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66" r:id="rId6"/>
    <p:sldId id="264" r:id="rId7"/>
    <p:sldId id="260" r:id="rId8"/>
    <p:sldId id="256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B0413-F79F-406F-B9D2-D4D3E3300AB1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79EE456-FA0D-4DAF-A8B4-5A14DD096000}">
      <dgm:prSet phldrT="[文本]"/>
      <dgm:spPr/>
      <dgm:t>
        <a:bodyPr/>
        <a:lstStyle/>
        <a:p>
          <a:r>
            <a:rPr lang="zh-CN" altLang="en-US" dirty="0" smtClean="0"/>
            <a:t>项目组长</a:t>
          </a:r>
          <a:endParaRPr lang="zh-CN" altLang="en-US" dirty="0"/>
        </a:p>
      </dgm:t>
    </dgm:pt>
    <dgm:pt modelId="{0B3FCD77-6F2C-4F10-9DAF-3D5674C963F9}" type="parTrans" cxnId="{C8C96ADF-1468-4BF8-A2CA-E80EB7E776A1}">
      <dgm:prSet/>
      <dgm:spPr/>
      <dgm:t>
        <a:bodyPr/>
        <a:lstStyle/>
        <a:p>
          <a:endParaRPr lang="zh-CN" altLang="en-US"/>
        </a:p>
      </dgm:t>
    </dgm:pt>
    <dgm:pt modelId="{F8A895AB-F5C2-40F7-A95B-D44AFB760890}" type="sibTrans" cxnId="{C8C96ADF-1468-4BF8-A2CA-E80EB7E776A1}">
      <dgm:prSet/>
      <dgm:spPr/>
      <dgm:t>
        <a:bodyPr/>
        <a:lstStyle/>
        <a:p>
          <a:endParaRPr lang="zh-CN" altLang="en-US"/>
        </a:p>
      </dgm:t>
    </dgm:pt>
    <dgm:pt modelId="{40E6396B-F56F-48C4-AB81-7FFF3BAB8033}">
      <dgm:prSet phldrT="[文本]"/>
      <dgm:spPr/>
      <dgm:t>
        <a:bodyPr/>
        <a:lstStyle/>
        <a:p>
          <a:r>
            <a:rPr lang="zh-CN" altLang="en-US" dirty="0" smtClean="0"/>
            <a:t>设计组</a:t>
          </a:r>
          <a:endParaRPr lang="zh-CN" altLang="en-US" dirty="0"/>
        </a:p>
      </dgm:t>
    </dgm:pt>
    <dgm:pt modelId="{A6F6CA50-550B-4B02-8A24-3EB67CF89CBF}" type="parTrans" cxnId="{541215D6-AF4C-442D-9AC6-E0701EDF78DC}">
      <dgm:prSet/>
      <dgm:spPr/>
      <dgm:t>
        <a:bodyPr/>
        <a:lstStyle/>
        <a:p>
          <a:endParaRPr lang="zh-CN" altLang="en-US"/>
        </a:p>
      </dgm:t>
    </dgm:pt>
    <dgm:pt modelId="{8FE10E2F-889A-4138-A617-25AA46FD517A}" type="sibTrans" cxnId="{541215D6-AF4C-442D-9AC6-E0701EDF78DC}">
      <dgm:prSet/>
      <dgm:spPr/>
      <dgm:t>
        <a:bodyPr/>
        <a:lstStyle/>
        <a:p>
          <a:endParaRPr lang="zh-CN" altLang="en-US"/>
        </a:p>
      </dgm:t>
    </dgm:pt>
    <dgm:pt modelId="{7E21F46E-4B3B-4C8C-B024-C15707D04E11}">
      <dgm:prSet phldrT="[文本]"/>
      <dgm:spPr/>
      <dgm:t>
        <a:bodyPr/>
        <a:lstStyle/>
        <a:p>
          <a:r>
            <a:rPr lang="zh-CN" altLang="en-US" dirty="0" smtClean="0"/>
            <a:t>开发组</a:t>
          </a:r>
          <a:endParaRPr lang="zh-CN" altLang="en-US" dirty="0"/>
        </a:p>
      </dgm:t>
    </dgm:pt>
    <dgm:pt modelId="{74BEDDF5-B306-4950-8FDC-23D674DC235E}" type="parTrans" cxnId="{4449F948-C24E-4688-9A38-053B1C2B8358}">
      <dgm:prSet/>
      <dgm:spPr/>
      <dgm:t>
        <a:bodyPr/>
        <a:lstStyle/>
        <a:p>
          <a:endParaRPr lang="zh-CN" altLang="en-US"/>
        </a:p>
      </dgm:t>
    </dgm:pt>
    <dgm:pt modelId="{42D8CB10-E7D3-438D-842B-C6C5A83F5A9C}" type="sibTrans" cxnId="{4449F948-C24E-4688-9A38-053B1C2B8358}">
      <dgm:prSet/>
      <dgm:spPr/>
      <dgm:t>
        <a:bodyPr/>
        <a:lstStyle/>
        <a:p>
          <a:endParaRPr lang="zh-CN" altLang="en-US"/>
        </a:p>
      </dgm:t>
    </dgm:pt>
    <dgm:pt modelId="{DE547AB4-D089-4FE2-ACB2-38BF24CF8C03}">
      <dgm:prSet phldrT="[文本]"/>
      <dgm:spPr/>
      <dgm:t>
        <a:bodyPr/>
        <a:lstStyle/>
        <a:p>
          <a:r>
            <a:rPr lang="zh-CN" altLang="en-US" dirty="0" smtClean="0"/>
            <a:t>质量组</a:t>
          </a:r>
          <a:endParaRPr lang="zh-CN" altLang="en-US" dirty="0"/>
        </a:p>
      </dgm:t>
    </dgm:pt>
    <dgm:pt modelId="{995FDD1A-B953-4629-A270-D27F18A45FD0}" type="parTrans" cxnId="{D7F83C7B-EB97-4B7D-90A8-650026F291A4}">
      <dgm:prSet/>
      <dgm:spPr/>
      <dgm:t>
        <a:bodyPr/>
        <a:lstStyle/>
        <a:p>
          <a:endParaRPr lang="zh-CN" altLang="en-US"/>
        </a:p>
      </dgm:t>
    </dgm:pt>
    <dgm:pt modelId="{303820A9-F7D1-47C5-AACC-A91BD2C44F07}" type="sibTrans" cxnId="{D7F83C7B-EB97-4B7D-90A8-650026F291A4}">
      <dgm:prSet/>
      <dgm:spPr/>
      <dgm:t>
        <a:bodyPr/>
        <a:lstStyle/>
        <a:p>
          <a:endParaRPr lang="zh-CN" altLang="en-US"/>
        </a:p>
      </dgm:t>
    </dgm:pt>
    <dgm:pt modelId="{52F928D2-3F3B-4336-BF48-2696BB9E96C3}">
      <dgm:prSet/>
      <dgm:spPr/>
      <dgm:t>
        <a:bodyPr/>
        <a:lstStyle/>
        <a:p>
          <a:r>
            <a:rPr lang="zh-CN" altLang="en-US" dirty="0" smtClean="0"/>
            <a:t>前端开发</a:t>
          </a:r>
          <a:endParaRPr lang="zh-CN" altLang="en-US" dirty="0"/>
        </a:p>
      </dgm:t>
    </dgm:pt>
    <dgm:pt modelId="{C4D79AB5-0BED-425A-9E25-699586C5397A}" type="parTrans" cxnId="{ADE203D2-51BE-49F9-926E-4D078FA6706C}">
      <dgm:prSet/>
      <dgm:spPr/>
      <dgm:t>
        <a:bodyPr/>
        <a:lstStyle/>
        <a:p>
          <a:endParaRPr lang="zh-CN" altLang="en-US"/>
        </a:p>
      </dgm:t>
    </dgm:pt>
    <dgm:pt modelId="{3D6E601F-6D47-40D2-BA6A-9D2AC33350A8}" type="sibTrans" cxnId="{ADE203D2-51BE-49F9-926E-4D078FA6706C}">
      <dgm:prSet/>
      <dgm:spPr/>
      <dgm:t>
        <a:bodyPr/>
        <a:lstStyle/>
        <a:p>
          <a:endParaRPr lang="zh-CN" altLang="en-US"/>
        </a:p>
      </dgm:t>
    </dgm:pt>
    <dgm:pt modelId="{5F1455E9-E465-43F9-BC5B-0F4D4B75AE5A}">
      <dgm:prSet/>
      <dgm:spPr/>
      <dgm:t>
        <a:bodyPr/>
        <a:lstStyle/>
        <a:p>
          <a:r>
            <a:rPr lang="zh-CN" altLang="en-US" dirty="0" smtClean="0"/>
            <a:t>后端开发</a:t>
          </a:r>
          <a:endParaRPr lang="zh-CN" altLang="en-US" dirty="0"/>
        </a:p>
      </dgm:t>
    </dgm:pt>
    <dgm:pt modelId="{08FBAA9C-10A0-4BD4-83C8-A08CF598BCFD}" type="parTrans" cxnId="{4B1CC410-19C5-4F8E-832F-0982683AA8EB}">
      <dgm:prSet/>
      <dgm:spPr/>
      <dgm:t>
        <a:bodyPr/>
        <a:lstStyle/>
        <a:p>
          <a:endParaRPr lang="zh-CN" altLang="en-US"/>
        </a:p>
      </dgm:t>
    </dgm:pt>
    <dgm:pt modelId="{D4591B80-9424-4A9F-9E88-2D7EA7AED9E1}" type="sibTrans" cxnId="{4B1CC410-19C5-4F8E-832F-0982683AA8EB}">
      <dgm:prSet/>
      <dgm:spPr/>
      <dgm:t>
        <a:bodyPr/>
        <a:lstStyle/>
        <a:p>
          <a:endParaRPr lang="zh-CN" altLang="en-US"/>
        </a:p>
      </dgm:t>
    </dgm:pt>
    <dgm:pt modelId="{C4BE8382-0842-4CC1-8DFC-B58F457AAC82}">
      <dgm:prSet/>
      <dgm:spPr/>
      <dgm:t>
        <a:bodyPr/>
        <a:lstStyle/>
        <a:p>
          <a:r>
            <a:rPr lang="zh-CN" altLang="en-US" dirty="0" smtClean="0"/>
            <a:t>测试人员</a:t>
          </a:r>
          <a:endParaRPr lang="zh-CN" altLang="en-US" dirty="0"/>
        </a:p>
      </dgm:t>
    </dgm:pt>
    <dgm:pt modelId="{15A1FD9D-4377-4935-B6F0-893CAC578220}" type="parTrans" cxnId="{5873B516-1AB2-471D-B800-5B75EE91988A}">
      <dgm:prSet/>
      <dgm:spPr/>
      <dgm:t>
        <a:bodyPr/>
        <a:lstStyle/>
        <a:p>
          <a:endParaRPr lang="zh-CN" altLang="en-US"/>
        </a:p>
      </dgm:t>
    </dgm:pt>
    <dgm:pt modelId="{D3C239BA-67C2-4237-98BC-CA1C08D508EF}" type="sibTrans" cxnId="{5873B516-1AB2-471D-B800-5B75EE91988A}">
      <dgm:prSet/>
      <dgm:spPr/>
      <dgm:t>
        <a:bodyPr/>
        <a:lstStyle/>
        <a:p>
          <a:endParaRPr lang="zh-CN" altLang="en-US"/>
        </a:p>
      </dgm:t>
    </dgm:pt>
    <dgm:pt modelId="{9EC77CE2-9B7E-4EAD-BCFE-1D03A36002C2}">
      <dgm:prSet/>
      <dgm:spPr/>
      <dgm:t>
        <a:bodyPr/>
        <a:lstStyle/>
        <a:p>
          <a:r>
            <a:rPr lang="zh-CN" altLang="en-US" dirty="0" smtClean="0"/>
            <a:t>质量人员</a:t>
          </a:r>
          <a:endParaRPr lang="zh-CN" altLang="en-US" dirty="0"/>
        </a:p>
      </dgm:t>
    </dgm:pt>
    <dgm:pt modelId="{A2058F5E-1763-47D6-8ADD-61E689AD42B2}" type="parTrans" cxnId="{FBF3C414-2DB6-48DB-AEDC-83241DC10553}">
      <dgm:prSet/>
      <dgm:spPr/>
      <dgm:t>
        <a:bodyPr/>
        <a:lstStyle/>
        <a:p>
          <a:endParaRPr lang="zh-CN" altLang="en-US"/>
        </a:p>
      </dgm:t>
    </dgm:pt>
    <dgm:pt modelId="{6C217667-1900-4B25-BB06-A6668A7892B7}" type="sibTrans" cxnId="{FBF3C414-2DB6-48DB-AEDC-83241DC10553}">
      <dgm:prSet/>
      <dgm:spPr/>
      <dgm:t>
        <a:bodyPr/>
        <a:lstStyle/>
        <a:p>
          <a:endParaRPr lang="zh-CN" altLang="en-US"/>
        </a:p>
      </dgm:t>
    </dgm:pt>
    <dgm:pt modelId="{6FCA5E6F-D2AE-415A-A95D-345731D7F75F}">
      <dgm:prSet/>
      <dgm:spPr/>
      <dgm:t>
        <a:bodyPr/>
        <a:lstStyle/>
        <a:p>
          <a:r>
            <a:rPr lang="zh-CN" altLang="en-US" dirty="0" smtClean="0"/>
            <a:t>数据库设计</a:t>
          </a:r>
          <a:endParaRPr lang="zh-CN" altLang="en-US" dirty="0"/>
        </a:p>
      </dgm:t>
    </dgm:pt>
    <dgm:pt modelId="{FFE568BA-6F76-4283-A201-181B7E7058FE}" type="parTrans" cxnId="{5A621787-9F26-4B34-ACFC-FF4A2521A49D}">
      <dgm:prSet/>
      <dgm:spPr/>
      <dgm:t>
        <a:bodyPr/>
        <a:lstStyle/>
        <a:p>
          <a:endParaRPr lang="zh-CN" altLang="en-US"/>
        </a:p>
      </dgm:t>
    </dgm:pt>
    <dgm:pt modelId="{7DACF162-688B-47FC-B841-AEDD19918EE0}" type="sibTrans" cxnId="{5A621787-9F26-4B34-ACFC-FF4A2521A49D}">
      <dgm:prSet/>
      <dgm:spPr/>
      <dgm:t>
        <a:bodyPr/>
        <a:lstStyle/>
        <a:p>
          <a:endParaRPr lang="zh-CN" altLang="en-US"/>
        </a:p>
      </dgm:t>
    </dgm:pt>
    <dgm:pt modelId="{7381057A-566D-4E18-8AED-A23149C5AF79}">
      <dgm:prSet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15ACD830-72AE-4753-82A4-93D6B7EA90F6}" type="parTrans" cxnId="{5254B6DC-45A8-40B1-977A-AA9CFAB3FB9D}">
      <dgm:prSet/>
      <dgm:spPr/>
      <dgm:t>
        <a:bodyPr/>
        <a:lstStyle/>
        <a:p>
          <a:endParaRPr lang="zh-CN" altLang="en-US"/>
        </a:p>
      </dgm:t>
    </dgm:pt>
    <dgm:pt modelId="{79F0495B-CB23-487A-A4AE-234043505B8A}" type="sibTrans" cxnId="{5254B6DC-45A8-40B1-977A-AA9CFAB3FB9D}">
      <dgm:prSet/>
      <dgm:spPr/>
      <dgm:t>
        <a:bodyPr/>
        <a:lstStyle/>
        <a:p>
          <a:endParaRPr lang="zh-CN" altLang="en-US"/>
        </a:p>
      </dgm:t>
    </dgm:pt>
    <dgm:pt modelId="{10BB7689-C9CC-48A8-8C6C-CBE9F960850F}">
      <dgm:prSet/>
      <dgm:spPr/>
      <dgm:t>
        <a:bodyPr/>
        <a:lstStyle/>
        <a:p>
          <a:r>
            <a:rPr lang="zh-CN" altLang="en-US" dirty="0" smtClean="0"/>
            <a:t>原型设计</a:t>
          </a:r>
          <a:endParaRPr lang="zh-CN" altLang="en-US" dirty="0"/>
        </a:p>
      </dgm:t>
    </dgm:pt>
    <dgm:pt modelId="{91E22565-8A6D-413B-87FA-62CA19EDA112}" type="parTrans" cxnId="{6635168B-B20F-4BED-9047-A8B8F4202078}">
      <dgm:prSet/>
      <dgm:spPr/>
      <dgm:t>
        <a:bodyPr/>
        <a:lstStyle/>
        <a:p>
          <a:endParaRPr lang="zh-CN" altLang="en-US"/>
        </a:p>
      </dgm:t>
    </dgm:pt>
    <dgm:pt modelId="{6476C8C3-E616-49FB-93FF-B39DCE7FAB9C}" type="sibTrans" cxnId="{6635168B-B20F-4BED-9047-A8B8F4202078}">
      <dgm:prSet/>
      <dgm:spPr/>
      <dgm:t>
        <a:bodyPr/>
        <a:lstStyle/>
        <a:p>
          <a:endParaRPr lang="zh-CN" altLang="en-US"/>
        </a:p>
      </dgm:t>
    </dgm:pt>
    <dgm:pt modelId="{ECE20FB8-9556-47F4-996C-607285359ED3}" type="pres">
      <dgm:prSet presAssocID="{2F5B0413-F79F-406F-B9D2-D4D3E3300AB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9D6E23-48F5-49AD-981E-86B318837588}" type="pres">
      <dgm:prSet presAssocID="{079EE456-FA0D-4DAF-A8B4-5A14DD096000}" presName="root1" presStyleCnt="0"/>
      <dgm:spPr/>
    </dgm:pt>
    <dgm:pt modelId="{1354845C-8A04-47AB-BD71-E64DE062BA6D}" type="pres">
      <dgm:prSet presAssocID="{079EE456-FA0D-4DAF-A8B4-5A14DD09600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24708E-354E-47DB-A27B-017B1ED8DECD}" type="pres">
      <dgm:prSet presAssocID="{079EE456-FA0D-4DAF-A8B4-5A14DD096000}" presName="level2hierChild" presStyleCnt="0"/>
      <dgm:spPr/>
    </dgm:pt>
    <dgm:pt modelId="{40F95F59-FA50-499A-90CD-7D950992A99F}" type="pres">
      <dgm:prSet presAssocID="{A6F6CA50-550B-4B02-8A24-3EB67CF89CBF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69C95E66-0AB2-4BC6-ABBB-ACC0D431D250}" type="pres">
      <dgm:prSet presAssocID="{A6F6CA50-550B-4B02-8A24-3EB67CF89CBF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4EEA0A54-E5F4-4FB4-ADAF-025BCCB9F0B5}" type="pres">
      <dgm:prSet presAssocID="{40E6396B-F56F-48C4-AB81-7FFF3BAB8033}" presName="root2" presStyleCnt="0"/>
      <dgm:spPr/>
    </dgm:pt>
    <dgm:pt modelId="{48F47229-FC0D-4A7A-AEE5-218C47A352CE}" type="pres">
      <dgm:prSet presAssocID="{40E6396B-F56F-48C4-AB81-7FFF3BAB803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7D2914-EC3F-41AD-ACCA-609BAECD0666}" type="pres">
      <dgm:prSet presAssocID="{40E6396B-F56F-48C4-AB81-7FFF3BAB8033}" presName="level3hierChild" presStyleCnt="0"/>
      <dgm:spPr/>
    </dgm:pt>
    <dgm:pt modelId="{0511C210-54E3-46B5-A7E1-4DA07F382BCD}" type="pres">
      <dgm:prSet presAssocID="{15ACD830-72AE-4753-82A4-93D6B7EA90F6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32EA02ED-CFD6-42BB-969A-F8F45E75A0F3}" type="pres">
      <dgm:prSet presAssocID="{15ACD830-72AE-4753-82A4-93D6B7EA90F6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B7D2DE82-D820-41B0-8988-6B2D0B8D1C1B}" type="pres">
      <dgm:prSet presAssocID="{7381057A-566D-4E18-8AED-A23149C5AF79}" presName="root2" presStyleCnt="0"/>
      <dgm:spPr/>
    </dgm:pt>
    <dgm:pt modelId="{F648E023-B720-43AF-9850-25848CFC83E3}" type="pres">
      <dgm:prSet presAssocID="{7381057A-566D-4E18-8AED-A23149C5AF79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E3B279-97CA-4BCD-B897-0CD74377991D}" type="pres">
      <dgm:prSet presAssocID="{7381057A-566D-4E18-8AED-A23149C5AF79}" presName="level3hierChild" presStyleCnt="0"/>
      <dgm:spPr/>
    </dgm:pt>
    <dgm:pt modelId="{F52A3CD4-95AA-426B-AFD3-5591DB7CCD0B}" type="pres">
      <dgm:prSet presAssocID="{91E22565-8A6D-413B-87FA-62CA19EDA112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8F22F0FE-9876-4946-8794-1F41F58BBC9C}" type="pres">
      <dgm:prSet presAssocID="{91E22565-8A6D-413B-87FA-62CA19EDA112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6AC1FA14-12B9-4827-B795-9E45C9B78C95}" type="pres">
      <dgm:prSet presAssocID="{10BB7689-C9CC-48A8-8C6C-CBE9F960850F}" presName="root2" presStyleCnt="0"/>
      <dgm:spPr/>
    </dgm:pt>
    <dgm:pt modelId="{AE1607B9-E321-4ABC-B79C-709C3C04F191}" type="pres">
      <dgm:prSet presAssocID="{10BB7689-C9CC-48A8-8C6C-CBE9F960850F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9B0C2-431E-42E2-8CF2-8726623A1521}" type="pres">
      <dgm:prSet presAssocID="{10BB7689-C9CC-48A8-8C6C-CBE9F960850F}" presName="level3hierChild" presStyleCnt="0"/>
      <dgm:spPr/>
    </dgm:pt>
    <dgm:pt modelId="{8BB8ACE1-30B5-4EEE-A73D-11A208D23908}" type="pres">
      <dgm:prSet presAssocID="{74BEDDF5-B306-4950-8FDC-23D674DC235E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2E9F9585-564C-4932-AE8A-3BC7F1552B2C}" type="pres">
      <dgm:prSet presAssocID="{74BEDDF5-B306-4950-8FDC-23D674DC235E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239975D8-1EBE-48AD-A593-C5E52DD528A6}" type="pres">
      <dgm:prSet presAssocID="{7E21F46E-4B3B-4C8C-B024-C15707D04E11}" presName="root2" presStyleCnt="0"/>
      <dgm:spPr/>
    </dgm:pt>
    <dgm:pt modelId="{F8923B0A-A3A9-4DA0-BC5C-A585366E228E}" type="pres">
      <dgm:prSet presAssocID="{7E21F46E-4B3B-4C8C-B024-C15707D04E1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857A81-8720-4E93-9D20-AAC2C77E1BC7}" type="pres">
      <dgm:prSet presAssocID="{7E21F46E-4B3B-4C8C-B024-C15707D04E11}" presName="level3hierChild" presStyleCnt="0"/>
      <dgm:spPr/>
    </dgm:pt>
    <dgm:pt modelId="{DA460A31-3D9E-4F75-A2AB-87831D699619}" type="pres">
      <dgm:prSet presAssocID="{C4D79AB5-0BED-425A-9E25-699586C5397A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FA9B21FE-742E-4AA7-93D6-6392998D3F7A}" type="pres">
      <dgm:prSet presAssocID="{C4D79AB5-0BED-425A-9E25-699586C5397A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ED7D2F58-D782-420F-8AD4-22735D97FF5F}" type="pres">
      <dgm:prSet presAssocID="{52F928D2-3F3B-4336-BF48-2696BB9E96C3}" presName="root2" presStyleCnt="0"/>
      <dgm:spPr/>
    </dgm:pt>
    <dgm:pt modelId="{D5E2E962-507D-40F8-8D44-94F422067FCE}" type="pres">
      <dgm:prSet presAssocID="{52F928D2-3F3B-4336-BF48-2696BB9E96C3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5D5A10-4399-4D51-B827-2F815378E130}" type="pres">
      <dgm:prSet presAssocID="{52F928D2-3F3B-4336-BF48-2696BB9E96C3}" presName="level3hierChild" presStyleCnt="0"/>
      <dgm:spPr/>
    </dgm:pt>
    <dgm:pt modelId="{EF92751B-B76E-4797-844F-A0053D5ECCB2}" type="pres">
      <dgm:prSet presAssocID="{08FBAA9C-10A0-4BD4-83C8-A08CF598BCFD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E876B36A-EE62-4784-AE18-6D1D33B239DD}" type="pres">
      <dgm:prSet presAssocID="{08FBAA9C-10A0-4BD4-83C8-A08CF598BCFD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E2618A5F-DBEE-4D5B-AB59-13635EB791DF}" type="pres">
      <dgm:prSet presAssocID="{5F1455E9-E465-43F9-BC5B-0F4D4B75AE5A}" presName="root2" presStyleCnt="0"/>
      <dgm:spPr/>
    </dgm:pt>
    <dgm:pt modelId="{BE2E654F-BE1A-4063-9200-4CEBE1EF63D9}" type="pres">
      <dgm:prSet presAssocID="{5F1455E9-E465-43F9-BC5B-0F4D4B75AE5A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6FFDE8-6A4D-4E5C-AF09-63575CB664BB}" type="pres">
      <dgm:prSet presAssocID="{5F1455E9-E465-43F9-BC5B-0F4D4B75AE5A}" presName="level3hierChild" presStyleCnt="0"/>
      <dgm:spPr/>
    </dgm:pt>
    <dgm:pt modelId="{E27D8863-A57E-445B-AC1F-08719EEA9E8A}" type="pres">
      <dgm:prSet presAssocID="{FFE568BA-6F76-4283-A201-181B7E7058FE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9F880B3C-31BD-4E26-9069-E24F03CAAA4A}" type="pres">
      <dgm:prSet presAssocID="{FFE568BA-6F76-4283-A201-181B7E7058FE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739C4413-6B4E-47FD-900F-67D554783A95}" type="pres">
      <dgm:prSet presAssocID="{6FCA5E6F-D2AE-415A-A95D-345731D7F75F}" presName="root2" presStyleCnt="0"/>
      <dgm:spPr/>
    </dgm:pt>
    <dgm:pt modelId="{D9D496F6-7AF2-4501-8380-FC6515707B00}" type="pres">
      <dgm:prSet presAssocID="{6FCA5E6F-D2AE-415A-A95D-345731D7F75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D9D784-EFEF-4C5A-AE04-4A1A0B3683C1}" type="pres">
      <dgm:prSet presAssocID="{6FCA5E6F-D2AE-415A-A95D-345731D7F75F}" presName="level3hierChild" presStyleCnt="0"/>
      <dgm:spPr/>
    </dgm:pt>
    <dgm:pt modelId="{A9C515D2-9A9A-4F69-B00B-BA0D05D8C4C0}" type="pres">
      <dgm:prSet presAssocID="{995FDD1A-B953-4629-A270-D27F18A45FD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8D99D9AE-690D-45B8-B957-FBB906051758}" type="pres">
      <dgm:prSet presAssocID="{995FDD1A-B953-4629-A270-D27F18A45FD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7657CDFB-5016-4818-84B4-7C303D81CB5E}" type="pres">
      <dgm:prSet presAssocID="{DE547AB4-D089-4FE2-ACB2-38BF24CF8C03}" presName="root2" presStyleCnt="0"/>
      <dgm:spPr/>
    </dgm:pt>
    <dgm:pt modelId="{0442E3DA-7DB9-497B-B2E5-6E4B6D4C3D22}" type="pres">
      <dgm:prSet presAssocID="{DE547AB4-D089-4FE2-ACB2-38BF24CF8C0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EB3919-0229-4587-87B6-822DB1DA209D}" type="pres">
      <dgm:prSet presAssocID="{DE547AB4-D089-4FE2-ACB2-38BF24CF8C03}" presName="level3hierChild" presStyleCnt="0"/>
      <dgm:spPr/>
    </dgm:pt>
    <dgm:pt modelId="{B0ED0168-ACA0-44F4-B6FC-42B40B4F3360}" type="pres">
      <dgm:prSet presAssocID="{15A1FD9D-4377-4935-B6F0-893CAC578220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29169E43-DFA7-4820-8EBB-405651563351}" type="pres">
      <dgm:prSet presAssocID="{15A1FD9D-4377-4935-B6F0-893CAC578220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1BEF9CDA-33BE-474D-8AA5-DAFB62CF2747}" type="pres">
      <dgm:prSet presAssocID="{C4BE8382-0842-4CC1-8DFC-B58F457AAC82}" presName="root2" presStyleCnt="0"/>
      <dgm:spPr/>
    </dgm:pt>
    <dgm:pt modelId="{3BDBB2BC-7B85-4D8F-AB0B-C9CA90946AF1}" type="pres">
      <dgm:prSet presAssocID="{C4BE8382-0842-4CC1-8DFC-B58F457AAC82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D8AB66-C144-4F1A-994A-967E45BB5F9D}" type="pres">
      <dgm:prSet presAssocID="{C4BE8382-0842-4CC1-8DFC-B58F457AAC82}" presName="level3hierChild" presStyleCnt="0"/>
      <dgm:spPr/>
    </dgm:pt>
    <dgm:pt modelId="{7B2621C4-C18E-4155-9886-C91791119803}" type="pres">
      <dgm:prSet presAssocID="{A2058F5E-1763-47D6-8ADD-61E689AD42B2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6D1DD601-0413-4952-A06E-D8253726759F}" type="pres">
      <dgm:prSet presAssocID="{A2058F5E-1763-47D6-8ADD-61E689AD42B2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7AF3892E-36A4-431F-AD97-7D34EA55E9B0}" type="pres">
      <dgm:prSet presAssocID="{9EC77CE2-9B7E-4EAD-BCFE-1D03A36002C2}" presName="root2" presStyleCnt="0"/>
      <dgm:spPr/>
    </dgm:pt>
    <dgm:pt modelId="{D683922E-C01F-42C5-A921-1DB6DAC6ED66}" type="pres">
      <dgm:prSet presAssocID="{9EC77CE2-9B7E-4EAD-BCFE-1D03A36002C2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BF4BD9-55C2-4FE2-998B-182EA3283E5E}" type="pres">
      <dgm:prSet presAssocID="{9EC77CE2-9B7E-4EAD-BCFE-1D03A36002C2}" presName="level3hierChild" presStyleCnt="0"/>
      <dgm:spPr/>
    </dgm:pt>
  </dgm:ptLst>
  <dgm:cxnLst>
    <dgm:cxn modelId="{3A95DF16-17D7-4339-B5AD-D7DDF5B053C5}" type="presOf" srcId="{40E6396B-F56F-48C4-AB81-7FFF3BAB8033}" destId="{48F47229-FC0D-4A7A-AEE5-218C47A352CE}" srcOrd="0" destOrd="0" presId="urn:microsoft.com/office/officeart/2008/layout/HorizontalMultiLevelHierarchy"/>
    <dgm:cxn modelId="{E8DBD53E-6364-43CD-8133-2ABE7CCBCB14}" type="presOf" srcId="{A6F6CA50-550B-4B02-8A24-3EB67CF89CBF}" destId="{69C95E66-0AB2-4BC6-ABBB-ACC0D431D250}" srcOrd="1" destOrd="0" presId="urn:microsoft.com/office/officeart/2008/layout/HorizontalMultiLevelHierarchy"/>
    <dgm:cxn modelId="{5254B6DC-45A8-40B1-977A-AA9CFAB3FB9D}" srcId="{40E6396B-F56F-48C4-AB81-7FFF3BAB8033}" destId="{7381057A-566D-4E18-8AED-A23149C5AF79}" srcOrd="0" destOrd="0" parTransId="{15ACD830-72AE-4753-82A4-93D6B7EA90F6}" sibTransId="{79F0495B-CB23-487A-A4AE-234043505B8A}"/>
    <dgm:cxn modelId="{ADE203D2-51BE-49F9-926E-4D078FA6706C}" srcId="{7E21F46E-4B3B-4C8C-B024-C15707D04E11}" destId="{52F928D2-3F3B-4336-BF48-2696BB9E96C3}" srcOrd="0" destOrd="0" parTransId="{C4D79AB5-0BED-425A-9E25-699586C5397A}" sibTransId="{3D6E601F-6D47-40D2-BA6A-9D2AC33350A8}"/>
    <dgm:cxn modelId="{6B784C6A-0734-458C-8C2F-FBE0F71EE297}" type="presOf" srcId="{08FBAA9C-10A0-4BD4-83C8-A08CF598BCFD}" destId="{EF92751B-B76E-4797-844F-A0053D5ECCB2}" srcOrd="0" destOrd="0" presId="urn:microsoft.com/office/officeart/2008/layout/HorizontalMultiLevelHierarchy"/>
    <dgm:cxn modelId="{7AB5E14A-5B92-4E41-A653-A946E94BA002}" type="presOf" srcId="{15ACD830-72AE-4753-82A4-93D6B7EA90F6}" destId="{0511C210-54E3-46B5-A7E1-4DA07F382BCD}" srcOrd="0" destOrd="0" presId="urn:microsoft.com/office/officeart/2008/layout/HorizontalMultiLevelHierarchy"/>
    <dgm:cxn modelId="{41343C41-BF9A-4B55-AC51-EEC7B2FC6C26}" type="presOf" srcId="{A2058F5E-1763-47D6-8ADD-61E689AD42B2}" destId="{7B2621C4-C18E-4155-9886-C91791119803}" srcOrd="0" destOrd="0" presId="urn:microsoft.com/office/officeart/2008/layout/HorizontalMultiLevelHierarchy"/>
    <dgm:cxn modelId="{FDE88443-CDAD-4508-96FA-F51ECAE0E17E}" type="presOf" srcId="{52F928D2-3F3B-4336-BF48-2696BB9E96C3}" destId="{D5E2E962-507D-40F8-8D44-94F422067FCE}" srcOrd="0" destOrd="0" presId="urn:microsoft.com/office/officeart/2008/layout/HorizontalMultiLevelHierarchy"/>
    <dgm:cxn modelId="{14333E61-B90E-442C-A605-678D3473AEA7}" type="presOf" srcId="{995FDD1A-B953-4629-A270-D27F18A45FD0}" destId="{A9C515D2-9A9A-4F69-B00B-BA0D05D8C4C0}" srcOrd="0" destOrd="0" presId="urn:microsoft.com/office/officeart/2008/layout/HorizontalMultiLevelHierarchy"/>
    <dgm:cxn modelId="{9D2AA3F9-14E5-496E-B4F1-4B15D7750958}" type="presOf" srcId="{10BB7689-C9CC-48A8-8C6C-CBE9F960850F}" destId="{AE1607B9-E321-4ABC-B79C-709C3C04F191}" srcOrd="0" destOrd="0" presId="urn:microsoft.com/office/officeart/2008/layout/HorizontalMultiLevelHierarchy"/>
    <dgm:cxn modelId="{5873B516-1AB2-471D-B800-5B75EE91988A}" srcId="{DE547AB4-D089-4FE2-ACB2-38BF24CF8C03}" destId="{C4BE8382-0842-4CC1-8DFC-B58F457AAC82}" srcOrd="0" destOrd="0" parTransId="{15A1FD9D-4377-4935-B6F0-893CAC578220}" sibTransId="{D3C239BA-67C2-4237-98BC-CA1C08D508EF}"/>
    <dgm:cxn modelId="{75C5BAA3-52ED-45FA-88B3-36FF7B97401D}" type="presOf" srcId="{15ACD830-72AE-4753-82A4-93D6B7EA90F6}" destId="{32EA02ED-CFD6-42BB-969A-F8F45E75A0F3}" srcOrd="1" destOrd="0" presId="urn:microsoft.com/office/officeart/2008/layout/HorizontalMultiLevelHierarchy"/>
    <dgm:cxn modelId="{FBF3C414-2DB6-48DB-AEDC-83241DC10553}" srcId="{DE547AB4-D089-4FE2-ACB2-38BF24CF8C03}" destId="{9EC77CE2-9B7E-4EAD-BCFE-1D03A36002C2}" srcOrd="1" destOrd="0" parTransId="{A2058F5E-1763-47D6-8ADD-61E689AD42B2}" sibTransId="{6C217667-1900-4B25-BB06-A6668A7892B7}"/>
    <dgm:cxn modelId="{65746B39-ED7E-46A4-9A24-BAB796697AAF}" type="presOf" srcId="{079EE456-FA0D-4DAF-A8B4-5A14DD096000}" destId="{1354845C-8A04-47AB-BD71-E64DE062BA6D}" srcOrd="0" destOrd="0" presId="urn:microsoft.com/office/officeart/2008/layout/HorizontalMultiLevelHierarchy"/>
    <dgm:cxn modelId="{4632FC9B-0757-4FFD-868D-DE6BFF30A0C1}" type="presOf" srcId="{995FDD1A-B953-4629-A270-D27F18A45FD0}" destId="{8D99D9AE-690D-45B8-B957-FBB906051758}" srcOrd="1" destOrd="0" presId="urn:microsoft.com/office/officeart/2008/layout/HorizontalMultiLevelHierarchy"/>
    <dgm:cxn modelId="{49542220-939B-4A9A-9D8A-3A3C82F0F799}" type="presOf" srcId="{C4D79AB5-0BED-425A-9E25-699586C5397A}" destId="{DA460A31-3D9E-4F75-A2AB-87831D699619}" srcOrd="0" destOrd="0" presId="urn:microsoft.com/office/officeart/2008/layout/HorizontalMultiLevelHierarchy"/>
    <dgm:cxn modelId="{44FDF4C3-1E47-4B62-9013-2C23D7D126CA}" type="presOf" srcId="{15A1FD9D-4377-4935-B6F0-893CAC578220}" destId="{29169E43-DFA7-4820-8EBB-405651563351}" srcOrd="1" destOrd="0" presId="urn:microsoft.com/office/officeart/2008/layout/HorizontalMultiLevelHierarchy"/>
    <dgm:cxn modelId="{541215D6-AF4C-442D-9AC6-E0701EDF78DC}" srcId="{079EE456-FA0D-4DAF-A8B4-5A14DD096000}" destId="{40E6396B-F56F-48C4-AB81-7FFF3BAB8033}" srcOrd="0" destOrd="0" parTransId="{A6F6CA50-550B-4B02-8A24-3EB67CF89CBF}" sibTransId="{8FE10E2F-889A-4138-A617-25AA46FD517A}"/>
    <dgm:cxn modelId="{1EE94A62-8D89-4B13-A0C9-76D593B5D3BE}" type="presOf" srcId="{5F1455E9-E465-43F9-BC5B-0F4D4B75AE5A}" destId="{BE2E654F-BE1A-4063-9200-4CEBE1EF63D9}" srcOrd="0" destOrd="0" presId="urn:microsoft.com/office/officeart/2008/layout/HorizontalMultiLevelHierarchy"/>
    <dgm:cxn modelId="{4B1CC410-19C5-4F8E-832F-0982683AA8EB}" srcId="{7E21F46E-4B3B-4C8C-B024-C15707D04E11}" destId="{5F1455E9-E465-43F9-BC5B-0F4D4B75AE5A}" srcOrd="1" destOrd="0" parTransId="{08FBAA9C-10A0-4BD4-83C8-A08CF598BCFD}" sibTransId="{D4591B80-9424-4A9F-9E88-2D7EA7AED9E1}"/>
    <dgm:cxn modelId="{E23C1229-B383-42AD-9083-5D0284715A38}" type="presOf" srcId="{91E22565-8A6D-413B-87FA-62CA19EDA112}" destId="{8F22F0FE-9876-4946-8794-1F41F58BBC9C}" srcOrd="1" destOrd="0" presId="urn:microsoft.com/office/officeart/2008/layout/HorizontalMultiLevelHierarchy"/>
    <dgm:cxn modelId="{C50BCE93-B609-467A-B6C6-998D77BCAD24}" type="presOf" srcId="{74BEDDF5-B306-4950-8FDC-23D674DC235E}" destId="{2E9F9585-564C-4932-AE8A-3BC7F1552B2C}" srcOrd="1" destOrd="0" presId="urn:microsoft.com/office/officeart/2008/layout/HorizontalMultiLevelHierarchy"/>
    <dgm:cxn modelId="{C8C96ADF-1468-4BF8-A2CA-E80EB7E776A1}" srcId="{2F5B0413-F79F-406F-B9D2-D4D3E3300AB1}" destId="{079EE456-FA0D-4DAF-A8B4-5A14DD096000}" srcOrd="0" destOrd="0" parTransId="{0B3FCD77-6F2C-4F10-9DAF-3D5674C963F9}" sibTransId="{F8A895AB-F5C2-40F7-A95B-D44AFB760890}"/>
    <dgm:cxn modelId="{355EC26A-7F82-4978-AFFE-FEC19A92DE62}" type="presOf" srcId="{08FBAA9C-10A0-4BD4-83C8-A08CF598BCFD}" destId="{E876B36A-EE62-4784-AE18-6D1D33B239DD}" srcOrd="1" destOrd="0" presId="urn:microsoft.com/office/officeart/2008/layout/HorizontalMultiLevelHierarchy"/>
    <dgm:cxn modelId="{D7F83C7B-EB97-4B7D-90A8-650026F291A4}" srcId="{079EE456-FA0D-4DAF-A8B4-5A14DD096000}" destId="{DE547AB4-D089-4FE2-ACB2-38BF24CF8C03}" srcOrd="2" destOrd="0" parTransId="{995FDD1A-B953-4629-A270-D27F18A45FD0}" sibTransId="{303820A9-F7D1-47C5-AACC-A91BD2C44F07}"/>
    <dgm:cxn modelId="{6635168B-B20F-4BED-9047-A8B8F4202078}" srcId="{40E6396B-F56F-48C4-AB81-7FFF3BAB8033}" destId="{10BB7689-C9CC-48A8-8C6C-CBE9F960850F}" srcOrd="1" destOrd="0" parTransId="{91E22565-8A6D-413B-87FA-62CA19EDA112}" sibTransId="{6476C8C3-E616-49FB-93FF-B39DCE7FAB9C}"/>
    <dgm:cxn modelId="{D8EEDBEB-99B1-4C85-960B-C92667B11996}" type="presOf" srcId="{91E22565-8A6D-413B-87FA-62CA19EDA112}" destId="{F52A3CD4-95AA-426B-AFD3-5591DB7CCD0B}" srcOrd="0" destOrd="0" presId="urn:microsoft.com/office/officeart/2008/layout/HorizontalMultiLevelHierarchy"/>
    <dgm:cxn modelId="{B2A60CE0-1903-4B8B-99BA-FBCFEA2925FA}" type="presOf" srcId="{7E21F46E-4B3B-4C8C-B024-C15707D04E11}" destId="{F8923B0A-A3A9-4DA0-BC5C-A585366E228E}" srcOrd="0" destOrd="0" presId="urn:microsoft.com/office/officeart/2008/layout/HorizontalMultiLevelHierarchy"/>
    <dgm:cxn modelId="{10191B26-7664-4540-8814-8B6AB954DABF}" type="presOf" srcId="{FFE568BA-6F76-4283-A201-181B7E7058FE}" destId="{9F880B3C-31BD-4E26-9069-E24F03CAAA4A}" srcOrd="1" destOrd="0" presId="urn:microsoft.com/office/officeart/2008/layout/HorizontalMultiLevelHierarchy"/>
    <dgm:cxn modelId="{DF26C655-7828-4015-B3D7-B47FF50758E4}" type="presOf" srcId="{A6F6CA50-550B-4B02-8A24-3EB67CF89CBF}" destId="{40F95F59-FA50-499A-90CD-7D950992A99F}" srcOrd="0" destOrd="0" presId="urn:microsoft.com/office/officeart/2008/layout/HorizontalMultiLevelHierarchy"/>
    <dgm:cxn modelId="{7B2E77DF-CAAF-4279-8D31-B2A5C5A4CD78}" type="presOf" srcId="{6FCA5E6F-D2AE-415A-A95D-345731D7F75F}" destId="{D9D496F6-7AF2-4501-8380-FC6515707B00}" srcOrd="0" destOrd="0" presId="urn:microsoft.com/office/officeart/2008/layout/HorizontalMultiLevelHierarchy"/>
    <dgm:cxn modelId="{C055ACD3-D0DD-4737-806A-A90F19F09167}" type="presOf" srcId="{DE547AB4-D089-4FE2-ACB2-38BF24CF8C03}" destId="{0442E3DA-7DB9-497B-B2E5-6E4B6D4C3D22}" srcOrd="0" destOrd="0" presId="urn:microsoft.com/office/officeart/2008/layout/HorizontalMultiLevelHierarchy"/>
    <dgm:cxn modelId="{E01D9FE6-7901-4E60-86B6-1E750AD9297F}" type="presOf" srcId="{A2058F5E-1763-47D6-8ADD-61E689AD42B2}" destId="{6D1DD601-0413-4952-A06E-D8253726759F}" srcOrd="1" destOrd="0" presId="urn:microsoft.com/office/officeart/2008/layout/HorizontalMultiLevelHierarchy"/>
    <dgm:cxn modelId="{46317299-C41D-4B60-A94F-E5621C412926}" type="presOf" srcId="{FFE568BA-6F76-4283-A201-181B7E7058FE}" destId="{E27D8863-A57E-445B-AC1F-08719EEA9E8A}" srcOrd="0" destOrd="0" presId="urn:microsoft.com/office/officeart/2008/layout/HorizontalMultiLevelHierarchy"/>
    <dgm:cxn modelId="{20C70E2E-E205-4626-B4FD-7DB2B90882B8}" type="presOf" srcId="{C4BE8382-0842-4CC1-8DFC-B58F457AAC82}" destId="{3BDBB2BC-7B85-4D8F-AB0B-C9CA90946AF1}" srcOrd="0" destOrd="0" presId="urn:microsoft.com/office/officeart/2008/layout/HorizontalMultiLevelHierarchy"/>
    <dgm:cxn modelId="{4D6F4363-1146-49B8-BD8E-05AD9A50E959}" type="presOf" srcId="{15A1FD9D-4377-4935-B6F0-893CAC578220}" destId="{B0ED0168-ACA0-44F4-B6FC-42B40B4F3360}" srcOrd="0" destOrd="0" presId="urn:microsoft.com/office/officeart/2008/layout/HorizontalMultiLevelHierarchy"/>
    <dgm:cxn modelId="{4449F948-C24E-4688-9A38-053B1C2B8358}" srcId="{079EE456-FA0D-4DAF-A8B4-5A14DD096000}" destId="{7E21F46E-4B3B-4C8C-B024-C15707D04E11}" srcOrd="1" destOrd="0" parTransId="{74BEDDF5-B306-4950-8FDC-23D674DC235E}" sibTransId="{42D8CB10-E7D3-438D-842B-C6C5A83F5A9C}"/>
    <dgm:cxn modelId="{1523302A-1065-41C2-ADFE-CE867514D136}" type="presOf" srcId="{2F5B0413-F79F-406F-B9D2-D4D3E3300AB1}" destId="{ECE20FB8-9556-47F4-996C-607285359ED3}" srcOrd="0" destOrd="0" presId="urn:microsoft.com/office/officeart/2008/layout/HorizontalMultiLevelHierarchy"/>
    <dgm:cxn modelId="{F9B3A4E6-9D5C-43AA-A349-A639795FC3B3}" type="presOf" srcId="{C4D79AB5-0BED-425A-9E25-699586C5397A}" destId="{FA9B21FE-742E-4AA7-93D6-6392998D3F7A}" srcOrd="1" destOrd="0" presId="urn:microsoft.com/office/officeart/2008/layout/HorizontalMultiLevelHierarchy"/>
    <dgm:cxn modelId="{5A621787-9F26-4B34-ACFC-FF4A2521A49D}" srcId="{7E21F46E-4B3B-4C8C-B024-C15707D04E11}" destId="{6FCA5E6F-D2AE-415A-A95D-345731D7F75F}" srcOrd="2" destOrd="0" parTransId="{FFE568BA-6F76-4283-A201-181B7E7058FE}" sibTransId="{7DACF162-688B-47FC-B841-AEDD19918EE0}"/>
    <dgm:cxn modelId="{9F00A47F-E5DC-4C7A-828B-39FE3FBAFCE1}" type="presOf" srcId="{9EC77CE2-9B7E-4EAD-BCFE-1D03A36002C2}" destId="{D683922E-C01F-42C5-A921-1DB6DAC6ED66}" srcOrd="0" destOrd="0" presId="urn:microsoft.com/office/officeart/2008/layout/HorizontalMultiLevelHierarchy"/>
    <dgm:cxn modelId="{4182DA9E-59DC-434B-80FA-AE5594EA4E26}" type="presOf" srcId="{7381057A-566D-4E18-8AED-A23149C5AF79}" destId="{F648E023-B720-43AF-9850-25848CFC83E3}" srcOrd="0" destOrd="0" presId="urn:microsoft.com/office/officeart/2008/layout/HorizontalMultiLevelHierarchy"/>
    <dgm:cxn modelId="{5950C7FE-E4F4-4C48-99A4-638DD16BFA0B}" type="presOf" srcId="{74BEDDF5-B306-4950-8FDC-23D674DC235E}" destId="{8BB8ACE1-30B5-4EEE-A73D-11A208D23908}" srcOrd="0" destOrd="0" presId="urn:microsoft.com/office/officeart/2008/layout/HorizontalMultiLevelHierarchy"/>
    <dgm:cxn modelId="{643B5356-E751-4A4C-9E2A-44211F6D1872}" type="presParOf" srcId="{ECE20FB8-9556-47F4-996C-607285359ED3}" destId="{759D6E23-48F5-49AD-981E-86B318837588}" srcOrd="0" destOrd="0" presId="urn:microsoft.com/office/officeart/2008/layout/HorizontalMultiLevelHierarchy"/>
    <dgm:cxn modelId="{05BD92DD-B6DF-432B-89C2-AC82F8BF69CB}" type="presParOf" srcId="{759D6E23-48F5-49AD-981E-86B318837588}" destId="{1354845C-8A04-47AB-BD71-E64DE062BA6D}" srcOrd="0" destOrd="0" presId="urn:microsoft.com/office/officeart/2008/layout/HorizontalMultiLevelHierarchy"/>
    <dgm:cxn modelId="{8F14E567-42A0-48A1-BA94-DC20DE12EB37}" type="presParOf" srcId="{759D6E23-48F5-49AD-981E-86B318837588}" destId="{D424708E-354E-47DB-A27B-017B1ED8DECD}" srcOrd="1" destOrd="0" presId="urn:microsoft.com/office/officeart/2008/layout/HorizontalMultiLevelHierarchy"/>
    <dgm:cxn modelId="{055C1975-EDA5-4FDF-8338-7B3A9417DF97}" type="presParOf" srcId="{D424708E-354E-47DB-A27B-017B1ED8DECD}" destId="{40F95F59-FA50-499A-90CD-7D950992A99F}" srcOrd="0" destOrd="0" presId="urn:microsoft.com/office/officeart/2008/layout/HorizontalMultiLevelHierarchy"/>
    <dgm:cxn modelId="{B17B6001-BA9E-4E45-9BC2-CBDE38BEF019}" type="presParOf" srcId="{40F95F59-FA50-499A-90CD-7D950992A99F}" destId="{69C95E66-0AB2-4BC6-ABBB-ACC0D431D250}" srcOrd="0" destOrd="0" presId="urn:microsoft.com/office/officeart/2008/layout/HorizontalMultiLevelHierarchy"/>
    <dgm:cxn modelId="{340410F2-074A-4777-BDBF-DEB2B77DAC90}" type="presParOf" srcId="{D424708E-354E-47DB-A27B-017B1ED8DECD}" destId="{4EEA0A54-E5F4-4FB4-ADAF-025BCCB9F0B5}" srcOrd="1" destOrd="0" presId="urn:microsoft.com/office/officeart/2008/layout/HorizontalMultiLevelHierarchy"/>
    <dgm:cxn modelId="{137B9707-2F35-45E6-A50A-819E65630CFB}" type="presParOf" srcId="{4EEA0A54-E5F4-4FB4-ADAF-025BCCB9F0B5}" destId="{48F47229-FC0D-4A7A-AEE5-218C47A352CE}" srcOrd="0" destOrd="0" presId="urn:microsoft.com/office/officeart/2008/layout/HorizontalMultiLevelHierarchy"/>
    <dgm:cxn modelId="{65CEADEE-B688-4854-8F17-C0D9CF1AD1A5}" type="presParOf" srcId="{4EEA0A54-E5F4-4FB4-ADAF-025BCCB9F0B5}" destId="{C57D2914-EC3F-41AD-ACCA-609BAECD0666}" srcOrd="1" destOrd="0" presId="urn:microsoft.com/office/officeart/2008/layout/HorizontalMultiLevelHierarchy"/>
    <dgm:cxn modelId="{37FFA287-FF40-4E8E-A52A-5C335C983DDE}" type="presParOf" srcId="{C57D2914-EC3F-41AD-ACCA-609BAECD0666}" destId="{0511C210-54E3-46B5-A7E1-4DA07F382BCD}" srcOrd="0" destOrd="0" presId="urn:microsoft.com/office/officeart/2008/layout/HorizontalMultiLevelHierarchy"/>
    <dgm:cxn modelId="{4D975352-DC3E-4009-9064-518EA33D7F94}" type="presParOf" srcId="{0511C210-54E3-46B5-A7E1-4DA07F382BCD}" destId="{32EA02ED-CFD6-42BB-969A-F8F45E75A0F3}" srcOrd="0" destOrd="0" presId="urn:microsoft.com/office/officeart/2008/layout/HorizontalMultiLevelHierarchy"/>
    <dgm:cxn modelId="{416CEFA2-9985-4990-ABD0-27E2AB1E785C}" type="presParOf" srcId="{C57D2914-EC3F-41AD-ACCA-609BAECD0666}" destId="{B7D2DE82-D820-41B0-8988-6B2D0B8D1C1B}" srcOrd="1" destOrd="0" presId="urn:microsoft.com/office/officeart/2008/layout/HorizontalMultiLevelHierarchy"/>
    <dgm:cxn modelId="{2F881818-EEE7-455F-87AF-7CEA102301DB}" type="presParOf" srcId="{B7D2DE82-D820-41B0-8988-6B2D0B8D1C1B}" destId="{F648E023-B720-43AF-9850-25848CFC83E3}" srcOrd="0" destOrd="0" presId="urn:microsoft.com/office/officeart/2008/layout/HorizontalMultiLevelHierarchy"/>
    <dgm:cxn modelId="{9AF42977-D71B-4385-9896-A36AEFBE0DF4}" type="presParOf" srcId="{B7D2DE82-D820-41B0-8988-6B2D0B8D1C1B}" destId="{0FE3B279-97CA-4BCD-B897-0CD74377991D}" srcOrd="1" destOrd="0" presId="urn:microsoft.com/office/officeart/2008/layout/HorizontalMultiLevelHierarchy"/>
    <dgm:cxn modelId="{2A837773-51C9-47E2-8C8A-D03CD6618896}" type="presParOf" srcId="{C57D2914-EC3F-41AD-ACCA-609BAECD0666}" destId="{F52A3CD4-95AA-426B-AFD3-5591DB7CCD0B}" srcOrd="2" destOrd="0" presId="urn:microsoft.com/office/officeart/2008/layout/HorizontalMultiLevelHierarchy"/>
    <dgm:cxn modelId="{D924815A-5B27-465D-8417-ABB7F9B1B8C4}" type="presParOf" srcId="{F52A3CD4-95AA-426B-AFD3-5591DB7CCD0B}" destId="{8F22F0FE-9876-4946-8794-1F41F58BBC9C}" srcOrd="0" destOrd="0" presId="urn:microsoft.com/office/officeart/2008/layout/HorizontalMultiLevelHierarchy"/>
    <dgm:cxn modelId="{9E9FB517-E567-48FE-ACDD-2F27664111A6}" type="presParOf" srcId="{C57D2914-EC3F-41AD-ACCA-609BAECD0666}" destId="{6AC1FA14-12B9-4827-B795-9E45C9B78C95}" srcOrd="3" destOrd="0" presId="urn:microsoft.com/office/officeart/2008/layout/HorizontalMultiLevelHierarchy"/>
    <dgm:cxn modelId="{0D8AC98E-8341-4A94-BDBF-77E297C6FB59}" type="presParOf" srcId="{6AC1FA14-12B9-4827-B795-9E45C9B78C95}" destId="{AE1607B9-E321-4ABC-B79C-709C3C04F191}" srcOrd="0" destOrd="0" presId="urn:microsoft.com/office/officeart/2008/layout/HorizontalMultiLevelHierarchy"/>
    <dgm:cxn modelId="{762AC851-504B-406D-8A57-4A23D904F1F8}" type="presParOf" srcId="{6AC1FA14-12B9-4827-B795-9E45C9B78C95}" destId="{9229B0C2-431E-42E2-8CF2-8726623A1521}" srcOrd="1" destOrd="0" presId="urn:microsoft.com/office/officeart/2008/layout/HorizontalMultiLevelHierarchy"/>
    <dgm:cxn modelId="{4EE6DBEC-9A34-40B3-B280-2D4215D16E6A}" type="presParOf" srcId="{D424708E-354E-47DB-A27B-017B1ED8DECD}" destId="{8BB8ACE1-30B5-4EEE-A73D-11A208D23908}" srcOrd="2" destOrd="0" presId="urn:microsoft.com/office/officeart/2008/layout/HorizontalMultiLevelHierarchy"/>
    <dgm:cxn modelId="{03B5DCAD-12A7-40C6-9E6A-30A5C1453904}" type="presParOf" srcId="{8BB8ACE1-30B5-4EEE-A73D-11A208D23908}" destId="{2E9F9585-564C-4932-AE8A-3BC7F1552B2C}" srcOrd="0" destOrd="0" presId="urn:microsoft.com/office/officeart/2008/layout/HorizontalMultiLevelHierarchy"/>
    <dgm:cxn modelId="{484EA7DD-C567-4EA7-BB10-B912DC9F84BD}" type="presParOf" srcId="{D424708E-354E-47DB-A27B-017B1ED8DECD}" destId="{239975D8-1EBE-48AD-A593-C5E52DD528A6}" srcOrd="3" destOrd="0" presId="urn:microsoft.com/office/officeart/2008/layout/HorizontalMultiLevelHierarchy"/>
    <dgm:cxn modelId="{A5BCDA90-7FFA-4327-B021-8AA29A8FB9F0}" type="presParOf" srcId="{239975D8-1EBE-48AD-A593-C5E52DD528A6}" destId="{F8923B0A-A3A9-4DA0-BC5C-A585366E228E}" srcOrd="0" destOrd="0" presId="urn:microsoft.com/office/officeart/2008/layout/HorizontalMultiLevelHierarchy"/>
    <dgm:cxn modelId="{547650D2-6026-49C5-9930-C05987E5EF08}" type="presParOf" srcId="{239975D8-1EBE-48AD-A593-C5E52DD528A6}" destId="{D4857A81-8720-4E93-9D20-AAC2C77E1BC7}" srcOrd="1" destOrd="0" presId="urn:microsoft.com/office/officeart/2008/layout/HorizontalMultiLevelHierarchy"/>
    <dgm:cxn modelId="{468682CA-CEB6-4462-86F7-ED66EA972865}" type="presParOf" srcId="{D4857A81-8720-4E93-9D20-AAC2C77E1BC7}" destId="{DA460A31-3D9E-4F75-A2AB-87831D699619}" srcOrd="0" destOrd="0" presId="urn:microsoft.com/office/officeart/2008/layout/HorizontalMultiLevelHierarchy"/>
    <dgm:cxn modelId="{D327A3C9-83C4-417E-BD3B-3D2731C4260B}" type="presParOf" srcId="{DA460A31-3D9E-4F75-A2AB-87831D699619}" destId="{FA9B21FE-742E-4AA7-93D6-6392998D3F7A}" srcOrd="0" destOrd="0" presId="urn:microsoft.com/office/officeart/2008/layout/HorizontalMultiLevelHierarchy"/>
    <dgm:cxn modelId="{81538356-3114-4FE5-AFD0-BF74049FED03}" type="presParOf" srcId="{D4857A81-8720-4E93-9D20-AAC2C77E1BC7}" destId="{ED7D2F58-D782-420F-8AD4-22735D97FF5F}" srcOrd="1" destOrd="0" presId="urn:microsoft.com/office/officeart/2008/layout/HorizontalMultiLevelHierarchy"/>
    <dgm:cxn modelId="{54FEA1B6-A0F3-4A72-8CB4-31A1BF47733A}" type="presParOf" srcId="{ED7D2F58-D782-420F-8AD4-22735D97FF5F}" destId="{D5E2E962-507D-40F8-8D44-94F422067FCE}" srcOrd="0" destOrd="0" presId="urn:microsoft.com/office/officeart/2008/layout/HorizontalMultiLevelHierarchy"/>
    <dgm:cxn modelId="{D6112AEB-8944-4CF1-88EF-E31671534206}" type="presParOf" srcId="{ED7D2F58-D782-420F-8AD4-22735D97FF5F}" destId="{045D5A10-4399-4D51-B827-2F815378E130}" srcOrd="1" destOrd="0" presId="urn:microsoft.com/office/officeart/2008/layout/HorizontalMultiLevelHierarchy"/>
    <dgm:cxn modelId="{29201F3F-C2C9-42C1-9B93-60FCAC1213C1}" type="presParOf" srcId="{D4857A81-8720-4E93-9D20-AAC2C77E1BC7}" destId="{EF92751B-B76E-4797-844F-A0053D5ECCB2}" srcOrd="2" destOrd="0" presId="urn:microsoft.com/office/officeart/2008/layout/HorizontalMultiLevelHierarchy"/>
    <dgm:cxn modelId="{AFB13893-40A8-4C62-A58F-33C14EC8F321}" type="presParOf" srcId="{EF92751B-B76E-4797-844F-A0053D5ECCB2}" destId="{E876B36A-EE62-4784-AE18-6D1D33B239DD}" srcOrd="0" destOrd="0" presId="urn:microsoft.com/office/officeart/2008/layout/HorizontalMultiLevelHierarchy"/>
    <dgm:cxn modelId="{45FCE020-703E-461C-9D86-96BEFD56AA82}" type="presParOf" srcId="{D4857A81-8720-4E93-9D20-AAC2C77E1BC7}" destId="{E2618A5F-DBEE-4D5B-AB59-13635EB791DF}" srcOrd="3" destOrd="0" presId="urn:microsoft.com/office/officeart/2008/layout/HorizontalMultiLevelHierarchy"/>
    <dgm:cxn modelId="{A3C502D8-D710-4A3A-A7E5-BC1EAD42D54F}" type="presParOf" srcId="{E2618A5F-DBEE-4D5B-AB59-13635EB791DF}" destId="{BE2E654F-BE1A-4063-9200-4CEBE1EF63D9}" srcOrd="0" destOrd="0" presId="urn:microsoft.com/office/officeart/2008/layout/HorizontalMultiLevelHierarchy"/>
    <dgm:cxn modelId="{337D460E-6535-4E79-AF2F-EF076E7D4393}" type="presParOf" srcId="{E2618A5F-DBEE-4D5B-AB59-13635EB791DF}" destId="{976FFDE8-6A4D-4E5C-AF09-63575CB664BB}" srcOrd="1" destOrd="0" presId="urn:microsoft.com/office/officeart/2008/layout/HorizontalMultiLevelHierarchy"/>
    <dgm:cxn modelId="{AC26592E-02EF-421D-B9C5-D8059E1984BF}" type="presParOf" srcId="{D4857A81-8720-4E93-9D20-AAC2C77E1BC7}" destId="{E27D8863-A57E-445B-AC1F-08719EEA9E8A}" srcOrd="4" destOrd="0" presId="urn:microsoft.com/office/officeart/2008/layout/HorizontalMultiLevelHierarchy"/>
    <dgm:cxn modelId="{81734059-E4DD-427D-B387-E12945AD5B76}" type="presParOf" srcId="{E27D8863-A57E-445B-AC1F-08719EEA9E8A}" destId="{9F880B3C-31BD-4E26-9069-E24F03CAAA4A}" srcOrd="0" destOrd="0" presId="urn:microsoft.com/office/officeart/2008/layout/HorizontalMultiLevelHierarchy"/>
    <dgm:cxn modelId="{69ABA83B-325D-41F3-A15C-642A9B2BAE25}" type="presParOf" srcId="{D4857A81-8720-4E93-9D20-AAC2C77E1BC7}" destId="{739C4413-6B4E-47FD-900F-67D554783A95}" srcOrd="5" destOrd="0" presId="urn:microsoft.com/office/officeart/2008/layout/HorizontalMultiLevelHierarchy"/>
    <dgm:cxn modelId="{C313F0C7-1681-400A-8643-9950BFBBB43F}" type="presParOf" srcId="{739C4413-6B4E-47FD-900F-67D554783A95}" destId="{D9D496F6-7AF2-4501-8380-FC6515707B00}" srcOrd="0" destOrd="0" presId="urn:microsoft.com/office/officeart/2008/layout/HorizontalMultiLevelHierarchy"/>
    <dgm:cxn modelId="{0C90BC4D-4635-4689-A2D3-BE7E42BCCEED}" type="presParOf" srcId="{739C4413-6B4E-47FD-900F-67D554783A95}" destId="{B7D9D784-EFEF-4C5A-AE04-4A1A0B3683C1}" srcOrd="1" destOrd="0" presId="urn:microsoft.com/office/officeart/2008/layout/HorizontalMultiLevelHierarchy"/>
    <dgm:cxn modelId="{A5790616-3FF8-4B0A-97AD-758F0DE3F777}" type="presParOf" srcId="{D424708E-354E-47DB-A27B-017B1ED8DECD}" destId="{A9C515D2-9A9A-4F69-B00B-BA0D05D8C4C0}" srcOrd="4" destOrd="0" presId="urn:microsoft.com/office/officeart/2008/layout/HorizontalMultiLevelHierarchy"/>
    <dgm:cxn modelId="{E3931951-AFD2-44AD-B134-B822DAF0BA82}" type="presParOf" srcId="{A9C515D2-9A9A-4F69-B00B-BA0D05D8C4C0}" destId="{8D99D9AE-690D-45B8-B957-FBB906051758}" srcOrd="0" destOrd="0" presId="urn:microsoft.com/office/officeart/2008/layout/HorizontalMultiLevelHierarchy"/>
    <dgm:cxn modelId="{DDD6F721-D098-4C0C-8EC9-EE95094A85E6}" type="presParOf" srcId="{D424708E-354E-47DB-A27B-017B1ED8DECD}" destId="{7657CDFB-5016-4818-84B4-7C303D81CB5E}" srcOrd="5" destOrd="0" presId="urn:microsoft.com/office/officeart/2008/layout/HorizontalMultiLevelHierarchy"/>
    <dgm:cxn modelId="{513A09B3-D027-474D-BDF7-A5DE39F2B1C7}" type="presParOf" srcId="{7657CDFB-5016-4818-84B4-7C303D81CB5E}" destId="{0442E3DA-7DB9-497B-B2E5-6E4B6D4C3D22}" srcOrd="0" destOrd="0" presId="urn:microsoft.com/office/officeart/2008/layout/HorizontalMultiLevelHierarchy"/>
    <dgm:cxn modelId="{2604DD9B-4ABB-4B93-B99C-150F4ECE0BBD}" type="presParOf" srcId="{7657CDFB-5016-4818-84B4-7C303D81CB5E}" destId="{36EB3919-0229-4587-87B6-822DB1DA209D}" srcOrd="1" destOrd="0" presId="urn:microsoft.com/office/officeart/2008/layout/HorizontalMultiLevelHierarchy"/>
    <dgm:cxn modelId="{26857092-1A34-4516-B4D6-685649772385}" type="presParOf" srcId="{36EB3919-0229-4587-87B6-822DB1DA209D}" destId="{B0ED0168-ACA0-44F4-B6FC-42B40B4F3360}" srcOrd="0" destOrd="0" presId="urn:microsoft.com/office/officeart/2008/layout/HorizontalMultiLevelHierarchy"/>
    <dgm:cxn modelId="{B91AE148-3139-466C-8F1F-D0FDC1E427D9}" type="presParOf" srcId="{B0ED0168-ACA0-44F4-B6FC-42B40B4F3360}" destId="{29169E43-DFA7-4820-8EBB-405651563351}" srcOrd="0" destOrd="0" presId="urn:microsoft.com/office/officeart/2008/layout/HorizontalMultiLevelHierarchy"/>
    <dgm:cxn modelId="{8D71F943-0C71-49B5-97D7-70F256B4E048}" type="presParOf" srcId="{36EB3919-0229-4587-87B6-822DB1DA209D}" destId="{1BEF9CDA-33BE-474D-8AA5-DAFB62CF2747}" srcOrd="1" destOrd="0" presId="urn:microsoft.com/office/officeart/2008/layout/HorizontalMultiLevelHierarchy"/>
    <dgm:cxn modelId="{A53553B1-FF35-4C4B-B535-8215DCB2ACF7}" type="presParOf" srcId="{1BEF9CDA-33BE-474D-8AA5-DAFB62CF2747}" destId="{3BDBB2BC-7B85-4D8F-AB0B-C9CA90946AF1}" srcOrd="0" destOrd="0" presId="urn:microsoft.com/office/officeart/2008/layout/HorizontalMultiLevelHierarchy"/>
    <dgm:cxn modelId="{13896AA4-9FF5-45C5-9D81-701E8F7D4882}" type="presParOf" srcId="{1BEF9CDA-33BE-474D-8AA5-DAFB62CF2747}" destId="{6ED8AB66-C144-4F1A-994A-967E45BB5F9D}" srcOrd="1" destOrd="0" presId="urn:microsoft.com/office/officeart/2008/layout/HorizontalMultiLevelHierarchy"/>
    <dgm:cxn modelId="{F62E59B6-0F07-49A9-8624-0F8F5915DEA9}" type="presParOf" srcId="{36EB3919-0229-4587-87B6-822DB1DA209D}" destId="{7B2621C4-C18E-4155-9886-C91791119803}" srcOrd="2" destOrd="0" presId="urn:microsoft.com/office/officeart/2008/layout/HorizontalMultiLevelHierarchy"/>
    <dgm:cxn modelId="{FC79C308-E69C-474F-9845-E2F235B60C9C}" type="presParOf" srcId="{7B2621C4-C18E-4155-9886-C91791119803}" destId="{6D1DD601-0413-4952-A06E-D8253726759F}" srcOrd="0" destOrd="0" presId="urn:microsoft.com/office/officeart/2008/layout/HorizontalMultiLevelHierarchy"/>
    <dgm:cxn modelId="{8FCF19E6-CA3B-4B14-9233-F969FC2BEDB1}" type="presParOf" srcId="{36EB3919-0229-4587-87B6-822DB1DA209D}" destId="{7AF3892E-36A4-431F-AD97-7D34EA55E9B0}" srcOrd="3" destOrd="0" presId="urn:microsoft.com/office/officeart/2008/layout/HorizontalMultiLevelHierarchy"/>
    <dgm:cxn modelId="{07D20AB0-174F-45B2-959B-2030DE92AB50}" type="presParOf" srcId="{7AF3892E-36A4-431F-AD97-7D34EA55E9B0}" destId="{D683922E-C01F-42C5-A921-1DB6DAC6ED66}" srcOrd="0" destOrd="0" presId="urn:microsoft.com/office/officeart/2008/layout/HorizontalMultiLevelHierarchy"/>
    <dgm:cxn modelId="{4EED04CD-AFEE-44C4-9C41-733BC53808E2}" type="presParOf" srcId="{7AF3892E-36A4-431F-AD97-7D34EA55E9B0}" destId="{25BF4BD9-55C2-4FE2-998B-182EA3283E5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BD14-2F6E-407C-9AFE-9B21598AE0A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B569-6E07-4639-82AB-CA0126DE1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6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BD14-2F6E-407C-9AFE-9B21598AE0A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B569-6E07-4639-82AB-CA0126DE1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4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BD14-2F6E-407C-9AFE-9B21598AE0A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B569-6E07-4639-82AB-CA0126DE1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3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114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95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675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4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BD14-2F6E-407C-9AFE-9B21598AE0A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B569-6E07-4639-82AB-CA0126DE1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2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BD14-2F6E-407C-9AFE-9B21598AE0A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B569-6E07-4639-82AB-CA0126DE1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BD14-2F6E-407C-9AFE-9B21598AE0A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B569-6E07-4639-82AB-CA0126DE1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BD14-2F6E-407C-9AFE-9B21598AE0A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B569-6E07-4639-82AB-CA0126DE1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BD14-2F6E-407C-9AFE-9B21598AE0A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B569-6E07-4639-82AB-CA0126DE1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4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BD14-2F6E-407C-9AFE-9B21598AE0A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B569-6E07-4639-82AB-CA0126DE1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0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BD14-2F6E-407C-9AFE-9B21598AE0A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B569-6E07-4639-82AB-CA0126DE1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87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BD14-2F6E-407C-9AFE-9B21598AE0A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B569-6E07-4639-82AB-CA0126DE1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BD14-2F6E-407C-9AFE-9B21598AE0A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B569-6E07-4639-82AB-CA0126DE1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2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2539" y="1883998"/>
            <a:ext cx="4855911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47"/>
          <p:cNvSpPr/>
          <p:nvPr/>
        </p:nvSpPr>
        <p:spPr bwMode="auto">
          <a:xfrm>
            <a:off x="5377658" y="2428509"/>
            <a:ext cx="1643063" cy="1641475"/>
          </a:xfrm>
          <a:prstGeom prst="ellipse">
            <a:avLst/>
          </a:pr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191">
              <a:solidFill>
                <a:prstClr val="white"/>
              </a:solidFill>
            </a:endParaRPr>
          </a:p>
        </p:txBody>
      </p:sp>
      <p:sp>
        <p:nvSpPr>
          <p:cNvPr id="65" name="Freeform 122"/>
          <p:cNvSpPr>
            <a:spLocks/>
          </p:cNvSpPr>
          <p:nvPr/>
        </p:nvSpPr>
        <p:spPr bwMode="auto">
          <a:xfrm>
            <a:off x="5915819" y="2980961"/>
            <a:ext cx="569912" cy="569913"/>
          </a:xfrm>
          <a:custGeom>
            <a:avLst/>
            <a:gdLst>
              <a:gd name="T0" fmla="*/ 1035093827 w 290"/>
              <a:gd name="T1" fmla="*/ 699074938 h 290"/>
              <a:gd name="T2" fmla="*/ 838116518 w 290"/>
              <a:gd name="T3" fmla="*/ 718387128 h 290"/>
              <a:gd name="T4" fmla="*/ 614103763 w 290"/>
              <a:gd name="T5" fmla="*/ 490512328 h 290"/>
              <a:gd name="T6" fmla="*/ 1108476875 w 290"/>
              <a:gd name="T7" fmla="*/ 193114037 h 290"/>
              <a:gd name="T8" fmla="*/ 1023506926 w 290"/>
              <a:gd name="T9" fmla="*/ 108143940 h 290"/>
              <a:gd name="T10" fmla="*/ 390091008 w 290"/>
              <a:gd name="T11" fmla="*/ 270360832 h 290"/>
              <a:gd name="T12" fmla="*/ 158352997 w 290"/>
              <a:gd name="T13" fmla="*/ 34760763 h 290"/>
              <a:gd name="T14" fmla="*/ 34760702 w 290"/>
              <a:gd name="T15" fmla="*/ 34760763 h 290"/>
              <a:gd name="T16" fmla="*/ 34760702 w 290"/>
              <a:gd name="T17" fmla="*/ 158353275 h 290"/>
              <a:gd name="T18" fmla="*/ 270360357 w 290"/>
              <a:gd name="T19" fmla="*/ 390091692 h 290"/>
              <a:gd name="T20" fmla="*/ 108143750 w 290"/>
              <a:gd name="T21" fmla="*/ 1023508722 h 290"/>
              <a:gd name="T22" fmla="*/ 193113699 w 290"/>
              <a:gd name="T23" fmla="*/ 1108478820 h 290"/>
              <a:gd name="T24" fmla="*/ 490511467 w 290"/>
              <a:gd name="T25" fmla="*/ 614104840 h 290"/>
              <a:gd name="T26" fmla="*/ 714524222 w 290"/>
              <a:gd name="T27" fmla="*/ 838117988 h 290"/>
              <a:gd name="T28" fmla="*/ 699073711 w 290"/>
              <a:gd name="T29" fmla="*/ 1038957295 h 290"/>
              <a:gd name="T30" fmla="*/ 784045625 w 290"/>
              <a:gd name="T31" fmla="*/ 1120065741 h 290"/>
              <a:gd name="T32" fmla="*/ 903776276 w 290"/>
              <a:gd name="T33" fmla="*/ 903777861 h 290"/>
              <a:gd name="T34" fmla="*/ 1120063775 w 290"/>
              <a:gd name="T35" fmla="*/ 784047001 h 290"/>
              <a:gd name="T36" fmla="*/ 1035093827 w 290"/>
              <a:gd name="T37" fmla="*/ 699074938 h 2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1" dirty="0">
              <a:ea typeface="微软雅黑" panose="020B0503020204020204" pitchFamily="34" charset="-122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547260" y="1622824"/>
            <a:ext cx="5094008" cy="355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繁华喧嚣中 这里是属于自己的宁静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朝花 记录生活点滴 与自己相知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夕拾 匿名交换日记 与他人相遇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他与你的相遇只是等待已久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一句话 对他产生兴趣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一次交换 对他了解更甚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一次好友申请 真正认识一个人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9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713266" y="1197463"/>
            <a:ext cx="4410764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匿名交换日记。</a:t>
            </a:r>
            <a:endParaRPr lang="en-US" altLang="zh-CN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通过一句话匿名交换日记，通过交换日记慢慢成为公开好友。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云存档日记。</a:t>
            </a:r>
            <a:endParaRPr lang="en-US" altLang="zh-CN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新建即云存，随时随地查阅日记。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日记广场。</a:t>
            </a:r>
            <a:endParaRPr lang="en-US" altLang="zh-CN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最热、最新，他人的日记，点赞评论，与作者互动。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关注，关注你关注的人的生活点滴。</a:t>
            </a: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2539" y="1883998"/>
            <a:ext cx="4855911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47"/>
          <p:cNvSpPr/>
          <p:nvPr/>
        </p:nvSpPr>
        <p:spPr bwMode="auto">
          <a:xfrm>
            <a:off x="5377658" y="2428509"/>
            <a:ext cx="1643063" cy="1641475"/>
          </a:xfrm>
          <a:prstGeom prst="ellipse">
            <a:avLst/>
          </a:pr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191">
              <a:solidFill>
                <a:prstClr val="white"/>
              </a:solidFill>
            </a:endParaRPr>
          </a:p>
        </p:txBody>
      </p:sp>
      <p:sp>
        <p:nvSpPr>
          <p:cNvPr id="8" name="Freeform 122"/>
          <p:cNvSpPr>
            <a:spLocks/>
          </p:cNvSpPr>
          <p:nvPr/>
        </p:nvSpPr>
        <p:spPr bwMode="auto">
          <a:xfrm>
            <a:off x="5915819" y="2980961"/>
            <a:ext cx="569912" cy="569913"/>
          </a:xfrm>
          <a:custGeom>
            <a:avLst/>
            <a:gdLst>
              <a:gd name="T0" fmla="*/ 1035093827 w 290"/>
              <a:gd name="T1" fmla="*/ 699074938 h 290"/>
              <a:gd name="T2" fmla="*/ 838116518 w 290"/>
              <a:gd name="T3" fmla="*/ 718387128 h 290"/>
              <a:gd name="T4" fmla="*/ 614103763 w 290"/>
              <a:gd name="T5" fmla="*/ 490512328 h 290"/>
              <a:gd name="T6" fmla="*/ 1108476875 w 290"/>
              <a:gd name="T7" fmla="*/ 193114037 h 290"/>
              <a:gd name="T8" fmla="*/ 1023506926 w 290"/>
              <a:gd name="T9" fmla="*/ 108143940 h 290"/>
              <a:gd name="T10" fmla="*/ 390091008 w 290"/>
              <a:gd name="T11" fmla="*/ 270360832 h 290"/>
              <a:gd name="T12" fmla="*/ 158352997 w 290"/>
              <a:gd name="T13" fmla="*/ 34760763 h 290"/>
              <a:gd name="T14" fmla="*/ 34760702 w 290"/>
              <a:gd name="T15" fmla="*/ 34760763 h 290"/>
              <a:gd name="T16" fmla="*/ 34760702 w 290"/>
              <a:gd name="T17" fmla="*/ 158353275 h 290"/>
              <a:gd name="T18" fmla="*/ 270360357 w 290"/>
              <a:gd name="T19" fmla="*/ 390091692 h 290"/>
              <a:gd name="T20" fmla="*/ 108143750 w 290"/>
              <a:gd name="T21" fmla="*/ 1023508722 h 290"/>
              <a:gd name="T22" fmla="*/ 193113699 w 290"/>
              <a:gd name="T23" fmla="*/ 1108478820 h 290"/>
              <a:gd name="T24" fmla="*/ 490511467 w 290"/>
              <a:gd name="T25" fmla="*/ 614104840 h 290"/>
              <a:gd name="T26" fmla="*/ 714524222 w 290"/>
              <a:gd name="T27" fmla="*/ 838117988 h 290"/>
              <a:gd name="T28" fmla="*/ 699073711 w 290"/>
              <a:gd name="T29" fmla="*/ 1038957295 h 290"/>
              <a:gd name="T30" fmla="*/ 784045625 w 290"/>
              <a:gd name="T31" fmla="*/ 1120065741 h 290"/>
              <a:gd name="T32" fmla="*/ 903776276 w 290"/>
              <a:gd name="T33" fmla="*/ 903777861 h 290"/>
              <a:gd name="T34" fmla="*/ 1120063775 w 290"/>
              <a:gd name="T35" fmla="*/ 784047001 h 290"/>
              <a:gd name="T36" fmla="*/ 1035093827 w 290"/>
              <a:gd name="T37" fmla="*/ 699074938 h 2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2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5214577" y="1138277"/>
            <a:ext cx="1586476" cy="1891505"/>
            <a:chOff x="5589029" y="1674543"/>
            <a:chExt cx="1586476" cy="1891505"/>
          </a:xfrm>
        </p:grpSpPr>
        <p:sp>
          <p:nvSpPr>
            <p:cNvPr id="52" name="MH_Other_8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6068004" y="1674543"/>
              <a:ext cx="1107501" cy="1610678"/>
            </a:xfrm>
            <a:custGeom>
              <a:avLst/>
              <a:gdLst>
                <a:gd name="T0" fmla="*/ 557 w 865"/>
                <a:gd name="T1" fmla="*/ 1258 h 1258"/>
                <a:gd name="T2" fmla="*/ 250 w 865"/>
                <a:gd name="T3" fmla="*/ 933 h 1258"/>
                <a:gd name="T4" fmla="*/ 0 w 865"/>
                <a:gd name="T5" fmla="*/ 147 h 1258"/>
                <a:gd name="T6" fmla="*/ 865 w 865"/>
                <a:gd name="T7" fmla="*/ 0 h 1258"/>
                <a:gd name="T8" fmla="*/ 557 w 865"/>
                <a:gd name="T9" fmla="*/ 1258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5" h="1258">
                  <a:moveTo>
                    <a:pt x="557" y="1258"/>
                  </a:moveTo>
                  <a:lnTo>
                    <a:pt x="250" y="933"/>
                  </a:lnTo>
                  <a:lnTo>
                    <a:pt x="0" y="147"/>
                  </a:lnTo>
                  <a:lnTo>
                    <a:pt x="865" y="0"/>
                  </a:lnTo>
                  <a:lnTo>
                    <a:pt x="557" y="1258"/>
                  </a:lnTo>
                  <a:close/>
                </a:path>
              </a:pathLst>
            </a:custGeom>
            <a:gradFill>
              <a:gsLst>
                <a:gs pos="100000">
                  <a:sysClr val="window" lastClr="FFFFFF">
                    <a:lumMod val="95000"/>
                    <a:alpha val="0"/>
                  </a:sys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lIns="68580" tIns="34291" rIns="68580" bIns="34291" anchor="ctr">
              <a:normAutofit/>
            </a:bodyPr>
            <a:lstStyle/>
            <a:p>
              <a:pPr>
                <a:defRPr/>
              </a:pPr>
              <a:endParaRPr lang="zh-CN" altLang="en-US" sz="1351" kern="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3" name="MH_Other_9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 rot="16200000" flipH="1">
              <a:off x="6437472" y="1715516"/>
              <a:ext cx="384105" cy="360204"/>
            </a:xfrm>
            <a:custGeom>
              <a:avLst/>
              <a:gdLst>
                <a:gd name="T0" fmla="*/ 137 w 137"/>
                <a:gd name="T1" fmla="*/ 0 h 128"/>
                <a:gd name="T2" fmla="*/ 1 w 137"/>
                <a:gd name="T3" fmla="*/ 128 h 128"/>
                <a:gd name="T4" fmla="*/ 30 w 137"/>
                <a:gd name="T5" fmla="*/ 48 h 128"/>
                <a:gd name="T6" fmla="*/ 30 w 137"/>
                <a:gd name="T7" fmla="*/ 48 h 128"/>
                <a:gd name="T8" fmla="*/ 30 w 137"/>
                <a:gd name="T9" fmla="*/ 48 h 128"/>
                <a:gd name="T10" fmla="*/ 47 w 137"/>
                <a:gd name="T11" fmla="*/ 31 h 128"/>
                <a:gd name="T12" fmla="*/ 114 w 137"/>
                <a:gd name="T13" fmla="*/ 2 h 128"/>
                <a:gd name="T14" fmla="*/ 137 w 137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28">
                  <a:moveTo>
                    <a:pt x="137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0" y="84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5" y="42"/>
                    <a:pt x="40" y="36"/>
                    <a:pt x="47" y="31"/>
                  </a:cubicBezTo>
                  <a:cubicBezTo>
                    <a:pt x="63" y="18"/>
                    <a:pt x="85" y="7"/>
                    <a:pt x="114" y="2"/>
                  </a:cubicBezTo>
                  <a:cubicBezTo>
                    <a:pt x="121" y="1"/>
                    <a:pt x="129" y="0"/>
                    <a:pt x="137" y="0"/>
                  </a:cubicBezTo>
                  <a:close/>
                </a:path>
              </a:pathLst>
            </a:custGeom>
            <a:solidFill>
              <a:srgbClr val="6CAE43"/>
            </a:solidFill>
            <a:ln>
              <a:noFill/>
            </a:ln>
          </p:spPr>
          <p:txBody>
            <a:bodyPr lIns="68580" tIns="34291" rIns="68580" bIns="34291" anchor="ctr">
              <a:normAutofit/>
            </a:bodyPr>
            <a:lstStyle/>
            <a:p>
              <a:pPr>
                <a:defRPr/>
              </a:pPr>
              <a:endParaRPr lang="zh-CN" altLang="en-US" sz="1351" kern="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4" name="MH_Other_10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 rot="16200000" flipH="1">
              <a:off x="5229678" y="2151689"/>
              <a:ext cx="1773710" cy="1055007"/>
            </a:xfrm>
            <a:custGeom>
              <a:avLst/>
              <a:gdLst>
                <a:gd name="T0" fmla="*/ 462 w 642"/>
                <a:gd name="T1" fmla="*/ 6 h 380"/>
                <a:gd name="T2" fmla="*/ 637 w 642"/>
                <a:gd name="T3" fmla="*/ 180 h 380"/>
                <a:gd name="T4" fmla="*/ 637 w 642"/>
                <a:gd name="T5" fmla="*/ 200 h 380"/>
                <a:gd name="T6" fmla="*/ 462 w 642"/>
                <a:gd name="T7" fmla="*/ 375 h 380"/>
                <a:gd name="T8" fmla="*/ 442 w 642"/>
                <a:gd name="T9" fmla="*/ 375 h 380"/>
                <a:gd name="T10" fmla="*/ 442 w 642"/>
                <a:gd name="T11" fmla="*/ 322 h 380"/>
                <a:gd name="T12" fmla="*/ 95 w 642"/>
                <a:gd name="T13" fmla="*/ 322 h 380"/>
                <a:gd name="T14" fmla="*/ 68 w 642"/>
                <a:gd name="T15" fmla="*/ 324 h 380"/>
                <a:gd name="T16" fmla="*/ 0 w 642"/>
                <a:gd name="T17" fmla="*/ 353 h 380"/>
                <a:gd name="T18" fmla="*/ 265 w 642"/>
                <a:gd name="T19" fmla="*/ 88 h 380"/>
                <a:gd name="T20" fmla="*/ 369 w 642"/>
                <a:gd name="T21" fmla="*/ 56 h 380"/>
                <a:gd name="T22" fmla="*/ 442 w 642"/>
                <a:gd name="T23" fmla="*/ 56 h 380"/>
                <a:gd name="T24" fmla="*/ 442 w 642"/>
                <a:gd name="T25" fmla="*/ 6 h 380"/>
                <a:gd name="T26" fmla="*/ 462 w 642"/>
                <a:gd name="T2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380">
                  <a:moveTo>
                    <a:pt x="462" y="6"/>
                  </a:moveTo>
                  <a:cubicBezTo>
                    <a:pt x="637" y="180"/>
                    <a:pt x="637" y="180"/>
                    <a:pt x="637" y="180"/>
                  </a:cubicBezTo>
                  <a:cubicBezTo>
                    <a:pt x="642" y="186"/>
                    <a:pt x="642" y="195"/>
                    <a:pt x="637" y="200"/>
                  </a:cubicBezTo>
                  <a:cubicBezTo>
                    <a:pt x="462" y="375"/>
                    <a:pt x="462" y="375"/>
                    <a:pt x="462" y="375"/>
                  </a:cubicBezTo>
                  <a:cubicBezTo>
                    <a:pt x="457" y="380"/>
                    <a:pt x="448" y="380"/>
                    <a:pt x="442" y="375"/>
                  </a:cubicBezTo>
                  <a:cubicBezTo>
                    <a:pt x="442" y="322"/>
                    <a:pt x="442" y="322"/>
                    <a:pt x="442" y="322"/>
                  </a:cubicBezTo>
                  <a:cubicBezTo>
                    <a:pt x="95" y="322"/>
                    <a:pt x="95" y="322"/>
                    <a:pt x="95" y="322"/>
                  </a:cubicBezTo>
                  <a:cubicBezTo>
                    <a:pt x="95" y="322"/>
                    <a:pt x="84" y="321"/>
                    <a:pt x="68" y="324"/>
                  </a:cubicBezTo>
                  <a:cubicBezTo>
                    <a:pt x="38" y="329"/>
                    <a:pt x="16" y="340"/>
                    <a:pt x="0" y="353"/>
                  </a:cubicBezTo>
                  <a:cubicBezTo>
                    <a:pt x="265" y="88"/>
                    <a:pt x="265" y="88"/>
                    <a:pt x="265" y="88"/>
                  </a:cubicBezTo>
                  <a:cubicBezTo>
                    <a:pt x="265" y="88"/>
                    <a:pt x="295" y="52"/>
                    <a:pt x="369" y="56"/>
                  </a:cubicBezTo>
                  <a:cubicBezTo>
                    <a:pt x="442" y="56"/>
                    <a:pt x="442" y="56"/>
                    <a:pt x="442" y="56"/>
                  </a:cubicBezTo>
                  <a:cubicBezTo>
                    <a:pt x="442" y="6"/>
                    <a:pt x="442" y="6"/>
                    <a:pt x="442" y="6"/>
                  </a:cubicBezTo>
                  <a:cubicBezTo>
                    <a:pt x="448" y="0"/>
                    <a:pt x="457" y="0"/>
                    <a:pt x="462" y="6"/>
                  </a:cubicBezTo>
                  <a:close/>
                </a:path>
              </a:pathLst>
            </a:custGeom>
            <a:solidFill>
              <a:srgbClr val="6CAE43"/>
            </a:solidFill>
            <a:ln>
              <a:noFill/>
            </a:ln>
          </p:spPr>
          <p:txBody>
            <a:bodyPr lIns="68580" tIns="34291" rIns="68580" bIns="34291" anchor="ctr">
              <a:normAutofit/>
            </a:bodyPr>
            <a:lstStyle/>
            <a:p>
              <a:pPr>
                <a:defRPr/>
              </a:pPr>
              <a:endParaRPr lang="zh-CN" altLang="en-US" sz="1351" kern="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5" name="MH_Other_13"/>
            <p:cNvSpPr txBox="1"/>
            <p:nvPr>
              <p:custDataLst>
                <p:tags r:id="rId24"/>
              </p:custDataLst>
            </p:nvPr>
          </p:nvSpPr>
          <p:spPr>
            <a:xfrm>
              <a:off x="5876607" y="2652030"/>
              <a:ext cx="612295" cy="595746"/>
            </a:xfrm>
            <a:prstGeom prst="rect">
              <a:avLst/>
            </a:prstGeom>
            <a:noFill/>
            <a:effectLst/>
          </p:spPr>
          <p:txBody>
            <a:bodyPr anchor="ctr">
              <a:norm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>
                <a:defRPr/>
              </a:pPr>
              <a:r>
                <a:rPr lang="en-US" altLang="zh-CN" sz="3200" dirty="0">
                  <a:solidFill>
                    <a:prstClr val="white"/>
                  </a:solidFill>
                  <a:latin typeface="Agency FB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prstClr val="white"/>
                </a:solidFill>
                <a:latin typeface="Agency FB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634882" y="3413883"/>
            <a:ext cx="1638116" cy="1922231"/>
            <a:chOff x="5009334" y="3950150"/>
            <a:chExt cx="1638116" cy="1922231"/>
          </a:xfrm>
        </p:grpSpPr>
        <p:sp>
          <p:nvSpPr>
            <p:cNvPr id="57" name="MH_Other_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 rot="10800000" flipV="1">
              <a:off x="5009334" y="4261703"/>
              <a:ext cx="1107501" cy="1610678"/>
            </a:xfrm>
            <a:custGeom>
              <a:avLst/>
              <a:gdLst>
                <a:gd name="T0" fmla="*/ 557 w 865"/>
                <a:gd name="T1" fmla="*/ 1258 h 1258"/>
                <a:gd name="T2" fmla="*/ 250 w 865"/>
                <a:gd name="T3" fmla="*/ 933 h 1258"/>
                <a:gd name="T4" fmla="*/ 0 w 865"/>
                <a:gd name="T5" fmla="*/ 147 h 1258"/>
                <a:gd name="T6" fmla="*/ 865 w 865"/>
                <a:gd name="T7" fmla="*/ 0 h 1258"/>
                <a:gd name="T8" fmla="*/ 557 w 865"/>
                <a:gd name="T9" fmla="*/ 1258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5" h="1258">
                  <a:moveTo>
                    <a:pt x="557" y="1258"/>
                  </a:moveTo>
                  <a:lnTo>
                    <a:pt x="250" y="933"/>
                  </a:lnTo>
                  <a:lnTo>
                    <a:pt x="0" y="147"/>
                  </a:lnTo>
                  <a:lnTo>
                    <a:pt x="865" y="0"/>
                  </a:lnTo>
                  <a:lnTo>
                    <a:pt x="557" y="1258"/>
                  </a:lnTo>
                  <a:close/>
                </a:path>
              </a:pathLst>
            </a:custGeom>
            <a:gradFill>
              <a:gsLst>
                <a:gs pos="100000">
                  <a:sysClr val="window" lastClr="FFFFFF">
                    <a:alpha val="0"/>
                    <a:lumMod val="100000"/>
                  </a:sysClr>
                </a:gs>
                <a:gs pos="19000">
                  <a:schemeClr val="tx1">
                    <a:lumMod val="50000"/>
                    <a:lumOff val="50000"/>
                  </a:schemeClr>
                </a:gs>
              </a:gsLst>
              <a:lin ang="21000000" scaled="0"/>
            </a:gradFill>
            <a:ln>
              <a:noFill/>
            </a:ln>
          </p:spPr>
          <p:txBody>
            <a:bodyPr lIns="68580" tIns="34291" rIns="68580" bIns="34291" anchor="ctr">
              <a:normAutofit/>
            </a:bodyPr>
            <a:lstStyle/>
            <a:p>
              <a:pPr>
                <a:defRPr/>
              </a:pPr>
              <a:endParaRPr lang="zh-CN" altLang="en-US" sz="1351" kern="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8" name="MH_Other_11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 rot="5400000" flipH="1">
              <a:off x="5379052" y="5486569"/>
              <a:ext cx="390932" cy="367033"/>
            </a:xfrm>
            <a:custGeom>
              <a:avLst/>
              <a:gdLst>
                <a:gd name="T0" fmla="*/ 137 w 137"/>
                <a:gd name="T1" fmla="*/ 0 h 128"/>
                <a:gd name="T2" fmla="*/ 1 w 137"/>
                <a:gd name="T3" fmla="*/ 128 h 128"/>
                <a:gd name="T4" fmla="*/ 30 w 137"/>
                <a:gd name="T5" fmla="*/ 48 h 128"/>
                <a:gd name="T6" fmla="*/ 30 w 137"/>
                <a:gd name="T7" fmla="*/ 48 h 128"/>
                <a:gd name="T8" fmla="*/ 30 w 137"/>
                <a:gd name="T9" fmla="*/ 48 h 128"/>
                <a:gd name="T10" fmla="*/ 47 w 137"/>
                <a:gd name="T11" fmla="*/ 31 h 128"/>
                <a:gd name="T12" fmla="*/ 114 w 137"/>
                <a:gd name="T13" fmla="*/ 2 h 128"/>
                <a:gd name="T14" fmla="*/ 137 w 137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28">
                  <a:moveTo>
                    <a:pt x="137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0" y="84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5" y="42"/>
                    <a:pt x="40" y="36"/>
                    <a:pt x="47" y="31"/>
                  </a:cubicBezTo>
                  <a:cubicBezTo>
                    <a:pt x="63" y="18"/>
                    <a:pt x="85" y="7"/>
                    <a:pt x="114" y="2"/>
                  </a:cubicBezTo>
                  <a:cubicBezTo>
                    <a:pt x="121" y="1"/>
                    <a:pt x="129" y="0"/>
                    <a:pt x="137" y="0"/>
                  </a:cubicBezTo>
                  <a:close/>
                </a:path>
              </a:pathLst>
            </a:custGeom>
            <a:solidFill>
              <a:srgbClr val="6CAE43"/>
            </a:solidFill>
            <a:ln>
              <a:noFill/>
            </a:ln>
          </p:spPr>
          <p:txBody>
            <a:bodyPr lIns="68580" tIns="34291" rIns="68580" bIns="34291" anchor="ctr">
              <a:normAutofit/>
            </a:bodyPr>
            <a:lstStyle/>
            <a:p>
              <a:pPr>
                <a:defRPr/>
              </a:pPr>
              <a:endParaRPr lang="zh-CN" altLang="en-US" sz="1351" kern="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9" name="MH_Other_12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rot="5400000" flipH="1">
              <a:off x="5209192" y="4316330"/>
              <a:ext cx="1804438" cy="1072078"/>
            </a:xfrm>
            <a:custGeom>
              <a:avLst/>
              <a:gdLst>
                <a:gd name="T0" fmla="*/ 462 w 642"/>
                <a:gd name="T1" fmla="*/ 6 h 380"/>
                <a:gd name="T2" fmla="*/ 637 w 642"/>
                <a:gd name="T3" fmla="*/ 180 h 380"/>
                <a:gd name="T4" fmla="*/ 637 w 642"/>
                <a:gd name="T5" fmla="*/ 200 h 380"/>
                <a:gd name="T6" fmla="*/ 462 w 642"/>
                <a:gd name="T7" fmla="*/ 375 h 380"/>
                <a:gd name="T8" fmla="*/ 442 w 642"/>
                <a:gd name="T9" fmla="*/ 375 h 380"/>
                <a:gd name="T10" fmla="*/ 442 w 642"/>
                <a:gd name="T11" fmla="*/ 322 h 380"/>
                <a:gd name="T12" fmla="*/ 95 w 642"/>
                <a:gd name="T13" fmla="*/ 322 h 380"/>
                <a:gd name="T14" fmla="*/ 68 w 642"/>
                <a:gd name="T15" fmla="*/ 324 h 380"/>
                <a:gd name="T16" fmla="*/ 0 w 642"/>
                <a:gd name="T17" fmla="*/ 353 h 380"/>
                <a:gd name="T18" fmla="*/ 265 w 642"/>
                <a:gd name="T19" fmla="*/ 88 h 380"/>
                <a:gd name="T20" fmla="*/ 369 w 642"/>
                <a:gd name="T21" fmla="*/ 56 h 380"/>
                <a:gd name="T22" fmla="*/ 442 w 642"/>
                <a:gd name="T23" fmla="*/ 56 h 380"/>
                <a:gd name="T24" fmla="*/ 442 w 642"/>
                <a:gd name="T25" fmla="*/ 6 h 380"/>
                <a:gd name="T26" fmla="*/ 462 w 642"/>
                <a:gd name="T2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380">
                  <a:moveTo>
                    <a:pt x="462" y="6"/>
                  </a:moveTo>
                  <a:cubicBezTo>
                    <a:pt x="637" y="180"/>
                    <a:pt x="637" y="180"/>
                    <a:pt x="637" y="180"/>
                  </a:cubicBezTo>
                  <a:cubicBezTo>
                    <a:pt x="642" y="186"/>
                    <a:pt x="642" y="195"/>
                    <a:pt x="637" y="200"/>
                  </a:cubicBezTo>
                  <a:cubicBezTo>
                    <a:pt x="462" y="375"/>
                    <a:pt x="462" y="375"/>
                    <a:pt x="462" y="375"/>
                  </a:cubicBezTo>
                  <a:cubicBezTo>
                    <a:pt x="457" y="380"/>
                    <a:pt x="448" y="380"/>
                    <a:pt x="442" y="375"/>
                  </a:cubicBezTo>
                  <a:cubicBezTo>
                    <a:pt x="442" y="322"/>
                    <a:pt x="442" y="322"/>
                    <a:pt x="442" y="322"/>
                  </a:cubicBezTo>
                  <a:cubicBezTo>
                    <a:pt x="95" y="322"/>
                    <a:pt x="95" y="322"/>
                    <a:pt x="95" y="322"/>
                  </a:cubicBezTo>
                  <a:cubicBezTo>
                    <a:pt x="95" y="322"/>
                    <a:pt x="84" y="321"/>
                    <a:pt x="68" y="324"/>
                  </a:cubicBezTo>
                  <a:cubicBezTo>
                    <a:pt x="38" y="329"/>
                    <a:pt x="16" y="340"/>
                    <a:pt x="0" y="353"/>
                  </a:cubicBezTo>
                  <a:cubicBezTo>
                    <a:pt x="265" y="88"/>
                    <a:pt x="265" y="88"/>
                    <a:pt x="265" y="88"/>
                  </a:cubicBezTo>
                  <a:cubicBezTo>
                    <a:pt x="265" y="88"/>
                    <a:pt x="295" y="52"/>
                    <a:pt x="369" y="56"/>
                  </a:cubicBezTo>
                  <a:cubicBezTo>
                    <a:pt x="442" y="56"/>
                    <a:pt x="442" y="56"/>
                    <a:pt x="442" y="56"/>
                  </a:cubicBezTo>
                  <a:cubicBezTo>
                    <a:pt x="442" y="6"/>
                    <a:pt x="442" y="6"/>
                    <a:pt x="442" y="6"/>
                  </a:cubicBezTo>
                  <a:cubicBezTo>
                    <a:pt x="448" y="0"/>
                    <a:pt x="457" y="0"/>
                    <a:pt x="462" y="6"/>
                  </a:cubicBezTo>
                  <a:close/>
                </a:path>
              </a:pathLst>
            </a:custGeom>
            <a:solidFill>
              <a:srgbClr val="6CAE43"/>
            </a:solidFill>
            <a:ln>
              <a:noFill/>
            </a:ln>
          </p:spPr>
          <p:txBody>
            <a:bodyPr lIns="68580" tIns="34291" rIns="68580" bIns="34291" anchor="ctr">
              <a:normAutofit/>
            </a:bodyPr>
            <a:lstStyle/>
            <a:p>
              <a:pPr>
                <a:defRPr/>
              </a:pPr>
              <a:endParaRPr lang="zh-CN" altLang="en-US" sz="1351" kern="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0" name="MH_Other_14"/>
            <p:cNvSpPr txBox="1"/>
            <p:nvPr>
              <p:custDataLst>
                <p:tags r:id="rId20"/>
              </p:custDataLst>
            </p:nvPr>
          </p:nvSpPr>
          <p:spPr>
            <a:xfrm>
              <a:off x="5804208" y="4207353"/>
              <a:ext cx="757094" cy="769506"/>
            </a:xfrm>
            <a:prstGeom prst="rect">
              <a:avLst/>
            </a:prstGeom>
            <a:noFill/>
            <a:effectLst/>
          </p:spPr>
          <p:txBody>
            <a:bodyPr anchor="ctr">
              <a:norm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>
                <a:defRPr/>
              </a:pPr>
              <a:r>
                <a:rPr lang="en-US" altLang="zh-CN" sz="3200" dirty="0">
                  <a:solidFill>
                    <a:prstClr val="white"/>
                  </a:solidFill>
                  <a:latin typeface="Agency FB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prstClr val="white"/>
                </a:solidFill>
                <a:latin typeface="Agency FB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67979" y="2128109"/>
            <a:ext cx="1951188" cy="1616959"/>
            <a:chOff x="4042432" y="2664376"/>
            <a:chExt cx="1951188" cy="1616958"/>
          </a:xfrm>
        </p:grpSpPr>
        <p:sp>
          <p:nvSpPr>
            <p:cNvPr id="62" name="MH_Other_3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 rot="16200000" flipV="1">
              <a:off x="4294020" y="2412788"/>
              <a:ext cx="1107501" cy="1610678"/>
            </a:xfrm>
            <a:custGeom>
              <a:avLst/>
              <a:gdLst>
                <a:gd name="T0" fmla="*/ 557 w 865"/>
                <a:gd name="T1" fmla="*/ 1258 h 1258"/>
                <a:gd name="T2" fmla="*/ 250 w 865"/>
                <a:gd name="T3" fmla="*/ 933 h 1258"/>
                <a:gd name="T4" fmla="*/ 0 w 865"/>
                <a:gd name="T5" fmla="*/ 147 h 1258"/>
                <a:gd name="T6" fmla="*/ 865 w 865"/>
                <a:gd name="T7" fmla="*/ 0 h 1258"/>
                <a:gd name="T8" fmla="*/ 557 w 865"/>
                <a:gd name="T9" fmla="*/ 1258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5" h="1258">
                  <a:moveTo>
                    <a:pt x="557" y="1258"/>
                  </a:moveTo>
                  <a:lnTo>
                    <a:pt x="250" y="933"/>
                  </a:lnTo>
                  <a:lnTo>
                    <a:pt x="0" y="147"/>
                  </a:lnTo>
                  <a:lnTo>
                    <a:pt x="865" y="0"/>
                  </a:lnTo>
                  <a:lnTo>
                    <a:pt x="557" y="1258"/>
                  </a:lnTo>
                  <a:close/>
                </a:path>
              </a:pathLst>
            </a:custGeom>
            <a:gradFill>
              <a:gsLst>
                <a:gs pos="100000">
                  <a:sysClr val="window" lastClr="FFFFFF">
                    <a:lumMod val="95000"/>
                    <a:alpha val="0"/>
                  </a:sys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lIns="68580" tIns="34291" rIns="68580" bIns="34291" anchor="ctr">
              <a:normAutofit/>
            </a:bodyPr>
            <a:lstStyle/>
            <a:p>
              <a:pPr>
                <a:defRPr/>
              </a:pPr>
              <a:endParaRPr lang="zh-CN" altLang="en-US" sz="1351" kern="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3" name="MH_Other_4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076512" y="3026593"/>
              <a:ext cx="397761" cy="373861"/>
            </a:xfrm>
            <a:custGeom>
              <a:avLst/>
              <a:gdLst>
                <a:gd name="T0" fmla="*/ 137 w 137"/>
                <a:gd name="T1" fmla="*/ 0 h 128"/>
                <a:gd name="T2" fmla="*/ 1 w 137"/>
                <a:gd name="T3" fmla="*/ 128 h 128"/>
                <a:gd name="T4" fmla="*/ 30 w 137"/>
                <a:gd name="T5" fmla="*/ 48 h 128"/>
                <a:gd name="T6" fmla="*/ 30 w 137"/>
                <a:gd name="T7" fmla="*/ 48 h 128"/>
                <a:gd name="T8" fmla="*/ 30 w 137"/>
                <a:gd name="T9" fmla="*/ 48 h 128"/>
                <a:gd name="T10" fmla="*/ 47 w 137"/>
                <a:gd name="T11" fmla="*/ 31 h 128"/>
                <a:gd name="T12" fmla="*/ 114 w 137"/>
                <a:gd name="T13" fmla="*/ 2 h 128"/>
                <a:gd name="T14" fmla="*/ 137 w 137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28">
                  <a:moveTo>
                    <a:pt x="137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0" y="84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5" y="42"/>
                    <a:pt x="40" y="36"/>
                    <a:pt x="47" y="31"/>
                  </a:cubicBezTo>
                  <a:cubicBezTo>
                    <a:pt x="63" y="18"/>
                    <a:pt x="85" y="7"/>
                    <a:pt x="114" y="2"/>
                  </a:cubicBezTo>
                  <a:cubicBezTo>
                    <a:pt x="121" y="1"/>
                    <a:pt x="129" y="0"/>
                    <a:pt x="137" y="0"/>
                  </a:cubicBezTo>
                  <a:close/>
                </a:path>
              </a:pathLst>
            </a:custGeom>
            <a:solidFill>
              <a:srgbClr val="6CAE43"/>
            </a:solidFill>
            <a:ln>
              <a:noFill/>
            </a:ln>
          </p:spPr>
          <p:txBody>
            <a:bodyPr lIns="68580" tIns="34291" rIns="68580" bIns="34291" anchor="ctr">
              <a:normAutofit/>
            </a:bodyPr>
            <a:lstStyle/>
            <a:p>
              <a:pPr>
                <a:defRPr/>
              </a:pPr>
              <a:endParaRPr lang="zh-CN" altLang="en-US" sz="1351" kern="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4" name="MH_Other_5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155040" y="3190478"/>
              <a:ext cx="1838580" cy="1090856"/>
            </a:xfrm>
            <a:custGeom>
              <a:avLst/>
              <a:gdLst>
                <a:gd name="T0" fmla="*/ 462 w 642"/>
                <a:gd name="T1" fmla="*/ 6 h 380"/>
                <a:gd name="T2" fmla="*/ 637 w 642"/>
                <a:gd name="T3" fmla="*/ 180 h 380"/>
                <a:gd name="T4" fmla="*/ 637 w 642"/>
                <a:gd name="T5" fmla="*/ 200 h 380"/>
                <a:gd name="T6" fmla="*/ 462 w 642"/>
                <a:gd name="T7" fmla="*/ 375 h 380"/>
                <a:gd name="T8" fmla="*/ 442 w 642"/>
                <a:gd name="T9" fmla="*/ 375 h 380"/>
                <a:gd name="T10" fmla="*/ 442 w 642"/>
                <a:gd name="T11" fmla="*/ 322 h 380"/>
                <a:gd name="T12" fmla="*/ 95 w 642"/>
                <a:gd name="T13" fmla="*/ 322 h 380"/>
                <a:gd name="T14" fmla="*/ 68 w 642"/>
                <a:gd name="T15" fmla="*/ 324 h 380"/>
                <a:gd name="T16" fmla="*/ 0 w 642"/>
                <a:gd name="T17" fmla="*/ 353 h 380"/>
                <a:gd name="T18" fmla="*/ 265 w 642"/>
                <a:gd name="T19" fmla="*/ 88 h 380"/>
                <a:gd name="T20" fmla="*/ 369 w 642"/>
                <a:gd name="T21" fmla="*/ 56 h 380"/>
                <a:gd name="T22" fmla="*/ 442 w 642"/>
                <a:gd name="T23" fmla="*/ 56 h 380"/>
                <a:gd name="T24" fmla="*/ 442 w 642"/>
                <a:gd name="T25" fmla="*/ 6 h 380"/>
                <a:gd name="T26" fmla="*/ 462 w 642"/>
                <a:gd name="T2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380">
                  <a:moveTo>
                    <a:pt x="462" y="6"/>
                  </a:moveTo>
                  <a:cubicBezTo>
                    <a:pt x="637" y="180"/>
                    <a:pt x="637" y="180"/>
                    <a:pt x="637" y="180"/>
                  </a:cubicBezTo>
                  <a:cubicBezTo>
                    <a:pt x="642" y="186"/>
                    <a:pt x="642" y="195"/>
                    <a:pt x="637" y="200"/>
                  </a:cubicBezTo>
                  <a:cubicBezTo>
                    <a:pt x="462" y="375"/>
                    <a:pt x="462" y="375"/>
                    <a:pt x="462" y="375"/>
                  </a:cubicBezTo>
                  <a:cubicBezTo>
                    <a:pt x="457" y="380"/>
                    <a:pt x="448" y="380"/>
                    <a:pt x="442" y="375"/>
                  </a:cubicBezTo>
                  <a:cubicBezTo>
                    <a:pt x="442" y="322"/>
                    <a:pt x="442" y="322"/>
                    <a:pt x="442" y="322"/>
                  </a:cubicBezTo>
                  <a:cubicBezTo>
                    <a:pt x="95" y="322"/>
                    <a:pt x="95" y="322"/>
                    <a:pt x="95" y="322"/>
                  </a:cubicBezTo>
                  <a:cubicBezTo>
                    <a:pt x="95" y="322"/>
                    <a:pt x="84" y="321"/>
                    <a:pt x="68" y="324"/>
                  </a:cubicBezTo>
                  <a:cubicBezTo>
                    <a:pt x="38" y="329"/>
                    <a:pt x="16" y="340"/>
                    <a:pt x="0" y="353"/>
                  </a:cubicBezTo>
                  <a:cubicBezTo>
                    <a:pt x="265" y="88"/>
                    <a:pt x="265" y="88"/>
                    <a:pt x="265" y="88"/>
                  </a:cubicBezTo>
                  <a:cubicBezTo>
                    <a:pt x="265" y="88"/>
                    <a:pt x="295" y="52"/>
                    <a:pt x="369" y="56"/>
                  </a:cubicBezTo>
                  <a:cubicBezTo>
                    <a:pt x="442" y="56"/>
                    <a:pt x="442" y="56"/>
                    <a:pt x="442" y="56"/>
                  </a:cubicBezTo>
                  <a:cubicBezTo>
                    <a:pt x="442" y="6"/>
                    <a:pt x="442" y="6"/>
                    <a:pt x="442" y="6"/>
                  </a:cubicBezTo>
                  <a:cubicBezTo>
                    <a:pt x="448" y="0"/>
                    <a:pt x="457" y="0"/>
                    <a:pt x="462" y="6"/>
                  </a:cubicBezTo>
                  <a:close/>
                </a:path>
              </a:pathLst>
            </a:custGeom>
            <a:solidFill>
              <a:srgbClr val="6CAE43"/>
            </a:solidFill>
            <a:ln>
              <a:noFill/>
            </a:ln>
          </p:spPr>
          <p:txBody>
            <a:bodyPr lIns="68580" tIns="34291" rIns="68580" bIns="34291" anchor="ctr">
              <a:normAutofit/>
            </a:bodyPr>
            <a:lstStyle/>
            <a:p>
              <a:pPr>
                <a:defRPr/>
              </a:pPr>
              <a:endParaRPr lang="zh-CN" altLang="en-US" sz="1351" kern="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5" name="MH_Other_15"/>
            <p:cNvSpPr txBox="1"/>
            <p:nvPr>
              <p:custDataLst>
                <p:tags r:id="rId16"/>
              </p:custDataLst>
            </p:nvPr>
          </p:nvSpPr>
          <p:spPr>
            <a:xfrm>
              <a:off x="4970986" y="3356828"/>
              <a:ext cx="757094" cy="769506"/>
            </a:xfrm>
            <a:prstGeom prst="rect">
              <a:avLst/>
            </a:prstGeom>
            <a:noFill/>
            <a:effectLst/>
          </p:spPr>
          <p:txBody>
            <a:bodyPr anchor="ctr">
              <a:norm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>
                <a:defRPr/>
              </a:pPr>
              <a:r>
                <a:rPr lang="en-US" altLang="zh-CN" sz="3200" dirty="0">
                  <a:solidFill>
                    <a:prstClr val="white"/>
                  </a:solidFill>
                  <a:latin typeface="Agency FB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prstClr val="white"/>
                </a:solidFill>
                <a:latin typeface="Agency FB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806949" y="2688354"/>
            <a:ext cx="1917111" cy="1628343"/>
            <a:chOff x="6181402" y="3224621"/>
            <a:chExt cx="1917110" cy="1628342"/>
          </a:xfrm>
        </p:grpSpPr>
        <p:sp>
          <p:nvSpPr>
            <p:cNvPr id="67" name="MH_Other_1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 rot="5400000" flipV="1">
              <a:off x="6739338" y="3493874"/>
              <a:ext cx="1107501" cy="1610678"/>
            </a:xfrm>
            <a:custGeom>
              <a:avLst/>
              <a:gdLst>
                <a:gd name="T0" fmla="*/ 557 w 865"/>
                <a:gd name="T1" fmla="*/ 1258 h 1258"/>
                <a:gd name="T2" fmla="*/ 250 w 865"/>
                <a:gd name="T3" fmla="*/ 933 h 1258"/>
                <a:gd name="T4" fmla="*/ 0 w 865"/>
                <a:gd name="T5" fmla="*/ 147 h 1258"/>
                <a:gd name="T6" fmla="*/ 865 w 865"/>
                <a:gd name="T7" fmla="*/ 0 h 1258"/>
                <a:gd name="T8" fmla="*/ 557 w 865"/>
                <a:gd name="T9" fmla="*/ 1258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5" h="1258">
                  <a:moveTo>
                    <a:pt x="557" y="1258"/>
                  </a:moveTo>
                  <a:lnTo>
                    <a:pt x="250" y="933"/>
                  </a:lnTo>
                  <a:lnTo>
                    <a:pt x="0" y="147"/>
                  </a:lnTo>
                  <a:lnTo>
                    <a:pt x="865" y="0"/>
                  </a:lnTo>
                  <a:lnTo>
                    <a:pt x="557" y="1258"/>
                  </a:lnTo>
                  <a:close/>
                </a:path>
              </a:pathLst>
            </a:custGeom>
            <a:gradFill>
              <a:gsLst>
                <a:gs pos="2000">
                  <a:sysClr val="window" lastClr="FFFFFF">
                    <a:lumMod val="95000"/>
                    <a:alpha val="0"/>
                  </a:sysClr>
                </a:gs>
                <a:gs pos="76000">
                  <a:schemeClr val="tx1">
                    <a:lumMod val="50000"/>
                    <a:lumOff val="50000"/>
                  </a:schemeClr>
                </a:gs>
              </a:gsLst>
              <a:lin ang="10200000" scaled="0"/>
            </a:gradFill>
            <a:ln>
              <a:noFill/>
            </a:ln>
          </p:spPr>
          <p:txBody>
            <a:bodyPr lIns="68580" tIns="34291" rIns="68580" bIns="34291" anchor="ctr">
              <a:normAutofit/>
            </a:bodyPr>
            <a:lstStyle/>
            <a:p>
              <a:pPr>
                <a:defRPr/>
              </a:pPr>
              <a:endParaRPr lang="zh-CN" altLang="en-US" sz="1351" kern="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8" name="MH_Other_6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6181402" y="3224621"/>
              <a:ext cx="1783952" cy="1060128"/>
            </a:xfrm>
            <a:custGeom>
              <a:avLst/>
              <a:gdLst>
                <a:gd name="T0" fmla="*/ 462 w 642"/>
                <a:gd name="T1" fmla="*/ 6 h 380"/>
                <a:gd name="T2" fmla="*/ 637 w 642"/>
                <a:gd name="T3" fmla="*/ 180 h 380"/>
                <a:gd name="T4" fmla="*/ 637 w 642"/>
                <a:gd name="T5" fmla="*/ 200 h 380"/>
                <a:gd name="T6" fmla="*/ 462 w 642"/>
                <a:gd name="T7" fmla="*/ 375 h 380"/>
                <a:gd name="T8" fmla="*/ 442 w 642"/>
                <a:gd name="T9" fmla="*/ 375 h 380"/>
                <a:gd name="T10" fmla="*/ 442 w 642"/>
                <a:gd name="T11" fmla="*/ 322 h 380"/>
                <a:gd name="T12" fmla="*/ 95 w 642"/>
                <a:gd name="T13" fmla="*/ 322 h 380"/>
                <a:gd name="T14" fmla="*/ 68 w 642"/>
                <a:gd name="T15" fmla="*/ 324 h 380"/>
                <a:gd name="T16" fmla="*/ 0 w 642"/>
                <a:gd name="T17" fmla="*/ 353 h 380"/>
                <a:gd name="T18" fmla="*/ 265 w 642"/>
                <a:gd name="T19" fmla="*/ 88 h 380"/>
                <a:gd name="T20" fmla="*/ 369 w 642"/>
                <a:gd name="T21" fmla="*/ 56 h 380"/>
                <a:gd name="T22" fmla="*/ 442 w 642"/>
                <a:gd name="T23" fmla="*/ 56 h 380"/>
                <a:gd name="T24" fmla="*/ 442 w 642"/>
                <a:gd name="T25" fmla="*/ 6 h 380"/>
                <a:gd name="T26" fmla="*/ 462 w 642"/>
                <a:gd name="T2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380">
                  <a:moveTo>
                    <a:pt x="462" y="6"/>
                  </a:moveTo>
                  <a:cubicBezTo>
                    <a:pt x="637" y="180"/>
                    <a:pt x="637" y="180"/>
                    <a:pt x="637" y="180"/>
                  </a:cubicBezTo>
                  <a:cubicBezTo>
                    <a:pt x="642" y="186"/>
                    <a:pt x="642" y="195"/>
                    <a:pt x="637" y="200"/>
                  </a:cubicBezTo>
                  <a:cubicBezTo>
                    <a:pt x="462" y="375"/>
                    <a:pt x="462" y="375"/>
                    <a:pt x="462" y="375"/>
                  </a:cubicBezTo>
                  <a:cubicBezTo>
                    <a:pt x="457" y="380"/>
                    <a:pt x="448" y="380"/>
                    <a:pt x="442" y="375"/>
                  </a:cubicBezTo>
                  <a:cubicBezTo>
                    <a:pt x="442" y="322"/>
                    <a:pt x="442" y="322"/>
                    <a:pt x="442" y="322"/>
                  </a:cubicBezTo>
                  <a:cubicBezTo>
                    <a:pt x="95" y="322"/>
                    <a:pt x="95" y="322"/>
                    <a:pt x="95" y="322"/>
                  </a:cubicBezTo>
                  <a:cubicBezTo>
                    <a:pt x="95" y="322"/>
                    <a:pt x="84" y="321"/>
                    <a:pt x="68" y="324"/>
                  </a:cubicBezTo>
                  <a:cubicBezTo>
                    <a:pt x="38" y="329"/>
                    <a:pt x="16" y="340"/>
                    <a:pt x="0" y="353"/>
                  </a:cubicBezTo>
                  <a:cubicBezTo>
                    <a:pt x="265" y="88"/>
                    <a:pt x="265" y="88"/>
                    <a:pt x="265" y="88"/>
                  </a:cubicBezTo>
                  <a:cubicBezTo>
                    <a:pt x="265" y="88"/>
                    <a:pt x="295" y="52"/>
                    <a:pt x="369" y="56"/>
                  </a:cubicBezTo>
                  <a:cubicBezTo>
                    <a:pt x="442" y="56"/>
                    <a:pt x="442" y="56"/>
                    <a:pt x="442" y="56"/>
                  </a:cubicBezTo>
                  <a:cubicBezTo>
                    <a:pt x="442" y="6"/>
                    <a:pt x="442" y="6"/>
                    <a:pt x="442" y="6"/>
                  </a:cubicBezTo>
                  <a:cubicBezTo>
                    <a:pt x="448" y="0"/>
                    <a:pt x="457" y="0"/>
                    <a:pt x="462" y="6"/>
                  </a:cubicBezTo>
                  <a:close/>
                </a:path>
              </a:pathLst>
            </a:custGeom>
            <a:solidFill>
              <a:srgbClr val="6CAE43"/>
            </a:solidFill>
            <a:ln>
              <a:noFill/>
            </a:ln>
          </p:spPr>
          <p:txBody>
            <a:bodyPr lIns="68580" tIns="34291" rIns="68580" bIns="34291" anchor="ctr">
              <a:normAutofit/>
            </a:bodyPr>
            <a:lstStyle/>
            <a:p>
              <a:pPr>
                <a:defRPr/>
              </a:pPr>
              <a:endParaRPr lang="zh-CN" altLang="en-US" sz="1351" kern="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9" name="MH_Other_7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7710993" y="4124278"/>
              <a:ext cx="387519" cy="363619"/>
            </a:xfrm>
            <a:custGeom>
              <a:avLst/>
              <a:gdLst>
                <a:gd name="T0" fmla="*/ 137 w 137"/>
                <a:gd name="T1" fmla="*/ 0 h 128"/>
                <a:gd name="T2" fmla="*/ 1 w 137"/>
                <a:gd name="T3" fmla="*/ 128 h 128"/>
                <a:gd name="T4" fmla="*/ 30 w 137"/>
                <a:gd name="T5" fmla="*/ 48 h 128"/>
                <a:gd name="T6" fmla="*/ 30 w 137"/>
                <a:gd name="T7" fmla="*/ 48 h 128"/>
                <a:gd name="T8" fmla="*/ 30 w 137"/>
                <a:gd name="T9" fmla="*/ 48 h 128"/>
                <a:gd name="T10" fmla="*/ 47 w 137"/>
                <a:gd name="T11" fmla="*/ 31 h 128"/>
                <a:gd name="T12" fmla="*/ 114 w 137"/>
                <a:gd name="T13" fmla="*/ 2 h 128"/>
                <a:gd name="T14" fmla="*/ 137 w 137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28">
                  <a:moveTo>
                    <a:pt x="137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0" y="84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5" y="42"/>
                    <a:pt x="40" y="36"/>
                    <a:pt x="47" y="31"/>
                  </a:cubicBezTo>
                  <a:cubicBezTo>
                    <a:pt x="63" y="18"/>
                    <a:pt x="85" y="7"/>
                    <a:pt x="114" y="2"/>
                  </a:cubicBezTo>
                  <a:cubicBezTo>
                    <a:pt x="121" y="1"/>
                    <a:pt x="129" y="0"/>
                    <a:pt x="137" y="0"/>
                  </a:cubicBezTo>
                  <a:close/>
                </a:path>
              </a:pathLst>
            </a:custGeom>
            <a:solidFill>
              <a:srgbClr val="6CAE43"/>
            </a:solidFill>
            <a:ln>
              <a:noFill/>
            </a:ln>
          </p:spPr>
          <p:txBody>
            <a:bodyPr lIns="68580" tIns="34291" rIns="68580" bIns="34291" anchor="ctr">
              <a:normAutofit/>
            </a:bodyPr>
            <a:lstStyle/>
            <a:p>
              <a:pPr>
                <a:defRPr/>
              </a:pPr>
              <a:endParaRPr lang="zh-CN" altLang="en-US" sz="1351" kern="0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MH_Other_16"/>
            <p:cNvSpPr txBox="1"/>
            <p:nvPr>
              <p:custDataLst>
                <p:tags r:id="rId12"/>
              </p:custDataLst>
            </p:nvPr>
          </p:nvSpPr>
          <p:spPr>
            <a:xfrm>
              <a:off x="6365445" y="3356828"/>
              <a:ext cx="757094" cy="769506"/>
            </a:xfrm>
            <a:prstGeom prst="rect">
              <a:avLst/>
            </a:prstGeom>
            <a:noFill/>
            <a:effectLst/>
          </p:spPr>
          <p:txBody>
            <a:bodyPr anchor="ctr">
              <a:normAutofit/>
            </a:bodyPr>
            <a:lstStyle>
              <a:defPPr>
                <a:defRPr lang="zh-CN"/>
              </a:defPPr>
              <a:lvl1pPr>
                <a:defRPr sz="540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粗倩" panose="03000509000000000000" pitchFamily="65" charset="-122"/>
                  <a:ea typeface="迷你简粗倩" panose="03000509000000000000" pitchFamily="65" charset="-122"/>
                </a:defRPr>
              </a:lvl1pPr>
            </a:lstStyle>
            <a:p>
              <a:pPr>
                <a:defRPr/>
              </a:pPr>
              <a:r>
                <a:rPr lang="en-US" altLang="zh-CN" sz="3200" dirty="0">
                  <a:solidFill>
                    <a:prstClr val="white"/>
                  </a:solidFill>
                  <a:latin typeface="Agency FB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prstClr val="white"/>
                </a:solidFill>
                <a:latin typeface="Agency FB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7957" y="515437"/>
            <a:ext cx="4047652" cy="1550315"/>
            <a:chOff x="955590" y="1349249"/>
            <a:chExt cx="4047651" cy="1550315"/>
          </a:xfrm>
        </p:grpSpPr>
        <p:sp>
          <p:nvSpPr>
            <p:cNvPr id="72" name="MH_SubTitle_4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865715" y="1349249"/>
              <a:ext cx="3105271" cy="60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r"/>
              <a:r>
                <a:rPr lang="zh-CN" altLang="en-US" sz="2133" dirty="0">
                  <a:solidFill>
                    <a:schemeClr val="tx2"/>
                  </a:solidFill>
                  <a:latin typeface="Agency FB"/>
                </a:rPr>
                <a:t>前端</a:t>
              </a:r>
            </a:p>
          </p:txBody>
        </p:sp>
        <p:sp>
          <p:nvSpPr>
            <p:cNvPr id="73" name="MH_SubTitle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55590" y="1922537"/>
              <a:ext cx="4047651" cy="97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76198" lvl="1" indent="-76198" algn="r" defTabSz="533387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133" dirty="0"/>
                <a:t>React</a:t>
              </a:r>
              <a:endParaRPr lang="zh-CN" altLang="en-US" sz="2133" dirty="0"/>
            </a:p>
            <a:p>
              <a:pPr marL="0" lvl="1" algn="r" defTabSz="533387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2133" dirty="0"/>
                <a:t>-&gt;</a:t>
              </a:r>
              <a:r>
                <a:rPr lang="en-US" altLang="zh-CN" sz="2133" dirty="0" err="1"/>
                <a:t>Antd</a:t>
              </a:r>
              <a:r>
                <a:rPr lang="en-US" altLang="zh-CN" sz="2133" dirty="0"/>
                <a:t>-mobile/</a:t>
              </a:r>
              <a:r>
                <a:rPr lang="en-US" altLang="zh-CN" sz="2133" dirty="0" err="1"/>
                <a:t>localstorage</a:t>
              </a:r>
              <a:r>
                <a:rPr lang="zh-CN" altLang="en-US" sz="2133" dirty="0"/>
                <a:t>存储</a:t>
              </a:r>
              <a:r>
                <a:rPr lang="en-US" altLang="zh-CN" sz="2133" dirty="0"/>
                <a:t>token</a:t>
              </a:r>
              <a:endParaRPr lang="zh-CN" altLang="en-US" sz="2133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98095" y="3582004"/>
            <a:ext cx="3565716" cy="1524163"/>
            <a:chOff x="1565190" y="4310326"/>
            <a:chExt cx="3565715" cy="1524162"/>
          </a:xfrm>
        </p:grpSpPr>
        <p:sp>
          <p:nvSpPr>
            <p:cNvPr id="75" name="MH_SubTitle_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025634" y="4310326"/>
              <a:ext cx="3105271" cy="600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r"/>
              <a:r>
                <a:rPr lang="zh-CN" altLang="en-US" sz="2133" dirty="0">
                  <a:solidFill>
                    <a:schemeClr val="tx2"/>
                  </a:solidFill>
                  <a:latin typeface="Agency FB"/>
                </a:rPr>
                <a:t>数据库</a:t>
              </a:r>
              <a:endParaRPr lang="zh-CN" altLang="en-US" sz="2133" dirty="0">
                <a:solidFill>
                  <a:schemeClr val="tx2"/>
                </a:solidFill>
                <a:latin typeface="Agency FB"/>
              </a:endParaRPr>
            </a:p>
          </p:txBody>
        </p:sp>
        <p:sp>
          <p:nvSpPr>
            <p:cNvPr id="76" name="MH_SubTitle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65190" y="4857460"/>
              <a:ext cx="3509981" cy="977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133" dirty="0">
                  <a:latin typeface="Raleway" panose="020B0003030101060003" pitchFamily="34" charset="0"/>
                </a:rPr>
                <a:t>PostgreSQL </a:t>
              </a:r>
              <a:r>
                <a:rPr lang="zh-CN" altLang="en-US" sz="2133" dirty="0">
                  <a:latin typeface="Raleway" panose="020B0003030101060003" pitchFamily="34" charset="0"/>
                </a:rPr>
                <a:t>存储在远程阿里云服务器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921516" y="815893"/>
            <a:ext cx="3830941" cy="1741009"/>
            <a:chOff x="7207760" y="1321626"/>
            <a:chExt cx="3830941" cy="1741009"/>
          </a:xfrm>
        </p:grpSpPr>
        <p:sp>
          <p:nvSpPr>
            <p:cNvPr id="78" name="MH_SubTitle_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223421" y="1321626"/>
              <a:ext cx="3098443" cy="600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133" dirty="0">
                  <a:solidFill>
                    <a:schemeClr val="tx2"/>
                  </a:solidFill>
                  <a:latin typeface="Agency FB"/>
                </a:rPr>
                <a:t>后端</a:t>
              </a:r>
              <a:endParaRPr lang="zh-CN" altLang="en-US" sz="2133" dirty="0">
                <a:solidFill>
                  <a:schemeClr val="tx2"/>
                </a:solidFill>
                <a:latin typeface="Agency FB"/>
              </a:endParaRPr>
            </a:p>
          </p:txBody>
        </p:sp>
        <p:sp>
          <p:nvSpPr>
            <p:cNvPr id="79" name="MH_SubTitle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207760" y="2085609"/>
              <a:ext cx="3830941" cy="9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76198" lvl="1" indent="-76198" defTabSz="533387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133" dirty="0"/>
                <a:t>titbit</a:t>
              </a:r>
              <a:endParaRPr lang="zh-CN" altLang="en-US" sz="2133" dirty="0"/>
            </a:p>
            <a:p>
              <a:pPr marL="0" lvl="1" defTabSz="533387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2133" dirty="0">
                  <a:latin typeface="Raleway" panose="020B0003030101060003" pitchFamily="34" charset="0"/>
                </a:rPr>
                <a:t>-&gt;titbit/titbit-loader </a:t>
              </a:r>
              <a:r>
                <a:rPr lang="zh-CN" altLang="en-US" sz="2133" dirty="0">
                  <a:latin typeface="Raleway" panose="020B0003030101060003" pitchFamily="34" charset="0"/>
                </a:rPr>
                <a:t>路由模块化</a:t>
              </a:r>
              <a:endParaRPr lang="zh-CN" altLang="en-US" sz="2133" dirty="0"/>
            </a:p>
            <a:p>
              <a:pPr marL="0" lvl="1" defTabSz="533387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2133" dirty="0">
                  <a:latin typeface="Raleway" panose="020B0003030101060003" pitchFamily="34" charset="0"/>
                </a:rPr>
                <a:t>-&gt;</a:t>
              </a:r>
              <a:r>
                <a:rPr lang="en-US" altLang="zh-CN" sz="2133" dirty="0" err="1">
                  <a:latin typeface="Raleway" panose="020B0003030101060003" pitchFamily="34" charset="0"/>
                </a:rPr>
                <a:t>nodemail</a:t>
              </a:r>
              <a:r>
                <a:rPr lang="zh-CN" altLang="en-US" sz="2133" dirty="0">
                  <a:latin typeface="Raleway" panose="020B0003030101060003" pitchFamily="34" charset="0"/>
                </a:rPr>
                <a:t>注册发送邮件 等</a:t>
              </a:r>
              <a:endParaRPr lang="zh-CN" altLang="en-US" sz="2133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493472" y="4148067"/>
            <a:ext cx="4939944" cy="2140509"/>
            <a:chOff x="7222653" y="4286694"/>
            <a:chExt cx="4224197" cy="2140505"/>
          </a:xfrm>
        </p:grpSpPr>
        <p:sp>
          <p:nvSpPr>
            <p:cNvPr id="81" name="MH_SubTitle_2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266017" y="4286694"/>
              <a:ext cx="3098442" cy="600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133" dirty="0">
                  <a:solidFill>
                    <a:schemeClr val="tx2"/>
                  </a:solidFill>
                  <a:latin typeface="Agency FB"/>
                </a:rPr>
                <a:t>开发过程</a:t>
              </a:r>
              <a:endParaRPr lang="zh-CN" altLang="en-US" sz="2133" dirty="0">
                <a:solidFill>
                  <a:schemeClr val="tx2"/>
                </a:solidFill>
                <a:latin typeface="Agency FB"/>
              </a:endParaRPr>
            </a:p>
          </p:txBody>
        </p:sp>
        <p:sp>
          <p:nvSpPr>
            <p:cNvPr id="82" name="MH_SubTitle_1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222653" y="5450173"/>
              <a:ext cx="4224197" cy="9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just"/>
              <a:r>
                <a:rPr lang="en-US" altLang="zh-CN" sz="2133" dirty="0">
                  <a:latin typeface="Raleway" panose="020B0003030101060003" pitchFamily="34" charset="0"/>
                </a:rPr>
                <a:t>1.</a:t>
              </a:r>
              <a:r>
                <a:rPr lang="zh-CN" altLang="en-US" sz="2133" dirty="0">
                  <a:latin typeface="Raleway" panose="020B0003030101060003" pitchFamily="34" charset="0"/>
                </a:rPr>
                <a:t>开发模式 敏捷开发 经过两次迭代 第一次日记功能 第二次交换日记功能</a:t>
              </a:r>
            </a:p>
            <a:p>
              <a:pPr algn="just"/>
              <a:r>
                <a:rPr lang="en-US" altLang="zh-CN" sz="2133" dirty="0">
                  <a:latin typeface="Raleway" panose="020B0003030101060003" pitchFamily="34" charset="0"/>
                </a:rPr>
                <a:t>2.</a:t>
              </a:r>
              <a:r>
                <a:rPr lang="zh-CN" altLang="en-US" sz="2133" dirty="0">
                  <a:latin typeface="Raleway" panose="020B0003030101060003" pitchFamily="34" charset="0"/>
                </a:rPr>
                <a:t>开发管理 </a:t>
              </a:r>
              <a:r>
                <a:rPr lang="en-US" altLang="zh-CN" sz="2133" dirty="0" err="1">
                  <a:latin typeface="Raleway" panose="020B0003030101060003" pitchFamily="34" charset="0"/>
                </a:rPr>
                <a:t>Redmine</a:t>
              </a:r>
              <a:r>
                <a:rPr lang="zh-CN" altLang="en-US" sz="2133" dirty="0">
                  <a:latin typeface="Raleway" panose="020B0003030101060003" pitchFamily="34" charset="0"/>
                </a:rPr>
                <a:t>记录开发过程</a:t>
              </a:r>
              <a:r>
                <a:rPr lang="en-US" altLang="zh-CN" sz="2133" dirty="0">
                  <a:latin typeface="Raleway" panose="020B0003030101060003" pitchFamily="34" charset="0"/>
                </a:rPr>
                <a:t>/</a:t>
              </a:r>
              <a:r>
                <a:rPr lang="zh-CN" altLang="en-US" sz="2133" dirty="0">
                  <a:latin typeface="Raleway" panose="020B0003030101060003" pitchFamily="34" charset="0"/>
                </a:rPr>
                <a:t>立</a:t>
              </a:r>
              <a:r>
                <a:rPr lang="zh-CN" altLang="en-US" sz="2133" dirty="0">
                  <a:latin typeface="Raleway" panose="020B0003030101060003" pitchFamily="34" charset="0"/>
                </a:rPr>
                <a:t>会</a:t>
              </a:r>
              <a:endParaRPr lang="en-US" altLang="zh-CN" sz="2133" dirty="0">
                <a:latin typeface="Raleway" panose="020B0003030101060003" pitchFamily="34" charset="0"/>
              </a:endParaRPr>
            </a:p>
            <a:p>
              <a:pPr algn="just"/>
              <a:r>
                <a:rPr lang="zh-CN" altLang="en-US" sz="2133" dirty="0">
                  <a:latin typeface="Raleway" panose="020B0003030101060003" pitchFamily="34" charset="0"/>
                </a:rPr>
                <a:t>定期</a:t>
              </a:r>
              <a:r>
                <a:rPr lang="zh-CN" altLang="en-US" sz="2133" dirty="0">
                  <a:latin typeface="Raleway" panose="020B0003030101060003" pitchFamily="34" charset="0"/>
                </a:rPr>
                <a:t>立会了解项目进度 规划项目进程</a:t>
              </a:r>
            </a:p>
            <a:p>
              <a:endParaRPr lang="zh-CN" altLang="en-US" sz="2133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 92"/>
          <p:cNvSpPr/>
          <p:nvPr/>
        </p:nvSpPr>
        <p:spPr>
          <a:xfrm>
            <a:off x="982532" y="1872389"/>
            <a:ext cx="2254251" cy="958851"/>
          </a:xfrm>
          <a:custGeom>
            <a:avLst/>
            <a:gdLst>
              <a:gd name="connsiteX0" fmla="*/ 0 w 2253848"/>
              <a:gd name="connsiteY0" fmla="*/ 159787 h 958704"/>
              <a:gd name="connsiteX1" fmla="*/ 159787 w 2253848"/>
              <a:gd name="connsiteY1" fmla="*/ 0 h 958704"/>
              <a:gd name="connsiteX2" fmla="*/ 2094061 w 2253848"/>
              <a:gd name="connsiteY2" fmla="*/ 0 h 958704"/>
              <a:gd name="connsiteX3" fmla="*/ 2253848 w 2253848"/>
              <a:gd name="connsiteY3" fmla="*/ 159787 h 958704"/>
              <a:gd name="connsiteX4" fmla="*/ 2253848 w 2253848"/>
              <a:gd name="connsiteY4" fmla="*/ 798917 h 958704"/>
              <a:gd name="connsiteX5" fmla="*/ 2094061 w 2253848"/>
              <a:gd name="connsiteY5" fmla="*/ 958704 h 958704"/>
              <a:gd name="connsiteX6" fmla="*/ 159787 w 2253848"/>
              <a:gd name="connsiteY6" fmla="*/ 958704 h 958704"/>
              <a:gd name="connsiteX7" fmla="*/ 0 w 2253848"/>
              <a:gd name="connsiteY7" fmla="*/ 798917 h 958704"/>
              <a:gd name="connsiteX8" fmla="*/ 0 w 2253848"/>
              <a:gd name="connsiteY8" fmla="*/ 159787 h 9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848" h="958704">
                <a:moveTo>
                  <a:pt x="0" y="159787"/>
                </a:moveTo>
                <a:cubicBezTo>
                  <a:pt x="0" y="71539"/>
                  <a:pt x="71539" y="0"/>
                  <a:pt x="159787" y="0"/>
                </a:cubicBezTo>
                <a:lnTo>
                  <a:pt x="2094061" y="0"/>
                </a:lnTo>
                <a:cubicBezTo>
                  <a:pt x="2182309" y="0"/>
                  <a:pt x="2253848" y="71539"/>
                  <a:pt x="2253848" y="159787"/>
                </a:cubicBezTo>
                <a:lnTo>
                  <a:pt x="2253848" y="798917"/>
                </a:lnTo>
                <a:cubicBezTo>
                  <a:pt x="2253848" y="887165"/>
                  <a:pt x="2182309" y="958704"/>
                  <a:pt x="2094061" y="958704"/>
                </a:cubicBezTo>
                <a:lnTo>
                  <a:pt x="159787" y="958704"/>
                </a:lnTo>
                <a:cubicBezTo>
                  <a:pt x="71539" y="958704"/>
                  <a:pt x="0" y="887165"/>
                  <a:pt x="0" y="798917"/>
                </a:cubicBezTo>
                <a:lnTo>
                  <a:pt x="0" y="159787"/>
                </a:lnTo>
                <a:close/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识别用户</a:t>
            </a:r>
            <a:endParaRPr lang="en-US" altLang="zh-CN" sz="200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3638419" y="1872389"/>
            <a:ext cx="2254251" cy="958851"/>
          </a:xfrm>
          <a:custGeom>
            <a:avLst/>
            <a:gdLst>
              <a:gd name="connsiteX0" fmla="*/ 0 w 2253848"/>
              <a:gd name="connsiteY0" fmla="*/ 159787 h 958704"/>
              <a:gd name="connsiteX1" fmla="*/ 159787 w 2253848"/>
              <a:gd name="connsiteY1" fmla="*/ 0 h 958704"/>
              <a:gd name="connsiteX2" fmla="*/ 2094061 w 2253848"/>
              <a:gd name="connsiteY2" fmla="*/ 0 h 958704"/>
              <a:gd name="connsiteX3" fmla="*/ 2253848 w 2253848"/>
              <a:gd name="connsiteY3" fmla="*/ 159787 h 958704"/>
              <a:gd name="connsiteX4" fmla="*/ 2253848 w 2253848"/>
              <a:gd name="connsiteY4" fmla="*/ 798917 h 958704"/>
              <a:gd name="connsiteX5" fmla="*/ 2094061 w 2253848"/>
              <a:gd name="connsiteY5" fmla="*/ 958704 h 958704"/>
              <a:gd name="connsiteX6" fmla="*/ 159787 w 2253848"/>
              <a:gd name="connsiteY6" fmla="*/ 958704 h 958704"/>
              <a:gd name="connsiteX7" fmla="*/ 0 w 2253848"/>
              <a:gd name="connsiteY7" fmla="*/ 798917 h 958704"/>
              <a:gd name="connsiteX8" fmla="*/ 0 w 2253848"/>
              <a:gd name="connsiteY8" fmla="*/ 159787 h 9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848" h="958704">
                <a:moveTo>
                  <a:pt x="0" y="159787"/>
                </a:moveTo>
                <a:cubicBezTo>
                  <a:pt x="0" y="71539"/>
                  <a:pt x="71539" y="0"/>
                  <a:pt x="159787" y="0"/>
                </a:cubicBezTo>
                <a:lnTo>
                  <a:pt x="2094061" y="0"/>
                </a:lnTo>
                <a:cubicBezTo>
                  <a:pt x="2182309" y="0"/>
                  <a:pt x="2253848" y="71539"/>
                  <a:pt x="2253848" y="159787"/>
                </a:cubicBezTo>
                <a:lnTo>
                  <a:pt x="2253848" y="798917"/>
                </a:lnTo>
                <a:cubicBezTo>
                  <a:pt x="2253848" y="887165"/>
                  <a:pt x="2182309" y="958704"/>
                  <a:pt x="2094061" y="958704"/>
                </a:cubicBezTo>
                <a:lnTo>
                  <a:pt x="159787" y="958704"/>
                </a:lnTo>
                <a:cubicBezTo>
                  <a:pt x="71539" y="958704"/>
                  <a:pt x="0" y="887165"/>
                  <a:pt x="0" y="798917"/>
                </a:cubicBezTo>
                <a:lnTo>
                  <a:pt x="0" y="159787"/>
                </a:lnTo>
                <a:close/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前端</a:t>
            </a:r>
            <a:r>
              <a:rPr lang="en-US" altLang="zh-CN" sz="2000" dirty="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token</a:t>
            </a:r>
            <a:r>
              <a:rPr lang="zh-CN" altLang="en-US" sz="2000" dirty="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存储</a:t>
            </a:r>
            <a:endParaRPr lang="en-US" altLang="zh-CN" sz="200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94"/>
          <p:cNvSpPr/>
          <p:nvPr/>
        </p:nvSpPr>
        <p:spPr>
          <a:xfrm>
            <a:off x="6244301" y="1899376"/>
            <a:ext cx="2252663" cy="958851"/>
          </a:xfrm>
          <a:custGeom>
            <a:avLst/>
            <a:gdLst>
              <a:gd name="connsiteX0" fmla="*/ 0 w 2253848"/>
              <a:gd name="connsiteY0" fmla="*/ 159787 h 958704"/>
              <a:gd name="connsiteX1" fmla="*/ 159787 w 2253848"/>
              <a:gd name="connsiteY1" fmla="*/ 0 h 958704"/>
              <a:gd name="connsiteX2" fmla="*/ 2094061 w 2253848"/>
              <a:gd name="connsiteY2" fmla="*/ 0 h 958704"/>
              <a:gd name="connsiteX3" fmla="*/ 2253848 w 2253848"/>
              <a:gd name="connsiteY3" fmla="*/ 159787 h 958704"/>
              <a:gd name="connsiteX4" fmla="*/ 2253848 w 2253848"/>
              <a:gd name="connsiteY4" fmla="*/ 798917 h 958704"/>
              <a:gd name="connsiteX5" fmla="*/ 2094061 w 2253848"/>
              <a:gd name="connsiteY5" fmla="*/ 958704 h 958704"/>
              <a:gd name="connsiteX6" fmla="*/ 159787 w 2253848"/>
              <a:gd name="connsiteY6" fmla="*/ 958704 h 958704"/>
              <a:gd name="connsiteX7" fmla="*/ 0 w 2253848"/>
              <a:gd name="connsiteY7" fmla="*/ 798917 h 958704"/>
              <a:gd name="connsiteX8" fmla="*/ 0 w 2253848"/>
              <a:gd name="connsiteY8" fmla="*/ 159787 h 9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848" h="958704">
                <a:moveTo>
                  <a:pt x="0" y="159787"/>
                </a:moveTo>
                <a:cubicBezTo>
                  <a:pt x="0" y="71539"/>
                  <a:pt x="71539" y="0"/>
                  <a:pt x="159787" y="0"/>
                </a:cubicBezTo>
                <a:lnTo>
                  <a:pt x="2094061" y="0"/>
                </a:lnTo>
                <a:cubicBezTo>
                  <a:pt x="2182309" y="0"/>
                  <a:pt x="2253848" y="71539"/>
                  <a:pt x="2253848" y="159787"/>
                </a:cubicBezTo>
                <a:lnTo>
                  <a:pt x="2253848" y="798917"/>
                </a:lnTo>
                <a:cubicBezTo>
                  <a:pt x="2253848" y="887165"/>
                  <a:pt x="2182309" y="958704"/>
                  <a:pt x="2094061" y="958704"/>
                </a:cubicBezTo>
                <a:lnTo>
                  <a:pt x="159787" y="958704"/>
                </a:lnTo>
                <a:cubicBezTo>
                  <a:pt x="71539" y="958704"/>
                  <a:pt x="0" y="887165"/>
                  <a:pt x="0" y="798917"/>
                </a:cubicBezTo>
                <a:lnTo>
                  <a:pt x="0" y="159787"/>
                </a:lnTo>
                <a:close/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跨域问题</a:t>
            </a:r>
            <a:endParaRPr lang="en-US" altLang="zh-CN" sz="200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7" name="Straight Connector 12"/>
          <p:cNvCxnSpPr/>
          <p:nvPr/>
        </p:nvCxnSpPr>
        <p:spPr>
          <a:xfrm rot="5400000">
            <a:off x="1591339" y="3363847"/>
            <a:ext cx="1014413" cy="3175"/>
          </a:xfrm>
          <a:prstGeom prst="line">
            <a:avLst/>
          </a:prstGeom>
          <a:solidFill>
            <a:srgbClr val="6A3C7C"/>
          </a:solidFill>
          <a:ln w="28575">
            <a:solidFill>
              <a:srgbClr val="404040"/>
            </a:solidFill>
            <a:headEnd type="none" w="med" len="med"/>
            <a:tailEnd type="triangle" w="med" len="med"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13"/>
          <p:cNvCxnSpPr/>
          <p:nvPr/>
        </p:nvCxnSpPr>
        <p:spPr>
          <a:xfrm rot="5400000">
            <a:off x="4227382" y="3364641"/>
            <a:ext cx="1014413" cy="1588"/>
          </a:xfrm>
          <a:prstGeom prst="line">
            <a:avLst/>
          </a:prstGeom>
          <a:solidFill>
            <a:srgbClr val="6A3C7C"/>
          </a:solidFill>
          <a:ln w="28575">
            <a:solidFill>
              <a:srgbClr val="404040"/>
            </a:solidFill>
            <a:headEnd type="none" w="med" len="med"/>
            <a:tailEnd type="triangle" w="med" len="med"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14"/>
          <p:cNvCxnSpPr/>
          <p:nvPr/>
        </p:nvCxnSpPr>
        <p:spPr>
          <a:xfrm rot="5400000">
            <a:off x="6862631" y="3426057"/>
            <a:ext cx="1014413" cy="1587"/>
          </a:xfrm>
          <a:prstGeom prst="line">
            <a:avLst/>
          </a:prstGeom>
          <a:solidFill>
            <a:srgbClr val="6A3C7C"/>
          </a:solidFill>
          <a:ln w="28575">
            <a:solidFill>
              <a:srgbClr val="404040"/>
            </a:solidFill>
            <a:headEnd type="none" w="med" len="med"/>
            <a:tailEnd type="triangle" w="med" len="med"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Box 13"/>
          <p:cNvSpPr txBox="1"/>
          <p:nvPr/>
        </p:nvSpPr>
        <p:spPr>
          <a:xfrm>
            <a:off x="1053970" y="4063141"/>
            <a:ext cx="2182813" cy="147732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以日记模块为例 每名用户的日记是不一样的 所以需要识别用户 于是我们采用了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值的方式识别用户 在登录成功时由后端返回一个唯一标识用户的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值给前端 以后前端每次请求都携带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 可以避免了用户账号密码的泄露</a:t>
            </a: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TextBox 13"/>
          <p:cNvSpPr txBox="1"/>
          <p:nvPr/>
        </p:nvSpPr>
        <p:spPr>
          <a:xfrm>
            <a:off x="3711445" y="4063140"/>
            <a:ext cx="2181225" cy="5539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尝试用</a:t>
            </a:r>
            <a:r>
              <a:rPr lang="en-US" altLang="zh-CN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pubsub</a:t>
            </a:r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发布订阅、组件传值等方式 效果不太好 最终用</a:t>
            </a:r>
            <a:r>
              <a:rPr lang="en-US" altLang="zh-CN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localstrage</a:t>
            </a:r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存放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</a:t>
            </a: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TextBox 13"/>
          <p:cNvSpPr txBox="1"/>
          <p:nvPr/>
        </p:nvSpPr>
        <p:spPr>
          <a:xfrm>
            <a:off x="6315738" y="4063139"/>
            <a:ext cx="2181225" cy="73866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由于浏览器的同源策略 在请求时时常出现跨域问题 因此后端对响应头进行了处理 前端设置请求头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</a:t>
            </a:r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</a:t>
            </a:r>
            <a:r>
              <a:rPr lang="en-US" altLang="zh-CN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cors</a:t>
            </a:r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跨域资源共享</a:t>
            </a: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A08303C-45A0-44BF-94A3-627109C5A4E4}"/>
              </a:ext>
            </a:extLst>
          </p:cNvPr>
          <p:cNvSpPr txBox="1"/>
          <p:nvPr/>
        </p:nvSpPr>
        <p:spPr>
          <a:xfrm>
            <a:off x="3805634" y="586702"/>
            <a:ext cx="4580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开发时部分问题及解决方法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E53C9C4-2EAA-40AE-A11A-6E19729DE62E}"/>
              </a:ext>
            </a:extLst>
          </p:cNvPr>
          <p:cNvSpPr txBox="1"/>
          <p:nvPr/>
        </p:nvSpPr>
        <p:spPr>
          <a:xfrm>
            <a:off x="4044958" y="1140699"/>
            <a:ext cx="4102085" cy="2540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051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8783142" y="1899376"/>
            <a:ext cx="2252663" cy="958851"/>
          </a:xfrm>
          <a:custGeom>
            <a:avLst/>
            <a:gdLst>
              <a:gd name="connsiteX0" fmla="*/ 0 w 2253848"/>
              <a:gd name="connsiteY0" fmla="*/ 159787 h 958704"/>
              <a:gd name="connsiteX1" fmla="*/ 159787 w 2253848"/>
              <a:gd name="connsiteY1" fmla="*/ 0 h 958704"/>
              <a:gd name="connsiteX2" fmla="*/ 2094061 w 2253848"/>
              <a:gd name="connsiteY2" fmla="*/ 0 h 958704"/>
              <a:gd name="connsiteX3" fmla="*/ 2253848 w 2253848"/>
              <a:gd name="connsiteY3" fmla="*/ 159787 h 958704"/>
              <a:gd name="connsiteX4" fmla="*/ 2253848 w 2253848"/>
              <a:gd name="connsiteY4" fmla="*/ 798917 h 958704"/>
              <a:gd name="connsiteX5" fmla="*/ 2094061 w 2253848"/>
              <a:gd name="connsiteY5" fmla="*/ 958704 h 958704"/>
              <a:gd name="connsiteX6" fmla="*/ 159787 w 2253848"/>
              <a:gd name="connsiteY6" fmla="*/ 958704 h 958704"/>
              <a:gd name="connsiteX7" fmla="*/ 0 w 2253848"/>
              <a:gd name="connsiteY7" fmla="*/ 798917 h 958704"/>
              <a:gd name="connsiteX8" fmla="*/ 0 w 2253848"/>
              <a:gd name="connsiteY8" fmla="*/ 159787 h 9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848" h="958704">
                <a:moveTo>
                  <a:pt x="0" y="159787"/>
                </a:moveTo>
                <a:cubicBezTo>
                  <a:pt x="0" y="71539"/>
                  <a:pt x="71539" y="0"/>
                  <a:pt x="159787" y="0"/>
                </a:cubicBezTo>
                <a:lnTo>
                  <a:pt x="2094061" y="0"/>
                </a:lnTo>
                <a:cubicBezTo>
                  <a:pt x="2182309" y="0"/>
                  <a:pt x="2253848" y="71539"/>
                  <a:pt x="2253848" y="159787"/>
                </a:cubicBezTo>
                <a:lnTo>
                  <a:pt x="2253848" y="798917"/>
                </a:lnTo>
                <a:cubicBezTo>
                  <a:pt x="2253848" y="887165"/>
                  <a:pt x="2182309" y="958704"/>
                  <a:pt x="2094061" y="958704"/>
                </a:cubicBezTo>
                <a:lnTo>
                  <a:pt x="159787" y="958704"/>
                </a:lnTo>
                <a:cubicBezTo>
                  <a:pt x="71539" y="958704"/>
                  <a:pt x="0" y="887165"/>
                  <a:pt x="0" y="798917"/>
                </a:cubicBezTo>
                <a:lnTo>
                  <a:pt x="0" y="159787"/>
                </a:lnTo>
                <a:close/>
              </a:path>
            </a:pathLst>
          </a:custGeom>
          <a:solidFill>
            <a:srgbClr val="6CAE4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逻辑问题</a:t>
            </a:r>
            <a:endParaRPr lang="en-US" altLang="zh-CN" sz="200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2" name="Straight Connector 14"/>
          <p:cNvCxnSpPr/>
          <p:nvPr/>
        </p:nvCxnSpPr>
        <p:spPr>
          <a:xfrm rot="5400000">
            <a:off x="9403060" y="3364640"/>
            <a:ext cx="1014413" cy="1587"/>
          </a:xfrm>
          <a:prstGeom prst="line">
            <a:avLst/>
          </a:prstGeom>
          <a:solidFill>
            <a:srgbClr val="6A3C7C"/>
          </a:solidFill>
          <a:ln w="28575">
            <a:solidFill>
              <a:srgbClr val="404040"/>
            </a:solidFill>
            <a:headEnd type="none" w="med" len="med"/>
            <a:tailEnd type="triangle" w="med" len="med"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13"/>
          <p:cNvSpPr txBox="1"/>
          <p:nvPr/>
        </p:nvSpPr>
        <p:spPr>
          <a:xfrm>
            <a:off x="8854580" y="4063139"/>
            <a:ext cx="2181225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121678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由于交互涉及修改的表很多 一个值没有填上会涉及到很多功能不能很好的实现 所以我们在开发时以功能为单位 设计好要改什么表 实现交换日记的交互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21374" y="419470"/>
            <a:ext cx="9093895" cy="5415210"/>
            <a:chOff x="1939290" y="859417"/>
            <a:chExt cx="9093895" cy="5415210"/>
          </a:xfrm>
        </p:grpSpPr>
        <p:sp>
          <p:nvSpPr>
            <p:cNvPr id="5" name="任意多边形 4"/>
            <p:cNvSpPr/>
            <p:nvPr/>
          </p:nvSpPr>
          <p:spPr>
            <a:xfrm rot="3370531">
              <a:off x="2724861" y="4741439"/>
              <a:ext cx="1598252" cy="3401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006"/>
                  </a:moveTo>
                  <a:lnTo>
                    <a:pt x="1598252" y="1700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多边形 5"/>
            <p:cNvSpPr/>
            <p:nvPr/>
          </p:nvSpPr>
          <p:spPr>
            <a:xfrm rot="1739582">
              <a:off x="3168487" y="4183001"/>
              <a:ext cx="1434257" cy="3401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006"/>
                  </a:moveTo>
                  <a:lnTo>
                    <a:pt x="1434257" y="1700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3258358" y="3534422"/>
              <a:ext cx="1439207" cy="3401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006"/>
                  </a:moveTo>
                  <a:lnTo>
                    <a:pt x="1439207" y="1700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多边形 7"/>
            <p:cNvSpPr/>
            <p:nvPr/>
          </p:nvSpPr>
          <p:spPr>
            <a:xfrm rot="19892840">
              <a:off x="3167017" y="2879819"/>
              <a:ext cx="1512403" cy="3401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006"/>
                  </a:moveTo>
                  <a:lnTo>
                    <a:pt x="1512403" y="1700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 rot="18281372">
              <a:off x="2735524" y="2312605"/>
              <a:ext cx="1650769" cy="3401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006"/>
                  </a:moveTo>
                  <a:lnTo>
                    <a:pt x="1650769" y="1700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椭圆 9"/>
            <p:cNvSpPr/>
            <p:nvPr/>
          </p:nvSpPr>
          <p:spPr>
            <a:xfrm>
              <a:off x="1939290" y="2775506"/>
              <a:ext cx="1551844" cy="1551844"/>
            </a:xfrm>
            <a:prstGeom prst="ellipse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7000" b="-1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任意多边形 10"/>
            <p:cNvSpPr/>
            <p:nvPr/>
          </p:nvSpPr>
          <p:spPr>
            <a:xfrm>
              <a:off x="3843503" y="859417"/>
              <a:ext cx="868734" cy="868734"/>
            </a:xfrm>
            <a:custGeom>
              <a:avLst/>
              <a:gdLst>
                <a:gd name="connsiteX0" fmla="*/ 0 w 868734"/>
                <a:gd name="connsiteY0" fmla="*/ 434367 h 868734"/>
                <a:gd name="connsiteX1" fmla="*/ 434367 w 868734"/>
                <a:gd name="connsiteY1" fmla="*/ 0 h 868734"/>
                <a:gd name="connsiteX2" fmla="*/ 868734 w 868734"/>
                <a:gd name="connsiteY2" fmla="*/ 434367 h 868734"/>
                <a:gd name="connsiteX3" fmla="*/ 434367 w 868734"/>
                <a:gd name="connsiteY3" fmla="*/ 868734 h 868734"/>
                <a:gd name="connsiteX4" fmla="*/ 0 w 868734"/>
                <a:gd name="connsiteY4" fmla="*/ 434367 h 86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734" h="868734">
                  <a:moveTo>
                    <a:pt x="0" y="434367"/>
                  </a:moveTo>
                  <a:cubicBezTo>
                    <a:pt x="0" y="194473"/>
                    <a:pt x="194473" y="0"/>
                    <a:pt x="434367" y="0"/>
                  </a:cubicBezTo>
                  <a:cubicBezTo>
                    <a:pt x="674261" y="0"/>
                    <a:pt x="868734" y="194473"/>
                    <a:pt x="868734" y="434367"/>
                  </a:cubicBezTo>
                  <a:cubicBezTo>
                    <a:pt x="868734" y="674261"/>
                    <a:pt x="674261" y="868734"/>
                    <a:pt x="434367" y="868734"/>
                  </a:cubicBezTo>
                  <a:cubicBezTo>
                    <a:pt x="194473" y="868734"/>
                    <a:pt x="0" y="674261"/>
                    <a:pt x="0" y="43436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8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558" tIns="140558" rIns="140558" bIns="14055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 smtClean="0"/>
                <a:t>原型</a:t>
              </a:r>
              <a:endParaRPr lang="zh-CN" altLang="en-US" sz="2100" kern="1200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799111" y="859417"/>
              <a:ext cx="1303101" cy="868734"/>
            </a:xfrm>
            <a:custGeom>
              <a:avLst/>
              <a:gdLst>
                <a:gd name="connsiteX0" fmla="*/ 0 w 1303101"/>
                <a:gd name="connsiteY0" fmla="*/ 0 h 868734"/>
                <a:gd name="connsiteX1" fmla="*/ 1303101 w 1303101"/>
                <a:gd name="connsiteY1" fmla="*/ 0 h 868734"/>
                <a:gd name="connsiteX2" fmla="*/ 1303101 w 1303101"/>
                <a:gd name="connsiteY2" fmla="*/ 868734 h 868734"/>
                <a:gd name="connsiteX3" fmla="*/ 0 w 1303101"/>
                <a:gd name="connsiteY3" fmla="*/ 868734 h 868734"/>
                <a:gd name="connsiteX4" fmla="*/ 0 w 1303101"/>
                <a:gd name="connsiteY4" fmla="*/ 0 h 86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101" h="868734">
                  <a:moveTo>
                    <a:pt x="0" y="0"/>
                  </a:moveTo>
                  <a:lnTo>
                    <a:pt x="1303101" y="0"/>
                  </a:lnTo>
                  <a:lnTo>
                    <a:pt x="1303101" y="868734"/>
                  </a:lnTo>
                  <a:lnTo>
                    <a:pt x="0" y="8687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kern="1200" dirty="0" smtClean="0"/>
                <a:t>墨刀</a:t>
              </a:r>
              <a:endParaRPr lang="zh-CN" altLang="en-US" kern="1200" dirty="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535613" y="1895233"/>
              <a:ext cx="868734" cy="868734"/>
            </a:xfrm>
            <a:custGeom>
              <a:avLst/>
              <a:gdLst>
                <a:gd name="connsiteX0" fmla="*/ 0 w 868734"/>
                <a:gd name="connsiteY0" fmla="*/ 434367 h 868734"/>
                <a:gd name="connsiteX1" fmla="*/ 434367 w 868734"/>
                <a:gd name="connsiteY1" fmla="*/ 0 h 868734"/>
                <a:gd name="connsiteX2" fmla="*/ 868734 w 868734"/>
                <a:gd name="connsiteY2" fmla="*/ 434367 h 868734"/>
                <a:gd name="connsiteX3" fmla="*/ 434367 w 868734"/>
                <a:gd name="connsiteY3" fmla="*/ 868734 h 868734"/>
                <a:gd name="connsiteX4" fmla="*/ 0 w 868734"/>
                <a:gd name="connsiteY4" fmla="*/ 434367 h 86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734" h="868734">
                  <a:moveTo>
                    <a:pt x="0" y="434367"/>
                  </a:moveTo>
                  <a:cubicBezTo>
                    <a:pt x="0" y="194473"/>
                    <a:pt x="194473" y="0"/>
                    <a:pt x="434367" y="0"/>
                  </a:cubicBezTo>
                  <a:cubicBezTo>
                    <a:pt x="674261" y="0"/>
                    <a:pt x="868734" y="194473"/>
                    <a:pt x="868734" y="434367"/>
                  </a:cubicBezTo>
                  <a:cubicBezTo>
                    <a:pt x="868734" y="674261"/>
                    <a:pt x="674261" y="868734"/>
                    <a:pt x="434367" y="868734"/>
                  </a:cubicBezTo>
                  <a:cubicBezTo>
                    <a:pt x="194473" y="868734"/>
                    <a:pt x="0" y="674261"/>
                    <a:pt x="0" y="43436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558" tIns="140558" rIns="140558" bIns="14055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 smtClean="0"/>
                <a:t>前端</a:t>
              </a:r>
              <a:endParaRPr lang="zh-CN" altLang="en-US" sz="2100" kern="1200" dirty="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491221" y="1895233"/>
              <a:ext cx="4065258" cy="868734"/>
            </a:xfrm>
            <a:custGeom>
              <a:avLst/>
              <a:gdLst>
                <a:gd name="connsiteX0" fmla="*/ 0 w 1303101"/>
                <a:gd name="connsiteY0" fmla="*/ 0 h 868734"/>
                <a:gd name="connsiteX1" fmla="*/ 1303101 w 1303101"/>
                <a:gd name="connsiteY1" fmla="*/ 0 h 868734"/>
                <a:gd name="connsiteX2" fmla="*/ 1303101 w 1303101"/>
                <a:gd name="connsiteY2" fmla="*/ 868734 h 868734"/>
                <a:gd name="connsiteX3" fmla="*/ 0 w 1303101"/>
                <a:gd name="connsiteY3" fmla="*/ 868734 h 868734"/>
                <a:gd name="connsiteX4" fmla="*/ 0 w 1303101"/>
                <a:gd name="connsiteY4" fmla="*/ 0 h 86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101" h="868734">
                  <a:moveTo>
                    <a:pt x="0" y="0"/>
                  </a:moveTo>
                  <a:lnTo>
                    <a:pt x="1303101" y="0"/>
                  </a:lnTo>
                  <a:lnTo>
                    <a:pt x="1303101" y="868734"/>
                  </a:lnTo>
                  <a:lnTo>
                    <a:pt x="0" y="8687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kern="1200" dirty="0" smtClean="0"/>
                <a:t>React</a:t>
              </a:r>
              <a:endParaRPr lang="zh-CN" altLang="en-US" kern="1200" dirty="0"/>
            </a:p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kern="1200" dirty="0" smtClean="0"/>
                <a:t>-&gt;</a:t>
              </a:r>
              <a:r>
                <a:rPr lang="en-US" altLang="zh-CN" kern="1200" dirty="0" err="1" smtClean="0"/>
                <a:t>Antd</a:t>
              </a:r>
              <a:r>
                <a:rPr lang="en-US" altLang="zh-CN" kern="1200" dirty="0" smtClean="0"/>
                <a:t>-mobile/</a:t>
              </a:r>
              <a:r>
                <a:rPr lang="en-US" altLang="zh-CN" kern="1200" dirty="0" err="1" smtClean="0"/>
                <a:t>localstorage</a:t>
              </a:r>
              <a:r>
                <a:rPr lang="zh-CN" altLang="en-US" kern="1200" dirty="0" smtClean="0"/>
                <a:t>存储</a:t>
              </a:r>
              <a:r>
                <a:rPr lang="en-US" altLang="zh-CN" kern="1200" dirty="0" smtClean="0"/>
                <a:t>token</a:t>
              </a:r>
              <a:endParaRPr lang="zh-CN" altLang="en-US" kern="1200" dirty="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697566" y="3085875"/>
              <a:ext cx="931106" cy="931106"/>
            </a:xfrm>
            <a:custGeom>
              <a:avLst/>
              <a:gdLst>
                <a:gd name="connsiteX0" fmla="*/ 0 w 931106"/>
                <a:gd name="connsiteY0" fmla="*/ 465553 h 931106"/>
                <a:gd name="connsiteX1" fmla="*/ 465553 w 931106"/>
                <a:gd name="connsiteY1" fmla="*/ 0 h 931106"/>
                <a:gd name="connsiteX2" fmla="*/ 931106 w 931106"/>
                <a:gd name="connsiteY2" fmla="*/ 465553 h 931106"/>
                <a:gd name="connsiteX3" fmla="*/ 465553 w 931106"/>
                <a:gd name="connsiteY3" fmla="*/ 931106 h 931106"/>
                <a:gd name="connsiteX4" fmla="*/ 0 w 931106"/>
                <a:gd name="connsiteY4" fmla="*/ 465553 h 93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106" h="931106">
                  <a:moveTo>
                    <a:pt x="0" y="465553"/>
                  </a:moveTo>
                  <a:cubicBezTo>
                    <a:pt x="0" y="208435"/>
                    <a:pt x="208435" y="0"/>
                    <a:pt x="465553" y="0"/>
                  </a:cubicBezTo>
                  <a:cubicBezTo>
                    <a:pt x="722671" y="0"/>
                    <a:pt x="931106" y="208435"/>
                    <a:pt x="931106" y="465553"/>
                  </a:cubicBezTo>
                  <a:cubicBezTo>
                    <a:pt x="931106" y="722671"/>
                    <a:pt x="722671" y="931106"/>
                    <a:pt x="465553" y="931106"/>
                  </a:cubicBezTo>
                  <a:cubicBezTo>
                    <a:pt x="208435" y="931106"/>
                    <a:pt x="0" y="722671"/>
                    <a:pt x="0" y="46555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692" tIns="149692" rIns="149692" bIns="149692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 smtClean="0"/>
                <a:t>后端</a:t>
              </a:r>
              <a:endParaRPr lang="zh-CN" altLang="en-US" sz="2100" kern="1200" dirty="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721782" y="3085875"/>
              <a:ext cx="5311403" cy="931106"/>
            </a:xfrm>
            <a:custGeom>
              <a:avLst/>
              <a:gdLst>
                <a:gd name="connsiteX0" fmla="*/ 0 w 1396660"/>
                <a:gd name="connsiteY0" fmla="*/ 0 h 931106"/>
                <a:gd name="connsiteX1" fmla="*/ 1396660 w 1396660"/>
                <a:gd name="connsiteY1" fmla="*/ 0 h 931106"/>
                <a:gd name="connsiteX2" fmla="*/ 1396660 w 1396660"/>
                <a:gd name="connsiteY2" fmla="*/ 931106 h 931106"/>
                <a:gd name="connsiteX3" fmla="*/ 0 w 1396660"/>
                <a:gd name="connsiteY3" fmla="*/ 931106 h 931106"/>
                <a:gd name="connsiteX4" fmla="*/ 0 w 1396660"/>
                <a:gd name="connsiteY4" fmla="*/ 0 h 93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660" h="931106">
                  <a:moveTo>
                    <a:pt x="0" y="0"/>
                  </a:moveTo>
                  <a:lnTo>
                    <a:pt x="1396660" y="0"/>
                  </a:lnTo>
                  <a:lnTo>
                    <a:pt x="1396660" y="931106"/>
                  </a:lnTo>
                  <a:lnTo>
                    <a:pt x="0" y="931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kern="1200" dirty="0" smtClean="0"/>
                <a:t>titbit</a:t>
              </a:r>
              <a:endParaRPr lang="zh-CN" altLang="en-US" kern="1200" dirty="0"/>
            </a:p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kern="1200" dirty="0" smtClean="0">
                  <a:latin typeface="Raleway" panose="020B0003030101060003" pitchFamily="34" charset="0"/>
                </a:rPr>
                <a:t>-&gt;titbit/titbit-loader </a:t>
              </a:r>
              <a:r>
                <a:rPr lang="zh-CN" altLang="en-US" kern="1200" dirty="0" smtClean="0">
                  <a:latin typeface="Raleway" panose="020B0003030101060003" pitchFamily="34" charset="0"/>
                </a:rPr>
                <a:t>路由模块化</a:t>
              </a:r>
              <a:endParaRPr lang="zh-CN" altLang="en-US" kern="1200" dirty="0"/>
            </a:p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dirty="0" smtClean="0">
                  <a:latin typeface="Raleway" panose="020B0003030101060003" pitchFamily="34" charset="0"/>
                </a:rPr>
                <a:t>-&gt;</a:t>
              </a:r>
              <a:r>
                <a:rPr lang="en-US" altLang="zh-CN" kern="1200" dirty="0" err="1" smtClean="0">
                  <a:latin typeface="Raleway" panose="020B0003030101060003" pitchFamily="34" charset="0"/>
                </a:rPr>
                <a:t>nodemail</a:t>
              </a:r>
              <a:r>
                <a:rPr lang="zh-CN" altLang="en-US" kern="1200" dirty="0" smtClean="0">
                  <a:latin typeface="Raleway" panose="020B0003030101060003" pitchFamily="34" charset="0"/>
                </a:rPr>
                <a:t>注册发送邮件 </a:t>
              </a:r>
              <a:r>
                <a:rPr lang="en-US" altLang="zh-CN" kern="1200" dirty="0" smtClean="0">
                  <a:latin typeface="Raleway" panose="020B0003030101060003" pitchFamily="34" charset="0"/>
                </a:rPr>
                <a:t>/ </a:t>
              </a:r>
              <a:r>
                <a:rPr lang="en-US" altLang="zh-CN" kern="1200" dirty="0" err="1" smtClean="0">
                  <a:latin typeface="Raleway" panose="020B0003030101060003" pitchFamily="34" charset="0"/>
                </a:rPr>
                <a:t>websocket</a:t>
              </a:r>
              <a:r>
                <a:rPr lang="zh-CN" altLang="en-US" kern="1200" dirty="0" smtClean="0">
                  <a:latin typeface="Raleway" panose="020B0003030101060003" pitchFamily="34" charset="0"/>
                </a:rPr>
                <a:t>即时通讯等功能</a:t>
              </a:r>
              <a:endParaRPr lang="zh-CN" altLang="en-US" kern="1200" dirty="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454529" y="4307704"/>
              <a:ext cx="931106" cy="931106"/>
            </a:xfrm>
            <a:custGeom>
              <a:avLst/>
              <a:gdLst>
                <a:gd name="connsiteX0" fmla="*/ 0 w 931106"/>
                <a:gd name="connsiteY0" fmla="*/ 465553 h 931106"/>
                <a:gd name="connsiteX1" fmla="*/ 465553 w 931106"/>
                <a:gd name="connsiteY1" fmla="*/ 0 h 931106"/>
                <a:gd name="connsiteX2" fmla="*/ 931106 w 931106"/>
                <a:gd name="connsiteY2" fmla="*/ 465553 h 931106"/>
                <a:gd name="connsiteX3" fmla="*/ 465553 w 931106"/>
                <a:gd name="connsiteY3" fmla="*/ 931106 h 931106"/>
                <a:gd name="connsiteX4" fmla="*/ 0 w 931106"/>
                <a:gd name="connsiteY4" fmla="*/ 465553 h 93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106" h="931106">
                  <a:moveTo>
                    <a:pt x="0" y="465553"/>
                  </a:moveTo>
                  <a:cubicBezTo>
                    <a:pt x="0" y="208435"/>
                    <a:pt x="208435" y="0"/>
                    <a:pt x="465553" y="0"/>
                  </a:cubicBezTo>
                  <a:cubicBezTo>
                    <a:pt x="722671" y="0"/>
                    <a:pt x="931106" y="208435"/>
                    <a:pt x="931106" y="465553"/>
                  </a:cubicBezTo>
                  <a:cubicBezTo>
                    <a:pt x="931106" y="722671"/>
                    <a:pt x="722671" y="931106"/>
                    <a:pt x="465553" y="931106"/>
                  </a:cubicBezTo>
                  <a:cubicBezTo>
                    <a:pt x="208435" y="931106"/>
                    <a:pt x="0" y="722671"/>
                    <a:pt x="0" y="46555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692" tIns="149692" rIns="149692" bIns="149692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 smtClean="0"/>
                <a:t>数据库</a:t>
              </a:r>
              <a:endParaRPr lang="zh-CN" altLang="en-US" sz="2100" kern="1200" dirty="0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762419" y="5343521"/>
              <a:ext cx="931106" cy="931106"/>
            </a:xfrm>
            <a:custGeom>
              <a:avLst/>
              <a:gdLst>
                <a:gd name="connsiteX0" fmla="*/ 0 w 931106"/>
                <a:gd name="connsiteY0" fmla="*/ 465553 h 931106"/>
                <a:gd name="connsiteX1" fmla="*/ 465553 w 931106"/>
                <a:gd name="connsiteY1" fmla="*/ 0 h 931106"/>
                <a:gd name="connsiteX2" fmla="*/ 931106 w 931106"/>
                <a:gd name="connsiteY2" fmla="*/ 465553 h 931106"/>
                <a:gd name="connsiteX3" fmla="*/ 465553 w 931106"/>
                <a:gd name="connsiteY3" fmla="*/ 931106 h 931106"/>
                <a:gd name="connsiteX4" fmla="*/ 0 w 931106"/>
                <a:gd name="connsiteY4" fmla="*/ 465553 h 93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106" h="931106">
                  <a:moveTo>
                    <a:pt x="0" y="465553"/>
                  </a:moveTo>
                  <a:cubicBezTo>
                    <a:pt x="0" y="208435"/>
                    <a:pt x="208435" y="0"/>
                    <a:pt x="465553" y="0"/>
                  </a:cubicBezTo>
                  <a:cubicBezTo>
                    <a:pt x="722671" y="0"/>
                    <a:pt x="931106" y="208435"/>
                    <a:pt x="931106" y="465553"/>
                  </a:cubicBezTo>
                  <a:cubicBezTo>
                    <a:pt x="931106" y="722671"/>
                    <a:pt x="722671" y="931106"/>
                    <a:pt x="465553" y="931106"/>
                  </a:cubicBezTo>
                  <a:cubicBezTo>
                    <a:pt x="208435" y="931106"/>
                    <a:pt x="0" y="722671"/>
                    <a:pt x="0" y="46555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692" tIns="149692" rIns="149692" bIns="149692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 smtClean="0"/>
                <a:t>开发过程</a:t>
              </a:r>
              <a:endParaRPr lang="zh-CN" altLang="en-US" sz="2100" kern="1200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610756" y="4248616"/>
            <a:ext cx="392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Raleway" panose="020B0003030101060003" pitchFamily="34" charset="0"/>
              </a:rPr>
              <a:t>PostgreSQL </a:t>
            </a:r>
            <a:r>
              <a:rPr lang="zh-CN" altLang="en-US" dirty="0" smtClean="0">
                <a:latin typeface="Raleway" panose="020B0003030101060003" pitchFamily="34" charset="0"/>
              </a:rPr>
              <a:t>存储在远程阿里云服务器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97666" y="5089586"/>
            <a:ext cx="760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latin typeface="Raleway" panose="020B0003030101060003" pitchFamily="34" charset="0"/>
              </a:rPr>
              <a:t>1.</a:t>
            </a:r>
            <a:r>
              <a:rPr lang="zh-CN" altLang="en-US" dirty="0" smtClean="0">
                <a:latin typeface="Raleway" panose="020B0003030101060003" pitchFamily="34" charset="0"/>
              </a:rPr>
              <a:t>开发模式 敏捷开发 经过两次迭代 第一次日记功能 第二次交换日记功能</a:t>
            </a:r>
          </a:p>
          <a:p>
            <a:pPr algn="just"/>
            <a:r>
              <a:rPr lang="en-US" altLang="zh-CN" dirty="0" smtClean="0">
                <a:latin typeface="Raleway" panose="020B0003030101060003" pitchFamily="34" charset="0"/>
              </a:rPr>
              <a:t>2.</a:t>
            </a:r>
            <a:r>
              <a:rPr lang="zh-CN" altLang="en-US" dirty="0" smtClean="0">
                <a:latin typeface="Raleway" panose="020B0003030101060003" pitchFamily="34" charset="0"/>
              </a:rPr>
              <a:t>开发管理 </a:t>
            </a:r>
            <a:r>
              <a:rPr lang="en-US" altLang="zh-CN" dirty="0" err="1" smtClean="0">
                <a:latin typeface="Raleway" panose="020B0003030101060003" pitchFamily="34" charset="0"/>
              </a:rPr>
              <a:t>Redmine</a:t>
            </a:r>
            <a:r>
              <a:rPr lang="zh-CN" altLang="en-US" dirty="0" smtClean="0">
                <a:latin typeface="Raleway" panose="020B0003030101060003" pitchFamily="34" charset="0"/>
              </a:rPr>
              <a:t>记录开发过程</a:t>
            </a:r>
            <a:r>
              <a:rPr lang="en-US" altLang="zh-CN" dirty="0" smtClean="0">
                <a:latin typeface="Raleway" panose="020B0003030101060003" pitchFamily="34" charset="0"/>
              </a:rPr>
              <a:t>/</a:t>
            </a:r>
            <a:r>
              <a:rPr lang="zh-CN" altLang="en-US" dirty="0" smtClean="0">
                <a:latin typeface="Raleway" panose="020B0003030101060003" pitchFamily="34" charset="0"/>
              </a:rPr>
              <a:t>立会 定期立会了解项目进度 规划项目进程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6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" r="2995"/>
          <a:stretch/>
        </p:blipFill>
        <p:spPr>
          <a:xfrm>
            <a:off x="146649" y="0"/>
            <a:ext cx="11836258" cy="664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3089" y="781069"/>
            <a:ext cx="1015663" cy="3554819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数据库设计</a:t>
            </a:r>
            <a:endParaRPr lang="en-US" altLang="zh-CN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51" y="344926"/>
            <a:ext cx="8609465" cy="628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21789140"/>
              </p:ext>
            </p:extLst>
          </p:nvPr>
        </p:nvGraphicFramePr>
        <p:xfrm>
          <a:off x="427840" y="1017917"/>
          <a:ext cx="5921202" cy="476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矩形 27"/>
          <p:cNvSpPr/>
          <p:nvPr/>
        </p:nvSpPr>
        <p:spPr>
          <a:xfrm>
            <a:off x="6211019" y="1164566"/>
            <a:ext cx="1015663" cy="4247317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人员资源管理</a:t>
            </a:r>
            <a:endParaRPr lang="en-US" altLang="zh-CN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64705" y="2613977"/>
            <a:ext cx="4671472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b="1" dirty="0" smtClean="0"/>
              <a:t>高予蜀 </a:t>
            </a:r>
            <a:r>
              <a:rPr lang="zh-CN" altLang="en-US" sz="2400" dirty="0" smtClean="0"/>
              <a:t>项目经理 后端工程师</a:t>
            </a:r>
            <a:endParaRPr lang="en-US" altLang="zh-CN" sz="2400" dirty="0" smtClean="0"/>
          </a:p>
          <a:p>
            <a:r>
              <a:rPr lang="zh-CN" altLang="en-US" sz="2400" b="1" dirty="0" smtClean="0"/>
              <a:t>周     弘 </a:t>
            </a:r>
            <a:r>
              <a:rPr lang="zh-CN" altLang="en-US" sz="2400" dirty="0" smtClean="0"/>
              <a:t>数据库管理员 后端工程师</a:t>
            </a:r>
            <a:endParaRPr lang="en-US" altLang="zh-CN" sz="2400" dirty="0" smtClean="0"/>
          </a:p>
          <a:p>
            <a:r>
              <a:rPr lang="zh-CN" altLang="en-US" sz="2400" b="1" dirty="0" smtClean="0"/>
              <a:t>孙     童 </a:t>
            </a:r>
            <a:r>
              <a:rPr lang="zh-CN" altLang="en-US" sz="2400" dirty="0" smtClean="0"/>
              <a:t>测试经理 前端工程师</a:t>
            </a:r>
            <a:endParaRPr lang="en-US" altLang="zh-CN" sz="2400" dirty="0" smtClean="0"/>
          </a:p>
          <a:p>
            <a:r>
              <a:rPr lang="zh-CN" altLang="en-US" sz="2400" b="1" dirty="0"/>
              <a:t>牛玉</a:t>
            </a:r>
            <a:r>
              <a:rPr lang="zh-CN" altLang="en-US" sz="2400" b="1" dirty="0" smtClean="0"/>
              <a:t>欣 </a:t>
            </a:r>
            <a:r>
              <a:rPr lang="zh-CN" altLang="en-US" sz="2400" dirty="0" smtClean="0"/>
              <a:t>设计经理 前端工程师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20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4726" y="1026240"/>
            <a:ext cx="68082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软件改进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1.Token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账号密码时间戳等加密生成唯一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</a:p>
          <a:p>
            <a:pPr algn="ctr"/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2.serial/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方法生成唯一</a:t>
            </a:r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 如果同时操作 容易冲突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3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SubTitle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SubTitle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SubTitle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1839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《朝花夕拾》</Template>
  <TotalTime>1468</TotalTime>
  <Words>521</Words>
  <Application>Microsoft Office PowerPoint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Raleway</vt:lpstr>
      <vt:lpstr>宋体</vt:lpstr>
      <vt:lpstr>微软雅黑</vt:lpstr>
      <vt:lpstr>Agency FB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 泽</dc:creator>
  <cp:lastModifiedBy>顾 泽</cp:lastModifiedBy>
  <cp:revision>36</cp:revision>
  <dcterms:created xsi:type="dcterms:W3CDTF">2019-12-19T00:51:20Z</dcterms:created>
  <dcterms:modified xsi:type="dcterms:W3CDTF">2019-12-27T10:46:58Z</dcterms:modified>
</cp:coreProperties>
</file>