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7" r:id="rId6"/>
    <p:sldId id="258" r:id="rId7"/>
    <p:sldId id="259" r:id="rId8"/>
    <p:sldId id="260" r:id="rId9"/>
    <p:sldId id="267" r:id="rId10"/>
    <p:sldId id="268" r:id="rId11"/>
    <p:sldId id="261" r:id="rId12"/>
    <p:sldId id="262" r:id="rId13"/>
    <p:sldId id="263" r:id="rId14"/>
    <p:sldId id="264" r:id="rId15"/>
    <p:sldId id="265" r:id="rId16"/>
    <p:sldId id="269" r:id="rId17"/>
    <p:sldId id="272" r:id="rId18"/>
    <p:sldId id="271" r:id="rId19"/>
    <p:sldId id="286" r:id="rId20"/>
    <p:sldId id="28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26369-A9C7-4297-8562-98FC233E7C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C0A-8F3C-4EFA-89B7-D24BE18A99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9662-4B8F-4FA6-85D6-53F1996630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C636-FF3E-45E2-B087-B63513BDEF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www.python.org/downloads/release/python-36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项目综合实践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开发环境篇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VSCode</a:t>
            </a:r>
            <a:endParaRPr lang="en-US" altLang="zh-CN" dirty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安装路径到环境路径中去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840515"/>
            <a:ext cx="4248472" cy="328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中安装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MarketPlace</a:t>
            </a:r>
            <a:r>
              <a:rPr lang="zh-CN" altLang="en-US" dirty="0" smtClean="0"/>
              <a:t>中搜索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插件，并进行安装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7704856" cy="21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点击左边的 文件图标，再点击“</a:t>
            </a:r>
            <a:r>
              <a:rPr lang="en-US" altLang="zh-CN" dirty="0" smtClean="0"/>
              <a:t>Open Folder”</a:t>
            </a:r>
            <a:r>
              <a:rPr lang="zh-CN" altLang="en-US" dirty="0" smtClean="0"/>
              <a:t>按钮，选择一个文件夹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test)</a:t>
            </a:r>
            <a:r>
              <a:rPr lang="zh-CN" altLang="en-US" dirty="0" smtClean="0"/>
              <a:t>作为工作目录，再通过</a:t>
            </a:r>
            <a:r>
              <a:rPr lang="en-US" altLang="zh-CN" dirty="0" smtClean="0"/>
              <a:t>”Test”</a:t>
            </a:r>
            <a:r>
              <a:rPr lang="zh-CN" altLang="en-US" dirty="0" smtClean="0"/>
              <a:t>旁边的“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hello.py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39"/>
            <a:ext cx="7272808" cy="220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语法检查和代码格式</a:t>
            </a:r>
            <a:r>
              <a:rPr lang="zh-CN" altLang="en-US" dirty="0"/>
              <a:t>扩展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的终端中安装</a:t>
            </a:r>
            <a:r>
              <a:rPr lang="en-US" altLang="zh-CN" dirty="0" smtClean="0"/>
              <a:t>flake8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 smtClean="0"/>
              <a:t>VSCode</a:t>
            </a:r>
            <a:r>
              <a:rPr lang="zh-CN" altLang="en-US" dirty="0"/>
              <a:t>的终端中安装</a:t>
            </a:r>
            <a:r>
              <a:rPr lang="en-US" altLang="zh-CN" dirty="0" err="1" smtClean="0"/>
              <a:t>yapf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68970"/>
            <a:ext cx="4680520" cy="58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4752528" cy="105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hello.py</a:t>
            </a:r>
            <a:r>
              <a:rPr lang="zh-CN" altLang="en-US" sz="2800" dirty="0" smtClean="0"/>
              <a:t>文件中输入如下代码，</a:t>
            </a:r>
            <a:r>
              <a:rPr lang="en-US" altLang="zh-CN" sz="2800" dirty="0" smtClean="0"/>
              <a:t>ctrl+F5</a:t>
            </a:r>
            <a:r>
              <a:rPr lang="zh-CN" altLang="en-US" sz="2800" dirty="0" smtClean="0"/>
              <a:t>运行程序</a:t>
            </a:r>
            <a:endParaRPr lang="en-US" altLang="zh-CN" sz="2800" dirty="0" smtClean="0"/>
          </a:p>
          <a:p>
            <a:r>
              <a:rPr lang="zh-CN" altLang="en-US" sz="2800" dirty="0" smtClean="0"/>
              <a:t>按</a:t>
            </a:r>
            <a:r>
              <a:rPr lang="en-US" altLang="zh-CN" sz="2800" dirty="0" smtClean="0"/>
              <a:t>F5</a:t>
            </a:r>
            <a:r>
              <a:rPr lang="zh-CN" altLang="en-US" sz="2800" dirty="0"/>
              <a:t>调试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可以</a:t>
            </a:r>
            <a:r>
              <a:rPr lang="zh-CN" altLang="en-US" sz="2800" dirty="0" smtClean="0"/>
              <a:t>下断点</a:t>
            </a:r>
            <a:r>
              <a:rPr lang="zh-CN" altLang="en-US" sz="2800" dirty="0"/>
              <a:t>查看</a:t>
            </a:r>
            <a:r>
              <a:rPr lang="zh-CN" altLang="en-US" sz="2800" dirty="0" smtClean="0"/>
              <a:t>运行中变量的值</a:t>
            </a:r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" y="2852936"/>
            <a:ext cx="7860049" cy="365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zh-CN" altLang="en-US" smtClean="0"/>
              <a:t>活动抽奖网页版程序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系统要求：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用户可以使用该程序为某活动设置一、二、三等奖名额，以及参与人员名单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参与人员奖项不能兼得，每人只有一次中奖机会，每次可以抽取同等奖项若干位中奖者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技术要求：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客户端采用</a:t>
            </a:r>
            <a:r>
              <a:rPr lang="en-US" altLang="zh-CN" dirty="0" smtClean="0"/>
              <a:t>H5</a:t>
            </a:r>
            <a:r>
              <a:rPr lang="zh-CN" altLang="en-US" dirty="0" smtClean="0"/>
              <a:t>网页，</a:t>
            </a:r>
            <a:r>
              <a:rPr lang="zh-CN" altLang="en-US" dirty="0"/>
              <a:t>服务端采用</a:t>
            </a:r>
            <a:r>
              <a:rPr lang="en-US" altLang="zh-CN" dirty="0" smtClean="0"/>
              <a:t>tornado</a:t>
            </a:r>
            <a:r>
              <a:rPr lang="zh-CN" altLang="en-US" dirty="0" smtClean="0"/>
              <a:t>，所有数据直接记录在内存中，一次抽取若干名，要求采用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随机函数一次生成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编写多人网页版聊天程序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系统需求：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每个用户必须通过用户名登录系统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系统同时支持多个聊天室，每个聊天室支持多人聊天，用户可以选择创建新的、加入或退出已有的聊天室。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用户在加入已有聊天室时，需要能恢复用户在该聊天室历史在线那段时间内的聊天记录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技术要求：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客户端采用</a:t>
            </a:r>
            <a:r>
              <a:rPr lang="en-US" altLang="zh-CN" dirty="0" err="1" smtClean="0"/>
              <a:t>websocke</a:t>
            </a:r>
            <a:r>
              <a:rPr lang="zh-CN" altLang="en-US" dirty="0" smtClean="0"/>
              <a:t>，服务端采用</a:t>
            </a:r>
            <a:r>
              <a:rPr lang="en-US" altLang="zh-CN" dirty="0" smtClean="0"/>
              <a:t>tornado</a:t>
            </a:r>
            <a:r>
              <a:rPr lang="zh-CN" altLang="en-US" dirty="0" smtClean="0"/>
              <a:t>，聊天室和聊天记录不需要写入数据库，只需要记录在内存中即可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6755" cy="4526280"/>
          </a:xfrm>
        </p:spPr>
        <p:txBody>
          <a:bodyPr/>
          <a:p>
            <a:r>
              <a:rPr lang="en-US" altLang="zh-CN"/>
              <a:t>python</a:t>
            </a:r>
            <a:endParaRPr lang="en-US" altLang="zh-CN"/>
          </a:p>
          <a:p>
            <a:pPr lvl="1"/>
            <a:r>
              <a:rPr lang="en-US" altLang="zh-CN"/>
              <a:t>http://www.runoob.com/python/python-tutorial.html</a:t>
            </a:r>
            <a:endParaRPr lang="en-US" altLang="zh-CN"/>
          </a:p>
          <a:p>
            <a:pPr lvl="1"/>
            <a:r>
              <a:rPr lang="en-US" altLang="zh-CN"/>
              <a:t>https://www.liaoxuefeng.com/wiki/0014316089557264a6b348958f449949df42a6d3a2e542c000</a:t>
            </a:r>
            <a:endParaRPr lang="en-US" altLang="zh-CN"/>
          </a:p>
          <a:p>
            <a:pPr lvl="1"/>
            <a:r>
              <a:rPr lang="en-US" altLang="zh-CN"/>
              <a:t>https://www.numpy.org.cn/user_guide/index.html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Tornado</a:t>
            </a:r>
            <a:r>
              <a:rPr lang="zh-CN" altLang="zh-CN"/>
              <a:t>学习资源</a:t>
            </a:r>
            <a:endParaRPr lang="zh-CN" altLang="en-US"/>
          </a:p>
          <a:p>
            <a:pPr lvl="1"/>
            <a:r>
              <a:rPr lang="zh-CN" altLang="en-US"/>
              <a:t>http://www.tornadoweb.org/en/latest/</a:t>
            </a:r>
            <a:endParaRPr lang="zh-CN" altLang="en-US"/>
          </a:p>
          <a:p>
            <a:pPr lvl="1"/>
            <a:r>
              <a:rPr lang="zh-CN" altLang="en-US"/>
              <a:t>https://blog.csdn.net/lin06051180/article/details/73480832</a:t>
            </a:r>
            <a:endParaRPr lang="zh-CN" altLang="en-US"/>
          </a:p>
          <a:p>
            <a:pPr lvl="1"/>
            <a:r>
              <a:rPr lang="zh-CN" altLang="en-US"/>
              <a:t>https://docs.pythontab.com/tornado/introduction-to-tornado/index.html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项目综合实践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通过项目综合实践这门课程，培养学生利用互联网自学计算机最新技术，</a:t>
            </a:r>
            <a:r>
              <a:rPr lang="zh-CN" altLang="en-US" dirty="0"/>
              <a:t>综合运用所学知识解决复杂问题</a:t>
            </a:r>
            <a:r>
              <a:rPr lang="zh-CN" altLang="en-US" dirty="0" smtClean="0"/>
              <a:t>的能力。</a:t>
            </a:r>
            <a:endParaRPr lang="en-US" altLang="zh-CN" dirty="0" smtClean="0"/>
          </a:p>
          <a:p>
            <a:r>
              <a:rPr lang="zh-CN" altLang="en-US" dirty="0" smtClean="0"/>
              <a:t>在课程设计上，通过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个机器学习的应用案例，让学生基本掌握客户端</a:t>
            </a:r>
            <a:r>
              <a:rPr lang="en-US" altLang="zh-CN" dirty="0" smtClean="0"/>
              <a:t>H5</a:t>
            </a:r>
            <a:r>
              <a:rPr lang="zh-CN" altLang="en-US" dirty="0" smtClean="0"/>
              <a:t>网页、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服务端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，以及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等方面的开发技术。</a:t>
            </a:r>
            <a:endParaRPr lang="en-US" altLang="zh-CN" dirty="0" smtClean="0"/>
          </a:p>
          <a:p>
            <a:r>
              <a:rPr lang="zh-CN" altLang="en-US" dirty="0" smtClean="0"/>
              <a:t>课程实验使用的开发语言：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，集成开发环境：</a:t>
            </a:r>
            <a:r>
              <a:rPr lang="en-US" altLang="zh-CN" dirty="0" smtClean="0"/>
              <a:t>Visual Studio Code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3.6</a:t>
            </a:r>
            <a:r>
              <a:rPr lang="zh-CN" altLang="en-US" dirty="0" smtClean="0"/>
              <a:t>）版本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打开命令行在</a:t>
            </a:r>
            <a:r>
              <a:rPr lang="zh-CN" altLang="en-US" dirty="0"/>
              <a:t>其</a:t>
            </a:r>
            <a:r>
              <a:rPr lang="zh-CN" altLang="en-US" dirty="0" smtClean="0"/>
              <a:t>中输入 </a:t>
            </a:r>
            <a:r>
              <a:rPr lang="en-US" altLang="zh-CN" dirty="0" smtClean="0"/>
              <a:t>python –version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的版本不是</a:t>
            </a:r>
            <a:r>
              <a:rPr lang="en-US" altLang="zh-CN" dirty="0" smtClean="0"/>
              <a:t>3.5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3.6</a:t>
            </a:r>
            <a:r>
              <a:rPr lang="zh-CN" altLang="en-US" dirty="0" smtClean="0"/>
              <a:t>，则需要删除先当前计算机中的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，再进行安装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4032448" cy="2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r>
              <a:rPr lang="en-US" altLang="zh-CN" dirty="0" smtClean="0">
                <a:hlinkClick r:id="rId1"/>
              </a:rPr>
              <a:t>https://www.python.org/downloads/release/python-361/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056784" cy="276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以管理员身份运行，并添加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安装路径到环境路径中去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58"/>
            <a:ext cx="4968552" cy="305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程序是否正确安装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，并在命令行中输入“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56" y="2996952"/>
            <a:ext cx="4886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深度学习工具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在命令中输入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上述命令安装</a:t>
            </a:r>
            <a:r>
              <a:rPr lang="zh-CN" altLang="en-US" dirty="0"/>
              <a:t>完毕后，在命名行中启动</a:t>
            </a:r>
            <a:r>
              <a:rPr lang="en-US" altLang="zh-CN" dirty="0"/>
              <a:t>python</a:t>
            </a:r>
            <a:r>
              <a:rPr lang="zh-CN" altLang="en-US" dirty="0"/>
              <a:t>运行环境，并</a:t>
            </a:r>
            <a:r>
              <a:rPr lang="zh-CN" altLang="en-US" dirty="0" smtClean="0"/>
              <a:t>输入“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</a:t>
            </a:r>
            <a:r>
              <a:rPr lang="zh-CN" altLang="en-US" dirty="0" smtClean="0"/>
              <a:t>”和“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.__version__</a:t>
            </a:r>
            <a:r>
              <a:rPr lang="zh-CN" altLang="en-US" dirty="0" smtClean="0"/>
              <a:t>”查看</a:t>
            </a:r>
            <a:r>
              <a:rPr lang="zh-CN" altLang="en-US" dirty="0"/>
              <a:t>安装是否</a:t>
            </a:r>
            <a:r>
              <a:rPr lang="zh-CN" altLang="en-US" dirty="0" smtClean="0"/>
              <a:t>正确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21" y="2655722"/>
            <a:ext cx="4248472" cy="114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21" y="5085185"/>
            <a:ext cx="4298668" cy="123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 2D</a:t>
            </a:r>
            <a:r>
              <a:rPr lang="zh-CN" altLang="en-US" dirty="0" smtClean="0"/>
              <a:t>绘图库和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服务框架库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在命令中输入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在命令中输入</a:t>
            </a:r>
            <a:r>
              <a:rPr lang="en-US" altLang="zh-CN" dirty="0" smtClean="0"/>
              <a:t>pip install tornado</a:t>
            </a:r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474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41" y="4237339"/>
            <a:ext cx="4743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Visual Studio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下载最新版本的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"/>
              </a:rPr>
              <a:t>https://code.visualstudio.com/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211991" cy="238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WPS 演示</Application>
  <PresentationFormat>全屏显示(4:3)</PresentationFormat>
  <Paragraphs>101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项目综合实践</vt:lpstr>
      <vt:lpstr>项目综合实践</vt:lpstr>
      <vt:lpstr>安装python工具</vt:lpstr>
      <vt:lpstr>PowerPoint 演示文稿</vt:lpstr>
      <vt:lpstr>PowerPoint 演示文稿</vt:lpstr>
      <vt:lpstr>PowerPoint 演示文稿</vt:lpstr>
      <vt:lpstr>安装google深度学习工具</vt:lpstr>
      <vt:lpstr>PowerPoint 演示文稿</vt:lpstr>
      <vt:lpstr>安装Visual Studio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实验内容1</vt:lpstr>
      <vt:lpstr>实验内容2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项目综合实践</dc:title>
  <dc:creator>John_ste</dc:creator>
  <cp:lastModifiedBy>long</cp:lastModifiedBy>
  <cp:revision>58</cp:revision>
  <dcterms:created xsi:type="dcterms:W3CDTF">2019-02-24T03:53:00Z</dcterms:created>
  <dcterms:modified xsi:type="dcterms:W3CDTF">2019-03-04T13:17:35Z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