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57" r:id="rId5"/>
    <p:sldId id="268" r:id="rId6"/>
    <p:sldId id="270" r:id="rId7"/>
    <p:sldId id="269" r:id="rId8"/>
    <p:sldId id="271" r:id="rId9"/>
    <p:sldId id="258" r:id="rId10"/>
    <p:sldId id="266" r:id="rId11"/>
    <p:sldId id="260" r:id="rId12"/>
    <p:sldId id="259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85196656"/>
        <c:axId val="285196096"/>
      </c:barChart>
      <c:catAx>
        <c:axId val="2851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096"/>
        <c:crosses val="autoZero"/>
        <c:auto val="1"/>
        <c:lblAlgn val="ctr"/>
        <c:lblOffset val="100"/>
        <c:noMultiLvlLbl val="0"/>
      </c:catAx>
      <c:valAx>
        <c:axId val="28519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2/12/2017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2/12/2017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err="1" smtClean="0"/>
              <a:t>copy_to_user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copy_from_user</a:t>
            </a:r>
            <a:r>
              <a:rPr lang="zh-CN" altLang="en-US" dirty="0" smtClean="0"/>
              <a:t>与用户空间交互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46" y="110134"/>
            <a:ext cx="8812108" cy="6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3" y="117566"/>
            <a:ext cx="8020595" cy="6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err="1" smtClean="0"/>
              <a:t>wait_event_interruptible</a:t>
            </a:r>
            <a:r>
              <a:rPr lang="en-US" altLang="zh-CN" dirty="0" smtClean="0"/>
              <a:t>(wait_queue_head_t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 err="1"/>
              <a:t>wake_up_interruptible</a:t>
            </a:r>
            <a:r>
              <a:rPr lang="en-US" altLang="zh-CN" dirty="0"/>
              <a:t>(</a:t>
            </a:r>
            <a:r>
              <a:rPr lang="en-US" altLang="zh-CN" dirty="0" err="1"/>
              <a:t>wait_queue_head_t</a:t>
            </a:r>
            <a:r>
              <a:rPr lang="en-US" altLang="zh-CN" dirty="0"/>
              <a:t> *queue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可类比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err="1"/>
              <a:t>ArrayBlockingQueue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234</Words>
  <Application>Microsoft Office PowerPoint</Application>
  <PresentationFormat>宽屏</PresentationFormat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方正舒体</vt:lpstr>
      <vt:lpstr>微软雅黑</vt:lpstr>
      <vt:lpstr>Arial</vt:lpstr>
      <vt:lpstr>Georgia</vt:lpstr>
      <vt:lpstr>Ocean 16x9</vt:lpstr>
      <vt:lpstr>Binder通信机制</vt:lpstr>
      <vt:lpstr>进程通信基本原理</vt:lpstr>
      <vt:lpstr>Linux进程地址空间</vt:lpstr>
      <vt:lpstr>PowerPoint 演示文稿</vt:lpstr>
      <vt:lpstr>PowerPoint 演示文稿</vt:lpstr>
      <vt:lpstr>等待队列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2017-02-12T13:34:58Z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