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40" r:id="rId2"/>
  </p:sldMasterIdLst>
  <p:notesMasterIdLst>
    <p:notesMasterId r:id="rId15"/>
  </p:notesMasterIdLst>
  <p:handoutMasterIdLst>
    <p:handoutMasterId r:id="rId16"/>
  </p:handoutMasterIdLst>
  <p:sldIdLst>
    <p:sldId id="256" r:id="rId3"/>
    <p:sldId id="267" r:id="rId4"/>
    <p:sldId id="257" r:id="rId5"/>
    <p:sldId id="258" r:id="rId6"/>
    <p:sldId id="266" r:id="rId7"/>
    <p:sldId id="260" r:id="rId8"/>
    <p:sldId id="259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8603FDC-E32A-4AB5-989C-0864C3EAD2B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180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F1-46E0-92FA-61E49B3C3B0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gradFill flip="none" rotWithShape="1">
              <a:gsLst>
                <a:gs pos="0">
                  <a:schemeClr val="accent2"/>
                </a:gs>
                <a:gs pos="75000">
                  <a:schemeClr val="accent2">
                    <a:lumMod val="60000"/>
                    <a:lumOff val="40000"/>
                  </a:schemeClr>
                </a:gs>
                <a:gs pos="51000">
                  <a:schemeClr val="accent2">
                    <a:alpha val="75000"/>
                  </a:schemeClr>
                </a:gs>
                <a:gs pos="100000">
                  <a:schemeClr val="accent2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CF1-46E0-92FA-61E49B3C3B0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gradFill flip="none" rotWithShape="1">
              <a:gsLst>
                <a:gs pos="0">
                  <a:schemeClr val="accent3"/>
                </a:gs>
                <a:gs pos="75000">
                  <a:schemeClr val="accent3">
                    <a:lumMod val="60000"/>
                    <a:lumOff val="40000"/>
                  </a:schemeClr>
                </a:gs>
                <a:gs pos="51000">
                  <a:schemeClr val="accent3">
                    <a:alpha val="75000"/>
                  </a:schemeClr>
                </a:gs>
                <a:gs pos="100000">
                  <a:schemeClr val="accent3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CF1-46E0-92FA-61E49B3C3B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5"/>
        <c:overlap val="-70"/>
        <c:axId val="285196656"/>
        <c:axId val="285196096"/>
      </c:barChart>
      <c:catAx>
        <c:axId val="28519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85196096"/>
        <c:crosses val="autoZero"/>
        <c:auto val="1"/>
        <c:lblAlgn val="ctr"/>
        <c:lblOffset val="100"/>
        <c:noMultiLvlLbl val="0"/>
      </c:catAx>
      <c:valAx>
        <c:axId val="2851960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85196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6784C9-C352-4A3A-AB4F-E73B7EFE7116}" type="doc">
      <dgm:prSet loTypeId="urn:microsoft.com/office/officeart/2005/8/layout/rings+Icon#1" loCatId="relationship" qsTypeId="urn:microsoft.com/office/officeart/2005/8/quickstyle/simple4" qsCatId="simple" csTypeId="urn:microsoft.com/office/officeart/2005/8/colors/accent2_2" csCatId="accent2" phldr="1"/>
      <dgm:spPr/>
    </dgm:pt>
    <dgm:pt modelId="{EC38E271-73CD-4D7B-A66B-861CA7488EC7}">
      <dgm:prSet phldrT="[文本]"/>
      <dgm:spPr/>
      <dgm:t>
        <a:bodyPr/>
        <a:lstStyle/>
        <a:p>
          <a:r>
            <a:rPr 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组 </a:t>
          </a:r>
          <a:endParaRPr lang="en-US" altLang="zh-CN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EA99F19-5B2F-4C1C-9650-BC734B55276C}" type="parTrans" cxnId="{6635741C-801F-47A2-A3AF-03D68A077957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286A04-4462-4767-ADE1-E306C144DD1F}" type="sibTrans" cxnId="{6635741C-801F-47A2-A3AF-03D68A077957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C32169-1400-436F-A8EC-619B9C7E6936}">
      <dgm:prSet phldrT="[文本]"/>
      <dgm:spPr/>
      <dgm:t>
        <a:bodyPr/>
        <a:lstStyle/>
        <a:p>
          <a:r>
            <a:rPr 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组 </a:t>
          </a:r>
          <a:endParaRPr lang="en-US" altLang="zh-CN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</a:p>
      </dgm:t>
    </dgm:pt>
    <dgm:pt modelId="{206CD43D-A52D-4932-884E-340EA7F3FF6B}" type="parTrans" cxnId="{DFCD2E9B-B722-40E1-AA2E-87695AFE660E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0CE6C8E-CD32-48F9-8A54-7675A2CF02D0}" type="sibTrans" cxnId="{DFCD2E9B-B722-40E1-AA2E-87695AFE660E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9EC89A-47B8-4868-BBE9-9476FBD4735E}">
      <dgm:prSet phldrT="[文本]"/>
      <dgm:spPr/>
      <dgm:t>
        <a:bodyPr/>
        <a:lstStyle/>
        <a:p>
          <a:r>
            <a:rPr 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组 </a:t>
          </a:r>
          <a:endParaRPr lang="en-US" altLang="zh-CN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</a:t>
          </a:r>
          <a:endParaRPr 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B7A3293-3A0C-4891-99E7-141D50C0301C}" type="parTrans" cxnId="{C70F4E87-7751-4AB2-A73D-197D003AD2F4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3368E72-87E7-49A6-B731-AD2AC3EA2532}" type="sibTrans" cxnId="{C70F4E87-7751-4AB2-A73D-197D003AD2F4}">
      <dgm:prSet/>
      <dgm:spPr/>
      <dgm:t>
        <a:bodyPr/>
        <a:lstStyle/>
        <a:p>
          <a:endParaRPr lang="zh-CN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EDA52E5-A2A7-435F-9246-0D388ED0D00A}" type="pres">
      <dgm:prSet presAssocID="{466784C9-C352-4A3A-AB4F-E73B7EFE7116}" presName="Name0" presStyleCnt="0">
        <dgm:presLayoutVars>
          <dgm:chMax val="7"/>
          <dgm:dir/>
          <dgm:resizeHandles val="exact"/>
        </dgm:presLayoutVars>
      </dgm:prSet>
      <dgm:spPr/>
    </dgm:pt>
    <dgm:pt modelId="{073C0186-C529-47F6-9A3F-AC54F3EC1A71}" type="pres">
      <dgm:prSet presAssocID="{466784C9-C352-4A3A-AB4F-E73B7EFE7116}" presName="ellipse1" presStyleLbl="venn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B34614A2-1392-4E77-BDA0-2BEA4D89C2F7}" type="pres">
      <dgm:prSet presAssocID="{466784C9-C352-4A3A-AB4F-E73B7EFE7116}" presName="ellipse2" presStyleLbl="venn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  <dgm:pt modelId="{2D81501D-F97C-4215-9373-9F01E07C91FE}" type="pres">
      <dgm:prSet presAssocID="{466784C9-C352-4A3A-AB4F-E73B7EFE7116}" presName="ellipse3" presStyleLbl="venn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/>
        </a:p>
      </dgm:t>
    </dgm:pt>
  </dgm:ptLst>
  <dgm:cxnLst>
    <dgm:cxn modelId="{6635741C-801F-47A2-A3AF-03D68A077957}" srcId="{466784C9-C352-4A3A-AB4F-E73B7EFE7116}" destId="{EC38E271-73CD-4D7B-A66B-861CA7488EC7}" srcOrd="0" destOrd="0" parTransId="{0EA99F19-5B2F-4C1C-9650-BC734B55276C}" sibTransId="{E4286A04-4462-4767-ADE1-E306C144DD1F}"/>
    <dgm:cxn modelId="{5E608FEA-395A-446E-AE17-CB6CF05A8788}" type="presOf" srcId="{EC38E271-73CD-4D7B-A66B-861CA7488EC7}" destId="{073C0186-C529-47F6-9A3F-AC54F3EC1A71}" srcOrd="0" destOrd="0" presId="urn:microsoft.com/office/officeart/2005/8/layout/rings+Icon#1"/>
    <dgm:cxn modelId="{F5AC7BFA-D3B8-4821-9948-783EC7196B29}" type="presOf" srcId="{56C32169-1400-436F-A8EC-619B9C7E6936}" destId="{B34614A2-1392-4E77-BDA0-2BEA4D89C2F7}" srcOrd="0" destOrd="0" presId="urn:microsoft.com/office/officeart/2005/8/layout/rings+Icon#1"/>
    <dgm:cxn modelId="{C70F4E87-7751-4AB2-A73D-197D003AD2F4}" srcId="{466784C9-C352-4A3A-AB4F-E73B7EFE7116}" destId="{459EC89A-47B8-4868-BBE9-9476FBD4735E}" srcOrd="2" destOrd="0" parTransId="{3B7A3293-3A0C-4891-99E7-141D50C0301C}" sibTransId="{D3368E72-87E7-49A6-B731-AD2AC3EA2532}"/>
    <dgm:cxn modelId="{29AA74D2-84E1-48EC-8E00-BBF044D53BCE}" type="presOf" srcId="{466784C9-C352-4A3A-AB4F-E73B7EFE7116}" destId="{6EDA52E5-A2A7-435F-9246-0D388ED0D00A}" srcOrd="0" destOrd="0" presId="urn:microsoft.com/office/officeart/2005/8/layout/rings+Icon#1"/>
    <dgm:cxn modelId="{CDDBB908-DA88-4E73-98AC-B93F027CF084}" type="presOf" srcId="{459EC89A-47B8-4868-BBE9-9476FBD4735E}" destId="{2D81501D-F97C-4215-9373-9F01E07C91FE}" srcOrd="0" destOrd="0" presId="urn:microsoft.com/office/officeart/2005/8/layout/rings+Icon#1"/>
    <dgm:cxn modelId="{DFCD2E9B-B722-40E1-AA2E-87695AFE660E}" srcId="{466784C9-C352-4A3A-AB4F-E73B7EFE7116}" destId="{56C32169-1400-436F-A8EC-619B9C7E6936}" srcOrd="1" destOrd="0" parTransId="{206CD43D-A52D-4932-884E-340EA7F3FF6B}" sibTransId="{C0CE6C8E-CD32-48F9-8A54-7675A2CF02D0}"/>
    <dgm:cxn modelId="{DBE26B54-7079-4FFC-87E1-3554F7051E35}" type="presParOf" srcId="{6EDA52E5-A2A7-435F-9246-0D388ED0D00A}" destId="{073C0186-C529-47F6-9A3F-AC54F3EC1A71}" srcOrd="0" destOrd="0" presId="urn:microsoft.com/office/officeart/2005/8/layout/rings+Icon#1"/>
    <dgm:cxn modelId="{D6408F6A-19A4-403D-A1B1-2FB7672E934D}" type="presParOf" srcId="{6EDA52E5-A2A7-435F-9246-0D388ED0D00A}" destId="{B34614A2-1392-4E77-BDA0-2BEA4D89C2F7}" srcOrd="1" destOrd="0" presId="urn:microsoft.com/office/officeart/2005/8/layout/rings+Icon#1"/>
    <dgm:cxn modelId="{E3EED042-9059-4857-A024-B8C959786EE0}" type="presParOf" srcId="{6EDA52E5-A2A7-435F-9246-0D388ED0D00A}" destId="{2D81501D-F97C-4215-9373-9F01E07C91FE}" srcOrd="2" destOrd="0" presId="urn:microsoft.com/office/officeart/2005/8/layout/rings+Icon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3C0186-C529-47F6-9A3F-AC54F3EC1A71}">
      <dsp:nvSpPr>
        <dsp:cNvPr id="0" name=""/>
        <dsp:cNvSpPr/>
      </dsp:nvSpPr>
      <dsp:spPr>
        <a:xfrm>
          <a:off x="0" y="192658"/>
          <a:ext cx="2253538" cy="2253506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组 </a:t>
          </a:r>
          <a:endParaRPr lang="en-US" altLang="zh-CN" sz="28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zh-CN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0023" y="522676"/>
        <a:ext cx="1593492" cy="1593470"/>
      </dsp:txXfrm>
    </dsp:sp>
    <dsp:sp modelId="{B34614A2-1392-4E77-BDA0-2BEA4D89C2F7}">
      <dsp:nvSpPr>
        <dsp:cNvPr id="0" name=""/>
        <dsp:cNvSpPr/>
      </dsp:nvSpPr>
      <dsp:spPr>
        <a:xfrm>
          <a:off x="1159916" y="1695622"/>
          <a:ext cx="2253538" cy="2253506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组 </a:t>
          </a:r>
          <a:endParaRPr lang="en-US" altLang="zh-CN" sz="28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zh-CN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</a:p>
      </dsp:txBody>
      <dsp:txXfrm>
        <a:off x="1489939" y="2025640"/>
        <a:ext cx="1593492" cy="1593470"/>
      </dsp:txXfrm>
    </dsp:sp>
    <dsp:sp modelId="{2D81501D-F97C-4215-9373-9F01E07C91FE}">
      <dsp:nvSpPr>
        <dsp:cNvPr id="0" name=""/>
        <dsp:cNvSpPr/>
      </dsp:nvSpPr>
      <dsp:spPr>
        <a:xfrm>
          <a:off x="2318461" y="192658"/>
          <a:ext cx="2253538" cy="2253506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组 </a:t>
          </a:r>
          <a:endParaRPr lang="en-US" altLang="zh-CN" sz="28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</a:t>
          </a:r>
          <a:endParaRPr lang="zh-CN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48484" y="522676"/>
        <a:ext cx="1593492" cy="15934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ings+Icon#1">
  <dgm:title val="互连圆环"/>
  <dgm:desc val="用于显示重叠或互相关联的想法或概念。前七行的 1 级文本对应一个圆环。不使用的文本不出现，但是在切换版式后仍然可用。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DE71268B-8AC2-4239-8FAF-7C144C210720}" type="datetimeFigureOut">
              <a:rPr lang="en-US" altLang="zh-CN"/>
              <a:t>2/4/2017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402BA2C8-71FC-43D0-BD87-0547616971FA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729213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F5AD8362-6D63-40AC-BAA9-90C3AE6D5875}" type="datetimeFigureOut">
              <a:t>2017/2/4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C6539446-6953-447E-A4E3-E7CFBF87004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23929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水 3"/>
          <p:cNvSpPr/>
          <p:nvPr/>
        </p:nvSpPr>
        <p:spPr>
          <a:xfrm>
            <a:off x="2552" y="5243129"/>
            <a:ext cx="12188952" cy="1614871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2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5" name="天空"/>
          <p:cNvSpPr/>
          <p:nvPr/>
        </p:nvSpPr>
        <p:spPr>
          <a:xfrm>
            <a:off x="2552" y="0"/>
            <a:ext cx="12188952" cy="533400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pic>
        <p:nvPicPr>
          <p:cNvPr id="6" name="water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>
          <a:xfrm>
            <a:off x="-1425" y="5497897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water1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>
          <a:xfrm flipH="1">
            <a:off x="-1425" y="5221111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矩形 7"/>
          <p:cNvSpPr/>
          <p:nvPr/>
        </p:nvSpPr>
        <p:spPr>
          <a:xfrm>
            <a:off x="-1425" y="5961106"/>
            <a:ext cx="12188952" cy="896846"/>
          </a:xfrm>
          <a:prstGeom prst="rect">
            <a:avLst/>
          </a:prstGeom>
          <a:gradFill>
            <a:gsLst>
              <a:gs pos="25000">
                <a:schemeClr val="accent6">
                  <a:lumMod val="60000"/>
                  <a:lumOff val="40000"/>
                  <a:alpha val="0"/>
                </a:schemeClr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05872" y="1309047"/>
            <a:ext cx="9602789" cy="2667000"/>
          </a:xfrm>
        </p:spPr>
        <p:txBody>
          <a:bodyPr anchor="b">
            <a:noAutofit/>
          </a:bodyPr>
          <a:lstStyle>
            <a:lvl1pPr algn="ctr" latinLnBrk="0">
              <a:defRPr lang="zh-CN"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05872" y="4038600"/>
            <a:ext cx="9601200" cy="990600"/>
          </a:xfrm>
        </p:spPr>
        <p:txBody>
          <a:bodyPr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CN" sz="1800" cap="all" baseline="0">
                <a:solidFill>
                  <a:schemeClr val="accent2"/>
                </a:solidFill>
              </a:defRPr>
            </a:lvl1pPr>
            <a:lvl2pPr marL="457200" indent="0" algn="ctr" latinLnBrk="0">
              <a:buNone/>
              <a:defRPr lang="zh-CN" sz="2800"/>
            </a:lvl2pPr>
            <a:lvl3pPr marL="914400" indent="0" algn="ctr" latinLnBrk="0">
              <a:buNone/>
              <a:defRPr lang="zh-CN" sz="2400"/>
            </a:lvl3pPr>
            <a:lvl4pPr marL="1371600" indent="0" algn="ctr" latinLnBrk="0">
              <a:buNone/>
              <a:defRPr lang="zh-CN" sz="2000"/>
            </a:lvl4pPr>
            <a:lvl5pPr marL="1828800" indent="0" algn="ctr" latinLnBrk="0">
              <a:buNone/>
              <a:defRPr lang="zh-CN" sz="2000"/>
            </a:lvl5pPr>
            <a:lvl6pPr marL="2286000" indent="0" algn="ctr" latinLnBrk="0">
              <a:buNone/>
              <a:defRPr lang="zh-CN" sz="2000"/>
            </a:lvl6pPr>
            <a:lvl7pPr marL="2743200" indent="0" algn="ctr" latinLnBrk="0">
              <a:buNone/>
              <a:defRPr lang="zh-CN" sz="2000"/>
            </a:lvl7pPr>
            <a:lvl8pPr marL="3200400" indent="0" algn="ctr" latinLnBrk="0">
              <a:buNone/>
              <a:defRPr lang="zh-CN" sz="2000"/>
            </a:lvl8pPr>
            <a:lvl9pPr marL="3657600" indent="0" algn="ctr" latinLnBrk="0">
              <a:buNone/>
              <a:defRPr lang="zh-CN" sz="2000"/>
            </a:lvl9pPr>
          </a:lstStyle>
          <a:p>
            <a:r>
              <a:rPr lang="zh-CN" altLang="en-US" smtClean="0"/>
              <a:t>单击以编辑母版副标题样式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t>2017/2/4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4403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44036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t>2017/2/4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CN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t>2017/2/4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天空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3813" y="1309047"/>
            <a:ext cx="9601252" cy="2667000"/>
          </a:xfrm>
        </p:spPr>
        <p:txBody>
          <a:bodyPr anchor="b">
            <a:normAutofit/>
          </a:bodyPr>
          <a:lstStyle>
            <a:lvl1pPr algn="ctr" latinLnBrk="0">
              <a:defRPr lang="zh-CN" sz="6000" b="0"/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813" y="4038600"/>
            <a:ext cx="9601200" cy="1143000"/>
          </a:xfrm>
        </p:spPr>
        <p:txBody>
          <a:bodyPr anchor="t"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CN" sz="20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t>2017/2/4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41120" y="1572768"/>
            <a:ext cx="4572000" cy="4142232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78880" y="1572768"/>
            <a:ext cx="4572000" cy="4142232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t>2017/2/4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4572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341120" y="2365861"/>
            <a:ext cx="4572000" cy="3349140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78880" y="1572768"/>
            <a:ext cx="4572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78880" y="2365861"/>
            <a:ext cx="4572000" cy="3349140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t>2017/2/4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t>2017/2/4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天空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 lang="zh-CN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t>2017/2/4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 latinLnBrk="0">
              <a:defRPr lang="zh-CN"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0413" y="685800"/>
            <a:ext cx="6858000" cy="45720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 latinLnBrk="0">
              <a:lnSpc>
                <a:spcPct val="90000"/>
              </a:lnSpc>
              <a:spcBef>
                <a:spcPts val="800"/>
              </a:spcBef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t>2017/2/4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 latinLnBrk="0">
              <a:defRPr lang="zh-CN" sz="34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60413" y="685800"/>
            <a:ext cx="6858000" cy="4572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 latinLnBrk="0">
              <a:lnSpc>
                <a:spcPct val="100000"/>
              </a:lnSpc>
              <a:spcBef>
                <a:spcPts val="800"/>
              </a:spcBef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t>2017/2/4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天空"/>
          <p:cNvSpPr/>
          <p:nvPr/>
        </p:nvSpPr>
        <p:spPr>
          <a:xfrm>
            <a:off x="3048" y="0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58000"/>
                </a:schemeClr>
              </a:gs>
              <a:gs pos="88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 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water3"/>
          <p:cNvSpPr/>
          <p:nvPr/>
        </p:nvSpPr>
        <p:spPr>
          <a:xfrm>
            <a:off x="3048" y="6064102"/>
            <a:ext cx="12188952" cy="793899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4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water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>
          <a:xfrm>
            <a:off x="-929" y="6256182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water1"/>
          <p:cNvPicPr>
            <a:picLocks noChangeAspect="1"/>
          </p:cNvPicPr>
          <p:nvPr/>
        </p:nvPicPr>
        <p:blipFill rotWithShape="1">
          <a:blip r:embed="rId1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>
          <a:xfrm flipH="1">
            <a:off x="-929" y="5979396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341616" y="265177"/>
            <a:ext cx="9509759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1616" y="1572769"/>
            <a:ext cx="9509760" cy="4142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76272" y="6601969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8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586B75A-687E-405C-8A0B-8D00578BA2C3}" type="datetime1">
              <a:rPr lang="en-US" altLang="zh-CN" smtClean="0"/>
              <a:pPr/>
              <a:t>2/4/2017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341616" y="6601969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8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11296" y="6601969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800" kern="1200">
          <a:solidFill>
            <a:schemeClr val="accent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•"/>
        <a:defRPr lang="zh-CN" sz="2000" kern="1200">
          <a:solidFill>
            <a:schemeClr val="accent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SzPct val="100000"/>
        <a:buFont typeface="Arial" pitchFamily="34" charset="0"/>
        <a:buChar char="•"/>
        <a:defRPr lang="zh-CN" sz="1800" kern="1200">
          <a:solidFill>
            <a:schemeClr val="accent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600" kern="1200">
          <a:solidFill>
            <a:schemeClr val="accent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371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6459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6pPr>
      <a:lvl7pPr marL="19202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840">
          <p15:clr>
            <a:srgbClr val="F26B43"/>
          </p15:clr>
        </p15:guide>
        <p15:guide id="4" orient="horz" pos="984">
          <p15:clr>
            <a:srgbClr val="F26B43"/>
          </p15:clr>
        </p15:guide>
        <p15:guide id="5" orient="horz" pos="3600">
          <p15:clr>
            <a:srgbClr val="F26B43"/>
          </p15:clr>
        </p15:guide>
        <p15:guide id="6" pos="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Binder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种进程间</a:t>
            </a:r>
            <a:r>
              <a:rPr lang="en-US" altLang="zh-CN" dirty="0" smtClean="0"/>
              <a:t>RPC</a:t>
            </a:r>
            <a:r>
              <a:rPr lang="zh-CN" altLang="en-US" dirty="0" smtClean="0"/>
              <a:t>机制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50390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68935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24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180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进程通信基本原理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进程沙箱</a:t>
            </a:r>
            <a:endParaRPr lang="en-US" altLang="zh-CN" dirty="0" smtClean="0"/>
          </a:p>
          <a:p>
            <a:r>
              <a:rPr lang="zh-CN" altLang="en-US" dirty="0" smtClean="0"/>
              <a:t>用户空间和内核空间</a:t>
            </a:r>
            <a:endParaRPr lang="en-US" altLang="zh-CN" dirty="0" smtClean="0"/>
          </a:p>
          <a:p>
            <a:r>
              <a:rPr lang="zh-CN" altLang="en-US" dirty="0" smtClean="0"/>
              <a:t>进程间数据传输 </a:t>
            </a:r>
            <a:endParaRPr lang="en-US" altLang="zh-CN" dirty="0" smtClean="0"/>
          </a:p>
          <a:p>
            <a:r>
              <a:rPr lang="zh-CN" altLang="en-US" dirty="0" smtClean="0"/>
              <a:t>进程间通知机制</a:t>
            </a:r>
            <a:r>
              <a:rPr lang="en-US" altLang="zh-CN" dirty="0" smtClean="0"/>
              <a:t>—</a:t>
            </a:r>
            <a:r>
              <a:rPr lang="zh-CN" altLang="en-US" dirty="0" smtClean="0"/>
              <a:t>阻塞队列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414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标题和内容版式与列表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dirty="0"/>
              <a:t>在此处添加第一个要点</a:t>
            </a:r>
          </a:p>
          <a:p>
            <a:r>
              <a:rPr lang="zh-CN" dirty="0"/>
              <a:t>在此处添加第二个要点</a:t>
            </a:r>
          </a:p>
          <a:p>
            <a:r>
              <a:rPr lang="zh-CN" dirty="0"/>
              <a:t>在此处添加第三个要点</a:t>
            </a:r>
          </a:p>
        </p:txBody>
      </p:sp>
    </p:spTree>
    <p:extLst>
      <p:ext uri="{BB962C8B-B14F-4D97-AF65-F5344CB8AC3E}">
        <p14:creationId xmlns:p14="http://schemas.microsoft.com/office/powerpoint/2010/main" val="332745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标题和内容版式与图表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8860746"/>
              </p:ext>
            </p:extLst>
          </p:nvPr>
        </p:nvGraphicFramePr>
        <p:xfrm>
          <a:off x="1341438" y="1573213"/>
          <a:ext cx="9510712" cy="4141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7868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图片与标题版式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/>
              <a:t>标题</a:t>
            </a:r>
          </a:p>
        </p:txBody>
      </p:sp>
      <p:pic>
        <p:nvPicPr>
          <p:cNvPr id="7" name="图片占位符 6" descr="白色沙滩上的花朵、海星和贝壳的特写" title="Beach photo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188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两栏内容版式与表格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dirty="0"/>
              <a:t>此处为第一个要点</a:t>
            </a:r>
          </a:p>
          <a:p>
            <a:r>
              <a:rPr lang="zh-CN" dirty="0"/>
              <a:t>此处为第二个要点</a:t>
            </a:r>
          </a:p>
          <a:p>
            <a:r>
              <a:rPr lang="zh-CN" dirty="0"/>
              <a:t>此处为第三个要点</a:t>
            </a:r>
          </a:p>
        </p:txBody>
      </p:sp>
      <p:graphicFrame>
        <p:nvGraphicFramePr>
          <p:cNvPr id="5" name="内容占位符 4" descr="示例表格（3 列，4 行）" title="Tab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21433311"/>
              </p:ext>
            </p:extLst>
          </p:nvPr>
        </p:nvGraphicFramePr>
        <p:xfrm>
          <a:off x="6278563" y="1573213"/>
          <a:ext cx="4572000" cy="223016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7540">
                <a:tc>
                  <a:txBody>
                    <a:bodyPr/>
                    <a:lstStyle/>
                    <a:p>
                      <a:endParaRPr 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 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7540">
                <a:tc>
                  <a:txBody>
                    <a:bodyPr/>
                    <a:lstStyle/>
                    <a:p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7540">
                <a:tc>
                  <a:txBody>
                    <a:bodyPr/>
                    <a:lstStyle/>
                    <a:p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7540">
                <a:tc>
                  <a:txBody>
                    <a:bodyPr/>
                    <a:lstStyle/>
                    <a:p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203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两栏内容版式与 SmartArt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/>
              <a:t>此处为第一个要点</a:t>
            </a:r>
          </a:p>
          <a:p>
            <a:r>
              <a:rPr lang="zh-CN"/>
              <a:t>此处为第二个要点</a:t>
            </a:r>
          </a:p>
          <a:p>
            <a:r>
              <a:rPr lang="zh-CN"/>
              <a:t>此处为第三个要点</a:t>
            </a:r>
          </a:p>
        </p:txBody>
      </p:sp>
      <p:graphicFrame>
        <p:nvGraphicFramePr>
          <p:cNvPr id="7" name="内容占位符 6" descr="互连圆环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25077792"/>
              </p:ext>
            </p:extLst>
          </p:nvPr>
        </p:nvGraphicFramePr>
        <p:xfrm>
          <a:off x="6278563" y="1573213"/>
          <a:ext cx="4572000" cy="4141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10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25505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内容占位符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1272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cean 16x9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000">
            <a:solidFill>
              <a:schemeClr val="accent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000">
            <a:solidFill>
              <a:schemeClr val="accent2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000">
            <a:solidFill>
              <a:schemeClr val="accent2"/>
            </a:solidFill>
          </a:defRPr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2F3FC63-BF9C-4B26-82E5-BA4335A36E1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海洋绘画演示文稿（宽屏）</Template>
  <TotalTime>0</TotalTime>
  <Words>129</Words>
  <Application>Microsoft Office PowerPoint</Application>
  <PresentationFormat>宽屏</PresentationFormat>
  <Paragraphs>39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方正舒体</vt:lpstr>
      <vt:lpstr>微软雅黑</vt:lpstr>
      <vt:lpstr>Arial</vt:lpstr>
      <vt:lpstr>Georgia</vt:lpstr>
      <vt:lpstr>Ocean 16x9</vt:lpstr>
      <vt:lpstr>Binder</vt:lpstr>
      <vt:lpstr>进程通信基本原理</vt:lpstr>
      <vt:lpstr>标题和内容版式与列表</vt:lpstr>
      <vt:lpstr>标题和内容版式与图表</vt:lpstr>
      <vt:lpstr>图片与标题版式</vt:lpstr>
      <vt:lpstr>两栏内容版式与表格</vt:lpstr>
      <vt:lpstr>两栏内容版式与 SmartArt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2017-02-04T12:53:58Z</dcterms:created>
  <dcterms:modified xsi:type="dcterms:W3CDTF">2017-02-04T13:16:49Z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TC028952569991</vt:lpwstr>
  </property>
</Properties>
</file>