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72" r:id="rId4"/>
    <p:sldId id="273" r:id="rId5"/>
    <p:sldId id="277" r:id="rId6"/>
    <p:sldId id="267" r:id="rId7"/>
    <p:sldId id="257" r:id="rId8"/>
    <p:sldId id="268" r:id="rId9"/>
    <p:sldId id="270" r:id="rId10"/>
    <p:sldId id="274" r:id="rId11"/>
    <p:sldId id="275" r:id="rId12"/>
    <p:sldId id="276" r:id="rId13"/>
    <p:sldId id="269" r:id="rId14"/>
    <p:sldId id="280" r:id="rId15"/>
    <p:sldId id="278" r:id="rId16"/>
    <p:sldId id="279" r:id="rId17"/>
    <p:sldId id="271" r:id="rId18"/>
    <p:sldId id="258" r:id="rId19"/>
    <p:sldId id="266" r:id="rId20"/>
    <p:sldId id="260" r:id="rId21"/>
    <p:sldId id="259" r:id="rId22"/>
    <p:sldId id="261" r:id="rId23"/>
    <p:sldId id="262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0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1-46E0-92FA-61E49B3C3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1-46E0-92FA-61E49B3C3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1-46E0-92FA-61E49B3C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85196656"/>
        <c:axId val="285196096"/>
      </c:barChart>
      <c:catAx>
        <c:axId val="28519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096"/>
        <c:crosses val="autoZero"/>
        <c:auto val="1"/>
        <c:lblAlgn val="ctr"/>
        <c:lblOffset val="100"/>
        <c:noMultiLvlLbl val="0"/>
      </c:catAx>
      <c:valAx>
        <c:axId val="285196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2/19/2017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2017/2/19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2017/2/19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2017/2/19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2017/2/19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2017/2/19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2/19/2017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8" y="52252"/>
            <a:ext cx="9019664" cy="67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" y="342560"/>
            <a:ext cx="11328144" cy="61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等待队列：</a:t>
            </a:r>
            <a:r>
              <a:rPr lang="en-US" altLang="zh-CN" dirty="0" smtClean="0"/>
              <a:t>wait_queue_head_t</a:t>
            </a:r>
            <a:endParaRPr lang="zh-CN" dirty="0"/>
          </a:p>
          <a:p>
            <a:r>
              <a:rPr lang="zh-CN" altLang="en-US" dirty="0" smtClean="0"/>
              <a:t>阻塞线程：</a:t>
            </a:r>
            <a:r>
              <a:rPr lang="en-US" altLang="zh-CN" dirty="0" err="1" smtClean="0"/>
              <a:t>wait_event_interruptible</a:t>
            </a:r>
            <a:r>
              <a:rPr lang="en-US" altLang="zh-CN" dirty="0" smtClean="0"/>
              <a:t>(wait_queue_head_t </a:t>
            </a:r>
            <a:r>
              <a:rPr lang="zh-CN" altLang="en-US" dirty="0" smtClean="0"/>
              <a:t>*</a:t>
            </a:r>
            <a:r>
              <a:rPr lang="en-US" altLang="zh-CN" dirty="0" smtClean="0"/>
              <a:t>queue</a:t>
            </a:r>
            <a:r>
              <a:rPr lang="en-US" altLang="zh-CN" dirty="0"/>
              <a:t>, 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唤醒线程：</a:t>
            </a:r>
            <a:r>
              <a:rPr lang="en-US" altLang="zh-CN" dirty="0" err="1"/>
              <a:t>wake_up_interruptible</a:t>
            </a:r>
            <a:r>
              <a:rPr lang="en-US" altLang="zh-CN" dirty="0"/>
              <a:t>(</a:t>
            </a:r>
            <a:r>
              <a:rPr lang="en-US" altLang="zh-CN" dirty="0" err="1"/>
              <a:t>wait_queue_head_t</a:t>
            </a:r>
            <a:r>
              <a:rPr lang="en-US" altLang="zh-CN" dirty="0"/>
              <a:t> *queue</a:t>
            </a:r>
            <a:r>
              <a:rPr lang="en-US" altLang="zh-CN" dirty="0" smtClean="0"/>
              <a:t>)</a:t>
            </a:r>
            <a:endParaRPr 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可类比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err="1"/>
              <a:t>ArrayBlockingQueue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5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驱动接口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应用程序通过标准的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文件系统接口与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驱动交互</a:t>
            </a:r>
            <a:endParaRPr lang="en-US" altLang="zh-CN" dirty="0" smtClean="0"/>
          </a:p>
          <a:p>
            <a:r>
              <a:rPr lang="zh-CN" altLang="en-US" dirty="0" smtClean="0"/>
              <a:t>文件系统接口：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open() –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err="1" smtClean="0"/>
              <a:t>mmap</a:t>
            </a:r>
            <a:r>
              <a:rPr lang="en-US" altLang="zh-CN" dirty="0" smtClean="0"/>
              <a:t>() – </a:t>
            </a:r>
            <a:r>
              <a:rPr lang="zh-CN" altLang="en-US" dirty="0" smtClean="0"/>
              <a:t>分配内核缓存区，并进行内存映射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err="1" smtClean="0"/>
              <a:t>ioctl</a:t>
            </a:r>
            <a:r>
              <a:rPr lang="en-US" altLang="zh-CN" dirty="0" smtClean="0"/>
              <a:t>() – </a:t>
            </a:r>
            <a:r>
              <a:rPr lang="zh-CN" altLang="en-US" dirty="0" smtClean="0"/>
              <a:t>进行数据读写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read()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读数据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write()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写数据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5" y="282895"/>
            <a:ext cx="7920110" cy="63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26" y="196948"/>
            <a:ext cx="9462149" cy="56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标题和内容版式与列表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在此处添加第一个要点</a:t>
            </a:r>
          </a:p>
          <a:p>
            <a:r>
              <a:rPr lang="zh-CN" dirty="0"/>
              <a:t>在此处添加第二个要点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33742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高效。进程直接的数据传输只需一次内存拷贝</a:t>
            </a:r>
            <a:endParaRPr lang="en-US" altLang="zh-CN" dirty="0" smtClean="0"/>
          </a:p>
          <a:p>
            <a:r>
              <a:rPr lang="zh-CN" altLang="en-US" dirty="0" smtClean="0"/>
              <a:t>安全。通信数据携带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，方便接收进程做权限控制</a:t>
            </a:r>
            <a:endParaRPr lang="en-US" altLang="zh-CN" dirty="0" smtClean="0"/>
          </a:p>
          <a:p>
            <a:r>
              <a:rPr lang="zh-CN" altLang="en-US" dirty="0" smtClean="0"/>
              <a:t>面向对象。提供了一种进程间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</a:t>
            </a:r>
            <a:r>
              <a:rPr lang="en-US" altLang="zh-CN" dirty="0"/>
              <a:t>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RPC—Remote 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（远程过程调用）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当前进程调用另外一个进程的方法就像调用自己的方法一样</a:t>
            </a:r>
            <a:endParaRPr lang="en-US" altLang="zh-CN" dirty="0" smtClean="0"/>
          </a:p>
          <a:p>
            <a:r>
              <a:rPr lang="zh-CN" altLang="en-US" dirty="0" smtClean="0"/>
              <a:t>同一个进程调用：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 sum = </a:t>
            </a:r>
            <a:r>
              <a:rPr lang="en-US" altLang="zh-CN" dirty="0" err="1" smtClean="0">
                <a:solidFill>
                  <a:srgbClr val="0070C0"/>
                </a:solidFill>
              </a:rPr>
              <a:t>someObject.add</a:t>
            </a:r>
            <a:r>
              <a:rPr lang="en-US" altLang="zh-CN" dirty="0" smtClean="0">
                <a:solidFill>
                  <a:srgbClr val="0070C0"/>
                </a:solidFill>
              </a:rPr>
              <a:t>( 2, 3)</a:t>
            </a:r>
          </a:p>
          <a:p>
            <a:pPr marL="45720" indent="0">
              <a:buNone/>
            </a:pPr>
            <a:r>
              <a:rPr lang="zh-CN" altLang="en-US" dirty="0" smtClean="0"/>
              <a:t>四个要点：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向对象发送消息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传参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等待方法执行完毕</a:t>
            </a:r>
            <a:endParaRPr lang="en-US" altLang="zh-CN" sz="1800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/>
              <a:t>返回结果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722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7" y="537608"/>
            <a:ext cx="9215107" cy="63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进程地址空间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的进程地址空间为</a:t>
            </a:r>
            <a:r>
              <a:rPr lang="en-US" altLang="zh-CN" dirty="0" smtClean="0"/>
              <a:t>0-4G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0-3G</a:t>
            </a:r>
            <a:r>
              <a:rPr lang="zh-CN" altLang="en-US" dirty="0" smtClean="0"/>
              <a:t>为用户空间，</a:t>
            </a:r>
            <a:r>
              <a:rPr lang="en-US" altLang="zh-CN" dirty="0" smtClean="0"/>
              <a:t>3-4G</a:t>
            </a:r>
            <a:r>
              <a:rPr lang="zh-CN" altLang="en-US" dirty="0" smtClean="0"/>
              <a:t>为内核空间</a:t>
            </a:r>
            <a:endParaRPr lang="zh-CN" dirty="0"/>
          </a:p>
          <a:p>
            <a:r>
              <a:rPr lang="zh-CN" altLang="en-US" dirty="0" smtClean="0"/>
              <a:t>进程的用户空间是隔离的（</a:t>
            </a:r>
            <a:r>
              <a:rPr lang="zh-CN" altLang="en-US" dirty="0"/>
              <a:t>沙箱</a:t>
            </a:r>
            <a:r>
              <a:rPr lang="zh-CN" altLang="en-US" dirty="0" smtClean="0"/>
              <a:t>），内核空间是共享的</a:t>
            </a:r>
            <a:endParaRPr 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态下只能访问用户空间，要访问内核空间，必须通过系统调用进入内核态</a:t>
            </a:r>
            <a:endParaRPr lang="en-US" altLang="zh-CN" dirty="0" smtClean="0"/>
          </a:p>
          <a:p>
            <a:r>
              <a:rPr lang="zh-CN" altLang="en-US" dirty="0"/>
              <a:t>内核</a:t>
            </a:r>
            <a:r>
              <a:rPr lang="zh-CN" altLang="en-US" dirty="0" smtClean="0"/>
              <a:t>态下可以通过内核函数</a:t>
            </a:r>
            <a:r>
              <a:rPr lang="en-US" altLang="zh-CN" dirty="0" err="1" smtClean="0"/>
              <a:t>copy_to_user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copy_from_user</a:t>
            </a:r>
            <a:r>
              <a:rPr lang="zh-CN" altLang="en-US" dirty="0" smtClean="0"/>
              <a:t>与用户空间交互</a:t>
            </a:r>
            <a:endParaRPr lang="en-US" altLang="zh-CN" dirty="0" smtClean="0"/>
          </a:p>
          <a:p>
            <a:r>
              <a:rPr lang="zh-CN" altLang="en-US" dirty="0" smtClean="0"/>
              <a:t>驱动程序运行在内核态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46" y="110134"/>
            <a:ext cx="8812108" cy="66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03" y="117566"/>
            <a:ext cx="8020595" cy="66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对数据拷贝的优化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数据接收端（</a:t>
            </a:r>
            <a:r>
              <a:rPr lang="en-US" altLang="zh-CN" dirty="0"/>
              <a:t>Server</a:t>
            </a:r>
            <a:r>
              <a:rPr lang="zh-CN" altLang="en-US" dirty="0" smtClean="0"/>
              <a:t>）的用户空间与内核空间通过</a:t>
            </a:r>
            <a:r>
              <a:rPr lang="en-US" altLang="zh-CN" dirty="0" err="1" smtClean="0"/>
              <a:t>mmap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映射到同一块物理内存，也即数据接收端与内核共享数据</a:t>
            </a:r>
            <a:endParaRPr lang="en-US" altLang="zh-CN" dirty="0"/>
          </a:p>
          <a:p>
            <a:r>
              <a:rPr lang="zh-CN" altLang="en-US" dirty="0" smtClean="0"/>
              <a:t>用户空间地址和内核空间地址有一个固定的差值，这个差值被记录下来，即</a:t>
            </a:r>
            <a:r>
              <a:rPr lang="en-US" altLang="zh-CN" dirty="0" err="1" smtClean="0">
                <a:solidFill>
                  <a:srgbClr val="FF3300"/>
                </a:solidFill>
              </a:rPr>
              <a:t>user_buffer_offset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用户空间地址 </a:t>
            </a:r>
            <a:r>
              <a:rPr lang="en-US" altLang="zh-CN" dirty="0" smtClean="0">
                <a:solidFill>
                  <a:srgbClr val="FF3300"/>
                </a:solidFill>
              </a:rPr>
              <a:t>–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 smtClean="0"/>
              <a:t>数据发送端（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端）通过</a:t>
            </a:r>
            <a:r>
              <a:rPr lang="en-US" altLang="zh-CN" dirty="0" err="1" smtClean="0"/>
              <a:t>copy_from_user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函数将数据拷贝到数据接收端的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内核缓存区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3300"/>
                </a:solidFill>
              </a:rPr>
              <a:t>用户空间地址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 </a:t>
            </a:r>
            <a:r>
              <a:rPr lang="en-US" altLang="zh-CN" dirty="0" smtClean="0">
                <a:solidFill>
                  <a:srgbClr val="FF3300"/>
                </a:solidFill>
              </a:rPr>
              <a:t>+ </a:t>
            </a:r>
            <a:r>
              <a:rPr lang="en-US" altLang="zh-CN" dirty="0" err="1">
                <a:solidFill>
                  <a:srgbClr val="FF3300"/>
                </a:solidFill>
              </a:rPr>
              <a:t>user_buffer_offset</a:t>
            </a:r>
            <a:endParaRPr lang="en-US" altLang="zh-CN" dirty="0">
              <a:solidFill>
                <a:srgbClr val="FF33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482</Words>
  <Application>Microsoft Office PowerPoint</Application>
  <PresentationFormat>宽屏</PresentationFormat>
  <Paragraphs>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方正舒体</vt:lpstr>
      <vt:lpstr>微软雅黑</vt:lpstr>
      <vt:lpstr>Arial</vt:lpstr>
      <vt:lpstr>Georgia</vt:lpstr>
      <vt:lpstr>Ocean 16x9</vt:lpstr>
      <vt:lpstr>Binder通信机制</vt:lpstr>
      <vt:lpstr>Binder通信机制特点</vt:lpstr>
      <vt:lpstr>RPC—Remote Procedure Call（远程过程调用）</vt:lpstr>
      <vt:lpstr>PowerPoint 演示文稿</vt:lpstr>
      <vt:lpstr>进程通信基本原理</vt:lpstr>
      <vt:lpstr>Linux进程地址空间</vt:lpstr>
      <vt:lpstr>PowerPoint 演示文稿</vt:lpstr>
      <vt:lpstr>PowerPoint 演示文稿</vt:lpstr>
      <vt:lpstr>Binder对数据拷贝的优化</vt:lpstr>
      <vt:lpstr>PowerPoint 演示文稿</vt:lpstr>
      <vt:lpstr>PowerPoint 演示文稿</vt:lpstr>
      <vt:lpstr>等待队列</vt:lpstr>
      <vt:lpstr>Binder驱动接口</vt:lpstr>
      <vt:lpstr>PowerPoint 演示文稿</vt:lpstr>
      <vt:lpstr>PowerPoint 演示文稿</vt:lpstr>
      <vt:lpstr>标题和内容版式与列表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2017-02-04T12:53:58Z</dcterms:created>
  <dcterms:modified xsi:type="dcterms:W3CDTF">2017-02-19T13:10:01Z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