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89" r:id="rId26"/>
    <p:sldId id="258" r:id="rId27"/>
    <p:sldId id="266" r:id="rId28"/>
    <p:sldId id="260" r:id="rId29"/>
    <p:sldId id="259" r:id="rId30"/>
    <p:sldId id="261" r:id="rId31"/>
    <p:sldId id="262" r:id="rId32"/>
    <p:sldId id="263" r:id="rId33"/>
    <p:sldId id="264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18889856"/>
        <c:axId val="202212480"/>
      </c:barChart>
      <c:catAx>
        <c:axId val="11888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2212480"/>
        <c:crosses val="autoZero"/>
        <c:auto val="1"/>
        <c:lblAlgn val="ctr"/>
        <c:lblOffset val="100"/>
        <c:noMultiLvlLbl val="0"/>
      </c:catAx>
      <c:valAx>
        <c:axId val="20221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888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解决：带秘钥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2" y="2474456"/>
            <a:ext cx="8243832" cy="3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74207"/>
              </p:ext>
            </p:extLst>
          </p:nvPr>
        </p:nvGraphicFramePr>
        <p:xfrm>
          <a:off x="1341438" y="2135916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:a16="http://schemas.microsoft.com/office/drawing/2014/main" xmlns="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2262879"/>
            <a:ext cx="10469225" cy="2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 smtClean="0"/>
              <a:t>系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02614"/>
              </p:ext>
            </p:extLst>
          </p:nvPr>
        </p:nvGraphicFramePr>
        <p:xfrm>
          <a:off x="1341438" y="1448018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1182848"/>
                <a:gridCol w="1820411"/>
                <a:gridCol w="1350628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78704"/>
            <a:ext cx="5906794" cy="14436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71259" y="3837667"/>
            <a:ext cx="4580882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1102</Words>
  <Application>Microsoft Office PowerPoint</Application>
  <PresentationFormat>自定义</PresentationFormat>
  <Paragraphs>279</Paragraphs>
  <Slides>33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非对称加密</vt:lpstr>
      <vt:lpstr>非对称加密模型</vt:lpstr>
      <vt:lpstr>RSA</vt:lpstr>
      <vt:lpstr>密钥协商</vt:lpstr>
      <vt:lpstr>数字签名</vt:lpstr>
      <vt:lpstr>RSA系列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2017-05-02T12:18:19Z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