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58" r:id="rId28"/>
    <p:sldId id="266" r:id="rId29"/>
    <p:sldId id="260" r:id="rId30"/>
    <p:sldId id="259" r:id="rId31"/>
    <p:sldId id="261" r:id="rId32"/>
    <p:sldId id="262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40675456"/>
        <c:axId val="240693632"/>
      </c:barChart>
      <c:catAx>
        <c:axId val="24067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93632"/>
        <c:crosses val="autoZero"/>
        <c:auto val="1"/>
        <c:lblAlgn val="ctr"/>
        <c:lblOffset val="100"/>
        <c:noMultiLvlLbl val="0"/>
      </c:catAx>
      <c:valAx>
        <c:axId val="24069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7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=""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88986"/>
              </p:ext>
            </p:extLst>
          </p:nvPr>
        </p:nvGraphicFramePr>
        <p:xfrm>
          <a:off x="1341438" y="1448018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/>
                <a:gridCol w="1820411"/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SA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12238"/>
              </p:ext>
            </p:extLst>
          </p:nvPr>
        </p:nvGraphicFramePr>
        <p:xfrm>
          <a:off x="1341438" y="1448018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/>
                <a:gridCol w="1820411"/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1158</Words>
  <Application>Microsoft Office PowerPoint</Application>
  <PresentationFormat>自定义</PresentationFormat>
  <Paragraphs>305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密钥协商</vt:lpstr>
      <vt:lpstr>数字签名</vt:lpstr>
      <vt:lpstr>RSA系列</vt:lpstr>
      <vt:lpstr>DSA系列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2017-05-03T12:32:04Z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