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58" r:id="rId24"/>
    <p:sldId id="266" r:id="rId25"/>
    <p:sldId id="260" r:id="rId26"/>
    <p:sldId id="259" r:id="rId27"/>
    <p:sldId id="261" r:id="rId28"/>
    <p:sldId id="262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5512576"/>
        <c:axId val="45514112"/>
      </c:barChart>
      <c:catAx>
        <c:axId val="455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4112"/>
        <c:crosses val="autoZero"/>
        <c:auto val="1"/>
        <c:lblAlgn val="ctr"/>
        <c:lblOffset val="100"/>
        <c:noMultiLvlLbl val="0"/>
      </c:catAx>
      <c:valAx>
        <c:axId val="4551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4/29/2017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2017/4/29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2017/4/29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2017/4/29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2017/4/29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</a:t>
            </a:r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5067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zh-CN" altLang="en-US" sz="1600" dirty="0" smtClean="0">
                <a:solidFill>
                  <a:srgbClr val="0070C0"/>
                </a:solidFill>
              </a:rPr>
              <a:t>！</a:t>
            </a:r>
            <a:r>
              <a:rPr lang="en-US" altLang="zh-CN" sz="1600" dirty="0" smtClean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</a:t>
            </a:r>
            <a:r>
              <a:rPr lang="zh-CN" altLang="en-US" sz="1600" dirty="0" smtClean="0">
                <a:solidFill>
                  <a:srgbClr val="0070C0"/>
                </a:solidFill>
              </a:rPr>
              <a:t>钥        公钥加密私钥解密，私钥加密公钥解密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常用非对称加密算法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RSA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DH</a:t>
            </a: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70C0"/>
                </a:solidFill>
              </a:rPr>
              <a:t> 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秘钥交换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数字签名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zh-CN" altLang="en-US" sz="1600" dirty="0" smtClean="0">
                <a:solidFill>
                  <a:srgbClr val="0070C0"/>
                </a:solidFill>
              </a:rPr>
              <a:t>速度慢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2262879"/>
            <a:ext cx="10469225" cy="2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002154"/>
              </p:ext>
            </p:extLst>
          </p:nvPr>
        </p:nvGraphicFramePr>
        <p:xfrm>
          <a:off x="1341615" y="1758458"/>
          <a:ext cx="10404909" cy="38144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0982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238699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23122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133797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4516021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512-65536</a:t>
                      </a: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秘钥必须为</a:t>
                      </a:r>
                      <a:r>
                        <a:rPr lang="en-US" altLang="zh-CN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的倍数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PKCS1Padding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OAEPWITHMD5AndMGF1Padding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OAEPWITHSHA1AndMGF1Padding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OAEPWITHSHA256AndMGF1Padding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OAEPWITHSHA384AndMGF1Padding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OAEPWITHSHA512AndMGF1Padding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ISO9796-1Padding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774</Words>
  <Application>Microsoft Office PowerPoint</Application>
  <PresentationFormat>宽屏</PresentationFormat>
  <Paragraphs>254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方正舒体</vt:lpstr>
      <vt:lpstr>宋体</vt:lpstr>
      <vt:lpstr>微软雅黑</vt:lpstr>
      <vt:lpstr>Arial</vt:lpstr>
      <vt:lpstr>Georgia</vt:lpstr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非对称加密</vt:lpstr>
      <vt:lpstr>非对称加密模型</vt:lpstr>
      <vt:lpstr>RSA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2017-05-01T12:53:05Z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