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8" r:id="rId5"/>
    <p:sldId id="267" r:id="rId6"/>
    <p:sldId id="269" r:id="rId7"/>
    <p:sldId id="258" r:id="rId8"/>
    <p:sldId id="266" r:id="rId9"/>
    <p:sldId id="260" r:id="rId10"/>
    <p:sldId id="259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27574" autoAdjust="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3-48EC-BF15-F5D7A2B6F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3-48EC-BF15-F5D7A2B6F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A3-48EC-BF15-F5D7A2B6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85196656"/>
        <c:axId val="285196096"/>
      </c:barChart>
      <c:catAx>
        <c:axId val="28519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85196096"/>
        <c:crosses val="autoZero"/>
        <c:auto val="1"/>
        <c:lblAlgn val="ctr"/>
        <c:lblOffset val="100"/>
        <c:noMultiLvlLbl val="0"/>
      </c:catAx>
      <c:valAx>
        <c:axId val="285196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8519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4/23/2017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2017/4/23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2017/4/23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2017/4/23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2017/4/23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2017/4/23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2017/4/23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2017/4/23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4/23/2017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加密架构）</a:t>
            </a:r>
            <a:endParaRPr lang="zh-CN" dirty="0"/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加密扩展）</a:t>
            </a:r>
            <a:endParaRPr lang="zh-CN" dirty="0"/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安全套接字扩展）</a:t>
            </a:r>
            <a:endParaRPr lang="en-US" altLang="zh-CN" dirty="0" smtClean="0"/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标题和内容版式与列表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在此处添加第一个要点</a:t>
            </a:r>
          </a:p>
          <a:p>
            <a:r>
              <a:rPr lang="zh-CN" dirty="0"/>
              <a:t>在此处添加第二个要点</a:t>
            </a:r>
          </a:p>
          <a:p>
            <a:r>
              <a:rPr lang="zh-CN" dirty="0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222</Words>
  <Application>Microsoft Office PowerPoint</Application>
  <PresentationFormat>宽屏</PresentationFormat>
  <Paragraphs>52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方正舒体</vt:lpstr>
      <vt:lpstr>微软雅黑</vt:lpstr>
      <vt:lpstr>Arial</vt:lpstr>
      <vt:lpstr>Georgia</vt:lpstr>
      <vt:lpstr>Ocean 16x9</vt:lpstr>
      <vt:lpstr>Java安全架构</vt:lpstr>
      <vt:lpstr>安全需要解决的问题</vt:lpstr>
      <vt:lpstr>Java安全框架设计模式</vt:lpstr>
      <vt:lpstr>Java安全架构组成</vt:lpstr>
      <vt:lpstr>标题和内容版式与列表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2017-04-24T14:59:06Z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