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7" r:id="rId3"/>
    <p:sldId id="455" r:id="rId4"/>
    <p:sldId id="474" r:id="rId5"/>
    <p:sldId id="478" r:id="rId6"/>
    <p:sldId id="476" r:id="rId7"/>
    <p:sldId id="477" r:id="rId8"/>
    <p:sldId id="479" r:id="rId9"/>
    <p:sldId id="480" r:id="rId10"/>
    <p:sldId id="481" r:id="rId11"/>
    <p:sldId id="484" r:id="rId12"/>
    <p:sldId id="482" r:id="rId13"/>
    <p:sldId id="483" r:id="rId14"/>
    <p:sldId id="485" r:id="rId15"/>
    <p:sldId id="490" r:id="rId16"/>
    <p:sldId id="486" r:id="rId17"/>
    <p:sldId id="489" r:id="rId18"/>
    <p:sldId id="487" r:id="rId19"/>
    <p:sldId id="488" r:id="rId20"/>
    <p:sldId id="437" r:id="rId21"/>
    <p:sldId id="444" r:id="rId22"/>
    <p:sldId id="445" r:id="rId23"/>
    <p:sldId id="463" r:id="rId24"/>
    <p:sldId id="438" r:id="rId25"/>
    <p:sldId id="439" r:id="rId26"/>
    <p:sldId id="446" r:id="rId27"/>
    <p:sldId id="464" r:id="rId28"/>
    <p:sldId id="453" r:id="rId29"/>
    <p:sldId id="460" r:id="rId30"/>
    <p:sldId id="461" r:id="rId31"/>
    <p:sldId id="456" r:id="rId32"/>
    <p:sldId id="457" r:id="rId33"/>
    <p:sldId id="454" r:id="rId34"/>
    <p:sldId id="452" r:id="rId35"/>
    <p:sldId id="472" r:id="rId36"/>
    <p:sldId id="473" r:id="rId37"/>
    <p:sldId id="466" r:id="rId38"/>
    <p:sldId id="469" r:id="rId39"/>
    <p:sldId id="465" r:id="rId40"/>
    <p:sldId id="451" r:id="rId41"/>
    <p:sldId id="449" r:id="rId42"/>
    <p:sldId id="27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14"/>
    <a:srgbClr val="EE7E32"/>
    <a:srgbClr val="FF6600"/>
    <a:srgbClr val="F19251"/>
    <a:srgbClr val="CB87BC"/>
    <a:srgbClr val="D76213"/>
    <a:srgbClr val="BE1281"/>
    <a:srgbClr val="E9179E"/>
    <a:srgbClr val="BA127E"/>
    <a:srgbClr val="D0A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95946" autoAdjust="0"/>
  </p:normalViewPr>
  <p:slideViewPr>
    <p:cSldViewPr snapToGrid="0">
      <p:cViewPr varScale="1">
        <p:scale>
          <a:sx n="110" d="100"/>
          <a:sy n="110" d="100"/>
        </p:scale>
        <p:origin x="7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3CC29-F416-4341-98CA-0FE06D86FC4F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2C040B2-40D4-4E65-986D-3A87EA262491}">
      <dgm:prSet phldrT="[文本]"/>
      <dgm:spPr/>
      <dgm:t>
        <a:bodyPr/>
        <a:lstStyle/>
        <a:p>
          <a:r>
            <a:rPr lang="zh-CN" altLang="en-US" dirty="0" smtClean="0"/>
            <a:t>分享</a:t>
          </a:r>
          <a:endParaRPr lang="zh-CN" altLang="en-US" dirty="0"/>
        </a:p>
      </dgm:t>
    </dgm:pt>
    <dgm:pt modelId="{3E7B532D-46E3-435A-9344-C1C04E171DBC}" type="parTrans" cxnId="{2B0165F3-76FC-4E04-BE0D-2B315D75E30B}">
      <dgm:prSet/>
      <dgm:spPr/>
      <dgm:t>
        <a:bodyPr/>
        <a:lstStyle/>
        <a:p>
          <a:endParaRPr lang="zh-CN" altLang="en-US"/>
        </a:p>
      </dgm:t>
    </dgm:pt>
    <dgm:pt modelId="{2DCFD6CF-5113-4BBB-886F-5F68FFC91BF8}" type="sibTrans" cxnId="{2B0165F3-76FC-4E04-BE0D-2B315D75E30B}">
      <dgm:prSet/>
      <dgm:spPr/>
      <dgm:t>
        <a:bodyPr/>
        <a:lstStyle/>
        <a:p>
          <a:endParaRPr lang="zh-CN" altLang="en-US"/>
        </a:p>
      </dgm:t>
    </dgm:pt>
    <dgm:pt modelId="{DF6830AD-88E4-4750-8B9D-5501BCF70951}">
      <dgm:prSet phldrT="[文本]" custT="1"/>
      <dgm:spPr/>
      <dgm:t>
        <a:bodyPr/>
        <a:lstStyle/>
        <a:p>
          <a:r>
            <a:rPr lang="en-US" altLang="zh-CN" sz="1400" dirty="0" smtClean="0"/>
            <a:t>《</a:t>
          </a:r>
          <a:r>
            <a:rPr lang="zh-CN" altLang="en-US" sz="1400" dirty="0" smtClean="0"/>
            <a:t>悦读会</a:t>
          </a:r>
          <a:r>
            <a:rPr lang="en-US" altLang="zh-CN" sz="1400" dirty="0" smtClean="0"/>
            <a:t>》</a:t>
          </a:r>
          <a:endParaRPr lang="zh-CN" altLang="en-US" sz="1400" dirty="0"/>
        </a:p>
      </dgm:t>
    </dgm:pt>
    <dgm:pt modelId="{B5B5AD87-03D6-4159-9F7D-0225C331C6A6}" type="parTrans" cxnId="{B65E6844-E665-4BDA-BD19-E54766483159}">
      <dgm:prSet/>
      <dgm:spPr/>
      <dgm:t>
        <a:bodyPr/>
        <a:lstStyle/>
        <a:p>
          <a:endParaRPr lang="zh-CN" altLang="en-US"/>
        </a:p>
      </dgm:t>
    </dgm:pt>
    <dgm:pt modelId="{81FF1561-8B14-4C55-95AB-13E0278CC6D6}" type="sibTrans" cxnId="{B65E6844-E665-4BDA-BD19-E54766483159}">
      <dgm:prSet/>
      <dgm:spPr/>
      <dgm:t>
        <a:bodyPr/>
        <a:lstStyle/>
        <a:p>
          <a:endParaRPr lang="zh-CN" altLang="en-US"/>
        </a:p>
      </dgm:t>
    </dgm:pt>
    <dgm:pt modelId="{2060D4D2-B1B2-41FC-8F3C-3A60CCBA2B07}">
      <dgm:prSet phldrT="[文本]"/>
      <dgm:spPr/>
      <dgm:t>
        <a:bodyPr/>
        <a:lstStyle/>
        <a:p>
          <a:r>
            <a:rPr lang="zh-CN" altLang="en-US" dirty="0" smtClean="0"/>
            <a:t>里程碑</a:t>
          </a:r>
          <a:endParaRPr lang="zh-CN" altLang="en-US" dirty="0"/>
        </a:p>
      </dgm:t>
    </dgm:pt>
    <dgm:pt modelId="{E6AF75B8-C76F-435F-B5A5-50B0560CC468}" type="parTrans" cxnId="{12470550-8B2D-44DF-924B-943C6D1D7857}">
      <dgm:prSet/>
      <dgm:spPr/>
      <dgm:t>
        <a:bodyPr/>
        <a:lstStyle/>
        <a:p>
          <a:endParaRPr lang="zh-CN" altLang="en-US"/>
        </a:p>
      </dgm:t>
    </dgm:pt>
    <dgm:pt modelId="{A3116382-4D00-4163-9FCD-F6E12827320D}" type="sibTrans" cxnId="{12470550-8B2D-44DF-924B-943C6D1D7857}">
      <dgm:prSet/>
      <dgm:spPr/>
      <dgm:t>
        <a:bodyPr/>
        <a:lstStyle/>
        <a:p>
          <a:endParaRPr lang="zh-CN" altLang="en-US"/>
        </a:p>
      </dgm:t>
    </dgm:pt>
    <dgm:pt modelId="{2A8DD3FB-C565-4D2A-B4C0-891B1D598A01}">
      <dgm:prSet phldrT="[文本]"/>
      <dgm:spPr/>
      <dgm:t>
        <a:bodyPr/>
        <a:lstStyle/>
        <a:p>
          <a:r>
            <a:rPr lang="zh-CN" altLang="en-US" dirty="0" smtClean="0"/>
            <a:t>庆祝会</a:t>
          </a:r>
          <a:endParaRPr lang="zh-CN" altLang="en-US" dirty="0"/>
        </a:p>
      </dgm:t>
    </dgm:pt>
    <dgm:pt modelId="{FD1FCD4F-D7BC-4892-AC3E-FAEB60E3CFBA}" type="parTrans" cxnId="{DDBFDA16-5CEC-4F25-B60E-27B0F287138A}">
      <dgm:prSet/>
      <dgm:spPr/>
      <dgm:t>
        <a:bodyPr/>
        <a:lstStyle/>
        <a:p>
          <a:endParaRPr lang="zh-CN" altLang="en-US"/>
        </a:p>
      </dgm:t>
    </dgm:pt>
    <dgm:pt modelId="{D06C5E9B-90E7-4A1E-AADF-EC1EFDDE329A}" type="sibTrans" cxnId="{DDBFDA16-5CEC-4F25-B60E-27B0F287138A}">
      <dgm:prSet/>
      <dgm:spPr/>
      <dgm:t>
        <a:bodyPr/>
        <a:lstStyle/>
        <a:p>
          <a:endParaRPr lang="zh-CN" altLang="en-US"/>
        </a:p>
      </dgm:t>
    </dgm:pt>
    <dgm:pt modelId="{1EB1A109-DAFF-45B1-B064-691693D20DE6}">
      <dgm:prSet phldrT="[文本]"/>
      <dgm:spPr/>
      <dgm:t>
        <a:bodyPr/>
        <a:lstStyle/>
        <a:p>
          <a:r>
            <a:rPr lang="en-US" altLang="zh-CN" dirty="0" smtClean="0"/>
            <a:t>Logo</a:t>
          </a:r>
          <a:endParaRPr lang="zh-CN" altLang="en-US" dirty="0"/>
        </a:p>
      </dgm:t>
    </dgm:pt>
    <dgm:pt modelId="{FF7B4EC4-5441-48B4-B975-B066887B8C5B}" type="parTrans" cxnId="{3AF8191E-608E-4F94-99B1-A2F38C366AC6}">
      <dgm:prSet/>
      <dgm:spPr/>
      <dgm:t>
        <a:bodyPr/>
        <a:lstStyle/>
        <a:p>
          <a:endParaRPr lang="zh-CN" altLang="en-US"/>
        </a:p>
      </dgm:t>
    </dgm:pt>
    <dgm:pt modelId="{560ED994-9201-41A1-A588-E53DDBC715C4}" type="sibTrans" cxnId="{3AF8191E-608E-4F94-99B1-A2F38C366AC6}">
      <dgm:prSet/>
      <dgm:spPr/>
      <dgm:t>
        <a:bodyPr/>
        <a:lstStyle/>
        <a:p>
          <a:endParaRPr lang="zh-CN" altLang="en-US"/>
        </a:p>
      </dgm:t>
    </dgm:pt>
    <dgm:pt modelId="{EDA1D0A5-96D5-44F7-BEE8-AFCEF211E8E3}">
      <dgm:prSet phldrT="[文本]" phldr="1"/>
      <dgm:spPr/>
      <dgm:t>
        <a:bodyPr/>
        <a:lstStyle/>
        <a:p>
          <a:endParaRPr lang="zh-CN" altLang="en-US" dirty="0"/>
        </a:p>
      </dgm:t>
    </dgm:pt>
    <dgm:pt modelId="{672914D5-553B-4B32-84EA-9C8458A83899}" type="parTrans" cxnId="{83EC87E8-7855-4626-B817-5CD44AA891C4}">
      <dgm:prSet/>
      <dgm:spPr/>
      <dgm:t>
        <a:bodyPr/>
        <a:lstStyle/>
        <a:p>
          <a:endParaRPr lang="zh-CN" altLang="en-US"/>
        </a:p>
      </dgm:t>
    </dgm:pt>
    <dgm:pt modelId="{92AD886D-96CB-48A8-A2B9-0912917E878F}" type="sibTrans" cxnId="{83EC87E8-7855-4626-B817-5CD44AA891C4}">
      <dgm:prSet/>
      <dgm:spPr/>
      <dgm:t>
        <a:bodyPr/>
        <a:lstStyle/>
        <a:p>
          <a:endParaRPr lang="zh-CN" altLang="en-US"/>
        </a:p>
      </dgm:t>
    </dgm:pt>
    <dgm:pt modelId="{C2D96E4C-E0DB-45FC-8ED5-F2E78547584D}">
      <dgm:prSet phldrT="[文本]"/>
      <dgm:spPr/>
      <dgm:t>
        <a:bodyPr/>
        <a:lstStyle/>
        <a:p>
          <a:r>
            <a:rPr lang="zh-CN" altLang="en-US" dirty="0" smtClean="0"/>
            <a:t>静默</a:t>
          </a:r>
          <a:endParaRPr lang="zh-CN" altLang="en-US" dirty="0"/>
        </a:p>
      </dgm:t>
    </dgm:pt>
    <dgm:pt modelId="{50A88FCB-651E-4DC8-B915-EFFB13FF77C2}" type="parTrans" cxnId="{AB83F2FA-2EC9-4CCF-9460-A42EDA4E84D4}">
      <dgm:prSet/>
      <dgm:spPr/>
      <dgm:t>
        <a:bodyPr/>
        <a:lstStyle/>
        <a:p>
          <a:endParaRPr lang="zh-CN" altLang="en-US"/>
        </a:p>
      </dgm:t>
    </dgm:pt>
    <dgm:pt modelId="{78632D60-9E77-4392-AA34-E70697F0D7FC}" type="sibTrans" cxnId="{AB83F2FA-2EC9-4CCF-9460-A42EDA4E84D4}">
      <dgm:prSet/>
      <dgm:spPr/>
      <dgm:t>
        <a:bodyPr/>
        <a:lstStyle/>
        <a:p>
          <a:endParaRPr lang="zh-CN" altLang="en-US"/>
        </a:p>
      </dgm:t>
    </dgm:pt>
    <dgm:pt modelId="{3666A7A5-71F8-46EC-83D4-64E0A0013FA2}">
      <dgm:prSet phldrT="[文本]"/>
      <dgm:spPr/>
      <dgm:t>
        <a:bodyPr/>
        <a:lstStyle/>
        <a:p>
          <a:r>
            <a:rPr lang="zh-CN" altLang="en-US" dirty="0" smtClean="0"/>
            <a:t>上午开会</a:t>
          </a:r>
          <a:endParaRPr lang="zh-CN" altLang="en-US" dirty="0"/>
        </a:p>
      </dgm:t>
    </dgm:pt>
    <dgm:pt modelId="{9244B281-053E-4CD2-B4C0-9328D15D96C4}" type="parTrans" cxnId="{3606DBEC-B2DC-46FE-9C85-5491F6D6E2C3}">
      <dgm:prSet/>
      <dgm:spPr/>
      <dgm:t>
        <a:bodyPr/>
        <a:lstStyle/>
        <a:p>
          <a:endParaRPr lang="zh-CN" altLang="en-US"/>
        </a:p>
      </dgm:t>
    </dgm:pt>
    <dgm:pt modelId="{8C084759-7F0A-471B-A51C-773C5B8EEF31}" type="sibTrans" cxnId="{3606DBEC-B2DC-46FE-9C85-5491F6D6E2C3}">
      <dgm:prSet/>
      <dgm:spPr/>
      <dgm:t>
        <a:bodyPr/>
        <a:lstStyle/>
        <a:p>
          <a:endParaRPr lang="zh-CN" altLang="en-US"/>
        </a:p>
      </dgm:t>
    </dgm:pt>
    <dgm:pt modelId="{58E58302-37B2-4B25-9D2A-F4902AEF4DE7}">
      <dgm:prSet phldrT="[文本]" custT="1"/>
      <dgm:spPr/>
      <dgm:t>
        <a:bodyPr/>
        <a:lstStyle/>
        <a:p>
          <a:r>
            <a:rPr lang="en-US" altLang="zh-CN" sz="1400" dirty="0" smtClean="0"/>
            <a:t>《</a:t>
          </a:r>
          <a:r>
            <a:rPr lang="zh-CN" altLang="en-US" sz="1400" dirty="0" smtClean="0"/>
            <a:t>丰享会</a:t>
          </a:r>
          <a:r>
            <a:rPr lang="en-US" altLang="zh-CN" sz="1400" dirty="0" smtClean="0"/>
            <a:t>》</a:t>
          </a:r>
          <a:endParaRPr lang="zh-CN" altLang="en-US" sz="1400" dirty="0"/>
        </a:p>
      </dgm:t>
    </dgm:pt>
    <dgm:pt modelId="{A7C10F50-C646-408F-8AB4-8C6EC49325D3}" type="parTrans" cxnId="{296A8D0C-8F10-49EA-A48E-89A1AADAFE8A}">
      <dgm:prSet/>
      <dgm:spPr/>
      <dgm:t>
        <a:bodyPr/>
        <a:lstStyle/>
        <a:p>
          <a:endParaRPr lang="zh-CN" altLang="en-US"/>
        </a:p>
      </dgm:t>
    </dgm:pt>
    <dgm:pt modelId="{6E0B1FB0-3080-4FAA-8495-FB95F9656D81}" type="sibTrans" cxnId="{296A8D0C-8F10-49EA-A48E-89A1AADAFE8A}">
      <dgm:prSet/>
      <dgm:spPr/>
      <dgm:t>
        <a:bodyPr/>
        <a:lstStyle/>
        <a:p>
          <a:endParaRPr lang="zh-CN" altLang="en-US"/>
        </a:p>
      </dgm:t>
    </dgm:pt>
    <dgm:pt modelId="{CE825ACA-F9E1-4F55-B514-0400FB56E8B6}">
      <dgm:prSet phldrT="[文本]" custT="1"/>
      <dgm:spPr/>
      <dgm:t>
        <a:bodyPr/>
        <a:lstStyle/>
        <a:p>
          <a:r>
            <a:rPr lang="zh-CN" altLang="en-US" sz="1400" dirty="0" smtClean="0"/>
            <a:t>小鲜肉，打基础（月度）</a:t>
          </a:r>
          <a:endParaRPr lang="zh-CN" altLang="en-US" sz="1400" dirty="0"/>
        </a:p>
      </dgm:t>
    </dgm:pt>
    <dgm:pt modelId="{6E204B7D-58C5-49E2-A257-ACE501192B7D}" type="parTrans" cxnId="{343CAABE-C74E-4384-AB91-112292FB17F2}">
      <dgm:prSet/>
      <dgm:spPr/>
      <dgm:t>
        <a:bodyPr/>
        <a:lstStyle/>
        <a:p>
          <a:endParaRPr lang="zh-CN" altLang="en-US"/>
        </a:p>
      </dgm:t>
    </dgm:pt>
    <dgm:pt modelId="{C09BCA4D-A265-42F6-AA8C-C808012FF9DD}" type="sibTrans" cxnId="{343CAABE-C74E-4384-AB91-112292FB17F2}">
      <dgm:prSet/>
      <dgm:spPr/>
      <dgm:t>
        <a:bodyPr/>
        <a:lstStyle/>
        <a:p>
          <a:endParaRPr lang="zh-CN" altLang="en-US"/>
        </a:p>
      </dgm:t>
    </dgm:pt>
    <dgm:pt modelId="{2BDA763B-8A7D-4FD5-B6A0-12426DDD0A93}">
      <dgm:prSet phldrT="[文本]" custT="1"/>
      <dgm:spPr/>
      <dgm:t>
        <a:bodyPr/>
        <a:lstStyle/>
        <a:p>
          <a:r>
            <a:rPr lang="zh-CN" altLang="en-US" sz="1400" dirty="0" smtClean="0"/>
            <a:t>老腊肉，重质量</a:t>
          </a:r>
          <a:endParaRPr lang="zh-CN" altLang="en-US" sz="1400" dirty="0"/>
        </a:p>
      </dgm:t>
    </dgm:pt>
    <dgm:pt modelId="{486737EE-F021-4851-B11D-D3CE481498C6}" type="parTrans" cxnId="{C735F25F-33B0-4D94-ACA7-D09044FF131E}">
      <dgm:prSet/>
      <dgm:spPr/>
      <dgm:t>
        <a:bodyPr/>
        <a:lstStyle/>
        <a:p>
          <a:endParaRPr lang="zh-CN" altLang="en-US"/>
        </a:p>
      </dgm:t>
    </dgm:pt>
    <dgm:pt modelId="{E34CE2E6-DB70-4CD3-844B-B557A675B78F}" type="sibTrans" cxnId="{C735F25F-33B0-4D94-ACA7-D09044FF131E}">
      <dgm:prSet/>
      <dgm:spPr/>
      <dgm:t>
        <a:bodyPr/>
        <a:lstStyle/>
        <a:p>
          <a:endParaRPr lang="zh-CN" altLang="en-US"/>
        </a:p>
      </dgm:t>
    </dgm:pt>
    <dgm:pt modelId="{6E14BE77-BA45-45C0-AB18-666DDF935BC3}">
      <dgm:prSet phldrT="[文本]"/>
      <dgm:spPr/>
      <dgm:t>
        <a:bodyPr/>
        <a:lstStyle/>
        <a:p>
          <a:r>
            <a:rPr lang="zh-CN" altLang="en-US" dirty="0" smtClean="0"/>
            <a:t>下午静默</a:t>
          </a:r>
          <a:endParaRPr lang="zh-CN" altLang="en-US" dirty="0"/>
        </a:p>
      </dgm:t>
    </dgm:pt>
    <dgm:pt modelId="{6A2D795F-39F3-4BE6-93D6-19DD3154F9E9}" type="parTrans" cxnId="{0EC00C66-CEC1-436E-9475-CBB1A5CD99D9}">
      <dgm:prSet/>
      <dgm:spPr/>
      <dgm:t>
        <a:bodyPr/>
        <a:lstStyle/>
        <a:p>
          <a:endParaRPr lang="zh-CN" altLang="en-US"/>
        </a:p>
      </dgm:t>
    </dgm:pt>
    <dgm:pt modelId="{B801F0FC-D343-41FC-87B2-D6A9C33BC92A}" type="sibTrans" cxnId="{0EC00C66-CEC1-436E-9475-CBB1A5CD99D9}">
      <dgm:prSet/>
      <dgm:spPr/>
      <dgm:t>
        <a:bodyPr/>
        <a:lstStyle/>
        <a:p>
          <a:endParaRPr lang="zh-CN" altLang="en-US"/>
        </a:p>
      </dgm:t>
    </dgm:pt>
    <dgm:pt modelId="{24463BAC-F513-44BB-9A26-0544EE5BC1B8}" type="pres">
      <dgm:prSet presAssocID="{4F63CC29-F416-4341-98CA-0FE06D86FC4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55B1EC-A53D-4174-906E-526F89D66D90}" type="pres">
      <dgm:prSet presAssocID="{4F63CC29-F416-4341-98CA-0FE06D86FC4F}" presName="children" presStyleCnt="0"/>
      <dgm:spPr/>
    </dgm:pt>
    <dgm:pt modelId="{35D4F4BF-59A2-4A9B-9446-DBBF982E004B}" type="pres">
      <dgm:prSet presAssocID="{4F63CC29-F416-4341-98CA-0FE06D86FC4F}" presName="child1group" presStyleCnt="0"/>
      <dgm:spPr/>
    </dgm:pt>
    <dgm:pt modelId="{7B5829CF-48D0-45A5-98E7-5A8429BB5C02}" type="pres">
      <dgm:prSet presAssocID="{4F63CC29-F416-4341-98CA-0FE06D86FC4F}" presName="child1" presStyleLbl="bgAcc1" presStyleIdx="0" presStyleCnt="4" custScaleX="161353"/>
      <dgm:spPr/>
      <dgm:t>
        <a:bodyPr/>
        <a:lstStyle/>
        <a:p>
          <a:endParaRPr lang="zh-CN" altLang="en-US"/>
        </a:p>
      </dgm:t>
    </dgm:pt>
    <dgm:pt modelId="{C8C6500E-9662-4BEE-AF85-9A75C9366579}" type="pres">
      <dgm:prSet presAssocID="{4F63CC29-F416-4341-98CA-0FE06D86FC4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19CF72-E016-4B9A-AC79-DC7EF8C984A6}" type="pres">
      <dgm:prSet presAssocID="{4F63CC29-F416-4341-98CA-0FE06D86FC4F}" presName="child2group" presStyleCnt="0"/>
      <dgm:spPr/>
    </dgm:pt>
    <dgm:pt modelId="{8887DA6A-EF07-41DB-9F34-C629B198F4DC}" type="pres">
      <dgm:prSet presAssocID="{4F63CC29-F416-4341-98CA-0FE06D86FC4F}" presName="child2" presStyleLbl="bgAcc1" presStyleIdx="1" presStyleCnt="4" custScaleX="153642"/>
      <dgm:spPr/>
      <dgm:t>
        <a:bodyPr/>
        <a:lstStyle/>
        <a:p>
          <a:endParaRPr lang="zh-CN" altLang="en-US"/>
        </a:p>
      </dgm:t>
    </dgm:pt>
    <dgm:pt modelId="{47F750A2-6A58-49A6-9145-24AA04E67497}" type="pres">
      <dgm:prSet presAssocID="{4F63CC29-F416-4341-98CA-0FE06D86FC4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8D507-C022-4F7E-9D80-6E5195DA5DD9}" type="pres">
      <dgm:prSet presAssocID="{4F63CC29-F416-4341-98CA-0FE06D86FC4F}" presName="child3group" presStyleCnt="0"/>
      <dgm:spPr/>
    </dgm:pt>
    <dgm:pt modelId="{D97E6363-D8E7-4637-921C-9131EFA7816A}" type="pres">
      <dgm:prSet presAssocID="{4F63CC29-F416-4341-98CA-0FE06D86FC4F}" presName="child3" presStyleLbl="bgAcc1" presStyleIdx="2" presStyleCnt="4" custScaleX="162490"/>
      <dgm:spPr/>
      <dgm:t>
        <a:bodyPr/>
        <a:lstStyle/>
        <a:p>
          <a:endParaRPr lang="zh-CN" altLang="en-US"/>
        </a:p>
      </dgm:t>
    </dgm:pt>
    <dgm:pt modelId="{F30F262A-9444-4F8B-BD0F-AFC5DBBC8484}" type="pres">
      <dgm:prSet presAssocID="{4F63CC29-F416-4341-98CA-0FE06D86FC4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65370-2576-47D1-87C9-A6640DF0ADC6}" type="pres">
      <dgm:prSet presAssocID="{4F63CC29-F416-4341-98CA-0FE06D86FC4F}" presName="child4group" presStyleCnt="0"/>
      <dgm:spPr/>
    </dgm:pt>
    <dgm:pt modelId="{03F55D84-B976-4DC4-8EB7-68A13DCB541B}" type="pres">
      <dgm:prSet presAssocID="{4F63CC29-F416-4341-98CA-0FE06D86FC4F}" presName="child4" presStyleLbl="bgAcc1" presStyleIdx="3" presStyleCnt="4" custScaleX="160216"/>
      <dgm:spPr/>
      <dgm:t>
        <a:bodyPr/>
        <a:lstStyle/>
        <a:p>
          <a:endParaRPr lang="zh-CN" altLang="en-US"/>
        </a:p>
      </dgm:t>
    </dgm:pt>
    <dgm:pt modelId="{448115ED-6370-479D-9F3D-1E0398556B6B}" type="pres">
      <dgm:prSet presAssocID="{4F63CC29-F416-4341-98CA-0FE06D86FC4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F34BA1-AC0E-4FD7-B491-C3F007119361}" type="pres">
      <dgm:prSet presAssocID="{4F63CC29-F416-4341-98CA-0FE06D86FC4F}" presName="childPlaceholder" presStyleCnt="0"/>
      <dgm:spPr/>
    </dgm:pt>
    <dgm:pt modelId="{BBABF931-2D6C-4F78-8FDD-DC1EEC1A8B02}" type="pres">
      <dgm:prSet presAssocID="{4F63CC29-F416-4341-98CA-0FE06D86FC4F}" presName="circle" presStyleCnt="0"/>
      <dgm:spPr/>
    </dgm:pt>
    <dgm:pt modelId="{7DBA92C6-AA16-406B-9C14-90E48F363517}" type="pres">
      <dgm:prSet presAssocID="{4F63CC29-F416-4341-98CA-0FE06D86FC4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021BF-4DCE-4316-9EF9-4995DF2F55A4}" type="pres">
      <dgm:prSet presAssocID="{4F63CC29-F416-4341-98CA-0FE06D86FC4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C084F5-9F72-4AD4-B504-8B83BCA3829C}" type="pres">
      <dgm:prSet presAssocID="{4F63CC29-F416-4341-98CA-0FE06D86FC4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4C9FB-98EE-41CD-8D60-BCD8C1C2381E}" type="pres">
      <dgm:prSet presAssocID="{4F63CC29-F416-4341-98CA-0FE06D86FC4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6BB643-8D4F-4F82-816A-28665544951B}" type="pres">
      <dgm:prSet presAssocID="{4F63CC29-F416-4341-98CA-0FE06D86FC4F}" presName="quadrantPlaceholder" presStyleCnt="0"/>
      <dgm:spPr/>
    </dgm:pt>
    <dgm:pt modelId="{13C19C16-0D2A-4074-BB07-6B0376AECCA8}" type="pres">
      <dgm:prSet presAssocID="{4F63CC29-F416-4341-98CA-0FE06D86FC4F}" presName="center1" presStyleLbl="fgShp" presStyleIdx="0" presStyleCnt="2"/>
      <dgm:spPr/>
    </dgm:pt>
    <dgm:pt modelId="{C4EF7FAD-41FB-48F8-A073-F5D1C8187054}" type="pres">
      <dgm:prSet presAssocID="{4F63CC29-F416-4341-98CA-0FE06D86FC4F}" presName="center2" presStyleLbl="fgShp" presStyleIdx="1" presStyleCnt="2"/>
      <dgm:spPr/>
    </dgm:pt>
  </dgm:ptLst>
  <dgm:cxnLst>
    <dgm:cxn modelId="{83EC87E8-7855-4626-B817-5CD44AA891C4}" srcId="{1EB1A109-DAFF-45B1-B064-691693D20DE6}" destId="{EDA1D0A5-96D5-44F7-BEE8-AFCEF211E8E3}" srcOrd="0" destOrd="0" parTransId="{672914D5-553B-4B32-84EA-9C8458A83899}" sibTransId="{92AD886D-96CB-48A8-A2B9-0912917E878F}"/>
    <dgm:cxn modelId="{1B68018E-78A5-4C1B-8E09-C4265E6D95E6}" type="presOf" srcId="{3666A7A5-71F8-46EC-83D4-64E0A0013FA2}" destId="{03F55D84-B976-4DC4-8EB7-68A13DCB541B}" srcOrd="0" destOrd="0" presId="urn:microsoft.com/office/officeart/2005/8/layout/cycle4"/>
    <dgm:cxn modelId="{02FD41AE-3F38-413A-A63D-554DB576B11E}" type="presOf" srcId="{DF6830AD-88E4-4750-8B9D-5501BCF70951}" destId="{C8C6500E-9662-4BEE-AF85-9A75C9366579}" srcOrd="1" destOrd="0" presId="urn:microsoft.com/office/officeart/2005/8/layout/cycle4"/>
    <dgm:cxn modelId="{8582A5DA-7162-4BA2-97B7-60C810C70E91}" type="presOf" srcId="{CE825ACA-F9E1-4F55-B514-0400FB56E8B6}" destId="{7B5829CF-48D0-45A5-98E7-5A8429BB5C02}" srcOrd="0" destOrd="1" presId="urn:microsoft.com/office/officeart/2005/8/layout/cycle4"/>
    <dgm:cxn modelId="{A3A30DA0-2436-41A1-ADBE-70580907337B}" type="presOf" srcId="{2060D4D2-B1B2-41FC-8F3C-3A60CCBA2B07}" destId="{14A021BF-4DCE-4316-9EF9-4995DF2F55A4}" srcOrd="0" destOrd="0" presId="urn:microsoft.com/office/officeart/2005/8/layout/cycle4"/>
    <dgm:cxn modelId="{0EC00C66-CEC1-436E-9475-CBB1A5CD99D9}" srcId="{C2D96E4C-E0DB-45FC-8ED5-F2E78547584D}" destId="{6E14BE77-BA45-45C0-AB18-666DDF935BC3}" srcOrd="1" destOrd="0" parTransId="{6A2D795F-39F3-4BE6-93D6-19DD3154F9E9}" sibTransId="{B801F0FC-D343-41FC-87B2-D6A9C33BC92A}"/>
    <dgm:cxn modelId="{AB83F2FA-2EC9-4CCF-9460-A42EDA4E84D4}" srcId="{4F63CC29-F416-4341-98CA-0FE06D86FC4F}" destId="{C2D96E4C-E0DB-45FC-8ED5-F2E78547584D}" srcOrd="3" destOrd="0" parTransId="{50A88FCB-651E-4DC8-B915-EFFB13FF77C2}" sibTransId="{78632D60-9E77-4392-AA34-E70697F0D7FC}"/>
    <dgm:cxn modelId="{3606DBEC-B2DC-46FE-9C85-5491F6D6E2C3}" srcId="{C2D96E4C-E0DB-45FC-8ED5-F2E78547584D}" destId="{3666A7A5-71F8-46EC-83D4-64E0A0013FA2}" srcOrd="0" destOrd="0" parTransId="{9244B281-053E-4CD2-B4C0-9328D15D96C4}" sibTransId="{8C084759-7F0A-471B-A51C-773C5B8EEF31}"/>
    <dgm:cxn modelId="{9ED1A37F-4FB8-46C5-9956-DBA2E37E2679}" type="presOf" srcId="{6E14BE77-BA45-45C0-AB18-666DDF935BC3}" destId="{03F55D84-B976-4DC4-8EB7-68A13DCB541B}" srcOrd="0" destOrd="1" presId="urn:microsoft.com/office/officeart/2005/8/layout/cycle4"/>
    <dgm:cxn modelId="{3AF8191E-608E-4F94-99B1-A2F38C366AC6}" srcId="{4F63CC29-F416-4341-98CA-0FE06D86FC4F}" destId="{1EB1A109-DAFF-45B1-B064-691693D20DE6}" srcOrd="2" destOrd="0" parTransId="{FF7B4EC4-5441-48B4-B975-B066887B8C5B}" sibTransId="{560ED994-9201-41A1-A588-E53DDBC715C4}"/>
    <dgm:cxn modelId="{2C52540B-88AA-41F9-B401-9C10E0BBC675}" type="presOf" srcId="{2BDA763B-8A7D-4FD5-B6A0-12426DDD0A93}" destId="{7B5829CF-48D0-45A5-98E7-5A8429BB5C02}" srcOrd="0" destOrd="3" presId="urn:microsoft.com/office/officeart/2005/8/layout/cycle4"/>
    <dgm:cxn modelId="{AE76F546-C093-4D1F-98FA-7173C35E6707}" type="presOf" srcId="{58E58302-37B2-4B25-9D2A-F4902AEF4DE7}" destId="{7B5829CF-48D0-45A5-98E7-5A8429BB5C02}" srcOrd="0" destOrd="2" presId="urn:microsoft.com/office/officeart/2005/8/layout/cycle4"/>
    <dgm:cxn modelId="{493C4E07-664E-4991-A351-77399596874B}" type="presOf" srcId="{2BDA763B-8A7D-4FD5-B6A0-12426DDD0A93}" destId="{C8C6500E-9662-4BEE-AF85-9A75C9366579}" srcOrd="1" destOrd="3" presId="urn:microsoft.com/office/officeart/2005/8/layout/cycle4"/>
    <dgm:cxn modelId="{296A8D0C-8F10-49EA-A48E-89A1AADAFE8A}" srcId="{42C040B2-40D4-4E65-986D-3A87EA262491}" destId="{58E58302-37B2-4B25-9D2A-F4902AEF4DE7}" srcOrd="2" destOrd="0" parTransId="{A7C10F50-C646-408F-8AB4-8C6EC49325D3}" sibTransId="{6E0B1FB0-3080-4FAA-8495-FB95F9656D81}"/>
    <dgm:cxn modelId="{440ABBEC-B79F-419B-8E5D-3F7A65B540E6}" type="presOf" srcId="{4F63CC29-F416-4341-98CA-0FE06D86FC4F}" destId="{24463BAC-F513-44BB-9A26-0544EE5BC1B8}" srcOrd="0" destOrd="0" presId="urn:microsoft.com/office/officeart/2005/8/layout/cycle4"/>
    <dgm:cxn modelId="{EC72D898-1CD3-4CFA-80A3-93C329038821}" type="presOf" srcId="{3666A7A5-71F8-46EC-83D4-64E0A0013FA2}" destId="{448115ED-6370-479D-9F3D-1E0398556B6B}" srcOrd="1" destOrd="0" presId="urn:microsoft.com/office/officeart/2005/8/layout/cycle4"/>
    <dgm:cxn modelId="{E63AF967-E3E2-4229-92BD-888E615749EB}" type="presOf" srcId="{2A8DD3FB-C565-4D2A-B4C0-891B1D598A01}" destId="{47F750A2-6A58-49A6-9145-24AA04E67497}" srcOrd="1" destOrd="0" presId="urn:microsoft.com/office/officeart/2005/8/layout/cycle4"/>
    <dgm:cxn modelId="{B65E6844-E665-4BDA-BD19-E54766483159}" srcId="{42C040B2-40D4-4E65-986D-3A87EA262491}" destId="{DF6830AD-88E4-4750-8B9D-5501BCF70951}" srcOrd="0" destOrd="0" parTransId="{B5B5AD87-03D6-4159-9F7D-0225C331C6A6}" sibTransId="{81FF1561-8B14-4C55-95AB-13E0278CC6D6}"/>
    <dgm:cxn modelId="{65DEB1B5-F1C8-4736-83A5-7AD06C9B9E6A}" type="presOf" srcId="{DF6830AD-88E4-4750-8B9D-5501BCF70951}" destId="{7B5829CF-48D0-45A5-98E7-5A8429BB5C02}" srcOrd="0" destOrd="0" presId="urn:microsoft.com/office/officeart/2005/8/layout/cycle4"/>
    <dgm:cxn modelId="{343CAABE-C74E-4384-AB91-112292FB17F2}" srcId="{42C040B2-40D4-4E65-986D-3A87EA262491}" destId="{CE825ACA-F9E1-4F55-B514-0400FB56E8B6}" srcOrd="1" destOrd="0" parTransId="{6E204B7D-58C5-49E2-A257-ACE501192B7D}" sibTransId="{C09BCA4D-A265-42F6-AA8C-C808012FF9DD}"/>
    <dgm:cxn modelId="{F2CE8E14-AF9E-4C0E-9D87-9828BFE7491E}" type="presOf" srcId="{2A8DD3FB-C565-4D2A-B4C0-891B1D598A01}" destId="{8887DA6A-EF07-41DB-9F34-C629B198F4DC}" srcOrd="0" destOrd="0" presId="urn:microsoft.com/office/officeart/2005/8/layout/cycle4"/>
    <dgm:cxn modelId="{3EAF18DC-62AF-48CA-A55F-77E02BEEEB6B}" type="presOf" srcId="{1EB1A109-DAFF-45B1-B064-691693D20DE6}" destId="{EEC084F5-9F72-4AD4-B504-8B83BCA3829C}" srcOrd="0" destOrd="0" presId="urn:microsoft.com/office/officeart/2005/8/layout/cycle4"/>
    <dgm:cxn modelId="{5B83B9C6-EB39-4F65-96E4-5F7DD5912492}" type="presOf" srcId="{6E14BE77-BA45-45C0-AB18-666DDF935BC3}" destId="{448115ED-6370-479D-9F3D-1E0398556B6B}" srcOrd="1" destOrd="1" presId="urn:microsoft.com/office/officeart/2005/8/layout/cycle4"/>
    <dgm:cxn modelId="{C735F25F-33B0-4D94-ACA7-D09044FF131E}" srcId="{42C040B2-40D4-4E65-986D-3A87EA262491}" destId="{2BDA763B-8A7D-4FD5-B6A0-12426DDD0A93}" srcOrd="3" destOrd="0" parTransId="{486737EE-F021-4851-B11D-D3CE481498C6}" sibTransId="{E34CE2E6-DB70-4CD3-844B-B557A675B78F}"/>
    <dgm:cxn modelId="{B28AC6FF-C21F-4081-B63D-3C793035A442}" type="presOf" srcId="{EDA1D0A5-96D5-44F7-BEE8-AFCEF211E8E3}" destId="{D97E6363-D8E7-4637-921C-9131EFA7816A}" srcOrd="0" destOrd="0" presId="urn:microsoft.com/office/officeart/2005/8/layout/cycle4"/>
    <dgm:cxn modelId="{2B0165F3-76FC-4E04-BE0D-2B315D75E30B}" srcId="{4F63CC29-F416-4341-98CA-0FE06D86FC4F}" destId="{42C040B2-40D4-4E65-986D-3A87EA262491}" srcOrd="0" destOrd="0" parTransId="{3E7B532D-46E3-435A-9344-C1C04E171DBC}" sibTransId="{2DCFD6CF-5113-4BBB-886F-5F68FFC91BF8}"/>
    <dgm:cxn modelId="{7C7D45F4-8CD7-42E8-BB41-67D2AEA2CAD3}" type="presOf" srcId="{42C040B2-40D4-4E65-986D-3A87EA262491}" destId="{7DBA92C6-AA16-406B-9C14-90E48F363517}" srcOrd="0" destOrd="0" presId="urn:microsoft.com/office/officeart/2005/8/layout/cycle4"/>
    <dgm:cxn modelId="{5E5F06AA-91E3-438E-AD4C-109C602509C7}" type="presOf" srcId="{58E58302-37B2-4B25-9D2A-F4902AEF4DE7}" destId="{C8C6500E-9662-4BEE-AF85-9A75C9366579}" srcOrd="1" destOrd="2" presId="urn:microsoft.com/office/officeart/2005/8/layout/cycle4"/>
    <dgm:cxn modelId="{12470550-8B2D-44DF-924B-943C6D1D7857}" srcId="{4F63CC29-F416-4341-98CA-0FE06D86FC4F}" destId="{2060D4D2-B1B2-41FC-8F3C-3A60CCBA2B07}" srcOrd="1" destOrd="0" parTransId="{E6AF75B8-C76F-435F-B5A5-50B0560CC468}" sibTransId="{A3116382-4D00-4163-9FCD-F6E12827320D}"/>
    <dgm:cxn modelId="{A66FB4FD-EC55-4F70-9A80-8CC71785F727}" type="presOf" srcId="{CE825ACA-F9E1-4F55-B514-0400FB56E8B6}" destId="{C8C6500E-9662-4BEE-AF85-9A75C9366579}" srcOrd="1" destOrd="1" presId="urn:microsoft.com/office/officeart/2005/8/layout/cycle4"/>
    <dgm:cxn modelId="{046F660D-8982-4C17-811B-BAB6585E57F5}" type="presOf" srcId="{EDA1D0A5-96D5-44F7-BEE8-AFCEF211E8E3}" destId="{F30F262A-9444-4F8B-BD0F-AFC5DBBC8484}" srcOrd="1" destOrd="0" presId="urn:microsoft.com/office/officeart/2005/8/layout/cycle4"/>
    <dgm:cxn modelId="{DDBFDA16-5CEC-4F25-B60E-27B0F287138A}" srcId="{2060D4D2-B1B2-41FC-8F3C-3A60CCBA2B07}" destId="{2A8DD3FB-C565-4D2A-B4C0-891B1D598A01}" srcOrd="0" destOrd="0" parTransId="{FD1FCD4F-D7BC-4892-AC3E-FAEB60E3CFBA}" sibTransId="{D06C5E9B-90E7-4A1E-AADF-EC1EFDDE329A}"/>
    <dgm:cxn modelId="{110665BB-590A-4C98-941A-26212824BFF3}" type="presOf" srcId="{C2D96E4C-E0DB-45FC-8ED5-F2E78547584D}" destId="{A894C9FB-98EE-41CD-8D60-BCD8C1C2381E}" srcOrd="0" destOrd="0" presId="urn:microsoft.com/office/officeart/2005/8/layout/cycle4"/>
    <dgm:cxn modelId="{0BDEFCDE-0064-4BDC-A7EB-DD78B83DD4BF}" type="presParOf" srcId="{24463BAC-F513-44BB-9A26-0544EE5BC1B8}" destId="{A955B1EC-A53D-4174-906E-526F89D66D90}" srcOrd="0" destOrd="0" presId="urn:microsoft.com/office/officeart/2005/8/layout/cycle4"/>
    <dgm:cxn modelId="{81E303D0-E4D7-4ECD-8502-0BC24704A5D1}" type="presParOf" srcId="{A955B1EC-A53D-4174-906E-526F89D66D90}" destId="{35D4F4BF-59A2-4A9B-9446-DBBF982E004B}" srcOrd="0" destOrd="0" presId="urn:microsoft.com/office/officeart/2005/8/layout/cycle4"/>
    <dgm:cxn modelId="{84009D08-539E-44F8-8790-22009DEE3CED}" type="presParOf" srcId="{35D4F4BF-59A2-4A9B-9446-DBBF982E004B}" destId="{7B5829CF-48D0-45A5-98E7-5A8429BB5C02}" srcOrd="0" destOrd="0" presId="urn:microsoft.com/office/officeart/2005/8/layout/cycle4"/>
    <dgm:cxn modelId="{569C2FB8-0286-40A7-A592-216065407ABD}" type="presParOf" srcId="{35D4F4BF-59A2-4A9B-9446-DBBF982E004B}" destId="{C8C6500E-9662-4BEE-AF85-9A75C9366579}" srcOrd="1" destOrd="0" presId="urn:microsoft.com/office/officeart/2005/8/layout/cycle4"/>
    <dgm:cxn modelId="{A7A8FD2B-931F-4064-9623-19F188F83F85}" type="presParOf" srcId="{A955B1EC-A53D-4174-906E-526F89D66D90}" destId="{9719CF72-E016-4B9A-AC79-DC7EF8C984A6}" srcOrd="1" destOrd="0" presId="urn:microsoft.com/office/officeart/2005/8/layout/cycle4"/>
    <dgm:cxn modelId="{831DCFF6-36E9-4264-866A-102524CE9454}" type="presParOf" srcId="{9719CF72-E016-4B9A-AC79-DC7EF8C984A6}" destId="{8887DA6A-EF07-41DB-9F34-C629B198F4DC}" srcOrd="0" destOrd="0" presId="urn:microsoft.com/office/officeart/2005/8/layout/cycle4"/>
    <dgm:cxn modelId="{9EFBFB91-7841-4E23-9168-D7157151E059}" type="presParOf" srcId="{9719CF72-E016-4B9A-AC79-DC7EF8C984A6}" destId="{47F750A2-6A58-49A6-9145-24AA04E67497}" srcOrd="1" destOrd="0" presId="urn:microsoft.com/office/officeart/2005/8/layout/cycle4"/>
    <dgm:cxn modelId="{C74B6B3A-4D06-4238-8E86-1C734D5FE51C}" type="presParOf" srcId="{A955B1EC-A53D-4174-906E-526F89D66D90}" destId="{5C88D507-C022-4F7E-9D80-6E5195DA5DD9}" srcOrd="2" destOrd="0" presId="urn:microsoft.com/office/officeart/2005/8/layout/cycle4"/>
    <dgm:cxn modelId="{B1E9E249-7BBF-4A6A-91D3-4F3B81966C31}" type="presParOf" srcId="{5C88D507-C022-4F7E-9D80-6E5195DA5DD9}" destId="{D97E6363-D8E7-4637-921C-9131EFA7816A}" srcOrd="0" destOrd="0" presId="urn:microsoft.com/office/officeart/2005/8/layout/cycle4"/>
    <dgm:cxn modelId="{E342FC44-CA4B-4FB3-8738-97541BA9A86F}" type="presParOf" srcId="{5C88D507-C022-4F7E-9D80-6E5195DA5DD9}" destId="{F30F262A-9444-4F8B-BD0F-AFC5DBBC8484}" srcOrd="1" destOrd="0" presId="urn:microsoft.com/office/officeart/2005/8/layout/cycle4"/>
    <dgm:cxn modelId="{9668464A-E365-4A2C-9BC1-6A1AD115BDF8}" type="presParOf" srcId="{A955B1EC-A53D-4174-906E-526F89D66D90}" destId="{A8365370-2576-47D1-87C9-A6640DF0ADC6}" srcOrd="3" destOrd="0" presId="urn:microsoft.com/office/officeart/2005/8/layout/cycle4"/>
    <dgm:cxn modelId="{190E15CF-F5EF-4153-BF04-98F1CD771D98}" type="presParOf" srcId="{A8365370-2576-47D1-87C9-A6640DF0ADC6}" destId="{03F55D84-B976-4DC4-8EB7-68A13DCB541B}" srcOrd="0" destOrd="0" presId="urn:microsoft.com/office/officeart/2005/8/layout/cycle4"/>
    <dgm:cxn modelId="{70F62E2B-BEAB-4784-B153-2DF7A1A8A1BD}" type="presParOf" srcId="{A8365370-2576-47D1-87C9-A6640DF0ADC6}" destId="{448115ED-6370-479D-9F3D-1E0398556B6B}" srcOrd="1" destOrd="0" presId="urn:microsoft.com/office/officeart/2005/8/layout/cycle4"/>
    <dgm:cxn modelId="{5701142D-FC25-4F8D-804B-1B01AC164DFE}" type="presParOf" srcId="{A955B1EC-A53D-4174-906E-526F89D66D90}" destId="{38F34BA1-AC0E-4FD7-B491-C3F007119361}" srcOrd="4" destOrd="0" presId="urn:microsoft.com/office/officeart/2005/8/layout/cycle4"/>
    <dgm:cxn modelId="{002AE63B-2253-48C1-842F-2937940E8104}" type="presParOf" srcId="{24463BAC-F513-44BB-9A26-0544EE5BC1B8}" destId="{BBABF931-2D6C-4F78-8FDD-DC1EEC1A8B02}" srcOrd="1" destOrd="0" presId="urn:microsoft.com/office/officeart/2005/8/layout/cycle4"/>
    <dgm:cxn modelId="{E3BE65CC-24AB-43AD-AF00-00A7A504B7A1}" type="presParOf" srcId="{BBABF931-2D6C-4F78-8FDD-DC1EEC1A8B02}" destId="{7DBA92C6-AA16-406B-9C14-90E48F363517}" srcOrd="0" destOrd="0" presId="urn:microsoft.com/office/officeart/2005/8/layout/cycle4"/>
    <dgm:cxn modelId="{8A395EE0-1A0F-49B2-B3D2-85135D5AF269}" type="presParOf" srcId="{BBABF931-2D6C-4F78-8FDD-DC1EEC1A8B02}" destId="{14A021BF-4DCE-4316-9EF9-4995DF2F55A4}" srcOrd="1" destOrd="0" presId="urn:microsoft.com/office/officeart/2005/8/layout/cycle4"/>
    <dgm:cxn modelId="{307A4B2F-A44D-4016-BE5E-4FF61F7AB556}" type="presParOf" srcId="{BBABF931-2D6C-4F78-8FDD-DC1EEC1A8B02}" destId="{EEC084F5-9F72-4AD4-B504-8B83BCA3829C}" srcOrd="2" destOrd="0" presId="urn:microsoft.com/office/officeart/2005/8/layout/cycle4"/>
    <dgm:cxn modelId="{AD6944B6-8C4C-416A-893F-0CF06B2039B4}" type="presParOf" srcId="{BBABF931-2D6C-4F78-8FDD-DC1EEC1A8B02}" destId="{A894C9FB-98EE-41CD-8D60-BCD8C1C2381E}" srcOrd="3" destOrd="0" presId="urn:microsoft.com/office/officeart/2005/8/layout/cycle4"/>
    <dgm:cxn modelId="{989905B0-710D-4B10-BFAC-DFF1208E04AA}" type="presParOf" srcId="{BBABF931-2D6C-4F78-8FDD-DC1EEC1A8B02}" destId="{BB6BB643-8D4F-4F82-816A-28665544951B}" srcOrd="4" destOrd="0" presId="urn:microsoft.com/office/officeart/2005/8/layout/cycle4"/>
    <dgm:cxn modelId="{06BC1AF3-7199-4692-BD39-5E71BA5C0EDC}" type="presParOf" srcId="{24463BAC-F513-44BB-9A26-0544EE5BC1B8}" destId="{13C19C16-0D2A-4074-BB07-6B0376AECCA8}" srcOrd="2" destOrd="0" presId="urn:microsoft.com/office/officeart/2005/8/layout/cycle4"/>
    <dgm:cxn modelId="{FFC8A021-F886-4CAA-A252-29F5CF84963B}" type="presParOf" srcId="{24463BAC-F513-44BB-9A26-0544EE5BC1B8}" destId="{C4EF7FAD-41FB-48F8-A073-F5D1C818705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F54FA-601E-4735-815E-8C65F7114598}" type="doc">
      <dgm:prSet loTypeId="urn:microsoft.com/office/officeart/2005/8/layout/venn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7D2E4B-BFCE-48A5-99DA-F0358D300B00}">
      <dgm:prSet phldrT="[文本]" custT="1"/>
      <dgm:spPr/>
      <dgm:t>
        <a:bodyPr/>
        <a:lstStyle/>
        <a:p>
          <a:r>
            <a:rPr lang="zh-CN" altLang="en-US" sz="1800" dirty="0" smtClean="0"/>
            <a:t>工作成果</a:t>
          </a:r>
          <a:r>
            <a:rPr lang="en-US" altLang="zh-CN" sz="1800" dirty="0" smtClean="0"/>
            <a:t>20%</a:t>
          </a:r>
          <a:endParaRPr lang="zh-CN" altLang="en-US" sz="1800" dirty="0"/>
        </a:p>
      </dgm:t>
    </dgm:pt>
    <dgm:pt modelId="{F1064C7F-CF68-4B7C-BB46-32D7E0340236}" type="parTrans" cxnId="{1ED5F08B-C24B-4C0C-909E-84446E962E3C}">
      <dgm:prSet/>
      <dgm:spPr/>
      <dgm:t>
        <a:bodyPr/>
        <a:lstStyle/>
        <a:p>
          <a:endParaRPr lang="zh-CN" altLang="en-US"/>
        </a:p>
      </dgm:t>
    </dgm:pt>
    <dgm:pt modelId="{A95CA84F-7E4C-40F8-A761-19656D4FD448}" type="sibTrans" cxnId="{1ED5F08B-C24B-4C0C-909E-84446E962E3C}">
      <dgm:prSet/>
      <dgm:spPr/>
      <dgm:t>
        <a:bodyPr/>
        <a:lstStyle/>
        <a:p>
          <a:endParaRPr lang="zh-CN" altLang="en-US"/>
        </a:p>
      </dgm:t>
    </dgm:pt>
    <dgm:pt modelId="{A412A701-88A7-4118-817C-8C672E4DE1E2}">
      <dgm:prSet phldrT="[文本]" custT="1"/>
      <dgm:spPr/>
      <dgm:t>
        <a:bodyPr/>
        <a:lstStyle/>
        <a:p>
          <a:r>
            <a:rPr lang="zh-CN" altLang="en-US" sz="2000" dirty="0" smtClean="0"/>
            <a:t>关键工作成果</a:t>
          </a:r>
          <a:r>
            <a:rPr lang="en-US" altLang="zh-CN" sz="2000" dirty="0" smtClean="0"/>
            <a:t>80%</a:t>
          </a:r>
          <a:endParaRPr lang="zh-CN" altLang="en-US" sz="2000" dirty="0"/>
        </a:p>
      </dgm:t>
    </dgm:pt>
    <dgm:pt modelId="{83B5D884-CF86-479B-A034-6149BD33974F}" type="parTrans" cxnId="{C0125E5C-1A55-4623-97ED-0A89CDE4959C}">
      <dgm:prSet/>
      <dgm:spPr/>
      <dgm:t>
        <a:bodyPr/>
        <a:lstStyle/>
        <a:p>
          <a:endParaRPr lang="zh-CN" altLang="en-US"/>
        </a:p>
      </dgm:t>
    </dgm:pt>
    <dgm:pt modelId="{5395BB39-DD9E-476B-AAFB-CCE18E39B98E}" type="sibTrans" cxnId="{C0125E5C-1A55-4623-97ED-0A89CDE4959C}">
      <dgm:prSet/>
      <dgm:spPr/>
      <dgm:t>
        <a:bodyPr/>
        <a:lstStyle/>
        <a:p>
          <a:endParaRPr lang="zh-CN" altLang="en-US"/>
        </a:p>
      </dgm:t>
    </dgm:pt>
    <dgm:pt modelId="{699EBA30-A072-42A3-A1EC-24463BD944F8}" type="pres">
      <dgm:prSet presAssocID="{4AFF54FA-601E-4735-815E-8C65F711459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7C8B4E-CCB5-42EE-B956-4151F4A7A5D1}" type="pres">
      <dgm:prSet presAssocID="{4AFF54FA-601E-4735-815E-8C65F7114598}" presName="comp1" presStyleCnt="0"/>
      <dgm:spPr/>
    </dgm:pt>
    <dgm:pt modelId="{50BD8719-454D-41F3-9D30-4DAE78714557}" type="pres">
      <dgm:prSet presAssocID="{4AFF54FA-601E-4735-815E-8C65F7114598}" presName="circle1" presStyleLbl="node1" presStyleIdx="0" presStyleCnt="2" custScaleX="111282" custLinFactNeighborX="-8205" custLinFactNeighborY="4359"/>
      <dgm:spPr/>
      <dgm:t>
        <a:bodyPr/>
        <a:lstStyle/>
        <a:p>
          <a:endParaRPr lang="zh-CN" altLang="en-US"/>
        </a:p>
      </dgm:t>
    </dgm:pt>
    <dgm:pt modelId="{19954255-4288-491C-B781-1BD73F97BAF6}" type="pres">
      <dgm:prSet presAssocID="{4AFF54FA-601E-4735-815E-8C65F7114598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6D1CAC-C29B-4289-BF81-2DDAE27C12B1}" type="pres">
      <dgm:prSet presAssocID="{4AFF54FA-601E-4735-815E-8C65F7114598}" presName="comp2" presStyleCnt="0"/>
      <dgm:spPr/>
    </dgm:pt>
    <dgm:pt modelId="{D3D046D6-3D41-4BAD-B769-1A5C859FFE1D}" type="pres">
      <dgm:prSet presAssocID="{4AFF54FA-601E-4735-815E-8C65F7114598}" presName="circle2" presStyleLbl="node1" presStyleIdx="1" presStyleCnt="2" custScaleY="92820" custLinFactNeighborY="2052"/>
      <dgm:spPr/>
      <dgm:t>
        <a:bodyPr/>
        <a:lstStyle/>
        <a:p>
          <a:endParaRPr lang="zh-CN" altLang="en-US"/>
        </a:p>
      </dgm:t>
    </dgm:pt>
    <dgm:pt modelId="{38C1DE54-0D95-424F-8788-1DA311722BBD}" type="pres">
      <dgm:prSet presAssocID="{4AFF54FA-601E-4735-815E-8C65F7114598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F52E4E-5513-44B3-BDA3-C10FB0FC55D7}" type="presOf" srcId="{847D2E4B-BFCE-48A5-99DA-F0358D300B00}" destId="{19954255-4288-491C-B781-1BD73F97BAF6}" srcOrd="1" destOrd="0" presId="urn:microsoft.com/office/officeart/2005/8/layout/venn2"/>
    <dgm:cxn modelId="{E4A26782-BE1A-45F5-B79F-B1B213566047}" type="presOf" srcId="{4AFF54FA-601E-4735-815E-8C65F7114598}" destId="{699EBA30-A072-42A3-A1EC-24463BD944F8}" srcOrd="0" destOrd="0" presId="urn:microsoft.com/office/officeart/2005/8/layout/venn2"/>
    <dgm:cxn modelId="{1ED5F08B-C24B-4C0C-909E-84446E962E3C}" srcId="{4AFF54FA-601E-4735-815E-8C65F7114598}" destId="{847D2E4B-BFCE-48A5-99DA-F0358D300B00}" srcOrd="0" destOrd="0" parTransId="{F1064C7F-CF68-4B7C-BB46-32D7E0340236}" sibTransId="{A95CA84F-7E4C-40F8-A761-19656D4FD448}"/>
    <dgm:cxn modelId="{5C8C9C65-35F0-415D-B597-8A47AD59E466}" type="presOf" srcId="{847D2E4B-BFCE-48A5-99DA-F0358D300B00}" destId="{50BD8719-454D-41F3-9D30-4DAE78714557}" srcOrd="0" destOrd="0" presId="urn:microsoft.com/office/officeart/2005/8/layout/venn2"/>
    <dgm:cxn modelId="{DCDE7D25-7F99-4D95-8672-728A26BB7BB6}" type="presOf" srcId="{A412A701-88A7-4118-817C-8C672E4DE1E2}" destId="{38C1DE54-0D95-424F-8788-1DA311722BBD}" srcOrd="1" destOrd="0" presId="urn:microsoft.com/office/officeart/2005/8/layout/venn2"/>
    <dgm:cxn modelId="{C0125E5C-1A55-4623-97ED-0A89CDE4959C}" srcId="{4AFF54FA-601E-4735-815E-8C65F7114598}" destId="{A412A701-88A7-4118-817C-8C672E4DE1E2}" srcOrd="1" destOrd="0" parTransId="{83B5D884-CF86-479B-A034-6149BD33974F}" sibTransId="{5395BB39-DD9E-476B-AAFB-CCE18E39B98E}"/>
    <dgm:cxn modelId="{CCBF9FE7-720E-4A04-A55B-083D97BB1431}" type="presOf" srcId="{A412A701-88A7-4118-817C-8C672E4DE1E2}" destId="{D3D046D6-3D41-4BAD-B769-1A5C859FFE1D}" srcOrd="0" destOrd="0" presId="urn:microsoft.com/office/officeart/2005/8/layout/venn2"/>
    <dgm:cxn modelId="{81EA570A-D4FA-4F5D-9E03-6D7B249D1321}" type="presParOf" srcId="{699EBA30-A072-42A3-A1EC-24463BD944F8}" destId="{377C8B4E-CCB5-42EE-B956-4151F4A7A5D1}" srcOrd="0" destOrd="0" presId="urn:microsoft.com/office/officeart/2005/8/layout/venn2"/>
    <dgm:cxn modelId="{280B4EE7-DCA5-455B-81A2-0BEDB0416C47}" type="presParOf" srcId="{377C8B4E-CCB5-42EE-B956-4151F4A7A5D1}" destId="{50BD8719-454D-41F3-9D30-4DAE78714557}" srcOrd="0" destOrd="0" presId="urn:microsoft.com/office/officeart/2005/8/layout/venn2"/>
    <dgm:cxn modelId="{08C2F599-B137-4912-AA50-A7742C673776}" type="presParOf" srcId="{377C8B4E-CCB5-42EE-B956-4151F4A7A5D1}" destId="{19954255-4288-491C-B781-1BD73F97BAF6}" srcOrd="1" destOrd="0" presId="urn:microsoft.com/office/officeart/2005/8/layout/venn2"/>
    <dgm:cxn modelId="{32E5E6BD-86B3-4F22-901D-00C2A7FF864C}" type="presParOf" srcId="{699EBA30-A072-42A3-A1EC-24463BD944F8}" destId="{346D1CAC-C29B-4289-BF81-2DDAE27C12B1}" srcOrd="1" destOrd="0" presId="urn:microsoft.com/office/officeart/2005/8/layout/venn2"/>
    <dgm:cxn modelId="{24A4F308-5C12-4E3C-A4CF-0A0502329A5B}" type="presParOf" srcId="{346D1CAC-C29B-4289-BF81-2DDAE27C12B1}" destId="{D3D046D6-3D41-4BAD-B769-1A5C859FFE1D}" srcOrd="0" destOrd="0" presId="urn:microsoft.com/office/officeart/2005/8/layout/venn2"/>
    <dgm:cxn modelId="{70C98157-37A1-4C7B-AF7D-052BAA5CD29A}" type="presParOf" srcId="{346D1CAC-C29B-4289-BF81-2DDAE27C12B1}" destId="{38C1DE54-0D95-424F-8788-1DA311722BB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5CB1DA-0223-48E0-B18D-12DC32A3ECC4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BFA2DB3-F451-4F03-AC65-1516CF44ACC5}">
      <dgm:prSet phldrT="[文本]" custT="1"/>
      <dgm:spPr/>
      <dgm:t>
        <a:bodyPr/>
        <a:lstStyle/>
        <a:p>
          <a:r>
            <a:rPr lang="zh-CN" altLang="en-US" sz="2800" dirty="0" smtClean="0"/>
            <a:t>提效指数</a:t>
          </a:r>
          <a:r>
            <a:rPr lang="en-US" altLang="zh-CN" sz="2800" dirty="0" smtClean="0"/>
            <a:t>0</a:t>
          </a:r>
          <a:r>
            <a:rPr lang="en-US" altLang="zh-CN" sz="2400" dirty="0" smtClean="0"/>
            <a:t>%~30%</a:t>
          </a:r>
          <a:endParaRPr lang="zh-CN" altLang="en-US" sz="2400" dirty="0"/>
        </a:p>
      </dgm:t>
    </dgm:pt>
    <dgm:pt modelId="{6CEED382-13FF-4E7D-9885-95437F73A134}" type="par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7B16C1C2-F67E-42E5-98A9-F0EBF4F97B57}" type="sib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D39E7C6B-27D6-4B28-A403-58500CDD6EB9}">
      <dgm:prSet phldrT="[文本]" custT="1"/>
      <dgm:spPr/>
      <dgm:t>
        <a:bodyPr/>
        <a:lstStyle/>
        <a:p>
          <a:r>
            <a:rPr lang="zh-CN" altLang="en-US" sz="2000" dirty="0" smtClean="0"/>
            <a:t>影响范围</a:t>
          </a:r>
          <a:endParaRPr lang="zh-CN" altLang="en-US" sz="2000" dirty="0"/>
        </a:p>
      </dgm:t>
    </dgm:pt>
    <dgm:pt modelId="{31693F89-4F60-4A46-98AD-85BCEA107EFD}" type="par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7572C87F-78BD-46A5-B1B0-BB333EE9658E}" type="sib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4AEE04D7-CF41-4ED8-9893-57132B03F32D}">
      <dgm:prSet phldrT="[文本]" custT="1"/>
      <dgm:spPr/>
      <dgm:t>
        <a:bodyPr/>
        <a:lstStyle/>
        <a:p>
          <a:r>
            <a:rPr lang="zh-CN" altLang="en-US" sz="2000" dirty="0" smtClean="0"/>
            <a:t>效率对比</a:t>
          </a:r>
          <a:endParaRPr lang="zh-CN" altLang="en-US" sz="2000" dirty="0"/>
        </a:p>
      </dgm:t>
    </dgm:pt>
    <dgm:pt modelId="{D4261640-2256-465D-84B8-18EB5A3C5A46}" type="par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B44ACCAB-4016-422D-9FA3-6FF0B9DE465D}" type="sib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5DE138F2-07E3-43CE-A007-465453D4A0AD}">
      <dgm:prSet phldrT="[文本]" custT="1"/>
      <dgm:spPr/>
      <dgm:t>
        <a:bodyPr/>
        <a:lstStyle/>
        <a:p>
          <a:r>
            <a:rPr lang="zh-CN" altLang="en-US" sz="2800" dirty="0" smtClean="0"/>
            <a:t>创新指数</a:t>
          </a:r>
          <a:r>
            <a:rPr lang="en-US" altLang="zh-CN" sz="2400" dirty="0" smtClean="0"/>
            <a:t>0%~30%</a:t>
          </a:r>
          <a:endParaRPr lang="zh-CN" altLang="en-US" sz="2400" dirty="0"/>
        </a:p>
      </dgm:t>
    </dgm:pt>
    <dgm:pt modelId="{CEF5DD0B-EDCA-4A06-A98C-BDBCCA8CEB95}" type="par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8564040B-B090-44E5-AA1C-A6CA3A53CD58}" type="sib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2679A860-C4C3-4DBA-8362-290795FB00CE}">
      <dgm:prSet phldrT="[文本]" custT="1"/>
      <dgm:spPr/>
      <dgm:t>
        <a:bodyPr/>
        <a:lstStyle/>
        <a:p>
          <a:r>
            <a:rPr lang="zh-CN" altLang="en-US" sz="2000" dirty="0" smtClean="0"/>
            <a:t>用户量</a:t>
          </a:r>
          <a:endParaRPr lang="zh-CN" altLang="en-US" sz="2000" dirty="0"/>
        </a:p>
      </dgm:t>
    </dgm:pt>
    <dgm:pt modelId="{5D0FC110-FA79-46A6-B1C9-FD41BF230030}" type="par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B301653C-EF41-473F-8A54-138833E71E15}" type="sib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791E4F53-2457-497E-B1F5-DB5A172A23E6}">
      <dgm:prSet phldrT="[文本]" custT="1"/>
      <dgm:spPr/>
      <dgm:t>
        <a:bodyPr/>
        <a:lstStyle/>
        <a:p>
          <a:r>
            <a:rPr lang="zh-CN" altLang="en-US" sz="2000" dirty="0" smtClean="0"/>
            <a:t>影响力</a:t>
          </a:r>
          <a:endParaRPr lang="zh-CN" altLang="en-US" sz="2000" dirty="0"/>
        </a:p>
      </dgm:t>
    </dgm:pt>
    <dgm:pt modelId="{E986C580-EFF8-4E12-B839-D4051BB8F34E}" type="par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7B0D43A7-D113-4DF9-88CD-73802885A5BD}" type="sib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CB644EAA-18AA-4361-9BEA-B5ADF1696E7F}">
      <dgm:prSet phldrT="[文本]" custT="1"/>
      <dgm:spPr/>
      <dgm:t>
        <a:bodyPr/>
        <a:lstStyle/>
        <a:p>
          <a:r>
            <a:rPr lang="zh-CN" altLang="en-US" sz="2800" dirty="0" smtClean="0"/>
            <a:t>分享指数</a:t>
          </a:r>
          <a:r>
            <a:rPr lang="en-US" altLang="zh-CN" sz="2800" dirty="0" smtClean="0"/>
            <a:t>10%</a:t>
          </a:r>
        </a:p>
      </dgm:t>
    </dgm:pt>
    <dgm:pt modelId="{40AE155B-86ED-430A-8E0D-567DD8194FC3}" type="par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FCD33F7C-335F-47C1-99A6-B6472E6C0093}" type="sib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12B9C9F0-5AA7-49D8-80EB-E8811344D342}">
      <dgm:prSet phldrT="[文本]" custT="1"/>
      <dgm:spPr/>
      <dgm:t>
        <a:bodyPr/>
        <a:lstStyle/>
        <a:p>
          <a:r>
            <a:rPr lang="zh-CN" altLang="en-US" sz="2000" dirty="0" smtClean="0"/>
            <a:t>申报数</a:t>
          </a:r>
          <a:endParaRPr lang="zh-CN" altLang="en-US" sz="2000" dirty="0"/>
        </a:p>
      </dgm:t>
    </dgm:pt>
    <dgm:pt modelId="{4989A049-BE02-4CC8-9A7C-916F9468B983}" type="par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C12F4630-E866-40AD-8C2C-EE71FA16C272}" type="sib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0861E8C4-1B32-4303-A64E-13225B306B26}">
      <dgm:prSet phldrT="[文本]" custT="1"/>
      <dgm:spPr/>
      <dgm:t>
        <a:bodyPr/>
        <a:lstStyle/>
        <a:p>
          <a:r>
            <a:rPr lang="zh-CN" altLang="en-US" sz="2000" dirty="0" smtClean="0"/>
            <a:t>上榜数</a:t>
          </a:r>
          <a:endParaRPr lang="zh-CN" altLang="en-US" sz="2000" dirty="0"/>
        </a:p>
      </dgm:t>
    </dgm:pt>
    <dgm:pt modelId="{92CB0B7F-AECB-4326-8A60-B6E839B8DF25}" type="par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116BBFDE-3D5F-4AA0-95C1-07BEB04A3643}" type="sib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FEEE54A4-5E3B-4F52-BA95-1E85A6EA20E5}">
      <dgm:prSet phldrT="[文本]" custT="1"/>
      <dgm:spPr/>
      <dgm:t>
        <a:bodyPr/>
        <a:lstStyle/>
        <a:p>
          <a:r>
            <a:rPr lang="zh-CN" altLang="en-US" sz="2800" dirty="0" smtClean="0"/>
            <a:t>贡献指数</a:t>
          </a:r>
          <a:r>
            <a:rPr lang="en-US" altLang="zh-CN" sz="2800" dirty="0" smtClean="0"/>
            <a:t>10%</a:t>
          </a:r>
          <a:endParaRPr lang="zh-CN" altLang="en-US" sz="2800" dirty="0"/>
        </a:p>
      </dgm:t>
    </dgm:pt>
    <dgm:pt modelId="{4F1EA0AC-12A0-40AC-A0AA-4944E83C2D7D}" type="par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6A548D22-934B-4850-A1EF-458143BE58EF}" type="sib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78620F1F-AF02-4B34-B4F2-FFE7B2E9F419}">
      <dgm:prSet phldrT="[文本]" custT="1"/>
      <dgm:spPr/>
      <dgm:t>
        <a:bodyPr/>
        <a:lstStyle/>
        <a:p>
          <a:r>
            <a:rPr lang="zh-CN" altLang="en-US" sz="2000" dirty="0" smtClean="0"/>
            <a:t>内部外部</a:t>
          </a:r>
          <a:endParaRPr lang="zh-CN" altLang="en-US" sz="2000" dirty="0"/>
        </a:p>
      </dgm:t>
    </dgm:pt>
    <dgm:pt modelId="{49B78DE7-9146-4BFB-80D8-C8C648052D49}" type="par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FB78DBC0-D941-41EB-B990-D3E720C9447D}" type="sib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BF01D934-EBFD-4EEC-827F-7ED4231ABC2B}">
      <dgm:prSet phldrT="[文本]" custT="1"/>
      <dgm:spPr/>
      <dgm:t>
        <a:bodyPr/>
        <a:lstStyle/>
        <a:p>
          <a:r>
            <a:rPr lang="zh-CN" altLang="en-US" sz="2000" dirty="0" smtClean="0"/>
            <a:t>利润</a:t>
          </a:r>
          <a:endParaRPr lang="zh-CN" altLang="en-US" sz="2000" dirty="0"/>
        </a:p>
      </dgm:t>
    </dgm:pt>
    <dgm:pt modelId="{75284B3A-19D9-4A83-9810-2A3E669AF2EE}" type="par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79E2846-267A-4A8E-B608-4A1367D43C95}" type="sib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CBC33B0F-DFE6-4ACB-8E83-80D7505B68B0}">
      <dgm:prSet phldrT="[文本]" custT="1"/>
      <dgm:spPr/>
      <dgm:t>
        <a:bodyPr/>
        <a:lstStyle/>
        <a:p>
          <a:r>
            <a:rPr lang="zh-CN" altLang="en-US" sz="2000" dirty="0" smtClean="0"/>
            <a:t>质量</a:t>
          </a:r>
          <a:endParaRPr lang="zh-CN" altLang="en-US" sz="2000" dirty="0"/>
        </a:p>
      </dgm:t>
    </dgm:pt>
    <dgm:pt modelId="{C8D71741-5580-4A2D-A1C4-5085696C0E4B}" type="par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3E73BFB8-3020-4331-9895-64237C2B1659}" type="sib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22FA4524-9CE5-4444-84CA-32E865DD5D97}">
      <dgm:prSet phldrT="[文本]" custT="1"/>
      <dgm:spPr/>
      <dgm:t>
        <a:bodyPr/>
        <a:lstStyle/>
        <a:p>
          <a:r>
            <a:rPr lang="zh-CN" altLang="en-US" sz="2000" dirty="0" smtClean="0"/>
            <a:t>次数</a:t>
          </a:r>
          <a:endParaRPr lang="zh-CN" altLang="en-US" sz="2000" dirty="0"/>
        </a:p>
      </dgm:t>
    </dgm:pt>
    <dgm:pt modelId="{6FB85F87-69C2-48B7-BADD-77EAE46870EF}" type="par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8826215F-089E-4A16-B802-9BFC4BAC096F}" type="sib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631B1380-E707-4931-9D1F-7062B7F3EF0E}">
      <dgm:prSet phldrT="[文本]" custT="1"/>
      <dgm:spPr/>
      <dgm:t>
        <a:bodyPr/>
        <a:lstStyle/>
        <a:p>
          <a:r>
            <a:rPr lang="zh-CN" altLang="en-US" sz="2000" dirty="0" smtClean="0"/>
            <a:t>荣誉数</a:t>
          </a:r>
          <a:endParaRPr lang="zh-CN" altLang="en-US" sz="2000" dirty="0"/>
        </a:p>
      </dgm:t>
    </dgm:pt>
    <dgm:pt modelId="{60CA451D-EE3A-40BD-8555-211DECAA25B8}" type="par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F3F699F6-99FA-4181-82E5-521EEA96D760}" type="sib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0420F970-CCE7-4FB2-83B3-2FA264CE17AD}">
      <dgm:prSet phldrT="[文本]" custT="1"/>
      <dgm:spPr/>
      <dgm:t>
        <a:bodyPr/>
        <a:lstStyle/>
        <a:p>
          <a:r>
            <a:rPr lang="zh-CN" altLang="en-US" sz="2000" dirty="0" smtClean="0"/>
            <a:t>标准化</a:t>
          </a:r>
          <a:endParaRPr lang="zh-CN" altLang="en-US" sz="2000" dirty="0"/>
        </a:p>
      </dgm:t>
    </dgm:pt>
    <dgm:pt modelId="{0EB192CD-8C2F-42E7-A1CF-09394A137700}" type="par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8DB5AD13-66BE-4634-B2A1-C68888B5E8F9}" type="sib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76141D67-379B-4B53-9FFE-23C026C7990D}" type="pres">
      <dgm:prSet presAssocID="{A25CB1DA-0223-48E0-B18D-12DC32A3EC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10B26F-BD91-4044-8C2F-E139988AAE05}" type="pres">
      <dgm:prSet presAssocID="{EBFA2DB3-F451-4F03-AC65-1516CF44ACC5}" presName="compNode" presStyleCnt="0"/>
      <dgm:spPr/>
    </dgm:pt>
    <dgm:pt modelId="{2D3D3997-6265-4B86-8717-EAFA47AE8088}" type="pres">
      <dgm:prSet presAssocID="{EBFA2DB3-F451-4F03-AC65-1516CF44ACC5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AAFC04BF-52A4-4C72-AF6A-DB2741C3575D}" type="pres">
      <dgm:prSet presAssocID="{EBFA2DB3-F451-4F03-AC65-1516CF44ACC5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84191B8E-6C19-4A80-A9E0-0F3729CD613A}" type="pres">
      <dgm:prSet presAssocID="{EBFA2DB3-F451-4F03-AC65-1516CF44ACC5}" presName="compChildNode" presStyleCnt="0"/>
      <dgm:spPr/>
    </dgm:pt>
    <dgm:pt modelId="{F0283A48-D7CB-41E0-AE64-150A03CE798F}" type="pres">
      <dgm:prSet presAssocID="{EBFA2DB3-F451-4F03-AC65-1516CF44ACC5}" presName="theInnerList" presStyleCnt="0"/>
      <dgm:spPr/>
    </dgm:pt>
    <dgm:pt modelId="{1BBBD488-E31E-4247-8BDD-757A4BAF46AF}" type="pres">
      <dgm:prSet presAssocID="{D39E7C6B-27D6-4B28-A403-58500CDD6EB9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EB0DB-8B4F-47A5-BB3F-235503144DA6}" type="pres">
      <dgm:prSet presAssocID="{D39E7C6B-27D6-4B28-A403-58500CDD6EB9}" presName="aSpace2" presStyleCnt="0"/>
      <dgm:spPr/>
    </dgm:pt>
    <dgm:pt modelId="{31F57997-2601-473B-8A17-476B7118D827}" type="pres">
      <dgm:prSet presAssocID="{4AEE04D7-CF41-4ED8-9893-57132B03F32D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C5E10B-720F-408F-9EC2-68F15E292372}" type="pres">
      <dgm:prSet presAssocID="{4AEE04D7-CF41-4ED8-9893-57132B03F32D}" presName="aSpace2" presStyleCnt="0"/>
      <dgm:spPr/>
    </dgm:pt>
    <dgm:pt modelId="{356CB003-827E-4A04-851D-4FAED0399D8C}" type="pres">
      <dgm:prSet presAssocID="{0420F970-CCE7-4FB2-83B3-2FA264CE17A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22B36-1CB2-4CF1-87BB-AE7FF22C828D}" type="pres">
      <dgm:prSet presAssocID="{EBFA2DB3-F451-4F03-AC65-1516CF44ACC5}" presName="aSpace" presStyleCnt="0"/>
      <dgm:spPr/>
    </dgm:pt>
    <dgm:pt modelId="{FC9FBC60-B4BE-478F-8F08-35AF7F9BFEB6}" type="pres">
      <dgm:prSet presAssocID="{5DE138F2-07E3-43CE-A007-465453D4A0AD}" presName="compNode" presStyleCnt="0"/>
      <dgm:spPr/>
    </dgm:pt>
    <dgm:pt modelId="{32882902-F69C-4878-9023-30A83753BFDC}" type="pres">
      <dgm:prSet presAssocID="{5DE138F2-07E3-43CE-A007-465453D4A0AD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4A67D62-74E6-421B-949E-E6FB58DB0D73}" type="pres">
      <dgm:prSet presAssocID="{5DE138F2-07E3-43CE-A007-465453D4A0AD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C5BEE4CD-3583-44A7-96C3-26E66AA7377D}" type="pres">
      <dgm:prSet presAssocID="{5DE138F2-07E3-43CE-A007-465453D4A0AD}" presName="compChildNode" presStyleCnt="0"/>
      <dgm:spPr/>
    </dgm:pt>
    <dgm:pt modelId="{782B24F7-3303-4CC8-9790-67A2ACA7277B}" type="pres">
      <dgm:prSet presAssocID="{5DE138F2-07E3-43CE-A007-465453D4A0AD}" presName="theInnerList" presStyleCnt="0"/>
      <dgm:spPr/>
    </dgm:pt>
    <dgm:pt modelId="{1CA38761-DD51-4857-8A5D-D50C28F6D55D}" type="pres">
      <dgm:prSet presAssocID="{2679A860-C4C3-4DBA-8362-290795FB00CE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DF949-4FAF-45CA-B30D-450F6DD6628D}" type="pres">
      <dgm:prSet presAssocID="{2679A860-C4C3-4DBA-8362-290795FB00CE}" presName="aSpace2" presStyleCnt="0"/>
      <dgm:spPr/>
    </dgm:pt>
    <dgm:pt modelId="{294F806C-36D8-48EC-92B9-5E746FBB89E7}" type="pres">
      <dgm:prSet presAssocID="{791E4F53-2457-497E-B1F5-DB5A172A23E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CF323-E714-461A-AE6C-7E83B54383CA}" type="pres">
      <dgm:prSet presAssocID="{791E4F53-2457-497E-B1F5-DB5A172A23E6}" presName="aSpace2" presStyleCnt="0"/>
      <dgm:spPr/>
    </dgm:pt>
    <dgm:pt modelId="{6462E2DF-52FF-4124-A672-46A135C0CCD0}" type="pres">
      <dgm:prSet presAssocID="{BF01D934-EBFD-4EEC-827F-7ED4231ABC2B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1B3AA-5064-4CAD-ACE2-3B7DF5D8B195}" type="pres">
      <dgm:prSet presAssocID="{5DE138F2-07E3-43CE-A007-465453D4A0AD}" presName="aSpace" presStyleCnt="0"/>
      <dgm:spPr/>
    </dgm:pt>
    <dgm:pt modelId="{AFBC9ABF-33D9-4294-A79F-0F599A56408E}" type="pres">
      <dgm:prSet presAssocID="{CB644EAA-18AA-4361-9BEA-B5ADF1696E7F}" presName="compNode" presStyleCnt="0"/>
      <dgm:spPr/>
    </dgm:pt>
    <dgm:pt modelId="{A904FD21-9E03-4525-95DA-4C3AACB834BB}" type="pres">
      <dgm:prSet presAssocID="{CB644EAA-18AA-4361-9BEA-B5ADF1696E7F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068E138-1E79-4DCB-B1C6-A27B915C71C1}" type="pres">
      <dgm:prSet presAssocID="{CB644EAA-18AA-4361-9BEA-B5ADF1696E7F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0D593FA-5DB3-428C-9FDD-F36663142050}" type="pres">
      <dgm:prSet presAssocID="{CB644EAA-18AA-4361-9BEA-B5ADF1696E7F}" presName="compChildNode" presStyleCnt="0"/>
      <dgm:spPr/>
    </dgm:pt>
    <dgm:pt modelId="{4EBA5F3B-2491-489A-AB9C-A6D8750C0832}" type="pres">
      <dgm:prSet presAssocID="{CB644EAA-18AA-4361-9BEA-B5ADF1696E7F}" presName="theInnerList" presStyleCnt="0"/>
      <dgm:spPr/>
    </dgm:pt>
    <dgm:pt modelId="{4F0A04B4-7A4F-4FE6-BAC9-7531B2971855}" type="pres">
      <dgm:prSet presAssocID="{78620F1F-AF02-4B34-B4F2-FFE7B2E9F419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A9DC5-747C-44A4-9D8A-00AFD85E1AFF}" type="pres">
      <dgm:prSet presAssocID="{78620F1F-AF02-4B34-B4F2-FFE7B2E9F419}" presName="aSpace2" presStyleCnt="0"/>
      <dgm:spPr/>
    </dgm:pt>
    <dgm:pt modelId="{A340AA36-C842-44B1-A749-A8AAAD277C4B}" type="pres">
      <dgm:prSet presAssocID="{22FA4524-9CE5-4444-84CA-32E865DD5D97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E47EF-2C12-4D4D-B799-184AF2810256}" type="pres">
      <dgm:prSet presAssocID="{22FA4524-9CE5-4444-84CA-32E865DD5D97}" presName="aSpace2" presStyleCnt="0"/>
      <dgm:spPr/>
    </dgm:pt>
    <dgm:pt modelId="{9997871D-FCF8-4C26-BF64-624E64A899B5}" type="pres">
      <dgm:prSet presAssocID="{CBC33B0F-DFE6-4ACB-8E83-80D7505B68B0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AF1FA-1D99-43E8-9C5D-35B06B98EE52}" type="pres">
      <dgm:prSet presAssocID="{CB644EAA-18AA-4361-9BEA-B5ADF1696E7F}" presName="aSpace" presStyleCnt="0"/>
      <dgm:spPr/>
    </dgm:pt>
    <dgm:pt modelId="{7B083B2C-FE02-420E-A064-85ACB0E3D1CB}" type="pres">
      <dgm:prSet presAssocID="{FEEE54A4-5E3B-4F52-BA95-1E85A6EA20E5}" presName="compNode" presStyleCnt="0"/>
      <dgm:spPr/>
    </dgm:pt>
    <dgm:pt modelId="{50272F56-209C-4541-8B2C-58B741C8D479}" type="pres">
      <dgm:prSet presAssocID="{FEEE54A4-5E3B-4F52-BA95-1E85A6EA20E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643D3E52-966D-467D-A9D6-C347E924FDCB}" type="pres">
      <dgm:prSet presAssocID="{FEEE54A4-5E3B-4F52-BA95-1E85A6EA20E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DC083476-040E-45C5-A619-6AE88B2D0F45}" type="pres">
      <dgm:prSet presAssocID="{FEEE54A4-5E3B-4F52-BA95-1E85A6EA20E5}" presName="compChildNode" presStyleCnt="0"/>
      <dgm:spPr/>
    </dgm:pt>
    <dgm:pt modelId="{F87A0F6B-5D7F-43EA-B57C-42AE9FF20DE2}" type="pres">
      <dgm:prSet presAssocID="{FEEE54A4-5E3B-4F52-BA95-1E85A6EA20E5}" presName="theInnerList" presStyleCnt="0"/>
      <dgm:spPr/>
    </dgm:pt>
    <dgm:pt modelId="{B404932D-A5DB-4E03-83BB-8952588E2BDE}" type="pres">
      <dgm:prSet presAssocID="{12B9C9F0-5AA7-49D8-80EB-E8811344D342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975FF-4076-4F04-9FA4-597FA98B48E5}" type="pres">
      <dgm:prSet presAssocID="{12B9C9F0-5AA7-49D8-80EB-E8811344D342}" presName="aSpace2" presStyleCnt="0"/>
      <dgm:spPr/>
    </dgm:pt>
    <dgm:pt modelId="{F881AB1E-DF4E-41F4-A42F-EC0F996FF134}" type="pres">
      <dgm:prSet presAssocID="{0861E8C4-1B32-4303-A64E-13225B306B2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11E78-04EB-4B43-8E90-3CDBEEABCC18}" type="pres">
      <dgm:prSet presAssocID="{0861E8C4-1B32-4303-A64E-13225B306B26}" presName="aSpace2" presStyleCnt="0"/>
      <dgm:spPr/>
    </dgm:pt>
    <dgm:pt modelId="{7815C7A5-8600-4E7D-80D4-48A3DE8F7D16}" type="pres">
      <dgm:prSet presAssocID="{631B1380-E707-4931-9D1F-7062B7F3EF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A21D07-50FA-4E9A-96B7-3991EBC91725}" type="presOf" srcId="{4AEE04D7-CF41-4ED8-9893-57132B03F32D}" destId="{31F57997-2601-473B-8A17-476B7118D827}" srcOrd="0" destOrd="0" presId="urn:microsoft.com/office/officeart/2005/8/layout/lProcess2"/>
    <dgm:cxn modelId="{63BA56D8-9610-4BAF-B408-4DC9F5F76BF4}" srcId="{A25CB1DA-0223-48E0-B18D-12DC32A3ECC4}" destId="{FEEE54A4-5E3B-4F52-BA95-1E85A6EA20E5}" srcOrd="3" destOrd="0" parTransId="{4F1EA0AC-12A0-40AC-A0AA-4944E83C2D7D}" sibTransId="{6A548D22-934B-4850-A1EF-458143BE58EF}"/>
    <dgm:cxn modelId="{3CD101D6-3B39-4494-BA4F-6B4E22BF3151}" type="presOf" srcId="{EBFA2DB3-F451-4F03-AC65-1516CF44ACC5}" destId="{2D3D3997-6265-4B86-8717-EAFA47AE8088}" srcOrd="0" destOrd="0" presId="urn:microsoft.com/office/officeart/2005/8/layout/lProcess2"/>
    <dgm:cxn modelId="{B941A2CB-FF54-4ED9-9C63-EC2B7BD45A6F}" srcId="{EBFA2DB3-F451-4F03-AC65-1516CF44ACC5}" destId="{0420F970-CCE7-4FB2-83B3-2FA264CE17AD}" srcOrd="2" destOrd="0" parTransId="{0EB192CD-8C2F-42E7-A1CF-09394A137700}" sibTransId="{8DB5AD13-66BE-4634-B2A1-C68888B5E8F9}"/>
    <dgm:cxn modelId="{1A0A3AB9-0B66-46FF-84E9-EFAA58C6D3DF}" srcId="{A25CB1DA-0223-48E0-B18D-12DC32A3ECC4}" destId="{EBFA2DB3-F451-4F03-AC65-1516CF44ACC5}" srcOrd="0" destOrd="0" parTransId="{6CEED382-13FF-4E7D-9885-95437F73A134}" sibTransId="{7B16C1C2-F67E-42E5-98A9-F0EBF4F97B57}"/>
    <dgm:cxn modelId="{CA5B2500-B6AA-47AB-8EA9-5562CD2FF2BE}" type="presOf" srcId="{CB644EAA-18AA-4361-9BEA-B5ADF1696E7F}" destId="{A904FD21-9E03-4525-95DA-4C3AACB834BB}" srcOrd="0" destOrd="0" presId="urn:microsoft.com/office/officeart/2005/8/layout/lProcess2"/>
    <dgm:cxn modelId="{57BC13EE-26DA-47A9-A21A-BFA250B8B5B8}" type="presOf" srcId="{12B9C9F0-5AA7-49D8-80EB-E8811344D342}" destId="{B404932D-A5DB-4E03-83BB-8952588E2BDE}" srcOrd="0" destOrd="0" presId="urn:microsoft.com/office/officeart/2005/8/layout/lProcess2"/>
    <dgm:cxn modelId="{A344F4D1-F23A-48E4-BB16-C8052CF22CF0}" type="presOf" srcId="{D39E7C6B-27D6-4B28-A403-58500CDD6EB9}" destId="{1BBBD488-E31E-4247-8BDD-757A4BAF46AF}" srcOrd="0" destOrd="0" presId="urn:microsoft.com/office/officeart/2005/8/layout/lProcess2"/>
    <dgm:cxn modelId="{7CDC6F82-DF6E-45B4-9B54-20A4F63FF1B7}" srcId="{CB644EAA-18AA-4361-9BEA-B5ADF1696E7F}" destId="{CBC33B0F-DFE6-4ACB-8E83-80D7505B68B0}" srcOrd="2" destOrd="0" parTransId="{C8D71741-5580-4A2D-A1C4-5085696C0E4B}" sibTransId="{3E73BFB8-3020-4331-9895-64237C2B1659}"/>
    <dgm:cxn modelId="{08FFB861-9CF3-47FE-BB2F-7492E179F02D}" srcId="{CB644EAA-18AA-4361-9BEA-B5ADF1696E7F}" destId="{78620F1F-AF02-4B34-B4F2-FFE7B2E9F419}" srcOrd="0" destOrd="0" parTransId="{49B78DE7-9146-4BFB-80D8-C8C648052D49}" sibTransId="{FB78DBC0-D941-41EB-B990-D3E720C9447D}"/>
    <dgm:cxn modelId="{112CC8C3-0D05-4693-AFD2-0742CB3E516B}" type="presOf" srcId="{631B1380-E707-4931-9D1F-7062B7F3EF0E}" destId="{7815C7A5-8600-4E7D-80D4-48A3DE8F7D16}" srcOrd="0" destOrd="0" presId="urn:microsoft.com/office/officeart/2005/8/layout/lProcess2"/>
    <dgm:cxn modelId="{B67AAC10-9CA4-4ABF-9B32-F6471B1531E1}" type="presOf" srcId="{78620F1F-AF02-4B34-B4F2-FFE7B2E9F419}" destId="{4F0A04B4-7A4F-4FE6-BAC9-7531B2971855}" srcOrd="0" destOrd="0" presId="urn:microsoft.com/office/officeart/2005/8/layout/lProcess2"/>
    <dgm:cxn modelId="{45E5C20C-9C59-47CD-B1AF-190D90F3FE4D}" type="presOf" srcId="{A25CB1DA-0223-48E0-B18D-12DC32A3ECC4}" destId="{76141D67-379B-4B53-9FFE-23C026C7990D}" srcOrd="0" destOrd="0" presId="urn:microsoft.com/office/officeart/2005/8/layout/lProcess2"/>
    <dgm:cxn modelId="{0E4D5993-22AE-40B7-9BFC-99B9D391B78E}" type="presOf" srcId="{791E4F53-2457-497E-B1F5-DB5A172A23E6}" destId="{294F806C-36D8-48EC-92B9-5E746FBB89E7}" srcOrd="0" destOrd="0" presId="urn:microsoft.com/office/officeart/2005/8/layout/lProcess2"/>
    <dgm:cxn modelId="{61DABD65-4EB3-4B49-831B-8C7635DB8F30}" type="presOf" srcId="{2679A860-C4C3-4DBA-8362-290795FB00CE}" destId="{1CA38761-DD51-4857-8A5D-D50C28F6D55D}" srcOrd="0" destOrd="0" presId="urn:microsoft.com/office/officeart/2005/8/layout/lProcess2"/>
    <dgm:cxn modelId="{D19345F7-E884-43BF-B21A-9321D874C8E2}" srcId="{FEEE54A4-5E3B-4F52-BA95-1E85A6EA20E5}" destId="{12B9C9F0-5AA7-49D8-80EB-E8811344D342}" srcOrd="0" destOrd="0" parTransId="{4989A049-BE02-4CC8-9A7C-916F9468B983}" sibTransId="{C12F4630-E866-40AD-8C2C-EE71FA16C272}"/>
    <dgm:cxn modelId="{D4F2D377-BF18-44A7-8C01-F91E04176564}" srcId="{FEEE54A4-5E3B-4F52-BA95-1E85A6EA20E5}" destId="{631B1380-E707-4931-9D1F-7062B7F3EF0E}" srcOrd="2" destOrd="0" parTransId="{60CA451D-EE3A-40BD-8555-211DECAA25B8}" sibTransId="{F3F699F6-99FA-4181-82E5-521EEA96D760}"/>
    <dgm:cxn modelId="{C1A3DB6F-0243-4739-B291-1B60227910A0}" type="presOf" srcId="{22FA4524-9CE5-4444-84CA-32E865DD5D97}" destId="{A340AA36-C842-44B1-A749-A8AAAD277C4B}" srcOrd="0" destOrd="0" presId="urn:microsoft.com/office/officeart/2005/8/layout/lProcess2"/>
    <dgm:cxn modelId="{11D700EB-D177-4D50-BBCD-22B4B8904961}" srcId="{A25CB1DA-0223-48E0-B18D-12DC32A3ECC4}" destId="{CB644EAA-18AA-4361-9BEA-B5ADF1696E7F}" srcOrd="2" destOrd="0" parTransId="{40AE155B-86ED-430A-8E0D-567DD8194FC3}" sibTransId="{FCD33F7C-335F-47C1-99A6-B6472E6C0093}"/>
    <dgm:cxn modelId="{64714C34-6AC2-4500-AA25-222067E6CB11}" srcId="{5DE138F2-07E3-43CE-A007-465453D4A0AD}" destId="{BF01D934-EBFD-4EEC-827F-7ED4231ABC2B}" srcOrd="2" destOrd="0" parTransId="{75284B3A-19D9-4A83-9810-2A3E669AF2EE}" sibTransId="{079E2846-267A-4A8E-B608-4A1367D43C95}"/>
    <dgm:cxn modelId="{DAE6ACA1-A046-4084-8F50-3926FE60DBEE}" srcId="{FEEE54A4-5E3B-4F52-BA95-1E85A6EA20E5}" destId="{0861E8C4-1B32-4303-A64E-13225B306B26}" srcOrd="1" destOrd="0" parTransId="{92CB0B7F-AECB-4326-8A60-B6E839B8DF25}" sibTransId="{116BBFDE-3D5F-4AA0-95C1-07BEB04A3643}"/>
    <dgm:cxn modelId="{8E0445E9-DB34-49AC-A6EA-763D7E608EEF}" srcId="{EBFA2DB3-F451-4F03-AC65-1516CF44ACC5}" destId="{D39E7C6B-27D6-4B28-A403-58500CDD6EB9}" srcOrd="0" destOrd="0" parTransId="{31693F89-4F60-4A46-98AD-85BCEA107EFD}" sibTransId="{7572C87F-78BD-46A5-B1B0-BB333EE9658E}"/>
    <dgm:cxn modelId="{C540E9EB-D532-4F13-86E3-AD69ECC2D8DE}" srcId="{CB644EAA-18AA-4361-9BEA-B5ADF1696E7F}" destId="{22FA4524-9CE5-4444-84CA-32E865DD5D97}" srcOrd="1" destOrd="0" parTransId="{6FB85F87-69C2-48B7-BADD-77EAE46870EF}" sibTransId="{8826215F-089E-4A16-B802-9BFC4BAC096F}"/>
    <dgm:cxn modelId="{F85B078A-B7FC-4489-814F-C561DEAA17B7}" type="presOf" srcId="{BF01D934-EBFD-4EEC-827F-7ED4231ABC2B}" destId="{6462E2DF-52FF-4124-A672-46A135C0CCD0}" srcOrd="0" destOrd="0" presId="urn:microsoft.com/office/officeart/2005/8/layout/lProcess2"/>
    <dgm:cxn modelId="{988921EB-FFA7-4027-AE56-4FE2432244DB}" type="presOf" srcId="{CBC33B0F-DFE6-4ACB-8E83-80D7505B68B0}" destId="{9997871D-FCF8-4C26-BF64-624E64A899B5}" srcOrd="0" destOrd="0" presId="urn:microsoft.com/office/officeart/2005/8/layout/lProcess2"/>
    <dgm:cxn modelId="{DB90BC25-06F9-4B32-9BD7-AE088C7A36ED}" type="presOf" srcId="{5DE138F2-07E3-43CE-A007-465453D4A0AD}" destId="{F4A67D62-74E6-421B-949E-E6FB58DB0D73}" srcOrd="1" destOrd="0" presId="urn:microsoft.com/office/officeart/2005/8/layout/lProcess2"/>
    <dgm:cxn modelId="{8F469599-B336-4A1C-AB41-DD23F33A323F}" srcId="{5DE138F2-07E3-43CE-A007-465453D4A0AD}" destId="{2679A860-C4C3-4DBA-8362-290795FB00CE}" srcOrd="0" destOrd="0" parTransId="{5D0FC110-FA79-46A6-B1C9-FD41BF230030}" sibTransId="{B301653C-EF41-473F-8A54-138833E71E15}"/>
    <dgm:cxn modelId="{763F84F4-4C87-45E6-893F-5384B17A761D}" srcId="{EBFA2DB3-F451-4F03-AC65-1516CF44ACC5}" destId="{4AEE04D7-CF41-4ED8-9893-57132B03F32D}" srcOrd="1" destOrd="0" parTransId="{D4261640-2256-465D-84B8-18EB5A3C5A46}" sibTransId="{B44ACCAB-4016-422D-9FA3-6FF0B9DE465D}"/>
    <dgm:cxn modelId="{C12BD940-6C79-4C8B-B453-D2ACF8B2F0C0}" type="presOf" srcId="{0861E8C4-1B32-4303-A64E-13225B306B26}" destId="{F881AB1E-DF4E-41F4-A42F-EC0F996FF134}" srcOrd="0" destOrd="0" presId="urn:microsoft.com/office/officeart/2005/8/layout/lProcess2"/>
    <dgm:cxn modelId="{14F6F62B-A2A4-4FC1-A2F3-CA74A54C535A}" srcId="{A25CB1DA-0223-48E0-B18D-12DC32A3ECC4}" destId="{5DE138F2-07E3-43CE-A007-465453D4A0AD}" srcOrd="1" destOrd="0" parTransId="{CEF5DD0B-EDCA-4A06-A98C-BDBCCA8CEB95}" sibTransId="{8564040B-B090-44E5-AA1C-A6CA3A53CD58}"/>
    <dgm:cxn modelId="{E8F5FF80-7ACB-4E24-BE4B-D91F7AA43AE5}" type="presOf" srcId="{CB644EAA-18AA-4361-9BEA-B5ADF1696E7F}" destId="{2068E138-1E79-4DCB-B1C6-A27B915C71C1}" srcOrd="1" destOrd="0" presId="urn:microsoft.com/office/officeart/2005/8/layout/lProcess2"/>
    <dgm:cxn modelId="{1E3D47DD-341B-40D3-BED8-C5574490919D}" srcId="{5DE138F2-07E3-43CE-A007-465453D4A0AD}" destId="{791E4F53-2457-497E-B1F5-DB5A172A23E6}" srcOrd="1" destOrd="0" parTransId="{E986C580-EFF8-4E12-B839-D4051BB8F34E}" sibTransId="{7B0D43A7-D113-4DF9-88CD-73802885A5BD}"/>
    <dgm:cxn modelId="{463605C8-8F9F-453D-A78E-1EC81173391B}" type="presOf" srcId="{0420F970-CCE7-4FB2-83B3-2FA264CE17AD}" destId="{356CB003-827E-4A04-851D-4FAED0399D8C}" srcOrd="0" destOrd="0" presId="urn:microsoft.com/office/officeart/2005/8/layout/lProcess2"/>
    <dgm:cxn modelId="{78B95ED5-2E64-4A5E-B538-088F098DC2E7}" type="presOf" srcId="{EBFA2DB3-F451-4F03-AC65-1516CF44ACC5}" destId="{AAFC04BF-52A4-4C72-AF6A-DB2741C3575D}" srcOrd="1" destOrd="0" presId="urn:microsoft.com/office/officeart/2005/8/layout/lProcess2"/>
    <dgm:cxn modelId="{083A4D6D-7DA5-4B47-A829-D008E33A0430}" type="presOf" srcId="{FEEE54A4-5E3B-4F52-BA95-1E85A6EA20E5}" destId="{50272F56-209C-4541-8B2C-58B741C8D479}" srcOrd="0" destOrd="0" presId="urn:microsoft.com/office/officeart/2005/8/layout/lProcess2"/>
    <dgm:cxn modelId="{5C79053C-B13A-4A52-A611-0A3F44644200}" type="presOf" srcId="{FEEE54A4-5E3B-4F52-BA95-1E85A6EA20E5}" destId="{643D3E52-966D-467D-A9D6-C347E924FDCB}" srcOrd="1" destOrd="0" presId="urn:microsoft.com/office/officeart/2005/8/layout/lProcess2"/>
    <dgm:cxn modelId="{F14A4A5D-6BA9-4F88-BF9F-C07D216EA13C}" type="presOf" srcId="{5DE138F2-07E3-43CE-A007-465453D4A0AD}" destId="{32882902-F69C-4878-9023-30A83753BFDC}" srcOrd="0" destOrd="0" presId="urn:microsoft.com/office/officeart/2005/8/layout/lProcess2"/>
    <dgm:cxn modelId="{639EA705-726F-47A3-A8DD-5D42C9268432}" type="presParOf" srcId="{76141D67-379B-4B53-9FFE-23C026C7990D}" destId="{1F10B26F-BD91-4044-8C2F-E139988AAE05}" srcOrd="0" destOrd="0" presId="urn:microsoft.com/office/officeart/2005/8/layout/lProcess2"/>
    <dgm:cxn modelId="{12F2A7AE-7046-4634-982E-967AF9A4B400}" type="presParOf" srcId="{1F10B26F-BD91-4044-8C2F-E139988AAE05}" destId="{2D3D3997-6265-4B86-8717-EAFA47AE8088}" srcOrd="0" destOrd="0" presId="urn:microsoft.com/office/officeart/2005/8/layout/lProcess2"/>
    <dgm:cxn modelId="{2C2ADB6C-941C-4289-A888-973351011B80}" type="presParOf" srcId="{1F10B26F-BD91-4044-8C2F-E139988AAE05}" destId="{AAFC04BF-52A4-4C72-AF6A-DB2741C3575D}" srcOrd="1" destOrd="0" presId="urn:microsoft.com/office/officeart/2005/8/layout/lProcess2"/>
    <dgm:cxn modelId="{443EED1D-6526-452A-A225-B7E4500D19A2}" type="presParOf" srcId="{1F10B26F-BD91-4044-8C2F-E139988AAE05}" destId="{84191B8E-6C19-4A80-A9E0-0F3729CD613A}" srcOrd="2" destOrd="0" presId="urn:microsoft.com/office/officeart/2005/8/layout/lProcess2"/>
    <dgm:cxn modelId="{52F2B96F-FEA9-4289-9890-C3D7F6C4BB49}" type="presParOf" srcId="{84191B8E-6C19-4A80-A9E0-0F3729CD613A}" destId="{F0283A48-D7CB-41E0-AE64-150A03CE798F}" srcOrd="0" destOrd="0" presId="urn:microsoft.com/office/officeart/2005/8/layout/lProcess2"/>
    <dgm:cxn modelId="{DE3A77AC-5138-4DAE-B9F9-969EA32C7C7E}" type="presParOf" srcId="{F0283A48-D7CB-41E0-AE64-150A03CE798F}" destId="{1BBBD488-E31E-4247-8BDD-757A4BAF46AF}" srcOrd="0" destOrd="0" presId="urn:microsoft.com/office/officeart/2005/8/layout/lProcess2"/>
    <dgm:cxn modelId="{953A3F3B-8599-446A-B16F-676ADB89D83D}" type="presParOf" srcId="{F0283A48-D7CB-41E0-AE64-150A03CE798F}" destId="{2B5EB0DB-8B4F-47A5-BB3F-235503144DA6}" srcOrd="1" destOrd="0" presId="urn:microsoft.com/office/officeart/2005/8/layout/lProcess2"/>
    <dgm:cxn modelId="{76777B56-7E9B-4A6A-A863-06840049E512}" type="presParOf" srcId="{F0283A48-D7CB-41E0-AE64-150A03CE798F}" destId="{31F57997-2601-473B-8A17-476B7118D827}" srcOrd="2" destOrd="0" presId="urn:microsoft.com/office/officeart/2005/8/layout/lProcess2"/>
    <dgm:cxn modelId="{A6664A69-7321-49A5-BC59-A877150437B0}" type="presParOf" srcId="{F0283A48-D7CB-41E0-AE64-150A03CE798F}" destId="{1FC5E10B-720F-408F-9EC2-68F15E292372}" srcOrd="3" destOrd="0" presId="urn:microsoft.com/office/officeart/2005/8/layout/lProcess2"/>
    <dgm:cxn modelId="{78D07829-72E2-4AF2-93D4-A5950DEE4EEB}" type="presParOf" srcId="{F0283A48-D7CB-41E0-AE64-150A03CE798F}" destId="{356CB003-827E-4A04-851D-4FAED0399D8C}" srcOrd="4" destOrd="0" presId="urn:microsoft.com/office/officeart/2005/8/layout/lProcess2"/>
    <dgm:cxn modelId="{A60C2F17-1CC7-4BF7-9CD6-CD1B7E3970C7}" type="presParOf" srcId="{76141D67-379B-4B53-9FFE-23C026C7990D}" destId="{F5F22B36-1CB2-4CF1-87BB-AE7FF22C828D}" srcOrd="1" destOrd="0" presId="urn:microsoft.com/office/officeart/2005/8/layout/lProcess2"/>
    <dgm:cxn modelId="{9B818D46-9DAF-462C-8039-BD1D83B61C0F}" type="presParOf" srcId="{76141D67-379B-4B53-9FFE-23C026C7990D}" destId="{FC9FBC60-B4BE-478F-8F08-35AF7F9BFEB6}" srcOrd="2" destOrd="0" presId="urn:microsoft.com/office/officeart/2005/8/layout/lProcess2"/>
    <dgm:cxn modelId="{B2DC7FD5-440C-4BBD-9CF0-E2733B5B5008}" type="presParOf" srcId="{FC9FBC60-B4BE-478F-8F08-35AF7F9BFEB6}" destId="{32882902-F69C-4878-9023-30A83753BFDC}" srcOrd="0" destOrd="0" presId="urn:microsoft.com/office/officeart/2005/8/layout/lProcess2"/>
    <dgm:cxn modelId="{45C14F35-7A5B-4E43-B2AB-23F5091D8DBC}" type="presParOf" srcId="{FC9FBC60-B4BE-478F-8F08-35AF7F9BFEB6}" destId="{F4A67D62-74E6-421B-949E-E6FB58DB0D73}" srcOrd="1" destOrd="0" presId="urn:microsoft.com/office/officeart/2005/8/layout/lProcess2"/>
    <dgm:cxn modelId="{1E5890A6-25AF-4216-B927-CB9D8987C6B7}" type="presParOf" srcId="{FC9FBC60-B4BE-478F-8F08-35AF7F9BFEB6}" destId="{C5BEE4CD-3583-44A7-96C3-26E66AA7377D}" srcOrd="2" destOrd="0" presId="urn:microsoft.com/office/officeart/2005/8/layout/lProcess2"/>
    <dgm:cxn modelId="{527CE3F0-B9C7-4F57-AB15-F09BD98E8722}" type="presParOf" srcId="{C5BEE4CD-3583-44A7-96C3-26E66AA7377D}" destId="{782B24F7-3303-4CC8-9790-67A2ACA7277B}" srcOrd="0" destOrd="0" presId="urn:microsoft.com/office/officeart/2005/8/layout/lProcess2"/>
    <dgm:cxn modelId="{8CC96B01-9425-4D65-A8DD-58D958ABF5D0}" type="presParOf" srcId="{782B24F7-3303-4CC8-9790-67A2ACA7277B}" destId="{1CA38761-DD51-4857-8A5D-D50C28F6D55D}" srcOrd="0" destOrd="0" presId="urn:microsoft.com/office/officeart/2005/8/layout/lProcess2"/>
    <dgm:cxn modelId="{D7D0CFC2-F308-4CA0-9A3B-BA385FA1AA90}" type="presParOf" srcId="{782B24F7-3303-4CC8-9790-67A2ACA7277B}" destId="{879DF949-4FAF-45CA-B30D-450F6DD6628D}" srcOrd="1" destOrd="0" presId="urn:microsoft.com/office/officeart/2005/8/layout/lProcess2"/>
    <dgm:cxn modelId="{FE20621B-9D83-43A9-8073-1E95D071C3CE}" type="presParOf" srcId="{782B24F7-3303-4CC8-9790-67A2ACA7277B}" destId="{294F806C-36D8-48EC-92B9-5E746FBB89E7}" srcOrd="2" destOrd="0" presId="urn:microsoft.com/office/officeart/2005/8/layout/lProcess2"/>
    <dgm:cxn modelId="{1D81D8EA-465B-46E0-AF8F-417E8352264C}" type="presParOf" srcId="{782B24F7-3303-4CC8-9790-67A2ACA7277B}" destId="{3F9CF323-E714-461A-AE6C-7E83B54383CA}" srcOrd="3" destOrd="0" presId="urn:microsoft.com/office/officeart/2005/8/layout/lProcess2"/>
    <dgm:cxn modelId="{13BB33CD-814D-477D-B76A-33F7ED4F2531}" type="presParOf" srcId="{782B24F7-3303-4CC8-9790-67A2ACA7277B}" destId="{6462E2DF-52FF-4124-A672-46A135C0CCD0}" srcOrd="4" destOrd="0" presId="urn:microsoft.com/office/officeart/2005/8/layout/lProcess2"/>
    <dgm:cxn modelId="{8AF5C0CC-81B7-4DB8-BA86-6755C2540222}" type="presParOf" srcId="{76141D67-379B-4B53-9FFE-23C026C7990D}" destId="{E411B3AA-5064-4CAD-ACE2-3B7DF5D8B195}" srcOrd="3" destOrd="0" presId="urn:microsoft.com/office/officeart/2005/8/layout/lProcess2"/>
    <dgm:cxn modelId="{AC2B644C-7B7E-4F28-8C62-C9740C9DE7E3}" type="presParOf" srcId="{76141D67-379B-4B53-9FFE-23C026C7990D}" destId="{AFBC9ABF-33D9-4294-A79F-0F599A56408E}" srcOrd="4" destOrd="0" presId="urn:microsoft.com/office/officeart/2005/8/layout/lProcess2"/>
    <dgm:cxn modelId="{46C1E56F-A34B-4E3A-B347-D3B99D25CD9B}" type="presParOf" srcId="{AFBC9ABF-33D9-4294-A79F-0F599A56408E}" destId="{A904FD21-9E03-4525-95DA-4C3AACB834BB}" srcOrd="0" destOrd="0" presId="urn:microsoft.com/office/officeart/2005/8/layout/lProcess2"/>
    <dgm:cxn modelId="{EB2A47F9-87CD-4703-A1C1-C02D158EA624}" type="presParOf" srcId="{AFBC9ABF-33D9-4294-A79F-0F599A56408E}" destId="{2068E138-1E79-4DCB-B1C6-A27B915C71C1}" srcOrd="1" destOrd="0" presId="urn:microsoft.com/office/officeart/2005/8/layout/lProcess2"/>
    <dgm:cxn modelId="{124386B9-DD25-4F6F-BDBD-CA458124C243}" type="presParOf" srcId="{AFBC9ABF-33D9-4294-A79F-0F599A56408E}" destId="{D0D593FA-5DB3-428C-9FDD-F36663142050}" srcOrd="2" destOrd="0" presId="urn:microsoft.com/office/officeart/2005/8/layout/lProcess2"/>
    <dgm:cxn modelId="{BE5FA908-958E-4B07-B719-1932DF37F9BC}" type="presParOf" srcId="{D0D593FA-5DB3-428C-9FDD-F36663142050}" destId="{4EBA5F3B-2491-489A-AB9C-A6D8750C0832}" srcOrd="0" destOrd="0" presId="urn:microsoft.com/office/officeart/2005/8/layout/lProcess2"/>
    <dgm:cxn modelId="{3F6E9496-89C4-4B93-9C01-8D20DD83D6A6}" type="presParOf" srcId="{4EBA5F3B-2491-489A-AB9C-A6D8750C0832}" destId="{4F0A04B4-7A4F-4FE6-BAC9-7531B2971855}" srcOrd="0" destOrd="0" presId="urn:microsoft.com/office/officeart/2005/8/layout/lProcess2"/>
    <dgm:cxn modelId="{DB8DE141-E2DA-4D24-9BC8-FBCC23A16D2C}" type="presParOf" srcId="{4EBA5F3B-2491-489A-AB9C-A6D8750C0832}" destId="{BB8A9DC5-747C-44A4-9D8A-00AFD85E1AFF}" srcOrd="1" destOrd="0" presId="urn:microsoft.com/office/officeart/2005/8/layout/lProcess2"/>
    <dgm:cxn modelId="{7328E685-558B-4B24-AF41-662F3D6E5042}" type="presParOf" srcId="{4EBA5F3B-2491-489A-AB9C-A6D8750C0832}" destId="{A340AA36-C842-44B1-A749-A8AAAD277C4B}" srcOrd="2" destOrd="0" presId="urn:microsoft.com/office/officeart/2005/8/layout/lProcess2"/>
    <dgm:cxn modelId="{4B909BC3-5593-416F-B11C-BC3314D98BE6}" type="presParOf" srcId="{4EBA5F3B-2491-489A-AB9C-A6D8750C0832}" destId="{667E47EF-2C12-4D4D-B799-184AF2810256}" srcOrd="3" destOrd="0" presId="urn:microsoft.com/office/officeart/2005/8/layout/lProcess2"/>
    <dgm:cxn modelId="{108C964D-DEE8-4DFF-91E3-8A24F08DE5F3}" type="presParOf" srcId="{4EBA5F3B-2491-489A-AB9C-A6D8750C0832}" destId="{9997871D-FCF8-4C26-BF64-624E64A899B5}" srcOrd="4" destOrd="0" presId="urn:microsoft.com/office/officeart/2005/8/layout/lProcess2"/>
    <dgm:cxn modelId="{74F6F38C-0E08-42B8-A1B8-F87545F6C2FF}" type="presParOf" srcId="{76141D67-379B-4B53-9FFE-23C026C7990D}" destId="{870AF1FA-1D99-43E8-9C5D-35B06B98EE52}" srcOrd="5" destOrd="0" presId="urn:microsoft.com/office/officeart/2005/8/layout/lProcess2"/>
    <dgm:cxn modelId="{AB8126EA-B690-4141-8C46-E209C9301D11}" type="presParOf" srcId="{76141D67-379B-4B53-9FFE-23C026C7990D}" destId="{7B083B2C-FE02-420E-A064-85ACB0E3D1CB}" srcOrd="6" destOrd="0" presId="urn:microsoft.com/office/officeart/2005/8/layout/lProcess2"/>
    <dgm:cxn modelId="{84244F99-378E-4679-B530-48A52D25E156}" type="presParOf" srcId="{7B083B2C-FE02-420E-A064-85ACB0E3D1CB}" destId="{50272F56-209C-4541-8B2C-58B741C8D479}" srcOrd="0" destOrd="0" presId="urn:microsoft.com/office/officeart/2005/8/layout/lProcess2"/>
    <dgm:cxn modelId="{76C962AD-21C5-4D50-A588-2B2AB1A60C98}" type="presParOf" srcId="{7B083B2C-FE02-420E-A064-85ACB0E3D1CB}" destId="{643D3E52-966D-467D-A9D6-C347E924FDCB}" srcOrd="1" destOrd="0" presId="urn:microsoft.com/office/officeart/2005/8/layout/lProcess2"/>
    <dgm:cxn modelId="{CC5EB30A-869A-4B1B-A2BB-E0E772AB0558}" type="presParOf" srcId="{7B083B2C-FE02-420E-A064-85ACB0E3D1CB}" destId="{DC083476-040E-45C5-A619-6AE88B2D0F45}" srcOrd="2" destOrd="0" presId="urn:microsoft.com/office/officeart/2005/8/layout/lProcess2"/>
    <dgm:cxn modelId="{9AA5546B-E216-482A-AAEB-44E9A656B825}" type="presParOf" srcId="{DC083476-040E-45C5-A619-6AE88B2D0F45}" destId="{F87A0F6B-5D7F-43EA-B57C-42AE9FF20DE2}" srcOrd="0" destOrd="0" presId="urn:microsoft.com/office/officeart/2005/8/layout/lProcess2"/>
    <dgm:cxn modelId="{39C8744C-489B-45CA-BED5-108587AED06F}" type="presParOf" srcId="{F87A0F6B-5D7F-43EA-B57C-42AE9FF20DE2}" destId="{B404932D-A5DB-4E03-83BB-8952588E2BDE}" srcOrd="0" destOrd="0" presId="urn:microsoft.com/office/officeart/2005/8/layout/lProcess2"/>
    <dgm:cxn modelId="{954837C5-F3C4-4787-ACCC-5449981F8753}" type="presParOf" srcId="{F87A0F6B-5D7F-43EA-B57C-42AE9FF20DE2}" destId="{4B2975FF-4076-4F04-9FA4-597FA98B48E5}" srcOrd="1" destOrd="0" presId="urn:microsoft.com/office/officeart/2005/8/layout/lProcess2"/>
    <dgm:cxn modelId="{38BFCCC0-0A1D-45D1-B9E8-E71774A3E1D6}" type="presParOf" srcId="{F87A0F6B-5D7F-43EA-B57C-42AE9FF20DE2}" destId="{F881AB1E-DF4E-41F4-A42F-EC0F996FF134}" srcOrd="2" destOrd="0" presId="urn:microsoft.com/office/officeart/2005/8/layout/lProcess2"/>
    <dgm:cxn modelId="{86F4612B-BADB-452D-841A-8D5246E82FBF}" type="presParOf" srcId="{F87A0F6B-5D7F-43EA-B57C-42AE9FF20DE2}" destId="{8B411E78-04EB-4B43-8E90-3CDBEEABCC18}" srcOrd="3" destOrd="0" presId="urn:microsoft.com/office/officeart/2005/8/layout/lProcess2"/>
    <dgm:cxn modelId="{2D0C0FBA-7BD0-404F-812E-CCEEA4C03D4B}" type="presParOf" srcId="{F87A0F6B-5D7F-43EA-B57C-42AE9FF20DE2}" destId="{7815C7A5-8600-4E7D-80D4-48A3DE8F7D1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5CB1DA-0223-48E0-B18D-12DC32A3ECC4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BFA2DB3-F451-4F03-AC65-1516CF44ACC5}">
      <dgm:prSet phldrT="[文本]" custT="1"/>
      <dgm:spPr/>
      <dgm:t>
        <a:bodyPr/>
        <a:lstStyle/>
        <a:p>
          <a:r>
            <a:rPr lang="zh-CN" altLang="en-US" sz="2800" dirty="0" smtClean="0"/>
            <a:t>提效指数</a:t>
          </a:r>
          <a:r>
            <a:rPr lang="en-US" altLang="zh-CN" sz="2800" dirty="0" smtClean="0"/>
            <a:t>0</a:t>
          </a:r>
          <a:r>
            <a:rPr lang="en-US" altLang="zh-CN" sz="2400" dirty="0" smtClean="0"/>
            <a:t>%~30%</a:t>
          </a:r>
          <a:endParaRPr lang="zh-CN" altLang="en-US" sz="2400" dirty="0"/>
        </a:p>
      </dgm:t>
    </dgm:pt>
    <dgm:pt modelId="{6CEED382-13FF-4E7D-9885-95437F73A134}" type="par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7B16C1C2-F67E-42E5-98A9-F0EBF4F97B57}" type="sib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D39E7C6B-27D6-4B28-A403-58500CDD6EB9}">
      <dgm:prSet phldrT="[文本]" custT="1"/>
      <dgm:spPr/>
      <dgm:t>
        <a:bodyPr/>
        <a:lstStyle/>
        <a:p>
          <a:r>
            <a:rPr lang="zh-CN" altLang="en-US" sz="2000" dirty="0" smtClean="0"/>
            <a:t>影响范围</a:t>
          </a:r>
          <a:endParaRPr lang="zh-CN" altLang="en-US" sz="2000" dirty="0"/>
        </a:p>
      </dgm:t>
    </dgm:pt>
    <dgm:pt modelId="{31693F89-4F60-4A46-98AD-85BCEA107EFD}" type="par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7572C87F-78BD-46A5-B1B0-BB333EE9658E}" type="sib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4AEE04D7-CF41-4ED8-9893-57132B03F32D}">
      <dgm:prSet phldrT="[文本]" custT="1"/>
      <dgm:spPr/>
      <dgm:t>
        <a:bodyPr/>
        <a:lstStyle/>
        <a:p>
          <a:r>
            <a:rPr lang="zh-CN" altLang="en-US" sz="2000" dirty="0" smtClean="0"/>
            <a:t>效率对比</a:t>
          </a:r>
          <a:endParaRPr lang="zh-CN" altLang="en-US" sz="2000" dirty="0"/>
        </a:p>
      </dgm:t>
    </dgm:pt>
    <dgm:pt modelId="{D4261640-2256-465D-84B8-18EB5A3C5A46}" type="par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B44ACCAB-4016-422D-9FA3-6FF0B9DE465D}" type="sib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5DE138F2-07E3-43CE-A007-465453D4A0AD}">
      <dgm:prSet phldrT="[文本]" custT="1"/>
      <dgm:spPr/>
      <dgm:t>
        <a:bodyPr/>
        <a:lstStyle/>
        <a:p>
          <a:r>
            <a:rPr lang="zh-CN" altLang="en-US" sz="2800" dirty="0" smtClean="0"/>
            <a:t>创新指数</a:t>
          </a:r>
          <a:r>
            <a:rPr lang="en-US" altLang="zh-CN" sz="2400" dirty="0" smtClean="0"/>
            <a:t>0%~30%</a:t>
          </a:r>
          <a:endParaRPr lang="zh-CN" altLang="en-US" sz="2400" dirty="0"/>
        </a:p>
      </dgm:t>
    </dgm:pt>
    <dgm:pt modelId="{CEF5DD0B-EDCA-4A06-A98C-BDBCCA8CEB95}" type="par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8564040B-B090-44E5-AA1C-A6CA3A53CD58}" type="sib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2679A860-C4C3-4DBA-8362-290795FB00CE}">
      <dgm:prSet phldrT="[文本]" custT="1"/>
      <dgm:spPr/>
      <dgm:t>
        <a:bodyPr/>
        <a:lstStyle/>
        <a:p>
          <a:r>
            <a:rPr lang="zh-CN" altLang="en-US" sz="2000" dirty="0" smtClean="0"/>
            <a:t>用户量</a:t>
          </a:r>
          <a:endParaRPr lang="zh-CN" altLang="en-US" sz="2000" dirty="0"/>
        </a:p>
      </dgm:t>
    </dgm:pt>
    <dgm:pt modelId="{5D0FC110-FA79-46A6-B1C9-FD41BF230030}" type="par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B301653C-EF41-473F-8A54-138833E71E15}" type="sib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791E4F53-2457-497E-B1F5-DB5A172A23E6}">
      <dgm:prSet phldrT="[文本]" custT="1"/>
      <dgm:spPr/>
      <dgm:t>
        <a:bodyPr/>
        <a:lstStyle/>
        <a:p>
          <a:r>
            <a:rPr lang="zh-CN" altLang="en-US" sz="2000" dirty="0" smtClean="0"/>
            <a:t>影响力</a:t>
          </a:r>
          <a:endParaRPr lang="zh-CN" altLang="en-US" sz="2000" dirty="0"/>
        </a:p>
      </dgm:t>
    </dgm:pt>
    <dgm:pt modelId="{E986C580-EFF8-4E12-B839-D4051BB8F34E}" type="par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7B0D43A7-D113-4DF9-88CD-73802885A5BD}" type="sib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BF01D934-EBFD-4EEC-827F-7ED4231ABC2B}">
      <dgm:prSet phldrT="[文本]" custT="1"/>
      <dgm:spPr/>
      <dgm:t>
        <a:bodyPr/>
        <a:lstStyle/>
        <a:p>
          <a:r>
            <a:rPr lang="zh-CN" altLang="en-US" sz="2000" dirty="0" smtClean="0"/>
            <a:t>利润</a:t>
          </a:r>
          <a:endParaRPr lang="zh-CN" altLang="en-US" sz="2000" dirty="0"/>
        </a:p>
      </dgm:t>
    </dgm:pt>
    <dgm:pt modelId="{75284B3A-19D9-4A83-9810-2A3E669AF2EE}" type="par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79E2846-267A-4A8E-B608-4A1367D43C95}" type="sib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420F970-CCE7-4FB2-83B3-2FA264CE17AD}">
      <dgm:prSet phldrT="[文本]" custT="1"/>
      <dgm:spPr/>
      <dgm:t>
        <a:bodyPr/>
        <a:lstStyle/>
        <a:p>
          <a:r>
            <a:rPr lang="zh-CN" altLang="en-US" sz="2000" dirty="0" smtClean="0"/>
            <a:t>标准化</a:t>
          </a:r>
          <a:endParaRPr lang="zh-CN" altLang="en-US" sz="2000" dirty="0"/>
        </a:p>
      </dgm:t>
    </dgm:pt>
    <dgm:pt modelId="{0EB192CD-8C2F-42E7-A1CF-09394A137700}" type="par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8DB5AD13-66BE-4634-B2A1-C68888B5E8F9}" type="sib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9C6A98F7-27AA-41E0-963C-C16C1F17EFA4}">
      <dgm:prSet phldrT="[文本]" custT="1"/>
      <dgm:spPr/>
      <dgm:t>
        <a:bodyPr/>
        <a:lstStyle/>
        <a:p>
          <a:r>
            <a:rPr lang="zh-CN" altLang="en-US" sz="2800" dirty="0" smtClean="0"/>
            <a:t>育人指数</a:t>
          </a:r>
          <a:r>
            <a:rPr lang="en-US" altLang="zh-CN" sz="2800" dirty="0" smtClean="0"/>
            <a:t>20%</a:t>
          </a:r>
          <a:endParaRPr lang="zh-CN" altLang="en-US" sz="2800" dirty="0"/>
        </a:p>
      </dgm:t>
    </dgm:pt>
    <dgm:pt modelId="{61763D2D-047D-440A-9AA0-42B4C71A2280}" type="parTrans" cxnId="{2A41A9E5-C9FC-43AF-8BB8-AE2A415FA1A5}">
      <dgm:prSet/>
      <dgm:spPr/>
      <dgm:t>
        <a:bodyPr/>
        <a:lstStyle/>
        <a:p>
          <a:endParaRPr lang="zh-CN" altLang="en-US"/>
        </a:p>
      </dgm:t>
    </dgm:pt>
    <dgm:pt modelId="{F26EEC61-EB48-441E-B425-9DD0619273AA}" type="sibTrans" cxnId="{2A41A9E5-C9FC-43AF-8BB8-AE2A415FA1A5}">
      <dgm:prSet/>
      <dgm:spPr/>
      <dgm:t>
        <a:bodyPr/>
        <a:lstStyle/>
        <a:p>
          <a:endParaRPr lang="zh-CN" altLang="en-US"/>
        </a:p>
      </dgm:t>
    </dgm:pt>
    <dgm:pt modelId="{4D617E33-39CA-4A3C-B0CF-364F8D7F2EDA}">
      <dgm:prSet phldrT="[文本]" custT="1"/>
      <dgm:spPr/>
      <dgm:t>
        <a:bodyPr/>
        <a:lstStyle/>
        <a:p>
          <a:r>
            <a:rPr lang="zh-CN" altLang="en-US" sz="2000" dirty="0" smtClean="0"/>
            <a:t>徒弟列举导师行为</a:t>
          </a:r>
          <a:endParaRPr lang="zh-CN" altLang="en-US" sz="2000" dirty="0"/>
        </a:p>
      </dgm:t>
    </dgm:pt>
    <dgm:pt modelId="{10CF77E5-00C7-49ED-BAF2-7E77581EAE50}" type="parTrans" cxnId="{46B6559F-027E-4FB6-B6B0-A1B8DF0C1384}">
      <dgm:prSet/>
      <dgm:spPr/>
      <dgm:t>
        <a:bodyPr/>
        <a:lstStyle/>
        <a:p>
          <a:endParaRPr lang="zh-CN" altLang="en-US"/>
        </a:p>
      </dgm:t>
    </dgm:pt>
    <dgm:pt modelId="{57A42322-D665-4966-BC14-61FBAE9DEE5B}" type="sibTrans" cxnId="{46B6559F-027E-4FB6-B6B0-A1B8DF0C1384}">
      <dgm:prSet/>
      <dgm:spPr/>
      <dgm:t>
        <a:bodyPr/>
        <a:lstStyle/>
        <a:p>
          <a:endParaRPr lang="zh-CN" altLang="en-US"/>
        </a:p>
      </dgm:t>
    </dgm:pt>
    <dgm:pt modelId="{1E6DA2DF-2ABC-4297-94D3-08F51F68DE0C}">
      <dgm:prSet phldrT="[文本]" custT="1"/>
      <dgm:spPr/>
      <dgm:t>
        <a:bodyPr/>
        <a:lstStyle/>
        <a:p>
          <a:r>
            <a:rPr lang="zh-CN" altLang="en-US" sz="2000" dirty="0" smtClean="0"/>
            <a:t>交叉评价</a:t>
          </a:r>
          <a:endParaRPr lang="zh-CN" altLang="en-US" sz="2000" dirty="0"/>
        </a:p>
      </dgm:t>
    </dgm:pt>
    <dgm:pt modelId="{12196F85-E4E4-447F-87CD-EB16735760B0}" type="parTrans" cxnId="{BA552DAC-2A05-4CA9-B667-C1E0500BE754}">
      <dgm:prSet/>
      <dgm:spPr/>
      <dgm:t>
        <a:bodyPr/>
        <a:lstStyle/>
        <a:p>
          <a:endParaRPr lang="zh-CN" altLang="en-US"/>
        </a:p>
      </dgm:t>
    </dgm:pt>
    <dgm:pt modelId="{6CB04C7C-35F5-4EC1-9D79-9CCABA769747}" type="sibTrans" cxnId="{BA552DAC-2A05-4CA9-B667-C1E0500BE754}">
      <dgm:prSet/>
      <dgm:spPr/>
      <dgm:t>
        <a:bodyPr/>
        <a:lstStyle/>
        <a:p>
          <a:endParaRPr lang="zh-CN" altLang="en-US"/>
        </a:p>
      </dgm:t>
    </dgm:pt>
    <dgm:pt modelId="{76141D67-379B-4B53-9FFE-23C026C7990D}" type="pres">
      <dgm:prSet presAssocID="{A25CB1DA-0223-48E0-B18D-12DC32A3EC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10B26F-BD91-4044-8C2F-E139988AAE05}" type="pres">
      <dgm:prSet presAssocID="{EBFA2DB3-F451-4F03-AC65-1516CF44ACC5}" presName="compNode" presStyleCnt="0"/>
      <dgm:spPr/>
    </dgm:pt>
    <dgm:pt modelId="{2D3D3997-6265-4B86-8717-EAFA47AE8088}" type="pres">
      <dgm:prSet presAssocID="{EBFA2DB3-F451-4F03-AC65-1516CF44ACC5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AAFC04BF-52A4-4C72-AF6A-DB2741C3575D}" type="pres">
      <dgm:prSet presAssocID="{EBFA2DB3-F451-4F03-AC65-1516CF44ACC5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84191B8E-6C19-4A80-A9E0-0F3729CD613A}" type="pres">
      <dgm:prSet presAssocID="{EBFA2DB3-F451-4F03-AC65-1516CF44ACC5}" presName="compChildNode" presStyleCnt="0"/>
      <dgm:spPr/>
    </dgm:pt>
    <dgm:pt modelId="{F0283A48-D7CB-41E0-AE64-150A03CE798F}" type="pres">
      <dgm:prSet presAssocID="{EBFA2DB3-F451-4F03-AC65-1516CF44ACC5}" presName="theInnerList" presStyleCnt="0"/>
      <dgm:spPr/>
    </dgm:pt>
    <dgm:pt modelId="{1BBBD488-E31E-4247-8BDD-757A4BAF46AF}" type="pres">
      <dgm:prSet presAssocID="{D39E7C6B-27D6-4B28-A403-58500CDD6EB9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EB0DB-8B4F-47A5-BB3F-235503144DA6}" type="pres">
      <dgm:prSet presAssocID="{D39E7C6B-27D6-4B28-A403-58500CDD6EB9}" presName="aSpace2" presStyleCnt="0"/>
      <dgm:spPr/>
    </dgm:pt>
    <dgm:pt modelId="{31F57997-2601-473B-8A17-476B7118D827}" type="pres">
      <dgm:prSet presAssocID="{4AEE04D7-CF41-4ED8-9893-57132B03F32D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C5E10B-720F-408F-9EC2-68F15E292372}" type="pres">
      <dgm:prSet presAssocID="{4AEE04D7-CF41-4ED8-9893-57132B03F32D}" presName="aSpace2" presStyleCnt="0"/>
      <dgm:spPr/>
    </dgm:pt>
    <dgm:pt modelId="{356CB003-827E-4A04-851D-4FAED0399D8C}" type="pres">
      <dgm:prSet presAssocID="{0420F970-CCE7-4FB2-83B3-2FA264CE17AD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22B36-1CB2-4CF1-87BB-AE7FF22C828D}" type="pres">
      <dgm:prSet presAssocID="{EBFA2DB3-F451-4F03-AC65-1516CF44ACC5}" presName="aSpace" presStyleCnt="0"/>
      <dgm:spPr/>
    </dgm:pt>
    <dgm:pt modelId="{FC9FBC60-B4BE-478F-8F08-35AF7F9BFEB6}" type="pres">
      <dgm:prSet presAssocID="{5DE138F2-07E3-43CE-A007-465453D4A0AD}" presName="compNode" presStyleCnt="0"/>
      <dgm:spPr/>
    </dgm:pt>
    <dgm:pt modelId="{32882902-F69C-4878-9023-30A83753BFDC}" type="pres">
      <dgm:prSet presAssocID="{5DE138F2-07E3-43CE-A007-465453D4A0AD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F4A67D62-74E6-421B-949E-E6FB58DB0D73}" type="pres">
      <dgm:prSet presAssocID="{5DE138F2-07E3-43CE-A007-465453D4A0AD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C5BEE4CD-3583-44A7-96C3-26E66AA7377D}" type="pres">
      <dgm:prSet presAssocID="{5DE138F2-07E3-43CE-A007-465453D4A0AD}" presName="compChildNode" presStyleCnt="0"/>
      <dgm:spPr/>
    </dgm:pt>
    <dgm:pt modelId="{782B24F7-3303-4CC8-9790-67A2ACA7277B}" type="pres">
      <dgm:prSet presAssocID="{5DE138F2-07E3-43CE-A007-465453D4A0AD}" presName="theInnerList" presStyleCnt="0"/>
      <dgm:spPr/>
    </dgm:pt>
    <dgm:pt modelId="{1CA38761-DD51-4857-8A5D-D50C28F6D55D}" type="pres">
      <dgm:prSet presAssocID="{2679A860-C4C3-4DBA-8362-290795FB00CE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DF949-4FAF-45CA-B30D-450F6DD6628D}" type="pres">
      <dgm:prSet presAssocID="{2679A860-C4C3-4DBA-8362-290795FB00CE}" presName="aSpace2" presStyleCnt="0"/>
      <dgm:spPr/>
    </dgm:pt>
    <dgm:pt modelId="{294F806C-36D8-48EC-92B9-5E746FBB89E7}" type="pres">
      <dgm:prSet presAssocID="{791E4F53-2457-497E-B1F5-DB5A172A23E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CF323-E714-461A-AE6C-7E83B54383CA}" type="pres">
      <dgm:prSet presAssocID="{791E4F53-2457-497E-B1F5-DB5A172A23E6}" presName="aSpace2" presStyleCnt="0"/>
      <dgm:spPr/>
    </dgm:pt>
    <dgm:pt modelId="{6462E2DF-52FF-4124-A672-46A135C0CCD0}" type="pres">
      <dgm:prSet presAssocID="{BF01D934-EBFD-4EEC-827F-7ED4231ABC2B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1B3AA-5064-4CAD-ACE2-3B7DF5D8B195}" type="pres">
      <dgm:prSet presAssocID="{5DE138F2-07E3-43CE-A007-465453D4A0AD}" presName="aSpace" presStyleCnt="0"/>
      <dgm:spPr/>
    </dgm:pt>
    <dgm:pt modelId="{08D703E2-FABE-46BE-A9F6-8BB4A2DFDE9A}" type="pres">
      <dgm:prSet presAssocID="{9C6A98F7-27AA-41E0-963C-C16C1F17EFA4}" presName="compNode" presStyleCnt="0"/>
      <dgm:spPr/>
    </dgm:pt>
    <dgm:pt modelId="{F4938319-C988-4A1C-A125-68B173AB8436}" type="pres">
      <dgm:prSet presAssocID="{9C6A98F7-27AA-41E0-963C-C16C1F17EFA4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0FC76BCD-D995-4E2D-9A04-0A221EAC4E89}" type="pres">
      <dgm:prSet presAssocID="{9C6A98F7-27AA-41E0-963C-C16C1F17EFA4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79F7BFB6-799E-4BAE-A16A-9391E3167B44}" type="pres">
      <dgm:prSet presAssocID="{9C6A98F7-27AA-41E0-963C-C16C1F17EFA4}" presName="compChildNode" presStyleCnt="0"/>
      <dgm:spPr/>
    </dgm:pt>
    <dgm:pt modelId="{21C6EF5C-8777-48F8-B7B6-40D235E6092D}" type="pres">
      <dgm:prSet presAssocID="{9C6A98F7-27AA-41E0-963C-C16C1F17EFA4}" presName="theInnerList" presStyleCnt="0"/>
      <dgm:spPr/>
    </dgm:pt>
    <dgm:pt modelId="{B7AE543B-5121-4B55-A2FC-62AF2B36A3F5}" type="pres">
      <dgm:prSet presAssocID="{4D617E33-39CA-4A3C-B0CF-364F8D7F2EDA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9CD337-82F7-4C87-9954-248B02E1FB54}" type="pres">
      <dgm:prSet presAssocID="{4D617E33-39CA-4A3C-B0CF-364F8D7F2EDA}" presName="aSpace2" presStyleCnt="0"/>
      <dgm:spPr/>
    </dgm:pt>
    <dgm:pt modelId="{065DA9D0-64C5-4940-B9D6-BFEBFC563BE2}" type="pres">
      <dgm:prSet presAssocID="{1E6DA2DF-2ABC-4297-94D3-08F51F68DE0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26855F-7DF4-4C34-9BFA-0D8E0803A43F}" type="presOf" srcId="{A25CB1DA-0223-48E0-B18D-12DC32A3ECC4}" destId="{76141D67-379B-4B53-9FFE-23C026C7990D}" srcOrd="0" destOrd="0" presId="urn:microsoft.com/office/officeart/2005/8/layout/lProcess2"/>
    <dgm:cxn modelId="{8F469599-B336-4A1C-AB41-DD23F33A323F}" srcId="{5DE138F2-07E3-43CE-A007-465453D4A0AD}" destId="{2679A860-C4C3-4DBA-8362-290795FB00CE}" srcOrd="0" destOrd="0" parTransId="{5D0FC110-FA79-46A6-B1C9-FD41BF230030}" sibTransId="{B301653C-EF41-473F-8A54-138833E71E15}"/>
    <dgm:cxn modelId="{1E3D47DD-341B-40D3-BED8-C5574490919D}" srcId="{5DE138F2-07E3-43CE-A007-465453D4A0AD}" destId="{791E4F53-2457-497E-B1F5-DB5A172A23E6}" srcOrd="1" destOrd="0" parTransId="{E986C580-EFF8-4E12-B839-D4051BB8F34E}" sibTransId="{7B0D43A7-D113-4DF9-88CD-73802885A5BD}"/>
    <dgm:cxn modelId="{BA552DAC-2A05-4CA9-B667-C1E0500BE754}" srcId="{9C6A98F7-27AA-41E0-963C-C16C1F17EFA4}" destId="{1E6DA2DF-2ABC-4297-94D3-08F51F68DE0C}" srcOrd="1" destOrd="0" parTransId="{12196F85-E4E4-447F-87CD-EB16735760B0}" sibTransId="{6CB04C7C-35F5-4EC1-9D79-9CCABA769747}"/>
    <dgm:cxn modelId="{64714C34-6AC2-4500-AA25-222067E6CB11}" srcId="{5DE138F2-07E3-43CE-A007-465453D4A0AD}" destId="{BF01D934-EBFD-4EEC-827F-7ED4231ABC2B}" srcOrd="2" destOrd="0" parTransId="{75284B3A-19D9-4A83-9810-2A3E669AF2EE}" sibTransId="{079E2846-267A-4A8E-B608-4A1367D43C95}"/>
    <dgm:cxn modelId="{CCF142F4-38B2-4DB1-9E04-48FF3261B0D1}" type="presOf" srcId="{4AEE04D7-CF41-4ED8-9893-57132B03F32D}" destId="{31F57997-2601-473B-8A17-476B7118D827}" srcOrd="0" destOrd="0" presId="urn:microsoft.com/office/officeart/2005/8/layout/lProcess2"/>
    <dgm:cxn modelId="{331E6FDB-E487-46B2-A264-86376C7FE2A1}" type="presOf" srcId="{791E4F53-2457-497E-B1F5-DB5A172A23E6}" destId="{294F806C-36D8-48EC-92B9-5E746FBB89E7}" srcOrd="0" destOrd="0" presId="urn:microsoft.com/office/officeart/2005/8/layout/lProcess2"/>
    <dgm:cxn modelId="{8E0445E9-DB34-49AC-A6EA-763D7E608EEF}" srcId="{EBFA2DB3-F451-4F03-AC65-1516CF44ACC5}" destId="{D39E7C6B-27D6-4B28-A403-58500CDD6EB9}" srcOrd="0" destOrd="0" parTransId="{31693F89-4F60-4A46-98AD-85BCEA107EFD}" sibTransId="{7572C87F-78BD-46A5-B1B0-BB333EE9658E}"/>
    <dgm:cxn modelId="{0F320B57-FE32-4560-9011-C2C4349F46D7}" type="presOf" srcId="{0420F970-CCE7-4FB2-83B3-2FA264CE17AD}" destId="{356CB003-827E-4A04-851D-4FAED0399D8C}" srcOrd="0" destOrd="0" presId="urn:microsoft.com/office/officeart/2005/8/layout/lProcess2"/>
    <dgm:cxn modelId="{9A77D212-0CD1-47DA-87F4-53D9E0CFF22B}" type="presOf" srcId="{5DE138F2-07E3-43CE-A007-465453D4A0AD}" destId="{F4A67D62-74E6-421B-949E-E6FB58DB0D73}" srcOrd="1" destOrd="0" presId="urn:microsoft.com/office/officeart/2005/8/layout/lProcess2"/>
    <dgm:cxn modelId="{169372DB-E1C4-4D01-B934-598F25461A04}" type="presOf" srcId="{1E6DA2DF-2ABC-4297-94D3-08F51F68DE0C}" destId="{065DA9D0-64C5-4940-B9D6-BFEBFC563BE2}" srcOrd="0" destOrd="0" presId="urn:microsoft.com/office/officeart/2005/8/layout/lProcess2"/>
    <dgm:cxn modelId="{14F6F62B-A2A4-4FC1-A2F3-CA74A54C535A}" srcId="{A25CB1DA-0223-48E0-B18D-12DC32A3ECC4}" destId="{5DE138F2-07E3-43CE-A007-465453D4A0AD}" srcOrd="1" destOrd="0" parTransId="{CEF5DD0B-EDCA-4A06-A98C-BDBCCA8CEB95}" sibTransId="{8564040B-B090-44E5-AA1C-A6CA3A53CD58}"/>
    <dgm:cxn modelId="{1A0A3AB9-0B66-46FF-84E9-EFAA58C6D3DF}" srcId="{A25CB1DA-0223-48E0-B18D-12DC32A3ECC4}" destId="{EBFA2DB3-F451-4F03-AC65-1516CF44ACC5}" srcOrd="0" destOrd="0" parTransId="{6CEED382-13FF-4E7D-9885-95437F73A134}" sibTransId="{7B16C1C2-F67E-42E5-98A9-F0EBF4F97B57}"/>
    <dgm:cxn modelId="{763F84F4-4C87-45E6-893F-5384B17A761D}" srcId="{EBFA2DB3-F451-4F03-AC65-1516CF44ACC5}" destId="{4AEE04D7-CF41-4ED8-9893-57132B03F32D}" srcOrd="1" destOrd="0" parTransId="{D4261640-2256-465D-84B8-18EB5A3C5A46}" sibTransId="{B44ACCAB-4016-422D-9FA3-6FF0B9DE465D}"/>
    <dgm:cxn modelId="{6C63EC95-AC84-4CFA-950F-F6D84F9226D8}" type="presOf" srcId="{BF01D934-EBFD-4EEC-827F-7ED4231ABC2B}" destId="{6462E2DF-52FF-4124-A672-46A135C0CCD0}" srcOrd="0" destOrd="0" presId="urn:microsoft.com/office/officeart/2005/8/layout/lProcess2"/>
    <dgm:cxn modelId="{0794E272-50D1-4066-BD03-B8AB0EAD2EA7}" type="presOf" srcId="{5DE138F2-07E3-43CE-A007-465453D4A0AD}" destId="{32882902-F69C-4878-9023-30A83753BFDC}" srcOrd="0" destOrd="0" presId="urn:microsoft.com/office/officeart/2005/8/layout/lProcess2"/>
    <dgm:cxn modelId="{377DF4FC-B1BB-4A85-A9DD-8F8FBEC6072F}" type="presOf" srcId="{4D617E33-39CA-4A3C-B0CF-364F8D7F2EDA}" destId="{B7AE543B-5121-4B55-A2FC-62AF2B36A3F5}" srcOrd="0" destOrd="0" presId="urn:microsoft.com/office/officeart/2005/8/layout/lProcess2"/>
    <dgm:cxn modelId="{46B6559F-027E-4FB6-B6B0-A1B8DF0C1384}" srcId="{9C6A98F7-27AA-41E0-963C-C16C1F17EFA4}" destId="{4D617E33-39CA-4A3C-B0CF-364F8D7F2EDA}" srcOrd="0" destOrd="0" parTransId="{10CF77E5-00C7-49ED-BAF2-7E77581EAE50}" sibTransId="{57A42322-D665-4966-BC14-61FBAE9DEE5B}"/>
    <dgm:cxn modelId="{F70A2E70-D65A-4E5B-A343-ACFE41562ABE}" type="presOf" srcId="{EBFA2DB3-F451-4F03-AC65-1516CF44ACC5}" destId="{AAFC04BF-52A4-4C72-AF6A-DB2741C3575D}" srcOrd="1" destOrd="0" presId="urn:microsoft.com/office/officeart/2005/8/layout/lProcess2"/>
    <dgm:cxn modelId="{2A41A9E5-C9FC-43AF-8BB8-AE2A415FA1A5}" srcId="{A25CB1DA-0223-48E0-B18D-12DC32A3ECC4}" destId="{9C6A98F7-27AA-41E0-963C-C16C1F17EFA4}" srcOrd="2" destOrd="0" parTransId="{61763D2D-047D-440A-9AA0-42B4C71A2280}" sibTransId="{F26EEC61-EB48-441E-B425-9DD0619273AA}"/>
    <dgm:cxn modelId="{AEBDAE9E-DD66-480D-B81B-2444D01E7343}" type="presOf" srcId="{D39E7C6B-27D6-4B28-A403-58500CDD6EB9}" destId="{1BBBD488-E31E-4247-8BDD-757A4BAF46AF}" srcOrd="0" destOrd="0" presId="urn:microsoft.com/office/officeart/2005/8/layout/lProcess2"/>
    <dgm:cxn modelId="{49E5D6CA-28E8-44DB-B58D-5806C2F95BF2}" type="presOf" srcId="{2679A860-C4C3-4DBA-8362-290795FB00CE}" destId="{1CA38761-DD51-4857-8A5D-D50C28F6D55D}" srcOrd="0" destOrd="0" presId="urn:microsoft.com/office/officeart/2005/8/layout/lProcess2"/>
    <dgm:cxn modelId="{827C58DD-DE7E-4BBA-8AB7-F239C6EC7B1C}" type="presOf" srcId="{9C6A98F7-27AA-41E0-963C-C16C1F17EFA4}" destId="{0FC76BCD-D995-4E2D-9A04-0A221EAC4E89}" srcOrd="1" destOrd="0" presId="urn:microsoft.com/office/officeart/2005/8/layout/lProcess2"/>
    <dgm:cxn modelId="{B941A2CB-FF54-4ED9-9C63-EC2B7BD45A6F}" srcId="{EBFA2DB3-F451-4F03-AC65-1516CF44ACC5}" destId="{0420F970-CCE7-4FB2-83B3-2FA264CE17AD}" srcOrd="2" destOrd="0" parTransId="{0EB192CD-8C2F-42E7-A1CF-09394A137700}" sibTransId="{8DB5AD13-66BE-4634-B2A1-C68888B5E8F9}"/>
    <dgm:cxn modelId="{90EB71D0-CE55-47A2-937B-6F6FE484737D}" type="presOf" srcId="{EBFA2DB3-F451-4F03-AC65-1516CF44ACC5}" destId="{2D3D3997-6265-4B86-8717-EAFA47AE8088}" srcOrd="0" destOrd="0" presId="urn:microsoft.com/office/officeart/2005/8/layout/lProcess2"/>
    <dgm:cxn modelId="{40F0A104-3FB4-4E52-9C2B-50827693CFCE}" type="presOf" srcId="{9C6A98F7-27AA-41E0-963C-C16C1F17EFA4}" destId="{F4938319-C988-4A1C-A125-68B173AB8436}" srcOrd="0" destOrd="0" presId="urn:microsoft.com/office/officeart/2005/8/layout/lProcess2"/>
    <dgm:cxn modelId="{DC4C8CF7-EF0A-4D7A-BC44-98B2F4AE4301}" type="presParOf" srcId="{76141D67-379B-4B53-9FFE-23C026C7990D}" destId="{1F10B26F-BD91-4044-8C2F-E139988AAE05}" srcOrd="0" destOrd="0" presId="urn:microsoft.com/office/officeart/2005/8/layout/lProcess2"/>
    <dgm:cxn modelId="{14168272-09F0-4961-9198-2A64FBBBDFE4}" type="presParOf" srcId="{1F10B26F-BD91-4044-8C2F-E139988AAE05}" destId="{2D3D3997-6265-4B86-8717-EAFA47AE8088}" srcOrd="0" destOrd="0" presId="urn:microsoft.com/office/officeart/2005/8/layout/lProcess2"/>
    <dgm:cxn modelId="{54364A17-0710-494D-B330-85F8B4B9F4EA}" type="presParOf" srcId="{1F10B26F-BD91-4044-8C2F-E139988AAE05}" destId="{AAFC04BF-52A4-4C72-AF6A-DB2741C3575D}" srcOrd="1" destOrd="0" presId="urn:microsoft.com/office/officeart/2005/8/layout/lProcess2"/>
    <dgm:cxn modelId="{987CF0AA-AD35-4750-81CA-9C6866A537BD}" type="presParOf" srcId="{1F10B26F-BD91-4044-8C2F-E139988AAE05}" destId="{84191B8E-6C19-4A80-A9E0-0F3729CD613A}" srcOrd="2" destOrd="0" presId="urn:microsoft.com/office/officeart/2005/8/layout/lProcess2"/>
    <dgm:cxn modelId="{A6DDCC6C-F5F6-4C3C-9419-9F32C9700F22}" type="presParOf" srcId="{84191B8E-6C19-4A80-A9E0-0F3729CD613A}" destId="{F0283A48-D7CB-41E0-AE64-150A03CE798F}" srcOrd="0" destOrd="0" presId="urn:microsoft.com/office/officeart/2005/8/layout/lProcess2"/>
    <dgm:cxn modelId="{CEA9A082-EACC-4FF2-A5A5-3C75A83F6F36}" type="presParOf" srcId="{F0283A48-D7CB-41E0-AE64-150A03CE798F}" destId="{1BBBD488-E31E-4247-8BDD-757A4BAF46AF}" srcOrd="0" destOrd="0" presId="urn:microsoft.com/office/officeart/2005/8/layout/lProcess2"/>
    <dgm:cxn modelId="{2B9F84DE-106C-4744-92C3-929990E87A77}" type="presParOf" srcId="{F0283A48-D7CB-41E0-AE64-150A03CE798F}" destId="{2B5EB0DB-8B4F-47A5-BB3F-235503144DA6}" srcOrd="1" destOrd="0" presId="urn:microsoft.com/office/officeart/2005/8/layout/lProcess2"/>
    <dgm:cxn modelId="{3FC8B4DD-971D-4576-A921-45209D655DA1}" type="presParOf" srcId="{F0283A48-D7CB-41E0-AE64-150A03CE798F}" destId="{31F57997-2601-473B-8A17-476B7118D827}" srcOrd="2" destOrd="0" presId="urn:microsoft.com/office/officeart/2005/8/layout/lProcess2"/>
    <dgm:cxn modelId="{363FFE9E-EC5F-49C6-B4C3-F49B28527FF6}" type="presParOf" srcId="{F0283A48-D7CB-41E0-AE64-150A03CE798F}" destId="{1FC5E10B-720F-408F-9EC2-68F15E292372}" srcOrd="3" destOrd="0" presId="urn:microsoft.com/office/officeart/2005/8/layout/lProcess2"/>
    <dgm:cxn modelId="{814A0B86-F344-46F8-8F3E-AE2D0F71C7DB}" type="presParOf" srcId="{F0283A48-D7CB-41E0-AE64-150A03CE798F}" destId="{356CB003-827E-4A04-851D-4FAED0399D8C}" srcOrd="4" destOrd="0" presId="urn:microsoft.com/office/officeart/2005/8/layout/lProcess2"/>
    <dgm:cxn modelId="{ED9A859F-1EB8-4E3A-A4DF-7F6B4810364B}" type="presParOf" srcId="{76141D67-379B-4B53-9FFE-23C026C7990D}" destId="{F5F22B36-1CB2-4CF1-87BB-AE7FF22C828D}" srcOrd="1" destOrd="0" presId="urn:microsoft.com/office/officeart/2005/8/layout/lProcess2"/>
    <dgm:cxn modelId="{24EE6F1C-E040-43CB-B26D-0779EEA1C036}" type="presParOf" srcId="{76141D67-379B-4B53-9FFE-23C026C7990D}" destId="{FC9FBC60-B4BE-478F-8F08-35AF7F9BFEB6}" srcOrd="2" destOrd="0" presId="urn:microsoft.com/office/officeart/2005/8/layout/lProcess2"/>
    <dgm:cxn modelId="{A7CE7416-B93D-43E6-BE70-BA9D99488001}" type="presParOf" srcId="{FC9FBC60-B4BE-478F-8F08-35AF7F9BFEB6}" destId="{32882902-F69C-4878-9023-30A83753BFDC}" srcOrd="0" destOrd="0" presId="urn:microsoft.com/office/officeart/2005/8/layout/lProcess2"/>
    <dgm:cxn modelId="{5654BED7-7077-4D5E-8DEB-D4C1AA77107D}" type="presParOf" srcId="{FC9FBC60-B4BE-478F-8F08-35AF7F9BFEB6}" destId="{F4A67D62-74E6-421B-949E-E6FB58DB0D73}" srcOrd="1" destOrd="0" presId="urn:microsoft.com/office/officeart/2005/8/layout/lProcess2"/>
    <dgm:cxn modelId="{39B80D4D-0905-45C3-A0F7-16F7FDA3567C}" type="presParOf" srcId="{FC9FBC60-B4BE-478F-8F08-35AF7F9BFEB6}" destId="{C5BEE4CD-3583-44A7-96C3-26E66AA7377D}" srcOrd="2" destOrd="0" presId="urn:microsoft.com/office/officeart/2005/8/layout/lProcess2"/>
    <dgm:cxn modelId="{6BBBCA41-FC30-41EC-B785-9910F436ECB9}" type="presParOf" srcId="{C5BEE4CD-3583-44A7-96C3-26E66AA7377D}" destId="{782B24F7-3303-4CC8-9790-67A2ACA7277B}" srcOrd="0" destOrd="0" presId="urn:microsoft.com/office/officeart/2005/8/layout/lProcess2"/>
    <dgm:cxn modelId="{DB308A96-A193-49E5-94A3-C73156734CB3}" type="presParOf" srcId="{782B24F7-3303-4CC8-9790-67A2ACA7277B}" destId="{1CA38761-DD51-4857-8A5D-D50C28F6D55D}" srcOrd="0" destOrd="0" presId="urn:microsoft.com/office/officeart/2005/8/layout/lProcess2"/>
    <dgm:cxn modelId="{7F6AD5A8-5B0E-4E5B-A472-2D1EC4E7428C}" type="presParOf" srcId="{782B24F7-3303-4CC8-9790-67A2ACA7277B}" destId="{879DF949-4FAF-45CA-B30D-450F6DD6628D}" srcOrd="1" destOrd="0" presId="urn:microsoft.com/office/officeart/2005/8/layout/lProcess2"/>
    <dgm:cxn modelId="{9BE43384-C800-43C5-80AA-0E9EB76F4BA6}" type="presParOf" srcId="{782B24F7-3303-4CC8-9790-67A2ACA7277B}" destId="{294F806C-36D8-48EC-92B9-5E746FBB89E7}" srcOrd="2" destOrd="0" presId="urn:microsoft.com/office/officeart/2005/8/layout/lProcess2"/>
    <dgm:cxn modelId="{34FCC591-3C12-487C-B0A8-37D374E95A38}" type="presParOf" srcId="{782B24F7-3303-4CC8-9790-67A2ACA7277B}" destId="{3F9CF323-E714-461A-AE6C-7E83B54383CA}" srcOrd="3" destOrd="0" presId="urn:microsoft.com/office/officeart/2005/8/layout/lProcess2"/>
    <dgm:cxn modelId="{56C8814B-5E65-4124-A5E3-6D19C92E3727}" type="presParOf" srcId="{782B24F7-3303-4CC8-9790-67A2ACA7277B}" destId="{6462E2DF-52FF-4124-A672-46A135C0CCD0}" srcOrd="4" destOrd="0" presId="urn:microsoft.com/office/officeart/2005/8/layout/lProcess2"/>
    <dgm:cxn modelId="{5DEF1C86-BBE7-425E-BB1E-09EB1F544D83}" type="presParOf" srcId="{76141D67-379B-4B53-9FFE-23C026C7990D}" destId="{E411B3AA-5064-4CAD-ACE2-3B7DF5D8B195}" srcOrd="3" destOrd="0" presId="urn:microsoft.com/office/officeart/2005/8/layout/lProcess2"/>
    <dgm:cxn modelId="{F2DB3DAB-22D7-4405-879F-285275764799}" type="presParOf" srcId="{76141D67-379B-4B53-9FFE-23C026C7990D}" destId="{08D703E2-FABE-46BE-A9F6-8BB4A2DFDE9A}" srcOrd="4" destOrd="0" presId="urn:microsoft.com/office/officeart/2005/8/layout/lProcess2"/>
    <dgm:cxn modelId="{63A13E26-7CB5-4DB0-8985-783A30182ADD}" type="presParOf" srcId="{08D703E2-FABE-46BE-A9F6-8BB4A2DFDE9A}" destId="{F4938319-C988-4A1C-A125-68B173AB8436}" srcOrd="0" destOrd="0" presId="urn:microsoft.com/office/officeart/2005/8/layout/lProcess2"/>
    <dgm:cxn modelId="{78502B04-704F-473C-9330-A171E9674034}" type="presParOf" srcId="{08D703E2-FABE-46BE-A9F6-8BB4A2DFDE9A}" destId="{0FC76BCD-D995-4E2D-9A04-0A221EAC4E89}" srcOrd="1" destOrd="0" presId="urn:microsoft.com/office/officeart/2005/8/layout/lProcess2"/>
    <dgm:cxn modelId="{E8474AE7-DD47-4974-866D-4EB8E4A01525}" type="presParOf" srcId="{08D703E2-FABE-46BE-A9F6-8BB4A2DFDE9A}" destId="{79F7BFB6-799E-4BAE-A16A-9391E3167B44}" srcOrd="2" destOrd="0" presId="urn:microsoft.com/office/officeart/2005/8/layout/lProcess2"/>
    <dgm:cxn modelId="{AB7D7D30-FE19-4C73-8049-93F8EE6AF288}" type="presParOf" srcId="{79F7BFB6-799E-4BAE-A16A-9391E3167B44}" destId="{21C6EF5C-8777-48F8-B7B6-40D235E6092D}" srcOrd="0" destOrd="0" presId="urn:microsoft.com/office/officeart/2005/8/layout/lProcess2"/>
    <dgm:cxn modelId="{9D715E6E-D28C-4A02-AD23-182735782F02}" type="presParOf" srcId="{21C6EF5C-8777-48F8-B7B6-40D235E6092D}" destId="{B7AE543B-5121-4B55-A2FC-62AF2B36A3F5}" srcOrd="0" destOrd="0" presId="urn:microsoft.com/office/officeart/2005/8/layout/lProcess2"/>
    <dgm:cxn modelId="{C9401A78-E5C7-4C16-AB6C-509108FDAE07}" type="presParOf" srcId="{21C6EF5C-8777-48F8-B7B6-40D235E6092D}" destId="{889CD337-82F7-4C87-9954-248B02E1FB54}" srcOrd="1" destOrd="0" presId="urn:microsoft.com/office/officeart/2005/8/layout/lProcess2"/>
    <dgm:cxn modelId="{09D3F841-814B-4A17-8E63-E095058F6F7D}" type="presParOf" srcId="{21C6EF5C-8777-48F8-B7B6-40D235E6092D}" destId="{065DA9D0-64C5-4940-B9D6-BFEBFC563BE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5CB1DA-0223-48E0-B18D-12DC32A3ECC4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BFA2DB3-F451-4F03-AC65-1516CF44ACC5}">
      <dgm:prSet phldrT="[文本]" custT="1"/>
      <dgm:spPr/>
      <dgm:t>
        <a:bodyPr/>
        <a:lstStyle/>
        <a:p>
          <a:r>
            <a:rPr lang="zh-CN" altLang="en-US" sz="2800" dirty="0" smtClean="0"/>
            <a:t>提效指数</a:t>
          </a:r>
          <a:r>
            <a:rPr lang="en-US" altLang="zh-CN" sz="2800" dirty="0" smtClean="0"/>
            <a:t>0</a:t>
          </a:r>
          <a:r>
            <a:rPr lang="en-US" altLang="zh-CN" sz="2400" dirty="0" smtClean="0"/>
            <a:t>%~30%</a:t>
          </a:r>
          <a:endParaRPr lang="zh-CN" altLang="en-US" sz="2400" dirty="0"/>
        </a:p>
      </dgm:t>
    </dgm:pt>
    <dgm:pt modelId="{6CEED382-13FF-4E7D-9885-95437F73A134}" type="par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7B16C1C2-F67E-42E5-98A9-F0EBF4F97B57}" type="sib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D39E7C6B-27D6-4B28-A403-58500CDD6EB9}">
      <dgm:prSet phldrT="[文本]" custT="1"/>
      <dgm:spPr/>
      <dgm:t>
        <a:bodyPr/>
        <a:lstStyle/>
        <a:p>
          <a:r>
            <a:rPr lang="zh-CN" altLang="en-US" sz="2000" dirty="0" smtClean="0"/>
            <a:t>影响范围</a:t>
          </a:r>
          <a:endParaRPr lang="zh-CN" altLang="en-US" sz="2000" dirty="0"/>
        </a:p>
      </dgm:t>
    </dgm:pt>
    <dgm:pt modelId="{31693F89-4F60-4A46-98AD-85BCEA107EFD}" type="par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7572C87F-78BD-46A5-B1B0-BB333EE9658E}" type="sib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4AEE04D7-CF41-4ED8-9893-57132B03F32D}">
      <dgm:prSet phldrT="[文本]" custT="1"/>
      <dgm:spPr/>
      <dgm:t>
        <a:bodyPr/>
        <a:lstStyle/>
        <a:p>
          <a:r>
            <a:rPr lang="zh-CN" altLang="en-US" sz="2000" dirty="0" smtClean="0"/>
            <a:t>效率对比</a:t>
          </a:r>
          <a:endParaRPr lang="zh-CN" altLang="en-US" sz="2000" dirty="0"/>
        </a:p>
      </dgm:t>
    </dgm:pt>
    <dgm:pt modelId="{D4261640-2256-465D-84B8-18EB5A3C5A46}" type="par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B44ACCAB-4016-422D-9FA3-6FF0B9DE465D}" type="sib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5DE138F2-07E3-43CE-A007-465453D4A0AD}">
      <dgm:prSet phldrT="[文本]" custT="1"/>
      <dgm:spPr/>
      <dgm:t>
        <a:bodyPr/>
        <a:lstStyle/>
        <a:p>
          <a:r>
            <a:rPr lang="zh-CN" altLang="en-US" sz="2800" dirty="0" smtClean="0"/>
            <a:t>创新指数</a:t>
          </a:r>
          <a:r>
            <a:rPr lang="en-US" altLang="zh-CN" sz="2400" dirty="0" smtClean="0"/>
            <a:t>0%~30%</a:t>
          </a:r>
          <a:endParaRPr lang="zh-CN" altLang="en-US" sz="2400" dirty="0"/>
        </a:p>
      </dgm:t>
    </dgm:pt>
    <dgm:pt modelId="{CEF5DD0B-EDCA-4A06-A98C-BDBCCA8CEB95}" type="par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8564040B-B090-44E5-AA1C-A6CA3A53CD58}" type="sib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2679A860-C4C3-4DBA-8362-290795FB00CE}">
      <dgm:prSet phldrT="[文本]" custT="1"/>
      <dgm:spPr/>
      <dgm:t>
        <a:bodyPr/>
        <a:lstStyle/>
        <a:p>
          <a:r>
            <a:rPr lang="zh-CN" altLang="en-US" sz="2000" dirty="0" smtClean="0"/>
            <a:t>用户量</a:t>
          </a:r>
          <a:endParaRPr lang="zh-CN" altLang="en-US" sz="2000" dirty="0"/>
        </a:p>
      </dgm:t>
    </dgm:pt>
    <dgm:pt modelId="{5D0FC110-FA79-46A6-B1C9-FD41BF230030}" type="par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B301653C-EF41-473F-8A54-138833E71E15}" type="sib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791E4F53-2457-497E-B1F5-DB5A172A23E6}">
      <dgm:prSet phldrT="[文本]" custT="1"/>
      <dgm:spPr/>
      <dgm:t>
        <a:bodyPr/>
        <a:lstStyle/>
        <a:p>
          <a:r>
            <a:rPr lang="zh-CN" altLang="en-US" sz="2000" dirty="0" smtClean="0"/>
            <a:t>影响力</a:t>
          </a:r>
          <a:endParaRPr lang="zh-CN" altLang="en-US" sz="2000" dirty="0"/>
        </a:p>
      </dgm:t>
    </dgm:pt>
    <dgm:pt modelId="{E986C580-EFF8-4E12-B839-D4051BB8F34E}" type="par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7B0D43A7-D113-4DF9-88CD-73802885A5BD}" type="sib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CB644EAA-18AA-4361-9BEA-B5ADF1696E7F}">
      <dgm:prSet phldrT="[文本]" custT="1"/>
      <dgm:spPr/>
      <dgm:t>
        <a:bodyPr/>
        <a:lstStyle/>
        <a:p>
          <a:r>
            <a:rPr lang="zh-CN" altLang="en-US" sz="2800" dirty="0" smtClean="0"/>
            <a:t>分享指数</a:t>
          </a:r>
          <a:r>
            <a:rPr lang="en-US" altLang="zh-CN" sz="2800" dirty="0" smtClean="0"/>
            <a:t>10%</a:t>
          </a:r>
        </a:p>
      </dgm:t>
    </dgm:pt>
    <dgm:pt modelId="{40AE155B-86ED-430A-8E0D-567DD8194FC3}" type="par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FCD33F7C-335F-47C1-99A6-B6472E6C0093}" type="sib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12B9C9F0-5AA7-49D8-80EB-E8811344D342}">
      <dgm:prSet phldrT="[文本]" custT="1"/>
      <dgm:spPr/>
      <dgm:t>
        <a:bodyPr/>
        <a:lstStyle/>
        <a:p>
          <a:r>
            <a:rPr lang="zh-CN" altLang="en-US" sz="2000" dirty="0" smtClean="0"/>
            <a:t>申报数</a:t>
          </a:r>
          <a:endParaRPr lang="zh-CN" altLang="en-US" sz="2000" dirty="0"/>
        </a:p>
      </dgm:t>
    </dgm:pt>
    <dgm:pt modelId="{4989A049-BE02-4CC8-9A7C-916F9468B983}" type="par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C12F4630-E866-40AD-8C2C-EE71FA16C272}" type="sib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0861E8C4-1B32-4303-A64E-13225B306B26}">
      <dgm:prSet phldrT="[文本]" custT="1"/>
      <dgm:spPr/>
      <dgm:t>
        <a:bodyPr/>
        <a:lstStyle/>
        <a:p>
          <a:r>
            <a:rPr lang="zh-CN" altLang="en-US" sz="2000" dirty="0" smtClean="0"/>
            <a:t>上榜数</a:t>
          </a:r>
          <a:endParaRPr lang="zh-CN" altLang="en-US" sz="2000" dirty="0"/>
        </a:p>
      </dgm:t>
    </dgm:pt>
    <dgm:pt modelId="{92CB0B7F-AECB-4326-8A60-B6E839B8DF25}" type="par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116BBFDE-3D5F-4AA0-95C1-07BEB04A3643}" type="sib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FEEE54A4-5E3B-4F52-BA95-1E85A6EA20E5}">
      <dgm:prSet phldrT="[文本]" custT="1"/>
      <dgm:spPr/>
      <dgm:t>
        <a:bodyPr/>
        <a:lstStyle/>
        <a:p>
          <a:r>
            <a:rPr lang="zh-CN" altLang="en-US" sz="2800" dirty="0" smtClean="0"/>
            <a:t>贡献指数</a:t>
          </a:r>
          <a:r>
            <a:rPr lang="en-US" altLang="zh-CN" sz="2800" dirty="0" smtClean="0"/>
            <a:t>10%</a:t>
          </a:r>
          <a:endParaRPr lang="zh-CN" altLang="en-US" sz="2800" dirty="0"/>
        </a:p>
      </dgm:t>
    </dgm:pt>
    <dgm:pt modelId="{4F1EA0AC-12A0-40AC-A0AA-4944E83C2D7D}" type="par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6A548D22-934B-4850-A1EF-458143BE58EF}" type="sib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78620F1F-AF02-4B34-B4F2-FFE7B2E9F419}">
      <dgm:prSet phldrT="[文本]" custT="1"/>
      <dgm:spPr/>
      <dgm:t>
        <a:bodyPr/>
        <a:lstStyle/>
        <a:p>
          <a:r>
            <a:rPr lang="zh-CN" altLang="en-US" sz="2000" dirty="0" smtClean="0"/>
            <a:t>内部外部</a:t>
          </a:r>
          <a:endParaRPr lang="zh-CN" altLang="en-US" sz="2000" dirty="0"/>
        </a:p>
      </dgm:t>
    </dgm:pt>
    <dgm:pt modelId="{49B78DE7-9146-4BFB-80D8-C8C648052D49}" type="par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FB78DBC0-D941-41EB-B990-D3E720C9447D}" type="sib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BF01D934-EBFD-4EEC-827F-7ED4231ABC2B}">
      <dgm:prSet phldrT="[文本]" custT="1"/>
      <dgm:spPr/>
      <dgm:t>
        <a:bodyPr/>
        <a:lstStyle/>
        <a:p>
          <a:r>
            <a:rPr lang="zh-CN" altLang="en-US" sz="2000" dirty="0" smtClean="0"/>
            <a:t>利润</a:t>
          </a:r>
          <a:endParaRPr lang="zh-CN" altLang="en-US" sz="2000" dirty="0"/>
        </a:p>
      </dgm:t>
    </dgm:pt>
    <dgm:pt modelId="{75284B3A-19D9-4A83-9810-2A3E669AF2EE}" type="par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79E2846-267A-4A8E-B608-4A1367D43C95}" type="sib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CBC33B0F-DFE6-4ACB-8E83-80D7505B68B0}">
      <dgm:prSet phldrT="[文本]" custT="1"/>
      <dgm:spPr/>
      <dgm:t>
        <a:bodyPr/>
        <a:lstStyle/>
        <a:p>
          <a:r>
            <a:rPr lang="zh-CN" altLang="en-US" sz="2000" dirty="0" smtClean="0"/>
            <a:t>质量</a:t>
          </a:r>
          <a:endParaRPr lang="zh-CN" altLang="en-US" sz="2000" dirty="0"/>
        </a:p>
      </dgm:t>
    </dgm:pt>
    <dgm:pt modelId="{C8D71741-5580-4A2D-A1C4-5085696C0E4B}" type="par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3E73BFB8-3020-4331-9895-64237C2B1659}" type="sib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22FA4524-9CE5-4444-84CA-32E865DD5D97}">
      <dgm:prSet phldrT="[文本]" custT="1"/>
      <dgm:spPr/>
      <dgm:t>
        <a:bodyPr/>
        <a:lstStyle/>
        <a:p>
          <a:r>
            <a:rPr lang="zh-CN" altLang="en-US" sz="2000" dirty="0" smtClean="0"/>
            <a:t>次数</a:t>
          </a:r>
          <a:endParaRPr lang="zh-CN" altLang="en-US" sz="2000" dirty="0"/>
        </a:p>
      </dgm:t>
    </dgm:pt>
    <dgm:pt modelId="{6FB85F87-69C2-48B7-BADD-77EAE46870EF}" type="par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8826215F-089E-4A16-B802-9BFC4BAC096F}" type="sib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631B1380-E707-4931-9D1F-7062B7F3EF0E}">
      <dgm:prSet phldrT="[文本]" custT="1"/>
      <dgm:spPr/>
      <dgm:t>
        <a:bodyPr/>
        <a:lstStyle/>
        <a:p>
          <a:r>
            <a:rPr lang="zh-CN" altLang="en-US" sz="2000" dirty="0" smtClean="0"/>
            <a:t>荣誉数</a:t>
          </a:r>
          <a:endParaRPr lang="zh-CN" altLang="en-US" sz="2000" dirty="0"/>
        </a:p>
      </dgm:t>
    </dgm:pt>
    <dgm:pt modelId="{60CA451D-EE3A-40BD-8555-211DECAA25B8}" type="par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F3F699F6-99FA-4181-82E5-521EEA96D760}" type="sib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0420F970-CCE7-4FB2-83B3-2FA264CE17AD}">
      <dgm:prSet phldrT="[文本]" custT="1"/>
      <dgm:spPr/>
      <dgm:t>
        <a:bodyPr/>
        <a:lstStyle/>
        <a:p>
          <a:r>
            <a:rPr lang="zh-CN" altLang="en-US" sz="2000" dirty="0" smtClean="0"/>
            <a:t>标准化</a:t>
          </a:r>
          <a:endParaRPr lang="zh-CN" altLang="en-US" sz="2000" dirty="0"/>
        </a:p>
      </dgm:t>
    </dgm:pt>
    <dgm:pt modelId="{0EB192CD-8C2F-42E7-A1CF-09394A137700}" type="par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8DB5AD13-66BE-4634-B2A1-C68888B5E8F9}" type="sib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76141D67-379B-4B53-9FFE-23C026C7990D}" type="pres">
      <dgm:prSet presAssocID="{A25CB1DA-0223-48E0-B18D-12DC32A3EC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10B26F-BD91-4044-8C2F-E139988AAE05}" type="pres">
      <dgm:prSet presAssocID="{EBFA2DB3-F451-4F03-AC65-1516CF44ACC5}" presName="compNode" presStyleCnt="0"/>
      <dgm:spPr/>
    </dgm:pt>
    <dgm:pt modelId="{2D3D3997-6265-4B86-8717-EAFA47AE8088}" type="pres">
      <dgm:prSet presAssocID="{EBFA2DB3-F451-4F03-AC65-1516CF44ACC5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AAFC04BF-52A4-4C72-AF6A-DB2741C3575D}" type="pres">
      <dgm:prSet presAssocID="{EBFA2DB3-F451-4F03-AC65-1516CF44ACC5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84191B8E-6C19-4A80-A9E0-0F3729CD613A}" type="pres">
      <dgm:prSet presAssocID="{EBFA2DB3-F451-4F03-AC65-1516CF44ACC5}" presName="compChildNode" presStyleCnt="0"/>
      <dgm:spPr/>
    </dgm:pt>
    <dgm:pt modelId="{F0283A48-D7CB-41E0-AE64-150A03CE798F}" type="pres">
      <dgm:prSet presAssocID="{EBFA2DB3-F451-4F03-AC65-1516CF44ACC5}" presName="theInnerList" presStyleCnt="0"/>
      <dgm:spPr/>
    </dgm:pt>
    <dgm:pt modelId="{1BBBD488-E31E-4247-8BDD-757A4BAF46AF}" type="pres">
      <dgm:prSet presAssocID="{D39E7C6B-27D6-4B28-A403-58500CDD6EB9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EB0DB-8B4F-47A5-BB3F-235503144DA6}" type="pres">
      <dgm:prSet presAssocID="{D39E7C6B-27D6-4B28-A403-58500CDD6EB9}" presName="aSpace2" presStyleCnt="0"/>
      <dgm:spPr/>
    </dgm:pt>
    <dgm:pt modelId="{31F57997-2601-473B-8A17-476B7118D827}" type="pres">
      <dgm:prSet presAssocID="{4AEE04D7-CF41-4ED8-9893-57132B03F32D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C5E10B-720F-408F-9EC2-68F15E292372}" type="pres">
      <dgm:prSet presAssocID="{4AEE04D7-CF41-4ED8-9893-57132B03F32D}" presName="aSpace2" presStyleCnt="0"/>
      <dgm:spPr/>
    </dgm:pt>
    <dgm:pt modelId="{356CB003-827E-4A04-851D-4FAED0399D8C}" type="pres">
      <dgm:prSet presAssocID="{0420F970-CCE7-4FB2-83B3-2FA264CE17A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22B36-1CB2-4CF1-87BB-AE7FF22C828D}" type="pres">
      <dgm:prSet presAssocID="{EBFA2DB3-F451-4F03-AC65-1516CF44ACC5}" presName="aSpace" presStyleCnt="0"/>
      <dgm:spPr/>
    </dgm:pt>
    <dgm:pt modelId="{FC9FBC60-B4BE-478F-8F08-35AF7F9BFEB6}" type="pres">
      <dgm:prSet presAssocID="{5DE138F2-07E3-43CE-A007-465453D4A0AD}" presName="compNode" presStyleCnt="0"/>
      <dgm:spPr/>
    </dgm:pt>
    <dgm:pt modelId="{32882902-F69C-4878-9023-30A83753BFDC}" type="pres">
      <dgm:prSet presAssocID="{5DE138F2-07E3-43CE-A007-465453D4A0AD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4A67D62-74E6-421B-949E-E6FB58DB0D73}" type="pres">
      <dgm:prSet presAssocID="{5DE138F2-07E3-43CE-A007-465453D4A0AD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C5BEE4CD-3583-44A7-96C3-26E66AA7377D}" type="pres">
      <dgm:prSet presAssocID="{5DE138F2-07E3-43CE-A007-465453D4A0AD}" presName="compChildNode" presStyleCnt="0"/>
      <dgm:spPr/>
    </dgm:pt>
    <dgm:pt modelId="{782B24F7-3303-4CC8-9790-67A2ACA7277B}" type="pres">
      <dgm:prSet presAssocID="{5DE138F2-07E3-43CE-A007-465453D4A0AD}" presName="theInnerList" presStyleCnt="0"/>
      <dgm:spPr/>
    </dgm:pt>
    <dgm:pt modelId="{1CA38761-DD51-4857-8A5D-D50C28F6D55D}" type="pres">
      <dgm:prSet presAssocID="{2679A860-C4C3-4DBA-8362-290795FB00CE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DF949-4FAF-45CA-B30D-450F6DD6628D}" type="pres">
      <dgm:prSet presAssocID="{2679A860-C4C3-4DBA-8362-290795FB00CE}" presName="aSpace2" presStyleCnt="0"/>
      <dgm:spPr/>
    </dgm:pt>
    <dgm:pt modelId="{294F806C-36D8-48EC-92B9-5E746FBB89E7}" type="pres">
      <dgm:prSet presAssocID="{791E4F53-2457-497E-B1F5-DB5A172A23E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CF323-E714-461A-AE6C-7E83B54383CA}" type="pres">
      <dgm:prSet presAssocID="{791E4F53-2457-497E-B1F5-DB5A172A23E6}" presName="aSpace2" presStyleCnt="0"/>
      <dgm:spPr/>
    </dgm:pt>
    <dgm:pt modelId="{6462E2DF-52FF-4124-A672-46A135C0CCD0}" type="pres">
      <dgm:prSet presAssocID="{BF01D934-EBFD-4EEC-827F-7ED4231ABC2B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1B3AA-5064-4CAD-ACE2-3B7DF5D8B195}" type="pres">
      <dgm:prSet presAssocID="{5DE138F2-07E3-43CE-A007-465453D4A0AD}" presName="aSpace" presStyleCnt="0"/>
      <dgm:spPr/>
    </dgm:pt>
    <dgm:pt modelId="{AFBC9ABF-33D9-4294-A79F-0F599A56408E}" type="pres">
      <dgm:prSet presAssocID="{CB644EAA-18AA-4361-9BEA-B5ADF1696E7F}" presName="compNode" presStyleCnt="0"/>
      <dgm:spPr/>
    </dgm:pt>
    <dgm:pt modelId="{A904FD21-9E03-4525-95DA-4C3AACB834BB}" type="pres">
      <dgm:prSet presAssocID="{CB644EAA-18AA-4361-9BEA-B5ADF1696E7F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068E138-1E79-4DCB-B1C6-A27B915C71C1}" type="pres">
      <dgm:prSet presAssocID="{CB644EAA-18AA-4361-9BEA-B5ADF1696E7F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0D593FA-5DB3-428C-9FDD-F36663142050}" type="pres">
      <dgm:prSet presAssocID="{CB644EAA-18AA-4361-9BEA-B5ADF1696E7F}" presName="compChildNode" presStyleCnt="0"/>
      <dgm:spPr/>
    </dgm:pt>
    <dgm:pt modelId="{4EBA5F3B-2491-489A-AB9C-A6D8750C0832}" type="pres">
      <dgm:prSet presAssocID="{CB644EAA-18AA-4361-9BEA-B5ADF1696E7F}" presName="theInnerList" presStyleCnt="0"/>
      <dgm:spPr/>
    </dgm:pt>
    <dgm:pt modelId="{4F0A04B4-7A4F-4FE6-BAC9-7531B2971855}" type="pres">
      <dgm:prSet presAssocID="{78620F1F-AF02-4B34-B4F2-FFE7B2E9F419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A9DC5-747C-44A4-9D8A-00AFD85E1AFF}" type="pres">
      <dgm:prSet presAssocID="{78620F1F-AF02-4B34-B4F2-FFE7B2E9F419}" presName="aSpace2" presStyleCnt="0"/>
      <dgm:spPr/>
    </dgm:pt>
    <dgm:pt modelId="{A340AA36-C842-44B1-A749-A8AAAD277C4B}" type="pres">
      <dgm:prSet presAssocID="{22FA4524-9CE5-4444-84CA-32E865DD5D97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E47EF-2C12-4D4D-B799-184AF2810256}" type="pres">
      <dgm:prSet presAssocID="{22FA4524-9CE5-4444-84CA-32E865DD5D97}" presName="aSpace2" presStyleCnt="0"/>
      <dgm:spPr/>
    </dgm:pt>
    <dgm:pt modelId="{9997871D-FCF8-4C26-BF64-624E64A899B5}" type="pres">
      <dgm:prSet presAssocID="{CBC33B0F-DFE6-4ACB-8E83-80D7505B68B0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AF1FA-1D99-43E8-9C5D-35B06B98EE52}" type="pres">
      <dgm:prSet presAssocID="{CB644EAA-18AA-4361-9BEA-B5ADF1696E7F}" presName="aSpace" presStyleCnt="0"/>
      <dgm:spPr/>
    </dgm:pt>
    <dgm:pt modelId="{7B083B2C-FE02-420E-A064-85ACB0E3D1CB}" type="pres">
      <dgm:prSet presAssocID="{FEEE54A4-5E3B-4F52-BA95-1E85A6EA20E5}" presName="compNode" presStyleCnt="0"/>
      <dgm:spPr/>
    </dgm:pt>
    <dgm:pt modelId="{50272F56-209C-4541-8B2C-58B741C8D479}" type="pres">
      <dgm:prSet presAssocID="{FEEE54A4-5E3B-4F52-BA95-1E85A6EA20E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643D3E52-966D-467D-A9D6-C347E924FDCB}" type="pres">
      <dgm:prSet presAssocID="{FEEE54A4-5E3B-4F52-BA95-1E85A6EA20E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DC083476-040E-45C5-A619-6AE88B2D0F45}" type="pres">
      <dgm:prSet presAssocID="{FEEE54A4-5E3B-4F52-BA95-1E85A6EA20E5}" presName="compChildNode" presStyleCnt="0"/>
      <dgm:spPr/>
    </dgm:pt>
    <dgm:pt modelId="{F87A0F6B-5D7F-43EA-B57C-42AE9FF20DE2}" type="pres">
      <dgm:prSet presAssocID="{FEEE54A4-5E3B-4F52-BA95-1E85A6EA20E5}" presName="theInnerList" presStyleCnt="0"/>
      <dgm:spPr/>
    </dgm:pt>
    <dgm:pt modelId="{B404932D-A5DB-4E03-83BB-8952588E2BDE}" type="pres">
      <dgm:prSet presAssocID="{12B9C9F0-5AA7-49D8-80EB-E8811344D342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975FF-4076-4F04-9FA4-597FA98B48E5}" type="pres">
      <dgm:prSet presAssocID="{12B9C9F0-5AA7-49D8-80EB-E8811344D342}" presName="aSpace2" presStyleCnt="0"/>
      <dgm:spPr/>
    </dgm:pt>
    <dgm:pt modelId="{F881AB1E-DF4E-41F4-A42F-EC0F996FF134}" type="pres">
      <dgm:prSet presAssocID="{0861E8C4-1B32-4303-A64E-13225B306B2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11E78-04EB-4B43-8E90-3CDBEEABCC18}" type="pres">
      <dgm:prSet presAssocID="{0861E8C4-1B32-4303-A64E-13225B306B26}" presName="aSpace2" presStyleCnt="0"/>
      <dgm:spPr/>
    </dgm:pt>
    <dgm:pt modelId="{7815C7A5-8600-4E7D-80D4-48A3DE8F7D16}" type="pres">
      <dgm:prSet presAssocID="{631B1380-E707-4931-9D1F-7062B7F3EF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0A3AB9-0B66-46FF-84E9-EFAA58C6D3DF}" srcId="{A25CB1DA-0223-48E0-B18D-12DC32A3ECC4}" destId="{EBFA2DB3-F451-4F03-AC65-1516CF44ACC5}" srcOrd="0" destOrd="0" parTransId="{6CEED382-13FF-4E7D-9885-95437F73A134}" sibTransId="{7B16C1C2-F67E-42E5-98A9-F0EBF4F97B57}"/>
    <dgm:cxn modelId="{2EA46126-2F37-46B8-86BC-EB80F99B6BA3}" type="presOf" srcId="{0861E8C4-1B32-4303-A64E-13225B306B26}" destId="{F881AB1E-DF4E-41F4-A42F-EC0F996FF134}" srcOrd="0" destOrd="0" presId="urn:microsoft.com/office/officeart/2005/8/layout/lProcess2"/>
    <dgm:cxn modelId="{8AD7BB2E-D2D4-4502-9FA4-44B6DDF52373}" type="presOf" srcId="{5DE138F2-07E3-43CE-A007-465453D4A0AD}" destId="{F4A67D62-74E6-421B-949E-E6FB58DB0D73}" srcOrd="1" destOrd="0" presId="urn:microsoft.com/office/officeart/2005/8/layout/lProcess2"/>
    <dgm:cxn modelId="{D1447E44-1E75-4045-8443-0E5ABB2BEF07}" type="presOf" srcId="{631B1380-E707-4931-9D1F-7062B7F3EF0E}" destId="{7815C7A5-8600-4E7D-80D4-48A3DE8F7D16}" srcOrd="0" destOrd="0" presId="urn:microsoft.com/office/officeart/2005/8/layout/lProcess2"/>
    <dgm:cxn modelId="{0D14CFC4-A7B1-4FCC-A936-3D17B168C66B}" type="presOf" srcId="{CBC33B0F-DFE6-4ACB-8E83-80D7505B68B0}" destId="{9997871D-FCF8-4C26-BF64-624E64A899B5}" srcOrd="0" destOrd="0" presId="urn:microsoft.com/office/officeart/2005/8/layout/lProcess2"/>
    <dgm:cxn modelId="{B941A2CB-FF54-4ED9-9C63-EC2B7BD45A6F}" srcId="{EBFA2DB3-F451-4F03-AC65-1516CF44ACC5}" destId="{0420F970-CCE7-4FB2-83B3-2FA264CE17AD}" srcOrd="2" destOrd="0" parTransId="{0EB192CD-8C2F-42E7-A1CF-09394A137700}" sibTransId="{8DB5AD13-66BE-4634-B2A1-C68888B5E8F9}"/>
    <dgm:cxn modelId="{6B4038E5-A51A-44B4-A002-E1F088E23344}" type="presOf" srcId="{4AEE04D7-CF41-4ED8-9893-57132B03F32D}" destId="{31F57997-2601-473B-8A17-476B7118D827}" srcOrd="0" destOrd="0" presId="urn:microsoft.com/office/officeart/2005/8/layout/lProcess2"/>
    <dgm:cxn modelId="{763F84F4-4C87-45E6-893F-5384B17A761D}" srcId="{EBFA2DB3-F451-4F03-AC65-1516CF44ACC5}" destId="{4AEE04D7-CF41-4ED8-9893-57132B03F32D}" srcOrd="1" destOrd="0" parTransId="{D4261640-2256-465D-84B8-18EB5A3C5A46}" sibTransId="{B44ACCAB-4016-422D-9FA3-6FF0B9DE465D}"/>
    <dgm:cxn modelId="{1DFE608A-CD30-4F53-99D1-DE3E187CD96E}" type="presOf" srcId="{2679A860-C4C3-4DBA-8362-290795FB00CE}" destId="{1CA38761-DD51-4857-8A5D-D50C28F6D55D}" srcOrd="0" destOrd="0" presId="urn:microsoft.com/office/officeart/2005/8/layout/lProcess2"/>
    <dgm:cxn modelId="{08FFB861-9CF3-47FE-BB2F-7492E179F02D}" srcId="{CB644EAA-18AA-4361-9BEA-B5ADF1696E7F}" destId="{78620F1F-AF02-4B34-B4F2-FFE7B2E9F419}" srcOrd="0" destOrd="0" parTransId="{49B78DE7-9146-4BFB-80D8-C8C648052D49}" sibTransId="{FB78DBC0-D941-41EB-B990-D3E720C9447D}"/>
    <dgm:cxn modelId="{64714C34-6AC2-4500-AA25-222067E6CB11}" srcId="{5DE138F2-07E3-43CE-A007-465453D4A0AD}" destId="{BF01D934-EBFD-4EEC-827F-7ED4231ABC2B}" srcOrd="2" destOrd="0" parTransId="{75284B3A-19D9-4A83-9810-2A3E669AF2EE}" sibTransId="{079E2846-267A-4A8E-B608-4A1367D43C95}"/>
    <dgm:cxn modelId="{66162C9F-21EF-4B40-8884-CAE97C6B03E7}" type="presOf" srcId="{0420F970-CCE7-4FB2-83B3-2FA264CE17AD}" destId="{356CB003-827E-4A04-851D-4FAED0399D8C}" srcOrd="0" destOrd="0" presId="urn:microsoft.com/office/officeart/2005/8/layout/lProcess2"/>
    <dgm:cxn modelId="{82B5B4FC-187F-4FBE-898C-52B042A47F25}" type="presOf" srcId="{CB644EAA-18AA-4361-9BEA-B5ADF1696E7F}" destId="{A904FD21-9E03-4525-95DA-4C3AACB834BB}" srcOrd="0" destOrd="0" presId="urn:microsoft.com/office/officeart/2005/8/layout/lProcess2"/>
    <dgm:cxn modelId="{DAE6ACA1-A046-4084-8F50-3926FE60DBEE}" srcId="{FEEE54A4-5E3B-4F52-BA95-1E85A6EA20E5}" destId="{0861E8C4-1B32-4303-A64E-13225B306B26}" srcOrd="1" destOrd="0" parTransId="{92CB0B7F-AECB-4326-8A60-B6E839B8DF25}" sibTransId="{116BBFDE-3D5F-4AA0-95C1-07BEB04A3643}"/>
    <dgm:cxn modelId="{E275B7C3-A3CB-47A2-B24B-F5906364EB78}" type="presOf" srcId="{CB644EAA-18AA-4361-9BEA-B5ADF1696E7F}" destId="{2068E138-1E79-4DCB-B1C6-A27B915C71C1}" srcOrd="1" destOrd="0" presId="urn:microsoft.com/office/officeart/2005/8/layout/lProcess2"/>
    <dgm:cxn modelId="{DA4407D7-FB1C-4D2A-9213-DE1B2A0FB98C}" type="presOf" srcId="{12B9C9F0-5AA7-49D8-80EB-E8811344D342}" destId="{B404932D-A5DB-4E03-83BB-8952588E2BDE}" srcOrd="0" destOrd="0" presId="urn:microsoft.com/office/officeart/2005/8/layout/lProcess2"/>
    <dgm:cxn modelId="{00F1C56C-5EAC-45CA-A0FF-97C1F6D93767}" type="presOf" srcId="{22FA4524-9CE5-4444-84CA-32E865DD5D97}" destId="{A340AA36-C842-44B1-A749-A8AAAD277C4B}" srcOrd="0" destOrd="0" presId="urn:microsoft.com/office/officeart/2005/8/layout/lProcess2"/>
    <dgm:cxn modelId="{BA2C9C98-C865-4658-8CA6-EACD2E159BA2}" type="presOf" srcId="{FEEE54A4-5E3B-4F52-BA95-1E85A6EA20E5}" destId="{50272F56-209C-4541-8B2C-58B741C8D479}" srcOrd="0" destOrd="0" presId="urn:microsoft.com/office/officeart/2005/8/layout/lProcess2"/>
    <dgm:cxn modelId="{8E0445E9-DB34-49AC-A6EA-763D7E608EEF}" srcId="{EBFA2DB3-F451-4F03-AC65-1516CF44ACC5}" destId="{D39E7C6B-27D6-4B28-A403-58500CDD6EB9}" srcOrd="0" destOrd="0" parTransId="{31693F89-4F60-4A46-98AD-85BCEA107EFD}" sibTransId="{7572C87F-78BD-46A5-B1B0-BB333EE9658E}"/>
    <dgm:cxn modelId="{641CEF72-DE85-4C76-AEAB-7093C7E537A2}" type="presOf" srcId="{78620F1F-AF02-4B34-B4F2-FFE7B2E9F419}" destId="{4F0A04B4-7A4F-4FE6-BAC9-7531B2971855}" srcOrd="0" destOrd="0" presId="urn:microsoft.com/office/officeart/2005/8/layout/lProcess2"/>
    <dgm:cxn modelId="{11D700EB-D177-4D50-BBCD-22B4B8904961}" srcId="{A25CB1DA-0223-48E0-B18D-12DC32A3ECC4}" destId="{CB644EAA-18AA-4361-9BEA-B5ADF1696E7F}" srcOrd="2" destOrd="0" parTransId="{40AE155B-86ED-430A-8E0D-567DD8194FC3}" sibTransId="{FCD33F7C-335F-47C1-99A6-B6472E6C0093}"/>
    <dgm:cxn modelId="{214A9330-62E9-4D5F-94D6-7ADC9AA51011}" type="presOf" srcId="{A25CB1DA-0223-48E0-B18D-12DC32A3ECC4}" destId="{76141D67-379B-4B53-9FFE-23C026C7990D}" srcOrd="0" destOrd="0" presId="urn:microsoft.com/office/officeart/2005/8/layout/lProcess2"/>
    <dgm:cxn modelId="{7CDC6F82-DF6E-45B4-9B54-20A4F63FF1B7}" srcId="{CB644EAA-18AA-4361-9BEA-B5ADF1696E7F}" destId="{CBC33B0F-DFE6-4ACB-8E83-80D7505B68B0}" srcOrd="2" destOrd="0" parTransId="{C8D71741-5580-4A2D-A1C4-5085696C0E4B}" sibTransId="{3E73BFB8-3020-4331-9895-64237C2B1659}"/>
    <dgm:cxn modelId="{CF3B0D57-5FCC-4669-8C48-670974B5CE2C}" type="presOf" srcId="{D39E7C6B-27D6-4B28-A403-58500CDD6EB9}" destId="{1BBBD488-E31E-4247-8BDD-757A4BAF46AF}" srcOrd="0" destOrd="0" presId="urn:microsoft.com/office/officeart/2005/8/layout/lProcess2"/>
    <dgm:cxn modelId="{D4F2D377-BF18-44A7-8C01-F91E04176564}" srcId="{FEEE54A4-5E3B-4F52-BA95-1E85A6EA20E5}" destId="{631B1380-E707-4931-9D1F-7062B7F3EF0E}" srcOrd="2" destOrd="0" parTransId="{60CA451D-EE3A-40BD-8555-211DECAA25B8}" sibTransId="{F3F699F6-99FA-4181-82E5-521EEA96D760}"/>
    <dgm:cxn modelId="{8F469599-B336-4A1C-AB41-DD23F33A323F}" srcId="{5DE138F2-07E3-43CE-A007-465453D4A0AD}" destId="{2679A860-C4C3-4DBA-8362-290795FB00CE}" srcOrd="0" destOrd="0" parTransId="{5D0FC110-FA79-46A6-B1C9-FD41BF230030}" sibTransId="{B301653C-EF41-473F-8A54-138833E71E15}"/>
    <dgm:cxn modelId="{14F6F62B-A2A4-4FC1-A2F3-CA74A54C535A}" srcId="{A25CB1DA-0223-48E0-B18D-12DC32A3ECC4}" destId="{5DE138F2-07E3-43CE-A007-465453D4A0AD}" srcOrd="1" destOrd="0" parTransId="{CEF5DD0B-EDCA-4A06-A98C-BDBCCA8CEB95}" sibTransId="{8564040B-B090-44E5-AA1C-A6CA3A53CD58}"/>
    <dgm:cxn modelId="{C540E9EB-D532-4F13-86E3-AD69ECC2D8DE}" srcId="{CB644EAA-18AA-4361-9BEA-B5ADF1696E7F}" destId="{22FA4524-9CE5-4444-84CA-32E865DD5D97}" srcOrd="1" destOrd="0" parTransId="{6FB85F87-69C2-48B7-BADD-77EAE46870EF}" sibTransId="{8826215F-089E-4A16-B802-9BFC4BAC096F}"/>
    <dgm:cxn modelId="{D19345F7-E884-43BF-B21A-9321D874C8E2}" srcId="{FEEE54A4-5E3B-4F52-BA95-1E85A6EA20E5}" destId="{12B9C9F0-5AA7-49D8-80EB-E8811344D342}" srcOrd="0" destOrd="0" parTransId="{4989A049-BE02-4CC8-9A7C-916F9468B983}" sibTransId="{C12F4630-E866-40AD-8C2C-EE71FA16C272}"/>
    <dgm:cxn modelId="{9D093645-DFDF-48EF-8C33-988838D4140B}" type="presOf" srcId="{5DE138F2-07E3-43CE-A007-465453D4A0AD}" destId="{32882902-F69C-4878-9023-30A83753BFDC}" srcOrd="0" destOrd="0" presId="urn:microsoft.com/office/officeart/2005/8/layout/lProcess2"/>
    <dgm:cxn modelId="{F4B91B6C-DDA8-4523-991B-A119B60DCB2A}" type="presOf" srcId="{791E4F53-2457-497E-B1F5-DB5A172A23E6}" destId="{294F806C-36D8-48EC-92B9-5E746FBB89E7}" srcOrd="0" destOrd="0" presId="urn:microsoft.com/office/officeart/2005/8/layout/lProcess2"/>
    <dgm:cxn modelId="{351E2F6E-1066-4870-894F-DB3A26CE326D}" type="presOf" srcId="{EBFA2DB3-F451-4F03-AC65-1516CF44ACC5}" destId="{2D3D3997-6265-4B86-8717-EAFA47AE8088}" srcOrd="0" destOrd="0" presId="urn:microsoft.com/office/officeart/2005/8/layout/lProcess2"/>
    <dgm:cxn modelId="{6A7A5181-B030-4231-B122-B9405C429D4A}" type="presOf" srcId="{FEEE54A4-5E3B-4F52-BA95-1E85A6EA20E5}" destId="{643D3E52-966D-467D-A9D6-C347E924FDCB}" srcOrd="1" destOrd="0" presId="urn:microsoft.com/office/officeart/2005/8/layout/lProcess2"/>
    <dgm:cxn modelId="{63BA56D8-9610-4BAF-B408-4DC9F5F76BF4}" srcId="{A25CB1DA-0223-48E0-B18D-12DC32A3ECC4}" destId="{FEEE54A4-5E3B-4F52-BA95-1E85A6EA20E5}" srcOrd="3" destOrd="0" parTransId="{4F1EA0AC-12A0-40AC-A0AA-4944E83C2D7D}" sibTransId="{6A548D22-934B-4850-A1EF-458143BE58EF}"/>
    <dgm:cxn modelId="{1E3D47DD-341B-40D3-BED8-C5574490919D}" srcId="{5DE138F2-07E3-43CE-A007-465453D4A0AD}" destId="{791E4F53-2457-497E-B1F5-DB5A172A23E6}" srcOrd="1" destOrd="0" parTransId="{E986C580-EFF8-4E12-B839-D4051BB8F34E}" sibTransId="{7B0D43A7-D113-4DF9-88CD-73802885A5BD}"/>
    <dgm:cxn modelId="{B79A6227-88B7-481E-AA00-DD68A6B92ED4}" type="presOf" srcId="{BF01D934-EBFD-4EEC-827F-7ED4231ABC2B}" destId="{6462E2DF-52FF-4124-A672-46A135C0CCD0}" srcOrd="0" destOrd="0" presId="urn:microsoft.com/office/officeart/2005/8/layout/lProcess2"/>
    <dgm:cxn modelId="{0D22EF20-8C0F-4985-9638-17F298BCC0F6}" type="presOf" srcId="{EBFA2DB3-F451-4F03-AC65-1516CF44ACC5}" destId="{AAFC04BF-52A4-4C72-AF6A-DB2741C3575D}" srcOrd="1" destOrd="0" presId="urn:microsoft.com/office/officeart/2005/8/layout/lProcess2"/>
    <dgm:cxn modelId="{0382F6A3-E881-43AC-9B0E-F05D890D86DB}" type="presParOf" srcId="{76141D67-379B-4B53-9FFE-23C026C7990D}" destId="{1F10B26F-BD91-4044-8C2F-E139988AAE05}" srcOrd="0" destOrd="0" presId="urn:microsoft.com/office/officeart/2005/8/layout/lProcess2"/>
    <dgm:cxn modelId="{B5181B13-B780-4638-BEB8-D1E8CFB3683C}" type="presParOf" srcId="{1F10B26F-BD91-4044-8C2F-E139988AAE05}" destId="{2D3D3997-6265-4B86-8717-EAFA47AE8088}" srcOrd="0" destOrd="0" presId="urn:microsoft.com/office/officeart/2005/8/layout/lProcess2"/>
    <dgm:cxn modelId="{89145FB1-580A-493A-ACA3-707CCA8C224E}" type="presParOf" srcId="{1F10B26F-BD91-4044-8C2F-E139988AAE05}" destId="{AAFC04BF-52A4-4C72-AF6A-DB2741C3575D}" srcOrd="1" destOrd="0" presId="urn:microsoft.com/office/officeart/2005/8/layout/lProcess2"/>
    <dgm:cxn modelId="{F6CA10AE-C9B7-4492-AC45-F6D806D7CAB4}" type="presParOf" srcId="{1F10B26F-BD91-4044-8C2F-E139988AAE05}" destId="{84191B8E-6C19-4A80-A9E0-0F3729CD613A}" srcOrd="2" destOrd="0" presId="urn:microsoft.com/office/officeart/2005/8/layout/lProcess2"/>
    <dgm:cxn modelId="{CCC90375-FC63-4AA5-881A-903E9EBF4B08}" type="presParOf" srcId="{84191B8E-6C19-4A80-A9E0-0F3729CD613A}" destId="{F0283A48-D7CB-41E0-AE64-150A03CE798F}" srcOrd="0" destOrd="0" presId="urn:microsoft.com/office/officeart/2005/8/layout/lProcess2"/>
    <dgm:cxn modelId="{35282026-6086-4080-972A-54D87F82BAA3}" type="presParOf" srcId="{F0283A48-D7CB-41E0-AE64-150A03CE798F}" destId="{1BBBD488-E31E-4247-8BDD-757A4BAF46AF}" srcOrd="0" destOrd="0" presId="urn:microsoft.com/office/officeart/2005/8/layout/lProcess2"/>
    <dgm:cxn modelId="{3C0E5C8B-D196-4CD2-960B-5E54AFEF52E1}" type="presParOf" srcId="{F0283A48-D7CB-41E0-AE64-150A03CE798F}" destId="{2B5EB0DB-8B4F-47A5-BB3F-235503144DA6}" srcOrd="1" destOrd="0" presId="urn:microsoft.com/office/officeart/2005/8/layout/lProcess2"/>
    <dgm:cxn modelId="{F7C57573-D23F-4FF4-8F9B-35525B145F10}" type="presParOf" srcId="{F0283A48-D7CB-41E0-AE64-150A03CE798F}" destId="{31F57997-2601-473B-8A17-476B7118D827}" srcOrd="2" destOrd="0" presId="urn:microsoft.com/office/officeart/2005/8/layout/lProcess2"/>
    <dgm:cxn modelId="{B0097EEC-DB91-4785-8B45-0EF09699B38D}" type="presParOf" srcId="{F0283A48-D7CB-41E0-AE64-150A03CE798F}" destId="{1FC5E10B-720F-408F-9EC2-68F15E292372}" srcOrd="3" destOrd="0" presId="urn:microsoft.com/office/officeart/2005/8/layout/lProcess2"/>
    <dgm:cxn modelId="{62CD9BE6-FECB-4CFB-BD04-DC2FB0663979}" type="presParOf" srcId="{F0283A48-D7CB-41E0-AE64-150A03CE798F}" destId="{356CB003-827E-4A04-851D-4FAED0399D8C}" srcOrd="4" destOrd="0" presId="urn:microsoft.com/office/officeart/2005/8/layout/lProcess2"/>
    <dgm:cxn modelId="{1ED4CE81-419B-40BC-BA49-33CC6748AF43}" type="presParOf" srcId="{76141D67-379B-4B53-9FFE-23C026C7990D}" destId="{F5F22B36-1CB2-4CF1-87BB-AE7FF22C828D}" srcOrd="1" destOrd="0" presId="urn:microsoft.com/office/officeart/2005/8/layout/lProcess2"/>
    <dgm:cxn modelId="{B35BD029-9462-4085-9AC2-7FD657FE700C}" type="presParOf" srcId="{76141D67-379B-4B53-9FFE-23C026C7990D}" destId="{FC9FBC60-B4BE-478F-8F08-35AF7F9BFEB6}" srcOrd="2" destOrd="0" presId="urn:microsoft.com/office/officeart/2005/8/layout/lProcess2"/>
    <dgm:cxn modelId="{B7A7F111-B4E3-48BB-BAB1-04AB2E4775B2}" type="presParOf" srcId="{FC9FBC60-B4BE-478F-8F08-35AF7F9BFEB6}" destId="{32882902-F69C-4878-9023-30A83753BFDC}" srcOrd="0" destOrd="0" presId="urn:microsoft.com/office/officeart/2005/8/layout/lProcess2"/>
    <dgm:cxn modelId="{4F5FFBE5-045F-4D4C-BDE8-F3EA5F9D982A}" type="presParOf" srcId="{FC9FBC60-B4BE-478F-8F08-35AF7F9BFEB6}" destId="{F4A67D62-74E6-421B-949E-E6FB58DB0D73}" srcOrd="1" destOrd="0" presId="urn:microsoft.com/office/officeart/2005/8/layout/lProcess2"/>
    <dgm:cxn modelId="{56E96B88-AADC-4C90-A745-B8EC772754D3}" type="presParOf" srcId="{FC9FBC60-B4BE-478F-8F08-35AF7F9BFEB6}" destId="{C5BEE4CD-3583-44A7-96C3-26E66AA7377D}" srcOrd="2" destOrd="0" presId="urn:microsoft.com/office/officeart/2005/8/layout/lProcess2"/>
    <dgm:cxn modelId="{7CE00AB3-F076-48D2-B867-0B55D5DCDCBB}" type="presParOf" srcId="{C5BEE4CD-3583-44A7-96C3-26E66AA7377D}" destId="{782B24F7-3303-4CC8-9790-67A2ACA7277B}" srcOrd="0" destOrd="0" presId="urn:microsoft.com/office/officeart/2005/8/layout/lProcess2"/>
    <dgm:cxn modelId="{7C572BDA-139F-47DC-A3AD-F96AB9D37348}" type="presParOf" srcId="{782B24F7-3303-4CC8-9790-67A2ACA7277B}" destId="{1CA38761-DD51-4857-8A5D-D50C28F6D55D}" srcOrd="0" destOrd="0" presId="urn:microsoft.com/office/officeart/2005/8/layout/lProcess2"/>
    <dgm:cxn modelId="{EE26C13C-8CAF-4E99-9B5A-DF10BE68C783}" type="presParOf" srcId="{782B24F7-3303-4CC8-9790-67A2ACA7277B}" destId="{879DF949-4FAF-45CA-B30D-450F6DD6628D}" srcOrd="1" destOrd="0" presId="urn:microsoft.com/office/officeart/2005/8/layout/lProcess2"/>
    <dgm:cxn modelId="{CD3F7771-DB4A-4A5C-954A-08EEEE0085CC}" type="presParOf" srcId="{782B24F7-3303-4CC8-9790-67A2ACA7277B}" destId="{294F806C-36D8-48EC-92B9-5E746FBB89E7}" srcOrd="2" destOrd="0" presId="urn:microsoft.com/office/officeart/2005/8/layout/lProcess2"/>
    <dgm:cxn modelId="{9F65010B-D567-4902-B10D-27977BDE68FC}" type="presParOf" srcId="{782B24F7-3303-4CC8-9790-67A2ACA7277B}" destId="{3F9CF323-E714-461A-AE6C-7E83B54383CA}" srcOrd="3" destOrd="0" presId="urn:microsoft.com/office/officeart/2005/8/layout/lProcess2"/>
    <dgm:cxn modelId="{50B8DB77-DA1C-4988-8181-93EBAB5790E5}" type="presParOf" srcId="{782B24F7-3303-4CC8-9790-67A2ACA7277B}" destId="{6462E2DF-52FF-4124-A672-46A135C0CCD0}" srcOrd="4" destOrd="0" presId="urn:microsoft.com/office/officeart/2005/8/layout/lProcess2"/>
    <dgm:cxn modelId="{E01B0539-9D52-407D-ADD0-88B9BD3A045C}" type="presParOf" srcId="{76141D67-379B-4B53-9FFE-23C026C7990D}" destId="{E411B3AA-5064-4CAD-ACE2-3B7DF5D8B195}" srcOrd="3" destOrd="0" presId="urn:microsoft.com/office/officeart/2005/8/layout/lProcess2"/>
    <dgm:cxn modelId="{4B4AB93D-5C81-4495-BE7E-31130F584B51}" type="presParOf" srcId="{76141D67-379B-4B53-9FFE-23C026C7990D}" destId="{AFBC9ABF-33D9-4294-A79F-0F599A56408E}" srcOrd="4" destOrd="0" presId="urn:microsoft.com/office/officeart/2005/8/layout/lProcess2"/>
    <dgm:cxn modelId="{8E316831-04ED-4806-816A-7F13FF6B7518}" type="presParOf" srcId="{AFBC9ABF-33D9-4294-A79F-0F599A56408E}" destId="{A904FD21-9E03-4525-95DA-4C3AACB834BB}" srcOrd="0" destOrd="0" presId="urn:microsoft.com/office/officeart/2005/8/layout/lProcess2"/>
    <dgm:cxn modelId="{F19CD43A-6297-43AC-B206-BADF49E5029E}" type="presParOf" srcId="{AFBC9ABF-33D9-4294-A79F-0F599A56408E}" destId="{2068E138-1E79-4DCB-B1C6-A27B915C71C1}" srcOrd="1" destOrd="0" presId="urn:microsoft.com/office/officeart/2005/8/layout/lProcess2"/>
    <dgm:cxn modelId="{31DA6AC6-CBC5-4494-9D48-64EAEC8303C7}" type="presParOf" srcId="{AFBC9ABF-33D9-4294-A79F-0F599A56408E}" destId="{D0D593FA-5DB3-428C-9FDD-F36663142050}" srcOrd="2" destOrd="0" presId="urn:microsoft.com/office/officeart/2005/8/layout/lProcess2"/>
    <dgm:cxn modelId="{C5A694CD-5C5C-432C-8543-E9ADF3FD1163}" type="presParOf" srcId="{D0D593FA-5DB3-428C-9FDD-F36663142050}" destId="{4EBA5F3B-2491-489A-AB9C-A6D8750C0832}" srcOrd="0" destOrd="0" presId="urn:microsoft.com/office/officeart/2005/8/layout/lProcess2"/>
    <dgm:cxn modelId="{22AF3DDD-24FB-4B13-BCB6-6AADFFB51A5E}" type="presParOf" srcId="{4EBA5F3B-2491-489A-AB9C-A6D8750C0832}" destId="{4F0A04B4-7A4F-4FE6-BAC9-7531B2971855}" srcOrd="0" destOrd="0" presId="urn:microsoft.com/office/officeart/2005/8/layout/lProcess2"/>
    <dgm:cxn modelId="{AF3504BF-805A-4BA1-9550-9BA5CEF0277F}" type="presParOf" srcId="{4EBA5F3B-2491-489A-AB9C-A6D8750C0832}" destId="{BB8A9DC5-747C-44A4-9D8A-00AFD85E1AFF}" srcOrd="1" destOrd="0" presId="urn:microsoft.com/office/officeart/2005/8/layout/lProcess2"/>
    <dgm:cxn modelId="{4E26F1FF-168D-4F46-848D-55C76733AAB7}" type="presParOf" srcId="{4EBA5F3B-2491-489A-AB9C-A6D8750C0832}" destId="{A340AA36-C842-44B1-A749-A8AAAD277C4B}" srcOrd="2" destOrd="0" presId="urn:microsoft.com/office/officeart/2005/8/layout/lProcess2"/>
    <dgm:cxn modelId="{9FFE5D51-4BA9-48F5-8476-E53E5C0CE155}" type="presParOf" srcId="{4EBA5F3B-2491-489A-AB9C-A6D8750C0832}" destId="{667E47EF-2C12-4D4D-B799-184AF2810256}" srcOrd="3" destOrd="0" presId="urn:microsoft.com/office/officeart/2005/8/layout/lProcess2"/>
    <dgm:cxn modelId="{31B3BC34-CE39-4CFC-BFC6-94B7B70DF267}" type="presParOf" srcId="{4EBA5F3B-2491-489A-AB9C-A6D8750C0832}" destId="{9997871D-FCF8-4C26-BF64-624E64A899B5}" srcOrd="4" destOrd="0" presId="urn:microsoft.com/office/officeart/2005/8/layout/lProcess2"/>
    <dgm:cxn modelId="{B4798B6B-118F-4618-A53B-4007F78758C4}" type="presParOf" srcId="{76141D67-379B-4B53-9FFE-23C026C7990D}" destId="{870AF1FA-1D99-43E8-9C5D-35B06B98EE52}" srcOrd="5" destOrd="0" presId="urn:microsoft.com/office/officeart/2005/8/layout/lProcess2"/>
    <dgm:cxn modelId="{0E5D08AF-5BC3-4F70-9AAA-093B6C46B3A5}" type="presParOf" srcId="{76141D67-379B-4B53-9FFE-23C026C7990D}" destId="{7B083B2C-FE02-420E-A064-85ACB0E3D1CB}" srcOrd="6" destOrd="0" presId="urn:microsoft.com/office/officeart/2005/8/layout/lProcess2"/>
    <dgm:cxn modelId="{25FA8815-5A21-4FE0-B860-CB3F6589A4C8}" type="presParOf" srcId="{7B083B2C-FE02-420E-A064-85ACB0E3D1CB}" destId="{50272F56-209C-4541-8B2C-58B741C8D479}" srcOrd="0" destOrd="0" presId="urn:microsoft.com/office/officeart/2005/8/layout/lProcess2"/>
    <dgm:cxn modelId="{05EE3217-0869-4B34-A76B-207A9AF3FA4F}" type="presParOf" srcId="{7B083B2C-FE02-420E-A064-85ACB0E3D1CB}" destId="{643D3E52-966D-467D-A9D6-C347E924FDCB}" srcOrd="1" destOrd="0" presId="urn:microsoft.com/office/officeart/2005/8/layout/lProcess2"/>
    <dgm:cxn modelId="{9FD99AE8-B7C9-448C-A637-6BC875A5D32B}" type="presParOf" srcId="{7B083B2C-FE02-420E-A064-85ACB0E3D1CB}" destId="{DC083476-040E-45C5-A619-6AE88B2D0F45}" srcOrd="2" destOrd="0" presId="urn:microsoft.com/office/officeart/2005/8/layout/lProcess2"/>
    <dgm:cxn modelId="{FF0F3152-4CE0-49DC-A5F6-C5E1F861F4B3}" type="presParOf" srcId="{DC083476-040E-45C5-A619-6AE88B2D0F45}" destId="{F87A0F6B-5D7F-43EA-B57C-42AE9FF20DE2}" srcOrd="0" destOrd="0" presId="urn:microsoft.com/office/officeart/2005/8/layout/lProcess2"/>
    <dgm:cxn modelId="{3BAD1925-BB1C-434D-9AE0-ED80B89C530C}" type="presParOf" srcId="{F87A0F6B-5D7F-43EA-B57C-42AE9FF20DE2}" destId="{B404932D-A5DB-4E03-83BB-8952588E2BDE}" srcOrd="0" destOrd="0" presId="urn:microsoft.com/office/officeart/2005/8/layout/lProcess2"/>
    <dgm:cxn modelId="{A9FF2EF6-A8B3-45EB-A398-B7432F6BDD01}" type="presParOf" srcId="{F87A0F6B-5D7F-43EA-B57C-42AE9FF20DE2}" destId="{4B2975FF-4076-4F04-9FA4-597FA98B48E5}" srcOrd="1" destOrd="0" presId="urn:microsoft.com/office/officeart/2005/8/layout/lProcess2"/>
    <dgm:cxn modelId="{90B30F50-8531-443E-BF63-92EBF9C0FE3C}" type="presParOf" srcId="{F87A0F6B-5D7F-43EA-B57C-42AE9FF20DE2}" destId="{F881AB1E-DF4E-41F4-A42F-EC0F996FF134}" srcOrd="2" destOrd="0" presId="urn:microsoft.com/office/officeart/2005/8/layout/lProcess2"/>
    <dgm:cxn modelId="{5D09B7A4-4179-426F-B743-24259A5D007D}" type="presParOf" srcId="{F87A0F6B-5D7F-43EA-B57C-42AE9FF20DE2}" destId="{8B411E78-04EB-4B43-8E90-3CDBEEABCC18}" srcOrd="3" destOrd="0" presId="urn:microsoft.com/office/officeart/2005/8/layout/lProcess2"/>
    <dgm:cxn modelId="{392BBBC6-F66F-41FA-8991-7A4EB366276D}" type="presParOf" srcId="{F87A0F6B-5D7F-43EA-B57C-42AE9FF20DE2}" destId="{7815C7A5-8600-4E7D-80D4-48A3DE8F7D1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C2B4BC-27AD-476E-9F6F-AE275ED90D24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2FD50979-F074-48DD-9171-82936EE3F499}">
      <dgm:prSet phldrT="[文本]"/>
      <dgm:spPr/>
      <dgm:t>
        <a:bodyPr/>
        <a:lstStyle/>
        <a:p>
          <a:r>
            <a:rPr lang="zh-CN" altLang="en-US" dirty="0" smtClean="0"/>
            <a:t>部门负责人</a:t>
          </a:r>
          <a:endParaRPr lang="zh-CN" altLang="en-US" dirty="0"/>
        </a:p>
      </dgm:t>
    </dgm:pt>
    <dgm:pt modelId="{6A7C3DDA-C83E-473A-84E9-D87716091897}" type="parTrans" cxnId="{AA31496A-E1A9-41B5-ADA5-99BA4E5A4BC1}">
      <dgm:prSet/>
      <dgm:spPr/>
      <dgm:t>
        <a:bodyPr/>
        <a:lstStyle/>
        <a:p>
          <a:endParaRPr lang="zh-CN" altLang="en-US"/>
        </a:p>
      </dgm:t>
    </dgm:pt>
    <dgm:pt modelId="{230F0E85-C05E-477F-AF4E-9534762E4623}" type="sibTrans" cxnId="{AA31496A-E1A9-41B5-ADA5-99BA4E5A4BC1}">
      <dgm:prSet/>
      <dgm:spPr/>
      <dgm:t>
        <a:bodyPr/>
        <a:lstStyle/>
        <a:p>
          <a:endParaRPr lang="zh-CN" altLang="en-US"/>
        </a:p>
      </dgm:t>
    </dgm:pt>
    <dgm:pt modelId="{8ACA6A77-81B1-4B9E-BAA6-A94F19C1D9BC}">
      <dgm:prSet phldrT="[文本]"/>
      <dgm:spPr/>
      <dgm:t>
        <a:bodyPr/>
        <a:lstStyle/>
        <a:p>
          <a:r>
            <a:rPr lang="zh-CN" altLang="en-US" dirty="0" smtClean="0"/>
            <a:t>组长</a:t>
          </a:r>
          <a:endParaRPr lang="zh-CN" altLang="en-US" dirty="0"/>
        </a:p>
      </dgm:t>
    </dgm:pt>
    <dgm:pt modelId="{751CC5CD-A4FD-4BA1-890F-104D1FA9E4F0}" type="parTrans" cxnId="{B7D89C39-B432-449A-8B36-141FE231480B}">
      <dgm:prSet/>
      <dgm:spPr/>
      <dgm:t>
        <a:bodyPr/>
        <a:lstStyle/>
        <a:p>
          <a:endParaRPr lang="zh-CN" altLang="en-US"/>
        </a:p>
      </dgm:t>
    </dgm:pt>
    <dgm:pt modelId="{CC5959EA-EFEC-4C37-A49C-774F8558706F}" type="sibTrans" cxnId="{B7D89C39-B432-449A-8B36-141FE231480B}">
      <dgm:prSet/>
      <dgm:spPr/>
      <dgm:t>
        <a:bodyPr/>
        <a:lstStyle/>
        <a:p>
          <a:endParaRPr lang="zh-CN" altLang="en-US"/>
        </a:p>
      </dgm:t>
    </dgm:pt>
    <dgm:pt modelId="{634DAE7E-19BD-4C53-A5CC-A1D5311260F4}">
      <dgm:prSet phldrT="[文本]"/>
      <dgm:spPr/>
      <dgm:t>
        <a:bodyPr/>
        <a:lstStyle/>
        <a:p>
          <a:r>
            <a:rPr lang="zh-CN" altLang="en-US" dirty="0" smtClean="0"/>
            <a:t>对绩效不满</a:t>
          </a:r>
          <a:endParaRPr lang="zh-CN" altLang="en-US" dirty="0"/>
        </a:p>
      </dgm:t>
    </dgm:pt>
    <dgm:pt modelId="{63D546C8-136E-4079-B634-5CDB5645DE4E}" type="parTrans" cxnId="{E144E552-F46E-4E00-896E-89DA88A9F4FF}">
      <dgm:prSet/>
      <dgm:spPr/>
      <dgm:t>
        <a:bodyPr/>
        <a:lstStyle/>
        <a:p>
          <a:endParaRPr lang="zh-CN" altLang="en-US"/>
        </a:p>
      </dgm:t>
    </dgm:pt>
    <dgm:pt modelId="{CE699ECA-2291-415C-9910-CA2635499585}" type="sibTrans" cxnId="{E144E552-F46E-4E00-896E-89DA88A9F4FF}">
      <dgm:prSet/>
      <dgm:spPr/>
      <dgm:t>
        <a:bodyPr/>
        <a:lstStyle/>
        <a:p>
          <a:endParaRPr lang="zh-CN" altLang="en-US"/>
        </a:p>
      </dgm:t>
    </dgm:pt>
    <dgm:pt modelId="{15CB7841-73A4-453F-B888-126831C9CBE3}" type="pres">
      <dgm:prSet presAssocID="{38C2B4BC-27AD-476E-9F6F-AE275ED90D24}" presName="linearFlow" presStyleCnt="0">
        <dgm:presLayoutVars>
          <dgm:resizeHandles val="exact"/>
        </dgm:presLayoutVars>
      </dgm:prSet>
      <dgm:spPr/>
    </dgm:pt>
    <dgm:pt modelId="{3F8E590C-C34D-4F82-9AF3-D1F66861CC9B}" type="pres">
      <dgm:prSet presAssocID="{2FD50979-F074-48DD-9171-82936EE3F4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42025-8A3F-456F-BAFF-A1C6D584389A}" type="pres">
      <dgm:prSet presAssocID="{230F0E85-C05E-477F-AF4E-9534762E4623}" presName="sibTrans" presStyleLbl="sibTrans2D1" presStyleIdx="0" presStyleCnt="2" custAng="10800000"/>
      <dgm:spPr/>
      <dgm:t>
        <a:bodyPr/>
        <a:lstStyle/>
        <a:p>
          <a:endParaRPr lang="zh-CN" altLang="en-US"/>
        </a:p>
      </dgm:t>
    </dgm:pt>
    <dgm:pt modelId="{C9C747D3-E6FB-49E7-A973-54A7093F408A}" type="pres">
      <dgm:prSet presAssocID="{230F0E85-C05E-477F-AF4E-9534762E462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30CF76E-745B-46E4-BF4C-E1708BCD26CB}" type="pres">
      <dgm:prSet presAssocID="{8ACA6A77-81B1-4B9E-BAA6-A94F19C1D9B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755448-35FA-4C5B-B941-384F1C942102}" type="pres">
      <dgm:prSet presAssocID="{CC5959EA-EFEC-4C37-A49C-774F8558706F}" presName="sibTrans" presStyleLbl="sibTrans2D1" presStyleIdx="1" presStyleCnt="2" custAng="10800000"/>
      <dgm:spPr/>
      <dgm:t>
        <a:bodyPr/>
        <a:lstStyle/>
        <a:p>
          <a:endParaRPr lang="zh-CN" altLang="en-US"/>
        </a:p>
      </dgm:t>
    </dgm:pt>
    <dgm:pt modelId="{D3F500BA-6A50-4F2D-AFD1-57F3AD038198}" type="pres">
      <dgm:prSet presAssocID="{CC5959EA-EFEC-4C37-A49C-774F8558706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5613995-60B9-4E38-8639-C0854BB997C0}" type="pres">
      <dgm:prSet presAssocID="{634DAE7E-19BD-4C53-A5CC-A1D5311260F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44E552-F46E-4E00-896E-89DA88A9F4FF}" srcId="{38C2B4BC-27AD-476E-9F6F-AE275ED90D24}" destId="{634DAE7E-19BD-4C53-A5CC-A1D5311260F4}" srcOrd="2" destOrd="0" parTransId="{63D546C8-136E-4079-B634-5CDB5645DE4E}" sibTransId="{CE699ECA-2291-415C-9910-CA2635499585}"/>
    <dgm:cxn modelId="{3FCA6A8C-FBE7-4D98-A1D2-ABEE5F69300F}" type="presOf" srcId="{230F0E85-C05E-477F-AF4E-9534762E4623}" destId="{95F42025-8A3F-456F-BAFF-A1C6D584389A}" srcOrd="0" destOrd="0" presId="urn:microsoft.com/office/officeart/2005/8/layout/process2"/>
    <dgm:cxn modelId="{09CB7BD8-90ED-40B3-8EAD-282A21A56314}" type="presOf" srcId="{8ACA6A77-81B1-4B9E-BAA6-A94F19C1D9BC}" destId="{730CF76E-745B-46E4-BF4C-E1708BCD26CB}" srcOrd="0" destOrd="0" presId="urn:microsoft.com/office/officeart/2005/8/layout/process2"/>
    <dgm:cxn modelId="{B7D89C39-B432-449A-8B36-141FE231480B}" srcId="{38C2B4BC-27AD-476E-9F6F-AE275ED90D24}" destId="{8ACA6A77-81B1-4B9E-BAA6-A94F19C1D9BC}" srcOrd="1" destOrd="0" parTransId="{751CC5CD-A4FD-4BA1-890F-104D1FA9E4F0}" sibTransId="{CC5959EA-EFEC-4C37-A49C-774F8558706F}"/>
    <dgm:cxn modelId="{C8510617-A0C6-46C0-A161-A995C949E17C}" type="presOf" srcId="{CC5959EA-EFEC-4C37-A49C-774F8558706F}" destId="{35755448-35FA-4C5B-B941-384F1C942102}" srcOrd="0" destOrd="0" presId="urn:microsoft.com/office/officeart/2005/8/layout/process2"/>
    <dgm:cxn modelId="{AA31496A-E1A9-41B5-ADA5-99BA4E5A4BC1}" srcId="{38C2B4BC-27AD-476E-9F6F-AE275ED90D24}" destId="{2FD50979-F074-48DD-9171-82936EE3F499}" srcOrd="0" destOrd="0" parTransId="{6A7C3DDA-C83E-473A-84E9-D87716091897}" sibTransId="{230F0E85-C05E-477F-AF4E-9534762E4623}"/>
    <dgm:cxn modelId="{43425F8C-16A6-4EA3-AD21-80B0CA3DB727}" type="presOf" srcId="{634DAE7E-19BD-4C53-A5CC-A1D5311260F4}" destId="{E5613995-60B9-4E38-8639-C0854BB997C0}" srcOrd="0" destOrd="0" presId="urn:microsoft.com/office/officeart/2005/8/layout/process2"/>
    <dgm:cxn modelId="{A616C8DE-FD30-454E-A76E-F6810659AC60}" type="presOf" srcId="{CC5959EA-EFEC-4C37-A49C-774F8558706F}" destId="{D3F500BA-6A50-4F2D-AFD1-57F3AD038198}" srcOrd="1" destOrd="0" presId="urn:microsoft.com/office/officeart/2005/8/layout/process2"/>
    <dgm:cxn modelId="{0D7A7034-8D3D-4451-A993-49BBFDCF230A}" type="presOf" srcId="{2FD50979-F074-48DD-9171-82936EE3F499}" destId="{3F8E590C-C34D-4F82-9AF3-D1F66861CC9B}" srcOrd="0" destOrd="0" presId="urn:microsoft.com/office/officeart/2005/8/layout/process2"/>
    <dgm:cxn modelId="{CCF12A30-90E4-451A-A267-7249FFCC4F14}" type="presOf" srcId="{38C2B4BC-27AD-476E-9F6F-AE275ED90D24}" destId="{15CB7841-73A4-453F-B888-126831C9CBE3}" srcOrd="0" destOrd="0" presId="urn:microsoft.com/office/officeart/2005/8/layout/process2"/>
    <dgm:cxn modelId="{FF9D3674-4702-4043-9E39-DEA9E850C3FB}" type="presOf" srcId="{230F0E85-C05E-477F-AF4E-9534762E4623}" destId="{C9C747D3-E6FB-49E7-A973-54A7093F408A}" srcOrd="1" destOrd="0" presId="urn:microsoft.com/office/officeart/2005/8/layout/process2"/>
    <dgm:cxn modelId="{D301E6AD-04A7-4D31-9D76-13516AB1871A}" type="presParOf" srcId="{15CB7841-73A4-453F-B888-126831C9CBE3}" destId="{3F8E590C-C34D-4F82-9AF3-D1F66861CC9B}" srcOrd="0" destOrd="0" presId="urn:microsoft.com/office/officeart/2005/8/layout/process2"/>
    <dgm:cxn modelId="{CE586EB7-1F21-4A3E-AF1D-DBDD3C87CD15}" type="presParOf" srcId="{15CB7841-73A4-453F-B888-126831C9CBE3}" destId="{95F42025-8A3F-456F-BAFF-A1C6D584389A}" srcOrd="1" destOrd="0" presId="urn:microsoft.com/office/officeart/2005/8/layout/process2"/>
    <dgm:cxn modelId="{1E4C8EFB-6BEF-4A09-8547-80C9ABB4CD7D}" type="presParOf" srcId="{95F42025-8A3F-456F-BAFF-A1C6D584389A}" destId="{C9C747D3-E6FB-49E7-A973-54A7093F408A}" srcOrd="0" destOrd="0" presId="urn:microsoft.com/office/officeart/2005/8/layout/process2"/>
    <dgm:cxn modelId="{C6F265C3-7132-4F16-9379-F6D6327A7FF9}" type="presParOf" srcId="{15CB7841-73A4-453F-B888-126831C9CBE3}" destId="{730CF76E-745B-46E4-BF4C-E1708BCD26CB}" srcOrd="2" destOrd="0" presId="urn:microsoft.com/office/officeart/2005/8/layout/process2"/>
    <dgm:cxn modelId="{75DB9728-57EE-4F97-B112-082A2443F64D}" type="presParOf" srcId="{15CB7841-73A4-453F-B888-126831C9CBE3}" destId="{35755448-35FA-4C5B-B941-384F1C942102}" srcOrd="3" destOrd="0" presId="urn:microsoft.com/office/officeart/2005/8/layout/process2"/>
    <dgm:cxn modelId="{C9B5BE6F-4B4B-4B71-A4D8-689B3B5F883D}" type="presParOf" srcId="{35755448-35FA-4C5B-B941-384F1C942102}" destId="{D3F500BA-6A50-4F2D-AFD1-57F3AD038198}" srcOrd="0" destOrd="0" presId="urn:microsoft.com/office/officeart/2005/8/layout/process2"/>
    <dgm:cxn modelId="{8D7639DD-4FF3-4FDB-9048-0CECEA472341}" type="presParOf" srcId="{15CB7841-73A4-453F-B888-126831C9CBE3}" destId="{E5613995-60B9-4E38-8639-C0854BB997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6363-D8E7-4637-921C-9131EFA7816A}">
      <dsp:nvSpPr>
        <dsp:cNvPr id="0" name=""/>
        <dsp:cNvSpPr/>
      </dsp:nvSpPr>
      <dsp:spPr>
        <a:xfrm>
          <a:off x="4966964" y="3501623"/>
          <a:ext cx="4133464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</dsp:txBody>
      <dsp:txXfrm>
        <a:off x="6243200" y="3949776"/>
        <a:ext cx="2821030" cy="1163473"/>
      </dsp:txXfrm>
    </dsp:sp>
    <dsp:sp modelId="{03F55D84-B976-4DC4-8EB7-68A13DCB541B}">
      <dsp:nvSpPr>
        <dsp:cNvPr id="0" name=""/>
        <dsp:cNvSpPr/>
      </dsp:nvSpPr>
      <dsp:spPr>
        <a:xfrm>
          <a:off x="845433" y="3501623"/>
          <a:ext cx="4075617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 smtClean="0"/>
            <a:t>上午开会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 smtClean="0"/>
            <a:t>下午静默</a:t>
          </a:r>
          <a:endParaRPr lang="zh-CN" altLang="en-US" sz="2200" kern="1200" dirty="0"/>
        </a:p>
      </dsp:txBody>
      <dsp:txXfrm>
        <a:off x="881630" y="3949776"/>
        <a:ext cx="2780538" cy="1163473"/>
      </dsp:txXfrm>
    </dsp:sp>
    <dsp:sp modelId="{8887DA6A-EF07-41DB-9F34-C629B198F4DC}">
      <dsp:nvSpPr>
        <dsp:cNvPr id="0" name=""/>
        <dsp:cNvSpPr/>
      </dsp:nvSpPr>
      <dsp:spPr>
        <a:xfrm>
          <a:off x="5079503" y="0"/>
          <a:ext cx="3908386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 smtClean="0"/>
            <a:t>庆祝会</a:t>
          </a:r>
          <a:endParaRPr lang="zh-CN" altLang="en-US" sz="2200" kern="1200" dirty="0"/>
        </a:p>
      </dsp:txBody>
      <dsp:txXfrm>
        <a:off x="6288216" y="36197"/>
        <a:ext cx="2663476" cy="1163473"/>
      </dsp:txXfrm>
    </dsp:sp>
    <dsp:sp modelId="{7B5829CF-48D0-45A5-98E7-5A8429BB5C02}">
      <dsp:nvSpPr>
        <dsp:cNvPr id="0" name=""/>
        <dsp:cNvSpPr/>
      </dsp:nvSpPr>
      <dsp:spPr>
        <a:xfrm>
          <a:off x="830971" y="0"/>
          <a:ext cx="4104540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smtClean="0"/>
            <a:t>《</a:t>
          </a:r>
          <a:r>
            <a:rPr lang="zh-CN" altLang="en-US" sz="1400" kern="1200" dirty="0" smtClean="0"/>
            <a:t>悦读会</a:t>
          </a:r>
          <a:r>
            <a:rPr lang="en-US" altLang="zh-CN" sz="1400" kern="1200" dirty="0" smtClean="0"/>
            <a:t>》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/>
            <a:t>小鲜肉，打基础（月度）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smtClean="0"/>
            <a:t>《</a:t>
          </a:r>
          <a:r>
            <a:rPr lang="zh-CN" altLang="en-US" sz="1400" kern="1200" dirty="0" smtClean="0"/>
            <a:t>丰享会</a:t>
          </a:r>
          <a:r>
            <a:rPr lang="en-US" altLang="zh-CN" sz="1400" kern="1200" dirty="0" smtClean="0"/>
            <a:t>》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/>
            <a:t>老腊肉，重质量</a:t>
          </a:r>
          <a:endParaRPr lang="zh-CN" altLang="en-US" sz="1400" kern="1200" dirty="0"/>
        </a:p>
      </dsp:txBody>
      <dsp:txXfrm>
        <a:off x="867168" y="36197"/>
        <a:ext cx="2800784" cy="1163473"/>
      </dsp:txXfrm>
    </dsp:sp>
    <dsp:sp modelId="{7DBA92C6-AA16-406B-9C14-90E48F363517}">
      <dsp:nvSpPr>
        <dsp:cNvPr id="0" name=""/>
        <dsp:cNvSpPr/>
      </dsp:nvSpPr>
      <dsp:spPr>
        <a:xfrm>
          <a:off x="2684494" y="293518"/>
          <a:ext cx="2229710" cy="2229710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分享</a:t>
          </a:r>
          <a:endParaRPr lang="zh-CN" altLang="en-US" sz="3000" kern="1200" dirty="0"/>
        </a:p>
      </dsp:txBody>
      <dsp:txXfrm>
        <a:off x="3337561" y="946585"/>
        <a:ext cx="1576643" cy="1576643"/>
      </dsp:txXfrm>
    </dsp:sp>
    <dsp:sp modelId="{14A021BF-4DCE-4316-9EF9-4995DF2F55A4}">
      <dsp:nvSpPr>
        <dsp:cNvPr id="0" name=""/>
        <dsp:cNvSpPr/>
      </dsp:nvSpPr>
      <dsp:spPr>
        <a:xfrm rot="5400000">
          <a:off x="5017194" y="293518"/>
          <a:ext cx="2229710" cy="2229710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里程碑</a:t>
          </a:r>
          <a:endParaRPr lang="zh-CN" altLang="en-US" sz="3000" kern="1200" dirty="0"/>
        </a:p>
      </dsp:txBody>
      <dsp:txXfrm rot="-5400000">
        <a:off x="5017194" y="946585"/>
        <a:ext cx="1576643" cy="1576643"/>
      </dsp:txXfrm>
    </dsp:sp>
    <dsp:sp modelId="{EEC084F5-9F72-4AD4-B504-8B83BCA3829C}">
      <dsp:nvSpPr>
        <dsp:cNvPr id="0" name=""/>
        <dsp:cNvSpPr/>
      </dsp:nvSpPr>
      <dsp:spPr>
        <a:xfrm rot="10800000">
          <a:off x="5017194" y="2626217"/>
          <a:ext cx="2229710" cy="2229710"/>
        </a:xfrm>
        <a:prstGeom prst="pieWedg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Logo</a:t>
          </a:r>
          <a:endParaRPr lang="zh-CN" altLang="en-US" sz="3000" kern="1200" dirty="0"/>
        </a:p>
      </dsp:txBody>
      <dsp:txXfrm rot="10800000">
        <a:off x="5017194" y="2626217"/>
        <a:ext cx="1576643" cy="1576643"/>
      </dsp:txXfrm>
    </dsp:sp>
    <dsp:sp modelId="{A894C9FB-98EE-41CD-8D60-BCD8C1C2381E}">
      <dsp:nvSpPr>
        <dsp:cNvPr id="0" name=""/>
        <dsp:cNvSpPr/>
      </dsp:nvSpPr>
      <dsp:spPr>
        <a:xfrm rot="16200000">
          <a:off x="2684494" y="2626217"/>
          <a:ext cx="2229710" cy="2229710"/>
        </a:xfrm>
        <a:prstGeom prst="pieWedg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静默</a:t>
          </a:r>
          <a:endParaRPr lang="zh-CN" altLang="en-US" sz="3000" kern="1200" dirty="0"/>
        </a:p>
      </dsp:txBody>
      <dsp:txXfrm rot="5400000">
        <a:off x="3337561" y="2626217"/>
        <a:ext cx="1576643" cy="1576643"/>
      </dsp:txXfrm>
    </dsp:sp>
    <dsp:sp modelId="{13C19C16-0D2A-4074-BB07-6B0376AECCA8}">
      <dsp:nvSpPr>
        <dsp:cNvPr id="0" name=""/>
        <dsp:cNvSpPr/>
      </dsp:nvSpPr>
      <dsp:spPr>
        <a:xfrm>
          <a:off x="4580778" y="2111273"/>
          <a:ext cx="769842" cy="669428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F7FAD-41FB-48F8-A073-F5D1C8187054}">
      <dsp:nvSpPr>
        <dsp:cNvPr id="0" name=""/>
        <dsp:cNvSpPr/>
      </dsp:nvSpPr>
      <dsp:spPr>
        <a:xfrm rot="10800000">
          <a:off x="4580778" y="2368745"/>
          <a:ext cx="769842" cy="669428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D8719-454D-41F3-9D30-4DAE78714557}">
      <dsp:nvSpPr>
        <dsp:cNvPr id="0" name=""/>
        <dsp:cNvSpPr/>
      </dsp:nvSpPr>
      <dsp:spPr>
        <a:xfrm>
          <a:off x="0" y="0"/>
          <a:ext cx="2755899" cy="24765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工作成果</a:t>
          </a:r>
          <a:r>
            <a:rPr lang="en-US" altLang="zh-CN" sz="1800" kern="1200" dirty="0" smtClean="0"/>
            <a:t>20%</a:t>
          </a:r>
          <a:endParaRPr lang="zh-CN" altLang="en-US" sz="1800" kern="1200" dirty="0"/>
        </a:p>
      </dsp:txBody>
      <dsp:txXfrm>
        <a:off x="654526" y="185737"/>
        <a:ext cx="1446847" cy="421005"/>
      </dsp:txXfrm>
    </dsp:sp>
    <dsp:sp modelId="{D3D046D6-3D41-4BAD-B769-1A5C859FFE1D}">
      <dsp:nvSpPr>
        <dsp:cNvPr id="0" name=""/>
        <dsp:cNvSpPr/>
      </dsp:nvSpPr>
      <dsp:spPr>
        <a:xfrm>
          <a:off x="449262" y="723918"/>
          <a:ext cx="1857375" cy="17240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关键工作成果</a:t>
          </a:r>
          <a:r>
            <a:rPr lang="en-US" altLang="zh-CN" sz="2000" kern="1200" dirty="0" smtClean="0"/>
            <a:t>80%</a:t>
          </a:r>
          <a:endParaRPr lang="zh-CN" altLang="en-US" sz="2000" kern="1200" dirty="0"/>
        </a:p>
      </dsp:txBody>
      <dsp:txXfrm>
        <a:off x="721268" y="1154922"/>
        <a:ext cx="1313362" cy="862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D3997-6265-4B86-8717-EAFA47AE8088}">
      <dsp:nvSpPr>
        <dsp:cNvPr id="0" name=""/>
        <dsp:cNvSpPr/>
      </dsp:nvSpPr>
      <dsp:spPr>
        <a:xfrm>
          <a:off x="1824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提效指数</a:t>
          </a:r>
          <a:r>
            <a:rPr lang="en-US" altLang="zh-CN" sz="2800" kern="1200" dirty="0" smtClean="0"/>
            <a:t>0</a:t>
          </a:r>
          <a:r>
            <a:rPr lang="en-US" altLang="zh-CN" sz="2400" kern="1200" dirty="0" smtClean="0"/>
            <a:t>%~30%</a:t>
          </a:r>
          <a:endParaRPr lang="zh-CN" altLang="en-US" sz="2400" kern="1200" dirty="0"/>
        </a:p>
      </dsp:txBody>
      <dsp:txXfrm>
        <a:off x="1824" y="0"/>
        <a:ext cx="1790662" cy="1295400"/>
      </dsp:txXfrm>
    </dsp:sp>
    <dsp:sp modelId="{1BBBD488-E31E-4247-8BDD-757A4BAF46AF}">
      <dsp:nvSpPr>
        <dsp:cNvPr id="0" name=""/>
        <dsp:cNvSpPr/>
      </dsp:nvSpPr>
      <dsp:spPr>
        <a:xfrm>
          <a:off x="180891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影响范围</a:t>
          </a:r>
          <a:endParaRPr lang="zh-CN" altLang="en-US" sz="2000" kern="1200" dirty="0"/>
        </a:p>
      </dsp:txBody>
      <dsp:txXfrm>
        <a:off x="205737" y="1320614"/>
        <a:ext cx="1382838" cy="798622"/>
      </dsp:txXfrm>
    </dsp:sp>
    <dsp:sp modelId="{31F57997-2601-473B-8A17-476B7118D827}">
      <dsp:nvSpPr>
        <dsp:cNvPr id="0" name=""/>
        <dsp:cNvSpPr/>
      </dsp:nvSpPr>
      <dsp:spPr>
        <a:xfrm>
          <a:off x="180891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6"/>
            <a:satOff val="-930"/>
            <a:lumOff val="-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效率对比</a:t>
          </a:r>
          <a:endParaRPr lang="zh-CN" altLang="en-US" sz="2000" kern="1200" dirty="0"/>
        </a:p>
      </dsp:txBody>
      <dsp:txXfrm>
        <a:off x="205737" y="2299438"/>
        <a:ext cx="1382838" cy="798622"/>
      </dsp:txXfrm>
    </dsp:sp>
    <dsp:sp modelId="{356CB003-827E-4A04-851D-4FAED0399D8C}">
      <dsp:nvSpPr>
        <dsp:cNvPr id="0" name=""/>
        <dsp:cNvSpPr/>
      </dsp:nvSpPr>
      <dsp:spPr>
        <a:xfrm>
          <a:off x="180891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1336972"/>
            <a:satOff val="-1860"/>
            <a:lumOff val="-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标准化</a:t>
          </a:r>
          <a:endParaRPr lang="zh-CN" altLang="en-US" sz="2000" kern="1200" dirty="0"/>
        </a:p>
      </dsp:txBody>
      <dsp:txXfrm>
        <a:off x="205737" y="3278262"/>
        <a:ext cx="1382838" cy="798622"/>
      </dsp:txXfrm>
    </dsp:sp>
    <dsp:sp modelId="{32882902-F69C-4878-9023-30A83753BFDC}">
      <dsp:nvSpPr>
        <dsp:cNvPr id="0" name=""/>
        <dsp:cNvSpPr/>
      </dsp:nvSpPr>
      <dsp:spPr>
        <a:xfrm>
          <a:off x="1926787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创新指数</a:t>
          </a:r>
          <a:r>
            <a:rPr lang="en-US" altLang="zh-CN" sz="2400" kern="1200" dirty="0" smtClean="0"/>
            <a:t>0%~30%</a:t>
          </a:r>
          <a:endParaRPr lang="zh-CN" altLang="en-US" sz="2400" kern="1200" dirty="0"/>
        </a:p>
      </dsp:txBody>
      <dsp:txXfrm>
        <a:off x="1926787" y="0"/>
        <a:ext cx="1790662" cy="1295400"/>
      </dsp:txXfrm>
    </dsp:sp>
    <dsp:sp modelId="{1CA38761-DD51-4857-8A5D-D50C28F6D55D}">
      <dsp:nvSpPr>
        <dsp:cNvPr id="0" name=""/>
        <dsp:cNvSpPr/>
      </dsp:nvSpPr>
      <dsp:spPr>
        <a:xfrm>
          <a:off x="2105853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005458"/>
            <a:satOff val="-2789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用户量</a:t>
          </a:r>
          <a:endParaRPr lang="zh-CN" altLang="en-US" sz="2000" kern="1200" dirty="0"/>
        </a:p>
      </dsp:txBody>
      <dsp:txXfrm>
        <a:off x="2130699" y="1320614"/>
        <a:ext cx="1382838" cy="798622"/>
      </dsp:txXfrm>
    </dsp:sp>
    <dsp:sp modelId="{294F806C-36D8-48EC-92B9-5E746FBB89E7}">
      <dsp:nvSpPr>
        <dsp:cNvPr id="0" name=""/>
        <dsp:cNvSpPr/>
      </dsp:nvSpPr>
      <dsp:spPr>
        <a:xfrm>
          <a:off x="2105853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673943"/>
            <a:satOff val="-3719"/>
            <a:lumOff val="-1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影响力</a:t>
          </a:r>
          <a:endParaRPr lang="zh-CN" altLang="en-US" sz="2000" kern="1200" dirty="0"/>
        </a:p>
      </dsp:txBody>
      <dsp:txXfrm>
        <a:off x="2130699" y="2299438"/>
        <a:ext cx="1382838" cy="798622"/>
      </dsp:txXfrm>
    </dsp:sp>
    <dsp:sp modelId="{6462E2DF-52FF-4124-A672-46A135C0CCD0}">
      <dsp:nvSpPr>
        <dsp:cNvPr id="0" name=""/>
        <dsp:cNvSpPr/>
      </dsp:nvSpPr>
      <dsp:spPr>
        <a:xfrm>
          <a:off x="2105853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3342429"/>
            <a:satOff val="-4649"/>
            <a:lumOff val="-1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利润</a:t>
          </a:r>
          <a:endParaRPr lang="zh-CN" altLang="en-US" sz="2000" kern="1200" dirty="0"/>
        </a:p>
      </dsp:txBody>
      <dsp:txXfrm>
        <a:off x="2130699" y="3278262"/>
        <a:ext cx="1382838" cy="798622"/>
      </dsp:txXfrm>
    </dsp:sp>
    <dsp:sp modelId="{A904FD21-9E03-4525-95DA-4C3AACB834BB}">
      <dsp:nvSpPr>
        <dsp:cNvPr id="0" name=""/>
        <dsp:cNvSpPr/>
      </dsp:nvSpPr>
      <dsp:spPr>
        <a:xfrm>
          <a:off x="3851749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分享指数</a:t>
          </a:r>
          <a:r>
            <a:rPr lang="en-US" altLang="zh-CN" sz="2800" kern="1200" dirty="0" smtClean="0"/>
            <a:t>10%</a:t>
          </a:r>
        </a:p>
      </dsp:txBody>
      <dsp:txXfrm>
        <a:off x="3851749" y="0"/>
        <a:ext cx="1790662" cy="1295400"/>
      </dsp:txXfrm>
    </dsp:sp>
    <dsp:sp modelId="{4F0A04B4-7A4F-4FE6-BAC9-7531B2971855}">
      <dsp:nvSpPr>
        <dsp:cNvPr id="0" name=""/>
        <dsp:cNvSpPr/>
      </dsp:nvSpPr>
      <dsp:spPr>
        <a:xfrm>
          <a:off x="4030816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010915"/>
            <a:satOff val="-5579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内部外部</a:t>
          </a:r>
          <a:endParaRPr lang="zh-CN" altLang="en-US" sz="2000" kern="1200" dirty="0"/>
        </a:p>
      </dsp:txBody>
      <dsp:txXfrm>
        <a:off x="4055662" y="1320614"/>
        <a:ext cx="1382838" cy="798622"/>
      </dsp:txXfrm>
    </dsp:sp>
    <dsp:sp modelId="{A340AA36-C842-44B1-A749-A8AAAD277C4B}">
      <dsp:nvSpPr>
        <dsp:cNvPr id="0" name=""/>
        <dsp:cNvSpPr/>
      </dsp:nvSpPr>
      <dsp:spPr>
        <a:xfrm>
          <a:off x="4030816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679401"/>
            <a:satOff val="-6509"/>
            <a:lumOff val="-24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次数</a:t>
          </a:r>
          <a:endParaRPr lang="zh-CN" altLang="en-US" sz="2000" kern="1200" dirty="0"/>
        </a:p>
      </dsp:txBody>
      <dsp:txXfrm>
        <a:off x="4055662" y="2299438"/>
        <a:ext cx="1382838" cy="798622"/>
      </dsp:txXfrm>
    </dsp:sp>
    <dsp:sp modelId="{9997871D-FCF8-4C26-BF64-624E64A899B5}">
      <dsp:nvSpPr>
        <dsp:cNvPr id="0" name=""/>
        <dsp:cNvSpPr/>
      </dsp:nvSpPr>
      <dsp:spPr>
        <a:xfrm>
          <a:off x="4030816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5347887"/>
            <a:satOff val="-7439"/>
            <a:lumOff val="-2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质量</a:t>
          </a:r>
          <a:endParaRPr lang="zh-CN" altLang="en-US" sz="2000" kern="1200" dirty="0"/>
        </a:p>
      </dsp:txBody>
      <dsp:txXfrm>
        <a:off x="4055662" y="3278262"/>
        <a:ext cx="1382838" cy="798622"/>
      </dsp:txXfrm>
    </dsp:sp>
    <dsp:sp modelId="{50272F56-209C-4541-8B2C-58B741C8D479}">
      <dsp:nvSpPr>
        <dsp:cNvPr id="0" name=""/>
        <dsp:cNvSpPr/>
      </dsp:nvSpPr>
      <dsp:spPr>
        <a:xfrm>
          <a:off x="5776712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贡献指数</a:t>
          </a:r>
          <a:r>
            <a:rPr lang="en-US" altLang="zh-CN" sz="2800" kern="1200" dirty="0" smtClean="0"/>
            <a:t>10%</a:t>
          </a:r>
          <a:endParaRPr lang="zh-CN" altLang="en-US" sz="2800" kern="1200" dirty="0"/>
        </a:p>
      </dsp:txBody>
      <dsp:txXfrm>
        <a:off x="5776712" y="0"/>
        <a:ext cx="1790662" cy="1295400"/>
      </dsp:txXfrm>
    </dsp:sp>
    <dsp:sp modelId="{B404932D-A5DB-4E03-83BB-8952588E2BDE}">
      <dsp:nvSpPr>
        <dsp:cNvPr id="0" name=""/>
        <dsp:cNvSpPr/>
      </dsp:nvSpPr>
      <dsp:spPr>
        <a:xfrm>
          <a:off x="5955778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016373"/>
            <a:satOff val="-8368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申报数</a:t>
          </a:r>
          <a:endParaRPr lang="zh-CN" altLang="en-US" sz="2000" kern="1200" dirty="0"/>
        </a:p>
      </dsp:txBody>
      <dsp:txXfrm>
        <a:off x="5980624" y="1320614"/>
        <a:ext cx="1382838" cy="798622"/>
      </dsp:txXfrm>
    </dsp:sp>
    <dsp:sp modelId="{F881AB1E-DF4E-41F4-A42F-EC0F996FF134}">
      <dsp:nvSpPr>
        <dsp:cNvPr id="0" name=""/>
        <dsp:cNvSpPr/>
      </dsp:nvSpPr>
      <dsp:spPr>
        <a:xfrm>
          <a:off x="5955778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59"/>
            <a:satOff val="-9298"/>
            <a:lumOff val="-35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上榜数</a:t>
          </a:r>
          <a:endParaRPr lang="zh-CN" altLang="en-US" sz="2000" kern="1200" dirty="0"/>
        </a:p>
      </dsp:txBody>
      <dsp:txXfrm>
        <a:off x="5980624" y="2299438"/>
        <a:ext cx="1382838" cy="798622"/>
      </dsp:txXfrm>
    </dsp:sp>
    <dsp:sp modelId="{7815C7A5-8600-4E7D-80D4-48A3DE8F7D16}">
      <dsp:nvSpPr>
        <dsp:cNvPr id="0" name=""/>
        <dsp:cNvSpPr/>
      </dsp:nvSpPr>
      <dsp:spPr>
        <a:xfrm>
          <a:off x="5955778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荣誉数</a:t>
          </a:r>
          <a:endParaRPr lang="zh-CN" altLang="en-US" sz="2000" kern="1200" dirty="0"/>
        </a:p>
      </dsp:txBody>
      <dsp:txXfrm>
        <a:off x="5980624" y="3278262"/>
        <a:ext cx="1382838" cy="7986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D3997-6265-4B86-8717-EAFA47AE8088}">
      <dsp:nvSpPr>
        <dsp:cNvPr id="0" name=""/>
        <dsp:cNvSpPr/>
      </dsp:nvSpPr>
      <dsp:spPr>
        <a:xfrm>
          <a:off x="852" y="0"/>
          <a:ext cx="221571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提效指数</a:t>
          </a:r>
          <a:r>
            <a:rPr lang="en-US" altLang="zh-CN" sz="2800" kern="1200" dirty="0" smtClean="0"/>
            <a:t>0</a:t>
          </a:r>
          <a:r>
            <a:rPr lang="en-US" altLang="zh-CN" sz="2400" kern="1200" dirty="0" smtClean="0"/>
            <a:t>%~30%</a:t>
          </a:r>
          <a:endParaRPr lang="zh-CN" altLang="en-US" sz="2400" kern="1200" dirty="0"/>
        </a:p>
      </dsp:txBody>
      <dsp:txXfrm>
        <a:off x="852" y="0"/>
        <a:ext cx="2215712" cy="1295400"/>
      </dsp:txXfrm>
    </dsp:sp>
    <dsp:sp modelId="{1BBBD488-E31E-4247-8BDD-757A4BAF46AF}">
      <dsp:nvSpPr>
        <dsp:cNvPr id="0" name=""/>
        <dsp:cNvSpPr/>
      </dsp:nvSpPr>
      <dsp:spPr>
        <a:xfrm>
          <a:off x="222423" y="1295768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影响范围</a:t>
          </a:r>
          <a:endParaRPr lang="zh-CN" altLang="en-US" sz="2000" kern="1200" dirty="0"/>
        </a:p>
      </dsp:txBody>
      <dsp:txXfrm>
        <a:off x="247269" y="1320614"/>
        <a:ext cx="1722877" cy="798622"/>
      </dsp:txXfrm>
    </dsp:sp>
    <dsp:sp modelId="{31F57997-2601-473B-8A17-476B7118D827}">
      <dsp:nvSpPr>
        <dsp:cNvPr id="0" name=""/>
        <dsp:cNvSpPr/>
      </dsp:nvSpPr>
      <dsp:spPr>
        <a:xfrm>
          <a:off x="222423" y="2274592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效率对比</a:t>
          </a:r>
          <a:endParaRPr lang="zh-CN" altLang="en-US" sz="2000" kern="1200" dirty="0"/>
        </a:p>
      </dsp:txBody>
      <dsp:txXfrm>
        <a:off x="247269" y="2299438"/>
        <a:ext cx="1722877" cy="798622"/>
      </dsp:txXfrm>
    </dsp:sp>
    <dsp:sp modelId="{356CB003-827E-4A04-851D-4FAED0399D8C}">
      <dsp:nvSpPr>
        <dsp:cNvPr id="0" name=""/>
        <dsp:cNvSpPr/>
      </dsp:nvSpPr>
      <dsp:spPr>
        <a:xfrm>
          <a:off x="222423" y="3253416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标准化</a:t>
          </a:r>
          <a:endParaRPr lang="zh-CN" altLang="en-US" sz="2000" kern="1200" dirty="0"/>
        </a:p>
      </dsp:txBody>
      <dsp:txXfrm>
        <a:off x="247269" y="3278262"/>
        <a:ext cx="1722877" cy="798622"/>
      </dsp:txXfrm>
    </dsp:sp>
    <dsp:sp modelId="{32882902-F69C-4878-9023-30A83753BFDC}">
      <dsp:nvSpPr>
        <dsp:cNvPr id="0" name=""/>
        <dsp:cNvSpPr/>
      </dsp:nvSpPr>
      <dsp:spPr>
        <a:xfrm>
          <a:off x="2382742" y="0"/>
          <a:ext cx="221571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创新指数</a:t>
          </a:r>
          <a:r>
            <a:rPr lang="en-US" altLang="zh-CN" sz="2400" kern="1200" dirty="0" smtClean="0"/>
            <a:t>0%~30%</a:t>
          </a:r>
          <a:endParaRPr lang="zh-CN" altLang="en-US" sz="2400" kern="1200" dirty="0"/>
        </a:p>
      </dsp:txBody>
      <dsp:txXfrm>
        <a:off x="2382742" y="0"/>
        <a:ext cx="2215712" cy="1295400"/>
      </dsp:txXfrm>
    </dsp:sp>
    <dsp:sp modelId="{1CA38761-DD51-4857-8A5D-D50C28F6D55D}">
      <dsp:nvSpPr>
        <dsp:cNvPr id="0" name=""/>
        <dsp:cNvSpPr/>
      </dsp:nvSpPr>
      <dsp:spPr>
        <a:xfrm>
          <a:off x="2604314" y="1295768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用户量</a:t>
          </a:r>
          <a:endParaRPr lang="zh-CN" altLang="en-US" sz="2000" kern="1200" dirty="0"/>
        </a:p>
      </dsp:txBody>
      <dsp:txXfrm>
        <a:off x="2629160" y="1320614"/>
        <a:ext cx="1722877" cy="798622"/>
      </dsp:txXfrm>
    </dsp:sp>
    <dsp:sp modelId="{294F806C-36D8-48EC-92B9-5E746FBB89E7}">
      <dsp:nvSpPr>
        <dsp:cNvPr id="0" name=""/>
        <dsp:cNvSpPr/>
      </dsp:nvSpPr>
      <dsp:spPr>
        <a:xfrm>
          <a:off x="2604314" y="2274592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影响力</a:t>
          </a:r>
          <a:endParaRPr lang="zh-CN" altLang="en-US" sz="2000" kern="1200" dirty="0"/>
        </a:p>
      </dsp:txBody>
      <dsp:txXfrm>
        <a:off x="2629160" y="2299438"/>
        <a:ext cx="1722877" cy="798622"/>
      </dsp:txXfrm>
    </dsp:sp>
    <dsp:sp modelId="{6462E2DF-52FF-4124-A672-46A135C0CCD0}">
      <dsp:nvSpPr>
        <dsp:cNvPr id="0" name=""/>
        <dsp:cNvSpPr/>
      </dsp:nvSpPr>
      <dsp:spPr>
        <a:xfrm>
          <a:off x="2604314" y="3253416"/>
          <a:ext cx="1772569" cy="848314"/>
        </a:xfrm>
        <a:prstGeom prst="roundRect">
          <a:avLst>
            <a:gd name="adj" fmla="val 10000"/>
          </a:avLst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利润</a:t>
          </a:r>
          <a:endParaRPr lang="zh-CN" altLang="en-US" sz="2000" kern="1200" dirty="0"/>
        </a:p>
      </dsp:txBody>
      <dsp:txXfrm>
        <a:off x="2629160" y="3278262"/>
        <a:ext cx="1722877" cy="798622"/>
      </dsp:txXfrm>
    </dsp:sp>
    <dsp:sp modelId="{F4938319-C988-4A1C-A125-68B173AB8436}">
      <dsp:nvSpPr>
        <dsp:cNvPr id="0" name=""/>
        <dsp:cNvSpPr/>
      </dsp:nvSpPr>
      <dsp:spPr>
        <a:xfrm>
          <a:off x="4764633" y="0"/>
          <a:ext cx="221571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育人指数</a:t>
          </a:r>
          <a:r>
            <a:rPr lang="en-US" altLang="zh-CN" sz="2800" kern="1200" dirty="0" smtClean="0"/>
            <a:t>20%</a:t>
          </a:r>
          <a:endParaRPr lang="zh-CN" altLang="en-US" sz="2800" kern="1200" dirty="0"/>
        </a:p>
      </dsp:txBody>
      <dsp:txXfrm>
        <a:off x="4764633" y="0"/>
        <a:ext cx="2215712" cy="1295400"/>
      </dsp:txXfrm>
    </dsp:sp>
    <dsp:sp modelId="{B7AE543B-5121-4B55-A2FC-62AF2B36A3F5}">
      <dsp:nvSpPr>
        <dsp:cNvPr id="0" name=""/>
        <dsp:cNvSpPr/>
      </dsp:nvSpPr>
      <dsp:spPr>
        <a:xfrm>
          <a:off x="4986204" y="1296665"/>
          <a:ext cx="1772569" cy="1301936"/>
        </a:xfrm>
        <a:prstGeom prst="roundRect">
          <a:avLst>
            <a:gd name="adj" fmla="val 10000"/>
          </a:avLst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徒弟列举导师行为</a:t>
          </a:r>
          <a:endParaRPr lang="zh-CN" altLang="en-US" sz="2000" kern="1200" dirty="0"/>
        </a:p>
      </dsp:txBody>
      <dsp:txXfrm>
        <a:off x="5024336" y="1334797"/>
        <a:ext cx="1696305" cy="1225672"/>
      </dsp:txXfrm>
    </dsp:sp>
    <dsp:sp modelId="{065DA9D0-64C5-4940-B9D6-BFEBFC563BE2}">
      <dsp:nvSpPr>
        <dsp:cNvPr id="0" name=""/>
        <dsp:cNvSpPr/>
      </dsp:nvSpPr>
      <dsp:spPr>
        <a:xfrm>
          <a:off x="4986204" y="2798898"/>
          <a:ext cx="1772569" cy="1301936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交叉评价</a:t>
          </a:r>
          <a:endParaRPr lang="zh-CN" altLang="en-US" sz="2000" kern="1200" dirty="0"/>
        </a:p>
      </dsp:txBody>
      <dsp:txXfrm>
        <a:off x="5024336" y="2837030"/>
        <a:ext cx="1696305" cy="1225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D3997-6265-4B86-8717-EAFA47AE8088}">
      <dsp:nvSpPr>
        <dsp:cNvPr id="0" name=""/>
        <dsp:cNvSpPr/>
      </dsp:nvSpPr>
      <dsp:spPr>
        <a:xfrm>
          <a:off x="1824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提效指数</a:t>
          </a:r>
          <a:r>
            <a:rPr lang="en-US" altLang="zh-CN" sz="2800" kern="1200" dirty="0" smtClean="0"/>
            <a:t>0</a:t>
          </a:r>
          <a:r>
            <a:rPr lang="en-US" altLang="zh-CN" sz="2400" kern="1200" dirty="0" smtClean="0"/>
            <a:t>%~30%</a:t>
          </a:r>
          <a:endParaRPr lang="zh-CN" altLang="en-US" sz="2400" kern="1200" dirty="0"/>
        </a:p>
      </dsp:txBody>
      <dsp:txXfrm>
        <a:off x="1824" y="0"/>
        <a:ext cx="1790662" cy="1295400"/>
      </dsp:txXfrm>
    </dsp:sp>
    <dsp:sp modelId="{1BBBD488-E31E-4247-8BDD-757A4BAF46AF}">
      <dsp:nvSpPr>
        <dsp:cNvPr id="0" name=""/>
        <dsp:cNvSpPr/>
      </dsp:nvSpPr>
      <dsp:spPr>
        <a:xfrm>
          <a:off x="180891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影响范围</a:t>
          </a:r>
          <a:endParaRPr lang="zh-CN" altLang="en-US" sz="2000" kern="1200" dirty="0"/>
        </a:p>
      </dsp:txBody>
      <dsp:txXfrm>
        <a:off x="205737" y="1320614"/>
        <a:ext cx="1382838" cy="798622"/>
      </dsp:txXfrm>
    </dsp:sp>
    <dsp:sp modelId="{31F57997-2601-473B-8A17-476B7118D827}">
      <dsp:nvSpPr>
        <dsp:cNvPr id="0" name=""/>
        <dsp:cNvSpPr/>
      </dsp:nvSpPr>
      <dsp:spPr>
        <a:xfrm>
          <a:off x="180891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6"/>
            <a:satOff val="-930"/>
            <a:lumOff val="-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效率对比</a:t>
          </a:r>
          <a:endParaRPr lang="zh-CN" altLang="en-US" sz="2000" kern="1200" dirty="0"/>
        </a:p>
      </dsp:txBody>
      <dsp:txXfrm>
        <a:off x="205737" y="2299438"/>
        <a:ext cx="1382838" cy="798622"/>
      </dsp:txXfrm>
    </dsp:sp>
    <dsp:sp modelId="{356CB003-827E-4A04-851D-4FAED0399D8C}">
      <dsp:nvSpPr>
        <dsp:cNvPr id="0" name=""/>
        <dsp:cNvSpPr/>
      </dsp:nvSpPr>
      <dsp:spPr>
        <a:xfrm>
          <a:off x="180891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1336972"/>
            <a:satOff val="-1860"/>
            <a:lumOff val="-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标准化</a:t>
          </a:r>
          <a:endParaRPr lang="zh-CN" altLang="en-US" sz="2000" kern="1200" dirty="0"/>
        </a:p>
      </dsp:txBody>
      <dsp:txXfrm>
        <a:off x="205737" y="3278262"/>
        <a:ext cx="1382838" cy="798622"/>
      </dsp:txXfrm>
    </dsp:sp>
    <dsp:sp modelId="{32882902-F69C-4878-9023-30A83753BFDC}">
      <dsp:nvSpPr>
        <dsp:cNvPr id="0" name=""/>
        <dsp:cNvSpPr/>
      </dsp:nvSpPr>
      <dsp:spPr>
        <a:xfrm>
          <a:off x="1926787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创新指数</a:t>
          </a:r>
          <a:r>
            <a:rPr lang="en-US" altLang="zh-CN" sz="2400" kern="1200" dirty="0" smtClean="0"/>
            <a:t>0%~30%</a:t>
          </a:r>
          <a:endParaRPr lang="zh-CN" altLang="en-US" sz="2400" kern="1200" dirty="0"/>
        </a:p>
      </dsp:txBody>
      <dsp:txXfrm>
        <a:off x="1926787" y="0"/>
        <a:ext cx="1790662" cy="1295400"/>
      </dsp:txXfrm>
    </dsp:sp>
    <dsp:sp modelId="{1CA38761-DD51-4857-8A5D-D50C28F6D55D}">
      <dsp:nvSpPr>
        <dsp:cNvPr id="0" name=""/>
        <dsp:cNvSpPr/>
      </dsp:nvSpPr>
      <dsp:spPr>
        <a:xfrm>
          <a:off x="2105853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005458"/>
            <a:satOff val="-2789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用户量</a:t>
          </a:r>
          <a:endParaRPr lang="zh-CN" altLang="en-US" sz="2000" kern="1200" dirty="0"/>
        </a:p>
      </dsp:txBody>
      <dsp:txXfrm>
        <a:off x="2130699" y="1320614"/>
        <a:ext cx="1382838" cy="798622"/>
      </dsp:txXfrm>
    </dsp:sp>
    <dsp:sp modelId="{294F806C-36D8-48EC-92B9-5E746FBB89E7}">
      <dsp:nvSpPr>
        <dsp:cNvPr id="0" name=""/>
        <dsp:cNvSpPr/>
      </dsp:nvSpPr>
      <dsp:spPr>
        <a:xfrm>
          <a:off x="2105853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673943"/>
            <a:satOff val="-3719"/>
            <a:lumOff val="-1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影响力</a:t>
          </a:r>
          <a:endParaRPr lang="zh-CN" altLang="en-US" sz="2000" kern="1200" dirty="0"/>
        </a:p>
      </dsp:txBody>
      <dsp:txXfrm>
        <a:off x="2130699" y="2299438"/>
        <a:ext cx="1382838" cy="798622"/>
      </dsp:txXfrm>
    </dsp:sp>
    <dsp:sp modelId="{6462E2DF-52FF-4124-A672-46A135C0CCD0}">
      <dsp:nvSpPr>
        <dsp:cNvPr id="0" name=""/>
        <dsp:cNvSpPr/>
      </dsp:nvSpPr>
      <dsp:spPr>
        <a:xfrm>
          <a:off x="2105853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3342429"/>
            <a:satOff val="-4649"/>
            <a:lumOff val="-1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利润</a:t>
          </a:r>
          <a:endParaRPr lang="zh-CN" altLang="en-US" sz="2000" kern="1200" dirty="0"/>
        </a:p>
      </dsp:txBody>
      <dsp:txXfrm>
        <a:off x="2130699" y="3278262"/>
        <a:ext cx="1382838" cy="798622"/>
      </dsp:txXfrm>
    </dsp:sp>
    <dsp:sp modelId="{A904FD21-9E03-4525-95DA-4C3AACB834BB}">
      <dsp:nvSpPr>
        <dsp:cNvPr id="0" name=""/>
        <dsp:cNvSpPr/>
      </dsp:nvSpPr>
      <dsp:spPr>
        <a:xfrm>
          <a:off x="3851749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分享指数</a:t>
          </a:r>
          <a:r>
            <a:rPr lang="en-US" altLang="zh-CN" sz="2800" kern="1200" dirty="0" smtClean="0"/>
            <a:t>10%</a:t>
          </a:r>
        </a:p>
      </dsp:txBody>
      <dsp:txXfrm>
        <a:off x="3851749" y="0"/>
        <a:ext cx="1790662" cy="1295400"/>
      </dsp:txXfrm>
    </dsp:sp>
    <dsp:sp modelId="{4F0A04B4-7A4F-4FE6-BAC9-7531B2971855}">
      <dsp:nvSpPr>
        <dsp:cNvPr id="0" name=""/>
        <dsp:cNvSpPr/>
      </dsp:nvSpPr>
      <dsp:spPr>
        <a:xfrm>
          <a:off x="4030816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010915"/>
            <a:satOff val="-5579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内部外部</a:t>
          </a:r>
          <a:endParaRPr lang="zh-CN" altLang="en-US" sz="2000" kern="1200" dirty="0"/>
        </a:p>
      </dsp:txBody>
      <dsp:txXfrm>
        <a:off x="4055662" y="1320614"/>
        <a:ext cx="1382838" cy="798622"/>
      </dsp:txXfrm>
    </dsp:sp>
    <dsp:sp modelId="{A340AA36-C842-44B1-A749-A8AAAD277C4B}">
      <dsp:nvSpPr>
        <dsp:cNvPr id="0" name=""/>
        <dsp:cNvSpPr/>
      </dsp:nvSpPr>
      <dsp:spPr>
        <a:xfrm>
          <a:off x="4030816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679401"/>
            <a:satOff val="-6509"/>
            <a:lumOff val="-24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次数</a:t>
          </a:r>
          <a:endParaRPr lang="zh-CN" altLang="en-US" sz="2000" kern="1200" dirty="0"/>
        </a:p>
      </dsp:txBody>
      <dsp:txXfrm>
        <a:off x="4055662" y="2299438"/>
        <a:ext cx="1382838" cy="798622"/>
      </dsp:txXfrm>
    </dsp:sp>
    <dsp:sp modelId="{9997871D-FCF8-4C26-BF64-624E64A899B5}">
      <dsp:nvSpPr>
        <dsp:cNvPr id="0" name=""/>
        <dsp:cNvSpPr/>
      </dsp:nvSpPr>
      <dsp:spPr>
        <a:xfrm>
          <a:off x="4030816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5347887"/>
            <a:satOff val="-7439"/>
            <a:lumOff val="-2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质量</a:t>
          </a:r>
          <a:endParaRPr lang="zh-CN" altLang="en-US" sz="2000" kern="1200" dirty="0"/>
        </a:p>
      </dsp:txBody>
      <dsp:txXfrm>
        <a:off x="4055662" y="3278262"/>
        <a:ext cx="1382838" cy="798622"/>
      </dsp:txXfrm>
    </dsp:sp>
    <dsp:sp modelId="{50272F56-209C-4541-8B2C-58B741C8D479}">
      <dsp:nvSpPr>
        <dsp:cNvPr id="0" name=""/>
        <dsp:cNvSpPr/>
      </dsp:nvSpPr>
      <dsp:spPr>
        <a:xfrm>
          <a:off x="5776712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贡献指数</a:t>
          </a:r>
          <a:r>
            <a:rPr lang="en-US" altLang="zh-CN" sz="2800" kern="1200" dirty="0" smtClean="0"/>
            <a:t>10%</a:t>
          </a:r>
          <a:endParaRPr lang="zh-CN" altLang="en-US" sz="2800" kern="1200" dirty="0"/>
        </a:p>
      </dsp:txBody>
      <dsp:txXfrm>
        <a:off x="5776712" y="0"/>
        <a:ext cx="1790662" cy="1295400"/>
      </dsp:txXfrm>
    </dsp:sp>
    <dsp:sp modelId="{B404932D-A5DB-4E03-83BB-8952588E2BDE}">
      <dsp:nvSpPr>
        <dsp:cNvPr id="0" name=""/>
        <dsp:cNvSpPr/>
      </dsp:nvSpPr>
      <dsp:spPr>
        <a:xfrm>
          <a:off x="5955778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016373"/>
            <a:satOff val="-8368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申报数</a:t>
          </a:r>
          <a:endParaRPr lang="zh-CN" altLang="en-US" sz="2000" kern="1200" dirty="0"/>
        </a:p>
      </dsp:txBody>
      <dsp:txXfrm>
        <a:off x="5980624" y="1320614"/>
        <a:ext cx="1382838" cy="798622"/>
      </dsp:txXfrm>
    </dsp:sp>
    <dsp:sp modelId="{F881AB1E-DF4E-41F4-A42F-EC0F996FF134}">
      <dsp:nvSpPr>
        <dsp:cNvPr id="0" name=""/>
        <dsp:cNvSpPr/>
      </dsp:nvSpPr>
      <dsp:spPr>
        <a:xfrm>
          <a:off x="5955778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59"/>
            <a:satOff val="-9298"/>
            <a:lumOff val="-35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上榜数</a:t>
          </a:r>
          <a:endParaRPr lang="zh-CN" altLang="en-US" sz="2000" kern="1200" dirty="0"/>
        </a:p>
      </dsp:txBody>
      <dsp:txXfrm>
        <a:off x="5980624" y="2299438"/>
        <a:ext cx="1382838" cy="798622"/>
      </dsp:txXfrm>
    </dsp:sp>
    <dsp:sp modelId="{7815C7A5-8600-4E7D-80D4-48A3DE8F7D16}">
      <dsp:nvSpPr>
        <dsp:cNvPr id="0" name=""/>
        <dsp:cNvSpPr/>
      </dsp:nvSpPr>
      <dsp:spPr>
        <a:xfrm>
          <a:off x="5955778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荣誉数</a:t>
          </a:r>
          <a:endParaRPr lang="zh-CN" altLang="en-US" sz="2000" kern="1200" dirty="0"/>
        </a:p>
      </dsp:txBody>
      <dsp:txXfrm>
        <a:off x="5980624" y="3278262"/>
        <a:ext cx="1382838" cy="7986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E590C-C34D-4F82-9AF3-D1F66861CC9B}">
      <dsp:nvSpPr>
        <dsp:cNvPr id="0" name=""/>
        <dsp:cNvSpPr/>
      </dsp:nvSpPr>
      <dsp:spPr>
        <a:xfrm>
          <a:off x="2627244" y="0"/>
          <a:ext cx="2302011" cy="12788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部门负责人</a:t>
          </a:r>
          <a:endParaRPr lang="zh-CN" altLang="en-US" sz="3100" kern="1200" dirty="0"/>
        </a:p>
      </dsp:txBody>
      <dsp:txXfrm>
        <a:off x="2664702" y="37458"/>
        <a:ext cx="2227095" cy="1203979"/>
      </dsp:txXfrm>
    </dsp:sp>
    <dsp:sp modelId="{95F42025-8A3F-456F-BAFF-A1C6D584389A}">
      <dsp:nvSpPr>
        <dsp:cNvPr id="0" name=""/>
        <dsp:cNvSpPr/>
      </dsp:nvSpPr>
      <dsp:spPr>
        <a:xfrm rot="16200000">
          <a:off x="3538457" y="1310867"/>
          <a:ext cx="479585" cy="57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-5400000">
        <a:off x="3605599" y="1502701"/>
        <a:ext cx="345302" cy="335710"/>
      </dsp:txXfrm>
    </dsp:sp>
    <dsp:sp modelId="{730CF76E-745B-46E4-BF4C-E1708BCD26CB}">
      <dsp:nvSpPr>
        <dsp:cNvPr id="0" name=""/>
        <dsp:cNvSpPr/>
      </dsp:nvSpPr>
      <dsp:spPr>
        <a:xfrm>
          <a:off x="2627244" y="1918342"/>
          <a:ext cx="2302011" cy="127889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组长</a:t>
          </a:r>
          <a:endParaRPr lang="zh-CN" altLang="en-US" sz="3100" kern="1200" dirty="0"/>
        </a:p>
      </dsp:txBody>
      <dsp:txXfrm>
        <a:off x="2664702" y="1955800"/>
        <a:ext cx="2227095" cy="1203979"/>
      </dsp:txXfrm>
    </dsp:sp>
    <dsp:sp modelId="{35755448-35FA-4C5B-B941-384F1C942102}">
      <dsp:nvSpPr>
        <dsp:cNvPr id="0" name=""/>
        <dsp:cNvSpPr/>
      </dsp:nvSpPr>
      <dsp:spPr>
        <a:xfrm rot="16200000">
          <a:off x="3538457" y="3229209"/>
          <a:ext cx="479585" cy="57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-5400000">
        <a:off x="3605599" y="3421043"/>
        <a:ext cx="345302" cy="335710"/>
      </dsp:txXfrm>
    </dsp:sp>
    <dsp:sp modelId="{E5613995-60B9-4E38-8639-C0854BB997C0}">
      <dsp:nvSpPr>
        <dsp:cNvPr id="0" name=""/>
        <dsp:cNvSpPr/>
      </dsp:nvSpPr>
      <dsp:spPr>
        <a:xfrm>
          <a:off x="2627244" y="3836685"/>
          <a:ext cx="2302011" cy="127889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对绩效不满</a:t>
          </a:r>
          <a:endParaRPr lang="zh-CN" altLang="en-US" sz="3100" kern="1200" dirty="0"/>
        </a:p>
      </dsp:txBody>
      <dsp:txXfrm>
        <a:off x="2664702" y="3874143"/>
        <a:ext cx="2227095" cy="1203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1758-2796-41C8-8A16-B55C840B93EA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0DD02-2F03-4AB5-A19A-8493BEE34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59779" y="1106321"/>
            <a:ext cx="62454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5822" y="3602038"/>
            <a:ext cx="62454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 contrast="-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5536" t="34793" r="78219" b="32603"/>
          <a:stretch>
            <a:fillRect/>
          </a:stretch>
        </p:blipFill>
        <p:spPr>
          <a:xfrm rot="20429902">
            <a:off x="300686" y="652518"/>
            <a:ext cx="5527790" cy="4385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0" y="5960615"/>
            <a:ext cx="2229852" cy="8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2013046" y="2330144"/>
            <a:ext cx="8598089" cy="1678674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" y="0"/>
            <a:ext cx="12191445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7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D1E5-6E0D-4E41-BDD9-A2A3F674B03F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026736" y="5187287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www.sf-express.com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JNI-</a:t>
            </a:r>
            <a:r>
              <a:rPr lang="zh-CN" altLang="en-US" sz="4400" dirty="0" smtClean="0"/>
              <a:t>通往</a:t>
            </a:r>
            <a:r>
              <a:rPr lang="en-US" altLang="zh-CN" sz="4400" dirty="0" smtClean="0"/>
              <a:t>Native</a:t>
            </a:r>
            <a:r>
              <a:rPr lang="zh-CN" altLang="en-US" sz="4400" dirty="0" smtClean="0"/>
              <a:t>世界的桥梁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50105" y="4389825"/>
            <a:ext cx="3235569" cy="1504534"/>
          </a:xfrm>
        </p:spPr>
        <p:txBody>
          <a:bodyPr/>
          <a:lstStyle/>
          <a:p>
            <a:r>
              <a:rPr lang="zh-CN" altLang="en-US" dirty="0" smtClean="0"/>
              <a:t>高 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309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操作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成员变量</a:t>
            </a:r>
            <a:endParaRPr lang="zh-CN" alt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810" y="1684497"/>
            <a:ext cx="1154957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 . . . . .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810" y="3576101"/>
            <a:ext cx="1154957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pkg_cls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_setJavaField(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env-&gt;GetObjectClass(instance);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获取成员变量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（参数：类、成员变量名、签名）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jfieldID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fieldID = env-&gt;GetFieldID(cls,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设置成员变量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env-&gt;SetIntField(instance, fieldID,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调用</a:t>
            </a:r>
            <a:r>
              <a:rPr lang="en-US" altLang="zh-CN" sz="2400" dirty="0" smtClean="0"/>
              <a:t>Java</a:t>
            </a:r>
            <a:r>
              <a:rPr lang="zh-CN" altLang="en-US" sz="2400" dirty="0"/>
              <a:t>方法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1569" y="1477837"/>
            <a:ext cx="11320545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我在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层被调用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569" y="3758977"/>
            <a:ext cx="1132054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pks_cls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_callJavaMethod(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env-&gt;GetObjectClass(instance);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//2.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获取方法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（参数：类、方法名、方法签名）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jmethodID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 = env-&gt;GetMethodID(cls,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"(II)I"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调用方法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env-&gt;CallIntMethod(instance, mid,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对象</a:t>
            </a:r>
            <a:endParaRPr lang="zh-CN" alt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882" y="1264641"/>
            <a:ext cx="11676184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onBtnClick03(View view)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Student student = createJavaObject();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native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createJavaObject();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882" y="3104331"/>
            <a:ext cx="11676184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Java_com_example_demo02_MainActivity_createJavaObject(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env-&gt;FindClass(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"com/example/demo02/Student"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//2.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获取构造方法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（参数：类、方法名、方法签名）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jmethodID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 = env-&gt;GetMethodID(cls,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"&lt;init&gt;"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"(Ljava/lang/String;I)V"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创建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对象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= env-&gt;NewObject(cls, init, env-&gt;NewStringUTF(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张三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Native</a:t>
            </a:r>
            <a:r>
              <a:rPr lang="zh-CN" altLang="en-US" dirty="0" smtClean="0"/>
              <a:t>进程中使用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46051"/>
            <a:ext cx="1125020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使用步骤</a:t>
            </a:r>
            <a:endParaRPr lang="en-US" altLang="zh-CN" sz="20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遵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构建虚拟机参数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创建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虚拟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机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通过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JNIEnv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操作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46051"/>
            <a:ext cx="112502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层内存管理</a:t>
            </a:r>
            <a:endParaRPr lang="en-US" altLang="zh-CN" sz="20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遵循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Native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层内存管理原则：</a:t>
            </a:r>
            <a:r>
              <a:rPr lang="zh-CN" altLang="en-US" dirty="0" smtClean="0">
                <a:solidFill>
                  <a:srgbClr val="FF0000"/>
                </a:solidFill>
              </a:rPr>
              <a:t>谁创建，谁删除，谁申请，谁释放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&amp;  delete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malloc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&amp;  free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中管理</a:t>
            </a:r>
            <a:r>
              <a:rPr lang="en-US" altLang="zh-CN" sz="2000" b="1" dirty="0" smtClean="0"/>
              <a:t>JVM</a:t>
            </a:r>
            <a:r>
              <a:rPr lang="zh-CN" altLang="en-US" sz="2000" b="1" dirty="0" smtClean="0"/>
              <a:t>内存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全局引用（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弱全局引用（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Weak Global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5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种引用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88254"/>
            <a:ext cx="112502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局部引用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（默认所有引用都是局部引用）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局部引用对象不会被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不能跨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方法、跨线程使用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全局</a:t>
            </a:r>
            <a:r>
              <a:rPr lang="zh-CN" altLang="en-US" sz="2000" b="1" dirty="0"/>
              <a:t>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（通过</a:t>
            </a:r>
            <a:r>
              <a:rPr lang="en-US" altLang="zh-CN" dirty="0">
                <a:solidFill>
                  <a:schemeClr val="accent1"/>
                </a:solidFill>
              </a:rPr>
              <a:t>NewGlobalRef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</a:t>
            </a:r>
            <a:r>
              <a:rPr lang="en-US" altLang="zh-CN" dirty="0">
                <a:solidFill>
                  <a:schemeClr val="accent1"/>
                </a:solidFill>
              </a:rPr>
              <a:t>DeleteGlobalRef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全局引用对象不会被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方法、跨线程使用</a:t>
            </a: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弱全局</a:t>
            </a:r>
            <a:r>
              <a:rPr lang="zh-CN" altLang="en-US" sz="2000" b="1" dirty="0" smtClean="0"/>
              <a:t>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（通过</a:t>
            </a:r>
            <a:r>
              <a:rPr lang="en-US" altLang="zh-CN" dirty="0" smtClean="0">
                <a:solidFill>
                  <a:schemeClr val="accent1"/>
                </a:solidFill>
              </a:rPr>
              <a:t>NewWeakGlobalRef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</a:t>
            </a:r>
            <a:r>
              <a:rPr lang="en-US" altLang="zh-CN" dirty="0" smtClean="0">
                <a:solidFill>
                  <a:schemeClr val="accent1"/>
                </a:solidFill>
              </a:rPr>
              <a:t>DeleteWeakGlobalRef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弱全局引用对象随时可能被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回收，比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弱引用更弱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可以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791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内存泄漏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88254"/>
            <a:ext cx="112502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没有显示释放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对象或内存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全局引用内存泄漏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对象无法回收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局部引用内存泄漏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对象无法及时回收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局部引用表溢出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5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局部引用表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88" y="1329437"/>
            <a:ext cx="8725625" cy="48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局部引用表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05" y="1282745"/>
            <a:ext cx="8712790" cy="49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4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/>
          <p:cNvSpPr txBox="1"/>
          <p:nvPr/>
        </p:nvSpPr>
        <p:spPr>
          <a:xfrm>
            <a:off x="437007" y="314900"/>
            <a:ext cx="6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我的原则（去年）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707" y="1217121"/>
            <a:ext cx="608051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/>
              <a:t>主动来找我沟通</a:t>
            </a:r>
            <a:r>
              <a:rPr lang="en-US" altLang="zh-CN" sz="4400" dirty="0" smtClean="0"/>
              <a:t>KPI</a:t>
            </a:r>
            <a:r>
              <a:rPr lang="zh-CN" altLang="en-US" sz="4400" dirty="0" smtClean="0"/>
              <a:t>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/>
              <a:t>让</a:t>
            </a:r>
            <a:r>
              <a:rPr lang="zh-CN" altLang="en-US" sz="4400" dirty="0" smtClean="0"/>
              <a:t>我惊喜才有卓越！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>
                <a:solidFill>
                  <a:srgbClr val="FF0000"/>
                </a:solidFill>
              </a:rPr>
              <a:t>三次机会原则！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327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546051"/>
            <a:ext cx="53699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JNI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Java </a:t>
            </a:r>
            <a:r>
              <a:rPr lang="en-US" altLang="zh-CN" sz="2000" dirty="0"/>
              <a:t>Naive </a:t>
            </a:r>
            <a:r>
              <a:rPr lang="en-US" altLang="zh-CN" sz="2000" dirty="0" smtClean="0"/>
              <a:t>Interface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Native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C/C++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）的交互接口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NDK</a:t>
            </a:r>
            <a:r>
              <a:rPr lang="zh-CN" altLang="en-US" sz="2000" b="1" dirty="0"/>
              <a:t>：</a:t>
            </a:r>
            <a:r>
              <a:rPr lang="en-US" altLang="zh-CN" sz="2000" dirty="0"/>
              <a:t>Native Development </a:t>
            </a:r>
            <a:r>
              <a:rPr lang="en-US" altLang="zh-CN" sz="2000" dirty="0" smtClean="0"/>
              <a:t>Kit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方便在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中开发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的一套工具集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交叉编译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打包进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提供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特有的头文件和库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应用场景：</a:t>
            </a:r>
            <a:r>
              <a:rPr lang="zh-CN" altLang="en-US" sz="2000" dirty="0" smtClean="0"/>
              <a:t>效率、代码复用、安全、跨平台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基本用法</a:t>
            </a:r>
            <a:endParaRPr lang="en-US" altLang="zh-CN" sz="2000" b="1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5852161" y="1322364"/>
            <a:ext cx="6100689" cy="3671666"/>
            <a:chOff x="6091311" y="1322364"/>
            <a:chExt cx="6100689" cy="367166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091311" y="3152105"/>
              <a:ext cx="6100689" cy="12184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420708" y="1322364"/>
              <a:ext cx="3601329" cy="6189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Java Method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420708" y="4375052"/>
              <a:ext cx="3601329" cy="6189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 Method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738425" y="2920931"/>
              <a:ext cx="4965895" cy="47453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JNI</a:t>
              </a:r>
              <a:endParaRPr lang="zh-CN" altLang="en-US" dirty="0"/>
            </a:p>
          </p:txBody>
        </p:sp>
        <p:sp>
          <p:nvSpPr>
            <p:cNvPr id="18" name="上下箭头 17"/>
            <p:cNvSpPr/>
            <p:nvPr/>
          </p:nvSpPr>
          <p:spPr>
            <a:xfrm>
              <a:off x="9077178" y="1959868"/>
              <a:ext cx="291905" cy="9610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9075419" y="3419987"/>
              <a:ext cx="291905" cy="9610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73377" y="2246471"/>
            <a:ext cx="1082348" cy="1869961"/>
            <a:chOff x="11073377" y="2246471"/>
            <a:chExt cx="1082348" cy="1869961"/>
          </a:xfrm>
        </p:grpSpPr>
        <p:sp>
          <p:nvSpPr>
            <p:cNvPr id="27" name="文本框 26"/>
            <p:cNvSpPr txBox="1"/>
            <p:nvPr/>
          </p:nvSpPr>
          <p:spPr>
            <a:xfrm>
              <a:off x="11252914" y="2246471"/>
              <a:ext cx="9028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Java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073377" y="3747100"/>
              <a:ext cx="10823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C/C++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55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8" y="376422"/>
            <a:ext cx="4165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成员（去年）</a:t>
            </a:r>
          </a:p>
          <a:p>
            <a:pPr algn="dist"/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91486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超强的战术素养</a:t>
            </a:r>
            <a:r>
              <a:rPr lang="zh-CN" altLang="en-US" sz="3200" dirty="0">
                <a:solidFill>
                  <a:srgbClr val="FF0000"/>
                </a:solidFill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专业。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</a:rPr>
              <a:t>超强的战术执行</a:t>
            </a:r>
            <a:r>
              <a:rPr lang="zh-CN" altLang="en-US" sz="3200" dirty="0" smtClean="0">
                <a:solidFill>
                  <a:srgbClr val="FF0000"/>
                </a:solidFill>
              </a:rPr>
              <a:t>能力。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/>
              <a:t>无私。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上进心。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谦虚（我是谁？我为团队做了什么？）。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会</a:t>
            </a:r>
            <a:r>
              <a:rPr lang="zh-CN" altLang="en-US" sz="3200" dirty="0" smtClean="0"/>
              <a:t>幽默会装逼；如果不行，至少要会欣赏幽默。</a:t>
            </a:r>
            <a:endParaRPr lang="zh-CN" altLang="en-US" sz="3200" dirty="0"/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791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66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72586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9" y="376422"/>
            <a:ext cx="405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行为准则（去年）</a:t>
            </a:r>
          </a:p>
          <a:p>
            <a:pPr algn="dist"/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48397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邮件要有名片。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会议关手机，严禁看手机。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任何沟通禁制情绪化。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面对面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电话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微信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邮件。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规划自己的每一天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便利贴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事情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时间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完成度。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07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82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74567" y="3898231"/>
            <a:ext cx="4288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要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快，不要拖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要明确，不要模糊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要主动，不要等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657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917332" y="1928318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74013" y="2803767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13544" y="21052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2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74661" y="2988432"/>
            <a:ext cx="230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组织规划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24718" y="38256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8952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138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9586" y="2176441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 smtClean="0">
                <a:solidFill>
                  <a:srgbClr val="FF0000"/>
                </a:solidFill>
              </a:rPr>
              <a:t>谦</a:t>
            </a:r>
            <a:endParaRPr lang="zh-CN" altLang="en-US" sz="16600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70100" y="2260600"/>
            <a:ext cx="4762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70100" y="4772630"/>
            <a:ext cx="4762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340100" y="1937433"/>
            <a:ext cx="0" cy="32199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8" idx="2"/>
          </p:cNvCxnSpPr>
          <p:nvPr/>
        </p:nvCxnSpPr>
        <p:spPr>
          <a:xfrm>
            <a:off x="6174958" y="1937432"/>
            <a:ext cx="0" cy="32405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6102" y="12911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提效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20960" y="12911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创新</a:t>
            </a:r>
            <a:endParaRPr lang="zh-CN" alt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81904" y="19374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合作</a:t>
            </a:r>
            <a:endParaRPr lang="zh-CN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7070804" y="44494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产品</a:t>
            </a:r>
            <a:endParaRPr lang="zh-CN" alt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021" y="8506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影响范围，提升对比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28463" y="8506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用户量</a:t>
            </a:r>
            <a:r>
              <a:rPr lang="zh-CN" altLang="en-US" dirty="0" smtClean="0">
                <a:solidFill>
                  <a:srgbClr val="FF0000"/>
                </a:solidFill>
              </a:rPr>
              <a:t>，影响力，利润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88400" y="2519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分享</a:t>
            </a:r>
            <a:endParaRPr lang="zh-CN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8851900" y="39148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贡献</a:t>
            </a:r>
          </a:p>
        </p:txBody>
      </p:sp>
      <p:sp>
        <p:nvSpPr>
          <p:cNvPr id="45" name="右大括号 44"/>
          <p:cNvSpPr/>
          <p:nvPr/>
        </p:nvSpPr>
        <p:spPr>
          <a:xfrm>
            <a:off x="8178800" y="2176441"/>
            <a:ext cx="444500" cy="260425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9587131" y="2246806"/>
            <a:ext cx="1299865" cy="1209656"/>
            <a:chOff x="10298331" y="2246806"/>
            <a:chExt cx="1299865" cy="1209656"/>
          </a:xfrm>
        </p:grpSpPr>
        <p:sp>
          <p:nvSpPr>
            <p:cNvPr id="43" name="左大括号 42"/>
            <p:cNvSpPr/>
            <p:nvPr/>
          </p:nvSpPr>
          <p:spPr>
            <a:xfrm>
              <a:off x="10298331" y="2246806"/>
              <a:ext cx="155448" cy="12096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90200" y="2256133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内部分享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技术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学院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SFPP</a:t>
              </a: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其他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599676" y="3617097"/>
            <a:ext cx="1377744" cy="1754326"/>
            <a:chOff x="10310876" y="3617097"/>
            <a:chExt cx="1377744" cy="1754326"/>
          </a:xfrm>
        </p:grpSpPr>
        <p:sp>
          <p:nvSpPr>
            <p:cNvPr id="44" name="左大括号 43"/>
            <p:cNvSpPr/>
            <p:nvPr/>
          </p:nvSpPr>
          <p:spPr>
            <a:xfrm>
              <a:off x="10310876" y="3642329"/>
              <a:ext cx="142903" cy="17290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580624" y="3617097"/>
              <a:ext cx="110799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微创新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年度创新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主题创新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专利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著作权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其他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0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8" grpId="0"/>
      <p:bldP spid="19" grpId="0"/>
      <p:bldP spid="26" grpId="0"/>
      <p:bldP spid="37" grpId="0"/>
      <p:bldP spid="38" grpId="0"/>
      <p:bldP spid="41" grpId="0"/>
      <p:bldP spid="42" grpId="0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838200" y="3062248"/>
            <a:ext cx="10718800" cy="2501900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838200" y="1181100"/>
            <a:ext cx="10718800" cy="2501900"/>
          </a:xfrm>
          <a:prstGeom prst="rightArrow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9"/>
          <p:cNvSpPr txBox="1"/>
          <p:nvPr/>
        </p:nvSpPr>
        <p:spPr>
          <a:xfrm>
            <a:off x="482249" y="376422"/>
            <a:ext cx="214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研发过程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1576" y="21876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项目计划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1576" y="4076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引入敏捷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818332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年度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长线计划</a:t>
            </a:r>
            <a:endParaRPr lang="en-US" altLang="zh-CN" dirty="0" smtClean="0"/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里程碑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0700" y="181833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月度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/>
              <a:t>工作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956" y="181833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每周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 smtClean="0"/>
              <a:t>周报、风险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7616" y="183738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每天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 smtClean="0"/>
              <a:t>记事贴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75700" y="22338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项目管理平台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2999" y="393803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沟通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线下沟通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6915" y="3938031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需求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优先级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7172" y="3938031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看板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暴露问题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9432" y="393803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价值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聚焦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28100" y="41285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JIRA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14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团队文化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45675748"/>
              </p:ext>
            </p:extLst>
          </p:nvPr>
        </p:nvGraphicFramePr>
        <p:xfrm>
          <a:off x="1054100" y="1022753"/>
          <a:ext cx="9931400" cy="5149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253" y="4769820"/>
            <a:ext cx="1883356" cy="12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2249" y="121920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时间地点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内容梗概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照片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917332" y="1928318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74013" y="2803767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13544" y="21052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3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74661" y="2988432"/>
            <a:ext cx="230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绩效管理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24718" y="38256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0061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2867" y="1179147"/>
            <a:ext cx="114652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绩效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导向：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关键任务达成只是合格，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价值创造才显卓越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原则：结果导向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（只问做成了什么）、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客观公正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（用数据、事实说话）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维度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关键业务达成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价值创造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价值观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用人要求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能力提升</a:t>
            </a:r>
            <a:endParaRPr lang="en-US" altLang="zh-CN" sz="2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2605" y="2679171"/>
            <a:ext cx="10128850" cy="3398505"/>
            <a:chOff x="1001587" y="3002508"/>
            <a:chExt cx="10128850" cy="3557014"/>
          </a:xfrm>
        </p:grpSpPr>
        <p:sp>
          <p:nvSpPr>
            <p:cNvPr id="5" name="TextBox 4"/>
            <p:cNvSpPr txBox="1"/>
            <p:nvPr/>
          </p:nvSpPr>
          <p:spPr>
            <a:xfrm>
              <a:off x="5364663" y="3214223"/>
              <a:ext cx="5765774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可持续发展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工作态度和个人能力符合组织的用人要求及能力要求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53373" y="5384161"/>
              <a:ext cx="556105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日常工作目标达成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关键任务按时、按质交付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001587" y="3002508"/>
              <a:ext cx="8483631" cy="3557014"/>
              <a:chOff x="1001587" y="2064169"/>
              <a:chExt cx="8483631" cy="4495353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4642300" y="2788771"/>
                <a:ext cx="504000" cy="0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378311" y="3726634"/>
                <a:ext cx="4106907" cy="91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800" dirty="0" smtClean="0"/>
                  <a:t>个人创造的价值</a:t>
                </a:r>
                <a:endParaRPr lang="en-US" altLang="zh-CN" sz="1800" dirty="0"/>
              </a:p>
              <a:p>
                <a:r>
                  <a:rPr lang="zh-CN" altLang="en-US" sz="1800" b="0" dirty="0" smtClean="0"/>
                  <a:t>为业务带来明显的提升</a:t>
                </a:r>
                <a:r>
                  <a:rPr lang="zh-CN" altLang="en-US" sz="1800" b="0" dirty="0"/>
                  <a:t>、</a:t>
                </a:r>
                <a:r>
                  <a:rPr lang="zh-CN" altLang="en-US" sz="1800" b="0" dirty="0" smtClean="0"/>
                  <a:t>变化、创新</a:t>
                </a:r>
                <a:endParaRPr lang="en-US" altLang="zh-CN" sz="1800" b="0" dirty="0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4655946" y="4284686"/>
                <a:ext cx="504000" cy="0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2416768" y="5030485"/>
                <a:ext cx="2225532" cy="152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KPI(30%)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416768" y="2781573"/>
                <a:ext cx="2225532" cy="705334"/>
              </a:xfrm>
              <a:prstGeom prst="rect">
                <a:avLst/>
              </a:prstGeom>
              <a:solidFill>
                <a:srgbClr val="91C46E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价值观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(20%)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416768" y="3493828"/>
                <a:ext cx="2225532" cy="1536657"/>
              </a:xfrm>
              <a:prstGeom prst="rect">
                <a:avLst/>
              </a:prstGeom>
              <a:solidFill>
                <a:srgbClr val="EF904F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价值创造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(30%)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416768" y="2064169"/>
                <a:ext cx="2225532" cy="7053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能力提升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(20%)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241952" y="2081174"/>
                <a:ext cx="1161168" cy="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241952" y="3475438"/>
                <a:ext cx="1174816" cy="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241952" y="6559522"/>
                <a:ext cx="1174816" cy="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1001587" y="2296843"/>
                <a:ext cx="121058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关注</a:t>
                </a:r>
                <a:endParaRPr lang="en-US" altLang="zh-CN" sz="20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长期发展</a:t>
                </a:r>
                <a:endPara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1612716" y="3185983"/>
                <a:ext cx="0" cy="272981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1597754" y="2077749"/>
                <a:ext cx="0" cy="272981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1019756" y="4322599"/>
                <a:ext cx="12105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关注</a:t>
                </a:r>
                <a:endParaRPr lang="en-US" altLang="zh-CN" sz="20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短期发展</a:t>
                </a:r>
                <a:endPara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1617236" y="5280732"/>
                <a:ext cx="0" cy="127391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1615922" y="3513041"/>
                <a:ext cx="0" cy="786004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669595" y="5795004"/>
                <a:ext cx="504000" cy="0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19"/>
          <p:cNvSpPr txBox="1"/>
          <p:nvPr/>
        </p:nvSpPr>
        <p:spPr>
          <a:xfrm>
            <a:off x="482249" y="376422"/>
            <a:ext cx="448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绩效管理导向与原则</a:t>
            </a:r>
          </a:p>
        </p:txBody>
      </p:sp>
    </p:spTree>
    <p:extLst>
      <p:ext uri="{BB962C8B-B14F-4D97-AF65-F5344CB8AC3E}">
        <p14:creationId xmlns:p14="http://schemas.microsoft.com/office/powerpoint/2010/main" val="15975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165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价值观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0803" y="1771134"/>
            <a:ext cx="78021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/>
              <a:t>主动积极、勇于</a:t>
            </a:r>
            <a:r>
              <a:rPr lang="zh-CN" altLang="en-US" sz="6600" dirty="0" smtClean="0"/>
              <a:t>承担</a:t>
            </a:r>
            <a:endParaRPr lang="en-US" altLang="zh-CN" sz="6600" dirty="0" smtClean="0"/>
          </a:p>
          <a:p>
            <a:endParaRPr lang="en-US" altLang="zh-CN" sz="6600" dirty="0" smtClean="0"/>
          </a:p>
          <a:p>
            <a:r>
              <a:rPr lang="zh-CN" altLang="en-US" sz="6600" dirty="0" smtClean="0"/>
              <a:t>自我</a:t>
            </a:r>
            <a:r>
              <a:rPr lang="zh-CN" altLang="en-US" sz="6600" dirty="0"/>
              <a:t>驱动、超越期望</a:t>
            </a:r>
          </a:p>
        </p:txBody>
      </p:sp>
    </p:spTree>
    <p:extLst>
      <p:ext uri="{BB962C8B-B14F-4D97-AF65-F5344CB8AC3E}">
        <p14:creationId xmlns:p14="http://schemas.microsoft.com/office/powerpoint/2010/main" val="237779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/>
          <p:cNvSpPr txBox="1"/>
          <p:nvPr/>
        </p:nvSpPr>
        <p:spPr>
          <a:xfrm>
            <a:off x="437007" y="314900"/>
            <a:ext cx="41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我的原则（去年）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707" y="1217121"/>
            <a:ext cx="608051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/>
              <a:t>主动来找我沟通</a:t>
            </a:r>
            <a:r>
              <a:rPr lang="en-US" altLang="zh-CN" sz="4400" dirty="0" smtClean="0"/>
              <a:t>KPI</a:t>
            </a:r>
            <a:r>
              <a:rPr lang="zh-CN" altLang="en-US" sz="4400" dirty="0" smtClean="0"/>
              <a:t>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/>
              <a:t>让</a:t>
            </a:r>
            <a:r>
              <a:rPr lang="zh-CN" altLang="en-US" sz="4400" dirty="0" smtClean="0"/>
              <a:t>我惊喜才有卓越！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>
                <a:solidFill>
                  <a:srgbClr val="FF0000"/>
                </a:solidFill>
              </a:rPr>
              <a:t>三次机会原则！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225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2792" y="1372884"/>
            <a:ext cx="120892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native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2792" y="2325688"/>
            <a:ext cx="1208920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JNIEXPORT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JNICALL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Java_com_example_demo_MainActivity_add(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*env, jobject instance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92" y="4094100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extern </a:t>
            </a:r>
            <a:r>
              <a:rPr lang="en-US" altLang="zh-CN" b="1" dirty="0" smtClean="0"/>
              <a:t>“C”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兼容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C++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JNIEXPORT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导出库函数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JNICALL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函数调用协议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JNIEnv</a:t>
            </a:r>
            <a:r>
              <a:rPr lang="zh-CN" altLang="en-US" b="1" dirty="0" smtClean="0"/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JNI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线程环境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Jobject</a:t>
            </a:r>
            <a:r>
              <a:rPr lang="zh-CN" altLang="en-US" b="1" dirty="0" smtClean="0"/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，指向调用者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对象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6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8" y="376422"/>
            <a:ext cx="435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个人素质（今年）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91486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超强的战术素养</a:t>
            </a:r>
            <a:r>
              <a:rPr lang="zh-CN" altLang="en-US" sz="3200" dirty="0">
                <a:solidFill>
                  <a:srgbClr val="FF0000"/>
                </a:solidFill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专业。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</a:rPr>
              <a:t>超强的战术执行</a:t>
            </a:r>
            <a:r>
              <a:rPr lang="zh-CN" altLang="en-US" sz="3200" dirty="0" smtClean="0">
                <a:solidFill>
                  <a:srgbClr val="FF0000"/>
                </a:solidFill>
              </a:rPr>
              <a:t>能力。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/>
              <a:t>无私。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上进心。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谦虚（我是谁？我为团队做了什么？）。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会</a:t>
            </a:r>
            <a:r>
              <a:rPr lang="zh-CN" altLang="en-US" sz="3200" dirty="0" smtClean="0"/>
              <a:t>幽默会装逼；如果不行，至少要会欣赏幽默。</a:t>
            </a:r>
            <a:endParaRPr lang="zh-CN" altLang="en-US" sz="3200" dirty="0"/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791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66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65960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9" y="376422"/>
            <a:ext cx="448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行为准则（今年）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48397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邮件要有名片。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会议关手机，严禁看手机。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任何沟通禁制情绪化。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面对面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电话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微信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邮件。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规划自己的每一天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便利贴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事情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时间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完成度。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07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82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74567" y="3898231"/>
            <a:ext cx="4288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要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快，不要拖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要明确，不要模糊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要主动，不要等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7623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482249" y="376422"/>
            <a:ext cx="283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个人</a:t>
            </a:r>
            <a:r>
              <a:rPr lang="en-US" altLang="zh-CN" dirty="0" smtClean="0"/>
              <a:t>KPI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89000" y="25019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部门战略</a:t>
            </a:r>
          </a:p>
        </p:txBody>
      </p:sp>
      <p:sp>
        <p:nvSpPr>
          <p:cNvPr id="5" name="矩形 4"/>
          <p:cNvSpPr/>
          <p:nvPr/>
        </p:nvSpPr>
        <p:spPr>
          <a:xfrm>
            <a:off x="3340100" y="11557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公司战略</a:t>
            </a:r>
          </a:p>
        </p:txBody>
      </p:sp>
      <p:sp>
        <p:nvSpPr>
          <p:cNvPr id="6" name="矩形 5"/>
          <p:cNvSpPr/>
          <p:nvPr/>
        </p:nvSpPr>
        <p:spPr>
          <a:xfrm>
            <a:off x="3314700" y="39116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岗位职责</a:t>
            </a:r>
          </a:p>
        </p:txBody>
      </p:sp>
      <p:sp>
        <p:nvSpPr>
          <p:cNvPr id="7" name="矩形 6"/>
          <p:cNvSpPr/>
          <p:nvPr/>
        </p:nvSpPr>
        <p:spPr>
          <a:xfrm>
            <a:off x="3314700" y="25273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工作计划</a:t>
            </a:r>
          </a:p>
        </p:txBody>
      </p:sp>
      <p:sp>
        <p:nvSpPr>
          <p:cNvPr id="8" name="矩形 7"/>
          <p:cNvSpPr/>
          <p:nvPr/>
        </p:nvSpPr>
        <p:spPr>
          <a:xfrm>
            <a:off x="9626600" y="25273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KPI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指标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69012650"/>
              </p:ext>
            </p:extLst>
          </p:nvPr>
        </p:nvGraphicFramePr>
        <p:xfrm>
          <a:off x="6121400" y="1549400"/>
          <a:ext cx="2755900" cy="2476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上箭头 10"/>
          <p:cNvSpPr/>
          <p:nvPr/>
        </p:nvSpPr>
        <p:spPr>
          <a:xfrm>
            <a:off x="4013200" y="334010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上箭头 11"/>
          <p:cNvSpPr/>
          <p:nvPr/>
        </p:nvSpPr>
        <p:spPr>
          <a:xfrm rot="10800000">
            <a:off x="3987800" y="19875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上箭头 12"/>
          <p:cNvSpPr/>
          <p:nvPr/>
        </p:nvSpPr>
        <p:spPr>
          <a:xfrm rot="5400000">
            <a:off x="2781300" y="26479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上箭头 13"/>
          <p:cNvSpPr/>
          <p:nvPr/>
        </p:nvSpPr>
        <p:spPr>
          <a:xfrm rot="5400000">
            <a:off x="5435600" y="26479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上箭头 14"/>
          <p:cNvSpPr/>
          <p:nvPr/>
        </p:nvSpPr>
        <p:spPr>
          <a:xfrm rot="5400000">
            <a:off x="9074150" y="26352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2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05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价值与能力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（团队成员）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8686800" y="1524000"/>
            <a:ext cx="254000" cy="449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97868" y="2987070"/>
            <a:ext cx="156645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月度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个人分数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滚动邮件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统计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600" b="1" dirty="0" smtClean="0"/>
              <a:t>（夏晓庆）</a:t>
            </a:r>
            <a:endParaRPr lang="zh-CN" altLang="en-US" sz="16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749300" y="1007714"/>
            <a:ext cx="7569200" cy="5177186"/>
            <a:chOff x="749300" y="1007714"/>
            <a:chExt cx="7569200" cy="5177186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819111565"/>
                </p:ext>
              </p:extLst>
            </p:nvPr>
          </p:nvGraphicFramePr>
          <p:xfrm>
            <a:off x="749300" y="1866900"/>
            <a:ext cx="7569200" cy="431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5626100" y="10077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能力提升</a:t>
              </a:r>
              <a:endParaRPr lang="en-US" altLang="zh-CN" sz="2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0188" y="10712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价值创造</a:t>
              </a:r>
              <a:endParaRPr lang="en-US" altLang="zh-CN" sz="2400" dirty="0" smtClean="0"/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2422525" y="309858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 rot="5400000">
              <a:off x="6235561" y="363833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3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351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价值与能力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9359900" y="1524000"/>
            <a:ext cx="254000" cy="449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91568" y="2987070"/>
            <a:ext cx="156645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月度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个人分数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滚动邮件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统计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600" b="1" dirty="0" smtClean="0"/>
              <a:t>（夏晓庆）</a:t>
            </a:r>
            <a:endParaRPr lang="zh-CN" altLang="en-US" sz="16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749301" y="1012128"/>
            <a:ext cx="8293101" cy="5172772"/>
            <a:chOff x="749301" y="1012128"/>
            <a:chExt cx="6981198" cy="5172772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121889434"/>
                </p:ext>
              </p:extLst>
            </p:nvPr>
          </p:nvGraphicFramePr>
          <p:xfrm>
            <a:off x="749301" y="1866900"/>
            <a:ext cx="6981198" cy="431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6023947" y="10375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能力提升</a:t>
              </a:r>
              <a:endParaRPr lang="en-US" altLang="zh-CN" sz="2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8075" y="10121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价值创造</a:t>
              </a:r>
              <a:endParaRPr lang="en-US" altLang="zh-CN" sz="2400" dirty="0" smtClean="0"/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3000624" y="-268242"/>
              <a:ext cx="196855" cy="38105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 rot="5400000">
              <a:off x="6512662" y="874818"/>
              <a:ext cx="196854" cy="166150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8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大括号 4"/>
          <p:cNvSpPr/>
          <p:nvPr/>
        </p:nvSpPr>
        <p:spPr>
          <a:xfrm>
            <a:off x="8686800" y="1524000"/>
            <a:ext cx="254000" cy="449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24124" y="2987070"/>
            <a:ext cx="204094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月度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团队整体分数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滚动邮件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统计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600" b="1" dirty="0" smtClean="0"/>
              <a:t>（夏晓庆）</a:t>
            </a:r>
            <a:endParaRPr lang="zh-CN" altLang="en-US" sz="1600" b="1" dirty="0"/>
          </a:p>
        </p:txBody>
      </p:sp>
      <p:sp>
        <p:nvSpPr>
          <p:cNvPr id="8" name="文本框 19"/>
          <p:cNvSpPr txBox="1"/>
          <p:nvPr/>
        </p:nvSpPr>
        <p:spPr>
          <a:xfrm>
            <a:off x="482249" y="376422"/>
            <a:ext cx="374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价值与能力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49300" y="1007714"/>
            <a:ext cx="7569200" cy="5177186"/>
            <a:chOff x="749300" y="1007714"/>
            <a:chExt cx="7569200" cy="5177186"/>
          </a:xfrm>
        </p:grpSpPr>
        <p:graphicFrame>
          <p:nvGraphicFramePr>
            <p:cNvPr id="11" name="图示 10"/>
            <p:cNvGraphicFramePr/>
            <p:nvPr>
              <p:extLst>
                <p:ext uri="{D42A27DB-BD31-4B8C-83A1-F6EECF244321}">
                  <p14:modId xmlns:p14="http://schemas.microsoft.com/office/powerpoint/2010/main" val="1207463608"/>
                </p:ext>
              </p:extLst>
            </p:nvPr>
          </p:nvGraphicFramePr>
          <p:xfrm>
            <a:off x="749300" y="1866900"/>
            <a:ext cx="7569200" cy="431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5626100" y="10077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能力提升</a:t>
              </a:r>
              <a:endParaRPr lang="en-US" altLang="zh-CN" sz="24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0188" y="10712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价值创造</a:t>
              </a:r>
              <a:endParaRPr lang="en-US" altLang="zh-CN" sz="2400" dirty="0" smtClean="0"/>
            </a:p>
          </p:txBody>
        </p:sp>
        <p:sp>
          <p:nvSpPr>
            <p:cNvPr id="14" name="左大括号 13"/>
            <p:cNvSpPr/>
            <p:nvPr/>
          </p:nvSpPr>
          <p:spPr>
            <a:xfrm rot="5400000">
              <a:off x="2422525" y="309858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左大括号 14"/>
            <p:cNvSpPr/>
            <p:nvPr/>
          </p:nvSpPr>
          <p:spPr>
            <a:xfrm rot="5400000">
              <a:off x="6235561" y="363833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62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0863" y="2132013"/>
            <a:ext cx="2811462" cy="3162577"/>
            <a:chOff x="550289" y="2132744"/>
            <a:chExt cx="2811934" cy="3161927"/>
          </a:xfrm>
        </p:grpSpPr>
        <p:sp>
          <p:nvSpPr>
            <p:cNvPr id="4" name="Freeform 50"/>
            <p:cNvSpPr/>
            <p:nvPr/>
          </p:nvSpPr>
          <p:spPr>
            <a:xfrm>
              <a:off x="1064725" y="2132744"/>
              <a:ext cx="2073623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Oval 32"/>
            <p:cNvSpPr>
              <a:spLocks noChangeAspect="1"/>
            </p:cNvSpPr>
            <p:nvPr/>
          </p:nvSpPr>
          <p:spPr>
            <a:xfrm>
              <a:off x="550289" y="2524775"/>
              <a:ext cx="1027284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Oval 33"/>
            <p:cNvSpPr>
              <a:spLocks noChangeAspect="1"/>
            </p:cNvSpPr>
            <p:nvPr/>
          </p:nvSpPr>
          <p:spPr>
            <a:xfrm>
              <a:off x="669371" y="2643814"/>
              <a:ext cx="789120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1710946" y="2872367"/>
              <a:ext cx="1095559" cy="30771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导师选聘</a:t>
              </a:r>
              <a:endParaRPr lang="en-US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1064725" y="4248446"/>
              <a:ext cx="2297498" cy="104622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导师职责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导师资格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导师库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1064725" y="4657937"/>
              <a:ext cx="2113317" cy="21540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382963" y="2132013"/>
            <a:ext cx="2757487" cy="2793246"/>
            <a:chOff x="3383713" y="2132744"/>
            <a:chExt cx="2756392" cy="2792564"/>
          </a:xfrm>
        </p:grpSpPr>
        <p:sp>
          <p:nvSpPr>
            <p:cNvPr id="7" name="Freeform 50"/>
            <p:cNvSpPr/>
            <p:nvPr/>
          </p:nvSpPr>
          <p:spPr>
            <a:xfrm>
              <a:off x="3897859" y="2132744"/>
              <a:ext cx="2074038" cy="181406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32"/>
            <p:cNvSpPr>
              <a:spLocks noChangeAspect="1"/>
            </p:cNvSpPr>
            <p:nvPr/>
          </p:nvSpPr>
          <p:spPr>
            <a:xfrm>
              <a:off x="3383713" y="2524760"/>
              <a:ext cx="1026704" cy="102844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33"/>
            <p:cNvSpPr>
              <a:spLocks noChangeAspect="1"/>
            </p:cNvSpPr>
            <p:nvPr/>
          </p:nvSpPr>
          <p:spPr>
            <a:xfrm>
              <a:off x="3502728" y="2643794"/>
              <a:ext cx="790261" cy="79196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02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3842318" y="4248365"/>
              <a:ext cx="2297787" cy="67694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双向选择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名额限制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40731" y="4678473"/>
              <a:ext cx="2115297" cy="21539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4583385" y="2872338"/>
              <a:ext cx="1067963" cy="30770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师徒结对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278563" y="2132013"/>
            <a:ext cx="2811462" cy="3531909"/>
            <a:chOff x="6277804" y="2132744"/>
            <a:chExt cx="2811933" cy="3531183"/>
          </a:xfrm>
        </p:grpSpPr>
        <p:sp>
          <p:nvSpPr>
            <p:cNvPr id="10" name="Freeform 50"/>
            <p:cNvSpPr/>
            <p:nvPr/>
          </p:nvSpPr>
          <p:spPr>
            <a:xfrm>
              <a:off x="6792240" y="2132744"/>
              <a:ext cx="2073622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32"/>
            <p:cNvSpPr>
              <a:spLocks noChangeAspect="1"/>
            </p:cNvSpPr>
            <p:nvPr/>
          </p:nvSpPr>
          <p:spPr>
            <a:xfrm>
              <a:off x="6277804" y="2524775"/>
              <a:ext cx="1027284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33"/>
            <p:cNvSpPr>
              <a:spLocks noChangeAspect="1"/>
            </p:cNvSpPr>
            <p:nvPr/>
          </p:nvSpPr>
          <p:spPr>
            <a:xfrm>
              <a:off x="6396886" y="2643814"/>
              <a:ext cx="789120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03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6792240" y="4248446"/>
              <a:ext cx="2297497" cy="141548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工作方法、流程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规则制度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企业文化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思想、生活方面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7438460" y="2872367"/>
              <a:ext cx="1044750" cy="30771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导师辅导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9110663" y="2132013"/>
            <a:ext cx="2773362" cy="2424112"/>
            <a:chOff x="9111228" y="2132744"/>
            <a:chExt cx="2772100" cy="2423614"/>
          </a:xfrm>
        </p:grpSpPr>
        <p:sp>
          <p:nvSpPr>
            <p:cNvPr id="13" name="Freeform 50"/>
            <p:cNvSpPr/>
            <p:nvPr/>
          </p:nvSpPr>
          <p:spPr>
            <a:xfrm>
              <a:off x="9625344" y="2132744"/>
              <a:ext cx="2073918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32"/>
            <p:cNvSpPr>
              <a:spLocks noChangeAspect="1"/>
            </p:cNvSpPr>
            <p:nvPr/>
          </p:nvSpPr>
          <p:spPr>
            <a:xfrm>
              <a:off x="9111228" y="2524775"/>
              <a:ext cx="1026645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33"/>
            <p:cNvSpPr>
              <a:spLocks noChangeAspect="1"/>
            </p:cNvSpPr>
            <p:nvPr/>
          </p:nvSpPr>
          <p:spPr>
            <a:xfrm>
              <a:off x="9230236" y="2643814"/>
              <a:ext cx="790215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04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TextBox 13"/>
            <p:cNvSpPr txBox="1"/>
            <p:nvPr/>
          </p:nvSpPr>
          <p:spPr>
            <a:xfrm>
              <a:off x="9585674" y="4248446"/>
              <a:ext cx="2297654" cy="307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双向激励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10366369" y="2872367"/>
              <a:ext cx="1050447" cy="30771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导师评价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文本框 19"/>
          <p:cNvSpPr txBox="1"/>
          <p:nvPr/>
        </p:nvSpPr>
        <p:spPr>
          <a:xfrm>
            <a:off x="482249" y="376422"/>
            <a:ext cx="548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“师徒制”人才培养模式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553898" y="2506689"/>
            <a:ext cx="4734185" cy="1159817"/>
            <a:chOff x="4555084" y="2506688"/>
            <a:chExt cx="4735418" cy="1159817"/>
          </a:xfrm>
        </p:grpSpPr>
        <p:sp>
          <p:nvSpPr>
            <p:cNvPr id="86" name="圆角矩形 85"/>
            <p:cNvSpPr/>
            <p:nvPr/>
          </p:nvSpPr>
          <p:spPr>
            <a:xfrm>
              <a:off x="4555084" y="2506688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38244" y="2830336"/>
              <a:ext cx="958122" cy="346394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465198"/>
              <a:ext cx="3646270" cy="201307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4553899" y="1340771"/>
            <a:ext cx="4696100" cy="1015929"/>
            <a:chOff x="4555084" y="1340770"/>
            <a:chExt cx="4697323" cy="1015929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85" name="圆角矩形 8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53899" y="3648620"/>
            <a:ext cx="4696102" cy="1150703"/>
            <a:chOff x="4555084" y="3648619"/>
            <a:chExt cx="4697325" cy="1150703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51" y="3970811"/>
              <a:ext cx="958122" cy="346394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98015"/>
              <a:ext cx="3646270" cy="201307"/>
            </a:xfrm>
            <a:prstGeom prst="rect">
              <a:avLst/>
            </a:prstGeom>
          </p:spPr>
        </p:pic>
        <p:sp>
          <p:nvSpPr>
            <p:cNvPr id="87" name="圆角矩形 86"/>
            <p:cNvSpPr/>
            <p:nvPr/>
          </p:nvSpPr>
          <p:spPr>
            <a:xfrm>
              <a:off x="4555084" y="3648619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3899" y="4797154"/>
            <a:ext cx="4696100" cy="1152126"/>
            <a:chOff x="4555084" y="4797154"/>
            <a:chExt cx="4697323" cy="1152126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50" y="5119346"/>
              <a:ext cx="958122" cy="346393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7973"/>
              <a:ext cx="3646270" cy="201307"/>
            </a:xfrm>
            <a:prstGeom prst="rect">
              <a:avLst/>
            </a:prstGeom>
          </p:spPr>
        </p:pic>
        <p:sp>
          <p:nvSpPr>
            <p:cNvPr id="91" name="圆角矩形 90"/>
            <p:cNvSpPr/>
            <p:nvPr/>
          </p:nvSpPr>
          <p:spPr>
            <a:xfrm>
              <a:off x="4555084" y="4797154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3" name="流程图: 手动输入 32"/>
          <p:cNvSpPr/>
          <p:nvPr/>
        </p:nvSpPr>
        <p:spPr>
          <a:xfrm flipH="1" flipV="1">
            <a:off x="4601453" y="1319477"/>
            <a:ext cx="34550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梯形 93"/>
          <p:cNvSpPr/>
          <p:nvPr/>
        </p:nvSpPr>
        <p:spPr>
          <a:xfrm rot="5400000">
            <a:off x="4084117" y="2324869"/>
            <a:ext cx="1396262" cy="34577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梯形 94"/>
          <p:cNvSpPr/>
          <p:nvPr/>
        </p:nvSpPr>
        <p:spPr>
          <a:xfrm rot="5400000">
            <a:off x="4084117" y="3573866"/>
            <a:ext cx="1396262" cy="34577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梯形 95"/>
          <p:cNvSpPr/>
          <p:nvPr/>
        </p:nvSpPr>
        <p:spPr>
          <a:xfrm rot="5400000">
            <a:off x="4084117" y="4800840"/>
            <a:ext cx="1396262" cy="34577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手动输入 32"/>
          <p:cNvSpPr/>
          <p:nvPr/>
        </p:nvSpPr>
        <p:spPr>
          <a:xfrm flipH="1">
            <a:off x="4613002" y="5485864"/>
            <a:ext cx="345504" cy="3627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216429" y="1340770"/>
            <a:ext cx="1108156" cy="958123"/>
            <a:chOff x="3217267" y="1556793"/>
            <a:chExt cx="1108445" cy="958123"/>
          </a:xfrm>
        </p:grpSpPr>
        <p:grpSp>
          <p:nvGrpSpPr>
            <p:cNvPr id="88" name="组合 8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40"/>
            <p:cNvSpPr txBox="1"/>
            <p:nvPr/>
          </p:nvSpPr>
          <p:spPr>
            <a:xfrm>
              <a:off x="3217267" y="1696492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16429" y="2506687"/>
            <a:ext cx="1108156" cy="958123"/>
            <a:chOff x="3217267" y="2722711"/>
            <a:chExt cx="1108445" cy="958123"/>
          </a:xfrm>
        </p:grpSpPr>
        <p:grpSp>
          <p:nvGrpSpPr>
            <p:cNvPr id="68" name="组合 67"/>
            <p:cNvGrpSpPr/>
            <p:nvPr/>
          </p:nvGrpSpPr>
          <p:grpSpPr>
            <a:xfrm>
              <a:off x="3227162" y="2722711"/>
              <a:ext cx="1098550" cy="958123"/>
              <a:chOff x="2857499" y="1149477"/>
              <a:chExt cx="1098550" cy="958123"/>
            </a:xfrm>
            <a:solidFill>
              <a:srgbClr val="2DB2A4"/>
            </a:solidFill>
          </p:grpSpPr>
          <p:sp>
            <p:nvSpPr>
              <p:cNvPr id="69" name="圆角矩形 6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文本框 43"/>
            <p:cNvSpPr txBox="1"/>
            <p:nvPr/>
          </p:nvSpPr>
          <p:spPr>
            <a:xfrm>
              <a:off x="3217267" y="2861320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16429" y="3645025"/>
            <a:ext cx="1108156" cy="958123"/>
            <a:chOff x="3217267" y="3861048"/>
            <a:chExt cx="1108445" cy="958123"/>
          </a:xfrm>
        </p:grpSpPr>
        <p:grpSp>
          <p:nvGrpSpPr>
            <p:cNvPr id="71" name="组合 70"/>
            <p:cNvGrpSpPr/>
            <p:nvPr/>
          </p:nvGrpSpPr>
          <p:grpSpPr>
            <a:xfrm>
              <a:off x="3227162" y="3861048"/>
              <a:ext cx="1098550" cy="958123"/>
              <a:chOff x="2857499" y="1149477"/>
              <a:chExt cx="1098550" cy="958123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F77A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77A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5" name="文本框 46"/>
            <p:cNvSpPr txBox="1"/>
            <p:nvPr/>
          </p:nvSpPr>
          <p:spPr>
            <a:xfrm>
              <a:off x="3217267" y="4012942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94034" y="4797153"/>
            <a:ext cx="1130553" cy="958123"/>
            <a:chOff x="3194865" y="5013176"/>
            <a:chExt cx="1130847" cy="958123"/>
          </a:xfrm>
        </p:grpSpPr>
        <p:grpSp>
          <p:nvGrpSpPr>
            <p:cNvPr id="74" name="组合 73"/>
            <p:cNvGrpSpPr/>
            <p:nvPr/>
          </p:nvGrpSpPr>
          <p:grpSpPr>
            <a:xfrm>
              <a:off x="3227162" y="5013176"/>
              <a:ext cx="1098550" cy="958123"/>
              <a:chOff x="2857499" y="1149477"/>
              <a:chExt cx="1098550" cy="958123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文本框 49"/>
            <p:cNvSpPr txBox="1"/>
            <p:nvPr/>
          </p:nvSpPr>
          <p:spPr>
            <a:xfrm>
              <a:off x="3194865" y="5178276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0" name="文本框 52"/>
          <p:cNvSpPr txBox="1"/>
          <p:nvPr/>
        </p:nvSpPr>
        <p:spPr>
          <a:xfrm>
            <a:off x="6118509" y="1400882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分享经验</a:t>
            </a:r>
            <a:endParaRPr lang="zh-CN" altLang="en-US" sz="2400" b="1" dirty="0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53"/>
          <p:cNvSpPr txBox="1"/>
          <p:nvPr/>
        </p:nvSpPr>
        <p:spPr>
          <a:xfrm>
            <a:off x="4990863" y="1939595"/>
            <a:ext cx="235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促进新员工快速成长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73"/>
          <p:cNvSpPr txBox="1"/>
          <p:nvPr/>
        </p:nvSpPr>
        <p:spPr>
          <a:xfrm>
            <a:off x="6182009" y="2548318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文化传承</a:t>
            </a:r>
            <a:endParaRPr lang="zh-CN" altLang="en-US" sz="2400" b="1" dirty="0">
              <a:solidFill>
                <a:srgbClr val="2DB2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74"/>
          <p:cNvSpPr txBox="1"/>
          <p:nvPr/>
        </p:nvSpPr>
        <p:spPr>
          <a:xfrm>
            <a:off x="4958506" y="3003534"/>
            <a:ext cx="380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思想指引、生活细节引领，企业文化理念继承发展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75"/>
          <p:cNvSpPr txBox="1"/>
          <p:nvPr/>
        </p:nvSpPr>
        <p:spPr>
          <a:xfrm>
            <a:off x="6118509" y="3697001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领导力开发</a:t>
            </a:r>
            <a:endParaRPr lang="zh-CN" altLang="en-US" sz="2400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76"/>
          <p:cNvSpPr txBox="1"/>
          <p:nvPr/>
        </p:nvSpPr>
        <p:spPr>
          <a:xfrm>
            <a:off x="5067063" y="4231615"/>
            <a:ext cx="235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开发任职者胜任能力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77"/>
          <p:cNvSpPr txBox="1"/>
          <p:nvPr/>
        </p:nvSpPr>
        <p:spPr>
          <a:xfrm>
            <a:off x="6118509" y="4839536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星火传承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78"/>
          <p:cNvSpPr txBox="1"/>
          <p:nvPr/>
        </p:nvSpPr>
        <p:spPr>
          <a:xfrm>
            <a:off x="5064172" y="5364083"/>
            <a:ext cx="265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培养承接战略发展的后备干部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177527" y="1340769"/>
            <a:ext cx="452543" cy="443083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7"/>
          <p:cNvSpPr>
            <a:spLocks noChangeArrowheads="1"/>
          </p:cNvSpPr>
          <p:nvPr/>
        </p:nvSpPr>
        <p:spPr bwMode="auto">
          <a:xfrm>
            <a:off x="12143097" y="7265549"/>
            <a:ext cx="1799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2DB2A4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anose="020B0503020204020204" pitchFamily="34" charset="-122"/>
              </a:rPr>
              <a:t>延时符</a:t>
            </a:r>
          </a:p>
        </p:txBody>
      </p:sp>
      <p:sp>
        <p:nvSpPr>
          <p:cNvPr id="138" name="文本框 19"/>
          <p:cNvSpPr txBox="1"/>
          <p:nvPr/>
        </p:nvSpPr>
        <p:spPr>
          <a:xfrm>
            <a:off x="482248" y="376422"/>
            <a:ext cx="637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“师徒制”人才培养模式意义</a:t>
            </a:r>
            <a:endParaRPr lang="zh-CN" altLang="en-US" dirty="0"/>
          </a:p>
        </p:txBody>
      </p:sp>
      <p:sp>
        <p:nvSpPr>
          <p:cNvPr id="139" name="KSO_Shape"/>
          <p:cNvSpPr/>
          <p:nvPr/>
        </p:nvSpPr>
        <p:spPr bwMode="auto">
          <a:xfrm>
            <a:off x="5702927" y="1406494"/>
            <a:ext cx="479082" cy="38043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0E647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5672338" y="2497757"/>
            <a:ext cx="524305" cy="425421"/>
            <a:chOff x="3632200" y="998538"/>
            <a:chExt cx="4949826" cy="4929188"/>
          </a:xfrm>
          <a:solidFill>
            <a:srgbClr val="2DB2A4"/>
          </a:solidFill>
        </p:grpSpPr>
        <p:sp>
          <p:nvSpPr>
            <p:cNvPr id="141" name="Rectangle 94"/>
            <p:cNvSpPr>
              <a:spLocks noChangeArrowheads="1"/>
            </p:cNvSpPr>
            <p:nvPr/>
          </p:nvSpPr>
          <p:spPr bwMode="auto">
            <a:xfrm>
              <a:off x="3632200" y="4795838"/>
              <a:ext cx="615950" cy="1000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95"/>
            <p:cNvSpPr>
              <a:spLocks noEditPoints="1"/>
            </p:cNvSpPr>
            <p:nvPr/>
          </p:nvSpPr>
          <p:spPr bwMode="auto">
            <a:xfrm>
              <a:off x="4451350" y="2814638"/>
              <a:ext cx="1409700" cy="1409700"/>
            </a:xfrm>
            <a:custGeom>
              <a:avLst/>
              <a:gdLst>
                <a:gd name="T0" fmla="*/ 20 w 375"/>
                <a:gd name="T1" fmla="*/ 187 h 375"/>
                <a:gd name="T2" fmla="*/ 188 w 375"/>
                <a:gd name="T3" fmla="*/ 20 h 375"/>
                <a:gd name="T4" fmla="*/ 356 w 375"/>
                <a:gd name="T5" fmla="*/ 187 h 375"/>
                <a:gd name="T6" fmla="*/ 188 w 375"/>
                <a:gd name="T7" fmla="*/ 355 h 375"/>
                <a:gd name="T8" fmla="*/ 20 w 375"/>
                <a:gd name="T9" fmla="*/ 187 h 375"/>
                <a:gd name="T10" fmla="*/ 188 w 375"/>
                <a:gd name="T11" fmla="*/ 0 h 375"/>
                <a:gd name="T12" fmla="*/ 0 w 375"/>
                <a:gd name="T13" fmla="*/ 187 h 375"/>
                <a:gd name="T14" fmla="*/ 188 w 375"/>
                <a:gd name="T15" fmla="*/ 375 h 375"/>
                <a:gd name="T16" fmla="*/ 375 w 375"/>
                <a:gd name="T17" fmla="*/ 187 h 375"/>
                <a:gd name="T18" fmla="*/ 188 w 375"/>
                <a:gd name="T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5" h="375">
                  <a:moveTo>
                    <a:pt x="20" y="187"/>
                  </a:moveTo>
                  <a:cubicBezTo>
                    <a:pt x="20" y="95"/>
                    <a:pt x="95" y="20"/>
                    <a:pt x="188" y="20"/>
                  </a:cubicBezTo>
                  <a:cubicBezTo>
                    <a:pt x="280" y="20"/>
                    <a:pt x="356" y="95"/>
                    <a:pt x="356" y="187"/>
                  </a:cubicBezTo>
                  <a:cubicBezTo>
                    <a:pt x="356" y="280"/>
                    <a:pt x="280" y="355"/>
                    <a:pt x="188" y="355"/>
                  </a:cubicBezTo>
                  <a:cubicBezTo>
                    <a:pt x="95" y="355"/>
                    <a:pt x="20" y="280"/>
                    <a:pt x="20" y="187"/>
                  </a:cubicBezTo>
                  <a:close/>
                  <a:moveTo>
                    <a:pt x="188" y="0"/>
                  </a:moveTo>
                  <a:cubicBezTo>
                    <a:pt x="84" y="0"/>
                    <a:pt x="0" y="84"/>
                    <a:pt x="0" y="187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7"/>
                  </a:cubicBezTo>
                  <a:cubicBezTo>
                    <a:pt x="375" y="84"/>
                    <a:pt x="291" y="0"/>
                    <a:pt x="1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96"/>
            <p:cNvSpPr/>
            <p:nvPr/>
          </p:nvSpPr>
          <p:spPr bwMode="auto">
            <a:xfrm>
              <a:off x="4737100" y="3438526"/>
              <a:ext cx="406400" cy="455613"/>
            </a:xfrm>
            <a:custGeom>
              <a:avLst/>
              <a:gdLst>
                <a:gd name="T0" fmla="*/ 88 w 108"/>
                <a:gd name="T1" fmla="*/ 103 h 121"/>
                <a:gd name="T2" fmla="*/ 108 w 108"/>
                <a:gd name="T3" fmla="*/ 32 h 121"/>
                <a:gd name="T4" fmla="*/ 61 w 108"/>
                <a:gd name="T5" fmla="*/ 0 h 121"/>
                <a:gd name="T6" fmla="*/ 0 w 108"/>
                <a:gd name="T7" fmla="*/ 48 h 121"/>
                <a:gd name="T8" fmla="*/ 0 w 108"/>
                <a:gd name="T9" fmla="*/ 121 h 121"/>
                <a:gd name="T10" fmla="*/ 100 w 108"/>
                <a:gd name="T11" fmla="*/ 121 h 121"/>
                <a:gd name="T12" fmla="*/ 88 w 108"/>
                <a:gd name="T13" fmla="*/ 10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1">
                  <a:moveTo>
                    <a:pt x="88" y="103"/>
                  </a:moveTo>
                  <a:cubicBezTo>
                    <a:pt x="108" y="32"/>
                    <a:pt x="108" y="32"/>
                    <a:pt x="108" y="32"/>
                  </a:cubicBezTo>
                  <a:cubicBezTo>
                    <a:pt x="87" y="31"/>
                    <a:pt x="69" y="18"/>
                    <a:pt x="61" y="0"/>
                  </a:cubicBezTo>
                  <a:cubicBezTo>
                    <a:pt x="31" y="8"/>
                    <a:pt x="0" y="23"/>
                    <a:pt x="0" y="48"/>
                  </a:cubicBezTo>
                  <a:cubicBezTo>
                    <a:pt x="0" y="97"/>
                    <a:pt x="0" y="121"/>
                    <a:pt x="0" y="121"/>
                  </a:cubicBezTo>
                  <a:cubicBezTo>
                    <a:pt x="100" y="121"/>
                    <a:pt x="100" y="121"/>
                    <a:pt x="100" y="121"/>
                  </a:cubicBezTo>
                  <a:lnTo>
                    <a:pt x="88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97"/>
            <p:cNvSpPr/>
            <p:nvPr/>
          </p:nvSpPr>
          <p:spPr bwMode="auto">
            <a:xfrm>
              <a:off x="4335463" y="4067176"/>
              <a:ext cx="4246563" cy="1860550"/>
            </a:xfrm>
            <a:custGeom>
              <a:avLst/>
              <a:gdLst>
                <a:gd name="T0" fmla="*/ 1102 w 1130"/>
                <a:gd name="T1" fmla="*/ 108 h 495"/>
                <a:gd name="T2" fmla="*/ 1120 w 1130"/>
                <a:gd name="T3" fmla="*/ 34 h 495"/>
                <a:gd name="T4" fmla="*/ 1042 w 1130"/>
                <a:gd name="T5" fmla="*/ 36 h 495"/>
                <a:gd name="T6" fmla="*/ 962 w 1130"/>
                <a:gd name="T7" fmla="*/ 171 h 495"/>
                <a:gd name="T8" fmla="*/ 775 w 1130"/>
                <a:gd name="T9" fmla="*/ 275 h 495"/>
                <a:gd name="T10" fmla="*/ 587 w 1130"/>
                <a:gd name="T11" fmla="*/ 275 h 495"/>
                <a:gd name="T12" fmla="*/ 479 w 1130"/>
                <a:gd name="T13" fmla="*/ 223 h 495"/>
                <a:gd name="T14" fmla="*/ 611 w 1130"/>
                <a:gd name="T15" fmla="*/ 223 h 495"/>
                <a:gd name="T16" fmla="*/ 715 w 1130"/>
                <a:gd name="T17" fmla="*/ 152 h 495"/>
                <a:gd name="T18" fmla="*/ 639 w 1130"/>
                <a:gd name="T19" fmla="*/ 108 h 495"/>
                <a:gd name="T20" fmla="*/ 575 w 1130"/>
                <a:gd name="T21" fmla="*/ 108 h 495"/>
                <a:gd name="T22" fmla="*/ 386 w 1130"/>
                <a:gd name="T23" fmla="*/ 108 h 495"/>
                <a:gd name="T24" fmla="*/ 310 w 1130"/>
                <a:gd name="T25" fmla="*/ 128 h 495"/>
                <a:gd name="T26" fmla="*/ 159 w 1130"/>
                <a:gd name="T27" fmla="*/ 195 h 495"/>
                <a:gd name="T28" fmla="*/ 53 w 1130"/>
                <a:gd name="T29" fmla="*/ 215 h 495"/>
                <a:gd name="T30" fmla="*/ 0 w 1130"/>
                <a:gd name="T31" fmla="*/ 215 h 495"/>
                <a:gd name="T32" fmla="*/ 0 w 1130"/>
                <a:gd name="T33" fmla="*/ 435 h 495"/>
                <a:gd name="T34" fmla="*/ 282 w 1130"/>
                <a:gd name="T35" fmla="*/ 463 h 495"/>
                <a:gd name="T36" fmla="*/ 641 w 1130"/>
                <a:gd name="T37" fmla="*/ 463 h 495"/>
                <a:gd name="T38" fmla="*/ 858 w 1130"/>
                <a:gd name="T39" fmla="*/ 379 h 495"/>
                <a:gd name="T40" fmla="*/ 1030 w 1130"/>
                <a:gd name="T41" fmla="*/ 247 h 495"/>
                <a:gd name="T42" fmla="*/ 1102 w 1130"/>
                <a:gd name="T43" fmla="*/ 108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0" h="495">
                  <a:moveTo>
                    <a:pt x="1102" y="108"/>
                  </a:moveTo>
                  <a:cubicBezTo>
                    <a:pt x="1111" y="89"/>
                    <a:pt x="1130" y="54"/>
                    <a:pt x="1120" y="34"/>
                  </a:cubicBezTo>
                  <a:cubicBezTo>
                    <a:pt x="1105" y="0"/>
                    <a:pt x="1063" y="13"/>
                    <a:pt x="1042" y="36"/>
                  </a:cubicBezTo>
                  <a:cubicBezTo>
                    <a:pt x="962" y="171"/>
                    <a:pt x="962" y="171"/>
                    <a:pt x="962" y="171"/>
                  </a:cubicBezTo>
                  <a:cubicBezTo>
                    <a:pt x="775" y="275"/>
                    <a:pt x="775" y="275"/>
                    <a:pt x="775" y="275"/>
                  </a:cubicBezTo>
                  <a:cubicBezTo>
                    <a:pt x="775" y="275"/>
                    <a:pt x="667" y="275"/>
                    <a:pt x="587" y="275"/>
                  </a:cubicBezTo>
                  <a:cubicBezTo>
                    <a:pt x="507" y="275"/>
                    <a:pt x="479" y="223"/>
                    <a:pt x="479" y="223"/>
                  </a:cubicBezTo>
                  <a:cubicBezTo>
                    <a:pt x="479" y="223"/>
                    <a:pt x="531" y="223"/>
                    <a:pt x="611" y="223"/>
                  </a:cubicBezTo>
                  <a:cubicBezTo>
                    <a:pt x="691" y="223"/>
                    <a:pt x="715" y="207"/>
                    <a:pt x="715" y="152"/>
                  </a:cubicBezTo>
                  <a:cubicBezTo>
                    <a:pt x="715" y="96"/>
                    <a:pt x="639" y="108"/>
                    <a:pt x="639" y="108"/>
                  </a:cubicBezTo>
                  <a:cubicBezTo>
                    <a:pt x="575" y="108"/>
                    <a:pt x="575" y="108"/>
                    <a:pt x="575" y="108"/>
                  </a:cubicBezTo>
                  <a:cubicBezTo>
                    <a:pt x="575" y="108"/>
                    <a:pt x="435" y="108"/>
                    <a:pt x="386" y="108"/>
                  </a:cubicBezTo>
                  <a:cubicBezTo>
                    <a:pt x="338" y="108"/>
                    <a:pt x="310" y="128"/>
                    <a:pt x="310" y="128"/>
                  </a:cubicBezTo>
                  <a:cubicBezTo>
                    <a:pt x="159" y="195"/>
                    <a:pt x="159" y="195"/>
                    <a:pt x="159" y="195"/>
                  </a:cubicBezTo>
                  <a:cubicBezTo>
                    <a:pt x="159" y="195"/>
                    <a:pt x="107" y="215"/>
                    <a:pt x="53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213" y="443"/>
                    <a:pt x="282" y="463"/>
                  </a:cubicBezTo>
                  <a:cubicBezTo>
                    <a:pt x="282" y="463"/>
                    <a:pt x="448" y="495"/>
                    <a:pt x="641" y="463"/>
                  </a:cubicBezTo>
                  <a:cubicBezTo>
                    <a:pt x="707" y="452"/>
                    <a:pt x="858" y="379"/>
                    <a:pt x="858" y="379"/>
                  </a:cubicBezTo>
                  <a:cubicBezTo>
                    <a:pt x="1030" y="247"/>
                    <a:pt x="1030" y="247"/>
                    <a:pt x="1030" y="247"/>
                  </a:cubicBezTo>
                  <a:cubicBezTo>
                    <a:pt x="1030" y="247"/>
                    <a:pt x="1066" y="184"/>
                    <a:pt x="110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98"/>
            <p:cNvSpPr>
              <a:spLocks noEditPoints="1"/>
            </p:cNvSpPr>
            <p:nvPr/>
          </p:nvSpPr>
          <p:spPr bwMode="auto">
            <a:xfrm>
              <a:off x="4924425" y="2998788"/>
              <a:ext cx="469900" cy="469900"/>
            </a:xfrm>
            <a:custGeom>
              <a:avLst/>
              <a:gdLst>
                <a:gd name="T0" fmla="*/ 24 w 125"/>
                <a:gd name="T1" fmla="*/ 50 h 125"/>
                <a:gd name="T2" fmla="*/ 51 w 125"/>
                <a:gd name="T3" fmla="*/ 105 h 125"/>
                <a:gd name="T4" fmla="*/ 12 w 125"/>
                <a:gd name="T5" fmla="*/ 60 h 125"/>
                <a:gd name="T6" fmla="*/ 28 w 125"/>
                <a:gd name="T7" fmla="*/ 25 h 125"/>
                <a:gd name="T8" fmla="*/ 24 w 125"/>
                <a:gd name="T9" fmla="*/ 50 h 125"/>
                <a:gd name="T10" fmla="*/ 125 w 125"/>
                <a:gd name="T11" fmla="*/ 62 h 125"/>
                <a:gd name="T12" fmla="*/ 63 w 125"/>
                <a:gd name="T13" fmla="*/ 0 h 125"/>
                <a:gd name="T14" fmla="*/ 0 w 125"/>
                <a:gd name="T15" fmla="*/ 62 h 125"/>
                <a:gd name="T16" fmla="*/ 63 w 125"/>
                <a:gd name="T17" fmla="*/ 125 h 125"/>
                <a:gd name="T18" fmla="*/ 125 w 125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24" y="50"/>
                  </a:moveTo>
                  <a:cubicBezTo>
                    <a:pt x="24" y="72"/>
                    <a:pt x="34" y="92"/>
                    <a:pt x="51" y="105"/>
                  </a:cubicBezTo>
                  <a:cubicBezTo>
                    <a:pt x="29" y="102"/>
                    <a:pt x="12" y="83"/>
                    <a:pt x="12" y="60"/>
                  </a:cubicBezTo>
                  <a:cubicBezTo>
                    <a:pt x="12" y="46"/>
                    <a:pt x="18" y="33"/>
                    <a:pt x="28" y="25"/>
                  </a:cubicBezTo>
                  <a:cubicBezTo>
                    <a:pt x="25" y="33"/>
                    <a:pt x="24" y="41"/>
                    <a:pt x="24" y="50"/>
                  </a:cubicBezTo>
                  <a:close/>
                  <a:moveTo>
                    <a:pt x="125" y="62"/>
                  </a:moveTo>
                  <a:cubicBezTo>
                    <a:pt x="125" y="28"/>
                    <a:pt x="97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99"/>
            <p:cNvSpPr/>
            <p:nvPr/>
          </p:nvSpPr>
          <p:spPr bwMode="auto">
            <a:xfrm>
              <a:off x="5173663" y="3438526"/>
              <a:ext cx="401638" cy="455613"/>
            </a:xfrm>
            <a:custGeom>
              <a:avLst/>
              <a:gdLst>
                <a:gd name="T0" fmla="*/ 46 w 107"/>
                <a:gd name="T1" fmla="*/ 0 h 121"/>
                <a:gd name="T2" fmla="*/ 0 w 107"/>
                <a:gd name="T3" fmla="*/ 32 h 121"/>
                <a:gd name="T4" fmla="*/ 19 w 107"/>
                <a:gd name="T5" fmla="*/ 103 h 121"/>
                <a:gd name="T6" fmla="*/ 7 w 107"/>
                <a:gd name="T7" fmla="*/ 121 h 121"/>
                <a:gd name="T8" fmla="*/ 107 w 107"/>
                <a:gd name="T9" fmla="*/ 121 h 121"/>
                <a:gd name="T10" fmla="*/ 107 w 107"/>
                <a:gd name="T11" fmla="*/ 48 h 121"/>
                <a:gd name="T12" fmla="*/ 46 w 107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21">
                  <a:moveTo>
                    <a:pt x="46" y="0"/>
                  </a:moveTo>
                  <a:cubicBezTo>
                    <a:pt x="38" y="18"/>
                    <a:pt x="20" y="31"/>
                    <a:pt x="0" y="32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7" y="121"/>
                    <a:pt x="107" y="97"/>
                    <a:pt x="107" y="48"/>
                  </a:cubicBezTo>
                  <a:cubicBezTo>
                    <a:pt x="107" y="23"/>
                    <a:pt x="76" y="8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00"/>
            <p:cNvSpPr>
              <a:spLocks noEditPoints="1"/>
            </p:cNvSpPr>
            <p:nvPr/>
          </p:nvSpPr>
          <p:spPr bwMode="auto">
            <a:xfrm>
              <a:off x="5751513" y="998538"/>
              <a:ext cx="2093913" cy="2093913"/>
            </a:xfrm>
            <a:custGeom>
              <a:avLst/>
              <a:gdLst>
                <a:gd name="T0" fmla="*/ 278 w 557"/>
                <a:gd name="T1" fmla="*/ 557 h 557"/>
                <a:gd name="T2" fmla="*/ 557 w 557"/>
                <a:gd name="T3" fmla="*/ 278 h 557"/>
                <a:gd name="T4" fmla="*/ 278 w 557"/>
                <a:gd name="T5" fmla="*/ 0 h 557"/>
                <a:gd name="T6" fmla="*/ 0 w 557"/>
                <a:gd name="T7" fmla="*/ 278 h 557"/>
                <a:gd name="T8" fmla="*/ 278 w 557"/>
                <a:gd name="T9" fmla="*/ 557 h 557"/>
                <a:gd name="T10" fmla="*/ 278 w 557"/>
                <a:gd name="T11" fmla="*/ 29 h 557"/>
                <a:gd name="T12" fmla="*/ 528 w 557"/>
                <a:gd name="T13" fmla="*/ 278 h 557"/>
                <a:gd name="T14" fmla="*/ 278 w 557"/>
                <a:gd name="T15" fmla="*/ 528 h 557"/>
                <a:gd name="T16" fmla="*/ 29 w 557"/>
                <a:gd name="T17" fmla="*/ 278 h 557"/>
                <a:gd name="T18" fmla="*/ 278 w 557"/>
                <a:gd name="T19" fmla="*/ 29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7" h="557">
                  <a:moveTo>
                    <a:pt x="278" y="557"/>
                  </a:moveTo>
                  <a:cubicBezTo>
                    <a:pt x="432" y="557"/>
                    <a:pt x="557" y="432"/>
                    <a:pt x="557" y="278"/>
                  </a:cubicBezTo>
                  <a:cubicBezTo>
                    <a:pt x="557" y="125"/>
                    <a:pt x="432" y="0"/>
                    <a:pt x="278" y="0"/>
                  </a:cubicBezTo>
                  <a:cubicBezTo>
                    <a:pt x="125" y="0"/>
                    <a:pt x="0" y="125"/>
                    <a:pt x="0" y="278"/>
                  </a:cubicBezTo>
                  <a:cubicBezTo>
                    <a:pt x="0" y="432"/>
                    <a:pt x="125" y="557"/>
                    <a:pt x="278" y="557"/>
                  </a:cubicBezTo>
                  <a:close/>
                  <a:moveTo>
                    <a:pt x="278" y="29"/>
                  </a:moveTo>
                  <a:cubicBezTo>
                    <a:pt x="416" y="29"/>
                    <a:pt x="528" y="141"/>
                    <a:pt x="528" y="278"/>
                  </a:cubicBezTo>
                  <a:cubicBezTo>
                    <a:pt x="528" y="416"/>
                    <a:pt x="416" y="528"/>
                    <a:pt x="278" y="528"/>
                  </a:cubicBezTo>
                  <a:cubicBezTo>
                    <a:pt x="141" y="528"/>
                    <a:pt x="29" y="416"/>
                    <a:pt x="29" y="278"/>
                  </a:cubicBezTo>
                  <a:cubicBezTo>
                    <a:pt x="29" y="141"/>
                    <a:pt x="141" y="29"/>
                    <a:pt x="2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01"/>
            <p:cNvSpPr/>
            <p:nvPr/>
          </p:nvSpPr>
          <p:spPr bwMode="auto">
            <a:xfrm>
              <a:off x="6180138" y="1938338"/>
              <a:ext cx="598488" cy="673100"/>
            </a:xfrm>
            <a:custGeom>
              <a:avLst/>
              <a:gdLst>
                <a:gd name="T0" fmla="*/ 0 w 159"/>
                <a:gd name="T1" fmla="*/ 179 h 179"/>
                <a:gd name="T2" fmla="*/ 147 w 159"/>
                <a:gd name="T3" fmla="*/ 179 h 179"/>
                <a:gd name="T4" fmla="*/ 130 w 159"/>
                <a:gd name="T5" fmla="*/ 152 h 179"/>
                <a:gd name="T6" fmla="*/ 159 w 159"/>
                <a:gd name="T7" fmla="*/ 48 h 179"/>
                <a:gd name="T8" fmla="*/ 90 w 159"/>
                <a:gd name="T9" fmla="*/ 0 h 179"/>
                <a:gd name="T10" fmla="*/ 0 w 159"/>
                <a:gd name="T11" fmla="*/ 72 h 179"/>
                <a:gd name="T12" fmla="*/ 0 w 159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79">
                  <a:moveTo>
                    <a:pt x="0" y="179"/>
                  </a:moveTo>
                  <a:cubicBezTo>
                    <a:pt x="147" y="179"/>
                    <a:pt x="147" y="179"/>
                    <a:pt x="147" y="179"/>
                  </a:cubicBezTo>
                  <a:cubicBezTo>
                    <a:pt x="130" y="152"/>
                    <a:pt x="130" y="152"/>
                    <a:pt x="130" y="152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28" y="45"/>
                    <a:pt x="102" y="27"/>
                    <a:pt x="90" y="0"/>
                  </a:cubicBezTo>
                  <a:cubicBezTo>
                    <a:pt x="46" y="12"/>
                    <a:pt x="0" y="34"/>
                    <a:pt x="0" y="72"/>
                  </a:cubicBezTo>
                  <a:cubicBezTo>
                    <a:pt x="0" y="144"/>
                    <a:pt x="0" y="179"/>
                    <a:pt x="0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02"/>
            <p:cNvSpPr>
              <a:spLocks noEditPoints="1"/>
            </p:cNvSpPr>
            <p:nvPr/>
          </p:nvSpPr>
          <p:spPr bwMode="auto">
            <a:xfrm>
              <a:off x="6457950" y="1292226"/>
              <a:ext cx="692150" cy="692150"/>
            </a:xfrm>
            <a:custGeom>
              <a:avLst/>
              <a:gdLst>
                <a:gd name="T0" fmla="*/ 92 w 184"/>
                <a:gd name="T1" fmla="*/ 184 h 184"/>
                <a:gd name="T2" fmla="*/ 184 w 184"/>
                <a:gd name="T3" fmla="*/ 92 h 184"/>
                <a:gd name="T4" fmla="*/ 92 w 184"/>
                <a:gd name="T5" fmla="*/ 0 h 184"/>
                <a:gd name="T6" fmla="*/ 0 w 184"/>
                <a:gd name="T7" fmla="*/ 92 h 184"/>
                <a:gd name="T8" fmla="*/ 92 w 184"/>
                <a:gd name="T9" fmla="*/ 184 h 184"/>
                <a:gd name="T10" fmla="*/ 34 w 184"/>
                <a:gd name="T11" fmla="*/ 73 h 184"/>
                <a:gd name="T12" fmla="*/ 75 w 184"/>
                <a:gd name="T13" fmla="*/ 154 h 184"/>
                <a:gd name="T14" fmla="*/ 17 w 184"/>
                <a:gd name="T15" fmla="*/ 88 h 184"/>
                <a:gd name="T16" fmla="*/ 41 w 184"/>
                <a:gd name="T17" fmla="*/ 37 h 184"/>
                <a:gd name="T18" fmla="*/ 34 w 184"/>
                <a:gd name="T19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184"/>
                  </a:moveTo>
                  <a:cubicBezTo>
                    <a:pt x="143" y="184"/>
                    <a:pt x="184" y="142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4"/>
                    <a:pt x="92" y="184"/>
                  </a:cubicBezTo>
                  <a:close/>
                  <a:moveTo>
                    <a:pt x="34" y="73"/>
                  </a:moveTo>
                  <a:cubicBezTo>
                    <a:pt x="34" y="106"/>
                    <a:pt x="50" y="136"/>
                    <a:pt x="75" y="154"/>
                  </a:cubicBezTo>
                  <a:cubicBezTo>
                    <a:pt x="42" y="150"/>
                    <a:pt x="17" y="122"/>
                    <a:pt x="17" y="88"/>
                  </a:cubicBezTo>
                  <a:cubicBezTo>
                    <a:pt x="17" y="68"/>
                    <a:pt x="26" y="49"/>
                    <a:pt x="41" y="37"/>
                  </a:cubicBezTo>
                  <a:cubicBezTo>
                    <a:pt x="37" y="48"/>
                    <a:pt x="34" y="60"/>
                    <a:pt x="3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03"/>
            <p:cNvSpPr/>
            <p:nvPr/>
          </p:nvSpPr>
          <p:spPr bwMode="auto">
            <a:xfrm>
              <a:off x="6819900" y="1938338"/>
              <a:ext cx="593725" cy="673100"/>
            </a:xfrm>
            <a:custGeom>
              <a:avLst/>
              <a:gdLst>
                <a:gd name="T0" fmla="*/ 69 w 158"/>
                <a:gd name="T1" fmla="*/ 0 h 179"/>
                <a:gd name="T2" fmla="*/ 0 w 158"/>
                <a:gd name="T3" fmla="*/ 48 h 179"/>
                <a:gd name="T4" fmla="*/ 29 w 158"/>
                <a:gd name="T5" fmla="*/ 152 h 179"/>
                <a:gd name="T6" fmla="*/ 12 w 158"/>
                <a:gd name="T7" fmla="*/ 179 h 179"/>
                <a:gd name="T8" fmla="*/ 158 w 158"/>
                <a:gd name="T9" fmla="*/ 179 h 179"/>
                <a:gd name="T10" fmla="*/ 158 w 158"/>
                <a:gd name="T11" fmla="*/ 72 h 179"/>
                <a:gd name="T12" fmla="*/ 69 w 158"/>
                <a:gd name="T1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79">
                  <a:moveTo>
                    <a:pt x="69" y="0"/>
                  </a:moveTo>
                  <a:cubicBezTo>
                    <a:pt x="57" y="27"/>
                    <a:pt x="31" y="45"/>
                    <a:pt x="0" y="48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12" y="179"/>
                    <a:pt x="12" y="179"/>
                    <a:pt x="12" y="179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58" y="179"/>
                    <a:pt x="158" y="144"/>
                    <a:pt x="158" y="72"/>
                  </a:cubicBezTo>
                  <a:cubicBezTo>
                    <a:pt x="158" y="34"/>
                    <a:pt x="112" y="12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04"/>
            <p:cNvSpPr/>
            <p:nvPr/>
          </p:nvSpPr>
          <p:spPr bwMode="auto">
            <a:xfrm>
              <a:off x="7037388" y="3814763"/>
              <a:ext cx="271463" cy="300038"/>
            </a:xfrm>
            <a:custGeom>
              <a:avLst/>
              <a:gdLst>
                <a:gd name="T0" fmla="*/ 41 w 72"/>
                <a:gd name="T1" fmla="*/ 0 h 80"/>
                <a:gd name="T2" fmla="*/ 0 w 72"/>
                <a:gd name="T3" fmla="*/ 32 h 80"/>
                <a:gd name="T4" fmla="*/ 0 w 72"/>
                <a:gd name="T5" fmla="*/ 80 h 80"/>
                <a:gd name="T6" fmla="*/ 67 w 72"/>
                <a:gd name="T7" fmla="*/ 80 h 80"/>
                <a:gd name="T8" fmla="*/ 59 w 72"/>
                <a:gd name="T9" fmla="*/ 68 h 80"/>
                <a:gd name="T10" fmla="*/ 72 w 72"/>
                <a:gd name="T11" fmla="*/ 21 h 80"/>
                <a:gd name="T12" fmla="*/ 41 w 7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0">
                  <a:moveTo>
                    <a:pt x="41" y="0"/>
                  </a:moveTo>
                  <a:cubicBezTo>
                    <a:pt x="21" y="5"/>
                    <a:pt x="0" y="15"/>
                    <a:pt x="0" y="32"/>
                  </a:cubicBezTo>
                  <a:cubicBezTo>
                    <a:pt x="0" y="65"/>
                    <a:pt x="0" y="80"/>
                    <a:pt x="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58" y="20"/>
                    <a:pt x="46" y="12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05"/>
            <p:cNvSpPr>
              <a:spLocks noEditPoints="1"/>
            </p:cNvSpPr>
            <p:nvPr/>
          </p:nvSpPr>
          <p:spPr bwMode="auto">
            <a:xfrm>
              <a:off x="7165975" y="3517901"/>
              <a:ext cx="311150" cy="315913"/>
            </a:xfrm>
            <a:custGeom>
              <a:avLst/>
              <a:gdLst>
                <a:gd name="T0" fmla="*/ 33 w 83"/>
                <a:gd name="T1" fmla="*/ 70 h 84"/>
                <a:gd name="T2" fmla="*/ 7 w 83"/>
                <a:gd name="T3" fmla="*/ 40 h 84"/>
                <a:gd name="T4" fmla="*/ 18 w 83"/>
                <a:gd name="T5" fmla="*/ 17 h 84"/>
                <a:gd name="T6" fmla="*/ 15 w 83"/>
                <a:gd name="T7" fmla="*/ 34 h 84"/>
                <a:gd name="T8" fmla="*/ 33 w 83"/>
                <a:gd name="T9" fmla="*/ 70 h 84"/>
                <a:gd name="T10" fmla="*/ 41 w 83"/>
                <a:gd name="T11" fmla="*/ 84 h 84"/>
                <a:gd name="T12" fmla="*/ 83 w 83"/>
                <a:gd name="T13" fmla="*/ 42 h 84"/>
                <a:gd name="T14" fmla="*/ 41 w 83"/>
                <a:gd name="T15" fmla="*/ 0 h 84"/>
                <a:gd name="T16" fmla="*/ 0 w 83"/>
                <a:gd name="T17" fmla="*/ 42 h 84"/>
                <a:gd name="T18" fmla="*/ 41 w 83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4">
                  <a:moveTo>
                    <a:pt x="33" y="70"/>
                  </a:moveTo>
                  <a:cubicBezTo>
                    <a:pt x="19" y="69"/>
                    <a:pt x="7" y="56"/>
                    <a:pt x="7" y="40"/>
                  </a:cubicBezTo>
                  <a:cubicBezTo>
                    <a:pt x="7" y="31"/>
                    <a:pt x="11" y="23"/>
                    <a:pt x="18" y="17"/>
                  </a:cubicBezTo>
                  <a:cubicBezTo>
                    <a:pt x="16" y="22"/>
                    <a:pt x="15" y="28"/>
                    <a:pt x="15" y="34"/>
                  </a:cubicBezTo>
                  <a:cubicBezTo>
                    <a:pt x="15" y="49"/>
                    <a:pt x="22" y="62"/>
                    <a:pt x="33" y="70"/>
                  </a:cubicBezTo>
                  <a:close/>
                  <a:moveTo>
                    <a:pt x="41" y="84"/>
                  </a:moveTo>
                  <a:cubicBezTo>
                    <a:pt x="64" y="84"/>
                    <a:pt x="83" y="65"/>
                    <a:pt x="83" y="42"/>
                  </a:cubicBezTo>
                  <a:cubicBezTo>
                    <a:pt x="83" y="19"/>
                    <a:pt x="64" y="0"/>
                    <a:pt x="41" y="0"/>
                  </a:cubicBezTo>
                  <a:cubicBezTo>
                    <a:pt x="18" y="0"/>
                    <a:pt x="0" y="19"/>
                    <a:pt x="0" y="42"/>
                  </a:cubicBezTo>
                  <a:cubicBezTo>
                    <a:pt x="0" y="65"/>
                    <a:pt x="18" y="84"/>
                    <a:pt x="4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06"/>
            <p:cNvSpPr/>
            <p:nvPr/>
          </p:nvSpPr>
          <p:spPr bwMode="auto">
            <a:xfrm>
              <a:off x="7326313" y="3814763"/>
              <a:ext cx="271463" cy="300038"/>
            </a:xfrm>
            <a:custGeom>
              <a:avLst/>
              <a:gdLst>
                <a:gd name="T0" fmla="*/ 72 w 72"/>
                <a:gd name="T1" fmla="*/ 80 h 80"/>
                <a:gd name="T2" fmla="*/ 72 w 72"/>
                <a:gd name="T3" fmla="*/ 32 h 80"/>
                <a:gd name="T4" fmla="*/ 31 w 72"/>
                <a:gd name="T5" fmla="*/ 0 h 80"/>
                <a:gd name="T6" fmla="*/ 0 w 72"/>
                <a:gd name="T7" fmla="*/ 21 h 80"/>
                <a:gd name="T8" fmla="*/ 13 w 72"/>
                <a:gd name="T9" fmla="*/ 68 h 80"/>
                <a:gd name="T10" fmla="*/ 5 w 72"/>
                <a:gd name="T11" fmla="*/ 80 h 80"/>
                <a:gd name="T12" fmla="*/ 72 w 7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0">
                  <a:moveTo>
                    <a:pt x="72" y="80"/>
                  </a:moveTo>
                  <a:cubicBezTo>
                    <a:pt x="72" y="80"/>
                    <a:pt x="72" y="65"/>
                    <a:pt x="72" y="32"/>
                  </a:cubicBezTo>
                  <a:cubicBezTo>
                    <a:pt x="72" y="15"/>
                    <a:pt x="51" y="5"/>
                    <a:pt x="31" y="0"/>
                  </a:cubicBezTo>
                  <a:cubicBezTo>
                    <a:pt x="26" y="12"/>
                    <a:pt x="14" y="20"/>
                    <a:pt x="0" y="21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5" y="80"/>
                    <a:pt x="5" y="80"/>
                    <a:pt x="5" y="80"/>
                  </a:cubicBezTo>
                  <a:lnTo>
                    <a:pt x="7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07"/>
            <p:cNvSpPr>
              <a:spLocks noEditPoints="1"/>
            </p:cNvSpPr>
            <p:nvPr/>
          </p:nvSpPr>
          <p:spPr bwMode="auto">
            <a:xfrm>
              <a:off x="6834188" y="3394076"/>
              <a:ext cx="1003300" cy="1000125"/>
            </a:xfrm>
            <a:custGeom>
              <a:avLst/>
              <a:gdLst>
                <a:gd name="T0" fmla="*/ 134 w 267"/>
                <a:gd name="T1" fmla="*/ 266 h 266"/>
                <a:gd name="T2" fmla="*/ 267 w 267"/>
                <a:gd name="T3" fmla="*/ 133 h 266"/>
                <a:gd name="T4" fmla="*/ 134 w 267"/>
                <a:gd name="T5" fmla="*/ 0 h 266"/>
                <a:gd name="T6" fmla="*/ 0 w 267"/>
                <a:gd name="T7" fmla="*/ 133 h 266"/>
                <a:gd name="T8" fmla="*/ 134 w 267"/>
                <a:gd name="T9" fmla="*/ 266 h 266"/>
                <a:gd name="T10" fmla="*/ 134 w 267"/>
                <a:gd name="T11" fmla="*/ 14 h 266"/>
                <a:gd name="T12" fmla="*/ 253 w 267"/>
                <a:gd name="T13" fmla="*/ 133 h 266"/>
                <a:gd name="T14" fmla="*/ 134 w 267"/>
                <a:gd name="T15" fmla="*/ 253 h 266"/>
                <a:gd name="T16" fmla="*/ 14 w 267"/>
                <a:gd name="T17" fmla="*/ 133 h 266"/>
                <a:gd name="T18" fmla="*/ 134 w 267"/>
                <a:gd name="T19" fmla="*/ 1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266">
                  <a:moveTo>
                    <a:pt x="134" y="266"/>
                  </a:moveTo>
                  <a:cubicBezTo>
                    <a:pt x="207" y="266"/>
                    <a:pt x="267" y="207"/>
                    <a:pt x="267" y="133"/>
                  </a:cubicBezTo>
                  <a:cubicBezTo>
                    <a:pt x="267" y="60"/>
                    <a:pt x="207" y="0"/>
                    <a:pt x="134" y="0"/>
                  </a:cubicBezTo>
                  <a:cubicBezTo>
                    <a:pt x="60" y="0"/>
                    <a:pt x="0" y="60"/>
                    <a:pt x="0" y="133"/>
                  </a:cubicBezTo>
                  <a:cubicBezTo>
                    <a:pt x="0" y="207"/>
                    <a:pt x="60" y="266"/>
                    <a:pt x="134" y="266"/>
                  </a:cubicBezTo>
                  <a:close/>
                  <a:moveTo>
                    <a:pt x="134" y="14"/>
                  </a:moveTo>
                  <a:cubicBezTo>
                    <a:pt x="199" y="14"/>
                    <a:pt x="253" y="67"/>
                    <a:pt x="253" y="133"/>
                  </a:cubicBezTo>
                  <a:cubicBezTo>
                    <a:pt x="253" y="199"/>
                    <a:pt x="199" y="253"/>
                    <a:pt x="134" y="253"/>
                  </a:cubicBezTo>
                  <a:cubicBezTo>
                    <a:pt x="68" y="253"/>
                    <a:pt x="14" y="199"/>
                    <a:pt x="14" y="133"/>
                  </a:cubicBezTo>
                  <a:cubicBezTo>
                    <a:pt x="14" y="67"/>
                    <a:pt x="68" y="14"/>
                    <a:pt x="13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5672338" y="3645025"/>
            <a:ext cx="400051" cy="445800"/>
            <a:chOff x="5499100" y="2711450"/>
            <a:chExt cx="1193801" cy="1441451"/>
          </a:xfrm>
          <a:solidFill>
            <a:srgbClr val="F77A08"/>
          </a:solidFill>
        </p:grpSpPr>
        <p:sp>
          <p:nvSpPr>
            <p:cNvPr id="161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9"/>
            <p:cNvSpPr/>
            <p:nvPr/>
          </p:nvSpPr>
          <p:spPr bwMode="auto">
            <a:xfrm>
              <a:off x="5722938" y="3846513"/>
              <a:ext cx="746125" cy="306388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193">
                  <a:moveTo>
                    <a:pt x="2" y="193"/>
                  </a:moveTo>
                  <a:lnTo>
                    <a:pt x="465" y="193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2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0" name="KSO_Shape"/>
          <p:cNvSpPr/>
          <p:nvPr/>
        </p:nvSpPr>
        <p:spPr bwMode="auto">
          <a:xfrm>
            <a:off x="5672338" y="4826836"/>
            <a:ext cx="446172" cy="436678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2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110" grpId="0"/>
      <p:bldP spid="111" grpId="0"/>
      <p:bldP spid="131" grpId="0"/>
      <p:bldP spid="132" grpId="0"/>
      <p:bldP spid="133" grpId="0"/>
      <p:bldP spid="134" grpId="0"/>
      <p:bldP spid="135" grpId="0"/>
      <p:bldP spid="136" grpId="0"/>
      <p:bldP spid="92" grpId="0" animBg="1"/>
      <p:bldP spid="137" grpId="0"/>
      <p:bldP spid="18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66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31728"/>
              </p:ext>
            </p:extLst>
          </p:nvPr>
        </p:nvGraphicFramePr>
        <p:xfrm>
          <a:off x="4800600" y="1700659"/>
          <a:ext cx="381000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43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部门内部分享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分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中心级分享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分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公司级分享</a:t>
                      </a:r>
                      <a:endParaRPr lang="zh-CN" sz="105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分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0401" y="1244210"/>
            <a:ext cx="53783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培训分享评分细则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根据培训分享影响范围分为三类：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2248" y="2340739"/>
            <a:ext cx="102492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+mn-ea"/>
              </a:rPr>
              <a:t>提效</a:t>
            </a:r>
            <a:r>
              <a:rPr lang="en-US" altLang="zh-CN" sz="1600" dirty="0">
                <a:latin typeface="+mn-ea"/>
              </a:rPr>
              <a:t>&amp;</a:t>
            </a:r>
            <a:r>
              <a:rPr lang="zh-CN" altLang="zh-CN" sz="1600" dirty="0">
                <a:latin typeface="+mn-ea"/>
              </a:rPr>
              <a:t>创新评分细则：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1.</a:t>
            </a:r>
            <a:r>
              <a:rPr lang="zh-CN" altLang="zh-CN" sz="1600" dirty="0">
                <a:latin typeface="+mn-ea"/>
              </a:rPr>
              <a:t>申报过程：团队成员申报提效、创新的成果（工作外主动创造的，</a:t>
            </a:r>
            <a:r>
              <a:rPr lang="en-US" altLang="zh-CN" sz="1600" dirty="0">
                <a:latin typeface="+mn-ea"/>
              </a:rPr>
              <a:t>KPI</a:t>
            </a:r>
            <a:r>
              <a:rPr lang="zh-CN" altLang="zh-CN" sz="1600" dirty="0">
                <a:latin typeface="+mn-ea"/>
              </a:rPr>
              <a:t>：影响范围，提升对比；用户量，影响力，利润等指标参考</a:t>
            </a:r>
            <a:r>
              <a:rPr lang="zh-CN" altLang="zh-CN" sz="1600" dirty="0" smtClean="0">
                <a:latin typeface="+mn-ea"/>
              </a:rPr>
              <a:t>）每月</a:t>
            </a:r>
            <a:r>
              <a:rPr lang="zh-CN" altLang="zh-CN" sz="1600" dirty="0">
                <a:latin typeface="+mn-ea"/>
              </a:rPr>
              <a:t>统一汇总一次；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2.</a:t>
            </a:r>
            <a:r>
              <a:rPr lang="zh-CN" altLang="zh-CN" sz="1600" dirty="0">
                <a:latin typeface="+mn-ea"/>
              </a:rPr>
              <a:t>评审过程：每月底组长们评审，成果通过的参与成员加分（三档：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分、</a:t>
            </a:r>
            <a:r>
              <a:rPr lang="en-US" altLang="zh-CN" sz="1600" dirty="0">
                <a:latin typeface="+mn-ea"/>
              </a:rPr>
              <a:t>5</a:t>
            </a:r>
            <a:r>
              <a:rPr lang="zh-CN" altLang="zh-CN" sz="1600" dirty="0">
                <a:latin typeface="+mn-ea"/>
              </a:rPr>
              <a:t>分、</a:t>
            </a:r>
            <a:r>
              <a:rPr lang="en-US" altLang="zh-CN" sz="1600" dirty="0">
                <a:latin typeface="+mn-ea"/>
              </a:rPr>
              <a:t>10</a:t>
            </a:r>
            <a:r>
              <a:rPr lang="zh-CN" altLang="zh-CN" sz="1600" dirty="0">
                <a:latin typeface="+mn-ea"/>
              </a:rPr>
              <a:t>分），成果可推荐到微创新、</a:t>
            </a:r>
            <a:r>
              <a:rPr lang="en-US" altLang="zh-CN" sz="1600" dirty="0">
                <a:latin typeface="+mn-ea"/>
              </a:rPr>
              <a:t>SFPP</a:t>
            </a:r>
            <a:r>
              <a:rPr lang="zh-CN" altLang="zh-CN" sz="1600" dirty="0">
                <a:latin typeface="+mn-ea"/>
              </a:rPr>
              <a:t>、软件著作权；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3.</a:t>
            </a:r>
            <a:r>
              <a:rPr lang="zh-CN" altLang="zh-CN" sz="1600" dirty="0">
                <a:latin typeface="+mn-ea"/>
              </a:rPr>
              <a:t>结果公布：每月初公布上月成果名单。</a:t>
            </a:r>
          </a:p>
          <a:p>
            <a:pPr lvl="0"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贡献指标评分细则：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根据贡献的申报数、上榜数、荣誉数分类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79555"/>
              </p:ext>
            </p:extLst>
          </p:nvPr>
        </p:nvGraphicFramePr>
        <p:xfrm>
          <a:off x="4844268" y="4401279"/>
          <a:ext cx="3710305" cy="142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51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贡献总类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上报成功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微创新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r>
                        <a:rPr lang="zh-CN" sz="1400" kern="100" dirty="0">
                          <a:effectLst/>
                        </a:rPr>
                        <a:t>分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次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专利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</a:t>
                      </a:r>
                      <a:r>
                        <a:rPr lang="zh-CN" sz="1400" kern="100" dirty="0">
                          <a:effectLst/>
                        </a:rPr>
                        <a:t>分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次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软件著作权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分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其他比赛活动荣誉数（如技术嘉年华比赛）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根据成绩情况定档分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分、</a:t>
                      </a: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分、</a:t>
                      </a:r>
                      <a:r>
                        <a:rPr lang="en-US" sz="1400" kern="100" dirty="0">
                          <a:effectLst/>
                        </a:rPr>
                        <a:t>5</a:t>
                      </a:r>
                      <a:r>
                        <a:rPr lang="zh-CN" sz="1400" kern="100" dirty="0">
                          <a:effectLst/>
                        </a:rPr>
                        <a:t>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4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2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申诉流程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61385289"/>
              </p:ext>
            </p:extLst>
          </p:nvPr>
        </p:nvGraphicFramePr>
        <p:xfrm>
          <a:off x="2032000" y="1022753"/>
          <a:ext cx="7556500" cy="5115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250" y="1546051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20005"/>
              </p:ext>
            </p:extLst>
          </p:nvPr>
        </p:nvGraphicFramePr>
        <p:xfrm>
          <a:off x="1514251" y="1320967"/>
          <a:ext cx="8670759" cy="4820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90253">
                  <a:extLst>
                    <a:ext uri="{9D8B030D-6E8A-4147-A177-3AD203B41FA5}">
                      <a16:colId xmlns="" xmlns:a16="http://schemas.microsoft.com/office/drawing/2014/main" val="4103991757"/>
                    </a:ext>
                  </a:extLst>
                </a:gridCol>
                <a:gridCol w="2890253">
                  <a:extLst>
                    <a:ext uri="{9D8B030D-6E8A-4147-A177-3AD203B41FA5}">
                      <a16:colId xmlns="" xmlns:a16="http://schemas.microsoft.com/office/drawing/2014/main" val="1406208861"/>
                    </a:ext>
                  </a:extLst>
                </a:gridCol>
                <a:gridCol w="2890253">
                  <a:extLst>
                    <a:ext uri="{9D8B030D-6E8A-4147-A177-3AD203B41FA5}">
                      <a16:colId xmlns="" xmlns:a16="http://schemas.microsoft.com/office/drawing/2014/main" val="3748318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Native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171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boolean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jboolean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unsigned 8 bits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795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byte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jbyte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8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8821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char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jchar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unsigned 16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1186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short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jshort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signed 16 bits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0598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jint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32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3911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long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jlong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64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5182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jfloat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1706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8835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void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void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applicable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3545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9304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9337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239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129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2369" y="56784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/>
              <a:t>战略</a:t>
            </a:r>
            <a:endParaRPr lang="zh-CN" altLang="en-US" sz="5400" b="1" dirty="0"/>
          </a:p>
        </p:txBody>
      </p:sp>
      <p:sp>
        <p:nvSpPr>
          <p:cNvPr id="8" name="右箭头 7"/>
          <p:cNvSpPr/>
          <p:nvPr/>
        </p:nvSpPr>
        <p:spPr>
          <a:xfrm rot="5400000">
            <a:off x="1390650" y="2552704"/>
            <a:ext cx="4330699" cy="2501900"/>
          </a:xfrm>
          <a:prstGeom prst="rightArrow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过程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3371850" y="2552704"/>
            <a:ext cx="4330699" cy="250190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绩效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5353051" y="2552704"/>
            <a:ext cx="4330699" cy="2501900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文化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1773" y="2643647"/>
            <a:ext cx="7101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54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4833" y="4283719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www.sf-tech.com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68868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8" y="376422"/>
            <a:ext cx="4272631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继承关系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658592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77" y="1424237"/>
            <a:ext cx="6110247" cy="47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7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3864668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签名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658592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12685"/>
              </p:ext>
            </p:extLst>
          </p:nvPr>
        </p:nvGraphicFramePr>
        <p:xfrm>
          <a:off x="555672" y="1408986"/>
          <a:ext cx="5366826" cy="48164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83413">
                  <a:extLst>
                    <a:ext uri="{9D8B030D-6E8A-4147-A177-3AD203B41FA5}">
                      <a16:colId xmlns="" xmlns:a16="http://schemas.microsoft.com/office/drawing/2014/main" val="1109251376"/>
                    </a:ext>
                  </a:extLst>
                </a:gridCol>
                <a:gridCol w="2683413">
                  <a:extLst>
                    <a:ext uri="{9D8B030D-6E8A-4147-A177-3AD203B41FA5}">
                      <a16:colId xmlns="" xmlns:a16="http://schemas.microsoft.com/office/drawing/2014/main" val="347462254"/>
                    </a:ext>
                  </a:extLst>
                </a:gridCol>
              </a:tblGrid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类型签名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 smtClean="0">
                          <a:effectLst/>
                        </a:rPr>
                        <a:t>Java</a:t>
                      </a:r>
                      <a:r>
                        <a:rPr lang="zh-CN" altLang="en-US" dirty="0" smtClean="0">
                          <a:effectLst/>
                        </a:rPr>
                        <a:t>数据类型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2816353979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3745390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3822330070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4269926806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4032356046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4031199753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long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682903621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2196331411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double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1986951455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+ 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类全限定名 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; 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引用类型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292237681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[ </a:t>
                      </a:r>
                      <a:r>
                        <a:rPr lang="en-US" altLang="zh-CN" dirty="0" smtClean="0">
                          <a:effectLst/>
                        </a:rPr>
                        <a:t>+ </a:t>
                      </a:r>
                      <a:r>
                        <a:rPr lang="en-US" dirty="0" smtClean="0">
                          <a:effectLst/>
                        </a:rPr>
                        <a:t>type</a:t>
                      </a:r>
                      <a:r>
                        <a:rPr lang="zh-CN" altLang="en-US" dirty="0" smtClean="0">
                          <a:effectLst/>
                        </a:rPr>
                        <a:t>类型的签名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type</a:t>
                      </a:r>
                      <a:r>
                        <a:rPr lang="en-US" dirty="0" smtClean="0">
                          <a:effectLst/>
                        </a:rPr>
                        <a:t>[]</a:t>
                      </a:r>
                      <a:r>
                        <a:rPr lang="zh-CN" altLang="en-US" dirty="0" smtClean="0">
                          <a:effectLst/>
                        </a:rPr>
                        <a:t>（数组类型）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311155524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zh-CN" altLang="en-US" dirty="0" smtClean="0">
                          <a:effectLst/>
                        </a:rPr>
                        <a:t>参数签名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r>
                        <a:rPr lang="zh-CN" altLang="en-US" dirty="0" smtClean="0">
                          <a:effectLst/>
                        </a:rPr>
                        <a:t>返回值签名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方法签名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136746615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41478" y="2036588"/>
            <a:ext cx="5650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Ljava/lang/String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[java/lang/Object;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[D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String[]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[Ljava/lang/String;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[Ljava/lang/Object;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[[I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[[D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n, String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s)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签名为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(ILjava/lang/String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;)J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57288" y="129147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举例说明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77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7" y="376422"/>
            <a:ext cx="4877543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注册方式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静态注册</a:t>
            </a:r>
            <a:endParaRPr lang="zh-CN" altLang="en-US" sz="2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182903" y="1627664"/>
            <a:ext cx="9349903" cy="2106813"/>
            <a:chOff x="1351715" y="2285995"/>
            <a:chExt cx="9349903" cy="2106813"/>
          </a:xfrm>
        </p:grpSpPr>
        <p:sp>
          <p:nvSpPr>
            <p:cNvPr id="7" name="圆角矩形 6"/>
            <p:cNvSpPr/>
            <p:nvPr/>
          </p:nvSpPr>
          <p:spPr>
            <a:xfrm>
              <a:off x="1351715" y="2489976"/>
              <a:ext cx="1497600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5383" y="2489976"/>
              <a:ext cx="1496235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210463" y="2285995"/>
              <a:ext cx="1633773" cy="91440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固定规则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7" idx="3"/>
              <a:endCxn id="12" idx="1"/>
            </p:cNvCxnSpPr>
            <p:nvPr/>
          </p:nvCxnSpPr>
          <p:spPr>
            <a:xfrm>
              <a:off x="2849315" y="2743195"/>
              <a:ext cx="2361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3"/>
              <a:endCxn id="8" idx="1"/>
            </p:cNvCxnSpPr>
            <p:nvPr/>
          </p:nvCxnSpPr>
          <p:spPr>
            <a:xfrm>
              <a:off x="6844236" y="2743195"/>
              <a:ext cx="2361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452000" y="4023476"/>
              <a:ext cx="5150697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accent2"/>
                  </a:solidFill>
                </a:rPr>
                <a:t>Java_</a:t>
              </a:r>
              <a:r>
                <a:rPr lang="zh-CN" altLang="en-US" dirty="0">
                  <a:solidFill>
                    <a:schemeClr val="accent2"/>
                  </a:solidFill>
                </a:rPr>
                <a:t>类全限定名</a:t>
              </a:r>
              <a:r>
                <a:rPr lang="en-US" altLang="zh-CN" dirty="0">
                  <a:solidFill>
                    <a:schemeClr val="accent2"/>
                  </a:solidFill>
                </a:rPr>
                <a:t>_</a:t>
              </a:r>
              <a:r>
                <a:rPr lang="zh-CN" altLang="en-US" dirty="0">
                  <a:solidFill>
                    <a:schemeClr val="accent2"/>
                  </a:solidFill>
                </a:rPr>
                <a:t>方法名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</a:rPr>
                <a:t>__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</a:rPr>
                <a:t>方法签名</a:t>
              </a:r>
              <a:endParaRPr lang="zh-CN" altLang="zh-CN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2" idx="2"/>
              <a:endCxn id="15" idx="0"/>
            </p:cNvCxnSpPr>
            <p:nvPr/>
          </p:nvCxnSpPr>
          <p:spPr>
            <a:xfrm flipH="1">
              <a:off x="6027349" y="3200395"/>
              <a:ext cx="1" cy="8230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8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72821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注册方式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动态注册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211038" y="1456001"/>
            <a:ext cx="9349903" cy="3654375"/>
            <a:chOff x="1211038" y="1456001"/>
            <a:chExt cx="9349903" cy="3654375"/>
          </a:xfrm>
        </p:grpSpPr>
        <p:sp>
          <p:nvSpPr>
            <p:cNvPr id="7" name="圆角矩形 6"/>
            <p:cNvSpPr/>
            <p:nvPr/>
          </p:nvSpPr>
          <p:spPr>
            <a:xfrm>
              <a:off x="1211038" y="1659982"/>
              <a:ext cx="1497600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064706" y="1659982"/>
              <a:ext cx="1496235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069786" y="1456001"/>
              <a:ext cx="1633773" cy="91440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手动绑定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7" idx="3"/>
              <a:endCxn id="12" idx="1"/>
            </p:cNvCxnSpPr>
            <p:nvPr/>
          </p:nvCxnSpPr>
          <p:spPr>
            <a:xfrm>
              <a:off x="2708638" y="1913201"/>
              <a:ext cx="2361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3"/>
              <a:endCxn id="8" idx="1"/>
            </p:cNvCxnSpPr>
            <p:nvPr/>
          </p:nvCxnSpPr>
          <p:spPr>
            <a:xfrm>
              <a:off x="6703559" y="1913201"/>
              <a:ext cx="2361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2696013" y="3479160"/>
              <a:ext cx="6381318" cy="16312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typedef struct 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b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const char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name;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Java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方法名</a:t>
              </a:r>
              <a: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const char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signature;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方法签名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      fnPtr;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Native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方法名</a:t>
              </a:r>
              <a: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 JNINativeMethod;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1" name="直接箭头连接符 20"/>
            <p:cNvCxnSpPr>
              <a:stCxn id="12" idx="2"/>
              <a:endCxn id="15" idx="0"/>
            </p:cNvCxnSpPr>
            <p:nvPr/>
          </p:nvCxnSpPr>
          <p:spPr>
            <a:xfrm flipH="1">
              <a:off x="5886672" y="2370401"/>
              <a:ext cx="1" cy="11065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总览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482249" y="1546051"/>
            <a:ext cx="5369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数据类型转换</a:t>
            </a:r>
            <a:endParaRPr lang="en-US" altLang="zh-CN" sz="20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字符串类型转换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操作</a:t>
            </a: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层对象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获取、设置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内存管理</a:t>
            </a:r>
            <a:endParaRPr lang="en-US" altLang="zh-CN" sz="20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全局引用与局部引用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FFFFFF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35739</TotalTime>
  <Words>1807</Words>
  <Application>Microsoft Macintosh PowerPoint</Application>
  <PresentationFormat>宽屏</PresentationFormat>
  <Paragraphs>458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9" baseType="lpstr">
      <vt:lpstr>Arial Black</vt:lpstr>
      <vt:lpstr>Arial Unicode MS</vt:lpstr>
      <vt:lpstr>Calibri</vt:lpstr>
      <vt:lpstr>Courier New</vt:lpstr>
      <vt:lpstr>Helvetica LT Std</vt:lpstr>
      <vt:lpstr>Hiragino Sans GB W3</vt:lpstr>
      <vt:lpstr>Impact</vt:lpstr>
      <vt:lpstr>LilyUPC</vt:lpstr>
      <vt:lpstr>Times New Roman</vt:lpstr>
      <vt:lpstr>Wingdings</vt:lpstr>
      <vt:lpstr>方正大黑简体</vt:lpstr>
      <vt:lpstr>方正兰亭黑简体</vt:lpstr>
      <vt:lpstr>黑体</vt:lpstr>
      <vt:lpstr>宋体</vt:lpstr>
      <vt:lpstr>微软雅黑</vt:lpstr>
      <vt:lpstr>Arial</vt:lpstr>
      <vt:lpstr>Office 主题</vt:lpstr>
      <vt:lpstr>自定义设计方案</vt:lpstr>
      <vt:lpstr>JNI-通往Native世界的桥梁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肖倩(Qian Xiao)-互联网业务研发中心</dc:creator>
  <cp:lastModifiedBy>Microsoft Office 用户</cp:lastModifiedBy>
  <cp:revision>904</cp:revision>
  <dcterms:created xsi:type="dcterms:W3CDTF">2013-10-24T14:40:58Z</dcterms:created>
  <dcterms:modified xsi:type="dcterms:W3CDTF">2018-04-29T10:36:35Z</dcterms:modified>
</cp:coreProperties>
</file>