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4" r:id="rId8"/>
    <p:sldId id="265" r:id="rId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109" d="100"/>
          <a:sy n="109" d="100"/>
        </p:scale>
        <p:origin x="169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5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801-424F-89BD-D3BA903D14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</c:v>
                </c:pt>
                <c:pt idx="1">
                  <c:v>41</c:v>
                </c:pt>
                <c:pt idx="2">
                  <c:v>17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01-424F-89BD-D3BA903D14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01-424F-89BD-D3BA903D14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01-424F-89BD-D3BA903D14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275722816"/>
        <c:axId val="-1275732608"/>
      </c:lineChart>
      <c:catAx>
        <c:axId val="-127572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5732608"/>
        <c:crosses val="autoZero"/>
        <c:auto val="1"/>
        <c:lblAlgn val="ctr"/>
        <c:lblOffset val="100"/>
        <c:noMultiLvlLbl val="0"/>
      </c:catAx>
      <c:valAx>
        <c:axId val="-127573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572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FF26-963F-46FF-A9D2-4FFEC5A2ED25}" type="datetimeFigureOut">
              <a:rPr lang="th-TH" smtClean="0"/>
              <a:pPr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A57-D732-4588-92FD-1095726DC73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FF26-963F-46FF-A9D2-4FFEC5A2ED25}" type="datetimeFigureOut">
              <a:rPr lang="th-TH" smtClean="0"/>
              <a:pPr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A57-D732-4588-92FD-1095726DC73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FF26-963F-46FF-A9D2-4FFEC5A2ED25}" type="datetimeFigureOut">
              <a:rPr lang="th-TH" smtClean="0"/>
              <a:pPr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A57-D732-4588-92FD-1095726DC73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FF26-963F-46FF-A9D2-4FFEC5A2ED25}" type="datetimeFigureOut">
              <a:rPr lang="th-TH" smtClean="0"/>
              <a:pPr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A57-D732-4588-92FD-1095726DC73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FF26-963F-46FF-A9D2-4FFEC5A2ED25}" type="datetimeFigureOut">
              <a:rPr lang="th-TH" smtClean="0"/>
              <a:pPr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A57-D732-4588-92FD-1095726DC73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FF26-963F-46FF-A9D2-4FFEC5A2ED25}" type="datetimeFigureOut">
              <a:rPr lang="th-TH" smtClean="0"/>
              <a:pPr/>
              <a:t>05/07/60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A57-D732-4588-92FD-1095726DC73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FF26-963F-46FF-A9D2-4FFEC5A2ED25}" type="datetimeFigureOut">
              <a:rPr lang="th-TH" smtClean="0"/>
              <a:pPr/>
              <a:t>05/07/60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A57-D732-4588-92FD-1095726DC73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FF26-963F-46FF-A9D2-4FFEC5A2ED25}" type="datetimeFigureOut">
              <a:rPr lang="th-TH" smtClean="0"/>
              <a:pPr/>
              <a:t>05/07/60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A57-D732-4588-92FD-1095726DC73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FF26-963F-46FF-A9D2-4FFEC5A2ED25}" type="datetimeFigureOut">
              <a:rPr lang="th-TH" smtClean="0"/>
              <a:pPr/>
              <a:t>05/07/60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A57-D732-4588-92FD-1095726DC73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FF26-963F-46FF-A9D2-4FFEC5A2ED25}" type="datetimeFigureOut">
              <a:rPr lang="th-TH" smtClean="0"/>
              <a:pPr/>
              <a:t>05/07/60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2FA57-D732-4588-92FD-1095726DC73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FF26-963F-46FF-A9D2-4FFEC5A2ED25}" type="datetimeFigureOut">
              <a:rPr lang="th-TH" smtClean="0"/>
              <a:pPr/>
              <a:t>05/07/60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A57-D732-4588-92FD-1095726DC73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9DAFF26-963F-46FF-A9D2-4FFEC5A2ED25}" type="datetimeFigureOut">
              <a:rPr lang="th-TH" smtClean="0"/>
              <a:pPr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0E2FA57-D732-4588-92FD-1095726DC734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92D050"/>
                </a:solidFill>
                <a:latin typeface="Rockwell Extra Bold" panose="02060903040505020403" pitchFamily="18" charset="0"/>
              </a:rPr>
              <a:t>Burglar     	alarm</a:t>
            </a:r>
            <a:endParaRPr lang="th-TH" sz="6600" dirty="0">
              <a:solidFill>
                <a:srgbClr val="92D050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1030" name="Picture 6" descr="http://www.ashley-security.co.uk/media/services/ashley-security_house_alarm_systems_poole_dor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3714750"/>
            <a:ext cx="4572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cribblenauts/images/5/5d/Cat_Burglar.png/revision/latest?cb=201301112106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36" y="2804859"/>
            <a:ext cx="1386591" cy="24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vignette4.wikia.nocookie.net/scribblenauts/images/d/d0/Hipster_Female.png/revision/latest?cb=201301291401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17" y="1538524"/>
            <a:ext cx="1697637" cy="253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vignette4.wikia.nocookie.net/scribblenauts/images/a/a0/Carpenter_Male.png/revision/latest?cb=2013010413315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48" y="4071194"/>
            <a:ext cx="1615247" cy="250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26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548640"/>
          </a:xfrm>
        </p:spPr>
        <p:txBody>
          <a:bodyPr/>
          <a:lstStyle/>
          <a:p>
            <a:pPr algn="ctr"/>
            <a:r>
              <a:rPr lang="th-TH" sz="5400" dirty="0">
                <a:solidFill>
                  <a:srgbClr val="00B05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ชื่อผู้พัฒนา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422" y="1514495"/>
            <a:ext cx="6584836" cy="178105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1.</a:t>
            </a:r>
            <a:r>
              <a:rPr lang="th-TH" sz="3200" dirty="0">
                <a:solidFill>
                  <a:srgbClr val="00B0F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นายก</a:t>
            </a:r>
            <a:r>
              <a:rPr lang="th-TH" sz="3200" dirty="0" err="1">
                <a:solidFill>
                  <a:srgbClr val="00B0F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รวีร์</a:t>
            </a:r>
            <a:r>
              <a:rPr lang="th-TH" sz="3200" dirty="0">
                <a:solidFill>
                  <a:srgbClr val="00B0F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       ฟุ้งเกียรติ</a:t>
            </a:r>
            <a:endParaRPr lang="en-US" sz="3200" dirty="0">
              <a:solidFill>
                <a:srgbClr val="00B0F0"/>
              </a:solidFill>
              <a:latin typeface="_Layiji MaHaNiYom V 1.2" panose="02000000000000000000" pitchFamily="2" charset="0"/>
              <a:cs typeface="_Layiji MaHaNiYom V 1.2" panose="02000000000000000000" pitchFamily="2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 2.</a:t>
            </a:r>
            <a:r>
              <a:rPr lang="th-TH" sz="3200" dirty="0">
                <a:solidFill>
                  <a:srgbClr val="00B0F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นายนรุษษ์ชัย     สุขเคหา</a:t>
            </a:r>
            <a:endParaRPr lang="en-US" sz="3200" dirty="0">
              <a:solidFill>
                <a:srgbClr val="00B0F0"/>
              </a:solidFill>
              <a:latin typeface="_Layiji MaHaNiYom V 1.2" panose="02000000000000000000" pitchFamily="2" charset="0"/>
              <a:cs typeface="_Layiji MaHaNiYom V 1.2" panose="02000000000000000000" pitchFamily="2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 3.</a:t>
            </a:r>
            <a:r>
              <a:rPr lang="th-TH" sz="3200" dirty="0">
                <a:solidFill>
                  <a:srgbClr val="00B0F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นางสาวดวงรัตน์     </a:t>
            </a:r>
            <a:r>
              <a:rPr lang="en-US" sz="3200" dirty="0">
                <a:solidFill>
                  <a:srgbClr val="00B0F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 </a:t>
            </a:r>
            <a:r>
              <a:rPr lang="th-TH" sz="3200" dirty="0">
                <a:solidFill>
                  <a:srgbClr val="00B0F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นิลประทีปปรีชา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3837037"/>
            <a:ext cx="3238500" cy="3552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3305174"/>
            <a:ext cx="3238500" cy="3552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61" y="2564904"/>
            <a:ext cx="4824958" cy="48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520940" cy="836672"/>
          </a:xfrm>
        </p:spPr>
        <p:txBody>
          <a:bodyPr/>
          <a:lstStyle/>
          <a:p>
            <a:r>
              <a:rPr lang="th-TH" sz="4800" dirty="0">
                <a:solidFill>
                  <a:srgbClr val="00B05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ทำไมถึงทำ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71247"/>
            <a:ext cx="7520940" cy="2473778"/>
          </a:xfrm>
        </p:spPr>
        <p:txBody>
          <a:bodyPr>
            <a:noAutofit/>
          </a:bodyPr>
          <a:lstStyle/>
          <a:p>
            <a:r>
              <a:rPr lang="th-TH" sz="2800" dirty="0">
                <a:solidFill>
                  <a:srgbClr val="0070C0"/>
                </a:solidFill>
                <a:latin typeface="Superspace Bold" pitchFamily="2" charset="0"/>
                <a:cs typeface="Superspace Bold" pitchFamily="2" charset="0"/>
              </a:rPr>
              <a:t>		</a:t>
            </a:r>
            <a:r>
              <a:rPr lang="th-TH" sz="1800" dirty="0">
                <a:solidFill>
                  <a:srgbClr val="0070C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ในปัจจุบัน ระบบสัญญาณกันขโมยคืออุปกรณ์ที่จำเป็นมาก</a:t>
            </a:r>
          </a:p>
          <a:p>
            <a:r>
              <a:rPr lang="th-TH" sz="1800" dirty="0">
                <a:solidFill>
                  <a:srgbClr val="0070C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อย่างหนึ่งสำหรับชิวิตและทรัพย์สินของเราแต่หลายๆคนมัก</a:t>
            </a:r>
          </a:p>
          <a:p>
            <a:r>
              <a:rPr lang="th-TH" sz="1800" dirty="0">
                <a:solidFill>
                  <a:srgbClr val="0070C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มองข้ามไป จะมารู้สึกอีกทีว่าจำเป็นต้องมีสัญญาณกันขโมย ก็ตอน</a:t>
            </a:r>
          </a:p>
          <a:p>
            <a:r>
              <a:rPr lang="th-TH" sz="1800" dirty="0">
                <a:solidFill>
                  <a:srgbClr val="0070C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ที่เกิดเหตุแล้ว </a:t>
            </a:r>
          </a:p>
          <a:p>
            <a:r>
              <a:rPr lang="th-TH" sz="1800" dirty="0">
                <a:solidFill>
                  <a:srgbClr val="0070C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			กลุ่มของเราได้สนใจเรื่อง </a:t>
            </a:r>
            <a:r>
              <a:rPr lang="en-US" sz="1800" dirty="0" err="1">
                <a:solidFill>
                  <a:srgbClr val="0070C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IoT</a:t>
            </a:r>
            <a:r>
              <a:rPr lang="th-TH" sz="1800" dirty="0">
                <a:solidFill>
                  <a:srgbClr val="0070C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 อยู่แล้วจึงเห็นถึงความสำคัญ			นี้ เลยได้เลือกที่จะทำสัญญาณกันขโมย  เพื่อความ			ปลอดภัยของบ้านและทรัพย์สินในบ้าน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88"/>
            <a:ext cx="2585765" cy="351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8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sz="4800" dirty="0">
                <a:solidFill>
                  <a:srgbClr val="00B05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อุปกรณ์ที่ใช้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6269320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Lithos Pro Regular" panose="04020505030E02020A04" pitchFamily="82" charset="0"/>
              </a:rPr>
              <a:t>BUZZER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Lithos Pro Regular" panose="04020505030E02020A04" pitchFamily="82" charset="0"/>
              </a:rPr>
              <a:t>TOUCH SENSOR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Lithos Pro Regular" panose="04020505030E02020A04" pitchFamily="82" charset="0"/>
              </a:rPr>
              <a:t>BLUE LED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Lithos Pro Regular" panose="04020505030E02020A04" pitchFamily="82" charset="0"/>
              </a:rPr>
              <a:t>KEYPAD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Lithos Pro Regular" panose="04020505030E02020A04" pitchFamily="82" charset="0"/>
              </a:rPr>
              <a:t>SOUND SENSOR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Lithos Pro Regular" panose="04020505030E02020A04" pitchFamily="82" charset="0"/>
              </a:rPr>
              <a:t>REED SWITCH(MAGNETIC)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Lithos Pro Regular" panose="04020505030E02020A04" pitchFamily="82" charset="0"/>
              </a:rPr>
              <a:t>MAGNET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solidFill>
                <a:schemeClr val="bg2">
                  <a:lumMod val="50000"/>
                </a:schemeClr>
              </a:solidFill>
              <a:latin typeface="Lithos Pro Regular" panose="04020505030E02020A04" pitchFamily="82" charset="0"/>
            </a:endParaRPr>
          </a:p>
          <a:p>
            <a:pPr marL="0" indent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4168" y="2348880"/>
            <a:ext cx="3348372" cy="47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sz="4800" dirty="0">
                <a:solidFill>
                  <a:srgbClr val="00B05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อุปกรณ์ที่ใช้</a:t>
            </a:r>
            <a:r>
              <a:rPr lang="en-US" sz="4800" dirty="0">
                <a:solidFill>
                  <a:srgbClr val="00B05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(</a:t>
            </a:r>
            <a:r>
              <a:rPr lang="th-TH" sz="4800" dirty="0">
                <a:solidFill>
                  <a:srgbClr val="00B05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ต่อ</a:t>
            </a:r>
            <a:r>
              <a:rPr lang="en-US" sz="4800" dirty="0">
                <a:solidFill>
                  <a:srgbClr val="00B05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)</a:t>
            </a:r>
            <a:endParaRPr lang="th-TH" sz="4800" dirty="0">
              <a:latin typeface="_Layiji MaHaNiYom V 1.2" panose="02000000000000000000" pitchFamily="2" charset="0"/>
              <a:cs typeface="_Layiji MaHaNiYom V 1.2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Lithos Pro Regular" panose="04020505030E02020A04" pitchFamily="82" charset="0"/>
              </a:rPr>
              <a:t>WIFI SHIELD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Lithos Pro Regular" panose="04020505030E02020A04" pitchFamily="82" charset="0"/>
              </a:rPr>
              <a:t>ARDUINO UNO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Lithos Pro Regular" panose="04020505030E02020A04" pitchFamily="82" charset="0"/>
              </a:rPr>
              <a:t>BUTTON BOARD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Lithos Pro Regular" panose="04020505030E02020A04" pitchFamily="82" charset="0"/>
              </a:rPr>
              <a:t>BASE SHIELD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1592" y="2282791"/>
            <a:ext cx="3672408" cy="47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8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sz="4800" dirty="0">
                <a:solidFill>
                  <a:srgbClr val="00B050"/>
                </a:solidFill>
                <a:latin typeface="_Layiji MaHaNiYom V 1.2" panose="02000000000000000000" pitchFamily="2" charset="0"/>
                <a:cs typeface="_Layiji MaHaNiYom V 1.2" panose="02000000000000000000" pitchFamily="2" charset="0"/>
              </a:rPr>
              <a:t>ซอฟแวร์ที่ใช้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7520940" cy="357984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Lithos Pro Regular" panose="04020505030E02020A04" pitchFamily="82" charset="0"/>
                <a:ea typeface="Adobe Fangsong Std R" panose="02020400000000000000" pitchFamily="18" charset="-128"/>
                <a:cs typeface="Superspace Bold" pitchFamily="2" charset="0"/>
              </a:rPr>
              <a:t>ARDUINO 1.6.9</a:t>
            </a:r>
          </a:p>
          <a:p>
            <a:r>
              <a:rPr lang="en-US" sz="3600" dirty="0">
                <a:solidFill>
                  <a:srgbClr val="0070C0"/>
                </a:solidFill>
                <a:latin typeface="Lithos Pro Regular" panose="04020505030E02020A04" pitchFamily="82" charset="0"/>
                <a:ea typeface="Adobe Fangsong Std R" panose="02020400000000000000" pitchFamily="18" charset="-128"/>
                <a:cs typeface="Superspace Bold" pitchFamily="2" charset="0"/>
              </a:rPr>
              <a:t>PYTHON 2.7</a:t>
            </a:r>
            <a:endParaRPr lang="th-TH" sz="3600" dirty="0">
              <a:solidFill>
                <a:srgbClr val="0070C0"/>
              </a:solidFill>
              <a:latin typeface="Lithos Pro Regular" panose="04020505030E02020A04" pitchFamily="82" charset="0"/>
              <a:ea typeface="Adobe Fangsong Std R" panose="02020400000000000000" pitchFamily="18" charset="-128"/>
              <a:cs typeface="Superspace Bold" pitchFamily="2" charset="0"/>
            </a:endParaRPr>
          </a:p>
        </p:txBody>
      </p:sp>
      <p:pic>
        <p:nvPicPr>
          <p:cNvPr id="1026" name="Picture 2" descr="http://icons.iconarchive.com/icons/cornmanthe3rd/plex/512/Other-pyth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93" y="3140968"/>
            <a:ext cx="3419872" cy="341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rintrbottalk.com/wiki/images/6/63/Ardui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2428"/>
            <a:ext cx="2996951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3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BURN-DOWN  CHART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921734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" name="Picture 2" descr="https://image.spreadshirtmedia.com/image-server/v1/designs/12218270,width=190,height=190,version=1357834711.png/burglar-mini_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501008"/>
            <a:ext cx="1593726" cy="159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5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30548"/>
            <a:ext cx="4444328" cy="29628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492896"/>
            <a:ext cx="5760132" cy="38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94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906</TotalTime>
  <Words>69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Adobe Fangsong Std R</vt:lpstr>
      <vt:lpstr>_Layiji MaHaNiYom V 1.2</vt:lpstr>
      <vt:lpstr>Arial</vt:lpstr>
      <vt:lpstr>Cordia New</vt:lpstr>
      <vt:lpstr>Franklin Gothic Book</vt:lpstr>
      <vt:lpstr>Franklin Gothic Medium</vt:lpstr>
      <vt:lpstr>LilyUPC</vt:lpstr>
      <vt:lpstr>Lithos Pro Regular</vt:lpstr>
      <vt:lpstr>Rockwell Extra Bold</vt:lpstr>
      <vt:lpstr>Superspace Bold</vt:lpstr>
      <vt:lpstr>Tunga</vt:lpstr>
      <vt:lpstr>Wingdings</vt:lpstr>
      <vt:lpstr>Angles</vt:lpstr>
      <vt:lpstr>Burglar      alarm</vt:lpstr>
      <vt:lpstr>ชื่อผู้พัฒนา</vt:lpstr>
      <vt:lpstr>ทำไมถึงทำ </vt:lpstr>
      <vt:lpstr>อุปกรณ์ที่ใช้</vt:lpstr>
      <vt:lpstr>อุปกรณ์ที่ใช้(ต่อ)</vt:lpstr>
      <vt:lpstr>ซอฟแวร์ที่ใช้</vt:lpstr>
      <vt:lpstr>BURN-DOWN  CHART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Gap-NB</cp:lastModifiedBy>
  <cp:revision>31</cp:revision>
  <dcterms:created xsi:type="dcterms:W3CDTF">2016-07-18T09:33:43Z</dcterms:created>
  <dcterms:modified xsi:type="dcterms:W3CDTF">2017-07-05T09:14:27Z</dcterms:modified>
</cp:coreProperties>
</file>