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69" r:id="rId4"/>
    <p:sldMasterId id="2147484586" r:id="rId5"/>
  </p:sldMasterIdLst>
  <p:notesMasterIdLst>
    <p:notesMasterId r:id="rId9"/>
  </p:notesMasterIdLst>
  <p:handoutMasterIdLst>
    <p:handoutMasterId r:id="rId10"/>
  </p:handoutMasterIdLst>
  <p:sldIdLst>
    <p:sldId id="2142532237" r:id="rId6"/>
    <p:sldId id="2142532424" r:id="rId7"/>
    <p:sldId id="2142532381" r:id="rId8"/>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F2E3E5D0-D227-40C5-B10C-68846DD92E2C}">
          <p14:sldIdLst>
            <p14:sldId id="2142532237"/>
            <p14:sldId id="2142532424"/>
            <p14:sldId id="2142532381"/>
          </p14:sldIdLst>
        </p14:section>
      </p14:sectionLst>
    </p:ext>
    <p:ext uri="{EFAFB233-063F-42B5-8137-9DF3F51BA10A}">
      <p15:sldGuideLst xmlns:p15="http://schemas.microsoft.com/office/powerpoint/2012/main">
        <p15:guide id="2" pos="4487" userDrawn="1">
          <p15:clr>
            <a:srgbClr val="A4A3A4"/>
          </p15:clr>
        </p15:guide>
        <p15:guide id="3" orient="horz" pos="2160" userDrawn="1">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786"/>
    <a:srgbClr val="62D84E"/>
    <a:srgbClr val="FFDE1D"/>
    <a:srgbClr val="24C2CE"/>
    <a:srgbClr val="5274FF"/>
    <a:srgbClr val="009156"/>
    <a:srgbClr val="90CCD3"/>
    <a:srgbClr val="379099"/>
    <a:srgbClr val="1A5D68"/>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65CD8F-26E8-1246-94F5-C34B7C092556}" v="5" dt="2023-10-03T13:53:03.288"/>
  </p1510:revLst>
</p1510:revInfo>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14" autoAdjust="0"/>
    <p:restoredTop sz="93859" autoAdjust="0"/>
  </p:normalViewPr>
  <p:slideViewPr>
    <p:cSldViewPr snapToGrid="0">
      <p:cViewPr varScale="1">
        <p:scale>
          <a:sx n="172" d="100"/>
          <a:sy n="172" d="100"/>
        </p:scale>
        <p:origin x="712" y="192"/>
      </p:cViewPr>
      <p:guideLst>
        <p:guide pos="4487"/>
        <p:guide orient="horz" pos="2160"/>
      </p:guideLst>
    </p:cSldViewPr>
  </p:slideViewPr>
  <p:outlineViewPr>
    <p:cViewPr>
      <p:scale>
        <a:sx n="33" d="100"/>
        <a:sy n="33" d="100"/>
      </p:scale>
      <p:origin x="0" y="-5694"/>
    </p:cViewPr>
  </p:outlineViewPr>
  <p:notesTextViewPr>
    <p:cViewPr>
      <p:scale>
        <a:sx n="3" d="2"/>
        <a:sy n="3" d="2"/>
      </p:scale>
      <p:origin x="0" y="0"/>
    </p:cViewPr>
  </p:notesTextViewPr>
  <p:sorterViewPr>
    <p:cViewPr>
      <p:scale>
        <a:sx n="140" d="100"/>
        <a:sy n="140" d="100"/>
      </p:scale>
      <p:origin x="0" y="-19500"/>
    </p:cViewPr>
  </p:sorterViewPr>
  <p:notesViewPr>
    <p:cSldViewPr snapToGrid="0" snapToObjects="1">
      <p:cViewPr varScale="1">
        <p:scale>
          <a:sx n="114" d="100"/>
          <a:sy n="114" d="100"/>
        </p:scale>
        <p:origin x="3876" y="108"/>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dirty="0">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3/18/24</a:t>
            </a:fld>
            <a:endParaRPr lang="en-US" dirty="0">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dirty="0">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dirty="0">
              <a:latin typeface="+mj-lt"/>
            </a:endParaRPr>
          </a:p>
        </p:txBody>
      </p:sp>
      <p:pic>
        <p:nvPicPr>
          <p:cNvPr id="35" name="Picture 34">
            <a:extLst>
              <a:ext uri="{FF2B5EF4-FFF2-40B4-BE49-F238E27FC236}">
                <a16:creationId xmlns:a16="http://schemas.microsoft.com/office/drawing/2014/main" id="{4A211A8A-C369-4D94-B82B-7F72C8DB385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dirty="0"/>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3/18/24</a:t>
            </a:fld>
            <a:endParaRPr lang="en-US" dirty="0"/>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dirty="0"/>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dirty="0"/>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dirty="0"/>
          </a:p>
        </p:txBody>
      </p:sp>
      <p:pic>
        <p:nvPicPr>
          <p:cNvPr id="35" name="Picture 34">
            <a:extLst>
              <a:ext uri="{FF2B5EF4-FFF2-40B4-BE49-F238E27FC236}">
                <a16:creationId xmlns:a16="http://schemas.microsoft.com/office/drawing/2014/main" id="{AF8886D2-769E-403B-933D-6CB77F4C4F92}"/>
              </a:ext>
            </a:extLst>
          </p:cNvPr>
          <p:cNvPicPr>
            <a:picLocks noChangeAspect="1"/>
          </p:cNvPicPr>
          <p:nvPr/>
        </p:nvPicPr>
        <p:blipFill>
          <a:blip r:embed="rId2"/>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299CD-3469-7241-AD37-C0E01E3A61D2}" type="slidenum">
              <a:rPr lang="en-US" smtClean="0"/>
              <a:pPr/>
              <a:t>1</a:t>
            </a:fld>
            <a:endParaRPr lang="en-US" dirty="0"/>
          </a:p>
        </p:txBody>
      </p:sp>
    </p:spTree>
    <p:extLst>
      <p:ext uri="{BB962C8B-B14F-4D97-AF65-F5344CB8AC3E}">
        <p14:creationId xmlns:p14="http://schemas.microsoft.com/office/powerpoint/2010/main" val="2315180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C18C5CDF-12D9-3705-DA64-6A7A36369773}"/>
              </a:ext>
            </a:extLst>
          </p:cNvPr>
          <p:cNvSpPr>
            <a:spLocks noGrp="1"/>
          </p:cNvSpPr>
          <p:nvPr>
            <p:ph type="ftr" sz="quarter" idx="13"/>
          </p:nvPr>
        </p:nvSpPr>
        <p:spPr>
          <a:xfrm>
            <a:off x="7848737" y="6397056"/>
            <a:ext cx="4114800" cy="365125"/>
          </a:xfrm>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30321817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 Column Paragraph and 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noAutofit/>
          </a:bodyPr>
          <a:lstStyle>
            <a:lvl1pPr>
              <a:defRPr/>
            </a:lvl1p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 name="Footer Placeholder 3">
            <a:extLst>
              <a:ext uri="{FF2B5EF4-FFF2-40B4-BE49-F238E27FC236}">
                <a16:creationId xmlns:a16="http://schemas.microsoft.com/office/drawing/2014/main" id="{C893A051-6F05-DEDC-CEA7-0C73D0D9BDDF}"/>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6526281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dirty="0"/>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7" y="3298877"/>
            <a:ext cx="4984887"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ACDCE18B-14CC-CE6C-AE43-E1004C46E295}"/>
              </a:ext>
            </a:extLst>
          </p:cNvPr>
          <p:cNvSpPr>
            <a:spLocks noGrp="1"/>
          </p:cNvSpPr>
          <p:nvPr>
            <p:ph type="ftr" sz="quarter" idx="16"/>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8199036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dirty="0"/>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96000"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BF17DB21-978C-FF30-4F2B-D745E4FC10F5}"/>
              </a:ext>
            </a:extLst>
          </p:cNvPr>
          <p:cNvSpPr>
            <a:spLocks noGrp="1"/>
          </p:cNvSpPr>
          <p:nvPr>
            <p:ph type="ftr" sz="quarter" idx="16"/>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4451047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dirty="0"/>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dirty="0"/>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dirty="0"/>
              <a:t>03</a:t>
            </a:r>
          </a:p>
        </p:txBody>
      </p:sp>
      <p:sp>
        <p:nvSpPr>
          <p:cNvPr id="3" name="Footer Placeholder 2">
            <a:extLst>
              <a:ext uri="{FF2B5EF4-FFF2-40B4-BE49-F238E27FC236}">
                <a16:creationId xmlns:a16="http://schemas.microsoft.com/office/drawing/2014/main" id="{A75B5812-6D3E-6AB3-0932-F78A631E8709}"/>
              </a:ext>
            </a:extLst>
          </p:cNvPr>
          <p:cNvSpPr>
            <a:spLocks noGrp="1"/>
          </p:cNvSpPr>
          <p:nvPr>
            <p:ph type="ftr" sz="quarter" idx="19"/>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036211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dirty="0"/>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dirty="0"/>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dirty="0"/>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dirty="0"/>
              <a:t>04</a:t>
            </a:r>
          </a:p>
        </p:txBody>
      </p:sp>
      <p:sp>
        <p:nvSpPr>
          <p:cNvPr id="3" name="Footer Placeholder 2">
            <a:extLst>
              <a:ext uri="{FF2B5EF4-FFF2-40B4-BE49-F238E27FC236}">
                <a16:creationId xmlns:a16="http://schemas.microsoft.com/office/drawing/2014/main" id="{A734A69F-3818-8EB5-B8B7-1CE1D6AD7235}"/>
              </a:ext>
            </a:extLst>
          </p:cNvPr>
          <p:cNvSpPr>
            <a:spLocks noGrp="1"/>
          </p:cNvSpPr>
          <p:nvPr>
            <p:ph type="ftr" sz="quarter" idx="21"/>
          </p:nvPr>
        </p:nvSpPr>
        <p:spPr>
          <a:xfrm>
            <a:off x="3813450" y="6209899"/>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6259448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1920160"/>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174487"/>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1920160"/>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8706" y="3387000"/>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120915"/>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387000"/>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120915"/>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2CA1D49-1A1E-8833-50ED-B303C150989C}"/>
              </a:ext>
            </a:extLst>
          </p:cNvPr>
          <p:cNvSpPr>
            <a:spLocks noGrp="1"/>
          </p:cNvSpPr>
          <p:nvPr>
            <p:ph type="ftr" sz="quarter" idx="21"/>
          </p:nvPr>
        </p:nvSpPr>
        <p:spPr>
          <a:xfrm>
            <a:off x="4264301" y="6181498"/>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07238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250223"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235521"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9288" y="3387000"/>
            <a:ext cx="3611679"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232981" y="3387000"/>
            <a:ext cx="361997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230159"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06561" y="3387000"/>
            <a:ext cx="3622799"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E2EEDD57-4DCD-04DD-C664-7E347113F32B}"/>
              </a:ext>
            </a:extLst>
          </p:cNvPr>
          <p:cNvSpPr>
            <a:spLocks noGrp="1"/>
          </p:cNvSpPr>
          <p:nvPr>
            <p:ph type="ftr" sz="quarter" idx="25"/>
          </p:nvPr>
        </p:nvSpPr>
        <p:spPr>
          <a:xfrm>
            <a:off x="4230159" y="6181498"/>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5619381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dirty="0"/>
              <a:t>Click to edit Master text styles</a:t>
            </a:r>
          </a:p>
        </p:txBody>
      </p:sp>
      <p:sp>
        <p:nvSpPr>
          <p:cNvPr id="5" name="Footer Placeholder 4">
            <a:extLst>
              <a:ext uri="{FF2B5EF4-FFF2-40B4-BE49-F238E27FC236}">
                <a16:creationId xmlns:a16="http://schemas.microsoft.com/office/drawing/2014/main" id="{AE9300D5-8B53-7CE8-2C36-0EB16C4BEB19}"/>
              </a:ext>
            </a:extLst>
          </p:cNvPr>
          <p:cNvSpPr>
            <a:spLocks noGrp="1"/>
          </p:cNvSpPr>
          <p:nvPr>
            <p:ph type="ftr" sz="quarter" idx="14"/>
          </p:nvPr>
        </p:nvSpPr>
        <p:spPr>
          <a:xfrm>
            <a:off x="3995928" y="6325973"/>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0834391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dirty="0"/>
              <a:t>Click to edit Master text styles</a:t>
            </a:r>
          </a:p>
        </p:txBody>
      </p:sp>
      <p:sp>
        <p:nvSpPr>
          <p:cNvPr id="6" name="Footer Placeholder 5">
            <a:extLst>
              <a:ext uri="{FF2B5EF4-FFF2-40B4-BE49-F238E27FC236}">
                <a16:creationId xmlns:a16="http://schemas.microsoft.com/office/drawing/2014/main" id="{1D7DCDEF-0D5C-656D-7536-3995E8B0E176}"/>
              </a:ext>
            </a:extLst>
          </p:cNvPr>
          <p:cNvSpPr>
            <a:spLocks noGrp="1"/>
          </p:cNvSpPr>
          <p:nvPr>
            <p:ph type="ftr" sz="quarter" idx="14"/>
          </p:nvPr>
        </p:nvSpPr>
        <p:spPr>
          <a:xfrm>
            <a:off x="4094162" y="6181498"/>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93086370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dirty="0"/>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Footer Placeholder 6">
            <a:extLst>
              <a:ext uri="{FF2B5EF4-FFF2-40B4-BE49-F238E27FC236}">
                <a16:creationId xmlns:a16="http://schemas.microsoft.com/office/drawing/2014/main" id="{C3FD68C3-EF48-FF55-7B97-7329A80FB5D8}"/>
              </a:ext>
            </a:extLst>
          </p:cNvPr>
          <p:cNvSpPr>
            <a:spLocks noGrp="1"/>
          </p:cNvSpPr>
          <p:nvPr>
            <p:ph type="ftr" sz="quarter" idx="10"/>
          </p:nvPr>
        </p:nvSpPr>
        <p:spPr>
          <a:xfrm>
            <a:off x="3986784" y="6230045"/>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9756939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52452" y="606065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24AE57B0-405E-A1A5-E41E-07110F07CF76}"/>
              </a:ext>
            </a:extLst>
          </p:cNvPr>
          <p:cNvSpPr>
            <a:spLocks noGrp="1"/>
          </p:cNvSpPr>
          <p:nvPr>
            <p:ph type="ftr" sz="quarter" idx="17"/>
          </p:nvPr>
        </p:nvSpPr>
        <p:spPr>
          <a:xfrm>
            <a:off x="7628997" y="6218410"/>
            <a:ext cx="4114800" cy="365125"/>
          </a:xfrm>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17079471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dirty="0"/>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1924FC76-6BC4-8438-B23A-0E66E7630CD9}"/>
              </a:ext>
            </a:extLst>
          </p:cNvPr>
          <p:cNvSpPr>
            <a:spLocks noGrp="1"/>
          </p:cNvSpPr>
          <p:nvPr>
            <p:ph type="ftr" sz="quarter" idx="12"/>
          </p:nvPr>
        </p:nvSpPr>
        <p:spPr>
          <a:xfrm>
            <a:off x="3986784" y="6268651"/>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0737141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3" name="Footer Placeholder 2">
            <a:extLst>
              <a:ext uri="{FF2B5EF4-FFF2-40B4-BE49-F238E27FC236}">
                <a16:creationId xmlns:a16="http://schemas.microsoft.com/office/drawing/2014/main" id="{E24984F8-E99A-00F8-2528-E14F68FDBE90}"/>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3936052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842118"/>
            <a:ext cx="11192256" cy="361154"/>
          </a:xfrm>
        </p:spPr>
        <p:txBody>
          <a:bodyPr>
            <a:noAutofit/>
          </a:bodyPr>
          <a:lstStyle>
            <a:lvl1pPr marL="0" indent="0">
              <a:buFontTx/>
              <a:buNone/>
              <a:defRPr sz="2000"/>
            </a:lvl1pPr>
          </a:lstStyle>
          <a:p>
            <a:pPr lvl="0"/>
            <a:r>
              <a:rPr lang="en-US" dirty="0"/>
              <a:t>Click to edit Master text styles</a:t>
            </a:r>
          </a:p>
        </p:txBody>
      </p:sp>
      <p:sp>
        <p:nvSpPr>
          <p:cNvPr id="3" name="Footer Placeholder 2">
            <a:extLst>
              <a:ext uri="{FF2B5EF4-FFF2-40B4-BE49-F238E27FC236}">
                <a16:creationId xmlns:a16="http://schemas.microsoft.com/office/drawing/2014/main" id="{09237CB2-4498-A4C4-F08B-64CB038A4C2C}"/>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8017181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dirty="0"/>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1755776"/>
            <a:ext cx="11091861" cy="4402976"/>
          </a:xfrm>
        </p:spPr>
        <p:txBody>
          <a:bodyPr>
            <a:noAutofit/>
          </a:bodyPr>
          <a:lstStyle/>
          <a:p>
            <a:endParaRPr lang="en-US" dirty="0"/>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491" y="842118"/>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dirty="0"/>
              <a:t>Click to edit Master text styles</a:t>
            </a:r>
          </a:p>
        </p:txBody>
      </p:sp>
      <p:sp>
        <p:nvSpPr>
          <p:cNvPr id="3" name="Footer Placeholder 2">
            <a:extLst>
              <a:ext uri="{FF2B5EF4-FFF2-40B4-BE49-F238E27FC236}">
                <a16:creationId xmlns:a16="http://schemas.microsoft.com/office/drawing/2014/main" id="{4C3FE23E-BDCC-83B5-87C9-C4FD4659516F}"/>
              </a:ext>
            </a:extLst>
          </p:cNvPr>
          <p:cNvSpPr>
            <a:spLocks noGrp="1"/>
          </p:cNvSpPr>
          <p:nvPr>
            <p:ph type="ftr" sz="quarter" idx="16"/>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541935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dirty="0"/>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3" name="Footer Placeholder 2">
            <a:extLst>
              <a:ext uri="{FF2B5EF4-FFF2-40B4-BE49-F238E27FC236}">
                <a16:creationId xmlns:a16="http://schemas.microsoft.com/office/drawing/2014/main" id="{53B7C3F2-20C3-0A38-206F-1A26F416AB53}"/>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89077985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2" name="Footer Placeholder 1">
            <a:extLst>
              <a:ext uri="{FF2B5EF4-FFF2-40B4-BE49-F238E27FC236}">
                <a16:creationId xmlns:a16="http://schemas.microsoft.com/office/drawing/2014/main" id="{42F53715-4072-34FF-B277-2D928B435CB6}"/>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5530683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3" name="Footer Placeholder 2">
            <a:extLst>
              <a:ext uri="{FF2B5EF4-FFF2-40B4-BE49-F238E27FC236}">
                <a16:creationId xmlns:a16="http://schemas.microsoft.com/office/drawing/2014/main" id="{7FACC409-2D00-F47E-0386-E1FCF4070556}"/>
              </a:ext>
            </a:extLst>
          </p:cNvPr>
          <p:cNvSpPr>
            <a:spLocks noGrp="1"/>
          </p:cNvSpPr>
          <p:nvPr>
            <p:ph type="ftr" sz="quarter" idx="25"/>
          </p:nvPr>
        </p:nvSpPr>
        <p:spPr>
          <a:xfrm>
            <a:off x="3574911" y="6312486"/>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7321970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3" name="Footer Placeholder 2">
            <a:extLst>
              <a:ext uri="{FF2B5EF4-FFF2-40B4-BE49-F238E27FC236}">
                <a16:creationId xmlns:a16="http://schemas.microsoft.com/office/drawing/2014/main" id="{C0A2D86A-AE9E-5ABB-491A-BB7685437A25}"/>
              </a:ext>
            </a:extLst>
          </p:cNvPr>
          <p:cNvSpPr>
            <a:spLocks noGrp="1"/>
          </p:cNvSpPr>
          <p:nvPr>
            <p:ph type="ftr" sz="quarter" idx="25"/>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9852015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dirty="0"/>
              <a:t>No matter where work happens, digital workﬂows drive productivity and </a:t>
            </a:r>
            <a:br>
              <a:rPr lang="en-US" sz="6800" b="1" spc="-150" baseline="0" dirty="0"/>
            </a:br>
            <a:r>
              <a:rPr lang="en-US" sz="6800" b="1" spc="-150" baseline="0" dirty="0"/>
              <a:t>great experiences.</a:t>
            </a:r>
          </a:p>
        </p:txBody>
      </p:sp>
      <p:sp>
        <p:nvSpPr>
          <p:cNvPr id="2" name="Footer Placeholder 1">
            <a:extLst>
              <a:ext uri="{FF2B5EF4-FFF2-40B4-BE49-F238E27FC236}">
                <a16:creationId xmlns:a16="http://schemas.microsoft.com/office/drawing/2014/main" id="{E0220F3A-9E71-5E59-6A2D-52AC8A7F5130}"/>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2761791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dirty="0"/>
              <a:t>Our work makes </a:t>
            </a:r>
            <a:br>
              <a:rPr lang="en-US" sz="6800" b="1" spc="-150" baseline="0" dirty="0"/>
            </a:br>
            <a:r>
              <a:rPr lang="en-US" sz="6800" b="1" spc="-150" baseline="0" dirty="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176355" cy="450435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03771B3-AC41-5CD8-7B7D-592436C163CE}"/>
              </a:ext>
            </a:extLst>
          </p:cNvPr>
          <p:cNvSpPr>
            <a:spLocks noGrp="1"/>
          </p:cNvSpPr>
          <p:nvPr>
            <p:ph type="ftr" sz="quarter" idx="15"/>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58100252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solidFill>
                <a:schemeClr val="bg1"/>
              </a:solidFill>
            </a:endParaRPr>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24E248B8-B264-E668-0EAF-B184B13EFAD8}"/>
              </a:ext>
            </a:extLst>
          </p:cNvPr>
          <p:cNvSpPr>
            <a:spLocks noGrp="1"/>
          </p:cNvSpPr>
          <p:nvPr>
            <p:ph type="ftr" sz="quarter" idx="17"/>
          </p:nvPr>
        </p:nvSpPr>
        <p:spPr>
          <a:xfrm>
            <a:off x="7928250" y="6242433"/>
            <a:ext cx="4114800" cy="365125"/>
          </a:xfrm>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9016811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dirty="0"/>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
        <p:nvSpPr>
          <p:cNvPr id="3" name="Footer Placeholder 2">
            <a:extLst>
              <a:ext uri="{FF2B5EF4-FFF2-40B4-BE49-F238E27FC236}">
                <a16:creationId xmlns:a16="http://schemas.microsoft.com/office/drawing/2014/main" id="{0FAE2C2D-0B34-BFEB-39F8-8DF4A8B558AD}"/>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6584591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dirty="0"/>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4846319" y="1661961"/>
            <a:ext cx="6816437" cy="3516868"/>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48B2E79-8BCA-7C89-6302-CD0F75781C5E}"/>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8421280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2635731"/>
          </a:xfrm>
        </p:spPr>
        <p:txBody>
          <a:bodyPr/>
          <a:lstStyle>
            <a:lvl1pPr>
              <a:lnSpc>
                <a:spcPct val="80000"/>
              </a:lnSpc>
              <a:defRPr sz="6800">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ED2DA47C-926A-4013-BDFD-169260A1CE7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78373" y="6354439"/>
            <a:ext cx="980589" cy="282164"/>
          </a:xfrm>
          <a:prstGeom prst="rect">
            <a:avLst/>
          </a:prstGeom>
        </p:spPr>
      </p:pic>
      <p:sp>
        <p:nvSpPr>
          <p:cNvPr id="3" name="Footer Placeholder 2">
            <a:extLst>
              <a:ext uri="{FF2B5EF4-FFF2-40B4-BE49-F238E27FC236}">
                <a16:creationId xmlns:a16="http://schemas.microsoft.com/office/drawing/2014/main" id="{A9FED445-21C4-2248-466D-586934C43456}"/>
              </a:ext>
            </a:extLst>
          </p:cNvPr>
          <p:cNvSpPr>
            <a:spLocks noGrp="1"/>
          </p:cNvSpPr>
          <p:nvPr>
            <p:ph type="ftr" sz="quarter" idx="18"/>
          </p:nvPr>
        </p:nvSpPr>
        <p:spPr>
          <a:xfrm>
            <a:off x="2101081" y="5989314"/>
            <a:ext cx="4114800" cy="365125"/>
          </a:xfrm>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10545621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890C97B-912C-BE9C-D63C-ACB9A678E605}"/>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4129748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93A4A444-884A-89B7-5F67-E22719D13C8E}"/>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487366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8DEA0-6AB0-6583-CF65-2BE2C5AADF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12195877" cy="6858000"/>
          </a:xfrm>
          <a:prstGeom prst="rect">
            <a:avLst/>
          </a:prstGeom>
        </p:spPr>
      </p:pic>
      <p:pic>
        <p:nvPicPr>
          <p:cNvPr id="7" name="Picture 6">
            <a:extLst>
              <a:ext uri="{FF2B5EF4-FFF2-40B4-BE49-F238E27FC236}">
                <a16:creationId xmlns:a16="http://schemas.microsoft.com/office/drawing/2014/main" id="{52F2A8AD-3C04-E090-1DE0-1162E1FB6077}"/>
              </a:ext>
            </a:extLst>
          </p:cNvPr>
          <p:cNvPicPr>
            <a:picLocks noChangeAspect="1"/>
          </p:cNvPicPr>
          <p:nvPr userDrawn="1"/>
        </p:nvPicPr>
        <p:blipFill>
          <a:blip r:embed="rId3"/>
          <a:stretch>
            <a:fillRect/>
          </a:stretch>
        </p:blipFill>
        <p:spPr>
          <a:xfrm>
            <a:off x="534274" y="1622424"/>
            <a:ext cx="6429458" cy="4575175"/>
          </a:xfrm>
          <a:prstGeom prst="rect">
            <a:avLst/>
          </a:prstGeom>
        </p:spPr>
      </p:pic>
      <p:sp>
        <p:nvSpPr>
          <p:cNvPr id="2" name="Footer Placeholder 1">
            <a:extLst>
              <a:ext uri="{FF2B5EF4-FFF2-40B4-BE49-F238E27FC236}">
                <a16:creationId xmlns:a16="http://schemas.microsoft.com/office/drawing/2014/main" id="{21C3D859-1245-1681-E362-5EFCC2BC11F0}"/>
              </a:ext>
            </a:extLst>
          </p:cNvPr>
          <p:cNvSpPr>
            <a:spLocks noGrp="1"/>
          </p:cNvSpPr>
          <p:nvPr>
            <p:ph type="ftr" sz="quarter" idx="10"/>
          </p:nvPr>
        </p:nvSpPr>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8942010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2" name="Footer Placeholder 1">
            <a:extLst>
              <a:ext uri="{FF2B5EF4-FFF2-40B4-BE49-F238E27FC236}">
                <a16:creationId xmlns:a16="http://schemas.microsoft.com/office/drawing/2014/main" id="{88227CD6-2F25-D287-76BA-A0A05897A48A}"/>
              </a:ext>
            </a:extLst>
          </p:cNvPr>
          <p:cNvSpPr>
            <a:spLocks noGrp="1"/>
          </p:cNvSpPr>
          <p:nvPr>
            <p:ph type="ftr" sz="quarter" idx="11"/>
          </p:nvPr>
        </p:nvSpPr>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2446248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2" name="Footer Placeholder 1">
            <a:extLst>
              <a:ext uri="{FF2B5EF4-FFF2-40B4-BE49-F238E27FC236}">
                <a16:creationId xmlns:a16="http://schemas.microsoft.com/office/drawing/2014/main" id="{A00871F9-A774-A545-C1DE-AEDDD6C2DCE9}"/>
              </a:ext>
            </a:extLst>
          </p:cNvPr>
          <p:cNvSpPr>
            <a:spLocks noGrp="1"/>
          </p:cNvSpPr>
          <p:nvPr>
            <p:ph type="ftr" sz="quarter" idx="12"/>
          </p:nvPr>
        </p:nvSpPr>
        <p:spPr/>
        <p:txBody>
          <a:bodyPr/>
          <a:lstStyle/>
          <a:p>
            <a:r>
              <a:rPr lang="en-US">
                <a:solidFill>
                  <a:schemeClr val="bg1"/>
                </a:solidFill>
              </a:rPr>
              <a:t>URL:          </a:t>
            </a:r>
          </a:p>
          <a:p>
            <a:r>
              <a:rPr lang="en-US">
                <a:solidFill>
                  <a:schemeClr val="bg1"/>
                </a:solidFill>
              </a:rPr>
              <a:t>Reservation Code:</a:t>
            </a:r>
            <a:endParaRPr lang="en-US" dirty="0"/>
          </a:p>
        </p:txBody>
      </p:sp>
    </p:spTree>
    <p:extLst>
      <p:ext uri="{BB962C8B-B14F-4D97-AF65-F5344CB8AC3E}">
        <p14:creationId xmlns:p14="http://schemas.microsoft.com/office/powerpoint/2010/main" val="8209694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1143438" y="1627423"/>
            <a:ext cx="9789675" cy="1325880"/>
          </a:xfrm>
        </p:spPr>
        <p:txBody>
          <a:bodyPr anchor="t">
            <a:noAutofit/>
          </a:bodyPr>
          <a:lstStyle>
            <a:lvl1pPr>
              <a:lnSpc>
                <a:spcPct val="100000"/>
              </a:lnSpc>
              <a:defRPr sz="3200">
                <a:solidFill>
                  <a:schemeClr val="tx1"/>
                </a:solidFill>
              </a:defRPr>
            </a:lvl1pPr>
          </a:lstStyle>
          <a:p>
            <a:r>
              <a:rPr lang="en-US" dirty="0"/>
              <a:t>Click to edit Master title style</a:t>
            </a:r>
            <a:br>
              <a:rPr lang="en-US" dirty="0"/>
            </a:br>
            <a:br>
              <a:rPr lang="en-US" dirty="0"/>
            </a:br>
            <a:endParaRPr lang="en-US" dirty="0"/>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1168318" y="4553744"/>
            <a:ext cx="8361445"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dirty="0"/>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52656" y="1192574"/>
            <a:ext cx="396850" cy="320040"/>
          </a:xfrm>
          <a:prstGeom prst="rect">
            <a:avLst/>
          </a:prstGeom>
        </p:spPr>
      </p:pic>
      <p:sp>
        <p:nvSpPr>
          <p:cNvPr id="3" name="Footer Placeholder 2">
            <a:extLst>
              <a:ext uri="{FF2B5EF4-FFF2-40B4-BE49-F238E27FC236}">
                <a16:creationId xmlns:a16="http://schemas.microsoft.com/office/drawing/2014/main" id="{792D3557-B0A5-0994-8E6E-66AEB0264AB5}"/>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85277692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57284" y="1627423"/>
            <a:ext cx="8375767" cy="1325880"/>
          </a:xfrm>
        </p:spPr>
        <p:txBody>
          <a:bodyPr anchor="t">
            <a:noAutofit/>
          </a:bodyPr>
          <a:lstStyle>
            <a:lvl1pPr>
              <a:lnSpc>
                <a:spcPct val="100000"/>
              </a:lnSpc>
              <a:defRPr sz="5000">
                <a:solidFill>
                  <a:schemeClr val="tx1"/>
                </a:solidFill>
              </a:defRPr>
            </a:lvl1pPr>
          </a:lstStyle>
          <a:p>
            <a:r>
              <a:rPr lang="en-US" dirty="0"/>
              <a:t>Click to edit Master title style</a:t>
            </a:r>
            <a:br>
              <a:rPr lang="en-US" dirty="0"/>
            </a:br>
            <a:br>
              <a:rPr lang="en-US" dirty="0"/>
            </a:br>
            <a:endParaRPr lang="en-US" dirty="0"/>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82164" y="4553744"/>
            <a:ext cx="835094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dirty="0"/>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66502" y="1192574"/>
            <a:ext cx="396850" cy="320040"/>
          </a:xfrm>
          <a:prstGeom prst="rect">
            <a:avLst/>
          </a:prstGeom>
        </p:spPr>
      </p:pic>
      <p:sp>
        <p:nvSpPr>
          <p:cNvPr id="3" name="Footer Placeholder 2">
            <a:extLst>
              <a:ext uri="{FF2B5EF4-FFF2-40B4-BE49-F238E27FC236}">
                <a16:creationId xmlns:a16="http://schemas.microsoft.com/office/drawing/2014/main" id="{61039081-1C19-3B07-051E-B2FF2D529B88}"/>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560282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851C167F-2373-D725-B344-E81244C714F8}"/>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654780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dirty="0">
                <a:solidFill>
                  <a:schemeClr val="bg1"/>
                </a:solidFill>
              </a:rPr>
              <a:t>© 2023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dirty="0">
              <a:solidFill>
                <a:schemeClr val="bg1"/>
              </a:solidFill>
              <a:latin typeface="+mn-lt"/>
              <a:ea typeface="+mn-ea"/>
              <a:cs typeface="+mn-cs"/>
            </a:endParaRPr>
          </a:p>
        </p:txBody>
      </p:sp>
      <p:sp>
        <p:nvSpPr>
          <p:cNvPr id="2" name="Footer Placeholder 1">
            <a:extLst>
              <a:ext uri="{FF2B5EF4-FFF2-40B4-BE49-F238E27FC236}">
                <a16:creationId xmlns:a16="http://schemas.microsoft.com/office/drawing/2014/main" id="{DC9060B3-2194-F472-B625-E89A115DE299}"/>
              </a:ext>
            </a:extLst>
          </p:cNvPr>
          <p:cNvSpPr>
            <a:spLocks noGrp="1"/>
          </p:cNvSpPr>
          <p:nvPr>
            <p:ph type="ftr" sz="quarter" idx="11"/>
          </p:nvPr>
        </p:nvSpPr>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34738459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dirty="0">
                <a:solidFill>
                  <a:schemeClr val="bg1"/>
                </a:solidFill>
              </a:rPr>
              <a:t>© 2023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dirty="0">
              <a:solidFill>
                <a:schemeClr val="bg1"/>
              </a:solidFill>
              <a:latin typeface="+mn-lt"/>
              <a:ea typeface="+mn-ea"/>
              <a:cs typeface="+mn-cs"/>
            </a:endParaRPr>
          </a:p>
        </p:txBody>
      </p:sp>
      <p:sp>
        <p:nvSpPr>
          <p:cNvPr id="2" name="Footer Placeholder 1">
            <a:extLst>
              <a:ext uri="{FF2B5EF4-FFF2-40B4-BE49-F238E27FC236}">
                <a16:creationId xmlns:a16="http://schemas.microsoft.com/office/drawing/2014/main" id="{E85616D1-3FFF-F54D-F70F-809BFE374FD4}"/>
              </a:ext>
            </a:extLst>
          </p:cNvPr>
          <p:cNvSpPr>
            <a:spLocks noGrp="1"/>
          </p:cNvSpPr>
          <p:nvPr>
            <p:ph type="ftr" sz="quarter" idx="11"/>
          </p:nvPr>
        </p:nvSpPr>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473322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2" name="Footer Placeholder 1">
            <a:extLst>
              <a:ext uri="{FF2B5EF4-FFF2-40B4-BE49-F238E27FC236}">
                <a16:creationId xmlns:a16="http://schemas.microsoft.com/office/drawing/2014/main" id="{0A05A591-8443-CD99-2104-628531363AFC}"/>
              </a:ext>
            </a:extLst>
          </p:cNvPr>
          <p:cNvSpPr>
            <a:spLocks noGrp="1"/>
          </p:cNvSpPr>
          <p:nvPr>
            <p:ph type="ftr" sz="quarter" idx="11"/>
          </p:nvPr>
        </p:nvSpPr>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15958443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Brand Blue">
    <p:bg bwMode="invGray">
      <p:bgPr>
        <a:solidFill>
          <a:schemeClr val="tx2"/>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7" name="Rectangle 6">
            <a:extLst>
              <a:ext uri="{FF2B5EF4-FFF2-40B4-BE49-F238E27FC236}">
                <a16:creationId xmlns:a16="http://schemas.microsoft.com/office/drawing/2014/main" id="{DB91C5CC-35B7-406D-9EA7-E8DABB706A93}"/>
              </a:ext>
            </a:extLst>
          </p:cNvPr>
          <p:cNvSpPr/>
          <p:nvPr userDrawn="1"/>
        </p:nvSpPr>
        <p:spPr bwMode="gray">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sp>
        <p:nvSpPr>
          <p:cNvPr id="2" name="Footer Placeholder 1">
            <a:extLst>
              <a:ext uri="{FF2B5EF4-FFF2-40B4-BE49-F238E27FC236}">
                <a16:creationId xmlns:a16="http://schemas.microsoft.com/office/drawing/2014/main" id="{4943E110-7F0A-6216-053F-84243245A803}"/>
              </a:ext>
            </a:extLst>
          </p:cNvPr>
          <p:cNvSpPr>
            <a:spLocks noGrp="1"/>
          </p:cNvSpPr>
          <p:nvPr>
            <p:ph type="ftr" sz="quarter" idx="11"/>
          </p:nvPr>
        </p:nvSpPr>
        <p:spPr/>
        <p:txBody>
          <a:bodyPr/>
          <a:lstStyle>
            <a:lvl1pPr>
              <a:defRPr>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24585410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
        <p:nvSpPr>
          <p:cNvPr id="2" name="Footer Placeholder 1">
            <a:extLst>
              <a:ext uri="{FF2B5EF4-FFF2-40B4-BE49-F238E27FC236}">
                <a16:creationId xmlns:a16="http://schemas.microsoft.com/office/drawing/2014/main" id="{29BF6CD0-3311-4112-FADB-4B8D61FC9478}"/>
              </a:ext>
            </a:extLst>
          </p:cNvPr>
          <p:cNvSpPr>
            <a:spLocks noGrp="1"/>
          </p:cNvSpPr>
          <p:nvPr>
            <p:ph type="ftr" sz="quarter" idx="10"/>
          </p:nvPr>
        </p:nvSpPr>
        <p:spPr/>
        <p:txBody>
          <a:bodyPr/>
          <a:lstStyle/>
          <a:p>
            <a:r>
              <a:rPr lang="en-US">
                <a:solidFill>
                  <a:schemeClr val="bg1"/>
                </a:solidFill>
              </a:rPr>
              <a:t>URL:          </a:t>
            </a:r>
          </a:p>
          <a:p>
            <a:r>
              <a:rPr lang="en-US">
                <a:solidFill>
                  <a:schemeClr val="bg1"/>
                </a:solidFill>
              </a:rPr>
              <a:t>Reservation Code:</a:t>
            </a:r>
            <a:endParaRPr lang="en-US" dirty="0"/>
          </a:p>
        </p:txBody>
      </p:sp>
    </p:spTree>
    <p:extLst>
      <p:ext uri="{BB962C8B-B14F-4D97-AF65-F5344CB8AC3E}">
        <p14:creationId xmlns:p14="http://schemas.microsoft.com/office/powerpoint/2010/main" val="7483663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dirty="0">
                <a:solidFill>
                  <a:schemeClr val="tx1"/>
                </a:solidFill>
              </a:rPr>
              <a:t>Do</a:t>
            </a:r>
            <a:r>
              <a:rPr lang="en-US" sz="3599" baseline="0" dirty="0">
                <a:solidFill>
                  <a:schemeClr val="tx1"/>
                </a:solidFill>
              </a:rPr>
              <a:t> not use this layout. For visual reference in layout masters only.</a:t>
            </a:r>
            <a:endParaRPr lang="en-US" sz="3599" dirty="0">
              <a:solidFill>
                <a:schemeClr val="tx1"/>
              </a:solidFill>
            </a:endParaRPr>
          </a:p>
        </p:txBody>
      </p:sp>
    </p:spTree>
    <p:extLst>
      <p:ext uri="{BB962C8B-B14F-4D97-AF65-F5344CB8AC3E}">
        <p14:creationId xmlns:p14="http://schemas.microsoft.com/office/powerpoint/2010/main" val="1271846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7C915270-B29B-7C96-C31F-171B9EC4E40C}"/>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4763969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460F1AB7-1EFB-526C-341B-4BB130E66ED8}"/>
              </a:ext>
            </a:extLst>
          </p:cNvPr>
          <p:cNvSpPr>
            <a:spLocks noGrp="1"/>
          </p:cNvSpPr>
          <p:nvPr>
            <p:ph type="ftr" sz="quarter" idx="17"/>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7876645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EE824A12-3196-2173-7133-1B45AF992371}"/>
              </a:ext>
            </a:extLst>
          </p:cNvPr>
          <p:cNvSpPr>
            <a:spLocks noGrp="1"/>
          </p:cNvSpPr>
          <p:nvPr>
            <p:ph type="ftr" sz="quarter" idx="17"/>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440805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B6AB5413-BB86-3DDE-0299-FC5D6251E427}"/>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8051103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dirty="0"/>
              <a:t>Click to edit Master text styles</a:t>
            </a:r>
          </a:p>
        </p:txBody>
      </p:sp>
      <p:sp>
        <p:nvSpPr>
          <p:cNvPr id="4" name="Footer Placeholder 3">
            <a:extLst>
              <a:ext uri="{FF2B5EF4-FFF2-40B4-BE49-F238E27FC236}">
                <a16:creationId xmlns:a16="http://schemas.microsoft.com/office/drawing/2014/main" id="{8D9938F4-6D25-91FB-3C88-DD4576FE0775}"/>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42166066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dirty="0"/>
              <a:t>Click to edit Master text styles</a:t>
            </a:r>
          </a:p>
        </p:txBody>
      </p:sp>
      <p:sp>
        <p:nvSpPr>
          <p:cNvPr id="4" name="Footer Placeholder 3">
            <a:extLst>
              <a:ext uri="{FF2B5EF4-FFF2-40B4-BE49-F238E27FC236}">
                <a16:creationId xmlns:a16="http://schemas.microsoft.com/office/drawing/2014/main" id="{EF5D65FD-FB3F-5D1E-46D3-2B05FF2EB169}"/>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6460733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1665127"/>
            <a:ext cx="11189907" cy="40006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3BB2C11-1731-FFE4-61BC-BF2E24A41797}"/>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4277988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line headlin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2168341"/>
            <a:ext cx="11189907" cy="40006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9198DDB6-E6C4-E94E-B779-BA0A23BEB300}"/>
              </a:ext>
            </a:extLst>
          </p:cNvPr>
          <p:cNvSpPr>
            <a:spLocks noGrp="1"/>
          </p:cNvSpPr>
          <p:nvPr>
            <p:ph type="body" sz="quarter" idx="13"/>
          </p:nvPr>
        </p:nvSpPr>
        <p:spPr>
          <a:xfrm>
            <a:off x="453771" y="1462931"/>
            <a:ext cx="11188711" cy="365760"/>
          </a:xfrm>
        </p:spPr>
        <p:txBody>
          <a:bodyPr vert="horz" lIns="91440" tIns="45720" rIns="91440" bIns="45720" rtlCol="0">
            <a:noAutofit/>
          </a:bodyPr>
          <a:lstStyle>
            <a:lvl1pPr marL="0" indent="0">
              <a:buNone/>
              <a:defRPr lang="en-US" sz="2000" dirty="0"/>
            </a:lvl1pPr>
          </a:lstStyle>
          <a:p>
            <a:pPr marL="228600" lvl="0" indent="-228600"/>
            <a:r>
              <a:rPr lang="en-US" dirty="0"/>
              <a:t>Click to edit Master text styles</a:t>
            </a:r>
          </a:p>
        </p:txBody>
      </p:sp>
      <p:sp>
        <p:nvSpPr>
          <p:cNvPr id="5" name="Footer Placeholder 4">
            <a:extLst>
              <a:ext uri="{FF2B5EF4-FFF2-40B4-BE49-F238E27FC236}">
                <a16:creationId xmlns:a16="http://schemas.microsoft.com/office/drawing/2014/main" id="{E4406EAC-8462-18E9-8ABA-F789A2E245E7}"/>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5692390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 name="Footer Placeholder 3">
            <a:extLst>
              <a:ext uri="{FF2B5EF4-FFF2-40B4-BE49-F238E27FC236}">
                <a16:creationId xmlns:a16="http://schemas.microsoft.com/office/drawing/2014/main" id="{58A7FB9C-C192-5296-2A8D-6FE1A42F4411}"/>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40738764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5574920" cy="5062601"/>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 name="Footer Placeholder 3">
            <a:extLst>
              <a:ext uri="{FF2B5EF4-FFF2-40B4-BE49-F238E27FC236}">
                <a16:creationId xmlns:a16="http://schemas.microsoft.com/office/drawing/2014/main" id="{9AD49D60-BFB0-D709-D7A2-1DDFD2022085}"/>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558056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 Column Paragraph and 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noAutofit/>
          </a:bodyPr>
          <a:lstStyle>
            <a:lvl1pPr>
              <a:defRPr/>
            </a:lvl1p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 name="Footer Placeholder 3">
            <a:extLst>
              <a:ext uri="{FF2B5EF4-FFF2-40B4-BE49-F238E27FC236}">
                <a16:creationId xmlns:a16="http://schemas.microsoft.com/office/drawing/2014/main" id="{09A97CCF-891B-2363-A4B0-B88439AF0903}"/>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0273681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dirty="0"/>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7" y="3298877"/>
            <a:ext cx="4984887"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5A95BB0E-DC65-C2DA-C89C-B562BF62605B}"/>
              </a:ext>
            </a:extLst>
          </p:cNvPr>
          <p:cNvSpPr>
            <a:spLocks noGrp="1"/>
          </p:cNvSpPr>
          <p:nvPr>
            <p:ph type="ftr" sz="quarter" idx="16"/>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5968434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dirty="0"/>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96000"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C06A29C-CE61-8CD2-12F3-1B7773B8DD8F}"/>
              </a:ext>
            </a:extLst>
          </p:cNvPr>
          <p:cNvSpPr>
            <a:spLocks noGrp="1"/>
          </p:cNvSpPr>
          <p:nvPr>
            <p:ph type="ftr" sz="quarter" idx="16"/>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8905160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a:cxnSpLocks/>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a:cxnSpLocks/>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dirty="0">
                <a:solidFill>
                  <a:schemeClr val="bg1"/>
                </a:solidFill>
              </a:rPr>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a:cxnSpLocks/>
          </p:cNvCxnSpPr>
          <p:nvPr userDrawn="1"/>
        </p:nvCxnSpPr>
        <p:spPr>
          <a:xfrm>
            <a:off x="4067598"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a:cxnSpLocks/>
          </p:cNvCxnSpPr>
          <p:nvPr userDrawn="1"/>
        </p:nvCxnSpPr>
        <p:spPr>
          <a:xfrm>
            <a:off x="4067598"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dirty="0">
                <a:solidFill>
                  <a:schemeClr val="bg1"/>
                </a:solidFill>
              </a:rPr>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a:cxnSpLocks/>
          </p:cNvCxnSpPr>
          <p:nvPr userDrawn="1"/>
        </p:nvCxnSpPr>
        <p:spPr>
          <a:xfrm>
            <a:off x="7569847"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a:cxnSpLocks/>
          </p:cNvCxnSpPr>
          <p:nvPr userDrawn="1"/>
        </p:nvCxnSpPr>
        <p:spPr>
          <a:xfrm>
            <a:off x="7569847"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dirty="0">
                <a:solidFill>
                  <a:schemeClr val="bg1"/>
                </a:solidFill>
              </a:rPr>
              <a:t>03</a:t>
            </a:r>
          </a:p>
        </p:txBody>
      </p:sp>
      <p:sp>
        <p:nvSpPr>
          <p:cNvPr id="3" name="Footer Placeholder 2">
            <a:extLst>
              <a:ext uri="{FF2B5EF4-FFF2-40B4-BE49-F238E27FC236}">
                <a16:creationId xmlns:a16="http://schemas.microsoft.com/office/drawing/2014/main" id="{46A938E5-CE4B-5418-D044-0B3A065E1B73}"/>
              </a:ext>
            </a:extLst>
          </p:cNvPr>
          <p:cNvSpPr>
            <a:spLocks noGrp="1"/>
          </p:cNvSpPr>
          <p:nvPr>
            <p:ph type="ftr" sz="quarter" idx="19"/>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58431714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dirty="0">
                <a:solidFill>
                  <a:schemeClr val="bg1"/>
                </a:solidFill>
              </a:rPr>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dirty="0">
                <a:solidFill>
                  <a:schemeClr val="bg1"/>
                </a:solidFill>
              </a:rPr>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dirty="0">
                <a:solidFill>
                  <a:schemeClr val="bg1"/>
                </a:solidFill>
              </a:rPr>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dirty="0">
                <a:solidFill>
                  <a:schemeClr val="bg1"/>
                </a:solidFill>
              </a:rPr>
              <a:t>04</a:t>
            </a:r>
          </a:p>
        </p:txBody>
      </p:sp>
      <p:sp>
        <p:nvSpPr>
          <p:cNvPr id="3" name="Footer Placeholder 2">
            <a:extLst>
              <a:ext uri="{FF2B5EF4-FFF2-40B4-BE49-F238E27FC236}">
                <a16:creationId xmlns:a16="http://schemas.microsoft.com/office/drawing/2014/main" id="{F552AE4A-9E45-F9CC-D235-CF9EA75E8710}"/>
              </a:ext>
            </a:extLst>
          </p:cNvPr>
          <p:cNvSpPr>
            <a:spLocks noGrp="1"/>
          </p:cNvSpPr>
          <p:nvPr>
            <p:ph type="ftr" sz="quarter" idx="2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8728573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1665127"/>
            <a:ext cx="11189907" cy="40006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7BD5D117-6544-BA1C-ECE3-658BF40F05E1}"/>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1731255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5029200"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1920160"/>
            <a:ext cx="5035553"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174487"/>
            <a:ext cx="5029200"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1920160"/>
            <a:ext cx="5043897"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8706" y="3387000"/>
            <a:ext cx="5035554"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120915"/>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387000"/>
            <a:ext cx="504389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120915"/>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D095AB7-0A9D-470A-AD5E-96B8A5D72132}"/>
              </a:ext>
            </a:extLst>
          </p:cNvPr>
          <p:cNvSpPr>
            <a:spLocks noGrp="1"/>
          </p:cNvSpPr>
          <p:nvPr>
            <p:ph type="ftr" sz="quarter" idx="2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6624711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250223"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235521"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9288" y="3387000"/>
            <a:ext cx="3611679"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232981" y="3387000"/>
            <a:ext cx="361997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230159"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06561" y="3387000"/>
            <a:ext cx="3622799"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4FE12B0-CC93-2629-9C3D-33D3A1E0D201}"/>
              </a:ext>
            </a:extLst>
          </p:cNvPr>
          <p:cNvSpPr>
            <a:spLocks noGrp="1"/>
          </p:cNvSpPr>
          <p:nvPr>
            <p:ph type="ftr" sz="quarter" idx="25"/>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2425896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dirty="0"/>
              <a:t>Click to edit Master text styles</a:t>
            </a:r>
          </a:p>
        </p:txBody>
      </p:sp>
      <p:sp>
        <p:nvSpPr>
          <p:cNvPr id="5" name="Footer Placeholder 4">
            <a:extLst>
              <a:ext uri="{FF2B5EF4-FFF2-40B4-BE49-F238E27FC236}">
                <a16:creationId xmlns:a16="http://schemas.microsoft.com/office/drawing/2014/main" id="{0E4C4E6F-EAB3-9FD6-8804-BB038C48BB49}"/>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6012811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dirty="0"/>
              <a:t>Click to edit Master text styles</a:t>
            </a:r>
          </a:p>
        </p:txBody>
      </p:sp>
      <p:sp>
        <p:nvSpPr>
          <p:cNvPr id="6" name="Footer Placeholder 5">
            <a:extLst>
              <a:ext uri="{FF2B5EF4-FFF2-40B4-BE49-F238E27FC236}">
                <a16:creationId xmlns:a16="http://schemas.microsoft.com/office/drawing/2014/main" id="{BC89363F-2FAB-3386-22A5-25772C6119E5}"/>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466544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dirty="0"/>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Footer Placeholder 6">
            <a:extLst>
              <a:ext uri="{FF2B5EF4-FFF2-40B4-BE49-F238E27FC236}">
                <a16:creationId xmlns:a16="http://schemas.microsoft.com/office/drawing/2014/main" id="{8F1769D0-2D0E-E38F-6287-E136FB60F2C7}"/>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4977148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dirty="0"/>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28CF5AF7-34D3-73EB-085A-B82EAF18F9C8}"/>
              </a:ext>
            </a:extLst>
          </p:cNvPr>
          <p:cNvSpPr>
            <a:spLocks noGrp="1"/>
          </p:cNvSpPr>
          <p:nvPr>
            <p:ph type="ftr" sz="quarter" idx="12"/>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7306262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3" name="Footer Placeholder 2">
            <a:extLst>
              <a:ext uri="{FF2B5EF4-FFF2-40B4-BE49-F238E27FC236}">
                <a16:creationId xmlns:a16="http://schemas.microsoft.com/office/drawing/2014/main" id="{A77A148F-0641-2D84-E4E0-61804C25040A}"/>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1022845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842118"/>
            <a:ext cx="11192256" cy="361154"/>
          </a:xfrm>
        </p:spPr>
        <p:txBody>
          <a:bodyPr>
            <a:noAutofit/>
          </a:bodyPr>
          <a:lstStyle>
            <a:lvl1pPr marL="0" indent="0">
              <a:buFontTx/>
              <a:buNone/>
              <a:defRPr sz="2000"/>
            </a:lvl1pPr>
          </a:lstStyle>
          <a:p>
            <a:pPr lvl="0"/>
            <a:r>
              <a:rPr lang="en-US" dirty="0"/>
              <a:t>Click to edit Master text styles</a:t>
            </a:r>
          </a:p>
        </p:txBody>
      </p:sp>
      <p:sp>
        <p:nvSpPr>
          <p:cNvPr id="3" name="Footer Placeholder 2">
            <a:extLst>
              <a:ext uri="{FF2B5EF4-FFF2-40B4-BE49-F238E27FC236}">
                <a16:creationId xmlns:a16="http://schemas.microsoft.com/office/drawing/2014/main" id="{88AA3108-85CF-E449-F4D9-D94A8D1F2905}"/>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57914339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dirty="0"/>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1755776"/>
            <a:ext cx="11091861" cy="4402976"/>
          </a:xfrm>
        </p:spPr>
        <p:txBody>
          <a:bodyPr>
            <a:noAutofit/>
          </a:bodyPr>
          <a:lstStyle/>
          <a:p>
            <a:endParaRPr lang="en-US" dirty="0"/>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491" y="842118"/>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dirty="0"/>
              <a:t>Click to edit Master text styles</a:t>
            </a:r>
          </a:p>
        </p:txBody>
      </p:sp>
      <p:sp>
        <p:nvSpPr>
          <p:cNvPr id="3" name="Footer Placeholder 2">
            <a:extLst>
              <a:ext uri="{FF2B5EF4-FFF2-40B4-BE49-F238E27FC236}">
                <a16:creationId xmlns:a16="http://schemas.microsoft.com/office/drawing/2014/main" id="{645AC20A-B2DE-C4B9-F4DD-46F8A84D4338}"/>
              </a:ext>
            </a:extLst>
          </p:cNvPr>
          <p:cNvSpPr>
            <a:spLocks noGrp="1"/>
          </p:cNvSpPr>
          <p:nvPr>
            <p:ph type="ftr" sz="quarter" idx="16"/>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054229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dirty="0"/>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3" name="Footer Placeholder 2">
            <a:extLst>
              <a:ext uri="{FF2B5EF4-FFF2-40B4-BE49-F238E27FC236}">
                <a16:creationId xmlns:a16="http://schemas.microsoft.com/office/drawing/2014/main" id="{85EDDC7F-F7A5-E7C5-64FC-6ABBB3D0E24C}"/>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731965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headlin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dirty="0"/>
              <a:t>Click to edit Master title style</a:t>
            </a:r>
            <a:br>
              <a:rPr lang="en-US" dirty="0"/>
            </a:br>
            <a:r>
              <a:rPr lang="en-US" dirty="0"/>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2168341"/>
            <a:ext cx="11189907" cy="400068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9198DDB6-E6C4-E94E-B779-BA0A23BEB300}"/>
              </a:ext>
            </a:extLst>
          </p:cNvPr>
          <p:cNvSpPr>
            <a:spLocks noGrp="1"/>
          </p:cNvSpPr>
          <p:nvPr>
            <p:ph type="body" sz="quarter" idx="13"/>
          </p:nvPr>
        </p:nvSpPr>
        <p:spPr>
          <a:xfrm>
            <a:off x="453771" y="1462931"/>
            <a:ext cx="11188711" cy="365760"/>
          </a:xfrm>
        </p:spPr>
        <p:txBody>
          <a:bodyPr vert="horz" lIns="91440" tIns="45720" rIns="91440" bIns="45720" rtlCol="0">
            <a:noAutofit/>
          </a:bodyPr>
          <a:lstStyle>
            <a:lvl1pPr marL="0" indent="0">
              <a:buNone/>
              <a:defRPr lang="en-US" sz="2000" dirty="0"/>
            </a:lvl1pPr>
          </a:lstStyle>
          <a:p>
            <a:pPr marL="228600" lvl="0" indent="-228600"/>
            <a:r>
              <a:rPr lang="en-US" dirty="0"/>
              <a:t>Click to edit Master text styles</a:t>
            </a:r>
          </a:p>
        </p:txBody>
      </p:sp>
      <p:sp>
        <p:nvSpPr>
          <p:cNvPr id="5" name="Footer Placeholder 4">
            <a:extLst>
              <a:ext uri="{FF2B5EF4-FFF2-40B4-BE49-F238E27FC236}">
                <a16:creationId xmlns:a16="http://schemas.microsoft.com/office/drawing/2014/main" id="{A4976AD3-4715-A699-AFC4-02899962240D}"/>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65303636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2" name="Footer Placeholder 1">
            <a:extLst>
              <a:ext uri="{FF2B5EF4-FFF2-40B4-BE49-F238E27FC236}">
                <a16:creationId xmlns:a16="http://schemas.microsoft.com/office/drawing/2014/main" id="{0A988718-B4E8-3CED-1C3A-DE7D0D8E565D}"/>
              </a:ext>
            </a:extLst>
          </p:cNvPr>
          <p:cNvSpPr>
            <a:spLocks noGrp="1"/>
          </p:cNvSpPr>
          <p:nvPr>
            <p:ph type="ftr" sz="quarter" idx="1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552304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3" name="Footer Placeholder 2">
            <a:extLst>
              <a:ext uri="{FF2B5EF4-FFF2-40B4-BE49-F238E27FC236}">
                <a16:creationId xmlns:a16="http://schemas.microsoft.com/office/drawing/2014/main" id="{48A489A1-642E-89B2-D095-616022DFDA3B}"/>
              </a:ext>
            </a:extLst>
          </p:cNvPr>
          <p:cNvSpPr>
            <a:spLocks noGrp="1"/>
          </p:cNvSpPr>
          <p:nvPr>
            <p:ph type="ftr" sz="quarter" idx="25"/>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6120472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dirty="0"/>
              <a:t>#</a:t>
            </a:r>
          </a:p>
        </p:txBody>
      </p:sp>
      <p:sp>
        <p:nvSpPr>
          <p:cNvPr id="3" name="Footer Placeholder 2">
            <a:extLst>
              <a:ext uri="{FF2B5EF4-FFF2-40B4-BE49-F238E27FC236}">
                <a16:creationId xmlns:a16="http://schemas.microsoft.com/office/drawing/2014/main" id="{C3AD3384-B235-0923-005A-DAB872B2850B}"/>
              </a:ext>
            </a:extLst>
          </p:cNvPr>
          <p:cNvSpPr>
            <a:spLocks noGrp="1"/>
          </p:cNvSpPr>
          <p:nvPr>
            <p:ph type="ftr" sz="quarter" idx="25"/>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6779190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dirty="0">
                <a:solidFill>
                  <a:schemeClr val="bg1"/>
                </a:solidFill>
              </a:rPr>
              <a:t>No matter where work happens, digital workﬂows drive productivity and </a:t>
            </a:r>
            <a:br>
              <a:rPr lang="en-US" sz="6800" b="1" spc="-150" baseline="0" dirty="0">
                <a:solidFill>
                  <a:schemeClr val="bg1"/>
                </a:solidFill>
              </a:rPr>
            </a:br>
            <a:r>
              <a:rPr lang="en-US" sz="6800" b="1" spc="-150" baseline="0" dirty="0">
                <a:solidFill>
                  <a:schemeClr val="bg1"/>
                </a:solidFill>
              </a:rPr>
              <a:t>great experiences.</a:t>
            </a:r>
          </a:p>
        </p:txBody>
      </p:sp>
      <p:sp>
        <p:nvSpPr>
          <p:cNvPr id="2" name="Footer Placeholder 1">
            <a:extLst>
              <a:ext uri="{FF2B5EF4-FFF2-40B4-BE49-F238E27FC236}">
                <a16:creationId xmlns:a16="http://schemas.microsoft.com/office/drawing/2014/main" id="{995EF5F0-0CDB-53D3-F8CA-52985782BB22}"/>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0939567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dirty="0">
                <a:solidFill>
                  <a:schemeClr val="bg1"/>
                </a:solidFill>
              </a:rPr>
              <a:t>Our work makes </a:t>
            </a:r>
            <a:br>
              <a:rPr lang="en-US" sz="6800" b="1" spc="-150" baseline="0" dirty="0">
                <a:solidFill>
                  <a:schemeClr val="bg1"/>
                </a:solidFill>
              </a:rPr>
            </a:br>
            <a:r>
              <a:rPr lang="en-US" sz="6800" b="1" spc="-150" baseline="0" dirty="0">
                <a:solidFill>
                  <a:schemeClr val="bg1"/>
                </a:solidFill>
              </a:rPr>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176355" cy="450435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5CCDA71B-D11E-2817-5E63-9DB0F4891578}"/>
              </a:ext>
            </a:extLst>
          </p:cNvPr>
          <p:cNvSpPr>
            <a:spLocks noGrp="1"/>
          </p:cNvSpPr>
          <p:nvPr>
            <p:ph type="ftr" sz="quarter" idx="15"/>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9788186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dirty="0"/>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bg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bg1"/>
                </a:solidFill>
              </a:rPr>
            </a:br>
            <a:r>
              <a:rPr lang="en-US" sz="1600">
                <a:solidFill>
                  <a:schemeClr val="bg1"/>
                </a:solidFill>
              </a:rPr>
              <a:t>or functionality. The development, release, and timing of any features or functionality described </a:t>
            </a:r>
            <a:br>
              <a:rPr lang="en-US" sz="1600">
                <a:solidFill>
                  <a:schemeClr val="bg1"/>
                </a:solidFill>
              </a:rPr>
            </a:br>
            <a:r>
              <a:rPr lang="en-US" sz="1600">
                <a:solidFill>
                  <a:schemeClr val="bg1"/>
                </a:solidFill>
              </a:rPr>
              <a:t>for our products remains at our sole discretion. We undertake no obligation, and do not intend, </a:t>
            </a:r>
            <a:br>
              <a:rPr lang="en-US" sz="1600">
                <a:solidFill>
                  <a:schemeClr val="bg1"/>
                </a:solidFill>
              </a:rPr>
            </a:br>
            <a:r>
              <a:rPr lang="en-US" sz="1600">
                <a:solidFill>
                  <a:schemeClr val="bg1"/>
                </a:solidFill>
              </a:rPr>
              <a:t>to update the forward‑looking statements.</a:t>
            </a:r>
          </a:p>
        </p:txBody>
      </p:sp>
      <p:sp>
        <p:nvSpPr>
          <p:cNvPr id="3" name="Footer Placeholder 2">
            <a:extLst>
              <a:ext uri="{FF2B5EF4-FFF2-40B4-BE49-F238E27FC236}">
                <a16:creationId xmlns:a16="http://schemas.microsoft.com/office/drawing/2014/main" id="{8340EDE3-3968-156F-3316-C5B1A1FAB86B}"/>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8796252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Speaker Intro">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546100"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dirty="0"/>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dirty="0"/>
              <a:t>Click to edit Master title style</a:t>
            </a:r>
          </a:p>
        </p:txBody>
      </p:sp>
      <p:sp>
        <p:nvSpPr>
          <p:cNvPr id="6" name="Content Placeholder 5"/>
          <p:cNvSpPr>
            <a:spLocks noGrp="1"/>
          </p:cNvSpPr>
          <p:nvPr>
            <p:ph sz="quarter" idx="10" hasCustomPrompt="1"/>
          </p:nvPr>
        </p:nvSpPr>
        <p:spPr bwMode="invGray">
          <a:xfrm>
            <a:off x="459559" y="3479246"/>
            <a:ext cx="415847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dirty="0"/>
              <a:t>Click to edit master text styles</a:t>
            </a:r>
          </a:p>
        </p:txBody>
      </p:sp>
      <p:sp>
        <p:nvSpPr>
          <p:cNvPr id="7" name="Content Placeholder 5"/>
          <p:cNvSpPr>
            <a:spLocks noGrp="1"/>
          </p:cNvSpPr>
          <p:nvPr>
            <p:ph sz="quarter" idx="11" hasCustomPrompt="1"/>
          </p:nvPr>
        </p:nvSpPr>
        <p:spPr bwMode="invGray">
          <a:xfrm>
            <a:off x="5367084" y="3479246"/>
            <a:ext cx="460133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dirty="0"/>
              <a:t>Click to edit master text styles</a:t>
            </a:r>
          </a:p>
        </p:txBody>
      </p:sp>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2165729" y="1755774"/>
            <a:ext cx="1632052" cy="1280160"/>
          </a:xfrm>
        </p:spPr>
        <p:txBody>
          <a:bodyPr anchor="ctr"/>
          <a:lstStyle>
            <a:lvl1pPr algn="ctr">
              <a:buNone/>
              <a:defRPr sz="1200"/>
            </a:lvl1pPr>
          </a:lstStyle>
          <a:p>
            <a:r>
              <a:rPr lang="en-US"/>
              <a:t>Place logo</a:t>
            </a:r>
          </a:p>
        </p:txBody>
      </p:sp>
      <p:cxnSp>
        <p:nvCxnSpPr>
          <p:cNvPr id="14" name="Straight Connector 13">
            <a:extLst>
              <a:ext uri="{FF2B5EF4-FFF2-40B4-BE49-F238E27FC236}">
                <a16:creationId xmlns:a16="http://schemas.microsoft.com/office/drawing/2014/main" id="{E5822000-2F5A-4E09-9F05-746BEFAFEDE5}"/>
              </a:ext>
            </a:extLst>
          </p:cNvPr>
          <p:cNvCxnSpPr>
            <a:cxnSpLocks/>
          </p:cNvCxnSpPr>
          <p:nvPr userDrawn="1"/>
        </p:nvCxnSpPr>
        <p:spPr bwMode="invGray">
          <a:xfrm>
            <a:off x="5053577" y="3565525"/>
            <a:ext cx="0" cy="25964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01777D4D-0E8B-3E14-14CA-B80E7DD16579}"/>
              </a:ext>
            </a:extLst>
          </p:cNvPr>
          <p:cNvSpPr>
            <a:spLocks noGrp="1"/>
          </p:cNvSpPr>
          <p:nvPr>
            <p:ph type="ftr" sz="quarter" idx="22"/>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4263312782"/>
      </p:ext>
    </p:extLst>
  </p:cSld>
  <p:clrMapOvr>
    <a:masterClrMapping/>
  </p:clrMapOvr>
  <p:transition>
    <p:fade/>
  </p:transition>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Speaker Intro">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1247775"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dirty="0"/>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dirty="0"/>
              <a:t>Click to edit Master title style</a:t>
            </a:r>
          </a:p>
        </p:txBody>
      </p:sp>
      <p:sp>
        <p:nvSpPr>
          <p:cNvPr id="6" name="Content Placeholder 5"/>
          <p:cNvSpPr>
            <a:spLocks noGrp="1"/>
          </p:cNvSpPr>
          <p:nvPr>
            <p:ph sz="quarter" idx="10" hasCustomPrompt="1"/>
          </p:nvPr>
        </p:nvSpPr>
        <p:spPr bwMode="invGray">
          <a:xfrm>
            <a:off x="1161235" y="3479246"/>
            <a:ext cx="4289780" cy="2175429"/>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dirty="0"/>
              <a:t>Click to edit master text styles</a:t>
            </a:r>
          </a:p>
        </p:txBody>
      </p:sp>
      <p:sp>
        <p:nvSpPr>
          <p:cNvPr id="7" name="Content Placeholder 5"/>
          <p:cNvSpPr>
            <a:spLocks noGrp="1"/>
          </p:cNvSpPr>
          <p:nvPr>
            <p:ph sz="quarter" idx="11" hasCustomPrompt="1"/>
          </p:nvPr>
        </p:nvSpPr>
        <p:spPr bwMode="invGray">
          <a:xfrm>
            <a:off x="6759932" y="3479246"/>
            <a:ext cx="4331827" cy="2175429"/>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dirty="0"/>
              <a:t>Click to edit master text styles</a:t>
            </a:r>
          </a:p>
        </p:txBody>
      </p:sp>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2867404" y="1755774"/>
            <a:ext cx="1632052" cy="1280160"/>
          </a:xfrm>
        </p:spPr>
        <p:txBody>
          <a:bodyPr anchor="ctr"/>
          <a:lstStyle>
            <a:lvl1pPr algn="ctr">
              <a:buNone/>
              <a:defRPr sz="1200"/>
            </a:lvl1pPr>
          </a:lstStyle>
          <a:p>
            <a:r>
              <a:rPr lang="en-US"/>
              <a:t>Place logo</a:t>
            </a:r>
          </a:p>
        </p:txBody>
      </p:sp>
      <p:sp>
        <p:nvSpPr>
          <p:cNvPr id="11" name="Picture Placeholder 26">
            <a:extLst>
              <a:ext uri="{FF2B5EF4-FFF2-40B4-BE49-F238E27FC236}">
                <a16:creationId xmlns:a16="http://schemas.microsoft.com/office/drawing/2014/main" id="{592ECBE6-56C9-744E-86E8-3F7F48BD6DD2}"/>
              </a:ext>
            </a:extLst>
          </p:cNvPr>
          <p:cNvSpPr>
            <a:spLocks noGrp="1"/>
          </p:cNvSpPr>
          <p:nvPr>
            <p:ph type="pic" sz="quarter" idx="17" hasCustomPrompt="1"/>
          </p:nvPr>
        </p:nvSpPr>
        <p:spPr bwMode="invGray">
          <a:xfrm>
            <a:off x="8468137" y="1755774"/>
            <a:ext cx="1632052" cy="1280160"/>
          </a:xfrm>
        </p:spPr>
        <p:txBody>
          <a:bodyPr anchor="ctr"/>
          <a:lstStyle>
            <a:lvl1pPr algn="ctr">
              <a:buNone/>
              <a:defRPr sz="1200"/>
            </a:lvl1pPr>
          </a:lstStyle>
          <a:p>
            <a:r>
              <a:rPr lang="en-US"/>
              <a:t>Place logo</a:t>
            </a:r>
          </a:p>
        </p:txBody>
      </p:sp>
      <p:sp>
        <p:nvSpPr>
          <p:cNvPr id="30" name="Picture Placeholder 29">
            <a:extLst>
              <a:ext uri="{FF2B5EF4-FFF2-40B4-BE49-F238E27FC236}">
                <a16:creationId xmlns:a16="http://schemas.microsoft.com/office/drawing/2014/main" id="{A6C82BA8-A698-4282-BCA0-9CC104DC70B7}"/>
              </a:ext>
            </a:extLst>
          </p:cNvPr>
          <p:cNvSpPr>
            <a:spLocks noGrp="1"/>
          </p:cNvSpPr>
          <p:nvPr>
            <p:ph type="pic" sz="quarter" idx="22" hasCustomPrompt="1"/>
          </p:nvPr>
        </p:nvSpPr>
        <p:spPr bwMode="invGray">
          <a:xfrm>
            <a:off x="6858580"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dirty="0"/>
              <a:t>Place headshot</a:t>
            </a:r>
          </a:p>
        </p:txBody>
      </p:sp>
      <p:cxnSp>
        <p:nvCxnSpPr>
          <p:cNvPr id="14" name="Straight Connector 13">
            <a:extLst>
              <a:ext uri="{FF2B5EF4-FFF2-40B4-BE49-F238E27FC236}">
                <a16:creationId xmlns:a16="http://schemas.microsoft.com/office/drawing/2014/main" id="{E5822000-2F5A-4E09-9F05-746BEFAFEDE5}"/>
              </a:ext>
            </a:extLst>
          </p:cNvPr>
          <p:cNvCxnSpPr>
            <a:cxnSpLocks/>
          </p:cNvCxnSpPr>
          <p:nvPr userDrawn="1"/>
        </p:nvCxnSpPr>
        <p:spPr bwMode="invGray">
          <a:xfrm>
            <a:off x="6095467" y="1755774"/>
            <a:ext cx="0" cy="38989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23530016-0E65-D183-93B6-EF6D4D1DD64D}"/>
              </a:ext>
            </a:extLst>
          </p:cNvPr>
          <p:cNvSpPr>
            <a:spLocks noGrp="1"/>
          </p:cNvSpPr>
          <p:nvPr>
            <p:ph type="ftr" sz="quarter" idx="2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9395248"/>
      </p:ext>
    </p:extLst>
  </p:cSld>
  <p:clrMapOvr>
    <a:masterClrMapping/>
  </p:clrMapOvr>
  <p:transition>
    <p:fade/>
  </p:transition>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Speaker Intro">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1819143" y="1895882"/>
            <a:ext cx="1632052" cy="1280160"/>
          </a:xfrm>
        </p:spPr>
        <p:txBody>
          <a:bodyPr anchor="ctr"/>
          <a:lstStyle>
            <a:lvl1pPr algn="ctr">
              <a:buNone/>
              <a:defRPr sz="1200"/>
            </a:lvl1pPr>
          </a:lstStyle>
          <a:p>
            <a:r>
              <a:rPr lang="en-US"/>
              <a:t>Place logo</a:t>
            </a:r>
          </a:p>
        </p:txBody>
      </p:sp>
      <p:sp>
        <p:nvSpPr>
          <p:cNvPr id="11" name="Picture Placeholder 26">
            <a:extLst>
              <a:ext uri="{FF2B5EF4-FFF2-40B4-BE49-F238E27FC236}">
                <a16:creationId xmlns:a16="http://schemas.microsoft.com/office/drawing/2014/main" id="{592ECBE6-56C9-744E-86E8-3F7F48BD6DD2}"/>
              </a:ext>
            </a:extLst>
          </p:cNvPr>
          <p:cNvSpPr>
            <a:spLocks noGrp="1"/>
          </p:cNvSpPr>
          <p:nvPr>
            <p:ph type="pic" sz="quarter" idx="17" hasCustomPrompt="1"/>
          </p:nvPr>
        </p:nvSpPr>
        <p:spPr bwMode="invGray">
          <a:xfrm>
            <a:off x="5718093" y="1895882"/>
            <a:ext cx="1632052" cy="1280160"/>
          </a:xfrm>
        </p:spPr>
        <p:txBody>
          <a:bodyPr anchor="ctr"/>
          <a:lstStyle>
            <a:lvl1pPr algn="ctr">
              <a:buNone/>
              <a:defRPr sz="1200"/>
            </a:lvl1pPr>
          </a:lstStyle>
          <a:p>
            <a:r>
              <a:rPr lang="en-US"/>
              <a:t>Place logo</a:t>
            </a:r>
          </a:p>
        </p:txBody>
      </p:sp>
      <p:sp>
        <p:nvSpPr>
          <p:cNvPr id="23" name="Picture Placeholder 26">
            <a:extLst>
              <a:ext uri="{FF2B5EF4-FFF2-40B4-BE49-F238E27FC236}">
                <a16:creationId xmlns:a16="http://schemas.microsoft.com/office/drawing/2014/main" id="{C1B5F03B-87F7-CC4B-8310-C35AC00889A8}"/>
              </a:ext>
            </a:extLst>
          </p:cNvPr>
          <p:cNvSpPr>
            <a:spLocks noGrp="1"/>
          </p:cNvSpPr>
          <p:nvPr>
            <p:ph type="pic" sz="quarter" idx="20" hasCustomPrompt="1"/>
          </p:nvPr>
        </p:nvSpPr>
        <p:spPr bwMode="invGray">
          <a:xfrm>
            <a:off x="9529763" y="1895882"/>
            <a:ext cx="1632052" cy="1280160"/>
          </a:xfrm>
        </p:spPr>
        <p:txBody>
          <a:bodyPr anchor="ctr"/>
          <a:lstStyle>
            <a:lvl1pPr algn="ctr">
              <a:buNone/>
              <a:defRPr sz="1200"/>
            </a:lvl1pPr>
          </a:lstStyle>
          <a:p>
            <a:r>
              <a:rPr lang="en-US"/>
              <a:t>Place logo</a:t>
            </a:r>
          </a:p>
        </p:txBody>
      </p:sp>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546100" y="1936646"/>
            <a:ext cx="1111354" cy="1111354"/>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dirty="0"/>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dirty="0"/>
              <a:t>Click to edit Master title style</a:t>
            </a:r>
          </a:p>
        </p:txBody>
      </p:sp>
      <p:sp>
        <p:nvSpPr>
          <p:cNvPr id="6" name="Content Placeholder 5"/>
          <p:cNvSpPr>
            <a:spLocks noGrp="1"/>
          </p:cNvSpPr>
          <p:nvPr>
            <p:ph sz="quarter" idx="10" hasCustomPrompt="1"/>
          </p:nvPr>
        </p:nvSpPr>
        <p:spPr bwMode="invGray">
          <a:xfrm>
            <a:off x="459560" y="3479246"/>
            <a:ext cx="2987006"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dirty="0"/>
              <a:t>Click to edit master text styles</a:t>
            </a:r>
          </a:p>
        </p:txBody>
      </p:sp>
      <p:sp>
        <p:nvSpPr>
          <p:cNvPr id="7" name="Content Placeholder 5"/>
          <p:cNvSpPr>
            <a:spLocks noGrp="1"/>
          </p:cNvSpPr>
          <p:nvPr>
            <p:ph sz="quarter" idx="11" hasCustomPrompt="1"/>
          </p:nvPr>
        </p:nvSpPr>
        <p:spPr bwMode="invGray">
          <a:xfrm>
            <a:off x="4316211" y="3479246"/>
            <a:ext cx="310852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0" name="Content Placeholder 5">
            <a:extLst>
              <a:ext uri="{FF2B5EF4-FFF2-40B4-BE49-F238E27FC236}">
                <a16:creationId xmlns:a16="http://schemas.microsoft.com/office/drawing/2014/main" id="{AE3D3BFE-D8E4-744C-9DC7-45ED04ADA0EA}"/>
              </a:ext>
            </a:extLst>
          </p:cNvPr>
          <p:cNvSpPr>
            <a:spLocks noGrp="1"/>
          </p:cNvSpPr>
          <p:nvPr>
            <p:ph sz="quarter" idx="18" hasCustomPrompt="1"/>
          </p:nvPr>
        </p:nvSpPr>
        <p:spPr bwMode="invGray">
          <a:xfrm>
            <a:off x="8172202" y="3479246"/>
            <a:ext cx="2989613"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dirty="0"/>
              <a:t>Click to edit master text styles</a:t>
            </a:r>
          </a:p>
        </p:txBody>
      </p:sp>
      <p:sp>
        <p:nvSpPr>
          <p:cNvPr id="30" name="Picture Placeholder 29">
            <a:extLst>
              <a:ext uri="{FF2B5EF4-FFF2-40B4-BE49-F238E27FC236}">
                <a16:creationId xmlns:a16="http://schemas.microsoft.com/office/drawing/2014/main" id="{A6C82BA8-A698-4282-BCA0-9CC104DC70B7}"/>
              </a:ext>
            </a:extLst>
          </p:cNvPr>
          <p:cNvSpPr>
            <a:spLocks noGrp="1"/>
          </p:cNvSpPr>
          <p:nvPr>
            <p:ph type="pic" sz="quarter" idx="22" hasCustomPrompt="1"/>
          </p:nvPr>
        </p:nvSpPr>
        <p:spPr bwMode="invGray">
          <a:xfrm>
            <a:off x="4436980" y="1936646"/>
            <a:ext cx="1111354" cy="1111354"/>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dirty="0"/>
              <a:t>Place headshot</a:t>
            </a:r>
          </a:p>
        </p:txBody>
      </p:sp>
      <p:sp>
        <p:nvSpPr>
          <p:cNvPr id="31" name="Picture Placeholder 30">
            <a:extLst>
              <a:ext uri="{FF2B5EF4-FFF2-40B4-BE49-F238E27FC236}">
                <a16:creationId xmlns:a16="http://schemas.microsoft.com/office/drawing/2014/main" id="{962560B6-FB4B-4B36-AB57-740126015B9A}"/>
              </a:ext>
            </a:extLst>
          </p:cNvPr>
          <p:cNvSpPr>
            <a:spLocks noGrp="1"/>
          </p:cNvSpPr>
          <p:nvPr>
            <p:ph type="pic" sz="quarter" idx="23" hasCustomPrompt="1"/>
          </p:nvPr>
        </p:nvSpPr>
        <p:spPr bwMode="invGray">
          <a:xfrm>
            <a:off x="8262938" y="1933902"/>
            <a:ext cx="1114097" cy="1114097"/>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dirty="0"/>
              <a:t>Place headshot</a:t>
            </a:r>
          </a:p>
        </p:txBody>
      </p:sp>
      <p:sp>
        <p:nvSpPr>
          <p:cNvPr id="3" name="Footer Placeholder 2">
            <a:extLst>
              <a:ext uri="{FF2B5EF4-FFF2-40B4-BE49-F238E27FC236}">
                <a16:creationId xmlns:a16="http://schemas.microsoft.com/office/drawing/2014/main" id="{8DA570A2-0CEE-2B31-C7FE-8C3F2C2AC449}"/>
              </a:ext>
            </a:extLst>
          </p:cNvPr>
          <p:cNvSpPr>
            <a:spLocks noGrp="1"/>
          </p:cNvSpPr>
          <p:nvPr>
            <p:ph type="ftr" sz="quarter" idx="24"/>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020072880"/>
      </p:ext>
    </p:extLst>
  </p:cSld>
  <p:clrMapOvr>
    <a:masterClrMapping/>
  </p:clrMapOvr>
  <p:transition>
    <p:fade/>
  </p:transition>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dirty="0"/>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4846319" y="1661961"/>
            <a:ext cx="6816437" cy="3516868"/>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3A2C8CC-2DAB-9CAA-D860-592CA7B342B1}"/>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9672000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 name="Footer Placeholder 3">
            <a:extLst>
              <a:ext uri="{FF2B5EF4-FFF2-40B4-BE49-F238E27FC236}">
                <a16:creationId xmlns:a16="http://schemas.microsoft.com/office/drawing/2014/main" id="{D4311C33-EC25-C214-44C3-70599BD0B11B}"/>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17463689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dirty="0"/>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2635731"/>
          </a:xfrm>
        </p:spPr>
        <p:txBody>
          <a:bodyPr/>
          <a:lstStyle>
            <a:lvl1pPr>
              <a:lnSpc>
                <a:spcPct val="80000"/>
              </a:lnSpc>
              <a:defRPr sz="6800">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ED2DA47C-926A-4013-BDFD-169260A1CE7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478373" y="6354439"/>
            <a:ext cx="980589" cy="282164"/>
          </a:xfrm>
          <a:prstGeom prst="rect">
            <a:avLst/>
          </a:prstGeom>
        </p:spPr>
      </p:pic>
      <p:sp>
        <p:nvSpPr>
          <p:cNvPr id="3" name="Footer Placeholder 2">
            <a:extLst>
              <a:ext uri="{FF2B5EF4-FFF2-40B4-BE49-F238E27FC236}">
                <a16:creationId xmlns:a16="http://schemas.microsoft.com/office/drawing/2014/main" id="{BB26C5B0-93F4-FF34-2326-E49E5D26AA8C}"/>
              </a:ext>
            </a:extLst>
          </p:cNvPr>
          <p:cNvSpPr>
            <a:spLocks noGrp="1"/>
          </p:cNvSpPr>
          <p:nvPr>
            <p:ph type="ftr" sz="quarter" idx="18"/>
          </p:nvPr>
        </p:nvSpPr>
        <p:spPr>
          <a:xfrm>
            <a:off x="2446752" y="6036838"/>
            <a:ext cx="4114800" cy="365125"/>
          </a:xfrm>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8477684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dirty="0"/>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FA23D66-D931-5AC0-D835-E7839DB3ABF9}"/>
              </a:ext>
            </a:extLst>
          </p:cNvPr>
          <p:cNvSpPr>
            <a:spLocks noGrp="1"/>
          </p:cNvSpPr>
          <p:nvPr>
            <p:ph type="ftr" sz="quarter" idx="13"/>
          </p:nvPr>
        </p:nvSpPr>
        <p:spPr/>
        <p:txBody>
          <a:bodyPr/>
          <a:lstStyle>
            <a:lvl1pPr>
              <a:defRPr>
                <a:solidFill>
                  <a:schemeClr val="tx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204637555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dirty="0"/>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6359FE8A-63C8-1E90-B739-52C94EDD5E02}"/>
              </a:ext>
            </a:extLst>
          </p:cNvPr>
          <p:cNvSpPr>
            <a:spLocks noGrp="1"/>
          </p:cNvSpPr>
          <p:nvPr>
            <p:ph type="ftr" sz="quarter" idx="13"/>
          </p:nvPr>
        </p:nvSpPr>
        <p:spPr/>
        <p:txBody>
          <a:bodyPr/>
          <a:lstStyle/>
          <a:p>
            <a:r>
              <a:rPr lang="en-US">
                <a:solidFill>
                  <a:schemeClr val="tx1"/>
                </a:solidFill>
              </a:rPr>
              <a:t>URL:          </a:t>
            </a:r>
          </a:p>
          <a:p>
            <a:r>
              <a:rPr lang="en-US">
                <a:solidFill>
                  <a:schemeClr val="tx1"/>
                </a:solidFill>
              </a:rPr>
              <a:t>Reservation Code:</a:t>
            </a:r>
            <a:endParaRPr lang="en-US" dirty="0"/>
          </a:p>
        </p:txBody>
      </p:sp>
    </p:spTree>
    <p:extLst>
      <p:ext uri="{BB962C8B-B14F-4D97-AF65-F5344CB8AC3E}">
        <p14:creationId xmlns:p14="http://schemas.microsoft.com/office/powerpoint/2010/main" val="25006443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Ad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8DEA0-6AB0-6583-CF65-2BE2C5AADF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12195877" cy="6858000"/>
          </a:xfrm>
          <a:prstGeom prst="rect">
            <a:avLst/>
          </a:prstGeom>
        </p:spPr>
      </p:pic>
      <p:pic>
        <p:nvPicPr>
          <p:cNvPr id="7" name="Picture 6">
            <a:extLst>
              <a:ext uri="{FF2B5EF4-FFF2-40B4-BE49-F238E27FC236}">
                <a16:creationId xmlns:a16="http://schemas.microsoft.com/office/drawing/2014/main" id="{52F2A8AD-3C04-E090-1DE0-1162E1FB6077}"/>
              </a:ext>
            </a:extLst>
          </p:cNvPr>
          <p:cNvPicPr>
            <a:picLocks noChangeAspect="1"/>
          </p:cNvPicPr>
          <p:nvPr userDrawn="1"/>
        </p:nvPicPr>
        <p:blipFill>
          <a:blip r:embed="rId3"/>
          <a:stretch>
            <a:fillRect/>
          </a:stretch>
        </p:blipFill>
        <p:spPr>
          <a:xfrm>
            <a:off x="534274" y="1622424"/>
            <a:ext cx="6429458" cy="4575175"/>
          </a:xfrm>
          <a:prstGeom prst="rect">
            <a:avLst/>
          </a:prstGeom>
        </p:spPr>
      </p:pic>
      <p:sp>
        <p:nvSpPr>
          <p:cNvPr id="2" name="Footer Placeholder 1">
            <a:extLst>
              <a:ext uri="{FF2B5EF4-FFF2-40B4-BE49-F238E27FC236}">
                <a16:creationId xmlns:a16="http://schemas.microsoft.com/office/drawing/2014/main" id="{3A8E3C61-CAA3-56FF-FFF3-EA85F2F3E586}"/>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371261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2" name="Footer Placeholder 1">
            <a:extLst>
              <a:ext uri="{FF2B5EF4-FFF2-40B4-BE49-F238E27FC236}">
                <a16:creationId xmlns:a16="http://schemas.microsoft.com/office/drawing/2014/main" id="{F8793F99-333C-F3E7-418E-F3BE702D7B1F}"/>
              </a:ext>
            </a:extLst>
          </p:cNvPr>
          <p:cNvSpPr>
            <a:spLocks noGrp="1"/>
          </p:cNvSpPr>
          <p:nvPr>
            <p:ph type="ftr" sz="quarter" idx="1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6219607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2" name="Footer Placeholder 1">
            <a:extLst>
              <a:ext uri="{FF2B5EF4-FFF2-40B4-BE49-F238E27FC236}">
                <a16:creationId xmlns:a16="http://schemas.microsoft.com/office/drawing/2014/main" id="{7506F984-F175-3F4A-F2F6-7AA20BC00165}"/>
              </a:ext>
            </a:extLst>
          </p:cNvPr>
          <p:cNvSpPr>
            <a:spLocks noGrp="1"/>
          </p:cNvSpPr>
          <p:nvPr>
            <p:ph type="ftr" sz="quarter" idx="12"/>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70197299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1143438" y="1627423"/>
            <a:ext cx="9789675" cy="1325880"/>
          </a:xfrm>
        </p:spPr>
        <p:txBody>
          <a:bodyPr anchor="t">
            <a:noAutofit/>
          </a:bodyPr>
          <a:lstStyle>
            <a:lvl1pPr>
              <a:lnSpc>
                <a:spcPct val="100000"/>
              </a:lnSpc>
              <a:defRPr sz="3200">
                <a:solidFill>
                  <a:schemeClr val="bg1"/>
                </a:solidFill>
              </a:defRPr>
            </a:lvl1pPr>
          </a:lstStyle>
          <a:p>
            <a:r>
              <a:rPr lang="en-US" dirty="0"/>
              <a:t>Click to edit Master title style</a:t>
            </a:r>
            <a:br>
              <a:rPr lang="en-US" dirty="0"/>
            </a:br>
            <a:br>
              <a:rPr lang="en-US" dirty="0"/>
            </a:br>
            <a:endParaRPr lang="en-US" dirty="0"/>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1168318" y="4553744"/>
            <a:ext cx="8361445" cy="623888"/>
          </a:xfrm>
        </p:spPr>
        <p:txBody>
          <a:bodyPr>
            <a:noAutofit/>
          </a:bodyPr>
          <a:lstStyle>
            <a:lvl1pPr marL="112713" indent="-112713">
              <a:lnSpc>
                <a:spcPct val="100000"/>
              </a:lnSpc>
              <a:buClr>
                <a:schemeClr val="bg1"/>
              </a:buClr>
              <a:buFont typeface="Arial" panose="020B0604020202020204" pitchFamily="34" charset="0"/>
              <a:buChar char="—"/>
              <a:defRPr sz="1400">
                <a:solidFill>
                  <a:schemeClr val="bg1"/>
                </a:solidFill>
              </a:defRPr>
            </a:lvl1pPr>
            <a:lvl2pPr>
              <a:buNone/>
              <a:defRPr/>
            </a:lvl2pPr>
          </a:lstStyle>
          <a:p>
            <a:pPr lvl="0"/>
            <a:r>
              <a:rPr lang="en-US" dirty="0"/>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52656" y="1192574"/>
            <a:ext cx="396850" cy="320040"/>
          </a:xfrm>
          <a:prstGeom prst="rect">
            <a:avLst/>
          </a:prstGeom>
        </p:spPr>
      </p:pic>
      <p:sp>
        <p:nvSpPr>
          <p:cNvPr id="3" name="Footer Placeholder 2">
            <a:extLst>
              <a:ext uri="{FF2B5EF4-FFF2-40B4-BE49-F238E27FC236}">
                <a16:creationId xmlns:a16="http://schemas.microsoft.com/office/drawing/2014/main" id="{AE1EEA2E-A6F2-14AA-2046-DFC52DA55399}"/>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08190831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57284" y="1627423"/>
            <a:ext cx="8375767" cy="1325880"/>
          </a:xfrm>
        </p:spPr>
        <p:txBody>
          <a:bodyPr anchor="t">
            <a:noAutofit/>
          </a:bodyPr>
          <a:lstStyle>
            <a:lvl1pPr>
              <a:lnSpc>
                <a:spcPct val="100000"/>
              </a:lnSpc>
              <a:defRPr sz="5000">
                <a:solidFill>
                  <a:schemeClr val="bg1"/>
                </a:solidFill>
              </a:defRPr>
            </a:lvl1pPr>
          </a:lstStyle>
          <a:p>
            <a:r>
              <a:rPr lang="en-US" dirty="0"/>
              <a:t>Click to edit Master title style</a:t>
            </a:r>
            <a:br>
              <a:rPr lang="en-US" dirty="0"/>
            </a:br>
            <a:br>
              <a:rPr lang="en-US" dirty="0"/>
            </a:br>
            <a:endParaRPr lang="en-US" dirty="0"/>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82164" y="4553744"/>
            <a:ext cx="8350949" cy="623888"/>
          </a:xfrm>
        </p:spPr>
        <p:txBody>
          <a:bodyPr>
            <a:noAutofit/>
          </a:bodyPr>
          <a:lstStyle>
            <a:lvl1pPr marL="112713" indent="-112713">
              <a:lnSpc>
                <a:spcPct val="100000"/>
              </a:lnSpc>
              <a:buClr>
                <a:schemeClr val="bg1"/>
              </a:buClr>
              <a:buFont typeface="Arial" panose="020B0604020202020204" pitchFamily="34" charset="0"/>
              <a:buChar char="—"/>
              <a:defRPr sz="1400">
                <a:solidFill>
                  <a:schemeClr val="bg1"/>
                </a:solidFill>
              </a:defRPr>
            </a:lvl1pPr>
            <a:lvl2pPr>
              <a:buNone/>
              <a:defRPr/>
            </a:lvl2pPr>
          </a:lstStyle>
          <a:p>
            <a:pPr lvl="0"/>
            <a:r>
              <a:rPr lang="en-US" dirty="0"/>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66502" y="1192574"/>
            <a:ext cx="396850" cy="320040"/>
          </a:xfrm>
          <a:prstGeom prst="rect">
            <a:avLst/>
          </a:prstGeom>
        </p:spPr>
      </p:pic>
      <p:sp>
        <p:nvSpPr>
          <p:cNvPr id="3" name="Footer Placeholder 2">
            <a:extLst>
              <a:ext uri="{FF2B5EF4-FFF2-40B4-BE49-F238E27FC236}">
                <a16:creationId xmlns:a16="http://schemas.microsoft.com/office/drawing/2014/main" id="{912685C2-1081-310D-CA03-74E12512E280}"/>
              </a:ext>
            </a:extLst>
          </p:cNvPr>
          <p:cNvSpPr>
            <a:spLocks noGrp="1"/>
          </p:cNvSpPr>
          <p:nvPr>
            <p:ph type="ftr" sz="quarter" idx="13"/>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158645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3A1923A0-F6A3-6166-1729-7DECD5E7DFD4}"/>
              </a:ext>
            </a:extLst>
          </p:cNvPr>
          <p:cNvSpPr>
            <a:spLocks noGrp="1"/>
          </p:cNvSpPr>
          <p:nvPr>
            <p:ph type="ftr" sz="quarter" idx="1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7358419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dirty="0"/>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 name="Footer Placeholder 1">
            <a:extLst>
              <a:ext uri="{FF2B5EF4-FFF2-40B4-BE49-F238E27FC236}">
                <a16:creationId xmlns:a16="http://schemas.microsoft.com/office/drawing/2014/main" id="{D5AF4F0E-7590-6520-0B39-045D6E414738}"/>
              </a:ext>
            </a:extLst>
          </p:cNvPr>
          <p:cNvSpPr>
            <a:spLocks noGrp="1"/>
          </p:cNvSpPr>
          <p:nvPr>
            <p:ph type="ftr" sz="quarter" idx="1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9139798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dirty="0"/>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5574920" cy="5062601"/>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4" name="Footer Placeholder 3">
            <a:extLst>
              <a:ext uri="{FF2B5EF4-FFF2-40B4-BE49-F238E27FC236}">
                <a16:creationId xmlns:a16="http://schemas.microsoft.com/office/drawing/2014/main" id="{570E8DCC-1C06-B971-0AF1-D25D905A2A3D}"/>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3899720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2" name="Footer Placeholder 1">
            <a:extLst>
              <a:ext uri="{FF2B5EF4-FFF2-40B4-BE49-F238E27FC236}">
                <a16:creationId xmlns:a16="http://schemas.microsoft.com/office/drawing/2014/main" id="{3F7F1778-EFA9-673C-3DF6-70DBA33DE848}"/>
              </a:ext>
            </a:extLst>
          </p:cNvPr>
          <p:cNvSpPr>
            <a:spLocks noGrp="1"/>
          </p:cNvSpPr>
          <p:nvPr>
            <p:ph type="ftr" sz="quarter" idx="1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307866428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hank You_Brand Blue">
    <p:bg bwMode="invGray">
      <p:bgPr>
        <a:solidFill>
          <a:schemeClr val="tx2"/>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dirty="0"/>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7" name="Rectangle 6">
            <a:extLst>
              <a:ext uri="{FF2B5EF4-FFF2-40B4-BE49-F238E27FC236}">
                <a16:creationId xmlns:a16="http://schemas.microsoft.com/office/drawing/2014/main" id="{DB91C5CC-35B7-406D-9EA7-E8DABB706A93}"/>
              </a:ext>
            </a:extLst>
          </p:cNvPr>
          <p:cNvSpPr/>
          <p:nvPr userDrawn="1"/>
        </p:nvSpPr>
        <p:spPr bwMode="gray">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sp>
        <p:nvSpPr>
          <p:cNvPr id="2" name="Footer Placeholder 1">
            <a:extLst>
              <a:ext uri="{FF2B5EF4-FFF2-40B4-BE49-F238E27FC236}">
                <a16:creationId xmlns:a16="http://schemas.microsoft.com/office/drawing/2014/main" id="{BC8E1785-5D9B-2D04-6091-B87B28267D3C}"/>
              </a:ext>
            </a:extLst>
          </p:cNvPr>
          <p:cNvSpPr>
            <a:spLocks noGrp="1"/>
          </p:cNvSpPr>
          <p:nvPr>
            <p:ph type="ftr" sz="quarter" idx="11"/>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27114576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
        <p:nvSpPr>
          <p:cNvPr id="2" name="Footer Placeholder 1">
            <a:extLst>
              <a:ext uri="{FF2B5EF4-FFF2-40B4-BE49-F238E27FC236}">
                <a16:creationId xmlns:a16="http://schemas.microsoft.com/office/drawing/2014/main" id="{36B324BD-1C84-7862-A333-66A5B66F9CC6}"/>
              </a:ext>
            </a:extLst>
          </p:cNvPr>
          <p:cNvSpPr>
            <a:spLocks noGrp="1"/>
          </p:cNvSpPr>
          <p:nvPr>
            <p:ph type="ftr" sz="quarter" idx="10"/>
          </p:nvPr>
        </p:nvSpPr>
        <p:spPr/>
        <p:txBody>
          <a:bodyPr/>
          <a:lstStyle/>
          <a:p>
            <a:r>
              <a:rPr lang="en-US"/>
              <a:t>URL:          </a:t>
            </a:r>
          </a:p>
          <a:p>
            <a:r>
              <a:rPr lang="en-US"/>
              <a:t>Reservation Code:</a:t>
            </a:r>
            <a:endParaRPr lang="en-US" dirty="0"/>
          </a:p>
        </p:txBody>
      </p:sp>
    </p:spTree>
    <p:extLst>
      <p:ext uri="{BB962C8B-B14F-4D97-AF65-F5344CB8AC3E}">
        <p14:creationId xmlns:p14="http://schemas.microsoft.com/office/powerpoint/2010/main" val="14284695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dirty="0">
                <a:solidFill>
                  <a:schemeClr val="tx1"/>
                </a:solidFill>
              </a:rPr>
              <a:t>Do</a:t>
            </a:r>
            <a:r>
              <a:rPr lang="en-US" sz="3599" baseline="0" dirty="0">
                <a:solidFill>
                  <a:schemeClr val="tx1"/>
                </a:solidFill>
              </a:rPr>
              <a:t> not use this layout. For visual reference in layout masters only.</a:t>
            </a:r>
            <a:endParaRPr lang="en-US" sz="3599" dirty="0">
              <a:solidFill>
                <a:schemeClr val="tx1"/>
              </a:solidFill>
            </a:endParaRPr>
          </a:p>
        </p:txBody>
      </p:sp>
    </p:spTree>
    <p:extLst>
      <p:ext uri="{BB962C8B-B14F-4D97-AF65-F5344CB8AC3E}">
        <p14:creationId xmlns:p14="http://schemas.microsoft.com/office/powerpoint/2010/main" val="8372911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slideLayout" Target="../slideLayouts/slideLayout92.xml"/><Relationship Id="rId50"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49" Type="http://schemas.openxmlformats.org/officeDocument/2006/relationships/theme" Target="../theme/theme2.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slideLayout" Target="../slideLayouts/slideLayout93.xml"/><Relationship Id="rId8" Type="http://schemas.openxmlformats.org/officeDocument/2006/relationships/slideLayout" Target="../slideLayouts/slideLayout53.xml"/><Relationship Id="rId51" Type="http://schemas.openxmlformats.org/officeDocument/2006/relationships/image" Target="../media/image5.png"/><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slideLayout" Target="../slideLayouts/slideLayout91.xml"/><Relationship Id="rId20" Type="http://schemas.openxmlformats.org/officeDocument/2006/relationships/slideLayout" Target="../slideLayouts/slideLayout65.xml"/><Relationship Id="rId41" Type="http://schemas.openxmlformats.org/officeDocument/2006/relationships/slideLayout" Target="../slideLayouts/slideLayout86.xml"/><Relationship Id="rId1" Type="http://schemas.openxmlformats.org/officeDocument/2006/relationships/slideLayout" Target="../slideLayouts/slideLayout46.xml"/><Relationship Id="rId6"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dirty="0">
                <a:solidFill>
                  <a:srgbClr val="000000"/>
                </a:solidFill>
              </a:rPr>
              <a:t>© 2023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dirty="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 </a:t>
            </a:r>
          </a:p>
          <a:p>
            <a:pPr lvl="3"/>
            <a:r>
              <a:rPr lang="en-US" dirty="0"/>
              <a:t>Fourth level</a:t>
            </a:r>
          </a:p>
          <a:p>
            <a:pPr lvl="4"/>
            <a:r>
              <a:rPr lang="en-US" dirty="0"/>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7"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44E75EA1-017C-44DD-90AE-7A57F7A9A66C}"/>
              </a:ext>
            </a:extLst>
          </p:cNvPr>
          <p:cNvPicPr>
            <a:picLocks noChangeAspect="1"/>
          </p:cNvPicPr>
          <p:nvPr userDrawn="1"/>
        </p:nvPicPr>
        <p:blipFill>
          <a:blip r:embed="rId48" cstate="screen">
            <a:extLst>
              <a:ext uri="{28A0092B-C50C-407E-A947-70E740481C1C}">
                <a14:useLocalDpi xmlns:a14="http://schemas.microsoft.com/office/drawing/2010/main"/>
              </a:ext>
            </a:extLst>
          </a:blip>
          <a:stretch>
            <a:fillRect/>
          </a:stretch>
        </p:blipFill>
        <p:spPr>
          <a:xfrm>
            <a:off x="478372" y="6354439"/>
            <a:ext cx="980591" cy="28216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sp>
        <p:nvSpPr>
          <p:cNvPr id="4" name="Footer Placeholder 3">
            <a:extLst>
              <a:ext uri="{FF2B5EF4-FFF2-40B4-BE49-F238E27FC236}">
                <a16:creationId xmlns:a16="http://schemas.microsoft.com/office/drawing/2014/main" id="{D0634AE6-85A0-1FC2-30A4-348AE55C6C34}"/>
              </a:ext>
            </a:extLst>
          </p:cNvPr>
          <p:cNvSpPr>
            <a:spLocks noGrp="1"/>
          </p:cNvSpPr>
          <p:nvPr>
            <p:ph type="ftr" sz="quarter" idx="3"/>
          </p:nvPr>
        </p:nvSpPr>
        <p:spPr>
          <a:xfrm>
            <a:off x="4201076" y="6086756"/>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521385109"/>
      </p:ext>
    </p:extLst>
  </p:cSld>
  <p:clrMap bg1="lt1" tx1="dk1" bg2="lt2" tx2="dk2" accent1="accent1" accent2="accent2" accent3="accent3" accent4="accent4" accent5="accent5" accent6="accent6" hlink="hlink" folHlink="folHlink"/>
  <p:sldLayoutIdLst>
    <p:sldLayoutId id="2147484498" r:id="rId1"/>
    <p:sldLayoutId id="2147484539" r:id="rId2"/>
    <p:sldLayoutId id="2147484540" r:id="rId3"/>
    <p:sldLayoutId id="2147484471" r:id="rId4"/>
    <p:sldLayoutId id="2147484522" r:id="rId5"/>
    <p:sldLayoutId id="2147484551" r:id="rId6"/>
    <p:sldLayoutId id="2147484581" r:id="rId7"/>
    <p:sldLayoutId id="2147484516" r:id="rId8"/>
    <p:sldLayoutId id="2147484524" r:id="rId9"/>
    <p:sldLayoutId id="2147484582" r:id="rId10"/>
    <p:sldLayoutId id="2147484508" r:id="rId11"/>
    <p:sldLayoutId id="2147484544" r:id="rId12"/>
    <p:sldLayoutId id="2147484509" r:id="rId13"/>
    <p:sldLayoutId id="2147484526" r:id="rId14"/>
    <p:sldLayoutId id="2147484529" r:id="rId15"/>
    <p:sldLayoutId id="2147484530" r:id="rId16"/>
    <p:sldLayoutId id="2147484473" r:id="rId17"/>
    <p:sldLayoutId id="2147484553" r:id="rId18"/>
    <p:sldLayoutId id="2147484474" r:id="rId19"/>
    <p:sldLayoutId id="2147484525" r:id="rId20"/>
    <p:sldLayoutId id="2147484475" r:id="rId21"/>
    <p:sldLayoutId id="2147484479" r:id="rId22"/>
    <p:sldLayoutId id="2147484514" r:id="rId23"/>
    <p:sldLayoutId id="2147484535" r:id="rId24"/>
    <p:sldLayoutId id="2147484476" r:id="rId25"/>
    <p:sldLayoutId id="2147484537" r:id="rId26"/>
    <p:sldLayoutId id="2147484549" r:id="rId27"/>
    <p:sldLayoutId id="2147484527" r:id="rId28"/>
    <p:sldLayoutId id="2147484528" r:id="rId29"/>
    <p:sldLayoutId id="2147484487" r:id="rId30"/>
    <p:sldLayoutId id="2147484536" r:id="rId31"/>
    <p:sldLayoutId id="2147484515" r:id="rId32"/>
    <p:sldLayoutId id="2147484484" r:id="rId33"/>
    <p:sldLayoutId id="2147484538" r:id="rId34"/>
    <p:sldLayoutId id="2147484533" r:id="rId35"/>
    <p:sldLayoutId id="2147484488" r:id="rId36"/>
    <p:sldLayoutId id="2147484542" r:id="rId37"/>
    <p:sldLayoutId id="2147484496" r:id="rId38"/>
    <p:sldLayoutId id="2147484585" r:id="rId39"/>
    <p:sldLayoutId id="2147484543" r:id="rId40"/>
    <p:sldLayoutId id="2147484521" r:id="rId41"/>
    <p:sldLayoutId id="2147484518" r:id="rId42"/>
    <p:sldLayoutId id="2147484635" r:id="rId43"/>
    <p:sldLayoutId id="2147484497" r:id="rId44"/>
    <p:sldLayoutId id="2147484519" r:id="rId45"/>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userDrawn="1">
          <p15:clr>
            <a:srgbClr val="F26B43"/>
          </p15:clr>
        </p15:guide>
        <p15:guide id="3" orient="horz" pos="2246" userDrawn="1">
          <p15:clr>
            <a:srgbClr val="F26B43"/>
          </p15:clr>
        </p15:guide>
        <p15:guide id="4" pos="344" userDrawn="1">
          <p15:clr>
            <a:srgbClr val="F26B43"/>
          </p15:clr>
        </p15:guide>
        <p15:guide id="5" pos="699" userDrawn="1">
          <p15:clr>
            <a:srgbClr val="F26B43"/>
          </p15:clr>
        </p15:guide>
        <p15:guide id="6" pos="784" userDrawn="1">
          <p15:clr>
            <a:srgbClr val="F26B43"/>
          </p15:clr>
        </p15:guide>
        <p15:guide id="7" pos="1143" userDrawn="1">
          <p15:clr>
            <a:srgbClr val="F26B43"/>
          </p15:clr>
        </p15:guide>
        <p15:guide id="8" pos="1228" userDrawn="1">
          <p15:clr>
            <a:srgbClr val="F26B43"/>
          </p15:clr>
        </p15:guide>
        <p15:guide id="9" pos="1585" userDrawn="1">
          <p15:clr>
            <a:srgbClr val="F26B43"/>
          </p15:clr>
        </p15:guide>
        <p15:guide id="10" pos="1668" userDrawn="1">
          <p15:clr>
            <a:srgbClr val="F26B43"/>
          </p15:clr>
        </p15:guide>
        <p15:guide id="11" pos="2027" userDrawn="1">
          <p15:clr>
            <a:srgbClr val="F26B43"/>
          </p15:clr>
        </p15:guide>
        <p15:guide id="12" pos="2112" userDrawn="1">
          <p15:clr>
            <a:srgbClr val="F26B43"/>
          </p15:clr>
        </p15:guide>
        <p15:guide id="14" pos="2468" userDrawn="1">
          <p15:clr>
            <a:srgbClr val="F26B43"/>
          </p15:clr>
        </p15:guide>
        <p15:guide id="15" pos="2554" userDrawn="1">
          <p15:clr>
            <a:srgbClr val="F26B43"/>
          </p15:clr>
        </p15:guide>
        <p15:guide id="16" pos="2909" userDrawn="1">
          <p15:clr>
            <a:srgbClr val="F26B43"/>
          </p15:clr>
        </p15:guide>
        <p15:guide id="17" pos="2995" userDrawn="1">
          <p15:clr>
            <a:srgbClr val="F26B43"/>
          </p15:clr>
        </p15:guide>
        <p15:guide id="18" pos="3352" userDrawn="1">
          <p15:clr>
            <a:srgbClr val="F26B43"/>
          </p15:clr>
        </p15:guide>
        <p15:guide id="19" pos="3437" userDrawn="1">
          <p15:clr>
            <a:srgbClr val="F26B43"/>
          </p15:clr>
        </p15:guide>
        <p15:guide id="20" pos="3794" userDrawn="1">
          <p15:clr>
            <a:srgbClr val="F26B43"/>
          </p15:clr>
        </p15:guide>
        <p15:guide id="21" pos="3879" userDrawn="1">
          <p15:clr>
            <a:srgbClr val="F26B43"/>
          </p15:clr>
        </p15:guide>
        <p15:guide id="22" pos="4235" userDrawn="1">
          <p15:clr>
            <a:srgbClr val="F26B43"/>
          </p15:clr>
        </p15:guide>
        <p15:guide id="23" pos="4320" userDrawn="1">
          <p15:clr>
            <a:srgbClr val="F26B43"/>
          </p15:clr>
        </p15:guide>
        <p15:guide id="24" pos="4677" userDrawn="1">
          <p15:clr>
            <a:srgbClr val="F26B43"/>
          </p15:clr>
        </p15:guide>
        <p15:guide id="25" pos="4763" userDrawn="1">
          <p15:clr>
            <a:srgbClr val="F26B43"/>
          </p15:clr>
        </p15:guide>
        <p15:guide id="26" pos="5119" userDrawn="1">
          <p15:clr>
            <a:srgbClr val="F26B43"/>
          </p15:clr>
        </p15:guide>
        <p15:guide id="27" pos="5205" userDrawn="1">
          <p15:clr>
            <a:srgbClr val="F26B43"/>
          </p15:clr>
        </p15:guide>
        <p15:guide id="28" pos="5563" userDrawn="1">
          <p15:clr>
            <a:srgbClr val="F26B43"/>
          </p15:clr>
        </p15:guide>
        <p15:guide id="29" pos="5647" userDrawn="1">
          <p15:clr>
            <a:srgbClr val="F26B43"/>
          </p15:clr>
        </p15:guide>
        <p15:guide id="30" pos="6531" userDrawn="1">
          <p15:clr>
            <a:srgbClr val="F26B43"/>
          </p15:clr>
        </p15:guide>
        <p15:guide id="31" pos="6887" userDrawn="1">
          <p15:clr>
            <a:srgbClr val="F26B43"/>
          </p15:clr>
        </p15:guide>
        <p15:guide id="32" pos="6973" userDrawn="1">
          <p15:clr>
            <a:srgbClr val="F26B43"/>
          </p15:clr>
        </p15:guide>
        <p15:guide id="33" pos="7331" userDrawn="1">
          <p15:clr>
            <a:srgbClr val="F26B43"/>
          </p15:clr>
        </p15:guide>
        <p15:guide id="36" pos="6003" userDrawn="1">
          <p15:clr>
            <a:srgbClr val="F26B43"/>
          </p15:clr>
        </p15:guide>
        <p15:guide id="37" pos="6088" userDrawn="1">
          <p15:clr>
            <a:srgbClr val="F26B43"/>
          </p15:clr>
        </p15:guide>
        <p15:guide id="38" pos="6447" userDrawn="1">
          <p15:clr>
            <a:srgbClr val="F26B43"/>
          </p15:clr>
        </p15:guide>
        <p15:guide id="39" orient="horz" pos="696" userDrawn="1">
          <p15:clr>
            <a:srgbClr val="F26B43"/>
          </p15:clr>
        </p15:guide>
        <p15:guide id="40" orient="horz" pos="288" userDrawn="1">
          <p15:clr>
            <a:srgbClr val="F26B43"/>
          </p15:clr>
        </p15:guide>
        <p15:guide id="41" orient="horz" pos="600" userDrawn="1">
          <p15:clr>
            <a:srgbClr val="F26B43"/>
          </p15:clr>
        </p15:guide>
        <p15:guide id="42" orient="horz" pos="1018" userDrawn="1">
          <p15:clr>
            <a:srgbClr val="F26B43"/>
          </p15:clr>
        </p15:guide>
        <p15:guide id="43" orient="horz" pos="1515" userDrawn="1">
          <p15:clr>
            <a:srgbClr val="F26B43"/>
          </p15:clr>
        </p15:guide>
        <p15:guide id="44" orient="horz" pos="1106" userDrawn="1">
          <p15:clr>
            <a:srgbClr val="F26B43"/>
          </p15:clr>
        </p15:guide>
        <p15:guide id="45" orient="horz" pos="1427" userDrawn="1">
          <p15:clr>
            <a:srgbClr val="F26B43"/>
          </p15:clr>
        </p15:guide>
        <p15:guide id="46" orient="horz" pos="1837" userDrawn="1">
          <p15:clr>
            <a:srgbClr val="F26B43"/>
          </p15:clr>
        </p15:guide>
        <p15:guide id="47" orient="horz" pos="1920" userDrawn="1">
          <p15:clr>
            <a:srgbClr val="F26B43"/>
          </p15:clr>
        </p15:guide>
        <p15:guide id="48" orient="horz" pos="2656" userDrawn="1">
          <p15:clr>
            <a:srgbClr val="F26B43"/>
          </p15:clr>
        </p15:guide>
        <p15:guide id="49" orient="horz" pos="2744" userDrawn="1">
          <p15:clr>
            <a:srgbClr val="F26B43"/>
          </p15:clr>
        </p15:guide>
        <p15:guide id="50" orient="horz" pos="3065" userDrawn="1">
          <p15:clr>
            <a:srgbClr val="F26B43"/>
          </p15:clr>
        </p15:guide>
        <p15:guide id="51" orient="horz" pos="3153" userDrawn="1">
          <p15:clr>
            <a:srgbClr val="F26B43"/>
          </p15:clr>
        </p15:guide>
        <p15:guide id="53" orient="horz" pos="3477" userDrawn="1">
          <p15:clr>
            <a:srgbClr val="F26B43"/>
          </p15:clr>
        </p15:guide>
        <p15:guide id="54" orient="horz" pos="3562" userDrawn="1">
          <p15:clr>
            <a:srgbClr val="F26B43"/>
          </p15:clr>
        </p15:guide>
        <p15:guide id="55" orient="horz" pos="4240" userDrawn="1">
          <p15:clr>
            <a:srgbClr val="F26B43"/>
          </p15:clr>
        </p15:guide>
        <p15:guide id="56" orient="horz" pos="3886" userDrawn="1">
          <p15:clr>
            <a:srgbClr val="F26B43"/>
          </p15:clr>
        </p15:guide>
        <p15:guide id="59" pos="761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dirty="0">
                <a:solidFill>
                  <a:schemeClr val="bg1"/>
                </a:solidFill>
              </a:rPr>
              <a:t>© 2023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dirty="0">
              <a:solidFill>
                <a:schemeClr val="bg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 </a:t>
            </a:r>
          </a:p>
          <a:p>
            <a:pPr lvl="3"/>
            <a:r>
              <a:rPr lang="en-US" dirty="0"/>
              <a:t>Fourth level</a:t>
            </a:r>
          </a:p>
          <a:p>
            <a:pPr lvl="4"/>
            <a:r>
              <a:rPr lang="en-US" dirty="0"/>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50"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pic>
        <p:nvPicPr>
          <p:cNvPr id="16" name="Picture 15">
            <a:extLst>
              <a:ext uri="{FF2B5EF4-FFF2-40B4-BE49-F238E27FC236}">
                <a16:creationId xmlns:a16="http://schemas.microsoft.com/office/drawing/2014/main" id="{44E75EA1-017C-44DD-90AE-7A57F7A9A66C}"/>
              </a:ext>
            </a:extLst>
          </p:cNvPr>
          <p:cNvPicPr>
            <a:picLocks noChangeAspect="1"/>
          </p:cNvPicPr>
          <p:nvPr userDrawn="1"/>
        </p:nvPicPr>
        <p:blipFill>
          <a:blip r:embed="rId51" cstate="screen">
            <a:extLst>
              <a:ext uri="{28A0092B-C50C-407E-A947-70E740481C1C}">
                <a14:useLocalDpi xmlns:a14="http://schemas.microsoft.com/office/drawing/2010/main"/>
              </a:ext>
            </a:extLst>
          </a:blip>
          <a:srcRect/>
          <a:stretch/>
        </p:blipFill>
        <p:spPr>
          <a:xfrm>
            <a:off x="478373" y="6354439"/>
            <a:ext cx="980589" cy="28216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err="1"/>
          </a:p>
        </p:txBody>
      </p:sp>
      <p:sp>
        <p:nvSpPr>
          <p:cNvPr id="4" name="Footer Placeholder 3">
            <a:extLst>
              <a:ext uri="{FF2B5EF4-FFF2-40B4-BE49-F238E27FC236}">
                <a16:creationId xmlns:a16="http://schemas.microsoft.com/office/drawing/2014/main" id="{BF536F3A-01A1-5530-BAA1-1D6336F47B29}"/>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a:t>URL:          </a:t>
            </a:r>
          </a:p>
          <a:p>
            <a:r>
              <a:rPr lang="en-US"/>
              <a:t>Reservation Code:</a:t>
            </a:r>
            <a:endParaRPr lang="en-US" dirty="0"/>
          </a:p>
        </p:txBody>
      </p:sp>
    </p:spTree>
    <p:extLst>
      <p:ext uri="{BB962C8B-B14F-4D97-AF65-F5344CB8AC3E}">
        <p14:creationId xmlns:p14="http://schemas.microsoft.com/office/powerpoint/2010/main" val="3080931873"/>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 id="2147484604" r:id="rId18"/>
    <p:sldLayoutId id="2147484605" r:id="rId19"/>
    <p:sldLayoutId id="2147484606" r:id="rId20"/>
    <p:sldLayoutId id="2147484607" r:id="rId21"/>
    <p:sldLayoutId id="2147484608" r:id="rId22"/>
    <p:sldLayoutId id="2147484609" r:id="rId23"/>
    <p:sldLayoutId id="2147484610" r:id="rId24"/>
    <p:sldLayoutId id="2147484611" r:id="rId25"/>
    <p:sldLayoutId id="2147484612" r:id="rId26"/>
    <p:sldLayoutId id="2147484613" r:id="rId27"/>
    <p:sldLayoutId id="2147484614" r:id="rId28"/>
    <p:sldLayoutId id="2147484615" r:id="rId29"/>
    <p:sldLayoutId id="2147484616" r:id="rId30"/>
    <p:sldLayoutId id="2147484617" r:id="rId31"/>
    <p:sldLayoutId id="2147484618" r:id="rId32"/>
    <p:sldLayoutId id="2147484619" r:id="rId33"/>
    <p:sldLayoutId id="2147484620" r:id="rId34"/>
    <p:sldLayoutId id="2147484621" r:id="rId35"/>
    <p:sldLayoutId id="2147484622" r:id="rId36"/>
    <p:sldLayoutId id="2147484623" r:id="rId37"/>
    <p:sldLayoutId id="2147484636" r:id="rId38"/>
    <p:sldLayoutId id="2147484625" r:id="rId39"/>
    <p:sldLayoutId id="2147484626" r:id="rId40"/>
    <p:sldLayoutId id="2147484627" r:id="rId41"/>
    <p:sldLayoutId id="2147484628" r:id="rId42"/>
    <p:sldLayoutId id="2147484629" r:id="rId43"/>
    <p:sldLayoutId id="2147484630" r:id="rId44"/>
    <p:sldLayoutId id="2147484631" r:id="rId45"/>
    <p:sldLayoutId id="2147484632" r:id="rId46"/>
    <p:sldLayoutId id="2147484633" r:id="rId47"/>
    <p:sldLayoutId id="2147484634" r:id="rId48"/>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dt="0"/>
  <p:txStyles>
    <p:titleStyle>
      <a:lvl1pPr algn="l" defTabSz="914400" rtl="0" eaLnBrk="1" latinLnBrk="0" hangingPunct="1">
        <a:lnSpc>
          <a:spcPct val="10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bg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7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labs.link/van-mar-909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labs.link/van-mar-9092" TargetMode="Externa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hyperlink" Target="https://clabs.link/van-mar-9092" TargetMode="External"/><Relationship Id="rId7" Type="http://schemas.openxmlformats.org/officeDocument/2006/relationships/hyperlink" Target="https://tinyurl.com/RES1583" TargetMode="External"/><Relationship Id="rId2" Type="http://schemas.openxmlformats.org/officeDocument/2006/relationships/hyperlink" Target="https://github.com/gapietro/LAB1583" TargetMode="External"/><Relationship Id="rId1" Type="http://schemas.openxmlformats.org/officeDocument/2006/relationships/slideLayout" Target="../slideLayouts/slideLayout56.xml"/><Relationship Id="rId6" Type="http://schemas.openxmlformats.org/officeDocument/2006/relationships/hyperlink" Target="https://tinyurl.com/MOB1583" TargetMode="Externa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FF1F392-D9B4-4E2F-8003-57257CB6FBF4}"/>
              </a:ext>
            </a:extLst>
          </p:cNvPr>
          <p:cNvSpPr>
            <a:spLocks noGrp="1"/>
          </p:cNvSpPr>
          <p:nvPr>
            <p:ph type="title"/>
          </p:nvPr>
        </p:nvSpPr>
        <p:spPr>
          <a:xfrm>
            <a:off x="445028" y="2872136"/>
            <a:ext cx="11303949" cy="1325880"/>
          </a:xfrm>
        </p:spPr>
        <p:txBody>
          <a:bodyPr/>
          <a:lstStyle/>
          <a:p>
            <a:r>
              <a:rPr lang="en-US" b="1" dirty="0"/>
              <a:t>Lab1583-K23 – Mobile 201</a:t>
            </a:r>
            <a:br>
              <a:rPr lang="en-US" b="1" dirty="0"/>
            </a:br>
            <a:br>
              <a:rPr lang="en-US" b="1" dirty="0"/>
            </a:br>
            <a:r>
              <a:rPr lang="en-US" b="1" dirty="0"/>
              <a:t>Boost usage and adoption of your mobile apps</a:t>
            </a:r>
          </a:p>
        </p:txBody>
      </p:sp>
      <p:sp>
        <p:nvSpPr>
          <p:cNvPr id="2" name="Footer Placeholder 1">
            <a:extLst>
              <a:ext uri="{FF2B5EF4-FFF2-40B4-BE49-F238E27FC236}">
                <a16:creationId xmlns:a16="http://schemas.microsoft.com/office/drawing/2014/main" id="{7DCAEE4F-4AAA-82BB-1358-F4A8B0DC4E6F}"/>
              </a:ext>
            </a:extLst>
          </p:cNvPr>
          <p:cNvSpPr>
            <a:spLocks noGrp="1"/>
          </p:cNvSpPr>
          <p:nvPr>
            <p:ph type="ftr" sz="quarter" idx="13"/>
          </p:nvPr>
        </p:nvSpPr>
        <p:spPr>
          <a:xfrm>
            <a:off x="3937512" y="6358904"/>
            <a:ext cx="4313800" cy="365125"/>
          </a:xfrm>
        </p:spPr>
        <p:txBody>
          <a:bodyPr/>
          <a:lstStyle/>
          <a:p>
            <a:r>
              <a:rPr lang="en-US" sz="1800" dirty="0"/>
              <a:t>URL:  </a:t>
            </a:r>
            <a:r>
              <a:rPr lang="en-US" sz="1800" b="1" dirty="0">
                <a:solidFill>
                  <a:schemeClr val="accent1"/>
                </a:solidFill>
                <a:hlinkClick r:id="rId3">
                  <a:extLst>
                    <a:ext uri="{A12FA001-AC4F-418D-AE19-62706E023703}">
                      <ahyp:hlinkClr xmlns:ahyp="http://schemas.microsoft.com/office/drawing/2018/hyperlinkcolor" val="tx"/>
                    </a:ext>
                  </a:extLst>
                </a:hlinkClick>
              </a:rPr>
              <a:t>https://clabs.link/van-mar-9092</a:t>
            </a:r>
            <a:endParaRPr lang="en-US" sz="1800" b="1" dirty="0">
              <a:solidFill>
                <a:schemeClr val="accent1"/>
              </a:solidFill>
            </a:endParaRPr>
          </a:p>
          <a:p>
            <a:r>
              <a:rPr lang="en-US" sz="1800" dirty="0"/>
              <a:t>        Reservation Code: </a:t>
            </a:r>
            <a:r>
              <a:rPr lang="en-US" sz="1800" b="0" i="0" u="none" strike="noStrike" dirty="0">
                <a:solidFill>
                  <a:srgbClr val="FFFFFF"/>
                </a:solidFill>
                <a:effectLst/>
                <a:latin typeface="gilroy" pitchFamily="2" charset="77"/>
              </a:rPr>
              <a:t>3NVWB</a:t>
            </a:r>
            <a:endParaRPr lang="en-US" sz="1800" dirty="0"/>
          </a:p>
          <a:p>
            <a:endParaRPr lang="en-US" sz="1800" dirty="0"/>
          </a:p>
        </p:txBody>
      </p:sp>
      <p:sp>
        <p:nvSpPr>
          <p:cNvPr id="3" name="Text Placeholder 21">
            <a:extLst>
              <a:ext uri="{FF2B5EF4-FFF2-40B4-BE49-F238E27FC236}">
                <a16:creationId xmlns:a16="http://schemas.microsoft.com/office/drawing/2014/main" id="{26D69636-4AA5-A259-8E42-407CF3E5052E}"/>
              </a:ext>
            </a:extLst>
          </p:cNvPr>
          <p:cNvSpPr txBox="1">
            <a:spLocks/>
          </p:cNvSpPr>
          <p:nvPr/>
        </p:nvSpPr>
        <p:spPr>
          <a:xfrm>
            <a:off x="452966" y="5729747"/>
            <a:ext cx="9911866" cy="431800"/>
          </a:xfrm>
          <a:prstGeom prst="rect">
            <a:avLst/>
          </a:prstGeom>
        </p:spPr>
        <p:txBody>
          <a:bodyPr vert="horz" lIns="91440" tIns="45720" rIns="91440" bIns="45720" rtlCol="0" anchor="b" anchorCtr="0">
            <a:noAutofit/>
          </a:bodyPr>
          <a:lstStyle>
            <a:lvl1pPr marL="0" indent="0" algn="l" defTabSz="914400" rtl="0" eaLnBrk="1" latinLnBrk="0" hangingPunct="1">
              <a:lnSpc>
                <a:spcPct val="100000"/>
              </a:lnSpc>
              <a:spcBef>
                <a:spcPts val="0"/>
              </a:spcBef>
              <a:spcAft>
                <a:spcPts val="600"/>
              </a:spcAft>
              <a:buFontTx/>
              <a:buNone/>
              <a:defRPr sz="1200" b="1" kern="1200">
                <a:solidFill>
                  <a:schemeClr val="bg1"/>
                </a:solidFill>
                <a:latin typeface="+mn-lt"/>
                <a:ea typeface="+mn-ea"/>
                <a:cs typeface="+mn-cs"/>
              </a:defRPr>
            </a:lvl1pPr>
            <a:lvl2pPr marL="457200" indent="0" algn="l" defTabSz="914400" rtl="0" eaLnBrk="1" latinLnBrk="0" hangingPunct="1">
              <a:lnSpc>
                <a:spcPct val="100000"/>
              </a:lnSpc>
              <a:spcBef>
                <a:spcPts val="400"/>
              </a:spcBef>
              <a:spcAft>
                <a:spcPts val="600"/>
              </a:spcAft>
              <a:buFontTx/>
              <a:buNone/>
              <a:defRPr sz="1800" kern="1200">
                <a:solidFill>
                  <a:schemeClr val="bg1"/>
                </a:solidFill>
                <a:latin typeface="+mn-lt"/>
                <a:ea typeface="+mn-ea"/>
                <a:cs typeface="+mn-cs"/>
              </a:defRPr>
            </a:lvl2pPr>
            <a:lvl3pPr marL="914400" indent="0" algn="l" defTabSz="914400" rtl="0" eaLnBrk="1" latinLnBrk="0" hangingPunct="1">
              <a:lnSpc>
                <a:spcPct val="100000"/>
              </a:lnSpc>
              <a:spcBef>
                <a:spcPts val="400"/>
              </a:spcBef>
              <a:spcAft>
                <a:spcPts val="600"/>
              </a:spcAft>
              <a:buFontTx/>
              <a:buNone/>
              <a:defRPr sz="1800" kern="1200">
                <a:solidFill>
                  <a:schemeClr val="bg1"/>
                </a:solidFill>
                <a:latin typeface="+mn-lt"/>
                <a:ea typeface="+mn-ea"/>
                <a:cs typeface="+mn-cs"/>
              </a:defRPr>
            </a:lvl3pPr>
            <a:lvl4pPr marL="1371600" indent="0" algn="l" defTabSz="914400" rtl="0" eaLnBrk="1" latinLnBrk="0" hangingPunct="1">
              <a:lnSpc>
                <a:spcPct val="100000"/>
              </a:lnSpc>
              <a:spcBef>
                <a:spcPts val="400"/>
              </a:spcBef>
              <a:spcAft>
                <a:spcPts val="600"/>
              </a:spcAft>
              <a:buFontTx/>
              <a:buNone/>
              <a:defRPr sz="1800" kern="1200">
                <a:solidFill>
                  <a:schemeClr val="bg1"/>
                </a:solidFill>
                <a:latin typeface="+mn-lt"/>
                <a:ea typeface="+mn-ea"/>
                <a:cs typeface="+mn-cs"/>
              </a:defRPr>
            </a:lvl4pPr>
            <a:lvl5pPr marL="1828800" indent="0" algn="l" defTabSz="914400" rtl="0" eaLnBrk="1" latinLnBrk="0" hangingPunct="1">
              <a:lnSpc>
                <a:spcPct val="100000"/>
              </a:lnSpc>
              <a:spcBef>
                <a:spcPts val="400"/>
              </a:spcBef>
              <a:spcAft>
                <a:spcPts val="600"/>
              </a:spcAft>
              <a:buFontTx/>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Greg Pietro</a:t>
            </a:r>
          </a:p>
        </p:txBody>
      </p:sp>
      <p:sp>
        <p:nvSpPr>
          <p:cNvPr id="4" name="Text Placeholder 22">
            <a:extLst>
              <a:ext uri="{FF2B5EF4-FFF2-40B4-BE49-F238E27FC236}">
                <a16:creationId xmlns:a16="http://schemas.microsoft.com/office/drawing/2014/main" id="{3786FE97-657F-4A72-B757-A8DF3588CA2A}"/>
              </a:ext>
            </a:extLst>
          </p:cNvPr>
          <p:cNvSpPr txBox="1">
            <a:spLocks/>
          </p:cNvSpPr>
          <p:nvPr/>
        </p:nvSpPr>
        <p:spPr>
          <a:xfrm>
            <a:off x="445027" y="6077917"/>
            <a:ext cx="9923631" cy="28098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400"/>
              </a:spcBef>
              <a:spcAft>
                <a:spcPts val="600"/>
              </a:spcAft>
              <a:buFontTx/>
              <a:buNone/>
              <a:defRPr sz="1200" b="0" kern="1200">
                <a:solidFill>
                  <a:schemeClr val="bg1"/>
                </a:solidFill>
                <a:latin typeface="+mn-lt"/>
                <a:ea typeface="+mn-ea"/>
                <a:cs typeface="+mn-cs"/>
              </a:defRPr>
            </a:lvl1pPr>
            <a:lvl2pPr marL="457200" indent="0" algn="l" defTabSz="914400" rtl="0" eaLnBrk="1" latinLnBrk="0" hangingPunct="1">
              <a:lnSpc>
                <a:spcPct val="100000"/>
              </a:lnSpc>
              <a:spcBef>
                <a:spcPts val="400"/>
              </a:spcBef>
              <a:spcAft>
                <a:spcPts val="600"/>
              </a:spcAft>
              <a:buFontTx/>
              <a:buNone/>
              <a:defRPr sz="1200" kern="1200">
                <a:solidFill>
                  <a:schemeClr val="bg1"/>
                </a:solidFill>
                <a:latin typeface="+mn-lt"/>
                <a:ea typeface="+mn-ea"/>
                <a:cs typeface="+mn-cs"/>
              </a:defRPr>
            </a:lvl2pPr>
            <a:lvl3pPr marL="914400" indent="0" algn="l" defTabSz="914400" rtl="0" eaLnBrk="1" latinLnBrk="0" hangingPunct="1">
              <a:lnSpc>
                <a:spcPct val="100000"/>
              </a:lnSpc>
              <a:spcBef>
                <a:spcPts val="400"/>
              </a:spcBef>
              <a:spcAft>
                <a:spcPts val="600"/>
              </a:spcAft>
              <a:buFontTx/>
              <a:buNone/>
              <a:defRPr sz="1200" kern="1200">
                <a:solidFill>
                  <a:schemeClr val="bg1"/>
                </a:solidFill>
                <a:latin typeface="+mn-lt"/>
                <a:ea typeface="+mn-ea"/>
                <a:cs typeface="+mn-cs"/>
              </a:defRPr>
            </a:lvl3pPr>
            <a:lvl4pPr marL="1371600" indent="0" algn="l" defTabSz="914400" rtl="0" eaLnBrk="1" latinLnBrk="0" hangingPunct="1">
              <a:lnSpc>
                <a:spcPct val="100000"/>
              </a:lnSpc>
              <a:spcBef>
                <a:spcPts val="400"/>
              </a:spcBef>
              <a:spcAft>
                <a:spcPts val="600"/>
              </a:spcAft>
              <a:buFontTx/>
              <a:buNone/>
              <a:defRPr sz="1200" kern="1200">
                <a:solidFill>
                  <a:schemeClr val="bg1"/>
                </a:solidFill>
                <a:latin typeface="+mn-lt"/>
                <a:ea typeface="+mn-ea"/>
                <a:cs typeface="+mn-cs"/>
              </a:defRPr>
            </a:lvl4pPr>
            <a:lvl5pPr marL="1828800" indent="0" algn="l" defTabSz="914400" rtl="0" eaLnBrk="1" latinLnBrk="0" hangingPunct="1">
              <a:lnSpc>
                <a:spcPct val="100000"/>
              </a:lnSpc>
              <a:spcBef>
                <a:spcPts val="400"/>
              </a:spcBef>
              <a:spcAft>
                <a:spcPts val="600"/>
              </a:spcAft>
              <a:buFontTx/>
              <a:buNone/>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Advisory Solutions Consultant</a:t>
            </a:r>
          </a:p>
        </p:txBody>
      </p:sp>
    </p:spTree>
    <p:extLst>
      <p:ext uri="{BB962C8B-B14F-4D97-AF65-F5344CB8AC3E}">
        <p14:creationId xmlns:p14="http://schemas.microsoft.com/office/powerpoint/2010/main" val="24861521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9A89-39CF-D41A-0EA1-55020D4F9AC9}"/>
              </a:ext>
            </a:extLst>
          </p:cNvPr>
          <p:cNvSpPr>
            <a:spLocks noGrp="1"/>
          </p:cNvSpPr>
          <p:nvPr>
            <p:ph type="title"/>
          </p:nvPr>
        </p:nvSpPr>
        <p:spPr/>
        <p:txBody>
          <a:bodyPr/>
          <a:lstStyle/>
          <a:p>
            <a:r>
              <a:rPr lang="en-US" b="1" dirty="0">
                <a:solidFill>
                  <a:schemeClr val="accent1"/>
                </a:solidFill>
              </a:rPr>
              <a:t>Overview and Preparation</a:t>
            </a:r>
            <a:br>
              <a:rPr lang="en-US" b="1" dirty="0"/>
            </a:br>
            <a:endParaRPr lang="en-US" dirty="0"/>
          </a:p>
        </p:txBody>
      </p:sp>
      <p:sp>
        <p:nvSpPr>
          <p:cNvPr id="3" name="Content Placeholder 2">
            <a:extLst>
              <a:ext uri="{FF2B5EF4-FFF2-40B4-BE49-F238E27FC236}">
                <a16:creationId xmlns:a16="http://schemas.microsoft.com/office/drawing/2014/main" id="{533B47A3-46E1-50CC-7B47-B7027B4876BE}"/>
              </a:ext>
            </a:extLst>
          </p:cNvPr>
          <p:cNvSpPr>
            <a:spLocks noGrp="1"/>
          </p:cNvSpPr>
          <p:nvPr>
            <p:ph idx="1"/>
          </p:nvPr>
        </p:nvSpPr>
        <p:spPr>
          <a:xfrm>
            <a:off x="448055" y="1106424"/>
            <a:ext cx="11188711" cy="4986032"/>
          </a:xfrm>
        </p:spPr>
        <p:txBody>
          <a:bodyPr/>
          <a:lstStyle/>
          <a:p>
            <a:pPr marL="0" indent="0">
              <a:buNone/>
            </a:pPr>
            <a:r>
              <a:rPr lang="en-US" sz="1600" b="1" u="sng" dirty="0">
                <a:solidFill>
                  <a:srgbClr val="FC7786"/>
                </a:solidFill>
              </a:rPr>
              <a:t>Lab Scenario</a:t>
            </a:r>
            <a:endParaRPr lang="en-US" sz="1400" b="1" u="sng" dirty="0">
              <a:solidFill>
                <a:srgbClr val="FC7786"/>
              </a:solidFill>
            </a:endParaRPr>
          </a:p>
          <a:p>
            <a:pPr marL="0" indent="0">
              <a:buNone/>
            </a:pPr>
            <a:r>
              <a:rPr lang="en-US" sz="1600" dirty="0">
                <a:effectLst/>
                <a:latin typeface="Century Gothic" panose="020B0502020202020204" pitchFamily="34" charset="0"/>
                <a:ea typeface="Calibri" panose="020F0502020204030204" pitchFamily="34" charset="0"/>
                <a:cs typeface="AppleSystemUIFont"/>
              </a:rPr>
              <a:t>You have been tasked with updating the out-of-the-box field service mobile Agent experience for your organization’s field technicians. Your requirements:</a:t>
            </a:r>
          </a:p>
          <a:p>
            <a:r>
              <a:rPr lang="en-US" sz="1600" dirty="0">
                <a:effectLst/>
                <a:latin typeface="Century Gothic" panose="020B0502020202020204" pitchFamily="34" charset="0"/>
                <a:ea typeface="Calibri" panose="020F0502020204030204" pitchFamily="34" charset="0"/>
                <a:cs typeface="AppleSystemUIFont"/>
              </a:rPr>
              <a:t>Highlight the most important fields for your technicians to take action on for their work order tasks</a:t>
            </a:r>
          </a:p>
          <a:p>
            <a:r>
              <a:rPr lang="en-US" sz="1600" dirty="0">
                <a:effectLst/>
                <a:latin typeface="Century Gothic" panose="020B0502020202020204" pitchFamily="34" charset="0"/>
                <a:ea typeface="Calibri" panose="020F0502020204030204" pitchFamily="34" charset="0"/>
                <a:cs typeface="AppleSystemUIFont"/>
              </a:rPr>
              <a:t>Personalize the home screen to align with corporate branding by customizing the icons, images, and banner</a:t>
            </a:r>
          </a:p>
          <a:p>
            <a:pPr marL="0" indent="0">
              <a:buNone/>
            </a:pPr>
            <a:r>
              <a:rPr lang="en-US" sz="1600" b="1" u="sng" dirty="0">
                <a:solidFill>
                  <a:srgbClr val="FC7786"/>
                </a:solidFill>
              </a:rPr>
              <a:t>Sections - What it Covers</a:t>
            </a:r>
          </a:p>
          <a:p>
            <a:pPr marL="342900" indent="-342900">
              <a:buFont typeface="+mj-lt"/>
              <a:buAutoNum type="arabicPeriod"/>
            </a:pPr>
            <a:r>
              <a:rPr lang="en-US" sz="1400" dirty="0"/>
              <a:t>Download and login to the ServiceNow Agent mobile app</a:t>
            </a:r>
          </a:p>
          <a:p>
            <a:pPr marL="342900" indent="-342900">
              <a:buFont typeface="+mj-lt"/>
              <a:buAutoNum type="arabicPeriod"/>
            </a:pPr>
            <a:r>
              <a:rPr lang="en-US" sz="1400" dirty="0"/>
              <a:t>Customize the ‘My Tasks’ list screen card</a:t>
            </a:r>
          </a:p>
          <a:p>
            <a:pPr marL="342900" indent="-342900">
              <a:buFont typeface="+mj-lt"/>
              <a:buAutoNum type="arabicPeriod"/>
            </a:pPr>
            <a:r>
              <a:rPr lang="en-US" sz="1400" dirty="0"/>
              <a:t>Configure a UI rule to highlight important fields on the ‘My Task’ list screen</a:t>
            </a:r>
          </a:p>
          <a:p>
            <a:pPr marL="342900" indent="-342900">
              <a:buFont typeface="+mj-lt"/>
              <a:buAutoNum type="arabicPeriod"/>
            </a:pPr>
            <a:r>
              <a:rPr lang="en-US" sz="1400" dirty="0"/>
              <a:t>Change the mobile icon for ‘My Work’ navigation tab </a:t>
            </a:r>
          </a:p>
          <a:p>
            <a:pPr marL="342900" indent="-342900">
              <a:buFont typeface="+mj-lt"/>
              <a:buAutoNum type="arabicPeriod"/>
            </a:pPr>
            <a:r>
              <a:rPr lang="en-US" sz="1400" dirty="0"/>
              <a:t>Create a new icon section using your own custom-branded images</a:t>
            </a:r>
          </a:p>
          <a:p>
            <a:pPr marL="342900" indent="-342900">
              <a:buFont typeface="+mj-lt"/>
              <a:buAutoNum type="arabicPeriod"/>
            </a:pPr>
            <a:r>
              <a:rPr lang="en-US" sz="1400" dirty="0"/>
              <a:t>Create a company-branded mobile banner to the top of your home screen</a:t>
            </a:r>
          </a:p>
          <a:p>
            <a:pPr marL="0" indent="0">
              <a:buNone/>
            </a:pPr>
            <a:endParaRPr lang="en-US" sz="1400" dirty="0"/>
          </a:p>
          <a:p>
            <a:pPr marL="0" indent="0">
              <a:buNone/>
            </a:pPr>
            <a:endParaRPr lang="en-US" sz="1400" dirty="0"/>
          </a:p>
        </p:txBody>
      </p:sp>
      <p:sp>
        <p:nvSpPr>
          <p:cNvPr id="4" name="Footer Placeholder 3">
            <a:extLst>
              <a:ext uri="{FF2B5EF4-FFF2-40B4-BE49-F238E27FC236}">
                <a16:creationId xmlns:a16="http://schemas.microsoft.com/office/drawing/2014/main" id="{2B853504-D098-03F7-ECAB-D1048DED26EF}"/>
              </a:ext>
            </a:extLst>
          </p:cNvPr>
          <p:cNvSpPr>
            <a:spLocks noGrp="1"/>
          </p:cNvSpPr>
          <p:nvPr>
            <p:ph type="ftr" sz="quarter" idx="10"/>
          </p:nvPr>
        </p:nvSpPr>
        <p:spPr>
          <a:xfrm>
            <a:off x="3863915" y="6237680"/>
            <a:ext cx="4460993" cy="365125"/>
          </a:xfrm>
        </p:spPr>
        <p:txBody>
          <a:bodyPr/>
          <a:lstStyle/>
          <a:p>
            <a:r>
              <a:rPr lang="en-US" sz="1800" dirty="0"/>
              <a:t>URL:  </a:t>
            </a:r>
            <a:r>
              <a:rPr lang="en-US" sz="1800" b="1" i="0" u="none" strike="noStrike" dirty="0">
                <a:solidFill>
                  <a:schemeClr val="accent1"/>
                </a:solidFill>
                <a:effectLst/>
                <a:hlinkClick r:id="rId2">
                  <a:extLst>
                    <a:ext uri="{A12FA001-AC4F-418D-AE19-62706E023703}">
                      <ahyp:hlinkClr xmlns:ahyp="http://schemas.microsoft.com/office/drawing/2018/hyperlinkcolor" val="tx"/>
                    </a:ext>
                  </a:extLst>
                </a:hlinkClick>
              </a:rPr>
              <a:t>https://clabs.link/van-mar-9092</a:t>
            </a:r>
            <a:endParaRPr lang="en-US" sz="1800" b="1" i="0" u="none" strike="noStrike" dirty="0">
              <a:solidFill>
                <a:schemeClr val="accent1"/>
              </a:solidFill>
              <a:effectLst/>
            </a:endParaRPr>
          </a:p>
          <a:p>
            <a:r>
              <a:rPr lang="en-US" sz="1800" dirty="0"/>
              <a:t>Reservation Code: </a:t>
            </a:r>
            <a:r>
              <a:rPr lang="en-US" sz="1800" b="0" i="0" u="none" strike="noStrike" dirty="0">
                <a:solidFill>
                  <a:srgbClr val="FFFFFF"/>
                </a:solidFill>
                <a:effectLst/>
                <a:latin typeface="gilroy" pitchFamily="2" charset="77"/>
              </a:rPr>
              <a:t>3NVWB</a:t>
            </a:r>
            <a:endParaRPr lang="en-US" sz="1800" dirty="0"/>
          </a:p>
        </p:txBody>
      </p:sp>
    </p:spTree>
    <p:extLst>
      <p:ext uri="{BB962C8B-B14F-4D97-AF65-F5344CB8AC3E}">
        <p14:creationId xmlns:p14="http://schemas.microsoft.com/office/powerpoint/2010/main" val="22873885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CF3B-C6EE-461E-B5A5-854143196D8E}"/>
              </a:ext>
            </a:extLst>
          </p:cNvPr>
          <p:cNvSpPr>
            <a:spLocks noGrp="1"/>
          </p:cNvSpPr>
          <p:nvPr>
            <p:ph type="title"/>
          </p:nvPr>
        </p:nvSpPr>
        <p:spPr/>
        <p:txBody>
          <a:bodyPr/>
          <a:lstStyle/>
          <a:p>
            <a:r>
              <a:rPr lang="en-US" dirty="0">
                <a:solidFill>
                  <a:srgbClr val="62D84E"/>
                </a:solidFill>
              </a:rPr>
              <a:t>Lab Details</a:t>
            </a:r>
          </a:p>
        </p:txBody>
      </p:sp>
      <p:sp>
        <p:nvSpPr>
          <p:cNvPr id="3" name="Text Placeholder 2">
            <a:extLst>
              <a:ext uri="{FF2B5EF4-FFF2-40B4-BE49-F238E27FC236}">
                <a16:creationId xmlns:a16="http://schemas.microsoft.com/office/drawing/2014/main" id="{B057C2D7-5538-418D-A854-111DA73E8FBE}"/>
              </a:ext>
            </a:extLst>
          </p:cNvPr>
          <p:cNvSpPr>
            <a:spLocks noGrp="1"/>
          </p:cNvSpPr>
          <p:nvPr>
            <p:ph type="body" sz="quarter" idx="12"/>
          </p:nvPr>
        </p:nvSpPr>
        <p:spPr/>
        <p:txBody>
          <a:bodyPr/>
          <a:lstStyle/>
          <a:p>
            <a:r>
              <a:rPr lang="en-US" dirty="0"/>
              <a:t>Lab Details</a:t>
            </a:r>
          </a:p>
        </p:txBody>
      </p:sp>
      <p:sp>
        <p:nvSpPr>
          <p:cNvPr id="4" name="Text Placeholder 3">
            <a:extLst>
              <a:ext uri="{FF2B5EF4-FFF2-40B4-BE49-F238E27FC236}">
                <a16:creationId xmlns:a16="http://schemas.microsoft.com/office/drawing/2014/main" id="{2110647E-2050-4B49-A9D9-611E08D7DA9B}"/>
              </a:ext>
            </a:extLst>
          </p:cNvPr>
          <p:cNvSpPr>
            <a:spLocks noGrp="1"/>
          </p:cNvSpPr>
          <p:nvPr>
            <p:ph type="body" sz="quarter" idx="13"/>
          </p:nvPr>
        </p:nvSpPr>
        <p:spPr/>
        <p:txBody>
          <a:bodyPr/>
          <a:lstStyle/>
          <a:p>
            <a:r>
              <a:rPr lang="en-US" dirty="0"/>
              <a:t>QR Code Link</a:t>
            </a:r>
          </a:p>
        </p:txBody>
      </p:sp>
      <p:sp>
        <p:nvSpPr>
          <p:cNvPr id="5" name="Text Placeholder 4">
            <a:extLst>
              <a:ext uri="{FF2B5EF4-FFF2-40B4-BE49-F238E27FC236}">
                <a16:creationId xmlns:a16="http://schemas.microsoft.com/office/drawing/2014/main" id="{A2EFFDB6-3300-4B50-A58D-3C57B4FADB7E}"/>
              </a:ext>
            </a:extLst>
          </p:cNvPr>
          <p:cNvSpPr>
            <a:spLocks noGrp="1"/>
          </p:cNvSpPr>
          <p:nvPr>
            <p:ph type="body" sz="quarter" idx="14"/>
          </p:nvPr>
        </p:nvSpPr>
        <p:spPr>
          <a:xfrm>
            <a:off x="441877" y="3298877"/>
            <a:ext cx="5716036" cy="2870148"/>
          </a:xfrm>
        </p:spPr>
        <p:txBody>
          <a:bodyPr/>
          <a:lstStyle/>
          <a:p>
            <a:pPr algn="l"/>
            <a:r>
              <a:rPr lang="en-US" dirty="0"/>
              <a:t>Lab Guide: </a:t>
            </a:r>
            <a:r>
              <a:rPr lang="en-US" dirty="0">
                <a:solidFill>
                  <a:schemeClr val="accent1"/>
                </a:solidFill>
                <a:hlinkClick r:id="rId2">
                  <a:extLst>
                    <a:ext uri="{A12FA001-AC4F-418D-AE19-62706E023703}">
                      <ahyp:hlinkClr xmlns:ahyp="http://schemas.microsoft.com/office/drawing/2018/hyperlinkcolor" val="tx"/>
                    </a:ext>
                  </a:extLst>
                </a:hlinkClick>
              </a:rPr>
              <a:t>https://github.com/gapietro/LAB1583</a:t>
            </a:r>
            <a:endParaRPr lang="en-US" dirty="0">
              <a:solidFill>
                <a:schemeClr val="accent1"/>
              </a:solidFill>
            </a:endParaRPr>
          </a:p>
          <a:p>
            <a:pPr algn="l"/>
            <a:r>
              <a:rPr lang="en-US" b="0" i="0" u="none" strike="noStrike" dirty="0">
                <a:solidFill>
                  <a:srgbClr val="E1E1E1"/>
                </a:solidFill>
                <a:effectLst/>
              </a:rPr>
              <a:t>Number: </a:t>
            </a:r>
            <a:r>
              <a:rPr lang="en-US" b="1" i="0" u="none" strike="noStrike" dirty="0">
                <a:effectLst/>
              </a:rPr>
              <a:t>LAB1583</a:t>
            </a:r>
            <a:endParaRPr lang="en-US" b="0" i="0" u="none" strike="noStrike" dirty="0">
              <a:effectLst/>
            </a:endParaRPr>
          </a:p>
          <a:p>
            <a:pPr algn="l"/>
            <a:r>
              <a:rPr lang="en-US" b="0" i="0" u="none" strike="noStrike" dirty="0">
                <a:solidFill>
                  <a:srgbClr val="E1E1E1"/>
                </a:solidFill>
                <a:effectLst/>
              </a:rPr>
              <a:t>Lab Name: </a:t>
            </a:r>
            <a:r>
              <a:rPr lang="en-US" b="1" i="0" u="none" strike="noStrike" dirty="0">
                <a:solidFill>
                  <a:srgbClr val="E1E1E1"/>
                </a:solidFill>
                <a:effectLst/>
              </a:rPr>
              <a:t>Boost usage and adoption of your mobile apps</a:t>
            </a:r>
          </a:p>
          <a:p>
            <a:pPr algn="l"/>
            <a:r>
              <a:rPr lang="en-US" b="0" i="0" u="none" strike="noStrike" dirty="0">
                <a:solidFill>
                  <a:srgbClr val="E1E1E1"/>
                </a:solidFill>
                <a:effectLst/>
              </a:rPr>
              <a:t>Instructor instance count: </a:t>
            </a:r>
            <a:r>
              <a:rPr lang="en-US" b="1" i="0" u="none" strike="noStrike" dirty="0">
                <a:solidFill>
                  <a:srgbClr val="E1E1E1"/>
                </a:solidFill>
                <a:effectLst/>
              </a:rPr>
              <a:t>2</a:t>
            </a:r>
            <a:br>
              <a:rPr lang="en-US" b="0" i="0" u="none" strike="noStrike" dirty="0">
                <a:solidFill>
                  <a:srgbClr val="E1E1E1"/>
                </a:solidFill>
                <a:effectLst/>
              </a:rPr>
            </a:br>
            <a:r>
              <a:rPr lang="en-US" b="0" i="0" u="none" strike="noStrike" dirty="0">
                <a:solidFill>
                  <a:srgbClr val="E1E1E1"/>
                </a:solidFill>
                <a:effectLst/>
              </a:rPr>
              <a:t>Student instance count: </a:t>
            </a:r>
            <a:r>
              <a:rPr lang="en-US" b="1" dirty="0">
                <a:solidFill>
                  <a:srgbClr val="E1E1E1"/>
                </a:solidFill>
              </a:rPr>
              <a:t>35</a:t>
            </a:r>
            <a:endParaRPr lang="en-US" b="0" i="0" u="none" strike="noStrike" dirty="0">
              <a:solidFill>
                <a:srgbClr val="E1E1E1"/>
              </a:solidFill>
              <a:effectLst/>
            </a:endParaRPr>
          </a:p>
          <a:p>
            <a:pPr algn="l"/>
            <a:r>
              <a:rPr lang="en-US" b="0" i="0" u="none" strike="noStrike" dirty="0">
                <a:solidFill>
                  <a:srgbClr val="E1E1E1"/>
                </a:solidFill>
                <a:effectLst/>
              </a:rPr>
              <a:t>Student password: </a:t>
            </a:r>
            <a:r>
              <a:rPr lang="en-US" b="1" i="0" u="none" strike="noStrike" dirty="0" err="1">
                <a:solidFill>
                  <a:srgbClr val="E1E1E1"/>
                </a:solidFill>
                <a:effectLst/>
              </a:rPr>
              <a:t>PwujzQfmVLzB</a:t>
            </a:r>
            <a:endParaRPr lang="en-US" dirty="0">
              <a:solidFill>
                <a:srgbClr val="E1E1E1"/>
              </a:solidFill>
            </a:endParaRPr>
          </a:p>
          <a:p>
            <a:r>
              <a:rPr lang="en-US" b="0" i="0" u="none" strike="noStrike" dirty="0">
                <a:solidFill>
                  <a:srgbClr val="E1E1E1"/>
                </a:solidFill>
                <a:effectLst/>
              </a:rPr>
              <a:t>Registration URL: </a:t>
            </a:r>
            <a:r>
              <a:rPr lang="en-US" b="1" i="0" u="none" strike="noStrike" dirty="0">
                <a:solidFill>
                  <a:schemeClr val="accent1"/>
                </a:solidFill>
                <a:effectLst/>
                <a:hlinkClick r:id="rId3">
                  <a:extLst>
                    <a:ext uri="{A12FA001-AC4F-418D-AE19-62706E023703}">
                      <ahyp:hlinkClr xmlns:ahyp="http://schemas.microsoft.com/office/drawing/2018/hyperlinkcolor" val="tx"/>
                    </a:ext>
                  </a:extLst>
                </a:hlinkClick>
              </a:rPr>
              <a:t>https://clabs.link/van-mar-9092</a:t>
            </a:r>
            <a:endParaRPr lang="en-US" b="1" i="0" u="none" strike="noStrike" dirty="0">
              <a:solidFill>
                <a:schemeClr val="accent1"/>
              </a:solidFill>
              <a:effectLst/>
            </a:endParaRPr>
          </a:p>
          <a:p>
            <a:pPr algn="l"/>
            <a:r>
              <a:rPr lang="en-US" b="0" i="0" u="none" strike="noStrike" dirty="0">
                <a:solidFill>
                  <a:srgbClr val="E1E1E1"/>
                </a:solidFill>
                <a:effectLst/>
              </a:rPr>
              <a:t>Reservation code: </a:t>
            </a:r>
            <a:r>
              <a:rPr lang="en-US" b="1" i="0" u="none" strike="noStrike" dirty="0">
                <a:solidFill>
                  <a:srgbClr val="E1E1E1"/>
                </a:solidFill>
                <a:effectLst/>
              </a:rPr>
              <a:t>3NVWB</a:t>
            </a:r>
            <a:endParaRPr lang="en-US" b="0" i="0" u="none" strike="noStrike" dirty="0">
              <a:solidFill>
                <a:srgbClr val="E1E1E1"/>
              </a:solidFill>
              <a:effectLst/>
            </a:endParaRPr>
          </a:p>
          <a:p>
            <a:pPr marL="0" indent="0">
              <a:buNone/>
            </a:pPr>
            <a:endParaRPr lang="en-US" dirty="0"/>
          </a:p>
        </p:txBody>
      </p:sp>
      <p:grpSp>
        <p:nvGrpSpPr>
          <p:cNvPr id="7" name="Group 6">
            <a:extLst>
              <a:ext uri="{FF2B5EF4-FFF2-40B4-BE49-F238E27FC236}">
                <a16:creationId xmlns:a16="http://schemas.microsoft.com/office/drawing/2014/main" id="{715F4259-A8D9-4164-94D4-10C9CF0F28A8}"/>
              </a:ext>
            </a:extLst>
          </p:cNvPr>
          <p:cNvGrpSpPr/>
          <p:nvPr/>
        </p:nvGrpSpPr>
        <p:grpSpPr>
          <a:xfrm>
            <a:off x="533400" y="1740665"/>
            <a:ext cx="539496" cy="539496"/>
            <a:chOff x="533400" y="1740665"/>
            <a:chExt cx="539496" cy="539496"/>
          </a:xfrm>
        </p:grpSpPr>
        <p:sp>
          <p:nvSpPr>
            <p:cNvPr id="15" name="Freeform: Shape 14">
              <a:extLst>
                <a:ext uri="{FF2B5EF4-FFF2-40B4-BE49-F238E27FC236}">
                  <a16:creationId xmlns:a16="http://schemas.microsoft.com/office/drawing/2014/main" id="{CD8F5AB7-238D-45FC-AA10-B36CA8C56F30}"/>
                </a:ext>
              </a:extLst>
            </p:cNvPr>
            <p:cNvSpPr/>
            <p:nvPr/>
          </p:nvSpPr>
          <p:spPr bwMode="gray">
            <a:xfrm>
              <a:off x="550259" y="1765954"/>
              <a:ext cx="497348" cy="497348"/>
            </a:xfrm>
            <a:custGeom>
              <a:avLst/>
              <a:gdLst>
                <a:gd name="connsiteX0" fmla="*/ 280988 w 561975"/>
                <a:gd name="connsiteY0" fmla="*/ 561975 h 561975"/>
                <a:gd name="connsiteX1" fmla="*/ 0 w 561975"/>
                <a:gd name="connsiteY1" fmla="*/ 280988 h 561975"/>
                <a:gd name="connsiteX2" fmla="*/ 280988 w 561975"/>
                <a:gd name="connsiteY2" fmla="*/ 0 h 561975"/>
                <a:gd name="connsiteX3" fmla="*/ 561975 w 561975"/>
                <a:gd name="connsiteY3" fmla="*/ 280988 h 561975"/>
                <a:gd name="connsiteX4" fmla="*/ 280988 w 561975"/>
                <a:gd name="connsiteY4" fmla="*/ 561975 h 561975"/>
                <a:gd name="connsiteX5" fmla="*/ 280988 w 561975"/>
                <a:gd name="connsiteY5" fmla="*/ 28575 h 561975"/>
                <a:gd name="connsiteX6" fmla="*/ 28575 w 561975"/>
                <a:gd name="connsiteY6" fmla="*/ 280988 h 561975"/>
                <a:gd name="connsiteX7" fmla="*/ 280988 w 561975"/>
                <a:gd name="connsiteY7" fmla="*/ 533400 h 561975"/>
                <a:gd name="connsiteX8" fmla="*/ 533400 w 561975"/>
                <a:gd name="connsiteY8" fmla="*/ 280988 h 561975"/>
                <a:gd name="connsiteX9" fmla="*/ 280988 w 561975"/>
                <a:gd name="connsiteY9" fmla="*/ 28575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1975" h="561975">
                  <a:moveTo>
                    <a:pt x="280988" y="561975"/>
                  </a:moveTo>
                  <a:cubicBezTo>
                    <a:pt x="125802" y="561975"/>
                    <a:pt x="0" y="436173"/>
                    <a:pt x="0" y="280988"/>
                  </a:cubicBezTo>
                  <a:cubicBezTo>
                    <a:pt x="0" y="125802"/>
                    <a:pt x="125802" y="0"/>
                    <a:pt x="280988" y="0"/>
                  </a:cubicBezTo>
                  <a:cubicBezTo>
                    <a:pt x="436173" y="0"/>
                    <a:pt x="561975" y="125802"/>
                    <a:pt x="561975" y="280988"/>
                  </a:cubicBezTo>
                  <a:cubicBezTo>
                    <a:pt x="561818" y="436107"/>
                    <a:pt x="436107" y="561818"/>
                    <a:pt x="280988" y="561975"/>
                  </a:cubicBezTo>
                  <a:close/>
                  <a:moveTo>
                    <a:pt x="280988" y="28575"/>
                  </a:moveTo>
                  <a:cubicBezTo>
                    <a:pt x="141584" y="28575"/>
                    <a:pt x="28575" y="141584"/>
                    <a:pt x="28575" y="280988"/>
                  </a:cubicBezTo>
                  <a:cubicBezTo>
                    <a:pt x="28575" y="420391"/>
                    <a:pt x="141584" y="533400"/>
                    <a:pt x="280988" y="533400"/>
                  </a:cubicBezTo>
                  <a:cubicBezTo>
                    <a:pt x="420391" y="533400"/>
                    <a:pt x="533400" y="420391"/>
                    <a:pt x="533400" y="280988"/>
                  </a:cubicBezTo>
                  <a:cubicBezTo>
                    <a:pt x="533243" y="141649"/>
                    <a:pt x="420326" y="28732"/>
                    <a:pt x="280988" y="28575"/>
                  </a:cubicBezTo>
                  <a:close/>
                </a:path>
              </a:pathLst>
            </a:custGeom>
            <a:solidFill>
              <a:schemeClr val="bg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E315FE5-8C87-41F8-B013-2009CB8ABB52}"/>
                </a:ext>
              </a:extLst>
            </p:cNvPr>
            <p:cNvSpPr/>
            <p:nvPr/>
          </p:nvSpPr>
          <p:spPr bwMode="gray">
            <a:xfrm>
              <a:off x="685108" y="1917662"/>
              <a:ext cx="244507" cy="189690"/>
            </a:xfrm>
            <a:custGeom>
              <a:avLst/>
              <a:gdLst>
                <a:gd name="connsiteX0" fmla="*/ 90515 w 276279"/>
                <a:gd name="connsiteY0" fmla="*/ 214340 h 214339"/>
                <a:gd name="connsiteX1" fmla="*/ 70322 w 276279"/>
                <a:gd name="connsiteY1" fmla="*/ 205958 h 214339"/>
                <a:gd name="connsiteX2" fmla="*/ 4218 w 276279"/>
                <a:gd name="connsiteY2" fmla="*/ 139854 h 214339"/>
                <a:gd name="connsiteX3" fmla="*/ 4095 w 276279"/>
                <a:gd name="connsiteY3" fmla="*/ 119784 h 214339"/>
                <a:gd name="connsiteX4" fmla="*/ 4218 w 276279"/>
                <a:gd name="connsiteY4" fmla="*/ 119661 h 214339"/>
                <a:gd name="connsiteX5" fmla="*/ 24411 w 276279"/>
                <a:gd name="connsiteY5" fmla="*/ 99468 h 214339"/>
                <a:gd name="connsiteX6" fmla="*/ 44481 w 276279"/>
                <a:gd name="connsiteY6" fmla="*/ 99345 h 214339"/>
                <a:gd name="connsiteX7" fmla="*/ 44604 w 276279"/>
                <a:gd name="connsiteY7" fmla="*/ 99468 h 214339"/>
                <a:gd name="connsiteX8" fmla="*/ 90515 w 276279"/>
                <a:gd name="connsiteY8" fmla="*/ 145379 h 214339"/>
                <a:gd name="connsiteX9" fmla="*/ 231675 w 276279"/>
                <a:gd name="connsiteY9" fmla="*/ 4218 h 214339"/>
                <a:gd name="connsiteX10" fmla="*/ 251745 w 276279"/>
                <a:gd name="connsiteY10" fmla="*/ 4095 h 214339"/>
                <a:gd name="connsiteX11" fmla="*/ 251868 w 276279"/>
                <a:gd name="connsiteY11" fmla="*/ 4218 h 214339"/>
                <a:gd name="connsiteX12" fmla="*/ 272061 w 276279"/>
                <a:gd name="connsiteY12" fmla="*/ 24411 h 214339"/>
                <a:gd name="connsiteX13" fmla="*/ 272184 w 276279"/>
                <a:gd name="connsiteY13" fmla="*/ 44481 h 214339"/>
                <a:gd name="connsiteX14" fmla="*/ 272061 w 276279"/>
                <a:gd name="connsiteY14" fmla="*/ 44604 h 214339"/>
                <a:gd name="connsiteX15" fmla="*/ 110708 w 276279"/>
                <a:gd name="connsiteY15" fmla="*/ 205958 h 214339"/>
                <a:gd name="connsiteX16" fmla="*/ 90515 w 276279"/>
                <a:gd name="connsiteY16" fmla="*/ 214340 h 21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279" h="214339">
                  <a:moveTo>
                    <a:pt x="90515" y="214340"/>
                  </a:moveTo>
                  <a:cubicBezTo>
                    <a:pt x="82939" y="214333"/>
                    <a:pt x="75676" y="211318"/>
                    <a:pt x="70322" y="205958"/>
                  </a:cubicBezTo>
                  <a:lnTo>
                    <a:pt x="4218" y="139854"/>
                  </a:lnTo>
                  <a:cubicBezTo>
                    <a:pt x="-1358" y="134346"/>
                    <a:pt x="-1413" y="125360"/>
                    <a:pt x="4095" y="119784"/>
                  </a:cubicBezTo>
                  <a:cubicBezTo>
                    <a:pt x="4136" y="119742"/>
                    <a:pt x="4177" y="119702"/>
                    <a:pt x="4218" y="119661"/>
                  </a:cubicBezTo>
                  <a:lnTo>
                    <a:pt x="24411" y="99468"/>
                  </a:lnTo>
                  <a:cubicBezTo>
                    <a:pt x="29920" y="93892"/>
                    <a:pt x="38905" y="93837"/>
                    <a:pt x="44481" y="99345"/>
                  </a:cubicBezTo>
                  <a:cubicBezTo>
                    <a:pt x="44523" y="99386"/>
                    <a:pt x="44563" y="99427"/>
                    <a:pt x="44604" y="99468"/>
                  </a:cubicBezTo>
                  <a:lnTo>
                    <a:pt x="90515" y="145379"/>
                  </a:lnTo>
                  <a:lnTo>
                    <a:pt x="231675" y="4218"/>
                  </a:lnTo>
                  <a:cubicBezTo>
                    <a:pt x="237184" y="-1358"/>
                    <a:pt x="246170" y="-1413"/>
                    <a:pt x="251745" y="4095"/>
                  </a:cubicBezTo>
                  <a:cubicBezTo>
                    <a:pt x="251787" y="4136"/>
                    <a:pt x="251827" y="4177"/>
                    <a:pt x="251868" y="4218"/>
                  </a:cubicBezTo>
                  <a:lnTo>
                    <a:pt x="272061" y="24411"/>
                  </a:lnTo>
                  <a:cubicBezTo>
                    <a:pt x="277637" y="29920"/>
                    <a:pt x="277692" y="38905"/>
                    <a:pt x="272184" y="44481"/>
                  </a:cubicBezTo>
                  <a:cubicBezTo>
                    <a:pt x="272143" y="44523"/>
                    <a:pt x="272102" y="44563"/>
                    <a:pt x="272061" y="44604"/>
                  </a:cubicBezTo>
                  <a:lnTo>
                    <a:pt x="110708" y="205958"/>
                  </a:lnTo>
                  <a:cubicBezTo>
                    <a:pt x="105354" y="211318"/>
                    <a:pt x="98091" y="214333"/>
                    <a:pt x="90515" y="21434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1315C39-4C76-4668-87DA-012C90E97F98}"/>
                </a:ext>
              </a:extLst>
            </p:cNvPr>
            <p:cNvSpPr/>
            <p:nvPr/>
          </p:nvSpPr>
          <p:spPr bwMode="gray">
            <a:xfrm>
              <a:off x="533400" y="1740665"/>
              <a:ext cx="539496" cy="539496"/>
            </a:xfrm>
            <a:custGeom>
              <a:avLst/>
              <a:gdLst>
                <a:gd name="connsiteX0" fmla="*/ 0 w 609600"/>
                <a:gd name="connsiteY0" fmla="*/ 0 h 609600"/>
                <a:gd name="connsiteX1" fmla="*/ 609600 w 609600"/>
                <a:gd name="connsiteY1" fmla="*/ 0 h 609600"/>
                <a:gd name="connsiteX2" fmla="*/ 609600 w 609600"/>
                <a:gd name="connsiteY2" fmla="*/ 609600 h 609600"/>
                <a:gd name="connsiteX3" fmla="*/ 0 w 609600"/>
                <a:gd name="connsiteY3" fmla="*/ 609600 h 609600"/>
              </a:gdLst>
              <a:ahLst/>
              <a:cxnLst>
                <a:cxn ang="0">
                  <a:pos x="connsiteX0" y="connsiteY0"/>
                </a:cxn>
                <a:cxn ang="0">
                  <a:pos x="connsiteX1" y="connsiteY1"/>
                </a:cxn>
                <a:cxn ang="0">
                  <a:pos x="connsiteX2" y="connsiteY2"/>
                </a:cxn>
                <a:cxn ang="0">
                  <a:pos x="connsiteX3" y="connsiteY3"/>
                </a:cxn>
              </a:cxnLst>
              <a:rect l="l" t="t" r="r" b="b"/>
              <a:pathLst>
                <a:path w="609600" h="609600">
                  <a:moveTo>
                    <a:pt x="0" y="0"/>
                  </a:moveTo>
                  <a:lnTo>
                    <a:pt x="609600" y="0"/>
                  </a:lnTo>
                  <a:lnTo>
                    <a:pt x="609600" y="609600"/>
                  </a:lnTo>
                  <a:lnTo>
                    <a:pt x="0" y="609600"/>
                  </a:lnTo>
                  <a:close/>
                </a:path>
              </a:pathLst>
            </a:custGeom>
            <a:no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BB8B9639-8670-423D-8720-E934B05382DB}"/>
              </a:ext>
            </a:extLst>
          </p:cNvPr>
          <p:cNvGrpSpPr/>
          <p:nvPr/>
        </p:nvGrpSpPr>
        <p:grpSpPr>
          <a:xfrm>
            <a:off x="6157913" y="1734313"/>
            <a:ext cx="603505" cy="603504"/>
            <a:chOff x="6157913" y="1734313"/>
            <a:chExt cx="603505" cy="603504"/>
          </a:xfrm>
        </p:grpSpPr>
        <p:sp>
          <p:nvSpPr>
            <p:cNvPr id="22" name="Freeform: Shape 21">
              <a:extLst>
                <a:ext uri="{FF2B5EF4-FFF2-40B4-BE49-F238E27FC236}">
                  <a16:creationId xmlns:a16="http://schemas.microsoft.com/office/drawing/2014/main" id="{67F4EA06-E9B8-4950-8B40-92BE0B752FBE}"/>
                </a:ext>
              </a:extLst>
            </p:cNvPr>
            <p:cNvSpPr/>
            <p:nvPr/>
          </p:nvSpPr>
          <p:spPr bwMode="gray">
            <a:xfrm>
              <a:off x="6411221" y="1932316"/>
              <a:ext cx="87444" cy="139112"/>
            </a:xfrm>
            <a:custGeom>
              <a:avLst/>
              <a:gdLst>
                <a:gd name="connsiteX0" fmla="*/ 44217 w 88339"/>
                <a:gd name="connsiteY0" fmla="*/ 140515 h 140517"/>
                <a:gd name="connsiteX1" fmla="*/ 57838 w 88339"/>
                <a:gd name="connsiteY1" fmla="*/ 140515 h 140517"/>
                <a:gd name="connsiteX2" fmla="*/ 76888 w 88339"/>
                <a:gd name="connsiteY2" fmla="*/ 124704 h 140517"/>
                <a:gd name="connsiteX3" fmla="*/ 88318 w 88339"/>
                <a:gd name="connsiteY3" fmla="*/ 19072 h 140517"/>
                <a:gd name="connsiteX4" fmla="*/ 71026 w 88339"/>
                <a:gd name="connsiteY4" fmla="*/ 22 h 140517"/>
                <a:gd name="connsiteX5" fmla="*/ 69268 w 88339"/>
                <a:gd name="connsiteY5" fmla="*/ 22 h 140517"/>
                <a:gd name="connsiteX6" fmla="*/ 19071 w 88339"/>
                <a:gd name="connsiteY6" fmla="*/ 22 h 140517"/>
                <a:gd name="connsiteX7" fmla="*/ 21 w 88339"/>
                <a:gd name="connsiteY7" fmla="*/ 17314 h 140517"/>
                <a:gd name="connsiteX8" fmla="*/ 21 w 88339"/>
                <a:gd name="connsiteY8" fmla="*/ 19072 h 140517"/>
                <a:gd name="connsiteX9" fmla="*/ 11547 w 88339"/>
                <a:gd name="connsiteY9" fmla="*/ 124418 h 140517"/>
                <a:gd name="connsiteX10" fmla="*/ 30597 w 88339"/>
                <a:gd name="connsiteY10" fmla="*/ 140230 h 140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339" h="140517">
                  <a:moveTo>
                    <a:pt x="44217" y="140515"/>
                  </a:moveTo>
                  <a:lnTo>
                    <a:pt x="57838" y="140515"/>
                  </a:lnTo>
                  <a:cubicBezTo>
                    <a:pt x="67215" y="140652"/>
                    <a:pt x="75295" y="133945"/>
                    <a:pt x="76888" y="124704"/>
                  </a:cubicBezTo>
                  <a:lnTo>
                    <a:pt x="88318" y="19072"/>
                  </a:lnTo>
                  <a:cubicBezTo>
                    <a:pt x="88803" y="9036"/>
                    <a:pt x="81061" y="506"/>
                    <a:pt x="71026" y="22"/>
                  </a:cubicBezTo>
                  <a:cubicBezTo>
                    <a:pt x="70440" y="-7"/>
                    <a:pt x="69854" y="-7"/>
                    <a:pt x="69268" y="22"/>
                  </a:cubicBezTo>
                  <a:lnTo>
                    <a:pt x="19071" y="22"/>
                  </a:lnTo>
                  <a:cubicBezTo>
                    <a:pt x="9036" y="-463"/>
                    <a:pt x="506" y="7279"/>
                    <a:pt x="21" y="17314"/>
                  </a:cubicBezTo>
                  <a:cubicBezTo>
                    <a:pt x="-7" y="17900"/>
                    <a:pt x="-7" y="18487"/>
                    <a:pt x="21" y="19072"/>
                  </a:cubicBezTo>
                  <a:lnTo>
                    <a:pt x="11547" y="124418"/>
                  </a:lnTo>
                  <a:cubicBezTo>
                    <a:pt x="13140" y="133659"/>
                    <a:pt x="21220" y="140366"/>
                    <a:pt x="30597" y="140230"/>
                  </a:cubicBezTo>
                  <a:close/>
                </a:path>
              </a:pathLst>
            </a:custGeom>
            <a:solidFill>
              <a:schemeClr val="accent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FA0E91A-C5A7-485C-9FDA-78FB33A8EDCA}"/>
                </a:ext>
              </a:extLst>
            </p:cNvPr>
            <p:cNvSpPr/>
            <p:nvPr/>
          </p:nvSpPr>
          <p:spPr bwMode="gray">
            <a:xfrm>
              <a:off x="6417276" y="2102073"/>
              <a:ext cx="75428" cy="75438"/>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3668AD3-87FE-4B11-9CE2-44CE5E95B026}"/>
                </a:ext>
              </a:extLst>
            </p:cNvPr>
            <p:cNvSpPr/>
            <p:nvPr/>
          </p:nvSpPr>
          <p:spPr bwMode="gray">
            <a:xfrm>
              <a:off x="6157913" y="1762621"/>
              <a:ext cx="594154" cy="499758"/>
            </a:xfrm>
            <a:custGeom>
              <a:avLst/>
              <a:gdLst>
                <a:gd name="connsiteX0" fmla="*/ 548624 w 600233"/>
                <a:gd name="connsiteY0" fmla="*/ 504806 h 504806"/>
                <a:gd name="connsiteX1" fmla="*/ 51609 w 600233"/>
                <a:gd name="connsiteY1" fmla="*/ 504806 h 504806"/>
                <a:gd name="connsiteX2" fmla="*/ 6747 w 600233"/>
                <a:gd name="connsiteY2" fmla="*/ 478326 h 504806"/>
                <a:gd name="connsiteX3" fmla="*/ 7985 w 600233"/>
                <a:gd name="connsiteY3" fmla="*/ 425177 h 504806"/>
                <a:gd name="connsiteX4" fmla="*/ 256492 w 600233"/>
                <a:gd name="connsiteY4" fmla="*/ 24365 h 504806"/>
                <a:gd name="connsiteX5" fmla="*/ 327004 w 600233"/>
                <a:gd name="connsiteY5" fmla="*/ 7627 h 504806"/>
                <a:gd name="connsiteX6" fmla="*/ 343741 w 600233"/>
                <a:gd name="connsiteY6" fmla="*/ 24365 h 504806"/>
                <a:gd name="connsiteX7" fmla="*/ 592248 w 600233"/>
                <a:gd name="connsiteY7" fmla="*/ 425177 h 504806"/>
                <a:gd name="connsiteX8" fmla="*/ 593487 w 600233"/>
                <a:gd name="connsiteY8" fmla="*/ 478326 h 504806"/>
                <a:gd name="connsiteX9" fmla="*/ 548624 w 600233"/>
                <a:gd name="connsiteY9" fmla="*/ 504806 h 504806"/>
                <a:gd name="connsiteX10" fmla="*/ 300117 w 600233"/>
                <a:gd name="connsiteY10" fmla="*/ 28556 h 504806"/>
                <a:gd name="connsiteX11" fmla="*/ 281067 w 600233"/>
                <a:gd name="connsiteY11" fmla="*/ 39414 h 504806"/>
                <a:gd name="connsiteX12" fmla="*/ 281067 w 600233"/>
                <a:gd name="connsiteY12" fmla="*/ 39414 h 504806"/>
                <a:gd name="connsiteX13" fmla="*/ 32274 w 600233"/>
                <a:gd name="connsiteY13" fmla="*/ 440226 h 504806"/>
                <a:gd name="connsiteX14" fmla="*/ 31702 w 600233"/>
                <a:gd name="connsiteY14" fmla="*/ 464420 h 504806"/>
                <a:gd name="connsiteX15" fmla="*/ 51609 w 600233"/>
                <a:gd name="connsiteY15" fmla="*/ 476231 h 504806"/>
                <a:gd name="connsiteX16" fmla="*/ 548624 w 600233"/>
                <a:gd name="connsiteY16" fmla="*/ 476231 h 504806"/>
                <a:gd name="connsiteX17" fmla="*/ 568531 w 600233"/>
                <a:gd name="connsiteY17" fmla="*/ 464420 h 504806"/>
                <a:gd name="connsiteX18" fmla="*/ 567960 w 600233"/>
                <a:gd name="connsiteY18" fmla="*/ 440226 h 504806"/>
                <a:gd name="connsiteX19" fmla="*/ 319452 w 600233"/>
                <a:gd name="connsiteY19" fmla="*/ 39414 h 504806"/>
                <a:gd name="connsiteX20" fmla="*/ 300117 w 600233"/>
                <a:gd name="connsiteY20" fmla="*/ 28556 h 50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0233" h="504806">
                  <a:moveTo>
                    <a:pt x="548624" y="504806"/>
                  </a:moveTo>
                  <a:lnTo>
                    <a:pt x="51609" y="504806"/>
                  </a:lnTo>
                  <a:cubicBezTo>
                    <a:pt x="32921" y="504910"/>
                    <a:pt x="15687" y="494737"/>
                    <a:pt x="6747" y="478326"/>
                  </a:cubicBezTo>
                  <a:cubicBezTo>
                    <a:pt x="-2674" y="461738"/>
                    <a:pt x="-2199" y="441309"/>
                    <a:pt x="7985" y="425177"/>
                  </a:cubicBezTo>
                  <a:lnTo>
                    <a:pt x="256492" y="24365"/>
                  </a:lnTo>
                  <a:cubicBezTo>
                    <a:pt x="271342" y="272"/>
                    <a:pt x="302910" y="-7222"/>
                    <a:pt x="327004" y="7627"/>
                  </a:cubicBezTo>
                  <a:cubicBezTo>
                    <a:pt x="333812" y="11824"/>
                    <a:pt x="339544" y="17556"/>
                    <a:pt x="343741" y="24365"/>
                  </a:cubicBezTo>
                  <a:lnTo>
                    <a:pt x="592248" y="425177"/>
                  </a:lnTo>
                  <a:cubicBezTo>
                    <a:pt x="602432" y="441309"/>
                    <a:pt x="602908" y="461738"/>
                    <a:pt x="593487" y="478326"/>
                  </a:cubicBezTo>
                  <a:cubicBezTo>
                    <a:pt x="584546" y="494737"/>
                    <a:pt x="567312" y="504910"/>
                    <a:pt x="548624" y="504806"/>
                  </a:cubicBezTo>
                  <a:close/>
                  <a:moveTo>
                    <a:pt x="300117" y="28556"/>
                  </a:moveTo>
                  <a:cubicBezTo>
                    <a:pt x="292312" y="28623"/>
                    <a:pt x="285101" y="32733"/>
                    <a:pt x="281067" y="39414"/>
                  </a:cubicBezTo>
                  <a:lnTo>
                    <a:pt x="281067" y="39414"/>
                  </a:lnTo>
                  <a:lnTo>
                    <a:pt x="32274" y="440226"/>
                  </a:lnTo>
                  <a:cubicBezTo>
                    <a:pt x="27674" y="447580"/>
                    <a:pt x="27454" y="456858"/>
                    <a:pt x="31702" y="464420"/>
                  </a:cubicBezTo>
                  <a:cubicBezTo>
                    <a:pt x="35645" y="471733"/>
                    <a:pt x="43301" y="476276"/>
                    <a:pt x="51609" y="476231"/>
                  </a:cubicBezTo>
                  <a:lnTo>
                    <a:pt x="548624" y="476231"/>
                  </a:lnTo>
                  <a:cubicBezTo>
                    <a:pt x="556933" y="476276"/>
                    <a:pt x="564588" y="471733"/>
                    <a:pt x="568531" y="464420"/>
                  </a:cubicBezTo>
                  <a:cubicBezTo>
                    <a:pt x="572779" y="456858"/>
                    <a:pt x="572559" y="447580"/>
                    <a:pt x="567960" y="440226"/>
                  </a:cubicBezTo>
                  <a:lnTo>
                    <a:pt x="319452" y="39414"/>
                  </a:lnTo>
                  <a:cubicBezTo>
                    <a:pt x="315365" y="32646"/>
                    <a:pt x="308023" y="28523"/>
                    <a:pt x="300117" y="28556"/>
                  </a:cubicBezTo>
                  <a:close/>
                </a:path>
              </a:pathLst>
            </a:custGeom>
            <a:solidFill>
              <a:schemeClr val="bg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4616A70-0334-4500-BF62-D06C73B3F499}"/>
                </a:ext>
              </a:extLst>
            </p:cNvPr>
            <p:cNvSpPr/>
            <p:nvPr/>
          </p:nvSpPr>
          <p:spPr bwMode="gray">
            <a:xfrm>
              <a:off x="6157992" y="1734313"/>
              <a:ext cx="603426" cy="603504"/>
            </a:xfrm>
            <a:custGeom>
              <a:avLst/>
              <a:gdLst>
                <a:gd name="connsiteX0" fmla="*/ 0 w 609600"/>
                <a:gd name="connsiteY0" fmla="*/ 0 h 609600"/>
                <a:gd name="connsiteX1" fmla="*/ 609600 w 609600"/>
                <a:gd name="connsiteY1" fmla="*/ 0 h 609600"/>
                <a:gd name="connsiteX2" fmla="*/ 609600 w 609600"/>
                <a:gd name="connsiteY2" fmla="*/ 609600 h 609600"/>
                <a:gd name="connsiteX3" fmla="*/ 0 w 609600"/>
                <a:gd name="connsiteY3" fmla="*/ 609600 h 609600"/>
              </a:gdLst>
              <a:ahLst/>
              <a:cxnLst>
                <a:cxn ang="0">
                  <a:pos x="connsiteX0" y="connsiteY0"/>
                </a:cxn>
                <a:cxn ang="0">
                  <a:pos x="connsiteX1" y="connsiteY1"/>
                </a:cxn>
                <a:cxn ang="0">
                  <a:pos x="connsiteX2" y="connsiteY2"/>
                </a:cxn>
                <a:cxn ang="0">
                  <a:pos x="connsiteX3" y="connsiteY3"/>
                </a:cxn>
              </a:cxnLst>
              <a:rect l="l" t="t" r="r" b="b"/>
              <a:pathLst>
                <a:path w="609600" h="609600">
                  <a:moveTo>
                    <a:pt x="0" y="0"/>
                  </a:moveTo>
                  <a:lnTo>
                    <a:pt x="609600" y="0"/>
                  </a:lnTo>
                  <a:lnTo>
                    <a:pt x="609600" y="609600"/>
                  </a:lnTo>
                  <a:lnTo>
                    <a:pt x="0" y="609600"/>
                  </a:lnTo>
                  <a:close/>
                </a:path>
              </a:pathLst>
            </a:custGeom>
            <a:noFill/>
            <a:ln w="9525" cap="flat">
              <a:noFill/>
              <a:prstDash val="solid"/>
              <a:miter/>
            </a:ln>
          </p:spPr>
          <p:txBody>
            <a:bodyPr rtlCol="0" anchor="ctr"/>
            <a:lstStyle/>
            <a:p>
              <a:endParaRPr lang="en-US"/>
            </a:p>
          </p:txBody>
        </p:sp>
      </p:grpSp>
      <p:sp>
        <p:nvSpPr>
          <p:cNvPr id="9" name="Footer Placeholder 8">
            <a:extLst>
              <a:ext uri="{FF2B5EF4-FFF2-40B4-BE49-F238E27FC236}">
                <a16:creationId xmlns:a16="http://schemas.microsoft.com/office/drawing/2014/main" id="{4D0F5FE0-3104-419F-D2E7-072DB932AD69}"/>
              </a:ext>
            </a:extLst>
          </p:cNvPr>
          <p:cNvSpPr>
            <a:spLocks noGrp="1"/>
          </p:cNvSpPr>
          <p:nvPr>
            <p:ph type="ftr" sz="quarter" idx="16"/>
          </p:nvPr>
        </p:nvSpPr>
        <p:spPr/>
        <p:txBody>
          <a:bodyPr/>
          <a:lstStyle/>
          <a:p>
            <a:r>
              <a:rPr lang="en-US" dirty="0"/>
              <a:t>URL:  </a:t>
            </a:r>
            <a:r>
              <a:rPr lang="en-US" sz="1200" b="1" i="0" u="none" strike="noStrike" dirty="0">
                <a:solidFill>
                  <a:schemeClr val="accent1"/>
                </a:solidFill>
                <a:effectLst/>
                <a:hlinkClick r:id="rId3">
                  <a:extLst>
                    <a:ext uri="{A12FA001-AC4F-418D-AE19-62706E023703}">
                      <ahyp:hlinkClr xmlns:ahyp="http://schemas.microsoft.com/office/drawing/2018/hyperlinkcolor" val="tx"/>
                    </a:ext>
                  </a:extLst>
                </a:hlinkClick>
              </a:rPr>
              <a:t>https://clabs.link/van-mar-9092</a:t>
            </a:r>
            <a:endParaRPr lang="en-US" sz="1200" b="1" i="0" u="none" strike="noStrike" dirty="0">
              <a:solidFill>
                <a:schemeClr val="accent1"/>
              </a:solidFill>
              <a:effectLst/>
            </a:endParaRPr>
          </a:p>
          <a:p>
            <a:r>
              <a:rPr lang="en-US" dirty="0"/>
              <a:t>Reservation Code: </a:t>
            </a:r>
            <a:r>
              <a:rPr lang="en-US" sz="1200" b="0" i="0" u="none" strike="noStrike" dirty="0">
                <a:solidFill>
                  <a:srgbClr val="FFFFFF"/>
                </a:solidFill>
                <a:effectLst/>
                <a:latin typeface="gilroy" pitchFamily="2" charset="77"/>
              </a:rPr>
              <a:t>3NVWB</a:t>
            </a:r>
            <a:endParaRPr lang="en-US" dirty="0"/>
          </a:p>
        </p:txBody>
      </p:sp>
      <p:pic>
        <p:nvPicPr>
          <p:cNvPr id="12" name="Picture 11">
            <a:extLst>
              <a:ext uri="{FF2B5EF4-FFF2-40B4-BE49-F238E27FC236}">
                <a16:creationId xmlns:a16="http://schemas.microsoft.com/office/drawing/2014/main" id="{AC0B60A8-72C8-D61F-86B0-37D507C32FF5}"/>
              </a:ext>
            </a:extLst>
          </p:cNvPr>
          <p:cNvPicPr>
            <a:picLocks noChangeAspect="1"/>
          </p:cNvPicPr>
          <p:nvPr/>
        </p:nvPicPr>
        <p:blipFill>
          <a:blip r:embed="rId4"/>
          <a:stretch>
            <a:fillRect/>
          </a:stretch>
        </p:blipFill>
        <p:spPr>
          <a:xfrm>
            <a:off x="6157913" y="3695353"/>
            <a:ext cx="2199278" cy="2207640"/>
          </a:xfrm>
          <a:prstGeom prst="rect">
            <a:avLst/>
          </a:prstGeom>
        </p:spPr>
      </p:pic>
      <p:pic>
        <p:nvPicPr>
          <p:cNvPr id="14" name="Picture 13">
            <a:extLst>
              <a:ext uri="{FF2B5EF4-FFF2-40B4-BE49-F238E27FC236}">
                <a16:creationId xmlns:a16="http://schemas.microsoft.com/office/drawing/2014/main" id="{711FDA3E-45BC-212D-C4EC-379DA90CA42B}"/>
              </a:ext>
            </a:extLst>
          </p:cNvPr>
          <p:cNvPicPr>
            <a:picLocks noChangeAspect="1"/>
          </p:cNvPicPr>
          <p:nvPr/>
        </p:nvPicPr>
        <p:blipFill>
          <a:blip r:embed="rId5"/>
          <a:stretch>
            <a:fillRect/>
          </a:stretch>
        </p:blipFill>
        <p:spPr>
          <a:xfrm>
            <a:off x="9281946" y="3728334"/>
            <a:ext cx="2199278" cy="2174659"/>
          </a:xfrm>
          <a:prstGeom prst="rect">
            <a:avLst/>
          </a:prstGeom>
        </p:spPr>
      </p:pic>
      <p:sp>
        <p:nvSpPr>
          <p:cNvPr id="18" name="TextBox 17">
            <a:extLst>
              <a:ext uri="{FF2B5EF4-FFF2-40B4-BE49-F238E27FC236}">
                <a16:creationId xmlns:a16="http://schemas.microsoft.com/office/drawing/2014/main" id="{E7A74781-1230-049A-2FD1-450CADA3C2C2}"/>
              </a:ext>
            </a:extLst>
          </p:cNvPr>
          <p:cNvSpPr txBox="1"/>
          <p:nvPr/>
        </p:nvSpPr>
        <p:spPr>
          <a:xfrm>
            <a:off x="6073638" y="3111552"/>
            <a:ext cx="3330557" cy="738664"/>
          </a:xfrm>
          <a:prstGeom prst="rect">
            <a:avLst/>
          </a:prstGeom>
          <a:noFill/>
        </p:spPr>
        <p:txBody>
          <a:bodyPr wrap="square" rtlCol="0">
            <a:spAutoFit/>
          </a:bodyPr>
          <a:lstStyle/>
          <a:p>
            <a:pPr algn="l"/>
            <a:r>
              <a:rPr lang="en-US" sz="1400" b="1" dirty="0">
                <a:solidFill>
                  <a:schemeClr val="bg1"/>
                </a:solidFill>
              </a:rPr>
              <a:t>Lab Guide</a:t>
            </a:r>
            <a:endParaRPr lang="en-US" sz="1400" b="1" dirty="0">
              <a:solidFill>
                <a:schemeClr val="accent1"/>
              </a:solidFill>
            </a:endParaRPr>
          </a:p>
          <a:p>
            <a:pPr algn="l"/>
            <a:r>
              <a:rPr lang="en-US" sz="1400" dirty="0">
                <a:solidFill>
                  <a:schemeClr val="accent1"/>
                </a:solidFill>
                <a:hlinkClick r:id="rId6">
                  <a:extLst>
                    <a:ext uri="{A12FA001-AC4F-418D-AE19-62706E023703}">
                      <ahyp:hlinkClr xmlns:ahyp="http://schemas.microsoft.com/office/drawing/2018/hyperlinkcolor" val="tx"/>
                    </a:ext>
                  </a:extLst>
                </a:hlinkClick>
              </a:rPr>
              <a:t>https://tinyurl.com/MOB1583</a:t>
            </a:r>
            <a:endParaRPr lang="en-US" sz="1400" dirty="0">
              <a:solidFill>
                <a:schemeClr val="accent1"/>
              </a:solidFill>
            </a:endParaRPr>
          </a:p>
          <a:p>
            <a:pPr algn="l"/>
            <a:r>
              <a:rPr lang="en-US" sz="1400" dirty="0">
                <a:solidFill>
                  <a:schemeClr val="bg1"/>
                </a:solidFill>
              </a:rPr>
              <a:t>  </a:t>
            </a:r>
          </a:p>
        </p:txBody>
      </p:sp>
      <p:sp>
        <p:nvSpPr>
          <p:cNvPr id="19" name="TextBox 18">
            <a:extLst>
              <a:ext uri="{FF2B5EF4-FFF2-40B4-BE49-F238E27FC236}">
                <a16:creationId xmlns:a16="http://schemas.microsoft.com/office/drawing/2014/main" id="{E3B0865E-CFB5-C4E1-C290-0063EA2B13A4}"/>
              </a:ext>
            </a:extLst>
          </p:cNvPr>
          <p:cNvSpPr txBox="1"/>
          <p:nvPr/>
        </p:nvSpPr>
        <p:spPr>
          <a:xfrm>
            <a:off x="9162526" y="3121597"/>
            <a:ext cx="3330557" cy="738664"/>
          </a:xfrm>
          <a:prstGeom prst="rect">
            <a:avLst/>
          </a:prstGeom>
          <a:noFill/>
        </p:spPr>
        <p:txBody>
          <a:bodyPr wrap="square" rtlCol="0">
            <a:spAutoFit/>
          </a:bodyPr>
          <a:lstStyle/>
          <a:p>
            <a:pPr algn="l"/>
            <a:r>
              <a:rPr lang="en-US" sz="1400" b="1" dirty="0">
                <a:solidFill>
                  <a:schemeClr val="bg1"/>
                </a:solidFill>
              </a:rPr>
              <a:t>Reservation Link</a:t>
            </a:r>
          </a:p>
          <a:p>
            <a:pPr algn="l"/>
            <a:r>
              <a:rPr lang="en-US" sz="1400" dirty="0">
                <a:solidFill>
                  <a:schemeClr val="accent1"/>
                </a:solidFill>
                <a:hlinkClick r:id="rId7">
                  <a:extLst>
                    <a:ext uri="{A12FA001-AC4F-418D-AE19-62706E023703}">
                      <ahyp:hlinkClr xmlns:ahyp="http://schemas.microsoft.com/office/drawing/2018/hyperlinkcolor" val="tx"/>
                    </a:ext>
                  </a:extLst>
                </a:hlinkClick>
              </a:rPr>
              <a:t>https://tinyurl.com/RES1583</a:t>
            </a:r>
            <a:endParaRPr lang="en-US" sz="1400" dirty="0">
              <a:solidFill>
                <a:schemeClr val="accent1"/>
              </a:solidFill>
            </a:endParaRPr>
          </a:p>
          <a:p>
            <a:pPr algn="l"/>
            <a:r>
              <a:rPr lang="en-US" sz="1400" dirty="0">
                <a:solidFill>
                  <a:schemeClr val="bg1"/>
                </a:solidFill>
              </a:rPr>
              <a:t>  </a:t>
            </a:r>
          </a:p>
        </p:txBody>
      </p:sp>
    </p:spTree>
    <p:extLst>
      <p:ext uri="{BB962C8B-B14F-4D97-AF65-F5344CB8AC3E}">
        <p14:creationId xmlns:p14="http://schemas.microsoft.com/office/powerpoint/2010/main" val="24286437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SN Wasabi 2022">
      <a:dk1>
        <a:srgbClr val="000000"/>
      </a:dk1>
      <a:lt1>
        <a:srgbClr val="FFFFFF"/>
      </a:lt1>
      <a:dk2>
        <a:srgbClr val="032D42"/>
      </a:dk2>
      <a:lt2>
        <a:srgbClr val="FFFFFF"/>
      </a:lt2>
      <a:accent1>
        <a:srgbClr val="62D84E"/>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BLUE">
  <a:themeElements>
    <a:clrScheme name="SN Wasabi 2022">
      <a:dk1>
        <a:srgbClr val="000000"/>
      </a:dk1>
      <a:lt1>
        <a:srgbClr val="FFFFFF"/>
      </a:lt1>
      <a:dk2>
        <a:srgbClr val="032D42"/>
      </a:dk2>
      <a:lt2>
        <a:srgbClr val="FFFFFF"/>
      </a:lt2>
      <a:accent1>
        <a:srgbClr val="62D84E"/>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5013386C2E104F988486B693EEC1A8" ma:contentTypeVersion="10" ma:contentTypeDescription="Create a new document." ma:contentTypeScope="" ma:versionID="6eca6ad744cbc5bedf95c4ee96846af2">
  <xsd:schema xmlns:xsd="http://www.w3.org/2001/XMLSchema" xmlns:xs="http://www.w3.org/2001/XMLSchema" xmlns:p="http://schemas.microsoft.com/office/2006/metadata/properties" xmlns:ns2="f4956c17-8ef8-40cf-a95b-50d6b56bdeef" xmlns:ns3="ba303c8d-dc17-44d7-84af-a6b2fdb8e274" targetNamespace="http://schemas.microsoft.com/office/2006/metadata/properties" ma:root="true" ma:fieldsID="07d72c9d0604dcbbe612f0556e020a5f" ns2:_="" ns3:_="">
    <xsd:import namespace="f4956c17-8ef8-40cf-a95b-50d6b56bdeef"/>
    <xsd:import namespace="ba303c8d-dc17-44d7-84af-a6b2fdb8e27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956c17-8ef8-40cf-a95b-50d6b56bde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e27af23-84c9-4733-8bcb-da60bbaae23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03c8d-dc17-44d7-84af-a6b2fdb8e27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ee80bf8-314d-4f7f-8794-86434d28c477}" ma:internalName="TaxCatchAll" ma:showField="CatchAllData" ma:web="ba303c8d-dc17-44d7-84af-a6b2fdb8e274">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4956c17-8ef8-40cf-a95b-50d6b56bdeef">
      <Terms xmlns="http://schemas.microsoft.com/office/infopath/2007/PartnerControls"/>
    </lcf76f155ced4ddcb4097134ff3c332f>
    <TaxCatchAll xmlns="ba303c8d-dc17-44d7-84af-a6b2fdb8e274" xsi:nil="true"/>
  </documentManagement>
</p:properties>
</file>

<file path=customXml/itemProps1.xml><?xml version="1.0" encoding="utf-8"?>
<ds:datastoreItem xmlns:ds="http://schemas.openxmlformats.org/officeDocument/2006/customXml" ds:itemID="{709F33A8-8B79-4FC6-B41A-5C5D5CB0B904}">
  <ds:schemaRefs>
    <ds:schemaRef ds:uri="http://schemas.microsoft.com/sharepoint/v3/contenttype/forms"/>
  </ds:schemaRefs>
</ds:datastoreItem>
</file>

<file path=customXml/itemProps2.xml><?xml version="1.0" encoding="utf-8"?>
<ds:datastoreItem xmlns:ds="http://schemas.openxmlformats.org/officeDocument/2006/customXml" ds:itemID="{65D662AF-F765-4762-A721-986506525C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956c17-8ef8-40cf-a95b-50d6b56bdeef"/>
    <ds:schemaRef ds:uri="ba303c8d-dc17-44d7-84af-a6b2fdb8e2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4ED590-AD8E-4EA2-8C13-251DEE3B4F53}">
  <ds:schemaRef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ba303c8d-dc17-44d7-84af-a6b2fdb8e274"/>
    <ds:schemaRef ds:uri="http://purl.org/dc/terms/"/>
    <ds:schemaRef ds:uri="f4956c17-8ef8-40cf-a95b-50d6b56bdeef"/>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45519</TotalTime>
  <Words>277</Words>
  <Application>Microsoft Macintosh PowerPoint</Application>
  <PresentationFormat>Custom</PresentationFormat>
  <Paragraphs>38</Paragraphs>
  <Slides>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Century Gothic</vt:lpstr>
      <vt:lpstr>gilroy</vt:lpstr>
      <vt:lpstr>Custom Design</vt:lpstr>
      <vt:lpstr>Custom Design-BLUE</vt:lpstr>
      <vt:lpstr>Lab1583-K23 – Mobile 201  Boost usage and adoption of your mobile apps</vt:lpstr>
      <vt:lpstr>Overview and Preparation </vt:lpstr>
      <vt:lpstr>Lab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Events 16:9 Powerpoint template</dc:title>
  <dc:creator>John Reed</dc:creator>
  <cp:lastModifiedBy>Greg Pietro</cp:lastModifiedBy>
  <cp:revision>1062</cp:revision>
  <cp:lastPrinted>2019-06-03T22:01:18Z</cp:lastPrinted>
  <dcterms:created xsi:type="dcterms:W3CDTF">2017-11-01T20:30:48Z</dcterms:created>
  <dcterms:modified xsi:type="dcterms:W3CDTF">2024-03-18T17:38:07Z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0x0101008C5013386C2E104F988486B693EEC1A8</vt:lpwstr>
  </property>
</Properties>
</file>