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1" r:id="rId3"/>
    <p:sldId id="289" r:id="rId4"/>
    <p:sldId id="290" r:id="rId5"/>
    <p:sldId id="29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2" autoAdjust="0"/>
    <p:restoredTop sz="92939" autoAdjust="0"/>
  </p:normalViewPr>
  <p:slideViewPr>
    <p:cSldViewPr>
      <p:cViewPr varScale="1">
        <p:scale>
          <a:sx n="70" d="100"/>
          <a:sy n="70" d="100"/>
        </p:scale>
        <p:origin x="-2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Epipog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NLP and CV Data Engineering</a:t>
            </a:r>
            <a:br>
              <a:rPr lang="en-US" dirty="0" smtClean="0"/>
            </a:br>
            <a:r>
              <a:rPr lang="en-US" dirty="0" smtClean="0"/>
              <a:t>Open Source ML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2018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Premise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4732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Multitude of new ML Frameworks have appeared: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Caffee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Theano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TensorFlow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Keras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MXNext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Torch, and many more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All are focused on the model and training the model (cool part).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Majority of Development Work is still in getting the data ready for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training vs. the training: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60 – 80 % (Computer Vision)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80 – 90 % (Natural Language Processing)</a:t>
            </a: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Gap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3177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None of the integrated frameworks address the data engineering.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Currently, a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hodge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podge of open source components, that MLE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assemble together: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Numpy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Pandas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Sci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-learn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NLTK,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etc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Online Courses, Blogs, Tutorials appear to have 100s and some 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a thousand lines to prepare the data.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Generally written sequentially.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Little design, poor reuse.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Never see any OOP programming!</a:t>
            </a:r>
          </a:p>
        </p:txBody>
      </p:sp>
    </p:spTree>
    <p:extLst>
      <p:ext uri="{BB962C8B-B14F-4D97-AF65-F5344CB8AC3E}">
        <p14:creationId xmlns:p14="http://schemas.microsoft.com/office/powerpoint/2010/main" val="47565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Approach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19839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Assemble a new MLE Framework, that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Focused on the Data Engineering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Bundle as much of ‘good’ open source components.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Create an abstraction (API/SDK) that supports OOP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programming.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Tailor the abstraction to support Design Patterns that are</a:t>
            </a:r>
          </a:p>
          <a:p>
            <a:pPr lvl="1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familiar to Software Development Engineers.</a:t>
            </a:r>
          </a:p>
        </p:txBody>
      </p:sp>
    </p:spTree>
    <p:extLst>
      <p:ext uri="{BB962C8B-B14F-4D97-AF65-F5344CB8AC3E}">
        <p14:creationId xmlns:p14="http://schemas.microsoft.com/office/powerpoint/2010/main" val="6809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Design Elements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562532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Important Design Elements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Abstraction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Templates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Data Binding (MVC)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ORM (Object Relational Model)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CRUD (Create, Read, Update, Delete)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Asynchronous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11614</TotalTime>
  <Words>117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Epipog NLP and CV Data Engineering Open Source ML Framework</vt:lpstr>
      <vt:lpstr>Premise</vt:lpstr>
      <vt:lpstr>Gap</vt:lpstr>
      <vt:lpstr>Approach</vt:lpstr>
      <vt:lpstr>Design Elements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225</cp:revision>
  <dcterms:created xsi:type="dcterms:W3CDTF">2006-08-16T00:00:00Z</dcterms:created>
  <dcterms:modified xsi:type="dcterms:W3CDTF">2018-07-06T15:15:26Z</dcterms:modified>
</cp:coreProperties>
</file>