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9" r:id="rId3"/>
    <p:sldId id="258" r:id="rId4"/>
    <p:sldId id="26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772855-F45D-4765-9F0F-7EC1F0BB52AF}" v="8" dt="2022-12-16T05:02:15.5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345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53CC1-9C36-47D7-9653-0FD380B91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C38AE-E077-46C4-A887-D6B502AD5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0D565-2E19-4873-872D-98D0906D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C6B9-2AA5-4E16-943D-24ED49DEA2B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B3458-5A4F-490D-9D08-372AA983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49B2D-D8DA-4828-A1C9-E41D8C07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1A57-8E98-486C-B3D6-D04C5D6EC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0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0A1BE-E071-4B18-BAF4-AC426864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25BF2-B18F-4685-A5D8-3A24C6922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74674-976F-4AAB-BC5C-9A91B3FA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C6B9-2AA5-4E16-943D-24ED49DEA2B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117C2-D0DE-4FC3-BB69-439052ED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D9773-4A7A-43AB-A6E6-6EBC3E4E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1A57-8E98-486C-B3D6-D04C5D6EC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7BEA0-D239-469F-B004-CA90D5514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BFA68-B660-4C52-ABC5-6817A59F7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A6292-712A-49B2-B173-91E58478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C6B9-2AA5-4E16-943D-24ED49DEA2B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62E40-105C-4A05-9416-EC85E2CF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2795D-C410-4DAC-8B09-85FB87746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1A57-8E98-486C-B3D6-D04C5D6EC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4B74-221D-4046-BA28-13F6ADCEB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10827-CF8E-4EC6-BFD9-D08C76E50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D840-569A-4F4B-874E-9C1DC7405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C6B9-2AA5-4E16-943D-24ED49DEA2B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B2DBA-418D-42FD-9167-ADC85084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366BF-5B87-4C2E-8119-158FA2D6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1A57-8E98-486C-B3D6-D04C5D6EC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66273-9DA5-4EB5-A54B-B88E3846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67F45-C057-49CE-A9D2-AC91B76AE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0BAF6-9C3A-4CB4-BD2B-4C2EBB9A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C6B9-2AA5-4E16-943D-24ED49DEA2B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C1926-EC6C-4C63-B307-64FA0E657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E160-B129-4F7B-9DEF-524DBBF7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1A57-8E98-486C-B3D6-D04C5D6EC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2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477AC-90EF-457B-B831-3A86FFFF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38B04-8987-4523-BAF2-9C0B8E2FE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2C956-F559-4E4C-981F-E28F58993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06F35-FA4F-45AC-81C8-7D8EDE93A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C6B9-2AA5-4E16-943D-24ED49DEA2B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7D6DA-C4E5-4FC0-9057-65E287A5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8DF9F-0BA7-4F3A-B84F-AF434A326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1A57-8E98-486C-B3D6-D04C5D6EC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9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4DB4-B8D1-427A-9378-922FD2827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44352-5DE9-4A72-BE38-B6A478B90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E25BD-71DE-43BA-A97D-76FC1D41B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08FA9-7638-4DC1-A6FD-005525297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35995A-9FD7-4714-8104-8715685AF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17460-462F-498E-9CED-1DB6970B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C6B9-2AA5-4E16-943D-24ED49DEA2B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CF4E34-086D-4028-89D9-84673FAE1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AFEF7-75DE-4385-833F-81917426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1A57-8E98-486C-B3D6-D04C5D6EC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4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8D03-A77A-4DF4-A05C-E65BF44B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37C75F-B170-4E9D-868C-B5DDB67F0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C6B9-2AA5-4E16-943D-24ED49DEA2B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38DCD-B88D-48BD-B27E-66C26412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28A25-8D22-42CB-8E15-9A696FA6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1A57-8E98-486C-B3D6-D04C5D6EC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6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C5DD2-3A00-4134-A21B-4F26CDAD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C6B9-2AA5-4E16-943D-24ED49DEA2B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32D97-E901-48F4-97A7-3EB7E221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56F49-B4B7-4F81-87F7-086CCE82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1A57-8E98-486C-B3D6-D04C5D6EC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8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AFD1-B544-44BB-8703-2A89A599E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6F14D-E057-4887-9269-0B48B2309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6485F-C2DF-4711-BE14-895595B42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F4652-C1E8-4CAF-A716-4FE6C661D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C6B9-2AA5-4E16-943D-24ED49DEA2B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DDE57-7115-4353-8D19-E4E6CE638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DDBE6-7686-477E-8DFD-4B86D93D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1A57-8E98-486C-B3D6-D04C5D6EC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0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F740-6253-434B-90F2-B07AB04A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BD87D-B714-4AD5-9251-868F65080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DBBA2-F517-45A5-A44E-3BF7532D2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78856-55CA-4B6E-BBA6-582E7FFC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C6B9-2AA5-4E16-943D-24ED49DEA2B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87318-4EB6-4610-BEDE-BCFC982A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C48B0-4EC5-422B-8424-825BC25A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1A57-8E98-486C-B3D6-D04C5D6EC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15DB0-4C13-48E1-99CF-E33C9B118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545BB-02AA-40A1-9745-428A05E74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DB859-A501-4E7C-83E7-78DB7B846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4C6B9-2AA5-4E16-943D-24ED49DEA2B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1EF59-6B77-434A-834F-A97DAB1ED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DE663-4FD1-462D-8B4A-4DCF535D1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31A57-8E98-486C-B3D6-D04C5D6EC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6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AC82D-3485-4B43-9EE6-5691504D93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access KISTI Neuron system for AI Tutorial</a:t>
            </a:r>
            <a:r>
              <a:rPr lang="en-US"/>
              <a:t>(da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33E7A-BF17-4876-9551-9579171FF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Hyungon Ryu</a:t>
            </a:r>
          </a:p>
        </p:txBody>
      </p:sp>
    </p:spTree>
    <p:extLst>
      <p:ext uri="{BB962C8B-B14F-4D97-AF65-F5344CB8AC3E}">
        <p14:creationId xmlns:p14="http://schemas.microsoft.com/office/powerpoint/2010/main" val="2081016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E75A-5B79-433E-A31C-4FBE97FBC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part0_start_here.ipynb notebook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256F65-1B67-403D-9809-C1B0546CA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3656" y="2006115"/>
            <a:ext cx="7328569" cy="4351338"/>
          </a:xfrm>
        </p:spPr>
      </p:pic>
    </p:spTree>
    <p:extLst>
      <p:ext uri="{BB962C8B-B14F-4D97-AF65-F5344CB8AC3E}">
        <p14:creationId xmlns:p14="http://schemas.microsoft.com/office/powerpoint/2010/main" val="2794267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1B88F-C535-46A2-8770-018BA375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</a:t>
            </a:r>
            <a:r>
              <a:rPr lang="en-US" dirty="0" err="1"/>
              <a:t>jupyter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6681E1-721A-4576-9239-4135AD89C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7275" y="2216204"/>
            <a:ext cx="7328569" cy="4351338"/>
          </a:xfrm>
        </p:spPr>
      </p:pic>
    </p:spTree>
    <p:extLst>
      <p:ext uri="{BB962C8B-B14F-4D97-AF65-F5344CB8AC3E}">
        <p14:creationId xmlns:p14="http://schemas.microsoft.com/office/powerpoint/2010/main" val="352339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D4C82-EB5E-48E8-B6C1-971F026A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for Day1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B2DA20-7353-4B08-AFEF-C83A3C6EF8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985" b="53348"/>
          <a:stretch/>
        </p:blipFill>
        <p:spPr>
          <a:xfrm>
            <a:off x="209466" y="3738163"/>
            <a:ext cx="2701458" cy="16708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BAE8EA-A9D6-473E-896F-175E2202FB9F}"/>
              </a:ext>
            </a:extLst>
          </p:cNvPr>
          <p:cNvSpPr txBox="1"/>
          <p:nvPr/>
        </p:nvSpPr>
        <p:spPr>
          <a:xfrm>
            <a:off x="701203" y="2151000"/>
            <a:ext cx="1572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SSH Access  to </a:t>
            </a:r>
          </a:p>
          <a:p>
            <a:r>
              <a:rPr lang="en-US" dirty="0"/>
              <a:t>KISTI Neuron </a:t>
            </a:r>
          </a:p>
          <a:p>
            <a:r>
              <a:rPr lang="en-US" dirty="0"/>
              <a:t>Login node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AEA24-3694-4864-88B6-579A69E3D726}"/>
              </a:ext>
            </a:extLst>
          </p:cNvPr>
          <p:cNvSpPr txBox="1"/>
          <p:nvPr/>
        </p:nvSpPr>
        <p:spPr>
          <a:xfrm>
            <a:off x="3553486" y="2131900"/>
            <a:ext cx="19911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Allocate GPU node </a:t>
            </a:r>
          </a:p>
          <a:p>
            <a:r>
              <a:rPr lang="en-US" dirty="0"/>
              <a:t>and submit the job</a:t>
            </a:r>
          </a:p>
          <a:p>
            <a:r>
              <a:rPr lang="en-US" dirty="0"/>
              <a:t>Via </a:t>
            </a:r>
            <a:r>
              <a:rPr lang="en-US" dirty="0" err="1"/>
              <a:t>slurm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F0B562-DA77-4F01-8F98-095BF4323093}"/>
              </a:ext>
            </a:extLst>
          </p:cNvPr>
          <p:cNvSpPr txBox="1"/>
          <p:nvPr/>
        </p:nvSpPr>
        <p:spPr>
          <a:xfrm>
            <a:off x="6854459" y="2211513"/>
            <a:ext cx="1868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Forwarding</a:t>
            </a:r>
          </a:p>
          <a:p>
            <a:r>
              <a:rPr lang="en-US" dirty="0"/>
              <a:t>For </a:t>
            </a:r>
            <a:r>
              <a:rPr lang="en-US" dirty="0" err="1"/>
              <a:t>jupyter</a:t>
            </a:r>
            <a:r>
              <a:rPr lang="en-US" dirty="0"/>
              <a:t> access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FD8110-B228-4425-A1C4-540D2D8E2126}"/>
              </a:ext>
            </a:extLst>
          </p:cNvPr>
          <p:cNvSpPr txBox="1"/>
          <p:nvPr/>
        </p:nvSpPr>
        <p:spPr>
          <a:xfrm>
            <a:off x="9922186" y="2151000"/>
            <a:ext cx="2006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Web Browser </a:t>
            </a:r>
          </a:p>
          <a:p>
            <a:r>
              <a:rPr lang="en-US" dirty="0"/>
              <a:t>and Access </a:t>
            </a:r>
            <a:r>
              <a:rPr lang="en-US" dirty="0" err="1"/>
              <a:t>Jupyter</a:t>
            </a:r>
            <a:r>
              <a:rPr lang="en-US" dirty="0"/>
              <a:t> via web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0EBA538-AE63-4510-9A99-7F393C7C16FB}"/>
              </a:ext>
            </a:extLst>
          </p:cNvPr>
          <p:cNvSpPr/>
          <p:nvPr/>
        </p:nvSpPr>
        <p:spPr>
          <a:xfrm>
            <a:off x="45613" y="2258613"/>
            <a:ext cx="594771" cy="594771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F8E294-7E91-48BB-B7DA-5F3C6F2FAA02}"/>
              </a:ext>
            </a:extLst>
          </p:cNvPr>
          <p:cNvSpPr/>
          <p:nvPr/>
        </p:nvSpPr>
        <p:spPr>
          <a:xfrm>
            <a:off x="2693760" y="2296180"/>
            <a:ext cx="594771" cy="594771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4D40987-9AFD-4051-AB11-0223F8B169C8}"/>
              </a:ext>
            </a:extLst>
          </p:cNvPr>
          <p:cNvSpPr/>
          <p:nvPr/>
        </p:nvSpPr>
        <p:spPr>
          <a:xfrm>
            <a:off x="6075797" y="2258613"/>
            <a:ext cx="594771" cy="594771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CA1EED4-1129-4D49-9E87-E603B4975345}"/>
              </a:ext>
            </a:extLst>
          </p:cNvPr>
          <p:cNvSpPr/>
          <p:nvPr/>
        </p:nvSpPr>
        <p:spPr>
          <a:xfrm>
            <a:off x="9170607" y="2221753"/>
            <a:ext cx="594771" cy="594771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6"/>
                </a:solidFill>
              </a:rPr>
              <a:t>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303A99-58D5-4AC5-99D0-B7B482A17A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5" t="7538" r="45544" b="22498"/>
          <a:stretch/>
        </p:blipFill>
        <p:spPr>
          <a:xfrm>
            <a:off x="3523173" y="3738163"/>
            <a:ext cx="2353625" cy="1657482"/>
          </a:xfrm>
          <a:prstGeom prst="rect">
            <a:avLst/>
          </a:prstGeom>
        </p:spPr>
      </p:pic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4781E836-F902-43E7-8601-B428B53EA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682452" y="3738163"/>
            <a:ext cx="2442361" cy="1450151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5CB7B6-20D3-4E97-9A00-4AFAE2FA27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8442" b="25747"/>
          <a:stretch/>
        </p:blipFill>
        <p:spPr>
          <a:xfrm>
            <a:off x="6368575" y="3738163"/>
            <a:ext cx="2637422" cy="165748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57800E-9F84-4035-B0A3-19D9400AC058}"/>
              </a:ext>
            </a:extLst>
          </p:cNvPr>
          <p:cNvSpPr/>
          <p:nvPr/>
        </p:nvSpPr>
        <p:spPr>
          <a:xfrm>
            <a:off x="6670568" y="3919433"/>
            <a:ext cx="2165929" cy="25377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FEAAC-5068-40FE-A91E-82643500653A}"/>
              </a:ext>
            </a:extLst>
          </p:cNvPr>
          <p:cNvSpPr/>
          <p:nvPr/>
        </p:nvSpPr>
        <p:spPr>
          <a:xfrm>
            <a:off x="3539635" y="3903290"/>
            <a:ext cx="1680923" cy="18193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819130-981D-4C25-9F33-85A1869CAFA5}"/>
              </a:ext>
            </a:extLst>
          </p:cNvPr>
          <p:cNvSpPr/>
          <p:nvPr/>
        </p:nvSpPr>
        <p:spPr>
          <a:xfrm>
            <a:off x="163337" y="3903289"/>
            <a:ext cx="1680923" cy="18194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82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47B18-B505-4B08-81F9-C8AB3734F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Step1. Access Neuron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F67E05-41C6-449D-BE9D-AE080162E6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985" b="53348"/>
          <a:stretch/>
        </p:blipFill>
        <p:spPr>
          <a:xfrm>
            <a:off x="6777719" y="2388926"/>
            <a:ext cx="5000487" cy="30927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1F6C0A-6BA7-42B7-8876-92F1DC559521}"/>
              </a:ext>
            </a:extLst>
          </p:cNvPr>
          <p:cNvSpPr txBox="1"/>
          <p:nvPr/>
        </p:nvSpPr>
        <p:spPr>
          <a:xfrm>
            <a:off x="737704" y="2812705"/>
            <a:ext cx="4587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ssh</a:t>
            </a:r>
            <a:r>
              <a:rPr lang="en-US" sz="2800" b="1" dirty="0"/>
              <a:t> kedu##@neuron.ksc.re.kr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322553-B057-4F73-BC1D-F251CB2FEFCC}"/>
              </a:ext>
            </a:extLst>
          </p:cNvPr>
          <p:cNvSpPr txBox="1"/>
          <p:nvPr/>
        </p:nvSpPr>
        <p:spPr>
          <a:xfrm>
            <a:off x="1325276" y="3617318"/>
            <a:ext cx="3559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ID : kedu01~45 </a:t>
            </a:r>
          </a:p>
          <a:p>
            <a:r>
              <a:rPr lang="en-US" b="1" dirty="0"/>
              <a:t>Password(OTP) : 0633 (fixed value)</a:t>
            </a:r>
          </a:p>
          <a:p>
            <a:r>
              <a:rPr lang="en-US" b="1" dirty="0"/>
              <a:t>Password : wintai12^^ (fixed value)</a:t>
            </a:r>
          </a:p>
        </p:txBody>
      </p:sp>
    </p:spTree>
    <p:extLst>
      <p:ext uri="{BB962C8B-B14F-4D97-AF65-F5344CB8AC3E}">
        <p14:creationId xmlns:p14="http://schemas.microsoft.com/office/powerpoint/2010/main" val="117880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2F30-C662-4956-95B7-8F295B77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: Trouble shooting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C61BC-4CF1-4672-B70D-B9D7B2A28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35" t="13748" r="44891" b="34031"/>
          <a:stretch/>
        </p:blipFill>
        <p:spPr>
          <a:xfrm>
            <a:off x="466572" y="2010297"/>
            <a:ext cx="4560079" cy="2332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7AB08E-4D3E-4FA1-9A84-5C3F4C2B4B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65" r="27174" b="62767"/>
          <a:stretch/>
        </p:blipFill>
        <p:spPr>
          <a:xfrm>
            <a:off x="6135757" y="2232794"/>
            <a:ext cx="5022574" cy="1691649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1F846F17-3E17-4803-892A-43634B882BC6}"/>
              </a:ext>
            </a:extLst>
          </p:cNvPr>
          <p:cNvSpPr/>
          <p:nvPr/>
        </p:nvSpPr>
        <p:spPr>
          <a:xfrm rot="16200000">
            <a:off x="6188764" y="3302143"/>
            <a:ext cx="587513" cy="657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9402B0-F09C-4FE9-8336-03A429CC161A}"/>
              </a:ext>
            </a:extLst>
          </p:cNvPr>
          <p:cNvSpPr txBox="1"/>
          <p:nvPr/>
        </p:nvSpPr>
        <p:spPr>
          <a:xfrm>
            <a:off x="6767365" y="4185293"/>
            <a:ext cx="4423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neuron server in the lists or delete file</a:t>
            </a:r>
          </a:p>
          <a:p>
            <a:r>
              <a:rPr lang="en-US" dirty="0"/>
              <a:t>And retry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8D4B42-C906-4A83-A0EA-2CB835C901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912" r="36399" b="9259"/>
          <a:stretch/>
        </p:blipFill>
        <p:spPr>
          <a:xfrm>
            <a:off x="588116" y="5715605"/>
            <a:ext cx="5426932" cy="8739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112433-5FA3-4110-8818-FF1F4BF9CA58}"/>
              </a:ext>
            </a:extLst>
          </p:cNvPr>
          <p:cNvSpPr txBox="1"/>
          <p:nvPr/>
        </p:nvSpPr>
        <p:spPr>
          <a:xfrm>
            <a:off x="695835" y="1592409"/>
            <a:ext cx="11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 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524CB-E17A-487B-87BD-33A95367525B}"/>
              </a:ext>
            </a:extLst>
          </p:cNvPr>
          <p:cNvSpPr txBox="1"/>
          <p:nvPr/>
        </p:nvSpPr>
        <p:spPr>
          <a:xfrm>
            <a:off x="7677066" y="1800052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Solution: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B83D0E-755D-4FB1-95B2-9F43ED349DB3}"/>
              </a:ext>
            </a:extLst>
          </p:cNvPr>
          <p:cNvSpPr txBox="1"/>
          <p:nvPr/>
        </p:nvSpPr>
        <p:spPr>
          <a:xfrm>
            <a:off x="781660" y="5374994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Solved : </a:t>
            </a:r>
          </a:p>
        </p:txBody>
      </p:sp>
    </p:spTree>
    <p:extLst>
      <p:ext uri="{BB962C8B-B14F-4D97-AF65-F5344CB8AC3E}">
        <p14:creationId xmlns:p14="http://schemas.microsoft.com/office/powerpoint/2010/main" val="278427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5D88B-ACAC-46FF-B69E-B3E68168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job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5D1E74-7752-4084-8DCA-42EAE652CF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" t="7538" r="45544" b="22498"/>
          <a:stretch/>
        </p:blipFill>
        <p:spPr>
          <a:xfrm>
            <a:off x="6611822" y="2357599"/>
            <a:ext cx="5234609" cy="36863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17EC3D-E57C-43D8-9AD2-81535D6A3479}"/>
              </a:ext>
            </a:extLst>
          </p:cNvPr>
          <p:cNvSpPr txBox="1"/>
          <p:nvPr/>
        </p:nvSpPr>
        <p:spPr>
          <a:xfrm>
            <a:off x="909365" y="2000388"/>
            <a:ext cx="609667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Check current </a:t>
            </a:r>
            <a:r>
              <a:rPr lang="en-US" sz="1800" dirty="0" err="1"/>
              <a:t>slurm</a:t>
            </a:r>
            <a:r>
              <a:rPr lang="en-US" sz="1800" dirty="0"/>
              <a:t> job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$ </a:t>
            </a:r>
            <a:r>
              <a:rPr lang="en-US" sz="1800" dirty="0" err="1">
                <a:solidFill>
                  <a:schemeClr val="accent6"/>
                </a:solidFill>
              </a:rPr>
              <a:t>squeue</a:t>
            </a:r>
            <a:r>
              <a:rPr lang="en-US" sz="1800" dirty="0">
                <a:solidFill>
                  <a:schemeClr val="accent6"/>
                </a:solidFill>
              </a:rPr>
              <a:t> –u $USER</a:t>
            </a:r>
          </a:p>
          <a:p>
            <a:pPr marL="0" indent="0">
              <a:buNone/>
            </a:pPr>
            <a:r>
              <a:rPr lang="en-US" sz="1800" dirty="0"/>
              <a:t>Cancel all job if exist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$</a:t>
            </a:r>
            <a:r>
              <a:rPr lang="en-US" sz="1800" dirty="0" err="1">
                <a:solidFill>
                  <a:schemeClr val="accent6"/>
                </a:solidFill>
              </a:rPr>
              <a:t>scancel</a:t>
            </a:r>
            <a:r>
              <a:rPr lang="en-US" sz="1800" dirty="0">
                <a:solidFill>
                  <a:schemeClr val="accent6"/>
                </a:solidFill>
              </a:rPr>
              <a:t> –u $USER</a:t>
            </a:r>
          </a:p>
          <a:p>
            <a:pPr marL="0" indent="0">
              <a:buNone/>
            </a:pPr>
            <a:r>
              <a:rPr lang="en-US" sz="1800" dirty="0"/>
              <a:t>Move to scratch </a:t>
            </a:r>
            <a:r>
              <a:rPr lang="en-US" sz="1800" dirty="0" err="1"/>
              <a:t>direcoty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$ cd /scratch/$USER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Submit the job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$ </a:t>
            </a:r>
            <a:r>
              <a:rPr lang="en-US" sz="1800" dirty="0" err="1">
                <a:solidFill>
                  <a:schemeClr val="accent6"/>
                </a:solidFill>
              </a:rPr>
              <a:t>sbatch</a:t>
            </a:r>
            <a:r>
              <a:rPr lang="en-US" sz="1800" dirty="0">
                <a:solidFill>
                  <a:schemeClr val="accent6"/>
                </a:solidFill>
              </a:rPr>
              <a:t> /scratch/</a:t>
            </a:r>
            <a:r>
              <a:rPr lang="en-US" sz="1800" dirty="0">
                <a:solidFill>
                  <a:schemeClr val="accent6"/>
                </a:solidFill>
                <a:highlight>
                  <a:srgbClr val="FFFF00"/>
                </a:highlight>
              </a:rPr>
              <a:t>kedu49</a:t>
            </a:r>
            <a:r>
              <a:rPr lang="en-US" sz="1800" dirty="0">
                <a:solidFill>
                  <a:schemeClr val="accent6"/>
                </a:solidFill>
              </a:rPr>
              <a:t>/img_org/job.sh 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72801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0C0F-E28F-4803-84ED-0AD16D1FE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port number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3814E2-4188-4336-8014-217FB1ABBA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90" t="88098" r="58298"/>
          <a:stretch/>
        </p:blipFill>
        <p:spPr>
          <a:xfrm>
            <a:off x="6096000" y="5307206"/>
            <a:ext cx="5119756" cy="7890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26621A-F354-4257-9122-197CAEEDF7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89" t="12536" r="33261" b="12303"/>
          <a:stretch/>
        </p:blipFill>
        <p:spPr>
          <a:xfrm>
            <a:off x="6096000" y="1313130"/>
            <a:ext cx="4943061" cy="29961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4DB090-A857-44E4-B131-3AB2187F0D4C}"/>
              </a:ext>
            </a:extLst>
          </p:cNvPr>
          <p:cNvSpPr txBox="1"/>
          <p:nvPr/>
        </p:nvSpPr>
        <p:spPr>
          <a:xfrm>
            <a:off x="1066465" y="2571462"/>
            <a:ext cx="609667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Check the </a:t>
            </a:r>
            <a:r>
              <a:rPr lang="en-US" dirty="0" err="1"/>
              <a:t>jupyter</a:t>
            </a:r>
            <a:r>
              <a:rPr lang="en-US" dirty="0"/>
              <a:t> status in </a:t>
            </a:r>
            <a:r>
              <a:rPr lang="en-US" dirty="0" err="1"/>
              <a:t>slurm</a:t>
            </a:r>
            <a:r>
              <a:rPr lang="en-US" dirty="0"/>
              <a:t> log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$ cat </a:t>
            </a:r>
            <a:r>
              <a:rPr lang="en-US" dirty="0" err="1">
                <a:solidFill>
                  <a:schemeClr val="accent6"/>
                </a:solidFill>
              </a:rPr>
              <a:t>slurm-jobid.out</a:t>
            </a:r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 the allocated port number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$ cat </a:t>
            </a:r>
            <a:r>
              <a:rPr lang="en-US" dirty="0" err="1">
                <a:solidFill>
                  <a:schemeClr val="accent6"/>
                </a:solidFill>
              </a:rPr>
              <a:t>port_forwarding_command</a:t>
            </a:r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269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4C333-8FDA-45AB-9AD8-207461E2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new terminal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242FBC-993F-4236-883F-006BA6FF9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4671" y="1753117"/>
            <a:ext cx="835186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E9F3F4-3E0F-4C5D-9C48-D192F19BF82E}"/>
              </a:ext>
            </a:extLst>
          </p:cNvPr>
          <p:cNvSpPr txBox="1"/>
          <p:nvPr/>
        </p:nvSpPr>
        <p:spPr>
          <a:xfrm>
            <a:off x="954682" y="2175225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New terminal  !!!</a:t>
            </a:r>
          </a:p>
        </p:txBody>
      </p:sp>
    </p:spTree>
    <p:extLst>
      <p:ext uri="{BB962C8B-B14F-4D97-AF65-F5344CB8AC3E}">
        <p14:creationId xmlns:p14="http://schemas.microsoft.com/office/powerpoint/2010/main" val="190933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6A5D3-F936-4BD9-A9BE-10834EEB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with port forwarding command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F3A72A-4B53-42B9-B283-B3E51EACB4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42" b="25747"/>
          <a:stretch/>
        </p:blipFill>
        <p:spPr>
          <a:xfrm>
            <a:off x="6528764" y="2195366"/>
            <a:ext cx="5234262" cy="32894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5BA453-3927-4EBB-BBE5-1DD6925BEAB4}"/>
              </a:ext>
            </a:extLst>
          </p:cNvPr>
          <p:cNvSpPr txBox="1"/>
          <p:nvPr/>
        </p:nvSpPr>
        <p:spPr>
          <a:xfrm>
            <a:off x="873112" y="2501816"/>
            <a:ext cx="60966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/>
              <a:t>C:\</a:t>
            </a:r>
            <a:r>
              <a:rPr lang="en-US" b="1" dirty="0">
                <a:sym typeface="Wingdings" panose="05000000000000000000" pitchFamily="2" charset="2"/>
              </a:rPr>
              <a:t>&gt;</a:t>
            </a:r>
            <a:r>
              <a:rPr lang="en-US" b="1" dirty="0"/>
              <a:t>ssh -L localhost:8888:</a:t>
            </a:r>
            <a:r>
              <a:rPr lang="en-US" b="1" dirty="0">
                <a:highlight>
                  <a:srgbClr val="FFFF00"/>
                </a:highlight>
              </a:rPr>
              <a:t>gpuXX:YYYYY</a:t>
            </a:r>
            <a:r>
              <a:rPr lang="en-US" b="1" dirty="0"/>
              <a:t> </a:t>
            </a:r>
            <a:r>
              <a:rPr lang="en-US" b="1" dirty="0">
                <a:highlight>
                  <a:srgbClr val="FFFF00"/>
                </a:highlight>
              </a:rPr>
              <a:t>kedu##</a:t>
            </a:r>
            <a:r>
              <a:rPr lang="en-US" b="1" dirty="0"/>
              <a:t>@neuron.ksc.re.kr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211A534-80ED-4B86-B0DE-C6BFB2ECE275}"/>
              </a:ext>
            </a:extLst>
          </p:cNvPr>
          <p:cNvSpPr/>
          <p:nvPr/>
        </p:nvSpPr>
        <p:spPr>
          <a:xfrm>
            <a:off x="838200" y="4014952"/>
            <a:ext cx="858005" cy="390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0B27C-3F2F-4371-A56D-E73BD66AFFEA}"/>
              </a:ext>
            </a:extLst>
          </p:cNvPr>
          <p:cNvSpPr txBox="1"/>
          <p:nvPr/>
        </p:nvSpPr>
        <p:spPr>
          <a:xfrm>
            <a:off x="793553" y="3454597"/>
            <a:ext cx="3393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number is dedicated to users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E90650-A8F6-4B58-8080-3FDED4F68EDF}"/>
              </a:ext>
            </a:extLst>
          </p:cNvPr>
          <p:cNvSpPr txBox="1"/>
          <p:nvPr/>
        </p:nvSpPr>
        <p:spPr>
          <a:xfrm>
            <a:off x="1869083" y="3823929"/>
            <a:ext cx="2441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GPUXX </a:t>
            </a:r>
            <a:r>
              <a:rPr lang="en-US" dirty="0"/>
              <a:t>: server number </a:t>
            </a:r>
          </a:p>
          <a:p>
            <a:r>
              <a:rPr lang="en-US" dirty="0">
                <a:highlight>
                  <a:srgbClr val="FFFF00"/>
                </a:highlight>
              </a:rPr>
              <a:t>YYYYY</a:t>
            </a:r>
            <a:r>
              <a:rPr lang="en-US" dirty="0"/>
              <a:t> : port number </a:t>
            </a:r>
          </a:p>
          <a:p>
            <a:r>
              <a:rPr lang="en-US" dirty="0" err="1">
                <a:highlight>
                  <a:srgbClr val="FFFF00"/>
                </a:highlight>
              </a:rPr>
              <a:t>kedu</a:t>
            </a:r>
            <a:r>
              <a:rPr lang="en-US" dirty="0">
                <a:highlight>
                  <a:srgbClr val="FFFF00"/>
                </a:highlight>
              </a:rPr>
              <a:t>## </a:t>
            </a:r>
            <a:r>
              <a:rPr lang="en-US" dirty="0"/>
              <a:t>: user id</a:t>
            </a:r>
          </a:p>
        </p:txBody>
      </p:sp>
    </p:spTree>
    <p:extLst>
      <p:ext uri="{BB962C8B-B14F-4D97-AF65-F5344CB8AC3E}">
        <p14:creationId xmlns:p14="http://schemas.microsoft.com/office/powerpoint/2010/main" val="2863785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E3FD4-BA40-4CFF-80C8-80215C8F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browser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77B7AB-0048-4B5F-88C0-A027A5C70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4574" y="1737005"/>
            <a:ext cx="7357257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5BF192-9183-4FA9-9A2B-8D10D9C15D0E}"/>
              </a:ext>
            </a:extLst>
          </p:cNvPr>
          <p:cNvSpPr txBox="1"/>
          <p:nvPr/>
        </p:nvSpPr>
        <p:spPr>
          <a:xfrm>
            <a:off x="274253" y="1780403"/>
            <a:ext cx="3846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Web browser and Access </a:t>
            </a:r>
            <a:r>
              <a:rPr lang="en-US" dirty="0" err="1"/>
              <a:t>jupyter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URL : </a:t>
            </a:r>
            <a:r>
              <a:rPr lang="en-US" b="1" dirty="0">
                <a:solidFill>
                  <a:schemeClr val="accent6"/>
                </a:solidFill>
              </a:rPr>
              <a:t>localhost:8888/lab</a:t>
            </a:r>
          </a:p>
          <a:p>
            <a:r>
              <a:rPr lang="en-US" dirty="0"/>
              <a:t>Password token : </a:t>
            </a:r>
            <a:r>
              <a:rPr lang="en-US" b="1" dirty="0" err="1">
                <a:solidFill>
                  <a:schemeClr val="accent6"/>
                </a:solidFill>
              </a:rPr>
              <a:t>kedu</a:t>
            </a:r>
            <a:r>
              <a:rPr lang="en-US" b="1" dirty="0">
                <a:solidFill>
                  <a:schemeClr val="accent6"/>
                </a:solidFill>
              </a:rPr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3391718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2704</TotalTime>
  <Words>264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How to access KISTI Neuron system for AI Tutorial(da</vt:lpstr>
      <vt:lpstr>Overview for Day1 </vt:lpstr>
      <vt:lpstr>Step1. Access Neuron</vt:lpstr>
      <vt:lpstr>TIP : Trouble shooting</vt:lpstr>
      <vt:lpstr>Launch job</vt:lpstr>
      <vt:lpstr>Check port number</vt:lpstr>
      <vt:lpstr>Open new terminal</vt:lpstr>
      <vt:lpstr>Launch with port forwarding command</vt:lpstr>
      <vt:lpstr>Open browser</vt:lpstr>
      <vt:lpstr>Select part0_start_here.ipynb notebook</vt:lpstr>
      <vt:lpstr>Prepare jupyter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access KISTI Neuron system for AI Tutorial(day1)</dc:title>
  <dc:creator>Hyungon Ryu</dc:creator>
  <cp:lastModifiedBy>Hyungon Ryu</cp:lastModifiedBy>
  <cp:revision>3</cp:revision>
  <dcterms:created xsi:type="dcterms:W3CDTF">2022-12-14T07:58:56Z</dcterms:created>
  <dcterms:modified xsi:type="dcterms:W3CDTF">2022-12-19T01:12:49Z</dcterms:modified>
</cp:coreProperties>
</file>