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4661"/>
  </p:normalViewPr>
  <p:slideViewPr>
    <p:cSldViewPr snapToGrid="0" snapToObjects="1">
      <p:cViewPr varScale="1">
        <p:scale>
          <a:sx n="96" d="100"/>
          <a:sy n="96" d="100"/>
        </p:scale>
        <p:origin x="8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1FB7-209A-AE45-8BCB-372043A2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B0489-E820-C946-BC1B-DEA4A7F0B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B880-9821-AA47-AA0C-63678E32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2AC-81B3-704B-BDFF-BE737D7AFB8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B8CA-E616-404A-8E75-6AF09043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37A6-CB09-1948-8676-4C1F3EE9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F341-5A23-7E4C-AD52-2840A042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2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DE71-0BA1-3C42-BC86-372DFF8A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DF560-E8C0-5C4F-A04C-7820A0B10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F6747-11D5-AA47-986D-606D0382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2AC-81B3-704B-BDFF-BE737D7AFB8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48207-D6C4-F648-82CC-6D6FF647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F2F93-A4BE-6E42-9BD7-3FCD9224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F341-5A23-7E4C-AD52-2840A042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1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C9301-44A7-6F44-A438-D80FE7F5A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D5C66-DF4B-464F-892E-4DBD64333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80FC2-0692-DD4F-9F95-0AF570CC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2AC-81B3-704B-BDFF-BE737D7AFB8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13B77-1CF4-414C-93DA-7E28A8CF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56EE-7082-CE4A-815D-56551C5A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F341-5A23-7E4C-AD52-2840A042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8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4787-7C43-204E-9656-1C33C521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0093-2FC7-8D43-9332-B6A0C202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FDCE0-CDEB-A941-899B-994A71E3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2AC-81B3-704B-BDFF-BE737D7AFB8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B1D54-A798-334C-9390-6B0D4C25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31E97-D566-C646-8FB3-935BF276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F341-5A23-7E4C-AD52-2840A042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1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A8A0-44A5-5447-8617-BADA55CA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48D58-78BD-D343-B2B4-F62C53DF7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B773-C0CD-AA4E-B684-738561DF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2AC-81B3-704B-BDFF-BE737D7AFB8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082C5-ECF3-8A49-AC68-B8878604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F6EB0-6BF6-2846-A092-732E5F5D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F341-5A23-7E4C-AD52-2840A042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5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94F9-FFA9-A744-902F-92AFC523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E89A-CEF7-544E-A39B-A9D8D8C84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BDC4F-432D-B54D-AF36-1C85AF8BF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FD2E3-72BC-034F-9819-D8C6C45E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2AC-81B3-704B-BDFF-BE737D7AFB8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6C339-C4BD-BB43-9853-D46D4C13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2CAFE-4394-394D-846D-364452DB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F341-5A23-7E4C-AD52-2840A042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3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C685-CEEE-D84C-A7A7-18C34F99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4D12D-167D-0F4A-A108-36C52628E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D28D1-D3E0-C349-8CF5-1B6C4D916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EA30C-794C-AB4D-93C5-19A6234B6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EB47D-94F7-7F4C-95A8-6B5F321C3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FACEB-BFA4-C844-95BC-8497280A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2AC-81B3-704B-BDFF-BE737D7AFB8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2E543-6E16-8244-881B-8A054E4B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2DAB2-887B-B549-9894-9A7B97AA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F341-5A23-7E4C-AD52-2840A042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4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4A-2D87-AC4D-806C-40EF02C5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A0479-DF90-D043-BAB3-F3B46937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2AC-81B3-704B-BDFF-BE737D7AFB8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12120-E4F6-0042-932E-9C5023B1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A7C66-33AE-8A46-8F4F-41196CFB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F341-5A23-7E4C-AD52-2840A042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9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5101B-A74B-624D-815E-20A39585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2AC-81B3-704B-BDFF-BE737D7AFB8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01BAA-365B-4247-B89E-78FD6739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30E09-E35A-FE48-9124-D86577BC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F341-5A23-7E4C-AD52-2840A042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5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3802-AE96-564E-94E9-6C7DE3056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4755C-B9FA-EB4F-B053-5577C7641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4AA0-CCF9-134D-A116-5B79C916C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247BA-BE22-B545-9697-1F381328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2AC-81B3-704B-BDFF-BE737D7AFB8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D6EE0-A25D-034C-97E6-AA3042C4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9947A-DF61-924F-BEDF-6114C8FD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F341-5A23-7E4C-AD52-2840A042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3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F0E0-52FD-6242-8B00-1C249F17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7E0AA-FB6A-B340-952F-8869E4E88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F6003-3EC6-C04D-BCD3-D44C1B462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39959-CF26-334E-93C9-ADB724CD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2AC-81B3-704B-BDFF-BE737D7AFB8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9F116-9F76-DB4C-8F8C-33DC9A76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B221-553F-DA43-AF3D-B935B107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F341-5A23-7E4C-AD52-2840A042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1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4852B-31C0-D34D-A96D-2BD5CF71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E1B0D-28F8-E643-9A2B-CCD635E2E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80747-A0CE-DD4A-B35D-43A82CCCE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12AC-81B3-704B-BDFF-BE737D7AFB8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F7BF-016B-354E-BF85-229D1F30F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FA73-BBF5-3347-96CF-60D50F041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F341-5A23-7E4C-AD52-2840A042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8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CA96-2D96-0545-A587-1CF51F878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FB6F3-2A09-B44F-A912-63F975218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Grace Apps</a:t>
            </a:r>
          </a:p>
          <a:p>
            <a:r>
              <a:rPr lang="en-US" sz="2000" dirty="0"/>
              <a:t>July 15, 2019</a:t>
            </a:r>
          </a:p>
        </p:txBody>
      </p:sp>
    </p:spTree>
    <p:extLst>
      <p:ext uri="{BB962C8B-B14F-4D97-AF65-F5344CB8AC3E}">
        <p14:creationId xmlns:p14="http://schemas.microsoft.com/office/powerpoint/2010/main" val="67085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Deck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Deck</dc:title>
  <dc:creator>Microsoft Office User</dc:creator>
  <cp:lastModifiedBy>Microsoft Office User</cp:lastModifiedBy>
  <cp:revision>1</cp:revision>
  <dcterms:created xsi:type="dcterms:W3CDTF">2019-07-15T13:48:40Z</dcterms:created>
  <dcterms:modified xsi:type="dcterms:W3CDTF">2019-07-15T13:49:19Z</dcterms:modified>
</cp:coreProperties>
</file>