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328" r:id="rId2"/>
    <p:sldId id="325" r:id="rId3"/>
    <p:sldId id="327" r:id="rId4"/>
    <p:sldId id="326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8" userDrawn="1">
          <p15:clr>
            <a:srgbClr val="A4A3A4"/>
          </p15:clr>
        </p15:guide>
        <p15:guide id="2" pos="230" userDrawn="1">
          <p15:clr>
            <a:srgbClr val="A4A3A4"/>
          </p15:clr>
        </p15:guide>
        <p15:guide id="3" pos="5530" userDrawn="1">
          <p15:clr>
            <a:srgbClr val="A4A3A4"/>
          </p15:clr>
        </p15:guide>
        <p15:guide id="4" orient="horz" pos="238" userDrawn="1">
          <p15:clr>
            <a:srgbClr val="A4A3A4"/>
          </p15:clr>
        </p15:guide>
        <p15:guide id="5" pos="1901" userDrawn="1">
          <p15:clr>
            <a:srgbClr val="A4A3A4"/>
          </p15:clr>
        </p15:guide>
        <p15:guide id="6" pos="2045" userDrawn="1">
          <p15:clr>
            <a:srgbClr val="A4A3A4"/>
          </p15:clr>
        </p15:guide>
        <p15:guide id="7" pos="2794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2966" userDrawn="1">
          <p15:clr>
            <a:srgbClr val="A4A3A4"/>
          </p15:clr>
        </p15:guide>
        <p15:guide id="10" pos="3715" userDrawn="1">
          <p15:clr>
            <a:srgbClr val="A4A3A4"/>
          </p15:clr>
        </p15:guide>
        <p15:guide id="11" pos="3859" userDrawn="1">
          <p15:clr>
            <a:srgbClr val="A4A3A4"/>
          </p15:clr>
        </p15:guide>
        <p15:guide id="12" pos="4694" userDrawn="1">
          <p15:clr>
            <a:srgbClr val="A4A3A4"/>
          </p15:clr>
        </p15:guide>
        <p15:guide id="13" orient="horz" pos="2772" userDrawn="1">
          <p15:clr>
            <a:srgbClr val="A4A3A4"/>
          </p15:clr>
        </p15:guide>
        <p15:guide id="14" orient="horz" pos="3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n, Rajesh" initials="KR" lastIdx="4" clrIdx="0">
    <p:extLst>
      <p:ext uri="{19B8F6BF-5375-455C-9EA6-DF929625EA0E}">
        <p15:presenceInfo xmlns:p15="http://schemas.microsoft.com/office/powerpoint/2012/main" userId="S-1-5-21-2516362485-2315034880-3496289929-3982" providerId="AD"/>
      </p:ext>
    </p:extLst>
  </p:cmAuthor>
  <p:cmAuthor id="2" name="Kaplan, Michael A" initials="KMA" lastIdx="2" clrIdx="1">
    <p:extLst>
      <p:ext uri="{19B8F6BF-5375-455C-9EA6-DF929625EA0E}">
        <p15:presenceInfo xmlns:p15="http://schemas.microsoft.com/office/powerpoint/2012/main" userId="S-1-5-21-2516362485-2315034880-3496289929-23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695795D-5CAC-4168-BC64-DEF0069A662E}">
  <a:tblStyle styleId="{3695795D-5CAC-4168-BC64-DEF0069A662E}" styleName="Perspecta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6860" autoAdjust="0"/>
  </p:normalViewPr>
  <p:slideViewPr>
    <p:cSldViewPr snapToObjects="1" showGuides="1">
      <p:cViewPr varScale="1">
        <p:scale>
          <a:sx n="131" d="100"/>
          <a:sy n="131" d="100"/>
        </p:scale>
        <p:origin x="642" y="120"/>
      </p:cViewPr>
      <p:guideLst>
        <p:guide orient="horz" pos="698"/>
        <p:guide pos="230"/>
        <p:guide pos="5530"/>
        <p:guide orient="horz" pos="238"/>
        <p:guide pos="1901"/>
        <p:guide pos="2045"/>
        <p:guide pos="2794"/>
        <p:guide pos="2880"/>
        <p:guide pos="2966"/>
        <p:guide pos="3715"/>
        <p:guide pos="3859"/>
        <p:guide pos="4694"/>
        <p:guide orient="horz" pos="2772"/>
        <p:guide orient="horz" pos="30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8" d="100"/>
          <a:sy n="88" d="100"/>
        </p:scale>
        <p:origin x="322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146D9D-D795-D640-8E8F-9C9FDFCF5B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2507D-3E99-C64F-A3D6-F8EB5AECBD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8F9AE-B2D2-E74E-87E0-5FC94C6F33F6}" type="datetimeFigureOut">
              <a:rPr lang="en-US" smtClean="0">
                <a:latin typeface="Arial" pitchFamily="34" charset="0"/>
                <a:cs typeface="Arial" pitchFamily="34" charset="0"/>
              </a:rPr>
              <a:t>3/28/2020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D252D-A80E-BE42-BB11-C018D0FDC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5808-F390-3A45-8A60-37B7BD98AE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01196-B48D-E648-B04C-A1D6909A8C20}" type="slidenum">
              <a:rPr lang="en-US" smtClean="0">
                <a:latin typeface="Arial" pitchFamily="34" charset="0"/>
                <a:cs typeface="Arial" pitchFamily="34" charset="0"/>
              </a:rPr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5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4133644A-7A9A-4756-8EA5-C48FA0D444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8B0903FD-55A4-4309-8B15-E2983B2BF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672A65-7261-FB4A-944F-CD6CB721B1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" y="4400550"/>
            <a:ext cx="2043707" cy="68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126" y="1609344"/>
            <a:ext cx="5532438" cy="1371600"/>
          </a:xfrm>
        </p:spPr>
        <p:txBody>
          <a:bodyPr bIns="0" anchor="b"/>
          <a:lstStyle>
            <a:lvl1pPr algn="l">
              <a:lnSpc>
                <a:spcPct val="90000"/>
              </a:lnSpc>
              <a:defRPr sz="2800" spc="-5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6" y="3255264"/>
            <a:ext cx="5532439" cy="685800"/>
          </a:xfrm>
        </p:spPr>
        <p:txBody>
          <a:bodyPr bIns="0">
            <a:no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0" indent="0" algn="l">
              <a:spcBef>
                <a:spcPts val="0"/>
              </a:spcBef>
              <a:buNone/>
              <a:defRPr sz="1400"/>
            </a:lvl2pPr>
            <a:lvl3pPr marL="0" indent="0" algn="l">
              <a:spcBef>
                <a:spcPts val="0"/>
              </a:spcBef>
              <a:buNone/>
              <a:defRPr sz="1400"/>
            </a:lvl3pPr>
            <a:lvl4pPr marL="0" indent="0" algn="l">
              <a:spcBef>
                <a:spcPts val="0"/>
              </a:spcBef>
              <a:buNone/>
              <a:defRPr sz="1400"/>
            </a:lvl4pPr>
            <a:lvl5pPr marL="0" indent="0" algn="l">
              <a:spcBef>
                <a:spcPts val="0"/>
              </a:spcBef>
              <a:buNone/>
              <a:defRPr sz="1400"/>
            </a:lvl5pPr>
            <a:lvl6pPr marL="0" indent="0" algn="l">
              <a:spcBef>
                <a:spcPts val="0"/>
              </a:spcBef>
              <a:buNone/>
              <a:defRPr sz="1400"/>
            </a:lvl6pPr>
            <a:lvl7pPr marL="0" indent="0" algn="l">
              <a:spcBef>
                <a:spcPts val="0"/>
              </a:spcBef>
              <a:buNone/>
              <a:defRPr sz="1400"/>
            </a:lvl7pPr>
            <a:lvl8pPr marL="0" indent="0" algn="l">
              <a:spcBef>
                <a:spcPts val="0"/>
              </a:spcBef>
              <a:buNone/>
              <a:defRPr sz="1400"/>
            </a:lvl8pPr>
            <a:lvl9pPr marL="0" indent="0" algn="l">
              <a:spcBef>
                <a:spcPts val="0"/>
              </a:spcBef>
              <a:buNone/>
              <a:defRPr sz="1400"/>
            </a:lvl9pPr>
          </a:lstStyle>
          <a:p>
            <a:r>
              <a:rPr lang="en-US" dirty="0"/>
              <a:t>Month 00, 0000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848600" y="4617720"/>
            <a:ext cx="960755" cy="1803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6858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</a:t>
            </a:r>
            <a:r>
              <a:rPr lang="en-US" dirty="0" err="1"/>
              <a:t>Perspecta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Blue">
    <p:bg>
      <p:bgPr>
        <a:solidFill>
          <a:srgbClr val="0F4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5CC72-FB69-1B44-9D6B-347A84EC6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374904"/>
            <a:ext cx="6354445" cy="1098855"/>
          </a:xfrm>
        </p:spPr>
        <p:txBody>
          <a:bodyPr anchor="b"/>
          <a:lstStyle>
            <a:lvl1pPr>
              <a:lnSpc>
                <a:spcPct val="90000"/>
              </a:lnSpc>
              <a:defRPr sz="28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746504"/>
            <a:ext cx="6354445" cy="6857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9EC609-640F-5542-B994-D6869351D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" y="4591325"/>
            <a:ext cx="1018769" cy="3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Blue">
    <p:bg>
      <p:bgPr>
        <a:solidFill>
          <a:srgbClr val="D5E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71981B-CEE5-7443-948D-5188A8AE1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374904"/>
            <a:ext cx="6354445" cy="1098855"/>
          </a:xfrm>
        </p:spPr>
        <p:txBody>
          <a:bodyPr anchor="b"/>
          <a:lstStyle>
            <a:lvl1pPr>
              <a:lnSpc>
                <a:spcPct val="90000"/>
              </a:lnSpc>
              <a:defRPr sz="2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746504"/>
            <a:ext cx="6354445" cy="6857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9EC609-640F-5542-B994-D6869351D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F85ED9-299B-D84D-9FBD-4DF89DE568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374904"/>
            <a:ext cx="6354445" cy="1098855"/>
          </a:xfrm>
        </p:spPr>
        <p:txBody>
          <a:bodyPr anchor="b"/>
          <a:lstStyle>
            <a:lvl1pPr>
              <a:lnSpc>
                <a:spcPct val="90000"/>
              </a:lnSpc>
              <a:defRPr sz="2800" spc="-50" baseline="0"/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746504"/>
            <a:ext cx="6354445" cy="6857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FE019E-4E6C-F94E-80CC-CAE75A403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2589D30-9EFE-C342-B7EB-9A44FC80E0B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75EB4F-8233-AF4C-9223-7BAF8E3ED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BC33798-8040-684E-84BD-C8DDAA286D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6" y="2468880"/>
            <a:ext cx="5532439" cy="1931670"/>
          </a:xfrm>
        </p:spPr>
        <p:txBody>
          <a:bodyPr b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/>
            </a:lvl1pPr>
            <a:lvl2pPr marL="0" indent="0" algn="l">
              <a:spcBef>
                <a:spcPts val="0"/>
              </a:spcBef>
              <a:buNone/>
              <a:defRPr sz="1200"/>
            </a:lvl2pPr>
            <a:lvl3pPr marL="0" indent="0" algn="l">
              <a:spcBef>
                <a:spcPts val="0"/>
              </a:spcBef>
              <a:buNone/>
              <a:defRPr sz="1200"/>
            </a:lvl3pPr>
            <a:lvl4pPr marL="0" indent="0" algn="l">
              <a:spcBef>
                <a:spcPts val="0"/>
              </a:spcBef>
              <a:buNone/>
              <a:defRPr sz="1200"/>
            </a:lvl4pPr>
            <a:lvl5pPr marL="0" indent="0" algn="l">
              <a:spcBef>
                <a:spcPts val="0"/>
              </a:spcBef>
              <a:buNone/>
              <a:defRPr sz="1200"/>
            </a:lvl5pPr>
            <a:lvl6pPr marL="0" indent="0" algn="l">
              <a:spcBef>
                <a:spcPts val="0"/>
              </a:spcBef>
              <a:buNone/>
              <a:defRPr sz="1200"/>
            </a:lvl6pPr>
            <a:lvl7pPr marL="0" indent="0" algn="l">
              <a:spcBef>
                <a:spcPts val="0"/>
              </a:spcBef>
              <a:buNone/>
              <a:defRPr sz="1200"/>
            </a:lvl7pPr>
            <a:lvl8pPr marL="0" indent="0" algn="l">
              <a:spcBef>
                <a:spcPts val="0"/>
              </a:spcBef>
              <a:buNone/>
              <a:defRPr sz="1200"/>
            </a:lvl8pPr>
            <a:lvl9pPr marL="0" indent="0" algn="l"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contact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3860A3-0537-AC48-8D91-8A76881356D1}"/>
              </a:ext>
            </a:extLst>
          </p:cNvPr>
          <p:cNvSpPr txBox="1">
            <a:spLocks/>
          </p:cNvSpPr>
          <p:nvPr userDrawn="1"/>
        </p:nvSpPr>
        <p:spPr>
          <a:xfrm>
            <a:off x="365126" y="1828800"/>
            <a:ext cx="5532438" cy="4531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Thank you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" y="4400550"/>
            <a:ext cx="2043707" cy="6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463FC-2FCD-F544-8D14-FA0B3E104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1740469" y="381000"/>
            <a:ext cx="2413000" cy="4394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0" y="377825"/>
            <a:ext cx="4206874" cy="4022725"/>
          </a:xfrm>
        </p:spPr>
        <p:txBody>
          <a:bodyPr tIns="27432" numCol="2" spcCol="228600"/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1600" b="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000"/>
            </a:lvl2pPr>
            <a:lvl3pPr marL="173736">
              <a:defRPr sz="1000"/>
            </a:lvl3pPr>
            <a:lvl4pPr marL="347472">
              <a:defRPr sz="1000"/>
            </a:lvl4pPr>
            <a:lvl5pPr marL="512064">
              <a:defRPr sz="1000"/>
            </a:lvl5pPr>
            <a:lvl6pPr marL="685800">
              <a:defRPr sz="1000"/>
            </a:lvl6pPr>
            <a:lvl7pPr marL="859536">
              <a:defRPr sz="1000"/>
            </a:lvl7pPr>
            <a:lvl8pPr marL="1024128">
              <a:defRPr sz="1000"/>
            </a:lvl8pPr>
            <a:lvl9pPr marL="1197864">
              <a:defRPr sz="1000"/>
            </a:lvl9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502331-8A3C-AF44-8BF9-FE86DCBFD867}"/>
              </a:ext>
            </a:extLst>
          </p:cNvPr>
          <p:cNvSpPr txBox="1">
            <a:spLocks/>
          </p:cNvSpPr>
          <p:nvPr userDrawn="1"/>
        </p:nvSpPr>
        <p:spPr>
          <a:xfrm>
            <a:off x="365125" y="381920"/>
            <a:ext cx="2652713" cy="548957"/>
          </a:xfrm>
          <a:prstGeom prst="rect">
            <a:avLst/>
          </a:prstGeom>
        </p:spPr>
        <p:txBody>
          <a:bodyPr vert="horz" lIns="0" tIns="9144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-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spc="-50" baseline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545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08075"/>
            <a:ext cx="7086600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D08CCE7-25AB-DA4A-BB7A-BBC23956801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4070350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4" y="1108075"/>
            <a:ext cx="4070351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5942D5-3A92-544A-AB07-930E31CD9AA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2652712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38" y="1108075"/>
            <a:ext cx="2651125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9C578B-AFF8-204E-A74E-EE10DB85F1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163" y="1108075"/>
            <a:ext cx="2652712" cy="3292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463FC-2FCD-F544-8D14-FA0B3E104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1740469" y="381000"/>
            <a:ext cx="2413000" cy="4394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0" y="377825"/>
            <a:ext cx="4206874" cy="4022725"/>
          </a:xfrm>
        </p:spPr>
        <p:txBody>
          <a:bodyPr tIns="27432" numCol="2" spcCol="228600"/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1600" b="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000"/>
            </a:lvl2pPr>
            <a:lvl3pPr marL="173736">
              <a:defRPr sz="1000"/>
            </a:lvl3pPr>
            <a:lvl4pPr marL="347472">
              <a:defRPr sz="1000"/>
            </a:lvl4pPr>
            <a:lvl5pPr marL="512064">
              <a:defRPr sz="1000"/>
            </a:lvl5pPr>
            <a:lvl6pPr marL="685800">
              <a:defRPr sz="1000"/>
            </a:lvl6pPr>
            <a:lvl7pPr marL="859536">
              <a:defRPr sz="1000"/>
            </a:lvl7pPr>
            <a:lvl8pPr marL="1024128">
              <a:defRPr sz="1000"/>
            </a:lvl8pPr>
            <a:lvl9pPr marL="1197864">
              <a:defRPr sz="1000"/>
            </a:lvl9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502331-8A3C-AF44-8BF9-FE86DCBFD867}"/>
              </a:ext>
            </a:extLst>
          </p:cNvPr>
          <p:cNvSpPr txBox="1">
            <a:spLocks/>
          </p:cNvSpPr>
          <p:nvPr userDrawn="1"/>
        </p:nvSpPr>
        <p:spPr>
          <a:xfrm>
            <a:off x="365125" y="381920"/>
            <a:ext cx="2652713" cy="548957"/>
          </a:xfrm>
          <a:prstGeom prst="rect">
            <a:avLst/>
          </a:prstGeom>
        </p:spPr>
        <p:txBody>
          <a:bodyPr vert="horz" lIns="0" tIns="9144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-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spc="-50" baseline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316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2652712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38" y="1108075"/>
            <a:ext cx="5532437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108075"/>
            <a:ext cx="5532437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163" y="1108074"/>
            <a:ext cx="2652712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4070350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EA9672E-33EC-F040-9F4D-2541BDF862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 cap="all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958" y="4617720"/>
            <a:ext cx="2743517" cy="1803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667BB0-B83E-DE4C-A34D-2A77B7A10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74904"/>
            <a:ext cx="4070350" cy="50323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2688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2589D30-9EFE-C342-B7EB-9A44FC80E0B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75EB4F-8233-AF4C-9223-7BAF8E3ED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BC33798-8040-684E-84BD-C8DDAA286D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6" y="2468880"/>
            <a:ext cx="5532439" cy="1931670"/>
          </a:xfrm>
        </p:spPr>
        <p:txBody>
          <a:bodyPr b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/>
            </a:lvl1pPr>
            <a:lvl2pPr marL="0" indent="0" algn="l">
              <a:spcBef>
                <a:spcPts val="0"/>
              </a:spcBef>
              <a:buNone/>
              <a:defRPr sz="1200"/>
            </a:lvl2pPr>
            <a:lvl3pPr marL="0" indent="0" algn="l">
              <a:spcBef>
                <a:spcPts val="0"/>
              </a:spcBef>
              <a:buNone/>
              <a:defRPr sz="1200"/>
            </a:lvl3pPr>
            <a:lvl4pPr marL="0" indent="0" algn="l">
              <a:spcBef>
                <a:spcPts val="0"/>
              </a:spcBef>
              <a:buNone/>
              <a:defRPr sz="1200"/>
            </a:lvl4pPr>
            <a:lvl5pPr marL="0" indent="0" algn="l">
              <a:spcBef>
                <a:spcPts val="0"/>
              </a:spcBef>
              <a:buNone/>
              <a:defRPr sz="1200"/>
            </a:lvl5pPr>
            <a:lvl6pPr marL="0" indent="0" algn="l">
              <a:spcBef>
                <a:spcPts val="0"/>
              </a:spcBef>
              <a:buNone/>
              <a:defRPr sz="1200"/>
            </a:lvl6pPr>
            <a:lvl7pPr marL="0" indent="0" algn="l">
              <a:spcBef>
                <a:spcPts val="0"/>
              </a:spcBef>
              <a:buNone/>
              <a:defRPr sz="1200"/>
            </a:lvl7pPr>
            <a:lvl8pPr marL="0" indent="0" algn="l">
              <a:spcBef>
                <a:spcPts val="0"/>
              </a:spcBef>
              <a:buNone/>
              <a:defRPr sz="1200"/>
            </a:lvl8pPr>
            <a:lvl9pPr marL="0" indent="0" algn="l"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contact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3860A3-0537-AC48-8D91-8A76881356D1}"/>
              </a:ext>
            </a:extLst>
          </p:cNvPr>
          <p:cNvSpPr txBox="1">
            <a:spLocks/>
          </p:cNvSpPr>
          <p:nvPr userDrawn="1"/>
        </p:nvSpPr>
        <p:spPr>
          <a:xfrm>
            <a:off x="365126" y="1828800"/>
            <a:ext cx="5532438" cy="4531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Thank you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" y="4460731"/>
            <a:ext cx="1669182" cy="3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08075"/>
            <a:ext cx="7086600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D08CCE7-25AB-DA4A-BB7A-BBC23956801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4070350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4" y="1108075"/>
            <a:ext cx="4070351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5942D5-3A92-544A-AB07-930E31CD9AA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2652712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38" y="1108075"/>
            <a:ext cx="2651125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9C578B-AFF8-204E-A74E-EE10DB85F1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163" y="1108075"/>
            <a:ext cx="2652712" cy="3292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2652712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438" y="1108075"/>
            <a:ext cx="5532437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108075"/>
            <a:ext cx="5532437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163" y="1108074"/>
            <a:ext cx="2652712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759003-5162-4F46-AC56-B76CD380952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5125" y="649224"/>
            <a:ext cx="8413750" cy="225096"/>
          </a:xfrm>
        </p:spPr>
        <p:txBody>
          <a:bodyPr tIns="9144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/>
            </a:lvl9pPr>
          </a:lstStyle>
          <a:p>
            <a:r>
              <a:rPr lang="en-US" dirty="0"/>
              <a:t>Optional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108075"/>
            <a:ext cx="4070350" cy="3292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EA9672E-33EC-F040-9F4D-2541BDF862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 cap="all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Month 00, 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958" y="4617720"/>
            <a:ext cx="2743517" cy="1803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667BB0-B83E-DE4C-A34D-2A77B7A10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74904"/>
            <a:ext cx="4070350" cy="50323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539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094CC-48AF-EA4D-B63F-0D4F25D3E8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374904"/>
            <a:ext cx="6354445" cy="1098855"/>
          </a:xfrm>
        </p:spPr>
        <p:txBody>
          <a:bodyPr anchor="b"/>
          <a:lstStyle>
            <a:lvl1pPr>
              <a:lnSpc>
                <a:spcPct val="90000"/>
              </a:lnSpc>
              <a:defRPr sz="2800" spc="-50" baseline="0"/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746504"/>
            <a:ext cx="6354445" cy="6857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A02CEB9-B371-2C46-86FE-3510283AA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" y="4589275"/>
            <a:ext cx="1018770" cy="3426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74904"/>
            <a:ext cx="8413750" cy="2743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06424"/>
            <a:ext cx="8413750" cy="3291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1724" y="4617720"/>
            <a:ext cx="960755" cy="1803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Month 00,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958" y="4617720"/>
            <a:ext cx="5760084" cy="18036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2480" y="4617720"/>
            <a:ext cx="366394" cy="18036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+mj-lt"/>
              </a:defRPr>
            </a:lvl1pPr>
          </a:lstStyle>
          <a:p>
            <a:fld id="{146947CA-7B12-495D-B496-9F45B5C2FB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6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75" r:id="rId16"/>
    <p:sldLayoutId id="2147483662" r:id="rId17"/>
    <p:sldLayoutId id="2147483664" r:id="rId18"/>
    <p:sldLayoutId id="2147483668" r:id="rId19"/>
    <p:sldLayoutId id="2147483673" r:id="rId20"/>
    <p:sldLayoutId id="2147483674" r:id="rId21"/>
    <p:sldLayoutId id="2147483670" r:id="rId22"/>
    <p:sldLayoutId id="2147483666" r:id="rId23"/>
    <p:sldLayoutId id="2147483676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00" b="0" kern="1200" spc="-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4128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864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indent="-17145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238">
          <p15:clr>
            <a:srgbClr val="F26B43"/>
          </p15:clr>
        </p15:guide>
        <p15:guide id="5" pos="1901">
          <p15:clr>
            <a:srgbClr val="F26B43"/>
          </p15:clr>
        </p15:guide>
        <p15:guide id="6" pos="2045">
          <p15:clr>
            <a:srgbClr val="F26B43"/>
          </p15:clr>
        </p15:guide>
        <p15:guide id="7" pos="3715">
          <p15:clr>
            <a:srgbClr val="F26B43"/>
          </p15:clr>
        </p15:guide>
        <p15:guide id="8" pos="3859">
          <p15:clr>
            <a:srgbClr val="F26B43"/>
          </p15:clr>
        </p15:guide>
        <p15:guide id="9" pos="4694">
          <p15:clr>
            <a:srgbClr val="F26B43"/>
          </p15:clr>
        </p15:guide>
        <p15:guide id="10" pos="2794">
          <p15:clr>
            <a:srgbClr val="F26B43"/>
          </p15:clr>
        </p15:guide>
        <p15:guide id="11" pos="2966">
          <p15:clr>
            <a:srgbClr val="F26B43"/>
          </p15:clr>
        </p15:guide>
        <p15:guide id="12" pos="2880">
          <p15:clr>
            <a:srgbClr val="F26B43"/>
          </p15:clr>
        </p15:guide>
        <p15:guide id="13" orient="horz" pos="2772">
          <p15:clr>
            <a:srgbClr val="F26B43"/>
          </p15:clr>
        </p15:guide>
        <p15:guide id="14" orient="horz" pos="3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06E450-B93E-4BF8-B1AA-C8ACE6CC707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Create a thread for each shadow instance (except Target) to read from the other side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86309-9FF6-4554-A5BE-627C77C2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Initialization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1791-9E20-42CA-B9B7-EDD51E0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D9A5-3751-42D5-9C18-014100AD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927DC8-CA7F-48DA-9292-19CEF7C9C825}"/>
              </a:ext>
            </a:extLst>
          </p:cNvPr>
          <p:cNvSpPr/>
          <p:nvPr/>
        </p:nvSpPr>
        <p:spPr>
          <a:xfrm>
            <a:off x="1524000" y="1235218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55B9AC-7332-4E4E-B407-8114DE966B89}"/>
              </a:ext>
            </a:extLst>
          </p:cNvPr>
          <p:cNvSpPr/>
          <p:nvPr/>
        </p:nvSpPr>
        <p:spPr>
          <a:xfrm>
            <a:off x="6061870" y="1257648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rfs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1878A-3BF7-45F7-BF5B-0AD6ED43C47C}"/>
              </a:ext>
            </a:extLst>
          </p:cNvPr>
          <p:cNvSpPr/>
          <p:nvPr/>
        </p:nvSpPr>
        <p:spPr>
          <a:xfrm>
            <a:off x="7010400" y="1271275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A1DBF9-4EDB-4F6A-94E9-1A92E1C7C1F9}"/>
              </a:ext>
            </a:extLst>
          </p:cNvPr>
          <p:cNvSpPr/>
          <p:nvPr/>
        </p:nvSpPr>
        <p:spPr>
          <a:xfrm>
            <a:off x="2438400" y="1282328"/>
            <a:ext cx="5334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tgt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08987-1CCB-4DFE-90A7-04201B7963D9}"/>
              </a:ext>
            </a:extLst>
          </p:cNvPr>
          <p:cNvSpPr/>
          <p:nvPr/>
        </p:nvSpPr>
        <p:spPr>
          <a:xfrm>
            <a:off x="3582937" y="3753058"/>
            <a:ext cx="1605686" cy="3048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HAL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D5808-662C-458C-B940-7F416E8DA9A6}"/>
              </a:ext>
            </a:extLst>
          </p:cNvPr>
          <p:cNvSpPr txBox="1"/>
          <p:nvPr/>
        </p:nvSpPr>
        <p:spPr>
          <a:xfrm>
            <a:off x="2374087" y="3130773"/>
            <a:ext cx="1076562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000" dirty="0" err="1"/>
              <a:t>xdc_blocking_read</a:t>
            </a:r>
            <a:endParaRPr lang="en-US" sz="9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BDBC98-2D95-45B6-B917-215B9F9E90E2}"/>
              </a:ext>
            </a:extLst>
          </p:cNvPr>
          <p:cNvSpPr/>
          <p:nvPr/>
        </p:nvSpPr>
        <p:spPr>
          <a:xfrm>
            <a:off x="2400300" y="2362359"/>
            <a:ext cx="609600" cy="609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rfs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6DADEB-DB63-4B2F-8EFA-0C7499F09A1A}"/>
              </a:ext>
            </a:extLst>
          </p:cNvPr>
          <p:cNvSpPr/>
          <p:nvPr/>
        </p:nvSpPr>
        <p:spPr>
          <a:xfrm>
            <a:off x="1562100" y="2412401"/>
            <a:ext cx="533400" cy="533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BE00C6-403A-45D7-9E52-28B2CA3E8254}"/>
              </a:ext>
            </a:extLst>
          </p:cNvPr>
          <p:cNvSpPr/>
          <p:nvPr/>
        </p:nvSpPr>
        <p:spPr>
          <a:xfrm>
            <a:off x="6972300" y="2344154"/>
            <a:ext cx="609600" cy="6096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1905DD-B74D-48A9-B6B1-69D7076BF3F0}"/>
              </a:ext>
            </a:extLst>
          </p:cNvPr>
          <p:cNvSpPr/>
          <p:nvPr/>
        </p:nvSpPr>
        <p:spPr>
          <a:xfrm>
            <a:off x="8150281" y="4032404"/>
            <a:ext cx="311037" cy="3084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5DC68-7806-471C-8527-B431F629554A}"/>
              </a:ext>
            </a:extLst>
          </p:cNvPr>
          <p:cNvSpPr txBox="1"/>
          <p:nvPr/>
        </p:nvSpPr>
        <p:spPr>
          <a:xfrm>
            <a:off x="8066237" y="4393748"/>
            <a:ext cx="692485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shadow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FC2FD-C5E0-4056-8F3F-42246D3D4D8D}"/>
              </a:ext>
            </a:extLst>
          </p:cNvPr>
          <p:cNvSpPr/>
          <p:nvPr/>
        </p:nvSpPr>
        <p:spPr>
          <a:xfrm>
            <a:off x="6099970" y="2417763"/>
            <a:ext cx="533400" cy="53340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tgt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72C2E-6F09-4767-BEAC-F5781F56B114}"/>
              </a:ext>
            </a:extLst>
          </p:cNvPr>
          <p:cNvSpPr txBox="1"/>
          <p:nvPr/>
        </p:nvSpPr>
        <p:spPr>
          <a:xfrm>
            <a:off x="2462170" y="1065001"/>
            <a:ext cx="50963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update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10798-18B2-48E7-AD63-ACF0432A2AE9}"/>
              </a:ext>
            </a:extLst>
          </p:cNvPr>
          <p:cNvSpPr txBox="1"/>
          <p:nvPr/>
        </p:nvSpPr>
        <p:spPr>
          <a:xfrm>
            <a:off x="1023819" y="3135385"/>
            <a:ext cx="1076562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000" dirty="0" err="1"/>
              <a:t>xdc_blocking_read</a:t>
            </a:r>
            <a:endParaRPr 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D4F54-EDBC-40DF-8092-84C12250D813}"/>
              </a:ext>
            </a:extLst>
          </p:cNvPr>
          <p:cNvSpPr txBox="1"/>
          <p:nvPr/>
        </p:nvSpPr>
        <p:spPr>
          <a:xfrm>
            <a:off x="6776919" y="3091962"/>
            <a:ext cx="1076562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000" dirty="0" err="1"/>
              <a:t>xdc_blocking_read</a:t>
            </a:r>
            <a:endParaRPr lang="en-US" sz="9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FBA881-A281-45B5-9205-76EF47B0AA72}"/>
              </a:ext>
            </a:extLst>
          </p:cNvPr>
          <p:cNvCxnSpPr>
            <a:stCxn id="26" idx="3"/>
            <a:endCxn id="46" idx="4"/>
          </p:cNvCxnSpPr>
          <p:nvPr/>
        </p:nvCxnSpPr>
        <p:spPr>
          <a:xfrm flipV="1">
            <a:off x="5188623" y="2953754"/>
            <a:ext cx="2088477" cy="951704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5989F57-15A4-4842-9153-D9A48D6B9650}"/>
              </a:ext>
            </a:extLst>
          </p:cNvPr>
          <p:cNvCxnSpPr>
            <a:stCxn id="26" idx="1"/>
            <a:endCxn id="42" idx="4"/>
          </p:cNvCxnSpPr>
          <p:nvPr/>
        </p:nvCxnSpPr>
        <p:spPr>
          <a:xfrm rot="10800000">
            <a:off x="2705101" y="2971960"/>
            <a:ext cx="877837" cy="933499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7B8B102-BBBC-43F0-A51B-88122EC0F69D}"/>
              </a:ext>
            </a:extLst>
          </p:cNvPr>
          <p:cNvCxnSpPr>
            <a:stCxn id="26" idx="1"/>
            <a:endCxn id="43" idx="2"/>
          </p:cNvCxnSpPr>
          <p:nvPr/>
        </p:nvCxnSpPr>
        <p:spPr>
          <a:xfrm rot="10800000">
            <a:off x="1828801" y="2945802"/>
            <a:ext cx="1754137" cy="959657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548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06E450-B93E-4BF8-B1AA-C8ACE6CC707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86309-9FF6-4554-A5BE-627C77C2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to Orange – GPS Position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1791-9E20-42CA-B9B7-EDD51E0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D9A5-3751-42D5-9C18-014100AD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927DC8-CA7F-48DA-9292-19CEF7C9C825}"/>
              </a:ext>
            </a:extLst>
          </p:cNvPr>
          <p:cNvSpPr/>
          <p:nvPr/>
        </p:nvSpPr>
        <p:spPr>
          <a:xfrm>
            <a:off x="1538938" y="1256598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55B9AC-7332-4E4E-B407-8114DE966B89}"/>
              </a:ext>
            </a:extLst>
          </p:cNvPr>
          <p:cNvSpPr/>
          <p:nvPr/>
        </p:nvSpPr>
        <p:spPr>
          <a:xfrm>
            <a:off x="5738461" y="1324302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rfs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1878A-3BF7-45F7-BF5B-0AD6ED43C47C}"/>
              </a:ext>
            </a:extLst>
          </p:cNvPr>
          <p:cNvSpPr/>
          <p:nvPr/>
        </p:nvSpPr>
        <p:spPr>
          <a:xfrm>
            <a:off x="6725091" y="1332798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A1DBF9-4EDB-4F6A-94E9-1A92E1C7C1F9}"/>
              </a:ext>
            </a:extLst>
          </p:cNvPr>
          <p:cNvSpPr/>
          <p:nvPr/>
        </p:nvSpPr>
        <p:spPr>
          <a:xfrm>
            <a:off x="2466432" y="1309349"/>
            <a:ext cx="5334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tgt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758CF4-29B3-49A7-9602-95E5BFF323AB}"/>
              </a:ext>
            </a:extLst>
          </p:cNvPr>
          <p:cNvCxnSpPr>
            <a:cxnSpLocks/>
            <a:stCxn id="7" idx="4"/>
            <a:endCxn id="43" idx="0"/>
          </p:cNvCxnSpPr>
          <p:nvPr/>
        </p:nvCxnSpPr>
        <p:spPr>
          <a:xfrm>
            <a:off x="1843738" y="1866198"/>
            <a:ext cx="0" cy="567583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A06D5B-429C-4D6C-95F3-182687F6D00F}"/>
              </a:ext>
            </a:extLst>
          </p:cNvPr>
          <p:cNvSpPr txBox="1"/>
          <p:nvPr/>
        </p:nvSpPr>
        <p:spPr>
          <a:xfrm>
            <a:off x="1919938" y="2041613"/>
            <a:ext cx="45720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notify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08987-1CCB-4DFE-90A7-04201B7963D9}"/>
              </a:ext>
            </a:extLst>
          </p:cNvPr>
          <p:cNvSpPr/>
          <p:nvPr/>
        </p:nvSpPr>
        <p:spPr>
          <a:xfrm>
            <a:off x="3429000" y="3753058"/>
            <a:ext cx="1605686" cy="3048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HAL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C6112C-2E0A-45DE-AA84-EDAF84FD3C9D}"/>
              </a:ext>
            </a:extLst>
          </p:cNvPr>
          <p:cNvCxnSpPr>
            <a:cxnSpLocks/>
            <a:stCxn id="43" idx="2"/>
            <a:endCxn id="26" idx="1"/>
          </p:cNvCxnSpPr>
          <p:nvPr/>
        </p:nvCxnSpPr>
        <p:spPr>
          <a:xfrm rot="16200000" flipH="1">
            <a:off x="2167231" y="2643688"/>
            <a:ext cx="938277" cy="1585262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84A55A-47ED-403C-BBB0-AD45FDD9359D}"/>
              </a:ext>
            </a:extLst>
          </p:cNvPr>
          <p:cNvSpPr txBox="1"/>
          <p:nvPr/>
        </p:nvSpPr>
        <p:spPr>
          <a:xfrm>
            <a:off x="2092760" y="3959057"/>
            <a:ext cx="1016813" cy="425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Position</a:t>
            </a:r>
            <a:br>
              <a:rPr lang="en-US" sz="1200" dirty="0"/>
            </a:br>
            <a:r>
              <a:rPr lang="en-US" sz="1000" dirty="0">
                <a:solidFill>
                  <a:srgbClr val="0F45FF"/>
                </a:solidFill>
              </a:rPr>
              <a:t>tag</a:t>
            </a:r>
            <a:r>
              <a:rPr lang="en-US" sz="1000" b="1" dirty="0">
                <a:solidFill>
                  <a:srgbClr val="0F45FF"/>
                </a:solidFill>
              </a:rPr>
              <a:t>&lt;1,1,1&gt;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endParaRPr lang="en-US" sz="12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DC5A08E-CF6A-4EAA-A973-3D23CFA89652}"/>
              </a:ext>
            </a:extLst>
          </p:cNvPr>
          <p:cNvCxnSpPr>
            <a:cxnSpLocks/>
            <a:stCxn id="26" idx="3"/>
            <a:endCxn id="46" idx="4"/>
          </p:cNvCxnSpPr>
          <p:nvPr/>
        </p:nvCxnSpPr>
        <p:spPr>
          <a:xfrm flipV="1">
            <a:off x="5034686" y="3015277"/>
            <a:ext cx="1957105" cy="890181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72CE35-EF10-4EC8-B403-F093BC685431}"/>
              </a:ext>
            </a:extLst>
          </p:cNvPr>
          <p:cNvCxnSpPr>
            <a:cxnSpLocks/>
            <a:stCxn id="46" idx="0"/>
            <a:endCxn id="9" idx="2"/>
          </p:cNvCxnSpPr>
          <p:nvPr/>
        </p:nvCxnSpPr>
        <p:spPr>
          <a:xfrm flipV="1">
            <a:off x="6991791" y="1866198"/>
            <a:ext cx="0" cy="539479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C523C5D-7E44-4078-8A7B-9C993C2368F7}"/>
              </a:ext>
            </a:extLst>
          </p:cNvPr>
          <p:cNvSpPr txBox="1"/>
          <p:nvPr/>
        </p:nvSpPr>
        <p:spPr>
          <a:xfrm>
            <a:off x="1433158" y="3109453"/>
            <a:ext cx="1076562" cy="3919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000" dirty="0"/>
              <a:t>update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000" dirty="0"/>
              <a:t>   </a:t>
            </a:r>
            <a:r>
              <a:rPr lang="en-US" sz="1000" dirty="0" err="1"/>
              <a:t>xdc_asyn_send</a:t>
            </a:r>
            <a:endParaRPr 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D5808-662C-458C-B940-7F416E8DA9A6}"/>
              </a:ext>
            </a:extLst>
          </p:cNvPr>
          <p:cNvSpPr txBox="1"/>
          <p:nvPr/>
        </p:nvSpPr>
        <p:spPr>
          <a:xfrm>
            <a:off x="6564466" y="3178613"/>
            <a:ext cx="1076562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000" dirty="0" err="1"/>
              <a:t>xdc_blocking_read</a:t>
            </a:r>
            <a:endParaRPr 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B863E9-1A66-4E1B-966B-477FA23FAC7F}"/>
              </a:ext>
            </a:extLst>
          </p:cNvPr>
          <p:cNvSpPr txBox="1"/>
          <p:nvPr/>
        </p:nvSpPr>
        <p:spPr>
          <a:xfrm>
            <a:off x="7042995" y="1981407"/>
            <a:ext cx="45720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notify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BDBC98-2D95-45B6-B917-215B9F9E90E2}"/>
              </a:ext>
            </a:extLst>
          </p:cNvPr>
          <p:cNvSpPr/>
          <p:nvPr/>
        </p:nvSpPr>
        <p:spPr>
          <a:xfrm>
            <a:off x="2415238" y="2383739"/>
            <a:ext cx="609600" cy="609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rfs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6DADEB-DB63-4B2F-8EFA-0C7499F09A1A}"/>
              </a:ext>
            </a:extLst>
          </p:cNvPr>
          <p:cNvSpPr/>
          <p:nvPr/>
        </p:nvSpPr>
        <p:spPr>
          <a:xfrm>
            <a:off x="1577038" y="2433781"/>
            <a:ext cx="533400" cy="533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BE00C6-403A-45D7-9E52-28B2CA3E8254}"/>
              </a:ext>
            </a:extLst>
          </p:cNvPr>
          <p:cNvSpPr/>
          <p:nvPr/>
        </p:nvSpPr>
        <p:spPr>
          <a:xfrm>
            <a:off x="6686991" y="2405677"/>
            <a:ext cx="609600" cy="6096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1905DD-B74D-48A9-B6B1-69D7076BF3F0}"/>
              </a:ext>
            </a:extLst>
          </p:cNvPr>
          <p:cNvSpPr/>
          <p:nvPr/>
        </p:nvSpPr>
        <p:spPr>
          <a:xfrm>
            <a:off x="8150281" y="4032404"/>
            <a:ext cx="311037" cy="3084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5DC68-7806-471C-8527-B431F629554A}"/>
              </a:ext>
            </a:extLst>
          </p:cNvPr>
          <p:cNvSpPr txBox="1"/>
          <p:nvPr/>
        </p:nvSpPr>
        <p:spPr>
          <a:xfrm>
            <a:off x="8066237" y="4393748"/>
            <a:ext cx="692485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shadow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FC2FD-C5E0-4056-8F3F-42246D3D4D8D}"/>
              </a:ext>
            </a:extLst>
          </p:cNvPr>
          <p:cNvSpPr/>
          <p:nvPr/>
        </p:nvSpPr>
        <p:spPr>
          <a:xfrm>
            <a:off x="5814661" y="2479286"/>
            <a:ext cx="533400" cy="53340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tgt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930AF1-BF75-44FA-B5C5-EBE358A55925}"/>
              </a:ext>
            </a:extLst>
          </p:cNvPr>
          <p:cNvSpPr txBox="1"/>
          <p:nvPr/>
        </p:nvSpPr>
        <p:spPr>
          <a:xfrm>
            <a:off x="6771109" y="1110654"/>
            <a:ext cx="50963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3610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06E450-B93E-4BF8-B1AA-C8ACE6CC707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86309-9FF6-4554-A5BE-627C77C2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to Green – UAV Position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1791-9E20-42CA-B9B7-EDD51E0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D9A5-3751-42D5-9C18-014100AD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927DC8-CA7F-48DA-9292-19CEF7C9C825}"/>
              </a:ext>
            </a:extLst>
          </p:cNvPr>
          <p:cNvSpPr/>
          <p:nvPr/>
        </p:nvSpPr>
        <p:spPr>
          <a:xfrm>
            <a:off x="1526769" y="126398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55B9AC-7332-4E4E-B407-8114DE966B89}"/>
              </a:ext>
            </a:extLst>
          </p:cNvPr>
          <p:cNvSpPr/>
          <p:nvPr/>
        </p:nvSpPr>
        <p:spPr>
          <a:xfrm>
            <a:off x="6028464" y="1238147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rfs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1878A-3BF7-45F7-BF5B-0AD6ED43C47C}"/>
              </a:ext>
            </a:extLst>
          </p:cNvPr>
          <p:cNvSpPr/>
          <p:nvPr/>
        </p:nvSpPr>
        <p:spPr>
          <a:xfrm>
            <a:off x="6976994" y="1251774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A1DBF9-4EDB-4F6A-94E9-1A92E1C7C1F9}"/>
              </a:ext>
            </a:extLst>
          </p:cNvPr>
          <p:cNvSpPr/>
          <p:nvPr/>
        </p:nvSpPr>
        <p:spPr>
          <a:xfrm>
            <a:off x="2441169" y="1311090"/>
            <a:ext cx="5334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tgt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06D5B-429C-4D6C-95F3-182687F6D00F}"/>
              </a:ext>
            </a:extLst>
          </p:cNvPr>
          <p:cNvSpPr txBox="1"/>
          <p:nvPr/>
        </p:nvSpPr>
        <p:spPr>
          <a:xfrm>
            <a:off x="1947101" y="2007441"/>
            <a:ext cx="45720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notify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08987-1CCB-4DFE-90A7-04201B7963D9}"/>
              </a:ext>
            </a:extLst>
          </p:cNvPr>
          <p:cNvSpPr/>
          <p:nvPr/>
        </p:nvSpPr>
        <p:spPr>
          <a:xfrm>
            <a:off x="3334891" y="3768651"/>
            <a:ext cx="1605686" cy="3048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HAL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C6112C-2E0A-45DE-AA84-EDAF84FD3C9D}"/>
              </a:ext>
            </a:extLst>
          </p:cNvPr>
          <p:cNvCxnSpPr>
            <a:cxnSpLocks/>
            <a:stCxn id="43" idx="2"/>
            <a:endCxn id="26" idx="1"/>
          </p:cNvCxnSpPr>
          <p:nvPr/>
        </p:nvCxnSpPr>
        <p:spPr>
          <a:xfrm rot="16200000" flipH="1">
            <a:off x="2109986" y="2696146"/>
            <a:ext cx="946488" cy="1503322"/>
          </a:xfrm>
          <a:prstGeom prst="bentConnector2">
            <a:avLst/>
          </a:prstGeom>
          <a:ln w="12700" cap="sq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84A55A-47ED-403C-BBB0-AD45FDD9359D}"/>
              </a:ext>
            </a:extLst>
          </p:cNvPr>
          <p:cNvSpPr txBox="1"/>
          <p:nvPr/>
        </p:nvSpPr>
        <p:spPr>
          <a:xfrm>
            <a:off x="4848154" y="3921051"/>
            <a:ext cx="1016813" cy="425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Position</a:t>
            </a:r>
            <a:br>
              <a:rPr lang="en-US" sz="1200" dirty="0"/>
            </a:br>
            <a:r>
              <a:rPr lang="en-US" sz="1000" dirty="0">
                <a:solidFill>
                  <a:srgbClr val="0F45FF"/>
                </a:solidFill>
              </a:rPr>
              <a:t>tag</a:t>
            </a:r>
            <a:r>
              <a:rPr lang="en-US" sz="1000" b="1" dirty="0">
                <a:solidFill>
                  <a:srgbClr val="0F45FF"/>
                </a:solidFill>
              </a:rPr>
              <a:t>&lt;2,2,1&gt;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endParaRPr lang="en-US" sz="12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DC5A08E-CF6A-4EAA-A973-3D23CFA89652}"/>
              </a:ext>
            </a:extLst>
          </p:cNvPr>
          <p:cNvCxnSpPr>
            <a:cxnSpLocks/>
            <a:stCxn id="26" idx="3"/>
            <a:endCxn id="51" idx="2"/>
          </p:cNvCxnSpPr>
          <p:nvPr/>
        </p:nvCxnSpPr>
        <p:spPr>
          <a:xfrm flipV="1">
            <a:off x="4940577" y="2931662"/>
            <a:ext cx="1392687" cy="989389"/>
          </a:xfrm>
          <a:prstGeom prst="bentConnector2">
            <a:avLst/>
          </a:prstGeom>
          <a:ln w="12700" cap="sq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B863E9-1A66-4E1B-966B-477FA23FAC7F}"/>
              </a:ext>
            </a:extLst>
          </p:cNvPr>
          <p:cNvSpPr txBox="1"/>
          <p:nvPr/>
        </p:nvSpPr>
        <p:spPr>
          <a:xfrm>
            <a:off x="6405494" y="1988545"/>
            <a:ext cx="45720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notify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BDBC98-2D95-45B6-B917-215B9F9E90E2}"/>
              </a:ext>
            </a:extLst>
          </p:cNvPr>
          <p:cNvSpPr/>
          <p:nvPr/>
        </p:nvSpPr>
        <p:spPr>
          <a:xfrm>
            <a:off x="2403069" y="2391121"/>
            <a:ext cx="609600" cy="609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rfs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6DADEB-DB63-4B2F-8EFA-0C7499F09A1A}"/>
              </a:ext>
            </a:extLst>
          </p:cNvPr>
          <p:cNvSpPr/>
          <p:nvPr/>
        </p:nvSpPr>
        <p:spPr>
          <a:xfrm>
            <a:off x="1564869" y="2441163"/>
            <a:ext cx="533400" cy="533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BE00C6-403A-45D7-9E52-28B2CA3E8254}"/>
              </a:ext>
            </a:extLst>
          </p:cNvPr>
          <p:cNvSpPr/>
          <p:nvPr/>
        </p:nvSpPr>
        <p:spPr>
          <a:xfrm>
            <a:off x="6938894" y="2324653"/>
            <a:ext cx="609600" cy="6096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1905DD-B74D-48A9-B6B1-69D7076BF3F0}"/>
              </a:ext>
            </a:extLst>
          </p:cNvPr>
          <p:cNvSpPr/>
          <p:nvPr/>
        </p:nvSpPr>
        <p:spPr>
          <a:xfrm>
            <a:off x="8150281" y="4032404"/>
            <a:ext cx="311037" cy="3084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5DC68-7806-471C-8527-B431F629554A}"/>
              </a:ext>
            </a:extLst>
          </p:cNvPr>
          <p:cNvSpPr txBox="1"/>
          <p:nvPr/>
        </p:nvSpPr>
        <p:spPr>
          <a:xfrm>
            <a:off x="8066237" y="4393748"/>
            <a:ext cx="692485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shadow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FC2FD-C5E0-4056-8F3F-42246D3D4D8D}"/>
              </a:ext>
            </a:extLst>
          </p:cNvPr>
          <p:cNvSpPr/>
          <p:nvPr/>
        </p:nvSpPr>
        <p:spPr>
          <a:xfrm>
            <a:off x="6066564" y="2398262"/>
            <a:ext cx="533400" cy="53340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tgt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01742D-6A94-4B36-A640-33EBAF7715D3}"/>
              </a:ext>
            </a:extLst>
          </p:cNvPr>
          <p:cNvCxnSpPr>
            <a:cxnSpLocks/>
            <a:stCxn id="9" idx="2"/>
            <a:endCxn id="51" idx="0"/>
          </p:cNvCxnSpPr>
          <p:nvPr/>
        </p:nvCxnSpPr>
        <p:spPr>
          <a:xfrm flipH="1">
            <a:off x="6333264" y="1785174"/>
            <a:ext cx="910430" cy="613088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50293-49CA-4540-BBE7-A49E9F5295C7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flipV="1">
            <a:off x="1831569" y="1844490"/>
            <a:ext cx="876300" cy="596673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80D621-0302-48AD-89F0-CE18AE7E5081}"/>
              </a:ext>
            </a:extLst>
          </p:cNvPr>
          <p:cNvSpPr txBox="1"/>
          <p:nvPr/>
        </p:nvSpPr>
        <p:spPr>
          <a:xfrm>
            <a:off x="2479269" y="1107926"/>
            <a:ext cx="50963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6653C3-BA65-47B8-B4E4-61B6EF5B20B3}"/>
              </a:ext>
            </a:extLst>
          </p:cNvPr>
          <p:cNvSpPr txBox="1"/>
          <p:nvPr/>
        </p:nvSpPr>
        <p:spPr>
          <a:xfrm>
            <a:off x="5920684" y="3024774"/>
            <a:ext cx="1076562" cy="3919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000" dirty="0"/>
              <a:t>update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000" dirty="0"/>
              <a:t>   </a:t>
            </a:r>
            <a:r>
              <a:rPr lang="en-US" sz="1000" dirty="0" err="1"/>
              <a:t>xdc_asyn_send</a:t>
            </a:r>
            <a:endParaRPr 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4F7B4A-CD41-45C4-94CE-E6C2688AA7A5}"/>
              </a:ext>
            </a:extLst>
          </p:cNvPr>
          <p:cNvSpPr txBox="1"/>
          <p:nvPr/>
        </p:nvSpPr>
        <p:spPr>
          <a:xfrm>
            <a:off x="1307335" y="3170753"/>
            <a:ext cx="1076562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000" dirty="0" err="1"/>
              <a:t>xdc_blocking_read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678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06E450-B93E-4BF8-B1AA-C8ACE6CC707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86309-9FF6-4554-A5BE-627C77C2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to Green – RFS Distance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1791-9E20-42CA-B9B7-EDD51E0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C. Distribution authorized to U.S. Government agencies and their contractors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D9A5-3751-42D5-9C18-014100AD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47CA-7B12-495D-B496-9F45B5C2FB61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927DC8-CA7F-48DA-9292-19CEF7C9C825}"/>
              </a:ext>
            </a:extLst>
          </p:cNvPr>
          <p:cNvSpPr/>
          <p:nvPr/>
        </p:nvSpPr>
        <p:spPr>
          <a:xfrm>
            <a:off x="1524000" y="1235218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55B9AC-7332-4E4E-B407-8114DE966B89}"/>
              </a:ext>
            </a:extLst>
          </p:cNvPr>
          <p:cNvSpPr/>
          <p:nvPr/>
        </p:nvSpPr>
        <p:spPr>
          <a:xfrm>
            <a:off x="6061870" y="1257648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rfs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1878A-3BF7-45F7-BF5B-0AD6ED43C47C}"/>
              </a:ext>
            </a:extLst>
          </p:cNvPr>
          <p:cNvSpPr/>
          <p:nvPr/>
        </p:nvSpPr>
        <p:spPr>
          <a:xfrm>
            <a:off x="7010400" y="1271275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A1DBF9-4EDB-4F6A-94E9-1A92E1C7C1F9}"/>
              </a:ext>
            </a:extLst>
          </p:cNvPr>
          <p:cNvSpPr/>
          <p:nvPr/>
        </p:nvSpPr>
        <p:spPr>
          <a:xfrm>
            <a:off x="2438400" y="1282328"/>
            <a:ext cx="5334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tgt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06D5B-429C-4D6C-95F3-182687F6D00F}"/>
              </a:ext>
            </a:extLst>
          </p:cNvPr>
          <p:cNvSpPr txBox="1"/>
          <p:nvPr/>
        </p:nvSpPr>
        <p:spPr>
          <a:xfrm>
            <a:off x="2777330" y="1990042"/>
            <a:ext cx="45720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notify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08987-1CCB-4DFE-90A7-04201B7963D9}"/>
              </a:ext>
            </a:extLst>
          </p:cNvPr>
          <p:cNvSpPr/>
          <p:nvPr/>
        </p:nvSpPr>
        <p:spPr>
          <a:xfrm>
            <a:off x="3582937" y="3753058"/>
            <a:ext cx="1605686" cy="3048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/>
              <a:t>HAL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C6112C-2E0A-45DE-AA84-EDAF84FD3C9D}"/>
              </a:ext>
            </a:extLst>
          </p:cNvPr>
          <p:cNvCxnSpPr>
            <a:cxnSpLocks/>
            <a:stCxn id="42" idx="4"/>
            <a:endCxn id="26" idx="1"/>
          </p:cNvCxnSpPr>
          <p:nvPr/>
        </p:nvCxnSpPr>
        <p:spPr>
          <a:xfrm rot="16200000" flipH="1">
            <a:off x="2677269" y="2999789"/>
            <a:ext cx="933499" cy="877837"/>
          </a:xfrm>
          <a:prstGeom prst="bentConnector2">
            <a:avLst/>
          </a:prstGeom>
          <a:ln w="12700" cap="sq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84A55A-47ED-403C-BBB0-AD45FDD9359D}"/>
              </a:ext>
            </a:extLst>
          </p:cNvPr>
          <p:cNvSpPr txBox="1"/>
          <p:nvPr/>
        </p:nvSpPr>
        <p:spPr>
          <a:xfrm>
            <a:off x="5136312" y="3921051"/>
            <a:ext cx="1016813" cy="425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Distance</a:t>
            </a:r>
            <a:br>
              <a:rPr lang="en-US" sz="1200" dirty="0"/>
            </a:br>
            <a:r>
              <a:rPr lang="en-US" sz="1000" dirty="0">
                <a:solidFill>
                  <a:srgbClr val="0F45FF"/>
                </a:solidFill>
              </a:rPr>
              <a:t>tag</a:t>
            </a:r>
            <a:r>
              <a:rPr lang="en-US" sz="1000" b="1" dirty="0">
                <a:solidFill>
                  <a:srgbClr val="0F45FF"/>
                </a:solidFill>
              </a:rPr>
              <a:t>&lt;2,2,2&gt;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endParaRPr lang="en-US" sz="12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DC5A08E-CF6A-4EAA-A973-3D23CFA89652}"/>
              </a:ext>
            </a:extLst>
          </p:cNvPr>
          <p:cNvCxnSpPr>
            <a:cxnSpLocks/>
            <a:stCxn id="26" idx="3"/>
            <a:endCxn id="51" idx="2"/>
          </p:cNvCxnSpPr>
          <p:nvPr/>
        </p:nvCxnSpPr>
        <p:spPr>
          <a:xfrm flipV="1">
            <a:off x="5188623" y="2951163"/>
            <a:ext cx="1178047" cy="954295"/>
          </a:xfrm>
          <a:prstGeom prst="bentConnector2">
            <a:avLst/>
          </a:prstGeom>
          <a:ln w="12700" cap="sq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DD5808-662C-458C-B940-7F416E8DA9A6}"/>
              </a:ext>
            </a:extLst>
          </p:cNvPr>
          <p:cNvSpPr txBox="1"/>
          <p:nvPr/>
        </p:nvSpPr>
        <p:spPr>
          <a:xfrm>
            <a:off x="2204935" y="3130773"/>
            <a:ext cx="1076562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000" dirty="0" err="1"/>
              <a:t>xdc_blocking_read</a:t>
            </a:r>
            <a:endParaRPr 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B863E9-1A66-4E1B-966B-477FA23FAC7F}"/>
              </a:ext>
            </a:extLst>
          </p:cNvPr>
          <p:cNvSpPr txBox="1"/>
          <p:nvPr/>
        </p:nvSpPr>
        <p:spPr>
          <a:xfrm>
            <a:off x="6438900" y="2008046"/>
            <a:ext cx="45720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notify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BDBC98-2D95-45B6-B917-215B9F9E90E2}"/>
              </a:ext>
            </a:extLst>
          </p:cNvPr>
          <p:cNvSpPr/>
          <p:nvPr/>
        </p:nvSpPr>
        <p:spPr>
          <a:xfrm>
            <a:off x="2400300" y="2362359"/>
            <a:ext cx="609600" cy="609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rfs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6DADEB-DB63-4B2F-8EFA-0C7499F09A1A}"/>
              </a:ext>
            </a:extLst>
          </p:cNvPr>
          <p:cNvSpPr/>
          <p:nvPr/>
        </p:nvSpPr>
        <p:spPr>
          <a:xfrm>
            <a:off x="1562100" y="2412401"/>
            <a:ext cx="533400" cy="533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BE00C6-403A-45D7-9E52-28B2CA3E8254}"/>
              </a:ext>
            </a:extLst>
          </p:cNvPr>
          <p:cNvSpPr/>
          <p:nvPr/>
        </p:nvSpPr>
        <p:spPr>
          <a:xfrm>
            <a:off x="6972300" y="2344154"/>
            <a:ext cx="609600" cy="6096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1905DD-B74D-48A9-B6B1-69D7076BF3F0}"/>
              </a:ext>
            </a:extLst>
          </p:cNvPr>
          <p:cNvSpPr/>
          <p:nvPr/>
        </p:nvSpPr>
        <p:spPr>
          <a:xfrm>
            <a:off x="8150281" y="4032404"/>
            <a:ext cx="311037" cy="3084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5DC68-7806-471C-8527-B431F629554A}"/>
              </a:ext>
            </a:extLst>
          </p:cNvPr>
          <p:cNvSpPr txBox="1"/>
          <p:nvPr/>
        </p:nvSpPr>
        <p:spPr>
          <a:xfrm>
            <a:off x="8066237" y="4393748"/>
            <a:ext cx="692485" cy="225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shadow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FC2FD-C5E0-4056-8F3F-42246D3D4D8D}"/>
              </a:ext>
            </a:extLst>
          </p:cNvPr>
          <p:cNvSpPr/>
          <p:nvPr/>
        </p:nvSpPr>
        <p:spPr>
          <a:xfrm>
            <a:off x="6099970" y="2417763"/>
            <a:ext cx="533400" cy="53340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tgt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01742D-6A94-4B36-A640-33EBAF7715D3}"/>
              </a:ext>
            </a:extLst>
          </p:cNvPr>
          <p:cNvCxnSpPr>
            <a:stCxn id="8" idx="4"/>
            <a:endCxn id="51" idx="0"/>
          </p:cNvCxnSpPr>
          <p:nvPr/>
        </p:nvCxnSpPr>
        <p:spPr>
          <a:xfrm>
            <a:off x="6366670" y="1867248"/>
            <a:ext cx="0" cy="550515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50293-49CA-4540-BBE7-A49E9F5295C7}"/>
              </a:ext>
            </a:extLst>
          </p:cNvPr>
          <p:cNvCxnSpPr>
            <a:stCxn id="42" idx="0"/>
            <a:endCxn id="10" idx="2"/>
          </p:cNvCxnSpPr>
          <p:nvPr/>
        </p:nvCxnSpPr>
        <p:spPr>
          <a:xfrm flipV="1">
            <a:off x="2705100" y="1815728"/>
            <a:ext cx="0" cy="546631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672C2E-6F09-4767-BEAC-F5781F56B114}"/>
              </a:ext>
            </a:extLst>
          </p:cNvPr>
          <p:cNvSpPr txBox="1"/>
          <p:nvPr/>
        </p:nvSpPr>
        <p:spPr>
          <a:xfrm>
            <a:off x="2462170" y="1065001"/>
            <a:ext cx="509630" cy="180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SzPct val="100000"/>
            </a:pPr>
            <a:r>
              <a:rPr lang="en-US" sz="1200" dirty="0"/>
              <a:t>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066CB-6DE7-4FD9-A08F-4B467151A20D}"/>
              </a:ext>
            </a:extLst>
          </p:cNvPr>
          <p:cNvSpPr txBox="1"/>
          <p:nvPr/>
        </p:nvSpPr>
        <p:spPr>
          <a:xfrm>
            <a:off x="5910976" y="3053646"/>
            <a:ext cx="1076562" cy="3919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000" dirty="0"/>
              <a:t>update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1000" dirty="0"/>
              <a:t>   </a:t>
            </a:r>
            <a:r>
              <a:rPr lang="en-US" sz="1000" dirty="0" err="1"/>
              <a:t>xdc_asyn_send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774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erspecta">
  <a:themeElements>
    <a:clrScheme name="Perspecta">
      <a:dk1>
        <a:srgbClr val="000000"/>
      </a:dk1>
      <a:lt1>
        <a:srgbClr val="FFFFFF"/>
      </a:lt1>
      <a:dk2>
        <a:srgbClr val="0F45FF"/>
      </a:dk2>
      <a:lt2>
        <a:srgbClr val="D5E7EF"/>
      </a:lt2>
      <a:accent1>
        <a:srgbClr val="0F45FF"/>
      </a:accent1>
      <a:accent2>
        <a:srgbClr val="63DC3D"/>
      </a:accent2>
      <a:accent3>
        <a:srgbClr val="D5E7EF"/>
      </a:accent3>
      <a:accent4>
        <a:srgbClr val="000000"/>
      </a:accent4>
      <a:accent5>
        <a:srgbClr val="FFD700"/>
      </a:accent5>
      <a:accent6>
        <a:srgbClr val="FF671F"/>
      </a:accent6>
      <a:hlink>
        <a:srgbClr val="0F45FF"/>
      </a:hlink>
      <a:folHlink>
        <a:srgbClr val="0F45FF"/>
      </a:folHlink>
    </a:clrScheme>
    <a:fontScheme name="Perspect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Perspect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2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900"/>
          </a:spcBef>
          <a:buClr>
            <a:schemeClr val="tx1"/>
          </a:buClr>
          <a:buSzPct val="100000"/>
          <a:buFont typeface="Arial" panose="020B0604020202020204" pitchFamily="34" charset="0"/>
          <a:buChar char="•"/>
          <a:defRPr sz="1200" dirty="0"/>
        </a:defPPr>
      </a:lstStyle>
    </a:txDef>
  </a:objectDefaults>
  <a:extraClrSchemeLst/>
  <a:custClrLst>
    <a:custClr name="Blue">
      <a:srgbClr val="0F45FF"/>
    </a:custClr>
    <a:custClr name="Green">
      <a:srgbClr val="63DC3D"/>
    </a:custClr>
    <a:custClr name="Light Blue">
      <a:srgbClr val="D5E7EF"/>
    </a:custClr>
    <a:custClr name="Black">
      <a:srgbClr val="000000"/>
    </a:custClr>
    <a:custClr name="Yellow">
      <a:srgbClr val="FFD700"/>
    </a:custClr>
    <a:custClr name="Orange">
      <a:srgbClr val="FF671F"/>
    </a:custClr>
    <a:custClr name="Gray">
      <a:srgbClr val="4C534C"/>
    </a:custClr>
  </a:custClrLst>
  <a:extLst>
    <a:ext uri="{05A4C25C-085E-4340-85A3-A5531E510DB2}">
      <thm15:themeFamily xmlns:thm15="http://schemas.microsoft.com/office/thememl/2012/main" name="Perspecta PowerPoint Corporate (Proprietary) 16x9 15Apr2018.potx" id="{8A51D6DF-6CCF-4BEA-B9C9-897E0B17E297}" vid="{9C405C48-7D05-4233-BEF1-B10A2B0B3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4058</TotalTime>
  <Words>224</Words>
  <Application>Microsoft Office PowerPoint</Application>
  <PresentationFormat>On-screen Show (16:9)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Arial Black</vt:lpstr>
      <vt:lpstr>1_Perspecta</vt:lpstr>
      <vt:lpstr>Shadow Initialization</vt:lpstr>
      <vt:lpstr>Green to Orange – GPS Position</vt:lpstr>
      <vt:lpstr>Orange to Green – UAV Position</vt:lpstr>
      <vt:lpstr>Orange to Green – RFS Distance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CLOSURE: Cross-domain Language-extensions for Optimal SecUre Refactoring and Execution</dc:title>
  <dc:subject/>
  <dc:creator>Kaplan, Michael A;Rajesh Krishnan</dc:creator>
  <cp:keywords/>
  <dc:description/>
  <cp:lastModifiedBy>tantalum73@gmail.com</cp:lastModifiedBy>
  <cp:revision>74</cp:revision>
  <dcterms:created xsi:type="dcterms:W3CDTF">2019-08-15T01:00:09Z</dcterms:created>
  <dcterms:modified xsi:type="dcterms:W3CDTF">2020-03-28T14:10:36Z</dcterms:modified>
  <cp:category/>
</cp:coreProperties>
</file>