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5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6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7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18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19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notesSlides/notesSlide20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notesSlides/notesSlide21.xml" ContentType="application/vnd.openxmlformats-officedocument.presentationml.notesSlide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notesSlides/notesSlide22.xml" ContentType="application/vnd.openxmlformats-officedocument.presentationml.notesSlide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23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notesSlides/notesSlide24.xml" ContentType="application/vnd.openxmlformats-officedocument.presentationml.notesSlide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notesSlides/notesSlide25.xml" ContentType="application/vnd.openxmlformats-officedocument.presentationml.notesSlide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notesSlides/notesSlide26.xml" ContentType="application/vnd.openxmlformats-officedocument.presentationml.notesSlide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notesSlides/notesSlide27.xml" ContentType="application/vnd.openxmlformats-officedocument.presentationml.notesSlide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7" r:id="rId2"/>
    <p:sldId id="291" r:id="rId3"/>
    <p:sldId id="325" r:id="rId4"/>
    <p:sldId id="309" r:id="rId5"/>
    <p:sldId id="304" r:id="rId6"/>
    <p:sldId id="305" r:id="rId7"/>
    <p:sldId id="308" r:id="rId8"/>
    <p:sldId id="307" r:id="rId9"/>
    <p:sldId id="292" r:id="rId10"/>
    <p:sldId id="310" r:id="rId11"/>
    <p:sldId id="311" r:id="rId12"/>
    <p:sldId id="312" r:id="rId13"/>
    <p:sldId id="313" r:id="rId14"/>
    <p:sldId id="314" r:id="rId15"/>
    <p:sldId id="29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5" r:id="rId26"/>
    <p:sldId id="29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21" r:id="rId36"/>
    <p:sldId id="297" r:id="rId37"/>
    <p:sldId id="346" r:id="rId38"/>
    <p:sldId id="347" r:id="rId39"/>
    <p:sldId id="348" r:id="rId40"/>
    <p:sldId id="349" r:id="rId41"/>
    <p:sldId id="350" r:id="rId42"/>
    <p:sldId id="322" r:id="rId43"/>
    <p:sldId id="294" r:id="rId44"/>
    <p:sldId id="352" r:id="rId45"/>
    <p:sldId id="353" r:id="rId46"/>
    <p:sldId id="319" r:id="rId47"/>
    <p:sldId id="355" r:id="rId48"/>
    <p:sldId id="356" r:id="rId49"/>
    <p:sldId id="357" r:id="rId50"/>
    <p:sldId id="358" r:id="rId51"/>
    <p:sldId id="359" r:id="rId52"/>
    <p:sldId id="323" r:id="rId53"/>
    <p:sldId id="295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94" r:id="rId63"/>
    <p:sldId id="395" r:id="rId64"/>
    <p:sldId id="396" r:id="rId65"/>
    <p:sldId id="299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20" r:id="rId77"/>
    <p:sldId id="382" r:id="rId78"/>
    <p:sldId id="383" r:id="rId79"/>
    <p:sldId id="384" r:id="rId80"/>
    <p:sldId id="385" r:id="rId81"/>
    <p:sldId id="386" r:id="rId82"/>
    <p:sldId id="387" r:id="rId83"/>
    <p:sldId id="300" r:id="rId84"/>
    <p:sldId id="389" r:id="rId85"/>
    <p:sldId id="390" r:id="rId86"/>
    <p:sldId id="391" r:id="rId87"/>
    <p:sldId id="392" r:id="rId88"/>
    <p:sldId id="393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84820"/>
  </p:normalViewPr>
  <p:slideViewPr>
    <p:cSldViewPr snapToGrid="0" snapToObjects="1">
      <p:cViewPr varScale="1">
        <p:scale>
          <a:sx n="119" d="100"/>
          <a:sy n="119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1880-18A9-AA4F-A086-6E0B891D8B9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2260-BC78-1343-8622-884EB48F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Diagrams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verif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icons not text for white boxes in 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7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sz="120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sz="120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0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436-D461-654F-B8F8-B5F54505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B097-431E-8D48-9E89-620999AD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DD7-8DDF-274D-8829-5316DD1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074E-15BD-0D43-B00F-B886752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5DC0-C6DB-F64D-B0BE-A4967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B3A-8901-C049-8ACD-8656DFA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C53C2-7B1F-CA4E-8417-560347F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1FDE-6E2A-6847-B05F-88C7F067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E7FD-C969-9F42-B96A-931BF27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BBF-C221-3E4C-AEFD-EDC31E4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ACAD-241B-7242-BA1D-25C080BE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2A8D-1B68-6B4D-BB93-C2911C1A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914-51AD-B947-AA82-352DBE6A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098-11F8-6448-96C6-D49F173D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519-5F7B-6449-A14A-02207A4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1D49-37AC-E842-B41B-781AC1F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C13A-AE0A-FA4A-B9C7-B1C1F35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51-0D5A-2842-8F32-7C8F413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0C5D-9914-044D-B090-EC9A89E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9404-9E2F-144B-A3EF-898EA06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919-D6BE-7D4B-AFDA-249C1D79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D6-3BF8-DC41-9607-B09BC446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0CFB-0584-C74F-B305-9A8388E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771D-DC84-C244-8585-6EDC15A6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31D0-C7C3-D042-82AE-248E0922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865-ED43-0143-9A18-71CC777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71AC-3467-464E-AD3E-FABAB7AE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12F4-7C1A-EC40-80D8-0829CA81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42A1-AE7E-F544-8253-62AD78B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49A5-F502-B84C-BDAF-D4FE6EB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79A9-B85F-BF4A-BF6A-3F3D644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659-2011-314E-A2AB-DFC6943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07BF-E426-A549-9C97-A259970F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71A7E-FA80-FD44-AE28-B2E2C886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92F7-DD09-024A-87F4-417F0D4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B82F-1912-E242-A3B6-7B36A5B53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FE9B0-DE84-1A43-8A55-0D8745B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A6C7-8EF0-FF4E-B224-97C8CD29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8B3A-A587-9745-8276-5917D7B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5A-AAA7-424C-883F-276AEA6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8B2E-69D9-2845-B41E-DBED964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CF9D-B213-0944-A7CC-278CF70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9B562-1FDA-744C-BA22-2D5FF0C5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FD34-6FCD-AF45-BE14-896AA87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6E676-5EBF-0341-8B00-7A3091F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6DD4-D557-7F41-AECC-27A2829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474-2C89-D549-9BE0-0342F92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DAD-A85E-7244-8DA5-45B82B46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9E91-403C-BC43-A409-257F42E0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4333-BD6C-E842-907B-6D583E4A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CADD-DCD2-A54A-B123-266D309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BD99-4BDC-3A41-849E-FBE5992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C6D-B63E-7149-9D23-DE7F049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C4A73-A6E8-1148-976E-86694586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A8E7-D137-E34D-B3C2-31C3C503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199B-7799-9142-B786-820C8CB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5327-4448-B649-8164-26F0AE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8202-7205-BA47-9FEB-E12664C4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036A6-A115-394D-B56C-72822E6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87F4-7CA8-A54A-9617-60D9A955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F52D-065E-5D4C-BB43-03E9DDB5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EC05-885D-D04B-9D29-303B87F8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FE9B-67BD-3140-962C-5084E8CA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image" Target="../media/image5.png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" Type="http://schemas.openxmlformats.org/officeDocument/2006/relationships/tags" Target="../tags/tag103.xml"/><Relationship Id="rId21" Type="http://schemas.openxmlformats.org/officeDocument/2006/relationships/tags" Target="../tags/tag121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29" Type="http://schemas.openxmlformats.org/officeDocument/2006/relationships/image" Target="../media/image5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tags" Target="../tags/tag156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image" Target="../media/image5.png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tags" Target="../tags/tag186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image" Target="../media/image5.pn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tags" Target="../tags/tag188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8" Type="http://schemas.openxmlformats.org/officeDocument/2006/relationships/tags" Target="../tags/tag165.xml"/><Relationship Id="rId3" Type="http://schemas.openxmlformats.org/officeDocument/2006/relationships/tags" Target="../tags/tag16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tags" Target="../tags/tag230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29" Type="http://schemas.openxmlformats.org/officeDocument/2006/relationships/tags" Target="../tags/tag221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tags" Target="../tags/tag229.xml"/><Relationship Id="rId40" Type="http://schemas.openxmlformats.org/officeDocument/2006/relationships/image" Target="../media/image5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Relationship Id="rId8" Type="http://schemas.openxmlformats.org/officeDocument/2006/relationships/tags" Target="../tags/tag200.xml"/><Relationship Id="rId3" Type="http://schemas.openxmlformats.org/officeDocument/2006/relationships/tags" Target="../tags/tag19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tags" Target="../tags/tag250.xml"/><Relationship Id="rId29" Type="http://schemas.openxmlformats.org/officeDocument/2006/relationships/tags" Target="../tags/tag259.xml"/><Relationship Id="rId41" Type="http://schemas.openxmlformats.org/officeDocument/2006/relationships/tags" Target="../tags/tag271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image" Target="../media/image6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image" Target="../media/image5.png"/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275.xml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8.xml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8.xml"/><Relationship Id="rId10" Type="http://schemas.openxmlformats.org/officeDocument/2006/relationships/tags" Target="../tags/tag323.xml"/><Relationship Id="rId4" Type="http://schemas.openxmlformats.org/officeDocument/2006/relationships/tags" Target="../tags/tag317.xml"/><Relationship Id="rId9" Type="http://schemas.openxmlformats.org/officeDocument/2006/relationships/tags" Target="../tags/tag3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tags" Target="../tags/tag33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5" Type="http://schemas.openxmlformats.org/officeDocument/2006/relationships/tags" Target="../tags/tag35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57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9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0.xml"/><Relationship Id="rId9" Type="http://schemas.openxmlformats.org/officeDocument/2006/relationships/tags" Target="../tags/tag38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88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10" Type="http://schemas.openxmlformats.org/officeDocument/2006/relationships/tags" Target="../tags/tag395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tags" Target="../tags/tag415.xml"/><Relationship Id="rId18" Type="http://schemas.openxmlformats.org/officeDocument/2006/relationships/tags" Target="../tags/tag420.xml"/><Relationship Id="rId3" Type="http://schemas.openxmlformats.org/officeDocument/2006/relationships/tags" Target="../tags/tag405.xml"/><Relationship Id="rId21" Type="http://schemas.openxmlformats.org/officeDocument/2006/relationships/image" Target="../media/image7.png"/><Relationship Id="rId7" Type="http://schemas.openxmlformats.org/officeDocument/2006/relationships/tags" Target="../tags/tag409.xml"/><Relationship Id="rId12" Type="http://schemas.openxmlformats.org/officeDocument/2006/relationships/tags" Target="../tags/tag414.xml"/><Relationship Id="rId17" Type="http://schemas.openxmlformats.org/officeDocument/2006/relationships/tags" Target="../tags/tag419.xml"/><Relationship Id="rId2" Type="http://schemas.openxmlformats.org/officeDocument/2006/relationships/tags" Target="../tags/tag404.xml"/><Relationship Id="rId16" Type="http://schemas.openxmlformats.org/officeDocument/2006/relationships/tags" Target="../tags/tag41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tags" Target="../tags/tag413.xml"/><Relationship Id="rId5" Type="http://schemas.openxmlformats.org/officeDocument/2006/relationships/tags" Target="../tags/tag407.xml"/><Relationship Id="rId15" Type="http://schemas.openxmlformats.org/officeDocument/2006/relationships/tags" Target="../tags/tag417.xml"/><Relationship Id="rId10" Type="http://schemas.openxmlformats.org/officeDocument/2006/relationships/tags" Target="../tags/tag412.xml"/><Relationship Id="rId19" Type="http://schemas.openxmlformats.org/officeDocument/2006/relationships/tags" Target="../tags/tag421.xml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tags" Target="../tags/tag416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434.xml"/><Relationship Id="rId18" Type="http://schemas.openxmlformats.org/officeDocument/2006/relationships/tags" Target="../tags/tag439.xml"/><Relationship Id="rId26" Type="http://schemas.openxmlformats.org/officeDocument/2006/relationships/tags" Target="../tags/tag447.xml"/><Relationship Id="rId3" Type="http://schemas.openxmlformats.org/officeDocument/2006/relationships/tags" Target="../tags/tag424.xml"/><Relationship Id="rId21" Type="http://schemas.openxmlformats.org/officeDocument/2006/relationships/tags" Target="../tags/tag442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38.xml"/><Relationship Id="rId25" Type="http://schemas.openxmlformats.org/officeDocument/2006/relationships/tags" Target="../tags/tag446.xml"/><Relationship Id="rId33" Type="http://schemas.openxmlformats.org/officeDocument/2006/relationships/image" Target="../media/image7.png"/><Relationship Id="rId2" Type="http://schemas.openxmlformats.org/officeDocument/2006/relationships/tags" Target="../tags/tag423.xml"/><Relationship Id="rId16" Type="http://schemas.openxmlformats.org/officeDocument/2006/relationships/tags" Target="../tags/tag437.xml"/><Relationship Id="rId20" Type="http://schemas.openxmlformats.org/officeDocument/2006/relationships/tags" Target="../tags/tag441.xml"/><Relationship Id="rId29" Type="http://schemas.openxmlformats.org/officeDocument/2006/relationships/tags" Target="../tags/tag450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24" Type="http://schemas.openxmlformats.org/officeDocument/2006/relationships/tags" Target="../tags/tag44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426.xml"/><Relationship Id="rId15" Type="http://schemas.openxmlformats.org/officeDocument/2006/relationships/tags" Target="../tags/tag436.xml"/><Relationship Id="rId23" Type="http://schemas.openxmlformats.org/officeDocument/2006/relationships/tags" Target="../tags/tag444.xml"/><Relationship Id="rId28" Type="http://schemas.openxmlformats.org/officeDocument/2006/relationships/tags" Target="../tags/tag449.xml"/><Relationship Id="rId10" Type="http://schemas.openxmlformats.org/officeDocument/2006/relationships/tags" Target="../tags/tag431.xml"/><Relationship Id="rId19" Type="http://schemas.openxmlformats.org/officeDocument/2006/relationships/tags" Target="../tags/tag440.xml"/><Relationship Id="rId31" Type="http://schemas.openxmlformats.org/officeDocument/2006/relationships/tags" Target="../tags/tag452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tags" Target="../tags/tag435.xml"/><Relationship Id="rId22" Type="http://schemas.openxmlformats.org/officeDocument/2006/relationships/tags" Target="../tags/tag443.xml"/><Relationship Id="rId27" Type="http://schemas.openxmlformats.org/officeDocument/2006/relationships/tags" Target="../tags/tag448.xml"/><Relationship Id="rId30" Type="http://schemas.openxmlformats.org/officeDocument/2006/relationships/tags" Target="../tags/tag451.xml"/><Relationship Id="rId8" Type="http://schemas.openxmlformats.org/officeDocument/2006/relationships/tags" Target="../tags/tag4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tags" Target="../tags/tag465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17" Type="http://schemas.openxmlformats.org/officeDocument/2006/relationships/image" Target="../media/image7.png"/><Relationship Id="rId2" Type="http://schemas.openxmlformats.org/officeDocument/2006/relationships/tags" Target="../tags/tag454.xml"/><Relationship Id="rId16" Type="http://schemas.openxmlformats.org/officeDocument/2006/relationships/notesSlide" Target="../notesSlides/notesSlide20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62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tags" Target="../tags/tag46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tags" Target="../tags/tag479.xml"/><Relationship Id="rId18" Type="http://schemas.openxmlformats.org/officeDocument/2006/relationships/tags" Target="../tags/tag484.xml"/><Relationship Id="rId3" Type="http://schemas.openxmlformats.org/officeDocument/2006/relationships/tags" Target="../tags/tag46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73.xml"/><Relationship Id="rId12" Type="http://schemas.openxmlformats.org/officeDocument/2006/relationships/tags" Target="../tags/tag478.xml"/><Relationship Id="rId17" Type="http://schemas.openxmlformats.org/officeDocument/2006/relationships/tags" Target="../tags/tag483.xml"/><Relationship Id="rId2" Type="http://schemas.openxmlformats.org/officeDocument/2006/relationships/tags" Target="../tags/tag468.xml"/><Relationship Id="rId16" Type="http://schemas.openxmlformats.org/officeDocument/2006/relationships/tags" Target="../tags/tag482.xml"/><Relationship Id="rId20" Type="http://schemas.openxmlformats.org/officeDocument/2006/relationships/tags" Target="../tags/tag486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5" Type="http://schemas.openxmlformats.org/officeDocument/2006/relationships/tags" Target="../tags/tag471.xml"/><Relationship Id="rId15" Type="http://schemas.openxmlformats.org/officeDocument/2006/relationships/tags" Target="../tags/tag481.xml"/><Relationship Id="rId10" Type="http://schemas.openxmlformats.org/officeDocument/2006/relationships/tags" Target="../tags/tag476.xml"/><Relationship Id="rId19" Type="http://schemas.openxmlformats.org/officeDocument/2006/relationships/tags" Target="../tags/tag485.xml"/><Relationship Id="rId4" Type="http://schemas.openxmlformats.org/officeDocument/2006/relationships/tags" Target="../tags/tag470.xml"/><Relationship Id="rId9" Type="http://schemas.openxmlformats.org/officeDocument/2006/relationships/tags" Target="../tags/tag475.xml"/><Relationship Id="rId14" Type="http://schemas.openxmlformats.org/officeDocument/2006/relationships/tags" Target="../tags/tag480.xml"/><Relationship Id="rId2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13" Type="http://schemas.openxmlformats.org/officeDocument/2006/relationships/tags" Target="../tags/tag499.xml"/><Relationship Id="rId18" Type="http://schemas.openxmlformats.org/officeDocument/2006/relationships/tags" Target="../tags/tag504.xml"/><Relationship Id="rId26" Type="http://schemas.openxmlformats.org/officeDocument/2006/relationships/image" Target="../media/image7.png"/><Relationship Id="rId3" Type="http://schemas.openxmlformats.org/officeDocument/2006/relationships/tags" Target="../tags/tag489.xml"/><Relationship Id="rId21" Type="http://schemas.openxmlformats.org/officeDocument/2006/relationships/tags" Target="../tags/tag507.xml"/><Relationship Id="rId7" Type="http://schemas.openxmlformats.org/officeDocument/2006/relationships/tags" Target="../tags/tag493.xml"/><Relationship Id="rId12" Type="http://schemas.openxmlformats.org/officeDocument/2006/relationships/tags" Target="../tags/tag498.xml"/><Relationship Id="rId17" Type="http://schemas.openxmlformats.org/officeDocument/2006/relationships/tags" Target="../tags/tag50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88.xml"/><Relationship Id="rId16" Type="http://schemas.openxmlformats.org/officeDocument/2006/relationships/tags" Target="../tags/tag502.xml"/><Relationship Id="rId20" Type="http://schemas.openxmlformats.org/officeDocument/2006/relationships/tags" Target="../tags/tag506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11" Type="http://schemas.openxmlformats.org/officeDocument/2006/relationships/tags" Target="../tags/tag497.xml"/><Relationship Id="rId24" Type="http://schemas.openxmlformats.org/officeDocument/2006/relationships/tags" Target="../tags/tag510.xml"/><Relationship Id="rId5" Type="http://schemas.openxmlformats.org/officeDocument/2006/relationships/tags" Target="../tags/tag491.xml"/><Relationship Id="rId15" Type="http://schemas.openxmlformats.org/officeDocument/2006/relationships/tags" Target="../tags/tag501.xml"/><Relationship Id="rId23" Type="http://schemas.openxmlformats.org/officeDocument/2006/relationships/tags" Target="../tags/tag509.xml"/><Relationship Id="rId10" Type="http://schemas.openxmlformats.org/officeDocument/2006/relationships/tags" Target="../tags/tag496.xml"/><Relationship Id="rId19" Type="http://schemas.openxmlformats.org/officeDocument/2006/relationships/tags" Target="../tags/tag505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tags" Target="../tags/tag500.xml"/><Relationship Id="rId22" Type="http://schemas.openxmlformats.org/officeDocument/2006/relationships/tags" Target="../tags/tag5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13" Type="http://schemas.openxmlformats.org/officeDocument/2006/relationships/tags" Target="../tags/tag523.xml"/><Relationship Id="rId18" Type="http://schemas.openxmlformats.org/officeDocument/2006/relationships/tags" Target="../tags/tag528.xml"/><Relationship Id="rId26" Type="http://schemas.openxmlformats.org/officeDocument/2006/relationships/tags" Target="../tags/tag536.xml"/><Relationship Id="rId3" Type="http://schemas.openxmlformats.org/officeDocument/2006/relationships/tags" Target="../tags/tag513.xml"/><Relationship Id="rId21" Type="http://schemas.openxmlformats.org/officeDocument/2006/relationships/tags" Target="../tags/tag531.xml"/><Relationship Id="rId7" Type="http://schemas.openxmlformats.org/officeDocument/2006/relationships/tags" Target="../tags/tag517.xml"/><Relationship Id="rId12" Type="http://schemas.openxmlformats.org/officeDocument/2006/relationships/tags" Target="../tags/tag522.xml"/><Relationship Id="rId17" Type="http://schemas.openxmlformats.org/officeDocument/2006/relationships/tags" Target="../tags/tag527.xml"/><Relationship Id="rId25" Type="http://schemas.openxmlformats.org/officeDocument/2006/relationships/tags" Target="../tags/tag535.xml"/><Relationship Id="rId2" Type="http://schemas.openxmlformats.org/officeDocument/2006/relationships/tags" Target="../tags/tag512.xml"/><Relationship Id="rId16" Type="http://schemas.openxmlformats.org/officeDocument/2006/relationships/tags" Target="../tags/tag526.xml"/><Relationship Id="rId20" Type="http://schemas.openxmlformats.org/officeDocument/2006/relationships/tags" Target="../tags/tag53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tags" Target="../tags/tag521.xml"/><Relationship Id="rId24" Type="http://schemas.openxmlformats.org/officeDocument/2006/relationships/tags" Target="../tags/tag534.xml"/><Relationship Id="rId5" Type="http://schemas.openxmlformats.org/officeDocument/2006/relationships/tags" Target="../tags/tag515.xml"/><Relationship Id="rId15" Type="http://schemas.openxmlformats.org/officeDocument/2006/relationships/tags" Target="../tags/tag525.xml"/><Relationship Id="rId23" Type="http://schemas.openxmlformats.org/officeDocument/2006/relationships/tags" Target="../tags/tag533.xml"/><Relationship Id="rId28" Type="http://schemas.openxmlformats.org/officeDocument/2006/relationships/tags" Target="../tags/tag538.xml"/><Relationship Id="rId10" Type="http://schemas.openxmlformats.org/officeDocument/2006/relationships/tags" Target="../tags/tag520.xml"/><Relationship Id="rId19" Type="http://schemas.openxmlformats.org/officeDocument/2006/relationships/tags" Target="../tags/tag529.xml"/><Relationship Id="rId31" Type="http://schemas.openxmlformats.org/officeDocument/2006/relationships/image" Target="../media/image7.png"/><Relationship Id="rId4" Type="http://schemas.openxmlformats.org/officeDocument/2006/relationships/tags" Target="../tags/tag514.xml"/><Relationship Id="rId9" Type="http://schemas.openxmlformats.org/officeDocument/2006/relationships/tags" Target="../tags/tag519.xml"/><Relationship Id="rId14" Type="http://schemas.openxmlformats.org/officeDocument/2006/relationships/tags" Target="../tags/tag524.xml"/><Relationship Id="rId22" Type="http://schemas.openxmlformats.org/officeDocument/2006/relationships/tags" Target="../tags/tag532.xml"/><Relationship Id="rId27" Type="http://schemas.openxmlformats.org/officeDocument/2006/relationships/tags" Target="../tags/tag537.xml"/><Relationship Id="rId30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546.xml"/><Relationship Id="rId13" Type="http://schemas.openxmlformats.org/officeDocument/2006/relationships/tags" Target="../tags/tag551.xml"/><Relationship Id="rId18" Type="http://schemas.openxmlformats.org/officeDocument/2006/relationships/tags" Target="../tags/tag556.xml"/><Relationship Id="rId26" Type="http://schemas.openxmlformats.org/officeDocument/2006/relationships/tags" Target="../tags/tag564.xml"/><Relationship Id="rId3" Type="http://schemas.openxmlformats.org/officeDocument/2006/relationships/tags" Target="../tags/tag541.xml"/><Relationship Id="rId21" Type="http://schemas.openxmlformats.org/officeDocument/2006/relationships/tags" Target="../tags/tag559.xml"/><Relationship Id="rId7" Type="http://schemas.openxmlformats.org/officeDocument/2006/relationships/tags" Target="../tags/tag545.xml"/><Relationship Id="rId12" Type="http://schemas.openxmlformats.org/officeDocument/2006/relationships/tags" Target="../tags/tag550.xml"/><Relationship Id="rId17" Type="http://schemas.openxmlformats.org/officeDocument/2006/relationships/tags" Target="../tags/tag555.xml"/><Relationship Id="rId25" Type="http://schemas.openxmlformats.org/officeDocument/2006/relationships/tags" Target="../tags/tag563.xml"/><Relationship Id="rId2" Type="http://schemas.openxmlformats.org/officeDocument/2006/relationships/tags" Target="../tags/tag540.xml"/><Relationship Id="rId16" Type="http://schemas.openxmlformats.org/officeDocument/2006/relationships/tags" Target="../tags/tag554.xml"/><Relationship Id="rId20" Type="http://schemas.openxmlformats.org/officeDocument/2006/relationships/tags" Target="../tags/tag558.xml"/><Relationship Id="rId29" Type="http://schemas.openxmlformats.org/officeDocument/2006/relationships/tags" Target="../tags/tag567.xml"/><Relationship Id="rId1" Type="http://schemas.openxmlformats.org/officeDocument/2006/relationships/tags" Target="../tags/tag539.xml"/><Relationship Id="rId6" Type="http://schemas.openxmlformats.org/officeDocument/2006/relationships/tags" Target="../tags/tag544.xml"/><Relationship Id="rId11" Type="http://schemas.openxmlformats.org/officeDocument/2006/relationships/tags" Target="../tags/tag549.xml"/><Relationship Id="rId24" Type="http://schemas.openxmlformats.org/officeDocument/2006/relationships/tags" Target="../tags/tag562.xml"/><Relationship Id="rId5" Type="http://schemas.openxmlformats.org/officeDocument/2006/relationships/tags" Target="../tags/tag543.xml"/><Relationship Id="rId15" Type="http://schemas.openxmlformats.org/officeDocument/2006/relationships/tags" Target="../tags/tag553.xml"/><Relationship Id="rId23" Type="http://schemas.openxmlformats.org/officeDocument/2006/relationships/tags" Target="../tags/tag561.xml"/><Relationship Id="rId28" Type="http://schemas.openxmlformats.org/officeDocument/2006/relationships/tags" Target="../tags/tag566.xml"/><Relationship Id="rId10" Type="http://schemas.openxmlformats.org/officeDocument/2006/relationships/tags" Target="../tags/tag548.xml"/><Relationship Id="rId19" Type="http://schemas.openxmlformats.org/officeDocument/2006/relationships/tags" Target="../tags/tag557.xml"/><Relationship Id="rId31" Type="http://schemas.openxmlformats.org/officeDocument/2006/relationships/image" Target="../media/image7.png"/><Relationship Id="rId4" Type="http://schemas.openxmlformats.org/officeDocument/2006/relationships/tags" Target="../tags/tag542.xml"/><Relationship Id="rId9" Type="http://schemas.openxmlformats.org/officeDocument/2006/relationships/tags" Target="../tags/tag547.xml"/><Relationship Id="rId14" Type="http://schemas.openxmlformats.org/officeDocument/2006/relationships/tags" Target="../tags/tag552.xml"/><Relationship Id="rId22" Type="http://schemas.openxmlformats.org/officeDocument/2006/relationships/tags" Target="../tags/tag560.xml"/><Relationship Id="rId27" Type="http://schemas.openxmlformats.org/officeDocument/2006/relationships/tags" Target="../tags/tag565.xml"/><Relationship Id="rId30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18" Type="http://schemas.openxmlformats.org/officeDocument/2006/relationships/tags" Target="../tags/tag585.xml"/><Relationship Id="rId26" Type="http://schemas.openxmlformats.org/officeDocument/2006/relationships/tags" Target="../tags/tag593.xml"/><Relationship Id="rId3" Type="http://schemas.openxmlformats.org/officeDocument/2006/relationships/tags" Target="../tags/tag570.xml"/><Relationship Id="rId21" Type="http://schemas.openxmlformats.org/officeDocument/2006/relationships/tags" Target="../tags/tag588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tags" Target="../tags/tag584.xml"/><Relationship Id="rId25" Type="http://schemas.openxmlformats.org/officeDocument/2006/relationships/tags" Target="../tags/tag592.xml"/><Relationship Id="rId2" Type="http://schemas.openxmlformats.org/officeDocument/2006/relationships/tags" Target="../tags/tag569.xml"/><Relationship Id="rId16" Type="http://schemas.openxmlformats.org/officeDocument/2006/relationships/tags" Target="../tags/tag583.xml"/><Relationship Id="rId20" Type="http://schemas.openxmlformats.org/officeDocument/2006/relationships/tags" Target="../tags/tag587.xml"/><Relationship Id="rId29" Type="http://schemas.openxmlformats.org/officeDocument/2006/relationships/tags" Target="../tags/tag596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24" Type="http://schemas.openxmlformats.org/officeDocument/2006/relationships/tags" Target="../tags/tag591.xml"/><Relationship Id="rId32" Type="http://schemas.openxmlformats.org/officeDocument/2006/relationships/image" Target="../media/image7.png"/><Relationship Id="rId5" Type="http://schemas.openxmlformats.org/officeDocument/2006/relationships/tags" Target="../tags/tag572.xml"/><Relationship Id="rId15" Type="http://schemas.openxmlformats.org/officeDocument/2006/relationships/tags" Target="../tags/tag582.xml"/><Relationship Id="rId23" Type="http://schemas.openxmlformats.org/officeDocument/2006/relationships/tags" Target="../tags/tag590.xml"/><Relationship Id="rId28" Type="http://schemas.openxmlformats.org/officeDocument/2006/relationships/tags" Target="../tags/tag595.xml"/><Relationship Id="rId10" Type="http://schemas.openxmlformats.org/officeDocument/2006/relationships/tags" Target="../tags/tag577.xml"/><Relationship Id="rId19" Type="http://schemas.openxmlformats.org/officeDocument/2006/relationships/tags" Target="../tags/tag58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Relationship Id="rId22" Type="http://schemas.openxmlformats.org/officeDocument/2006/relationships/tags" Target="../tags/tag589.xml"/><Relationship Id="rId27" Type="http://schemas.openxmlformats.org/officeDocument/2006/relationships/tags" Target="../tags/tag594.xml"/><Relationship Id="rId30" Type="http://schemas.openxmlformats.org/officeDocument/2006/relationships/tags" Target="../tags/tag59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610.xml"/><Relationship Id="rId18" Type="http://schemas.openxmlformats.org/officeDocument/2006/relationships/tags" Target="../tags/tag615.xml"/><Relationship Id="rId26" Type="http://schemas.openxmlformats.org/officeDocument/2006/relationships/tags" Target="../tags/tag623.xml"/><Relationship Id="rId3" Type="http://schemas.openxmlformats.org/officeDocument/2006/relationships/tags" Target="../tags/tag600.xml"/><Relationship Id="rId21" Type="http://schemas.openxmlformats.org/officeDocument/2006/relationships/tags" Target="../tags/tag618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17" Type="http://schemas.openxmlformats.org/officeDocument/2006/relationships/tags" Target="../tags/tag614.xml"/><Relationship Id="rId25" Type="http://schemas.openxmlformats.org/officeDocument/2006/relationships/tags" Target="../tags/tag622.xml"/><Relationship Id="rId33" Type="http://schemas.openxmlformats.org/officeDocument/2006/relationships/image" Target="../media/image7.png"/><Relationship Id="rId2" Type="http://schemas.openxmlformats.org/officeDocument/2006/relationships/tags" Target="../tags/tag599.xml"/><Relationship Id="rId16" Type="http://schemas.openxmlformats.org/officeDocument/2006/relationships/tags" Target="../tags/tag613.xml"/><Relationship Id="rId20" Type="http://schemas.openxmlformats.org/officeDocument/2006/relationships/tags" Target="../tags/tag617.xml"/><Relationship Id="rId29" Type="http://schemas.openxmlformats.org/officeDocument/2006/relationships/tags" Target="../tags/tag626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24" Type="http://schemas.openxmlformats.org/officeDocument/2006/relationships/tags" Target="../tags/tag621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02.xml"/><Relationship Id="rId15" Type="http://schemas.openxmlformats.org/officeDocument/2006/relationships/tags" Target="../tags/tag612.xml"/><Relationship Id="rId23" Type="http://schemas.openxmlformats.org/officeDocument/2006/relationships/tags" Target="../tags/tag620.xml"/><Relationship Id="rId28" Type="http://schemas.openxmlformats.org/officeDocument/2006/relationships/tags" Target="../tags/tag625.xml"/><Relationship Id="rId10" Type="http://schemas.openxmlformats.org/officeDocument/2006/relationships/tags" Target="../tags/tag607.xml"/><Relationship Id="rId19" Type="http://schemas.openxmlformats.org/officeDocument/2006/relationships/tags" Target="../tags/tag616.xml"/><Relationship Id="rId31" Type="http://schemas.openxmlformats.org/officeDocument/2006/relationships/tags" Target="../tags/tag628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tags" Target="../tags/tag611.xml"/><Relationship Id="rId22" Type="http://schemas.openxmlformats.org/officeDocument/2006/relationships/tags" Target="../tags/tag619.xml"/><Relationship Id="rId27" Type="http://schemas.openxmlformats.org/officeDocument/2006/relationships/tags" Target="../tags/tag624.xml"/><Relationship Id="rId30" Type="http://schemas.openxmlformats.org/officeDocument/2006/relationships/tags" Target="../tags/tag627.xml"/><Relationship Id="rId8" Type="http://schemas.openxmlformats.org/officeDocument/2006/relationships/tags" Target="../tags/tag6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641.xml"/><Relationship Id="rId18" Type="http://schemas.openxmlformats.org/officeDocument/2006/relationships/tags" Target="../tags/tag646.xml"/><Relationship Id="rId26" Type="http://schemas.openxmlformats.org/officeDocument/2006/relationships/tags" Target="../tags/tag654.xml"/><Relationship Id="rId3" Type="http://schemas.openxmlformats.org/officeDocument/2006/relationships/tags" Target="../tags/tag631.xml"/><Relationship Id="rId21" Type="http://schemas.openxmlformats.org/officeDocument/2006/relationships/tags" Target="../tags/tag649.xml"/><Relationship Id="rId34" Type="http://schemas.openxmlformats.org/officeDocument/2006/relationships/image" Target="../media/image7.png"/><Relationship Id="rId7" Type="http://schemas.openxmlformats.org/officeDocument/2006/relationships/tags" Target="../tags/tag635.xml"/><Relationship Id="rId12" Type="http://schemas.openxmlformats.org/officeDocument/2006/relationships/tags" Target="../tags/tag640.xml"/><Relationship Id="rId17" Type="http://schemas.openxmlformats.org/officeDocument/2006/relationships/tags" Target="../tags/tag645.xml"/><Relationship Id="rId25" Type="http://schemas.openxmlformats.org/officeDocument/2006/relationships/tags" Target="../tags/tag65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630.xml"/><Relationship Id="rId16" Type="http://schemas.openxmlformats.org/officeDocument/2006/relationships/tags" Target="../tags/tag644.xml"/><Relationship Id="rId20" Type="http://schemas.openxmlformats.org/officeDocument/2006/relationships/tags" Target="../tags/tag648.xml"/><Relationship Id="rId29" Type="http://schemas.openxmlformats.org/officeDocument/2006/relationships/tags" Target="../tags/tag657.xml"/><Relationship Id="rId1" Type="http://schemas.openxmlformats.org/officeDocument/2006/relationships/tags" Target="../tags/tag629.xml"/><Relationship Id="rId6" Type="http://schemas.openxmlformats.org/officeDocument/2006/relationships/tags" Target="../tags/tag634.xml"/><Relationship Id="rId11" Type="http://schemas.openxmlformats.org/officeDocument/2006/relationships/tags" Target="../tags/tag639.xml"/><Relationship Id="rId24" Type="http://schemas.openxmlformats.org/officeDocument/2006/relationships/tags" Target="../tags/tag652.xml"/><Relationship Id="rId32" Type="http://schemas.openxmlformats.org/officeDocument/2006/relationships/tags" Target="../tags/tag660.xml"/><Relationship Id="rId5" Type="http://schemas.openxmlformats.org/officeDocument/2006/relationships/tags" Target="../tags/tag633.xml"/><Relationship Id="rId15" Type="http://schemas.openxmlformats.org/officeDocument/2006/relationships/tags" Target="../tags/tag643.xml"/><Relationship Id="rId23" Type="http://schemas.openxmlformats.org/officeDocument/2006/relationships/tags" Target="../tags/tag651.xml"/><Relationship Id="rId28" Type="http://schemas.openxmlformats.org/officeDocument/2006/relationships/tags" Target="../tags/tag656.xml"/><Relationship Id="rId10" Type="http://schemas.openxmlformats.org/officeDocument/2006/relationships/tags" Target="../tags/tag638.xml"/><Relationship Id="rId19" Type="http://schemas.openxmlformats.org/officeDocument/2006/relationships/tags" Target="../tags/tag647.xml"/><Relationship Id="rId31" Type="http://schemas.openxmlformats.org/officeDocument/2006/relationships/tags" Target="../tags/tag659.xml"/><Relationship Id="rId4" Type="http://schemas.openxmlformats.org/officeDocument/2006/relationships/tags" Target="../tags/tag632.xml"/><Relationship Id="rId9" Type="http://schemas.openxmlformats.org/officeDocument/2006/relationships/tags" Target="../tags/tag637.xml"/><Relationship Id="rId14" Type="http://schemas.openxmlformats.org/officeDocument/2006/relationships/tags" Target="../tags/tag642.xml"/><Relationship Id="rId22" Type="http://schemas.openxmlformats.org/officeDocument/2006/relationships/tags" Target="../tags/tag650.xml"/><Relationship Id="rId27" Type="http://schemas.openxmlformats.org/officeDocument/2006/relationships/tags" Target="../tags/tag655.xml"/><Relationship Id="rId30" Type="http://schemas.openxmlformats.org/officeDocument/2006/relationships/tags" Target="../tags/tag658.xml"/><Relationship Id="rId8" Type="http://schemas.openxmlformats.org/officeDocument/2006/relationships/tags" Target="../tags/tag636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673.xml"/><Relationship Id="rId18" Type="http://schemas.openxmlformats.org/officeDocument/2006/relationships/tags" Target="../tags/tag678.xml"/><Relationship Id="rId26" Type="http://schemas.openxmlformats.org/officeDocument/2006/relationships/tags" Target="../tags/tag686.xml"/><Relationship Id="rId3" Type="http://schemas.openxmlformats.org/officeDocument/2006/relationships/tags" Target="../tags/tag663.xml"/><Relationship Id="rId21" Type="http://schemas.openxmlformats.org/officeDocument/2006/relationships/tags" Target="../tags/tag681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667.xml"/><Relationship Id="rId12" Type="http://schemas.openxmlformats.org/officeDocument/2006/relationships/tags" Target="../tags/tag672.xml"/><Relationship Id="rId17" Type="http://schemas.openxmlformats.org/officeDocument/2006/relationships/tags" Target="../tags/tag677.xml"/><Relationship Id="rId25" Type="http://schemas.openxmlformats.org/officeDocument/2006/relationships/tags" Target="../tags/tag685.xml"/><Relationship Id="rId33" Type="http://schemas.openxmlformats.org/officeDocument/2006/relationships/tags" Target="../tags/tag693.xml"/><Relationship Id="rId2" Type="http://schemas.openxmlformats.org/officeDocument/2006/relationships/tags" Target="../tags/tag662.xml"/><Relationship Id="rId16" Type="http://schemas.openxmlformats.org/officeDocument/2006/relationships/tags" Target="../tags/tag676.xml"/><Relationship Id="rId20" Type="http://schemas.openxmlformats.org/officeDocument/2006/relationships/tags" Target="../tags/tag680.xml"/><Relationship Id="rId29" Type="http://schemas.openxmlformats.org/officeDocument/2006/relationships/tags" Target="../tags/tag689.xml"/><Relationship Id="rId1" Type="http://schemas.openxmlformats.org/officeDocument/2006/relationships/tags" Target="../tags/tag661.xml"/><Relationship Id="rId6" Type="http://schemas.openxmlformats.org/officeDocument/2006/relationships/tags" Target="../tags/tag666.xml"/><Relationship Id="rId11" Type="http://schemas.openxmlformats.org/officeDocument/2006/relationships/tags" Target="../tags/tag671.xml"/><Relationship Id="rId24" Type="http://schemas.openxmlformats.org/officeDocument/2006/relationships/tags" Target="../tags/tag684.xml"/><Relationship Id="rId32" Type="http://schemas.openxmlformats.org/officeDocument/2006/relationships/tags" Target="../tags/tag692.xml"/><Relationship Id="rId5" Type="http://schemas.openxmlformats.org/officeDocument/2006/relationships/tags" Target="../tags/tag665.xml"/><Relationship Id="rId15" Type="http://schemas.openxmlformats.org/officeDocument/2006/relationships/tags" Target="../tags/tag675.xml"/><Relationship Id="rId23" Type="http://schemas.openxmlformats.org/officeDocument/2006/relationships/tags" Target="../tags/tag683.xml"/><Relationship Id="rId28" Type="http://schemas.openxmlformats.org/officeDocument/2006/relationships/tags" Target="../tags/tag688.xml"/><Relationship Id="rId10" Type="http://schemas.openxmlformats.org/officeDocument/2006/relationships/tags" Target="../tags/tag670.xml"/><Relationship Id="rId19" Type="http://schemas.openxmlformats.org/officeDocument/2006/relationships/tags" Target="../tags/tag679.xml"/><Relationship Id="rId31" Type="http://schemas.openxmlformats.org/officeDocument/2006/relationships/tags" Target="../tags/tag691.xml"/><Relationship Id="rId4" Type="http://schemas.openxmlformats.org/officeDocument/2006/relationships/tags" Target="../tags/tag664.xml"/><Relationship Id="rId9" Type="http://schemas.openxmlformats.org/officeDocument/2006/relationships/tags" Target="../tags/tag669.xml"/><Relationship Id="rId14" Type="http://schemas.openxmlformats.org/officeDocument/2006/relationships/tags" Target="../tags/tag674.xml"/><Relationship Id="rId22" Type="http://schemas.openxmlformats.org/officeDocument/2006/relationships/tags" Target="../tags/tag682.xml"/><Relationship Id="rId27" Type="http://schemas.openxmlformats.org/officeDocument/2006/relationships/tags" Target="../tags/tag687.xml"/><Relationship Id="rId30" Type="http://schemas.openxmlformats.org/officeDocument/2006/relationships/tags" Target="../tags/tag690.xml"/><Relationship Id="rId35" Type="http://schemas.openxmlformats.org/officeDocument/2006/relationships/image" Target="../media/image7.png"/><Relationship Id="rId8" Type="http://schemas.openxmlformats.org/officeDocument/2006/relationships/tags" Target="../tags/tag66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2" Type="http://schemas.openxmlformats.org/officeDocument/2006/relationships/tags" Target="../tags/tag695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5" Type="http://schemas.openxmlformats.org/officeDocument/2006/relationships/tags" Target="../tags/tag698.xml"/><Relationship Id="rId4" Type="http://schemas.openxmlformats.org/officeDocument/2006/relationships/tags" Target="../tags/tag697.xml"/><Relationship Id="rId9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708.xml"/><Relationship Id="rId3" Type="http://schemas.openxmlformats.org/officeDocument/2006/relationships/tags" Target="../tags/tag703.xml"/><Relationship Id="rId7" Type="http://schemas.openxmlformats.org/officeDocument/2006/relationships/tags" Target="../tags/tag707.xml"/><Relationship Id="rId2" Type="http://schemas.openxmlformats.org/officeDocument/2006/relationships/tags" Target="../tags/tag702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5" Type="http://schemas.openxmlformats.org/officeDocument/2006/relationships/tags" Target="../tags/tag705.xml"/><Relationship Id="rId4" Type="http://schemas.openxmlformats.org/officeDocument/2006/relationships/tags" Target="../tags/tag704.xml"/><Relationship Id="rId9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716.xml"/><Relationship Id="rId3" Type="http://schemas.openxmlformats.org/officeDocument/2006/relationships/tags" Target="../tags/tag711.xml"/><Relationship Id="rId7" Type="http://schemas.openxmlformats.org/officeDocument/2006/relationships/tags" Target="../tags/tag715.xml"/><Relationship Id="rId2" Type="http://schemas.openxmlformats.org/officeDocument/2006/relationships/tags" Target="../tags/tag710.xml"/><Relationship Id="rId1" Type="http://schemas.openxmlformats.org/officeDocument/2006/relationships/tags" Target="../tags/tag709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12.xml"/><Relationship Id="rId9" Type="http://schemas.openxmlformats.org/officeDocument/2006/relationships/tags" Target="../tags/tag71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725.xml"/><Relationship Id="rId3" Type="http://schemas.openxmlformats.org/officeDocument/2006/relationships/tags" Target="../tags/tag720.xml"/><Relationship Id="rId7" Type="http://schemas.openxmlformats.org/officeDocument/2006/relationships/tags" Target="../tags/tag724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6" Type="http://schemas.openxmlformats.org/officeDocument/2006/relationships/tags" Target="../tags/tag7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22.xml"/><Relationship Id="rId10" Type="http://schemas.openxmlformats.org/officeDocument/2006/relationships/tags" Target="../tags/tag727.xml"/><Relationship Id="rId4" Type="http://schemas.openxmlformats.org/officeDocument/2006/relationships/tags" Target="../tags/tag721.xml"/><Relationship Id="rId9" Type="http://schemas.openxmlformats.org/officeDocument/2006/relationships/tags" Target="../tags/tag72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735.xml"/><Relationship Id="rId13" Type="http://schemas.openxmlformats.org/officeDocument/2006/relationships/tags" Target="../tags/tag740.xml"/><Relationship Id="rId18" Type="http://schemas.openxmlformats.org/officeDocument/2006/relationships/tags" Target="../tags/tag745.xml"/><Relationship Id="rId3" Type="http://schemas.openxmlformats.org/officeDocument/2006/relationships/tags" Target="../tags/tag73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34.xml"/><Relationship Id="rId12" Type="http://schemas.openxmlformats.org/officeDocument/2006/relationships/tags" Target="../tags/tag739.xml"/><Relationship Id="rId17" Type="http://schemas.openxmlformats.org/officeDocument/2006/relationships/tags" Target="../tags/tag744.xml"/><Relationship Id="rId2" Type="http://schemas.openxmlformats.org/officeDocument/2006/relationships/tags" Target="../tags/tag729.xml"/><Relationship Id="rId16" Type="http://schemas.openxmlformats.org/officeDocument/2006/relationships/tags" Target="../tags/tag743.xml"/><Relationship Id="rId20" Type="http://schemas.openxmlformats.org/officeDocument/2006/relationships/tags" Target="../tags/tag747.xml"/><Relationship Id="rId1" Type="http://schemas.openxmlformats.org/officeDocument/2006/relationships/tags" Target="../tags/tag728.xml"/><Relationship Id="rId6" Type="http://schemas.openxmlformats.org/officeDocument/2006/relationships/tags" Target="../tags/tag733.xml"/><Relationship Id="rId11" Type="http://schemas.openxmlformats.org/officeDocument/2006/relationships/tags" Target="../tags/tag738.xml"/><Relationship Id="rId5" Type="http://schemas.openxmlformats.org/officeDocument/2006/relationships/tags" Target="../tags/tag732.xml"/><Relationship Id="rId15" Type="http://schemas.openxmlformats.org/officeDocument/2006/relationships/tags" Target="../tags/tag742.xml"/><Relationship Id="rId10" Type="http://schemas.openxmlformats.org/officeDocument/2006/relationships/tags" Target="../tags/tag737.xml"/><Relationship Id="rId19" Type="http://schemas.openxmlformats.org/officeDocument/2006/relationships/tags" Target="../tags/tag746.xml"/><Relationship Id="rId4" Type="http://schemas.openxmlformats.org/officeDocument/2006/relationships/tags" Target="../tags/tag731.xml"/><Relationship Id="rId9" Type="http://schemas.openxmlformats.org/officeDocument/2006/relationships/tags" Target="../tags/tag736.xml"/><Relationship Id="rId14" Type="http://schemas.openxmlformats.org/officeDocument/2006/relationships/tags" Target="../tags/tag741.xml"/><Relationship Id="rId2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755.xml"/><Relationship Id="rId13" Type="http://schemas.openxmlformats.org/officeDocument/2006/relationships/tags" Target="../tags/tag760.xml"/><Relationship Id="rId18" Type="http://schemas.openxmlformats.org/officeDocument/2006/relationships/tags" Target="../tags/tag765.xml"/><Relationship Id="rId3" Type="http://schemas.openxmlformats.org/officeDocument/2006/relationships/tags" Target="../tags/tag750.xml"/><Relationship Id="rId21" Type="http://schemas.openxmlformats.org/officeDocument/2006/relationships/tags" Target="../tags/tag768.xml"/><Relationship Id="rId7" Type="http://schemas.openxmlformats.org/officeDocument/2006/relationships/tags" Target="../tags/tag754.xml"/><Relationship Id="rId12" Type="http://schemas.openxmlformats.org/officeDocument/2006/relationships/tags" Target="../tags/tag759.xml"/><Relationship Id="rId17" Type="http://schemas.openxmlformats.org/officeDocument/2006/relationships/tags" Target="../tags/tag764.xml"/><Relationship Id="rId25" Type="http://schemas.openxmlformats.org/officeDocument/2006/relationships/image" Target="../media/image5.png"/><Relationship Id="rId2" Type="http://schemas.openxmlformats.org/officeDocument/2006/relationships/tags" Target="../tags/tag749.xml"/><Relationship Id="rId16" Type="http://schemas.openxmlformats.org/officeDocument/2006/relationships/tags" Target="../tags/tag763.xml"/><Relationship Id="rId20" Type="http://schemas.openxmlformats.org/officeDocument/2006/relationships/tags" Target="../tags/tag767.xml"/><Relationship Id="rId1" Type="http://schemas.openxmlformats.org/officeDocument/2006/relationships/tags" Target="../tags/tag748.xml"/><Relationship Id="rId6" Type="http://schemas.openxmlformats.org/officeDocument/2006/relationships/tags" Target="../tags/tag753.xml"/><Relationship Id="rId11" Type="http://schemas.openxmlformats.org/officeDocument/2006/relationships/tags" Target="../tags/tag75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52.xml"/><Relationship Id="rId15" Type="http://schemas.openxmlformats.org/officeDocument/2006/relationships/tags" Target="../tags/tag762.xml"/><Relationship Id="rId23" Type="http://schemas.openxmlformats.org/officeDocument/2006/relationships/tags" Target="../tags/tag770.xml"/><Relationship Id="rId10" Type="http://schemas.openxmlformats.org/officeDocument/2006/relationships/tags" Target="../tags/tag757.xml"/><Relationship Id="rId19" Type="http://schemas.openxmlformats.org/officeDocument/2006/relationships/tags" Target="../tags/tag766.xml"/><Relationship Id="rId4" Type="http://schemas.openxmlformats.org/officeDocument/2006/relationships/tags" Target="../tags/tag751.xml"/><Relationship Id="rId9" Type="http://schemas.openxmlformats.org/officeDocument/2006/relationships/tags" Target="../tags/tag756.xml"/><Relationship Id="rId14" Type="http://schemas.openxmlformats.org/officeDocument/2006/relationships/tags" Target="../tags/tag761.xml"/><Relationship Id="rId22" Type="http://schemas.openxmlformats.org/officeDocument/2006/relationships/tags" Target="../tags/tag7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78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26" Type="http://schemas.openxmlformats.org/officeDocument/2006/relationships/image" Target="../media/image5.png"/><Relationship Id="rId3" Type="http://schemas.openxmlformats.org/officeDocument/2006/relationships/tags" Target="../tags/tag773.xml"/><Relationship Id="rId21" Type="http://schemas.openxmlformats.org/officeDocument/2006/relationships/tags" Target="../tags/tag791.xml"/><Relationship Id="rId7" Type="http://schemas.openxmlformats.org/officeDocument/2006/relationships/tags" Target="../tags/tag777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0" Type="http://schemas.openxmlformats.org/officeDocument/2006/relationships/tags" Target="../tags/tag790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5" Type="http://schemas.openxmlformats.org/officeDocument/2006/relationships/tags" Target="../tags/tag775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10" Type="http://schemas.openxmlformats.org/officeDocument/2006/relationships/tags" Target="../tags/tag780.xml"/><Relationship Id="rId19" Type="http://schemas.openxmlformats.org/officeDocument/2006/relationships/tags" Target="../tags/tag789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4" Type="http://schemas.openxmlformats.org/officeDocument/2006/relationships/tags" Target="../tags/tag784.xml"/><Relationship Id="rId22" Type="http://schemas.openxmlformats.org/officeDocument/2006/relationships/tags" Target="../tags/tag7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802.xml"/><Relationship Id="rId13" Type="http://schemas.openxmlformats.org/officeDocument/2006/relationships/tags" Target="../tags/tag807.xml"/><Relationship Id="rId18" Type="http://schemas.openxmlformats.org/officeDocument/2006/relationships/tags" Target="../tags/tag81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97.xml"/><Relationship Id="rId21" Type="http://schemas.openxmlformats.org/officeDocument/2006/relationships/tags" Target="../tags/tag815.xml"/><Relationship Id="rId7" Type="http://schemas.openxmlformats.org/officeDocument/2006/relationships/tags" Target="../tags/tag801.xml"/><Relationship Id="rId12" Type="http://schemas.openxmlformats.org/officeDocument/2006/relationships/tags" Target="../tags/tag806.xml"/><Relationship Id="rId17" Type="http://schemas.openxmlformats.org/officeDocument/2006/relationships/tags" Target="../tags/tag811.xml"/><Relationship Id="rId25" Type="http://schemas.openxmlformats.org/officeDocument/2006/relationships/tags" Target="../tags/tag819.xml"/><Relationship Id="rId2" Type="http://schemas.openxmlformats.org/officeDocument/2006/relationships/tags" Target="../tags/tag796.xml"/><Relationship Id="rId16" Type="http://schemas.openxmlformats.org/officeDocument/2006/relationships/tags" Target="../tags/tag810.xml"/><Relationship Id="rId20" Type="http://schemas.openxmlformats.org/officeDocument/2006/relationships/tags" Target="../tags/tag814.xml"/><Relationship Id="rId1" Type="http://schemas.openxmlformats.org/officeDocument/2006/relationships/tags" Target="../tags/tag795.xml"/><Relationship Id="rId6" Type="http://schemas.openxmlformats.org/officeDocument/2006/relationships/tags" Target="../tags/tag800.xml"/><Relationship Id="rId11" Type="http://schemas.openxmlformats.org/officeDocument/2006/relationships/tags" Target="../tags/tag805.xml"/><Relationship Id="rId24" Type="http://schemas.openxmlformats.org/officeDocument/2006/relationships/tags" Target="../tags/tag818.xml"/><Relationship Id="rId5" Type="http://schemas.openxmlformats.org/officeDocument/2006/relationships/tags" Target="../tags/tag799.xml"/><Relationship Id="rId15" Type="http://schemas.openxmlformats.org/officeDocument/2006/relationships/tags" Target="../tags/tag809.xml"/><Relationship Id="rId23" Type="http://schemas.openxmlformats.org/officeDocument/2006/relationships/tags" Target="../tags/tag817.xml"/><Relationship Id="rId10" Type="http://schemas.openxmlformats.org/officeDocument/2006/relationships/tags" Target="../tags/tag804.xml"/><Relationship Id="rId19" Type="http://schemas.openxmlformats.org/officeDocument/2006/relationships/tags" Target="../tags/tag813.xml"/><Relationship Id="rId4" Type="http://schemas.openxmlformats.org/officeDocument/2006/relationships/tags" Target="../tags/tag798.xml"/><Relationship Id="rId9" Type="http://schemas.openxmlformats.org/officeDocument/2006/relationships/tags" Target="../tags/tag803.xml"/><Relationship Id="rId14" Type="http://schemas.openxmlformats.org/officeDocument/2006/relationships/tags" Target="../tags/tag808.xml"/><Relationship Id="rId22" Type="http://schemas.openxmlformats.org/officeDocument/2006/relationships/tags" Target="../tags/tag816.xml"/><Relationship Id="rId27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tags" Target="../tags/tag832.xml"/><Relationship Id="rId18" Type="http://schemas.openxmlformats.org/officeDocument/2006/relationships/tags" Target="../tags/tag837.xml"/><Relationship Id="rId26" Type="http://schemas.openxmlformats.org/officeDocument/2006/relationships/tags" Target="../tags/tag845.xml"/><Relationship Id="rId39" Type="http://schemas.openxmlformats.org/officeDocument/2006/relationships/tags" Target="../tags/tag858.xml"/><Relationship Id="rId21" Type="http://schemas.openxmlformats.org/officeDocument/2006/relationships/tags" Target="../tags/tag840.xml"/><Relationship Id="rId34" Type="http://schemas.openxmlformats.org/officeDocument/2006/relationships/tags" Target="../tags/tag853.xml"/><Relationship Id="rId42" Type="http://schemas.openxmlformats.org/officeDocument/2006/relationships/tags" Target="../tags/tag861.xml"/><Relationship Id="rId47" Type="http://schemas.openxmlformats.org/officeDocument/2006/relationships/notesSlide" Target="../notesSlides/notesSlide24.xml"/><Relationship Id="rId7" Type="http://schemas.openxmlformats.org/officeDocument/2006/relationships/tags" Target="../tags/tag826.xml"/><Relationship Id="rId2" Type="http://schemas.openxmlformats.org/officeDocument/2006/relationships/tags" Target="../tags/tag821.xml"/><Relationship Id="rId16" Type="http://schemas.openxmlformats.org/officeDocument/2006/relationships/tags" Target="../tags/tag835.xml"/><Relationship Id="rId29" Type="http://schemas.openxmlformats.org/officeDocument/2006/relationships/tags" Target="../tags/tag848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11" Type="http://schemas.openxmlformats.org/officeDocument/2006/relationships/tags" Target="../tags/tag830.xml"/><Relationship Id="rId24" Type="http://schemas.openxmlformats.org/officeDocument/2006/relationships/tags" Target="../tags/tag843.xml"/><Relationship Id="rId32" Type="http://schemas.openxmlformats.org/officeDocument/2006/relationships/tags" Target="../tags/tag851.xml"/><Relationship Id="rId37" Type="http://schemas.openxmlformats.org/officeDocument/2006/relationships/tags" Target="../tags/tag856.xml"/><Relationship Id="rId40" Type="http://schemas.openxmlformats.org/officeDocument/2006/relationships/tags" Target="../tags/tag859.xml"/><Relationship Id="rId45" Type="http://schemas.openxmlformats.org/officeDocument/2006/relationships/tags" Target="../tags/tag864.xml"/><Relationship Id="rId5" Type="http://schemas.openxmlformats.org/officeDocument/2006/relationships/tags" Target="../tags/tag824.xml"/><Relationship Id="rId15" Type="http://schemas.openxmlformats.org/officeDocument/2006/relationships/tags" Target="../tags/tag834.xml"/><Relationship Id="rId23" Type="http://schemas.openxmlformats.org/officeDocument/2006/relationships/tags" Target="../tags/tag842.xml"/><Relationship Id="rId28" Type="http://schemas.openxmlformats.org/officeDocument/2006/relationships/tags" Target="../tags/tag847.xml"/><Relationship Id="rId36" Type="http://schemas.openxmlformats.org/officeDocument/2006/relationships/tags" Target="../tags/tag855.xml"/><Relationship Id="rId10" Type="http://schemas.openxmlformats.org/officeDocument/2006/relationships/tags" Target="../tags/tag829.xml"/><Relationship Id="rId19" Type="http://schemas.openxmlformats.org/officeDocument/2006/relationships/tags" Target="../tags/tag838.xml"/><Relationship Id="rId31" Type="http://schemas.openxmlformats.org/officeDocument/2006/relationships/tags" Target="../tags/tag850.xml"/><Relationship Id="rId44" Type="http://schemas.openxmlformats.org/officeDocument/2006/relationships/tags" Target="../tags/tag863.xml"/><Relationship Id="rId4" Type="http://schemas.openxmlformats.org/officeDocument/2006/relationships/tags" Target="../tags/tag823.xml"/><Relationship Id="rId9" Type="http://schemas.openxmlformats.org/officeDocument/2006/relationships/tags" Target="../tags/tag828.xml"/><Relationship Id="rId14" Type="http://schemas.openxmlformats.org/officeDocument/2006/relationships/tags" Target="../tags/tag833.xml"/><Relationship Id="rId22" Type="http://schemas.openxmlformats.org/officeDocument/2006/relationships/tags" Target="../tags/tag841.xml"/><Relationship Id="rId27" Type="http://schemas.openxmlformats.org/officeDocument/2006/relationships/tags" Target="../tags/tag846.xml"/><Relationship Id="rId30" Type="http://schemas.openxmlformats.org/officeDocument/2006/relationships/tags" Target="../tags/tag849.xml"/><Relationship Id="rId35" Type="http://schemas.openxmlformats.org/officeDocument/2006/relationships/tags" Target="../tags/tag854.xml"/><Relationship Id="rId43" Type="http://schemas.openxmlformats.org/officeDocument/2006/relationships/tags" Target="../tags/tag862.xml"/><Relationship Id="rId48" Type="http://schemas.openxmlformats.org/officeDocument/2006/relationships/image" Target="../media/image5.png"/><Relationship Id="rId8" Type="http://schemas.openxmlformats.org/officeDocument/2006/relationships/tags" Target="../tags/tag827.xml"/><Relationship Id="rId3" Type="http://schemas.openxmlformats.org/officeDocument/2006/relationships/tags" Target="../tags/tag822.xml"/><Relationship Id="rId12" Type="http://schemas.openxmlformats.org/officeDocument/2006/relationships/tags" Target="../tags/tag831.xml"/><Relationship Id="rId17" Type="http://schemas.openxmlformats.org/officeDocument/2006/relationships/tags" Target="../tags/tag836.xml"/><Relationship Id="rId25" Type="http://schemas.openxmlformats.org/officeDocument/2006/relationships/tags" Target="../tags/tag844.xml"/><Relationship Id="rId33" Type="http://schemas.openxmlformats.org/officeDocument/2006/relationships/tags" Target="../tags/tag852.xml"/><Relationship Id="rId38" Type="http://schemas.openxmlformats.org/officeDocument/2006/relationships/tags" Target="../tags/tag857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839.xml"/><Relationship Id="rId41" Type="http://schemas.openxmlformats.org/officeDocument/2006/relationships/tags" Target="../tags/tag860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877.xml"/><Relationship Id="rId18" Type="http://schemas.openxmlformats.org/officeDocument/2006/relationships/tags" Target="../tags/tag882.xml"/><Relationship Id="rId26" Type="http://schemas.openxmlformats.org/officeDocument/2006/relationships/tags" Target="../tags/tag890.xml"/><Relationship Id="rId21" Type="http://schemas.openxmlformats.org/officeDocument/2006/relationships/tags" Target="../tags/tag885.xml"/><Relationship Id="rId34" Type="http://schemas.openxmlformats.org/officeDocument/2006/relationships/tags" Target="../tags/tag898.xml"/><Relationship Id="rId7" Type="http://schemas.openxmlformats.org/officeDocument/2006/relationships/tags" Target="../tags/tag871.xml"/><Relationship Id="rId12" Type="http://schemas.openxmlformats.org/officeDocument/2006/relationships/tags" Target="../tags/tag876.xml"/><Relationship Id="rId17" Type="http://schemas.openxmlformats.org/officeDocument/2006/relationships/tags" Target="../tags/tag881.xml"/><Relationship Id="rId25" Type="http://schemas.openxmlformats.org/officeDocument/2006/relationships/tags" Target="../tags/tag889.xml"/><Relationship Id="rId33" Type="http://schemas.openxmlformats.org/officeDocument/2006/relationships/tags" Target="../tags/tag897.xml"/><Relationship Id="rId2" Type="http://schemas.openxmlformats.org/officeDocument/2006/relationships/tags" Target="../tags/tag866.xml"/><Relationship Id="rId16" Type="http://schemas.openxmlformats.org/officeDocument/2006/relationships/tags" Target="../tags/tag880.xml"/><Relationship Id="rId20" Type="http://schemas.openxmlformats.org/officeDocument/2006/relationships/tags" Target="../tags/tag884.xml"/><Relationship Id="rId29" Type="http://schemas.openxmlformats.org/officeDocument/2006/relationships/tags" Target="../tags/tag893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11" Type="http://schemas.openxmlformats.org/officeDocument/2006/relationships/tags" Target="../tags/tag875.xml"/><Relationship Id="rId24" Type="http://schemas.openxmlformats.org/officeDocument/2006/relationships/tags" Target="../tags/tag888.xml"/><Relationship Id="rId32" Type="http://schemas.openxmlformats.org/officeDocument/2006/relationships/tags" Target="../tags/tag896.xml"/><Relationship Id="rId37" Type="http://schemas.openxmlformats.org/officeDocument/2006/relationships/image" Target="../media/image5.png"/><Relationship Id="rId5" Type="http://schemas.openxmlformats.org/officeDocument/2006/relationships/tags" Target="../tags/tag869.xml"/><Relationship Id="rId15" Type="http://schemas.openxmlformats.org/officeDocument/2006/relationships/tags" Target="../tags/tag879.xml"/><Relationship Id="rId23" Type="http://schemas.openxmlformats.org/officeDocument/2006/relationships/tags" Target="../tags/tag887.xml"/><Relationship Id="rId28" Type="http://schemas.openxmlformats.org/officeDocument/2006/relationships/tags" Target="../tags/tag892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874.xml"/><Relationship Id="rId19" Type="http://schemas.openxmlformats.org/officeDocument/2006/relationships/tags" Target="../tags/tag883.xml"/><Relationship Id="rId31" Type="http://schemas.openxmlformats.org/officeDocument/2006/relationships/tags" Target="../tags/tag895.xml"/><Relationship Id="rId4" Type="http://schemas.openxmlformats.org/officeDocument/2006/relationships/tags" Target="../tags/tag868.xml"/><Relationship Id="rId9" Type="http://schemas.openxmlformats.org/officeDocument/2006/relationships/tags" Target="../tags/tag873.xml"/><Relationship Id="rId14" Type="http://schemas.openxmlformats.org/officeDocument/2006/relationships/tags" Target="../tags/tag878.xml"/><Relationship Id="rId22" Type="http://schemas.openxmlformats.org/officeDocument/2006/relationships/tags" Target="../tags/tag886.xml"/><Relationship Id="rId27" Type="http://schemas.openxmlformats.org/officeDocument/2006/relationships/tags" Target="../tags/tag891.xml"/><Relationship Id="rId30" Type="http://schemas.openxmlformats.org/officeDocument/2006/relationships/tags" Target="../tags/tag894.xml"/><Relationship Id="rId35" Type="http://schemas.openxmlformats.org/officeDocument/2006/relationships/tags" Target="../tags/tag899.xml"/><Relationship Id="rId8" Type="http://schemas.openxmlformats.org/officeDocument/2006/relationships/tags" Target="../tags/tag872.xml"/><Relationship Id="rId3" Type="http://schemas.openxmlformats.org/officeDocument/2006/relationships/tags" Target="../tags/tag867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912.xml"/><Relationship Id="rId18" Type="http://schemas.openxmlformats.org/officeDocument/2006/relationships/tags" Target="../tags/tag917.xml"/><Relationship Id="rId26" Type="http://schemas.openxmlformats.org/officeDocument/2006/relationships/tags" Target="../tags/tag925.xml"/><Relationship Id="rId21" Type="http://schemas.openxmlformats.org/officeDocument/2006/relationships/tags" Target="../tags/tag920.xml"/><Relationship Id="rId34" Type="http://schemas.openxmlformats.org/officeDocument/2006/relationships/tags" Target="../tags/tag933.xml"/><Relationship Id="rId7" Type="http://schemas.openxmlformats.org/officeDocument/2006/relationships/tags" Target="../tags/tag906.xml"/><Relationship Id="rId12" Type="http://schemas.openxmlformats.org/officeDocument/2006/relationships/tags" Target="../tags/tag911.xml"/><Relationship Id="rId17" Type="http://schemas.openxmlformats.org/officeDocument/2006/relationships/tags" Target="../tags/tag916.xml"/><Relationship Id="rId25" Type="http://schemas.openxmlformats.org/officeDocument/2006/relationships/tags" Target="../tags/tag924.xml"/><Relationship Id="rId33" Type="http://schemas.openxmlformats.org/officeDocument/2006/relationships/tags" Target="../tags/tag932.xml"/><Relationship Id="rId38" Type="http://schemas.openxmlformats.org/officeDocument/2006/relationships/image" Target="../media/image5.png"/><Relationship Id="rId2" Type="http://schemas.openxmlformats.org/officeDocument/2006/relationships/tags" Target="../tags/tag901.xml"/><Relationship Id="rId16" Type="http://schemas.openxmlformats.org/officeDocument/2006/relationships/tags" Target="../tags/tag915.xml"/><Relationship Id="rId20" Type="http://schemas.openxmlformats.org/officeDocument/2006/relationships/tags" Target="../tags/tag919.xml"/><Relationship Id="rId29" Type="http://schemas.openxmlformats.org/officeDocument/2006/relationships/tags" Target="../tags/tag928.xml"/><Relationship Id="rId1" Type="http://schemas.openxmlformats.org/officeDocument/2006/relationships/tags" Target="../tags/tag900.xml"/><Relationship Id="rId6" Type="http://schemas.openxmlformats.org/officeDocument/2006/relationships/tags" Target="../tags/tag905.xml"/><Relationship Id="rId11" Type="http://schemas.openxmlformats.org/officeDocument/2006/relationships/tags" Target="../tags/tag910.xml"/><Relationship Id="rId24" Type="http://schemas.openxmlformats.org/officeDocument/2006/relationships/tags" Target="../tags/tag923.xml"/><Relationship Id="rId32" Type="http://schemas.openxmlformats.org/officeDocument/2006/relationships/tags" Target="../tags/tag931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904.xml"/><Relationship Id="rId15" Type="http://schemas.openxmlformats.org/officeDocument/2006/relationships/tags" Target="../tags/tag914.xml"/><Relationship Id="rId23" Type="http://schemas.openxmlformats.org/officeDocument/2006/relationships/tags" Target="../tags/tag922.xml"/><Relationship Id="rId28" Type="http://schemas.openxmlformats.org/officeDocument/2006/relationships/tags" Target="../tags/tag927.xml"/><Relationship Id="rId36" Type="http://schemas.openxmlformats.org/officeDocument/2006/relationships/tags" Target="../tags/tag935.xml"/><Relationship Id="rId10" Type="http://schemas.openxmlformats.org/officeDocument/2006/relationships/tags" Target="../tags/tag909.xml"/><Relationship Id="rId19" Type="http://schemas.openxmlformats.org/officeDocument/2006/relationships/tags" Target="../tags/tag918.xml"/><Relationship Id="rId31" Type="http://schemas.openxmlformats.org/officeDocument/2006/relationships/tags" Target="../tags/tag930.xml"/><Relationship Id="rId4" Type="http://schemas.openxmlformats.org/officeDocument/2006/relationships/tags" Target="../tags/tag903.xml"/><Relationship Id="rId9" Type="http://schemas.openxmlformats.org/officeDocument/2006/relationships/tags" Target="../tags/tag908.xml"/><Relationship Id="rId14" Type="http://schemas.openxmlformats.org/officeDocument/2006/relationships/tags" Target="../tags/tag913.xml"/><Relationship Id="rId22" Type="http://schemas.openxmlformats.org/officeDocument/2006/relationships/tags" Target="../tags/tag921.xml"/><Relationship Id="rId27" Type="http://schemas.openxmlformats.org/officeDocument/2006/relationships/tags" Target="../tags/tag926.xml"/><Relationship Id="rId30" Type="http://schemas.openxmlformats.org/officeDocument/2006/relationships/tags" Target="../tags/tag929.xml"/><Relationship Id="rId35" Type="http://schemas.openxmlformats.org/officeDocument/2006/relationships/tags" Target="../tags/tag934.xml"/><Relationship Id="rId8" Type="http://schemas.openxmlformats.org/officeDocument/2006/relationships/tags" Target="../tags/tag907.xml"/><Relationship Id="rId3" Type="http://schemas.openxmlformats.org/officeDocument/2006/relationships/tags" Target="../tags/tag902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tags" Target="../tags/tag948.xml"/><Relationship Id="rId18" Type="http://schemas.openxmlformats.org/officeDocument/2006/relationships/tags" Target="../tags/tag953.xml"/><Relationship Id="rId26" Type="http://schemas.openxmlformats.org/officeDocument/2006/relationships/tags" Target="../tags/tag961.xml"/><Relationship Id="rId39" Type="http://schemas.openxmlformats.org/officeDocument/2006/relationships/tags" Target="../tags/tag974.xml"/><Relationship Id="rId21" Type="http://schemas.openxmlformats.org/officeDocument/2006/relationships/tags" Target="../tags/tag956.xml"/><Relationship Id="rId34" Type="http://schemas.openxmlformats.org/officeDocument/2006/relationships/tags" Target="../tags/tag969.xml"/><Relationship Id="rId42" Type="http://schemas.openxmlformats.org/officeDocument/2006/relationships/image" Target="../media/image5.png"/><Relationship Id="rId7" Type="http://schemas.openxmlformats.org/officeDocument/2006/relationships/tags" Target="../tags/tag942.xml"/><Relationship Id="rId2" Type="http://schemas.openxmlformats.org/officeDocument/2006/relationships/tags" Target="../tags/tag937.xml"/><Relationship Id="rId16" Type="http://schemas.openxmlformats.org/officeDocument/2006/relationships/tags" Target="../tags/tag951.xml"/><Relationship Id="rId20" Type="http://schemas.openxmlformats.org/officeDocument/2006/relationships/tags" Target="../tags/tag955.xml"/><Relationship Id="rId29" Type="http://schemas.openxmlformats.org/officeDocument/2006/relationships/tags" Target="../tags/tag96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936.xml"/><Relationship Id="rId6" Type="http://schemas.openxmlformats.org/officeDocument/2006/relationships/tags" Target="../tags/tag941.xml"/><Relationship Id="rId11" Type="http://schemas.openxmlformats.org/officeDocument/2006/relationships/tags" Target="../tags/tag946.xml"/><Relationship Id="rId24" Type="http://schemas.openxmlformats.org/officeDocument/2006/relationships/tags" Target="../tags/tag959.xml"/><Relationship Id="rId32" Type="http://schemas.openxmlformats.org/officeDocument/2006/relationships/tags" Target="../tags/tag967.xml"/><Relationship Id="rId37" Type="http://schemas.openxmlformats.org/officeDocument/2006/relationships/tags" Target="../tags/tag972.xml"/><Relationship Id="rId40" Type="http://schemas.openxmlformats.org/officeDocument/2006/relationships/tags" Target="../tags/tag975.xml"/><Relationship Id="rId5" Type="http://schemas.openxmlformats.org/officeDocument/2006/relationships/tags" Target="../tags/tag940.xml"/><Relationship Id="rId15" Type="http://schemas.openxmlformats.org/officeDocument/2006/relationships/tags" Target="../tags/tag950.xml"/><Relationship Id="rId23" Type="http://schemas.openxmlformats.org/officeDocument/2006/relationships/tags" Target="../tags/tag958.xml"/><Relationship Id="rId28" Type="http://schemas.openxmlformats.org/officeDocument/2006/relationships/tags" Target="../tags/tag963.xml"/><Relationship Id="rId36" Type="http://schemas.openxmlformats.org/officeDocument/2006/relationships/tags" Target="../tags/tag971.xml"/><Relationship Id="rId10" Type="http://schemas.openxmlformats.org/officeDocument/2006/relationships/tags" Target="../tags/tag945.xml"/><Relationship Id="rId19" Type="http://schemas.openxmlformats.org/officeDocument/2006/relationships/tags" Target="../tags/tag954.xml"/><Relationship Id="rId31" Type="http://schemas.openxmlformats.org/officeDocument/2006/relationships/tags" Target="../tags/tag966.xml"/><Relationship Id="rId4" Type="http://schemas.openxmlformats.org/officeDocument/2006/relationships/tags" Target="../tags/tag939.xml"/><Relationship Id="rId9" Type="http://schemas.openxmlformats.org/officeDocument/2006/relationships/tags" Target="../tags/tag944.xml"/><Relationship Id="rId14" Type="http://schemas.openxmlformats.org/officeDocument/2006/relationships/tags" Target="../tags/tag949.xml"/><Relationship Id="rId22" Type="http://schemas.openxmlformats.org/officeDocument/2006/relationships/tags" Target="../tags/tag957.xml"/><Relationship Id="rId27" Type="http://schemas.openxmlformats.org/officeDocument/2006/relationships/tags" Target="../tags/tag962.xml"/><Relationship Id="rId30" Type="http://schemas.openxmlformats.org/officeDocument/2006/relationships/tags" Target="../tags/tag965.xml"/><Relationship Id="rId35" Type="http://schemas.openxmlformats.org/officeDocument/2006/relationships/tags" Target="../tags/tag970.xml"/><Relationship Id="rId43" Type="http://schemas.openxmlformats.org/officeDocument/2006/relationships/image" Target="../media/image6.png"/><Relationship Id="rId8" Type="http://schemas.openxmlformats.org/officeDocument/2006/relationships/tags" Target="../tags/tag943.xml"/><Relationship Id="rId3" Type="http://schemas.openxmlformats.org/officeDocument/2006/relationships/tags" Target="../tags/tag938.xml"/><Relationship Id="rId12" Type="http://schemas.openxmlformats.org/officeDocument/2006/relationships/tags" Target="../tags/tag947.xml"/><Relationship Id="rId17" Type="http://schemas.openxmlformats.org/officeDocument/2006/relationships/tags" Target="../tags/tag952.xml"/><Relationship Id="rId25" Type="http://schemas.openxmlformats.org/officeDocument/2006/relationships/tags" Target="../tags/tag960.xml"/><Relationship Id="rId33" Type="http://schemas.openxmlformats.org/officeDocument/2006/relationships/tags" Target="../tags/tag968.xml"/><Relationship Id="rId38" Type="http://schemas.openxmlformats.org/officeDocument/2006/relationships/tags" Target="../tags/tag97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983.xml"/><Relationship Id="rId3" Type="http://schemas.openxmlformats.org/officeDocument/2006/relationships/tags" Target="../tags/tag978.xml"/><Relationship Id="rId7" Type="http://schemas.openxmlformats.org/officeDocument/2006/relationships/tags" Target="../tags/tag982.xml"/><Relationship Id="rId2" Type="http://schemas.openxmlformats.org/officeDocument/2006/relationships/tags" Target="../tags/tag977.xml"/><Relationship Id="rId1" Type="http://schemas.openxmlformats.org/officeDocument/2006/relationships/tags" Target="../tags/tag976.xml"/><Relationship Id="rId6" Type="http://schemas.openxmlformats.org/officeDocument/2006/relationships/tags" Target="../tags/tag981.xml"/><Relationship Id="rId5" Type="http://schemas.openxmlformats.org/officeDocument/2006/relationships/tags" Target="../tags/tag980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979.xml"/><Relationship Id="rId9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991.xml"/><Relationship Id="rId3" Type="http://schemas.openxmlformats.org/officeDocument/2006/relationships/tags" Target="../tags/tag986.xml"/><Relationship Id="rId7" Type="http://schemas.openxmlformats.org/officeDocument/2006/relationships/tags" Target="../tags/tag990.xml"/><Relationship Id="rId2" Type="http://schemas.openxmlformats.org/officeDocument/2006/relationships/tags" Target="../tags/tag985.xml"/><Relationship Id="rId1" Type="http://schemas.openxmlformats.org/officeDocument/2006/relationships/tags" Target="../tags/tag984.xml"/><Relationship Id="rId6" Type="http://schemas.openxmlformats.org/officeDocument/2006/relationships/tags" Target="../tags/tag989.xml"/><Relationship Id="rId11" Type="http://schemas.openxmlformats.org/officeDocument/2006/relationships/image" Target="../media/image8.png"/><Relationship Id="rId5" Type="http://schemas.openxmlformats.org/officeDocument/2006/relationships/tags" Target="../tags/tag98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7.xml"/><Relationship Id="rId9" Type="http://schemas.openxmlformats.org/officeDocument/2006/relationships/tags" Target="../tags/tag99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000.xml"/><Relationship Id="rId3" Type="http://schemas.openxmlformats.org/officeDocument/2006/relationships/tags" Target="../tags/tag995.xml"/><Relationship Id="rId7" Type="http://schemas.openxmlformats.org/officeDocument/2006/relationships/tags" Target="../tags/tag999.xml"/><Relationship Id="rId2" Type="http://schemas.openxmlformats.org/officeDocument/2006/relationships/tags" Target="../tags/tag994.xml"/><Relationship Id="rId1" Type="http://schemas.openxmlformats.org/officeDocument/2006/relationships/tags" Target="../tags/tag993.xml"/><Relationship Id="rId6" Type="http://schemas.openxmlformats.org/officeDocument/2006/relationships/tags" Target="../tags/tag998.xml"/><Relationship Id="rId11" Type="http://schemas.openxmlformats.org/officeDocument/2006/relationships/image" Target="../media/image8.png"/><Relationship Id="rId5" Type="http://schemas.openxmlformats.org/officeDocument/2006/relationships/tags" Target="../tags/tag99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96.xml"/><Relationship Id="rId9" Type="http://schemas.openxmlformats.org/officeDocument/2006/relationships/tags" Target="../tags/tag100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009.xml"/><Relationship Id="rId3" Type="http://schemas.openxmlformats.org/officeDocument/2006/relationships/tags" Target="../tags/tag1004.xml"/><Relationship Id="rId7" Type="http://schemas.openxmlformats.org/officeDocument/2006/relationships/tags" Target="../tags/tag1008.xml"/><Relationship Id="rId12" Type="http://schemas.openxmlformats.org/officeDocument/2006/relationships/image" Target="../media/image8.png"/><Relationship Id="rId2" Type="http://schemas.openxmlformats.org/officeDocument/2006/relationships/tags" Target="../tags/tag1003.xml"/><Relationship Id="rId1" Type="http://schemas.openxmlformats.org/officeDocument/2006/relationships/tags" Target="../tags/tag1002.xml"/><Relationship Id="rId6" Type="http://schemas.openxmlformats.org/officeDocument/2006/relationships/tags" Target="../tags/tag100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6.xml"/><Relationship Id="rId10" Type="http://schemas.openxmlformats.org/officeDocument/2006/relationships/tags" Target="../tags/tag1011.xml"/><Relationship Id="rId4" Type="http://schemas.openxmlformats.org/officeDocument/2006/relationships/tags" Target="../tags/tag1005.xml"/><Relationship Id="rId9" Type="http://schemas.openxmlformats.org/officeDocument/2006/relationships/tags" Target="../tags/tag101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019.xml"/><Relationship Id="rId3" Type="http://schemas.openxmlformats.org/officeDocument/2006/relationships/tags" Target="../tags/tag1014.xml"/><Relationship Id="rId7" Type="http://schemas.openxmlformats.org/officeDocument/2006/relationships/tags" Target="../tags/tag1018.xml"/><Relationship Id="rId2" Type="http://schemas.openxmlformats.org/officeDocument/2006/relationships/tags" Target="../tags/tag1013.xml"/><Relationship Id="rId1" Type="http://schemas.openxmlformats.org/officeDocument/2006/relationships/tags" Target="../tags/tag1012.xml"/><Relationship Id="rId6" Type="http://schemas.openxmlformats.org/officeDocument/2006/relationships/tags" Target="../tags/tag1017.xml"/><Relationship Id="rId11" Type="http://schemas.openxmlformats.org/officeDocument/2006/relationships/image" Target="../media/image8.png"/><Relationship Id="rId5" Type="http://schemas.openxmlformats.org/officeDocument/2006/relationships/tags" Target="../tags/tag10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15.xml"/><Relationship Id="rId9" Type="http://schemas.openxmlformats.org/officeDocument/2006/relationships/tags" Target="../tags/tag10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1028.xml"/><Relationship Id="rId3" Type="http://schemas.openxmlformats.org/officeDocument/2006/relationships/tags" Target="../tags/tag1023.xml"/><Relationship Id="rId7" Type="http://schemas.openxmlformats.org/officeDocument/2006/relationships/tags" Target="../tags/tag1027.xml"/><Relationship Id="rId2" Type="http://schemas.openxmlformats.org/officeDocument/2006/relationships/tags" Target="../tags/tag1022.xml"/><Relationship Id="rId1" Type="http://schemas.openxmlformats.org/officeDocument/2006/relationships/tags" Target="../tags/tag1021.xml"/><Relationship Id="rId6" Type="http://schemas.openxmlformats.org/officeDocument/2006/relationships/tags" Target="../tags/tag1026.xml"/><Relationship Id="rId11" Type="http://schemas.openxmlformats.org/officeDocument/2006/relationships/image" Target="../media/image8.png"/><Relationship Id="rId5" Type="http://schemas.openxmlformats.org/officeDocument/2006/relationships/tags" Target="../tags/tag102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24.xml"/><Relationship Id="rId9" Type="http://schemas.openxmlformats.org/officeDocument/2006/relationships/tags" Target="../tags/tag102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037.xml"/><Relationship Id="rId3" Type="http://schemas.openxmlformats.org/officeDocument/2006/relationships/tags" Target="../tags/tag1032.xml"/><Relationship Id="rId7" Type="http://schemas.openxmlformats.org/officeDocument/2006/relationships/tags" Target="../tags/tag1036.xml"/><Relationship Id="rId12" Type="http://schemas.openxmlformats.org/officeDocument/2006/relationships/image" Target="../media/image8.png"/><Relationship Id="rId2" Type="http://schemas.openxmlformats.org/officeDocument/2006/relationships/tags" Target="../tags/tag1031.xml"/><Relationship Id="rId1" Type="http://schemas.openxmlformats.org/officeDocument/2006/relationships/tags" Target="../tags/tag1030.xml"/><Relationship Id="rId6" Type="http://schemas.openxmlformats.org/officeDocument/2006/relationships/tags" Target="../tags/tag10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34.xml"/><Relationship Id="rId10" Type="http://schemas.openxmlformats.org/officeDocument/2006/relationships/tags" Target="../tags/tag1039.xml"/><Relationship Id="rId4" Type="http://schemas.openxmlformats.org/officeDocument/2006/relationships/tags" Target="../tags/tag1033.xml"/><Relationship Id="rId9" Type="http://schemas.openxmlformats.org/officeDocument/2006/relationships/tags" Target="../tags/tag103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1047.xml"/><Relationship Id="rId3" Type="http://schemas.openxmlformats.org/officeDocument/2006/relationships/tags" Target="../tags/tag1042.xml"/><Relationship Id="rId7" Type="http://schemas.openxmlformats.org/officeDocument/2006/relationships/tags" Target="../tags/tag1046.xml"/><Relationship Id="rId2" Type="http://schemas.openxmlformats.org/officeDocument/2006/relationships/tags" Target="../tags/tag1041.xml"/><Relationship Id="rId1" Type="http://schemas.openxmlformats.org/officeDocument/2006/relationships/tags" Target="../tags/tag1040.xml"/><Relationship Id="rId6" Type="http://schemas.openxmlformats.org/officeDocument/2006/relationships/tags" Target="../tags/tag1045.xml"/><Relationship Id="rId11" Type="http://schemas.openxmlformats.org/officeDocument/2006/relationships/image" Target="../media/image8.png"/><Relationship Id="rId5" Type="http://schemas.openxmlformats.org/officeDocument/2006/relationships/tags" Target="../tags/tag104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43.xml"/><Relationship Id="rId9" Type="http://schemas.openxmlformats.org/officeDocument/2006/relationships/tags" Target="../tags/tag104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056.xml"/><Relationship Id="rId13" Type="http://schemas.openxmlformats.org/officeDocument/2006/relationships/image" Target="../media/image9.png"/><Relationship Id="rId3" Type="http://schemas.openxmlformats.org/officeDocument/2006/relationships/tags" Target="../tags/tag1051.xml"/><Relationship Id="rId7" Type="http://schemas.openxmlformats.org/officeDocument/2006/relationships/tags" Target="../tags/tag1055.xml"/><Relationship Id="rId12" Type="http://schemas.openxmlformats.org/officeDocument/2006/relationships/image" Target="../media/image8.png"/><Relationship Id="rId2" Type="http://schemas.openxmlformats.org/officeDocument/2006/relationships/tags" Target="../tags/tag1050.xml"/><Relationship Id="rId1" Type="http://schemas.openxmlformats.org/officeDocument/2006/relationships/tags" Target="../tags/tag1049.xml"/><Relationship Id="rId6" Type="http://schemas.openxmlformats.org/officeDocument/2006/relationships/tags" Target="../tags/tag10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3.xml"/><Relationship Id="rId10" Type="http://schemas.openxmlformats.org/officeDocument/2006/relationships/tags" Target="../tags/tag1058.xml"/><Relationship Id="rId4" Type="http://schemas.openxmlformats.org/officeDocument/2006/relationships/tags" Target="../tags/tag1052.xml"/><Relationship Id="rId9" Type="http://schemas.openxmlformats.org/officeDocument/2006/relationships/tags" Target="../tags/tag105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1066.xml"/><Relationship Id="rId13" Type="http://schemas.openxmlformats.org/officeDocument/2006/relationships/image" Target="../media/image9.png"/><Relationship Id="rId3" Type="http://schemas.openxmlformats.org/officeDocument/2006/relationships/tags" Target="../tags/tag1061.xml"/><Relationship Id="rId7" Type="http://schemas.openxmlformats.org/officeDocument/2006/relationships/tags" Target="../tags/tag1065.xml"/><Relationship Id="rId12" Type="http://schemas.openxmlformats.org/officeDocument/2006/relationships/image" Target="../media/image8.png"/><Relationship Id="rId2" Type="http://schemas.openxmlformats.org/officeDocument/2006/relationships/tags" Target="../tags/tag1060.xml"/><Relationship Id="rId1" Type="http://schemas.openxmlformats.org/officeDocument/2006/relationships/tags" Target="../tags/tag1059.xml"/><Relationship Id="rId6" Type="http://schemas.openxmlformats.org/officeDocument/2006/relationships/tags" Target="../tags/tag106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63.xml"/><Relationship Id="rId10" Type="http://schemas.openxmlformats.org/officeDocument/2006/relationships/tags" Target="../tags/tag1068.xml"/><Relationship Id="rId4" Type="http://schemas.openxmlformats.org/officeDocument/2006/relationships/tags" Target="../tags/tag1062.xml"/><Relationship Id="rId9" Type="http://schemas.openxmlformats.org/officeDocument/2006/relationships/tags" Target="../tags/tag106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076.xml"/><Relationship Id="rId13" Type="http://schemas.openxmlformats.org/officeDocument/2006/relationships/image" Target="../media/image8.png"/><Relationship Id="rId3" Type="http://schemas.openxmlformats.org/officeDocument/2006/relationships/tags" Target="../tags/tag1071.xml"/><Relationship Id="rId7" Type="http://schemas.openxmlformats.org/officeDocument/2006/relationships/tags" Target="../tags/tag107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70.xml"/><Relationship Id="rId1" Type="http://schemas.openxmlformats.org/officeDocument/2006/relationships/tags" Target="../tags/tag1069.xml"/><Relationship Id="rId6" Type="http://schemas.openxmlformats.org/officeDocument/2006/relationships/tags" Target="../tags/tag1074.xml"/><Relationship Id="rId11" Type="http://schemas.openxmlformats.org/officeDocument/2006/relationships/tags" Target="../tags/tag1079.xml"/><Relationship Id="rId5" Type="http://schemas.openxmlformats.org/officeDocument/2006/relationships/tags" Target="../tags/tag1073.xml"/><Relationship Id="rId10" Type="http://schemas.openxmlformats.org/officeDocument/2006/relationships/tags" Target="../tags/tag1078.xml"/><Relationship Id="rId4" Type="http://schemas.openxmlformats.org/officeDocument/2006/relationships/tags" Target="../tags/tag1072.xml"/><Relationship Id="rId9" Type="http://schemas.openxmlformats.org/officeDocument/2006/relationships/tags" Target="../tags/tag1077.xml"/><Relationship Id="rId1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087.xml"/><Relationship Id="rId13" Type="http://schemas.openxmlformats.org/officeDocument/2006/relationships/notesSlide" Target="../notesSlides/notesSlide26.xml"/><Relationship Id="rId3" Type="http://schemas.openxmlformats.org/officeDocument/2006/relationships/tags" Target="../tags/tag1082.xml"/><Relationship Id="rId7" Type="http://schemas.openxmlformats.org/officeDocument/2006/relationships/tags" Target="../tags/tag108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81.xml"/><Relationship Id="rId1" Type="http://schemas.openxmlformats.org/officeDocument/2006/relationships/tags" Target="../tags/tag1080.xml"/><Relationship Id="rId6" Type="http://schemas.openxmlformats.org/officeDocument/2006/relationships/tags" Target="../tags/tag1085.xml"/><Relationship Id="rId11" Type="http://schemas.openxmlformats.org/officeDocument/2006/relationships/tags" Target="../tags/tag1090.xml"/><Relationship Id="rId5" Type="http://schemas.openxmlformats.org/officeDocument/2006/relationships/tags" Target="../tags/tag1084.xml"/><Relationship Id="rId10" Type="http://schemas.openxmlformats.org/officeDocument/2006/relationships/tags" Target="../tags/tag1089.xml"/><Relationship Id="rId4" Type="http://schemas.openxmlformats.org/officeDocument/2006/relationships/tags" Target="../tags/tag1083.xml"/><Relationship Id="rId9" Type="http://schemas.openxmlformats.org/officeDocument/2006/relationships/tags" Target="../tags/tag1088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098.xml"/><Relationship Id="rId3" Type="http://schemas.openxmlformats.org/officeDocument/2006/relationships/tags" Target="../tags/tag1093.xml"/><Relationship Id="rId7" Type="http://schemas.openxmlformats.org/officeDocument/2006/relationships/tags" Target="../tags/tag109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92.xml"/><Relationship Id="rId1" Type="http://schemas.openxmlformats.org/officeDocument/2006/relationships/tags" Target="../tags/tag1091.xml"/><Relationship Id="rId6" Type="http://schemas.openxmlformats.org/officeDocument/2006/relationships/tags" Target="../tags/tag1096.xml"/><Relationship Id="rId11" Type="http://schemas.openxmlformats.org/officeDocument/2006/relationships/tags" Target="../tags/tag1101.xml"/><Relationship Id="rId5" Type="http://schemas.openxmlformats.org/officeDocument/2006/relationships/tags" Target="../tags/tag1095.xml"/><Relationship Id="rId10" Type="http://schemas.openxmlformats.org/officeDocument/2006/relationships/tags" Target="../tags/tag1100.xml"/><Relationship Id="rId4" Type="http://schemas.openxmlformats.org/officeDocument/2006/relationships/tags" Target="../tags/tag1094.xml"/><Relationship Id="rId9" Type="http://schemas.openxmlformats.org/officeDocument/2006/relationships/tags" Target="../tags/tag109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10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04.xml"/><Relationship Id="rId7" Type="http://schemas.openxmlformats.org/officeDocument/2006/relationships/tags" Target="../tags/tag1108.xml"/><Relationship Id="rId12" Type="http://schemas.openxmlformats.org/officeDocument/2006/relationships/tags" Target="../tags/tag1113.xml"/><Relationship Id="rId2" Type="http://schemas.openxmlformats.org/officeDocument/2006/relationships/tags" Target="../tags/tag1103.xml"/><Relationship Id="rId1" Type="http://schemas.openxmlformats.org/officeDocument/2006/relationships/tags" Target="../tags/tag1102.xml"/><Relationship Id="rId6" Type="http://schemas.openxmlformats.org/officeDocument/2006/relationships/tags" Target="../tags/tag1107.xml"/><Relationship Id="rId11" Type="http://schemas.openxmlformats.org/officeDocument/2006/relationships/tags" Target="../tags/tag1112.xml"/><Relationship Id="rId5" Type="http://schemas.openxmlformats.org/officeDocument/2006/relationships/tags" Target="../tags/tag1106.xml"/><Relationship Id="rId10" Type="http://schemas.openxmlformats.org/officeDocument/2006/relationships/tags" Target="../tags/tag1111.xml"/><Relationship Id="rId4" Type="http://schemas.openxmlformats.org/officeDocument/2006/relationships/tags" Target="../tags/tag1105.xml"/><Relationship Id="rId9" Type="http://schemas.openxmlformats.org/officeDocument/2006/relationships/tags" Target="../tags/tag1110.xml"/><Relationship Id="rId1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12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16.xml"/><Relationship Id="rId7" Type="http://schemas.openxmlformats.org/officeDocument/2006/relationships/tags" Target="../tags/tag1120.xml"/><Relationship Id="rId12" Type="http://schemas.openxmlformats.org/officeDocument/2006/relationships/tags" Target="../tags/tag1125.xml"/><Relationship Id="rId2" Type="http://schemas.openxmlformats.org/officeDocument/2006/relationships/tags" Target="../tags/tag1115.xml"/><Relationship Id="rId1" Type="http://schemas.openxmlformats.org/officeDocument/2006/relationships/tags" Target="../tags/tag1114.xml"/><Relationship Id="rId6" Type="http://schemas.openxmlformats.org/officeDocument/2006/relationships/tags" Target="../tags/tag1119.xml"/><Relationship Id="rId11" Type="http://schemas.openxmlformats.org/officeDocument/2006/relationships/tags" Target="../tags/tag1124.xml"/><Relationship Id="rId5" Type="http://schemas.openxmlformats.org/officeDocument/2006/relationships/tags" Target="../tags/tag1118.xml"/><Relationship Id="rId10" Type="http://schemas.openxmlformats.org/officeDocument/2006/relationships/tags" Target="../tags/tag1123.xml"/><Relationship Id="rId4" Type="http://schemas.openxmlformats.org/officeDocument/2006/relationships/tags" Target="../tags/tag1117.xml"/><Relationship Id="rId9" Type="http://schemas.openxmlformats.org/officeDocument/2006/relationships/tags" Target="../tags/tag1122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133.xml"/><Relationship Id="rId13" Type="http://schemas.openxmlformats.org/officeDocument/2006/relationships/tags" Target="../tags/tag1138.xml"/><Relationship Id="rId3" Type="http://schemas.openxmlformats.org/officeDocument/2006/relationships/tags" Target="../tags/tag1128.xml"/><Relationship Id="rId7" Type="http://schemas.openxmlformats.org/officeDocument/2006/relationships/tags" Target="../tags/tag1132.xml"/><Relationship Id="rId12" Type="http://schemas.openxmlformats.org/officeDocument/2006/relationships/tags" Target="../tags/tag1137.xml"/><Relationship Id="rId2" Type="http://schemas.openxmlformats.org/officeDocument/2006/relationships/tags" Target="../tags/tag1127.xml"/><Relationship Id="rId1" Type="http://schemas.openxmlformats.org/officeDocument/2006/relationships/tags" Target="../tags/tag1126.xml"/><Relationship Id="rId6" Type="http://schemas.openxmlformats.org/officeDocument/2006/relationships/tags" Target="../tags/tag1131.xml"/><Relationship Id="rId11" Type="http://schemas.openxmlformats.org/officeDocument/2006/relationships/tags" Target="../tags/tag1136.xml"/><Relationship Id="rId5" Type="http://schemas.openxmlformats.org/officeDocument/2006/relationships/tags" Target="../tags/tag1130.xml"/><Relationship Id="rId15" Type="http://schemas.openxmlformats.org/officeDocument/2006/relationships/image" Target="../media/image10.png"/><Relationship Id="rId10" Type="http://schemas.openxmlformats.org/officeDocument/2006/relationships/tags" Target="../tags/tag1135.xml"/><Relationship Id="rId4" Type="http://schemas.openxmlformats.org/officeDocument/2006/relationships/tags" Target="../tags/tag1129.xml"/><Relationship Id="rId9" Type="http://schemas.openxmlformats.org/officeDocument/2006/relationships/tags" Target="../tags/tag1134.xml"/><Relationship Id="rId1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146.xml"/><Relationship Id="rId13" Type="http://schemas.openxmlformats.org/officeDocument/2006/relationships/tags" Target="../tags/tag1151.xml"/><Relationship Id="rId3" Type="http://schemas.openxmlformats.org/officeDocument/2006/relationships/tags" Target="../tags/tag1141.xml"/><Relationship Id="rId7" Type="http://schemas.openxmlformats.org/officeDocument/2006/relationships/tags" Target="../tags/tag1145.xml"/><Relationship Id="rId12" Type="http://schemas.openxmlformats.org/officeDocument/2006/relationships/tags" Target="../tags/tag1150.xml"/><Relationship Id="rId2" Type="http://schemas.openxmlformats.org/officeDocument/2006/relationships/tags" Target="../tags/tag1140.xml"/><Relationship Id="rId1" Type="http://schemas.openxmlformats.org/officeDocument/2006/relationships/tags" Target="../tags/tag1139.xml"/><Relationship Id="rId6" Type="http://schemas.openxmlformats.org/officeDocument/2006/relationships/tags" Target="../tags/tag1144.xml"/><Relationship Id="rId11" Type="http://schemas.openxmlformats.org/officeDocument/2006/relationships/tags" Target="../tags/tag1149.xml"/><Relationship Id="rId5" Type="http://schemas.openxmlformats.org/officeDocument/2006/relationships/tags" Target="../tags/tag1143.xml"/><Relationship Id="rId15" Type="http://schemas.openxmlformats.org/officeDocument/2006/relationships/image" Target="../media/image10.png"/><Relationship Id="rId10" Type="http://schemas.openxmlformats.org/officeDocument/2006/relationships/tags" Target="../tags/tag1148.xml"/><Relationship Id="rId4" Type="http://schemas.openxmlformats.org/officeDocument/2006/relationships/tags" Target="../tags/tag1142.xml"/><Relationship Id="rId9" Type="http://schemas.openxmlformats.org/officeDocument/2006/relationships/tags" Target="../tags/tag1147.xml"/><Relationship Id="rId1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1159.xml"/><Relationship Id="rId13" Type="http://schemas.openxmlformats.org/officeDocument/2006/relationships/tags" Target="../tags/tag1164.xml"/><Relationship Id="rId3" Type="http://schemas.openxmlformats.org/officeDocument/2006/relationships/tags" Target="../tags/tag1154.xml"/><Relationship Id="rId7" Type="http://schemas.openxmlformats.org/officeDocument/2006/relationships/tags" Target="../tags/tag1158.xml"/><Relationship Id="rId12" Type="http://schemas.openxmlformats.org/officeDocument/2006/relationships/tags" Target="../tags/tag1163.xml"/><Relationship Id="rId2" Type="http://schemas.openxmlformats.org/officeDocument/2006/relationships/tags" Target="../tags/tag1153.xml"/><Relationship Id="rId1" Type="http://schemas.openxmlformats.org/officeDocument/2006/relationships/tags" Target="../tags/tag1152.xml"/><Relationship Id="rId6" Type="http://schemas.openxmlformats.org/officeDocument/2006/relationships/tags" Target="../tags/tag1157.xml"/><Relationship Id="rId11" Type="http://schemas.openxmlformats.org/officeDocument/2006/relationships/tags" Target="../tags/tag1162.xml"/><Relationship Id="rId5" Type="http://schemas.openxmlformats.org/officeDocument/2006/relationships/tags" Target="../tags/tag1156.xml"/><Relationship Id="rId15" Type="http://schemas.openxmlformats.org/officeDocument/2006/relationships/image" Target="../media/image10.png"/><Relationship Id="rId10" Type="http://schemas.openxmlformats.org/officeDocument/2006/relationships/tags" Target="../tags/tag1161.xml"/><Relationship Id="rId4" Type="http://schemas.openxmlformats.org/officeDocument/2006/relationships/tags" Target="../tags/tag1155.xml"/><Relationship Id="rId9" Type="http://schemas.openxmlformats.org/officeDocument/2006/relationships/tags" Target="../tags/tag1160.xml"/><Relationship Id="rId1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1172.xml"/><Relationship Id="rId3" Type="http://schemas.openxmlformats.org/officeDocument/2006/relationships/tags" Target="../tags/tag1167.xml"/><Relationship Id="rId7" Type="http://schemas.openxmlformats.org/officeDocument/2006/relationships/tags" Target="../tags/tag1171.xml"/><Relationship Id="rId12" Type="http://schemas.openxmlformats.org/officeDocument/2006/relationships/hyperlink" Target="https://gaps-closure.github.io/cdoc.html" TargetMode="External"/><Relationship Id="rId2" Type="http://schemas.openxmlformats.org/officeDocument/2006/relationships/tags" Target="../tags/tag1166.xml"/><Relationship Id="rId1" Type="http://schemas.openxmlformats.org/officeDocument/2006/relationships/tags" Target="../tags/tag1165.xml"/><Relationship Id="rId6" Type="http://schemas.openxmlformats.org/officeDocument/2006/relationships/tags" Target="../tags/tag1170.xml"/><Relationship Id="rId11" Type="http://schemas.openxmlformats.org/officeDocument/2006/relationships/hyperlink" Target="https://github.com/gaps-closure" TargetMode="External"/><Relationship Id="rId5" Type="http://schemas.openxmlformats.org/officeDocument/2006/relationships/tags" Target="../tags/tag1169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1168.xml"/><Relationship Id="rId9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1180.xml"/><Relationship Id="rId3" Type="http://schemas.openxmlformats.org/officeDocument/2006/relationships/tags" Target="../tags/tag1175.xml"/><Relationship Id="rId7" Type="http://schemas.openxmlformats.org/officeDocument/2006/relationships/tags" Target="../tags/tag1179.xml"/><Relationship Id="rId2" Type="http://schemas.openxmlformats.org/officeDocument/2006/relationships/tags" Target="../tags/tag1174.xml"/><Relationship Id="rId1" Type="http://schemas.openxmlformats.org/officeDocument/2006/relationships/tags" Target="../tags/tag1173.xml"/><Relationship Id="rId6" Type="http://schemas.openxmlformats.org/officeDocument/2006/relationships/tags" Target="../tags/tag1178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77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76.xml"/><Relationship Id="rId9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1188.xml"/><Relationship Id="rId3" Type="http://schemas.openxmlformats.org/officeDocument/2006/relationships/tags" Target="../tags/tag1183.xml"/><Relationship Id="rId7" Type="http://schemas.openxmlformats.org/officeDocument/2006/relationships/tags" Target="../tags/tag1187.xml"/><Relationship Id="rId2" Type="http://schemas.openxmlformats.org/officeDocument/2006/relationships/tags" Target="../tags/tag1182.xml"/><Relationship Id="rId1" Type="http://schemas.openxmlformats.org/officeDocument/2006/relationships/tags" Target="../tags/tag1181.xml"/><Relationship Id="rId6" Type="http://schemas.openxmlformats.org/officeDocument/2006/relationships/tags" Target="../tags/tag1186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85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84.xml"/><Relationship Id="rId9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1196.xml"/><Relationship Id="rId3" Type="http://schemas.openxmlformats.org/officeDocument/2006/relationships/tags" Target="../tags/tag1191.xml"/><Relationship Id="rId7" Type="http://schemas.openxmlformats.org/officeDocument/2006/relationships/tags" Target="../tags/tag1195.xml"/><Relationship Id="rId2" Type="http://schemas.openxmlformats.org/officeDocument/2006/relationships/tags" Target="../tags/tag1190.xml"/><Relationship Id="rId1" Type="http://schemas.openxmlformats.org/officeDocument/2006/relationships/tags" Target="../tags/tag1189.xml"/><Relationship Id="rId6" Type="http://schemas.openxmlformats.org/officeDocument/2006/relationships/tags" Target="../tags/tag1194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93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92.xml"/><Relationship Id="rId9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1204.xml"/><Relationship Id="rId3" Type="http://schemas.openxmlformats.org/officeDocument/2006/relationships/tags" Target="../tags/tag1199.xml"/><Relationship Id="rId7" Type="http://schemas.openxmlformats.org/officeDocument/2006/relationships/tags" Target="../tags/tag1203.xml"/><Relationship Id="rId2" Type="http://schemas.openxmlformats.org/officeDocument/2006/relationships/tags" Target="../tags/tag1198.xml"/><Relationship Id="rId1" Type="http://schemas.openxmlformats.org/officeDocument/2006/relationships/tags" Target="../tags/tag1197.xml"/><Relationship Id="rId6" Type="http://schemas.openxmlformats.org/officeDocument/2006/relationships/tags" Target="../tags/tag1202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201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200.xml"/><Relationship Id="rId9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1212.xml"/><Relationship Id="rId3" Type="http://schemas.openxmlformats.org/officeDocument/2006/relationships/tags" Target="../tags/tag1207.xml"/><Relationship Id="rId7" Type="http://schemas.openxmlformats.org/officeDocument/2006/relationships/tags" Target="../tags/tag1211.xml"/><Relationship Id="rId2" Type="http://schemas.openxmlformats.org/officeDocument/2006/relationships/tags" Target="../tags/tag1206.xml"/><Relationship Id="rId1" Type="http://schemas.openxmlformats.org/officeDocument/2006/relationships/tags" Target="../tags/tag1205.xml"/><Relationship Id="rId6" Type="http://schemas.openxmlformats.org/officeDocument/2006/relationships/tags" Target="../tags/tag1210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209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208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2FBB1-416B-174F-9DF8-093129576D1E}"/>
              </a:ext>
            </a:extLst>
          </p:cNvPr>
          <p:cNvSpPr/>
          <p:nvPr/>
        </p:nvSpPr>
        <p:spPr>
          <a:xfrm>
            <a:off x="1594480" y="1548782"/>
            <a:ext cx="9011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venir Book" panose="02000503020000020003" pitchFamily="2" charset="0"/>
              </a:rPr>
              <a:t>C Program Partitioning with Fine-Grained Security Constraints and Post-Partition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3D4F-DEBC-AE43-B4C4-C51ECA094B91}"/>
              </a:ext>
            </a:extLst>
          </p:cNvPr>
          <p:cNvSpPr txBox="1"/>
          <p:nvPr/>
        </p:nvSpPr>
        <p:spPr>
          <a:xfrm>
            <a:off x="1830541" y="3464793"/>
            <a:ext cx="8530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venir Book" panose="02000503020000020003" pitchFamily="2" charset="0"/>
              </a:rPr>
              <a:t>Maxwell Levatich</a:t>
            </a:r>
            <a:r>
              <a:rPr lang="en-US" sz="2000" dirty="0">
                <a:latin typeface="Avenir Book" panose="02000503020000020003" pitchFamily="2" charset="0"/>
              </a:rPr>
              <a:t>, Robert </a:t>
            </a:r>
            <a:r>
              <a:rPr lang="en-US" sz="2000" dirty="0" err="1">
                <a:latin typeface="Avenir Book" panose="02000503020000020003" pitchFamily="2" charset="0"/>
              </a:rPr>
              <a:t>Brotzman</a:t>
            </a:r>
            <a:r>
              <a:rPr lang="en-US" sz="2000" dirty="0">
                <a:latin typeface="Avenir Book" panose="02000503020000020003" pitchFamily="2" charset="0"/>
              </a:rPr>
              <a:t>, Benjamin </a:t>
            </a:r>
            <a:r>
              <a:rPr lang="en-US" sz="2000" dirty="0" err="1">
                <a:latin typeface="Avenir Book" panose="02000503020000020003" pitchFamily="2" charset="0"/>
              </a:rPr>
              <a:t>Flin</a:t>
            </a:r>
            <a:r>
              <a:rPr lang="en-US" sz="2000" dirty="0">
                <a:latin typeface="Avenir Book" panose="02000503020000020003" pitchFamily="2" charset="0"/>
              </a:rPr>
              <a:t>, Ta Chen, 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Rajesh Krishnan, Michael Kaplan, and Stephen A. Edwards</a:t>
            </a:r>
          </a:p>
          <a:p>
            <a:pPr algn="ctr"/>
            <a:endParaRPr lang="en-US" dirty="0"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MILCOM ‘22 Technical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19208-D0EF-5F46-BBD0-B5B78F5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1" y="4543048"/>
            <a:ext cx="3708929" cy="195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6E3F1B-1F79-A542-BF47-DEE12DC5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9" y="4015006"/>
            <a:ext cx="2824843" cy="24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C8DD4-7657-E741-BC46-3897EC6D254D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61517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5A8E0-074D-EC4E-8102-AEE0EFDEB8BC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40478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252713-0664-EB41-8FF2-0F38F9957558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partitioning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69858C-6DDD-6F4A-B000-C108C0FA7526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87D3C-F012-7F44-AA88-42EF2360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ED360-724D-2A48-B87C-3220C025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7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A491E0-B09D-B945-9AA3-05EF865D58FC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FFE3F5-E950-8649-A2F5-38978EFAF103}"/>
              </a:ext>
            </a:extLst>
          </p:cNvPr>
          <p:cNvCxnSpPr/>
          <p:nvPr/>
        </p:nvCxnSpPr>
        <p:spPr>
          <a:xfrm flipH="1">
            <a:off x="8900955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6090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partitioning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Make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formal guarantees </a:t>
            </a:r>
            <a:r>
              <a:rPr lang="en-US" sz="2400" dirty="0">
                <a:latin typeface="Avenir Book" panose="02000503020000020003" pitchFamily="2" charset="0"/>
              </a:rPr>
              <a:t>of correctness?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41EA14-81B7-6B46-8B9B-42ED95002FC9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B104-3412-1940-A7F1-EEB2C3769DD2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C92B00-626D-8C4A-927B-0FEFE0DC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6096DA-142B-764B-9AF5-93557129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75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195F8E-3A79-544A-9CD5-8A3D6545FD7E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C901EB-5F07-ED48-A214-69192AE42BC5}"/>
              </a:ext>
            </a:extLst>
          </p:cNvPr>
          <p:cNvCxnSpPr/>
          <p:nvPr/>
        </p:nvCxnSpPr>
        <p:spPr>
          <a:xfrm flipH="1">
            <a:off x="8073733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EAA110-121B-2742-9C57-B9B2F71483DF}"/>
              </a:ext>
            </a:extLst>
          </p:cNvPr>
          <p:cNvCxnSpPr/>
          <p:nvPr/>
        </p:nvCxnSpPr>
        <p:spPr>
          <a:xfrm flipH="1">
            <a:off x="9730759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5AC234-D4A4-554C-9E20-2BC6874C5F0A}"/>
              </a:ext>
            </a:extLst>
          </p:cNvPr>
          <p:cNvSpPr/>
          <p:nvPr/>
        </p:nvSpPr>
        <p:spPr>
          <a:xfrm>
            <a:off x="9015925" y="4712646"/>
            <a:ext cx="1721903" cy="114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41644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3226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</p:spTree>
    <p:extLst>
      <p:ext uri="{BB962C8B-B14F-4D97-AF65-F5344CB8AC3E}">
        <p14:creationId xmlns:p14="http://schemas.microsoft.com/office/powerpoint/2010/main" val="147057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</p:spTree>
    <p:extLst>
      <p:ext uri="{BB962C8B-B14F-4D97-AF65-F5344CB8AC3E}">
        <p14:creationId xmlns:p14="http://schemas.microsoft.com/office/powerpoint/2010/main" val="365625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45711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667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09087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01089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219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754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0F0867-DAFA-A34F-8763-BA415FD45A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75ABE09-9DC0-3043-98DE-1447A11C37DE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F855CE-461E-D746-A4AF-177713A3CE78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75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0F0867-DAFA-A34F-8763-BA415FD45A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75ABE09-9DC0-3043-98DE-1447A11C37DE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D10252C-1E36-874C-A849-6F6878E3109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F855CE-461E-D746-A4AF-177713A3CE7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3E2ED3A-D6BD-E84B-9E0F-DB081D943879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9F71694-FCC6-1A47-9950-F62A2702849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3693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EC560B-E2EA-EB41-88A8-E7AB769C6890}"/>
              </a:ext>
            </a:extLst>
          </p:cNvPr>
          <p:cNvSpPr/>
          <p:nvPr/>
        </p:nvSpPr>
        <p:spPr>
          <a:xfrm>
            <a:off x="370658" y="1335840"/>
            <a:ext cx="3981325" cy="4096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7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8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0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961AEC-8960-D54A-B4A1-F5AF416728A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22E74-DE32-8C40-B25F-5C8A13B388D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A0E35-C3C6-CE43-97E1-B349F589C71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06F2-8F47-6F46-A080-1A915B90F7C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9EDB8-FC96-CC41-8AB2-502C2BE61B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01488-B1B8-F64B-88AD-400F02C29B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FD148-1E42-1F40-8A07-BC7BABDF8C79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6AD832-90C6-9041-A496-045B5770A34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39489" y="1560050"/>
            <a:ext cx="431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1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87042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31781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409858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func Blue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codeTaints: LAB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retTaints: LAB_TO_CLT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3388083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func Blue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codeTaints: LAB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retTaints: LAB_TO_CLT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DA3F7B-062B-B84E-B37B-EA8F9BB9A45A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6778463" y="2740873"/>
            <a:ext cx="1498868" cy="100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2254C-ECAA-AF47-8856-86F2536103B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277331" y="2518461"/>
            <a:ext cx="160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Function annotations</a:t>
            </a:r>
          </a:p>
        </p:txBody>
      </p:sp>
    </p:spTree>
    <p:extLst>
      <p:ext uri="{BB962C8B-B14F-4D97-AF65-F5344CB8AC3E}">
        <p14:creationId xmlns:p14="http://schemas.microsoft.com/office/powerpoint/2010/main" val="357835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6078B7-5EF0-3A4C-B165-75BFE15F87E2}"/>
              </a:ext>
            </a:extLst>
          </p:cNvPr>
          <p:cNvSpPr/>
          <p:nvPr/>
        </p:nvSpPr>
        <p:spPr>
          <a:xfrm>
            <a:off x="4331215" y="1972803"/>
            <a:ext cx="2779463" cy="2317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84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9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89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44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07A8F-C908-854A-8868-A4FB95B75F44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CD162-0AF8-2343-AAD9-726AADFB1BC9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DED84-F2E3-0D47-9A8F-3FB405200BCB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757053-01EE-2B4D-9EAA-8357DF3109A9}"/>
              </a:ext>
            </a:extLst>
          </p:cNvPr>
          <p:cNvSpPr txBox="1"/>
          <p:nvPr/>
        </p:nvSpPr>
        <p:spPr>
          <a:xfrm>
            <a:off x="7239489" y="1560050"/>
            <a:ext cx="4313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EE842-FA17-4547-BFA2-7F43D802835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7BFD2-4977-9B45-966E-D6D5593998C7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43B9B5-6FBF-B94A-B816-9F5CB552D60F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94B0A-B558-CB47-B257-2956BD091E88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</p:spTree>
    <p:extLst>
      <p:ext uri="{BB962C8B-B14F-4D97-AF65-F5344CB8AC3E}">
        <p14:creationId xmlns:p14="http://schemas.microsoft.com/office/powerpoint/2010/main" val="473023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D8690E-99E6-DC43-B119-E6C79C17F59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392602" y="3584232"/>
            <a:ext cx="1569736" cy="156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C2723-9A5B-BE4C-B607-B00F6697498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6650072" y="4369100"/>
            <a:ext cx="569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687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D8690E-99E6-DC43-B119-E6C79C17F59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392602" y="3584232"/>
            <a:ext cx="1569736" cy="156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C2723-9A5B-BE4C-B607-B00F6697498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6650072" y="4369100"/>
            <a:ext cx="569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6C18DA6-829A-994D-9750-41D6575B111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685773" y="2717715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2014C2-4684-5843-90A6-973C9CB9948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099604" y="3965610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2325D6-0C21-B048-9A9B-091B2A3CDB4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74056" y="3095859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4B487-D73A-164D-B59E-65BC4F494BF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235355" y="5168738"/>
            <a:ext cx="923394" cy="8987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AFF899-4ED3-B140-8B6F-97D3BA8ECCB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0008503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0BE19E-BFC8-9D40-8EBD-E49C6A15D7D1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>
            <a:off x="10884031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9506B1-D102-3641-9788-62663BBD23A0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0422334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8598E5-BF4B-724B-9AD3-6B73E8E394AA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9143999" y="4373152"/>
            <a:ext cx="751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24BFE5A-B291-CD47-9FD7-1083FAEFB56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086319" y="4941194"/>
            <a:ext cx="2210468" cy="14773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31DBF6-CFBD-854B-994E-49C503BF8D2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085278" y="4913138"/>
            <a:ext cx="145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3F432-EA64-E247-AB3A-375BAC5B5DA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95166" y="2349707"/>
            <a:ext cx="2512021" cy="249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CCA94-9F4D-FA47-AF36-1FDD2324BDF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408008" y="2322133"/>
            <a:ext cx="2567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r>
              <a:rPr lang="en-US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55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489CA6-C0F4-304C-BBCC-332B7ED3B2D6}"/>
              </a:ext>
            </a:extLst>
          </p:cNvPr>
          <p:cNvSpPr/>
          <p:nvPr/>
        </p:nvSpPr>
        <p:spPr>
          <a:xfrm>
            <a:off x="7088755" y="2100144"/>
            <a:ext cx="3334097" cy="1994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3436131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44950-6506-9C42-981C-4E6DF8E00FF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D48E3-049F-314B-9DB4-9F82633BFF4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2B323-6A89-D34A-AA97-21C4F8E282D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ADE92B-48B9-2140-BB12-D49EAB4E0E9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67A88-406C-9446-9878-846661E4B1A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EC739-42B8-9E40-BE61-0078042AEAF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113997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44950-6506-9C42-981C-4E6DF8E00FF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D48E3-049F-314B-9DB4-9F82633BFF4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2B323-6A89-D34A-AA97-21C4F8E282D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ADE92B-48B9-2140-BB12-D49EAB4E0E9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67A88-406C-9446-9878-846661E4B1A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EC739-42B8-9E40-BE61-0078042AEAF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2D68A-68A6-014D-B86A-0CC9BD082E2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F653D-7B81-404C-8FAB-2BA1D652747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5A2E4-9DB9-844C-A66E-9C8CD84E9AAF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081C4-F135-0C4E-86D2-7868A7F1620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4195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2947675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3551202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2522270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927E0-2FA7-CC4A-A0E7-5FF13B3BF163}"/>
              </a:ext>
            </a:extLst>
          </p:cNvPr>
          <p:cNvSpPr/>
          <p:nvPr/>
        </p:nvSpPr>
        <p:spPr>
          <a:xfrm>
            <a:off x="416649" y="2582468"/>
            <a:ext cx="2742234" cy="34976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F24CB-D764-5A47-8F04-9E365ABA89CD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EF816-8484-7040-8344-2D438CABC8EB}"/>
              </a:ext>
            </a:extLst>
          </p:cNvPr>
          <p:cNvSpPr/>
          <p:nvPr/>
        </p:nvSpPr>
        <p:spPr>
          <a:xfrm>
            <a:off x="3408089" y="2593940"/>
            <a:ext cx="2537475" cy="34976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7C72-5874-414A-B552-C80DB2E65FBE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1BB140-496A-1848-B638-F75BCB32FDD8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4E8269-C12D-1849-B124-965020B5D4F6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F1A622-60C9-7C47-AB86-8A6F17B197ED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42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A131F-7555-E94D-8B9B-AC4252056F7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973570" y="4533996"/>
            <a:ext cx="40091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Receive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94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5A4605-B529-3D49-8756-95D1A2FC928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90240" y="5312562"/>
            <a:ext cx="109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Automation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removes tedium</a:t>
            </a:r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reduces mistakes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More automation compared to state of the 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A131F-7555-E94D-8B9B-AC4252056F7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973570" y="4533996"/>
            <a:ext cx="40091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Receive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8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346581-C803-B14A-90D6-C812FD221DA1}"/>
              </a:ext>
            </a:extLst>
          </p:cNvPr>
          <p:cNvSpPr/>
          <p:nvPr/>
        </p:nvSpPr>
        <p:spPr>
          <a:xfrm>
            <a:off x="8697423" y="1972804"/>
            <a:ext cx="3113578" cy="3766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8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06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</p:spTree>
    <p:extLst>
      <p:ext uri="{BB962C8B-B14F-4D97-AF65-F5344CB8AC3E}">
        <p14:creationId xmlns:p14="http://schemas.microsoft.com/office/powerpoint/2010/main" val="1794425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11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5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5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64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78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385963" y="3862978"/>
            <a:ext cx="874850" cy="874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38C9AE-AC6E-4742-B14D-4EC470FB0D31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569322" y="27246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4838950" y="3859961"/>
            <a:ext cx="874850" cy="8748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80A5B2-B0BB-B745-A4AB-9E5382043179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721722" y="28770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56C896-5C9B-464A-8A2C-CDBB072DFEE1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874122" y="30294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ED9C0-6F38-8240-8537-24CAF4CAF3ED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1258362" y="4292855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661012-1E54-0A45-A146-9A210FB1A162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 flipV="1">
            <a:off x="4223320" y="4310896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4EA819E-27DB-104A-ABED-59C22951F15F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881329" y="3866109"/>
            <a:ext cx="874850" cy="874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0DA43B-8B93-3A4E-9002-E5637A2D5B0B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3354228" y="3855430"/>
            <a:ext cx="874850" cy="87485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6F8908-D97D-0844-ADB0-0576A9DCBDA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V="1">
            <a:off x="2744356" y="4292855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CA217-FDBE-8648-85CA-0F6CF262D450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>
          <a:xfrm flipH="1">
            <a:off x="823388" y="3200111"/>
            <a:ext cx="1620082" cy="662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95C283-F768-3948-B20C-C7F6EC574771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>
          <a:xfrm flipH="1">
            <a:off x="2318754" y="3556946"/>
            <a:ext cx="289826" cy="309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64E85-601F-7F4B-9E7D-F1E35FD22250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3791654" y="3634592"/>
            <a:ext cx="167420" cy="244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4D515B-CC68-8644-A8E7-D710C9E2363B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>
          <a:xfrm>
            <a:off x="3693096" y="2975195"/>
            <a:ext cx="1583279" cy="884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57218" y="459913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7F9681-7F83-1048-9C6A-72B4AF6C98E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82953" y="4599130"/>
            <a:ext cx="191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orange_rpc.ll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E27676-0E85-2A4B-AA4B-58F5F6C1A5B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165382" y="4589948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blue_rpc.ll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812485" y="460123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>
            <a:off x="1260813" y="430040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 flipV="1">
            <a:off x="2972820" y="429738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35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85963" y="386297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838950" y="3859961"/>
            <a:ext cx="874850" cy="874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EA819E-27DB-104A-ABED-59C22951F15F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>
            <a:alphaModFix amt="20000"/>
          </a:blip>
          <a:stretch>
            <a:fillRect/>
          </a:stretch>
        </p:blipFill>
        <p:spPr>
          <a:xfrm>
            <a:off x="1881329" y="3866109"/>
            <a:ext cx="874850" cy="874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0DA43B-8B93-3A4E-9002-E5637A2D5B0B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7">
            <a:alphaModFix amt="20000"/>
          </a:blip>
          <a:stretch>
            <a:fillRect/>
          </a:stretch>
        </p:blipFill>
        <p:spPr>
          <a:xfrm>
            <a:off x="3354228" y="3855430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7218" y="459913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7F9681-7F83-1048-9C6A-72B4AF6C98E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582953" y="4599130"/>
            <a:ext cx="191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19691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orange_rpc.ll</a:t>
            </a:r>
            <a:endParaRPr lang="en-US" sz="1400" dirty="0">
              <a:solidFill>
                <a:schemeClr val="tx1">
                  <a:alpha val="19691"/>
                </a:schemeClr>
              </a:solidFill>
              <a:effectLst>
                <a:glow rad="127000">
                  <a:schemeClr val="accent1">
                    <a:alpha val="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E27676-0E85-2A4B-AA4B-58F5F6C1A5B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165382" y="4589948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19691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blue_rpc.ll</a:t>
            </a:r>
            <a:endParaRPr lang="en-US" sz="1400" dirty="0">
              <a:solidFill>
                <a:schemeClr val="tx1">
                  <a:alpha val="19691"/>
                </a:schemeClr>
              </a:solidFill>
              <a:effectLst>
                <a:glow rad="127000">
                  <a:schemeClr val="accent1">
                    <a:alpha val="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812485" y="460123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1260813" y="430040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V="1">
            <a:off x="2972820" y="429738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46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70989" y="288992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823976" y="2886911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42244" y="362608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797511" y="362818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1245839" y="332735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2957846" y="332433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BA41A94-2076-D347-963D-FA8CAC54099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48850" y="4513265"/>
            <a:ext cx="1383150" cy="13831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F8E332-A517-0E42-85E2-1AA88706F17C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434641" y="526897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8290FC-93B6-114B-BEEA-5D61ACB2DC14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434641" y="516955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29C202-12B2-2543-A890-A1883F92671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34641" y="544179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72DFB-D81F-A448-8B26-616356D63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2244" y="433655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FA00-D4AB-3F40-8DEA-094E7E6CE817}"/>
              </a:ext>
            </a:extLst>
          </p:cNvPr>
          <p:cNvSpPr/>
          <p:nvPr/>
        </p:nvSpPr>
        <p:spPr>
          <a:xfrm>
            <a:off x="114300" y="2752991"/>
            <a:ext cx="5829300" cy="144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D926-E34B-1B4D-A25C-DE15ED567662}"/>
              </a:ext>
            </a:extLst>
          </p:cNvPr>
          <p:cNvSpPr/>
          <p:nvPr/>
        </p:nvSpPr>
        <p:spPr>
          <a:xfrm>
            <a:off x="114300" y="4318627"/>
            <a:ext cx="1748026" cy="162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70989" y="288992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823976" y="2886911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42244" y="362608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797511" y="362818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1245839" y="332735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2957846" y="332433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BA41A94-2076-D347-963D-FA8CAC54099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48850" y="4513265"/>
            <a:ext cx="1383150" cy="13831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F8E332-A517-0E42-85E2-1AA88706F17C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434641" y="526897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8290FC-93B6-114B-BEEA-5D61ACB2DC14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434641" y="516955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29C202-12B2-2543-A890-A1883F92671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34641" y="544179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72DFB-D81F-A448-8B26-616356D63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2244" y="433655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FA00-D4AB-3F40-8DEA-094E7E6CE817}"/>
              </a:ext>
            </a:extLst>
          </p:cNvPr>
          <p:cNvSpPr/>
          <p:nvPr/>
        </p:nvSpPr>
        <p:spPr>
          <a:xfrm>
            <a:off x="114300" y="2752991"/>
            <a:ext cx="5829300" cy="144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D926-E34B-1B4D-A25C-DE15ED567662}"/>
              </a:ext>
            </a:extLst>
          </p:cNvPr>
          <p:cNvSpPr/>
          <p:nvPr/>
        </p:nvSpPr>
        <p:spPr>
          <a:xfrm>
            <a:off x="114300" y="4318627"/>
            <a:ext cx="1748026" cy="162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98DD4A5-4CD4-8B4A-B77C-75C628CC33A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992474" y="4383796"/>
            <a:ext cx="181001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Z3 equivalence check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AA17F7-D27D-A042-9017-AACBEEDC9A7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221680" y="5501757"/>
            <a:ext cx="981335" cy="98133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36BE7D-D31F-DD48-AAF6-2DCFC2FCB2F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62006" y="5789803"/>
            <a:ext cx="96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SMT-LIB certificate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3BEC74-131F-FC43-9FE7-E7E3848A2D99}"/>
              </a:ext>
            </a:extLst>
          </p:cNvPr>
          <p:cNvCxnSpPr>
            <a:cxnSpLocks/>
            <a:stCxn id="52" idx="2"/>
          </p:cNvCxnSpPr>
          <p:nvPr>
            <p:custDataLst>
              <p:tags r:id="rId39"/>
            </p:custDataLst>
          </p:nvPr>
        </p:nvCxnSpPr>
        <p:spPr>
          <a:xfrm>
            <a:off x="4897481" y="5260420"/>
            <a:ext cx="0" cy="241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6DC268-89D2-FB4A-8114-3D1DDD6703A5}"/>
              </a:ext>
            </a:extLst>
          </p:cNvPr>
          <p:cNvCxnSpPr>
            <a:cxnSpLocks/>
            <a:endCxn id="52" idx="1"/>
          </p:cNvCxnSpPr>
          <p:nvPr>
            <p:custDataLst>
              <p:tags r:id="rId40"/>
            </p:custDataLst>
          </p:nvPr>
        </p:nvCxnSpPr>
        <p:spPr>
          <a:xfrm>
            <a:off x="1862326" y="4822108"/>
            <a:ext cx="213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4D8DA9A-00B6-5344-B2BB-3C6B91C49F76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 rot="16200000" flipH="1">
            <a:off x="3200753" y="4030387"/>
            <a:ext cx="619918" cy="9635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42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38710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20392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4606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267C5-C042-2941-884E-3FF87D27D26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70663" y="2753958"/>
            <a:ext cx="1602889" cy="46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4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3142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D98B4-685B-7847-A6A4-059D1469DC09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96F4F-2B14-DE47-938C-AFD82CD865E7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EE105-2165-9F41-B827-CB32A03CCE88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822B0C-91DD-E94E-B371-CAE96C0CCD4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1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9502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851D8-BA46-5944-87F3-6833BA88E1F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843708" y="1786003"/>
            <a:ext cx="634701" cy="1430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9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4280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2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Reasonable performance overhead: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10sec - 30min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29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Reasonable performance overhead: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10sec - 30min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2A284C-BC05-3143-89FC-5C1B15E4D7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85934" y="4303027"/>
            <a:ext cx="718970" cy="1430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4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8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5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04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4244369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2108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3726666"/>
            <a:ext cx="2822830" cy="23534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379887" y="3726666"/>
            <a:ext cx="2565678" cy="23649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85A1DF-1DAB-8C43-9422-12589CBE0A03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9720E7-C86E-634E-BE7B-456026DD5101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42A5D07-9467-4143-B91B-EF9FB1E7A0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AC5FDC-44D6-1342-9EE6-88493E61BD3E}"/>
              </a:ext>
            </a:extLst>
          </p:cNvPr>
          <p:cNvCxnSpPr>
            <a:cxnSpLocks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540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5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Causes massive performance hit / platform-dependent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54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Causes massive performance hit / platform-dependent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Invisible without inspecting LLVM or all auto-generated files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305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  </a:t>
            </a:r>
            <a:r>
              <a:rPr lang="en-US" sz="2400">
                <a:latin typeface="Avenir Book" panose="02000503020000020003" pitchFamily="2" charset="0"/>
              </a:rPr>
              <a:t>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</a:t>
            </a:r>
            <a:r>
              <a:rPr lang="en-US" sz="2400">
                <a:latin typeface="Avenir Book" panose="02000503020000020003" pitchFamily="2" charset="0"/>
              </a:rPr>
              <a:t>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</a:t>
            </a:r>
            <a:r>
              <a:rPr lang="en-US" sz="2400">
                <a:latin typeface="Avenir Book" panose="02000503020000020003" pitchFamily="2" charset="0"/>
              </a:rPr>
              <a:t>        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2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022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</a:t>
            </a:r>
            <a:r>
              <a:rPr lang="en-US" sz="2400">
                <a:latin typeface="Avenir Book" panose="02000503020000020003" pitchFamily="2" charset="0"/>
              </a:rPr>
              <a:t>        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40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515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82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Public repository: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https://github.com/gaps-closur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e</a:t>
            </a: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Manual: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https://gaps-closure.github.io/cdoc.htm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</a:t>
            </a: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71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Public repository: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https://github.com/gaps-closur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e</a:t>
            </a: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Manual: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https://gaps-closure.github.io/cdoc.htm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</a:t>
            </a: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Q/A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3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294C0-7FC0-A742-A01F-1F1F2563CBA1}"/>
              </a:ext>
            </a:extLst>
          </p:cNvPr>
          <p:cNvSpPr/>
          <p:nvPr/>
        </p:nvSpPr>
        <p:spPr>
          <a:xfrm>
            <a:off x="6921694" y="2117751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382009" y="279294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878654" y="2125022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25488" y="279380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26715" y="3146605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18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6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0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3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4022</Words>
  <Application>Microsoft Macintosh PowerPoint</Application>
  <PresentationFormat>Widescreen</PresentationFormat>
  <Paragraphs>1177</Paragraphs>
  <Slides>88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American Typewriter</vt:lpstr>
      <vt:lpstr>Arial</vt:lpstr>
      <vt:lpstr>Avenir Book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Levatich</dc:creator>
  <cp:lastModifiedBy>Max Levatich</cp:lastModifiedBy>
  <cp:revision>1131</cp:revision>
  <dcterms:created xsi:type="dcterms:W3CDTF">2021-10-19T18:19:21Z</dcterms:created>
  <dcterms:modified xsi:type="dcterms:W3CDTF">2022-12-08T20:14:29Z</dcterms:modified>
</cp:coreProperties>
</file>