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5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6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17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18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19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notesSlides/notesSlide20.xml" ContentType="application/vnd.openxmlformats-officedocument.presentationml.notesSlide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notesSlides/notesSlide21.xml" ContentType="application/vnd.openxmlformats-officedocument.presentationml.notesSlide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notesSlides/notesSlide22.xml" ContentType="application/vnd.openxmlformats-officedocument.presentationml.notesSlide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notesSlides/notesSlide23.xml" ContentType="application/vnd.openxmlformats-officedocument.presentationml.notesSlide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notesSlides/notesSlide24.xml" ContentType="application/vnd.openxmlformats-officedocument.presentationml.notesSlide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notesSlides/notesSlide25.xml" ContentType="application/vnd.openxmlformats-officedocument.presentationml.notesSlide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notesSlides/notesSlide26.xml" ContentType="application/vnd.openxmlformats-officedocument.presentationml.notesSlide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notesSlides/notesSlide27.xml" ContentType="application/vnd.openxmlformats-officedocument.presentationml.notesSlide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57" r:id="rId2"/>
    <p:sldId id="291" r:id="rId3"/>
    <p:sldId id="325" r:id="rId4"/>
    <p:sldId id="309" r:id="rId5"/>
    <p:sldId id="304" r:id="rId6"/>
    <p:sldId id="305" r:id="rId7"/>
    <p:sldId id="308" r:id="rId8"/>
    <p:sldId id="307" r:id="rId9"/>
    <p:sldId id="292" r:id="rId10"/>
    <p:sldId id="310" r:id="rId11"/>
    <p:sldId id="311" r:id="rId12"/>
    <p:sldId id="312" r:id="rId13"/>
    <p:sldId id="313" r:id="rId14"/>
    <p:sldId id="314" r:id="rId15"/>
    <p:sldId id="293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15" r:id="rId26"/>
    <p:sldId id="29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21" r:id="rId36"/>
    <p:sldId id="297" r:id="rId37"/>
    <p:sldId id="346" r:id="rId38"/>
    <p:sldId id="347" r:id="rId39"/>
    <p:sldId id="348" r:id="rId40"/>
    <p:sldId id="349" r:id="rId41"/>
    <p:sldId id="350" r:id="rId42"/>
    <p:sldId id="322" r:id="rId43"/>
    <p:sldId id="294" r:id="rId44"/>
    <p:sldId id="352" r:id="rId45"/>
    <p:sldId id="353" r:id="rId46"/>
    <p:sldId id="319" r:id="rId47"/>
    <p:sldId id="355" r:id="rId48"/>
    <p:sldId id="356" r:id="rId49"/>
    <p:sldId id="357" r:id="rId50"/>
    <p:sldId id="358" r:id="rId51"/>
    <p:sldId id="359" r:id="rId52"/>
    <p:sldId id="323" r:id="rId53"/>
    <p:sldId id="295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94" r:id="rId63"/>
    <p:sldId id="395" r:id="rId64"/>
    <p:sldId id="396" r:id="rId65"/>
    <p:sldId id="299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78" r:id="rId74"/>
    <p:sldId id="379" r:id="rId75"/>
    <p:sldId id="380" r:id="rId76"/>
    <p:sldId id="320" r:id="rId77"/>
    <p:sldId id="382" r:id="rId78"/>
    <p:sldId id="383" r:id="rId79"/>
    <p:sldId id="384" r:id="rId80"/>
    <p:sldId id="385" r:id="rId81"/>
    <p:sldId id="386" r:id="rId82"/>
    <p:sldId id="387" r:id="rId83"/>
    <p:sldId id="300" r:id="rId84"/>
    <p:sldId id="389" r:id="rId85"/>
    <p:sldId id="390" r:id="rId86"/>
    <p:sldId id="391" r:id="rId87"/>
    <p:sldId id="392" r:id="rId88"/>
    <p:sldId id="393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84820"/>
  </p:normalViewPr>
  <p:slideViewPr>
    <p:cSldViewPr snapToGrid="0" snapToObjects="1">
      <p:cViewPr varScale="1">
        <p:scale>
          <a:sx n="119" d="100"/>
          <a:sy n="119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A1880-18A9-AA4F-A086-6E0B891D8B9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42260-BC78-1343-8622-884EB48F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Diagrams for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verif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icons not text for white boxes in 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9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9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8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0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7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0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5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4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2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u="none" strike="noStrike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7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8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7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sz="120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sz="120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0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8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42260-BC78-1343-8622-884EB48FF4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0436-D461-654F-B8F8-B5F545059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7B097-431E-8D48-9E89-620999AD7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0DD7-8DDF-274D-8829-5316DD15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074E-15BD-0D43-B00F-B886752F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5DC0-C6DB-F64D-B0BE-A4967DAD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4B3A-8901-C049-8ACD-8656DFA6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C53C2-7B1F-CA4E-8417-560347F3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1FDE-6E2A-6847-B05F-88C7F067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E7FD-C969-9F42-B96A-931BF271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5BBF-C221-3E4C-AEFD-EDC31E4F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2ACAD-241B-7242-BA1D-25C080BE3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2A8D-1B68-6B4D-BB93-C2911C1A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E914-51AD-B947-AA82-352DBE6A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E098-11F8-6448-96C6-D49F173D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B519-5F7B-6449-A14A-02207A4F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1D49-37AC-E842-B41B-781AC1F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C13A-AE0A-FA4A-B9C7-B1C1F351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A751-0D5A-2842-8F32-7C8F413B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0C5D-9914-044D-B090-EC9A89E9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9404-9E2F-144B-A3EF-898EA06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F919-D6BE-7D4B-AFDA-249C1D79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B2D6-3BF8-DC41-9607-B09BC446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0CFB-0584-C74F-B305-9A8388ED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771D-DC84-C244-8585-6EDC15A6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31D0-C7C3-D042-82AE-248E0922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1865-ED43-0143-9A18-71CC777C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71AC-3467-464E-AD3E-FABAB7AE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12F4-7C1A-EC40-80D8-0829CA81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942A1-AE7E-F544-8253-62AD78B5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749A5-F502-B84C-BDAF-D4FE6EB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779A9-B85F-BF4A-BF6A-3F3D644F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1659-2011-314E-A2AB-DFC6943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07BF-E426-A549-9C97-A259970F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71A7E-FA80-FD44-AE28-B2E2C886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692F7-DD09-024A-87F4-417F0D4B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DB82F-1912-E242-A3B6-7B36A5B53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FE9B0-DE84-1A43-8A55-0D8745B6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5A6C7-8EF0-FF4E-B224-97C8CD29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A8B3A-A587-9745-8276-5917D7B1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685A-AAA7-424C-883F-276AEA67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8B2E-69D9-2845-B41E-DBED9646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5CF9D-B213-0944-A7CC-278CF709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9B562-1FDA-744C-BA22-2D5FF0C5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5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9FD34-6FCD-AF45-BE14-896AA878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6E676-5EBF-0341-8B00-7A3091F6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6DD4-D557-7F41-AECC-27A28290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4474-2C89-D549-9BE0-0342F92C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7DAD-A85E-7244-8DA5-45B82B46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E9E91-403C-BC43-A409-257F42E0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4333-BD6C-E842-907B-6D583E4A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CADD-DCD2-A54A-B123-266D3092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BD99-4BDC-3A41-849E-FBE59923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C6D-B63E-7149-9D23-DE7F0490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C4A73-A6E8-1148-976E-86694586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0A8E7-D137-E34D-B3C2-31C3C503A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199B-7799-9142-B786-820C8CBE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B5327-4448-B649-8164-26F0AE38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8202-7205-BA47-9FEB-E12664C4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036A6-A115-394D-B56C-72822E64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287F4-7CA8-A54A-9617-60D9A955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F52D-065E-5D4C-BB43-03E9DDB57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7B95-F0D7-E947-ABBB-E711CEB12CDF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EC05-885D-D04B-9D29-303B87F8C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FE9B-67BD-3140-962C-5084E8CAB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9306-F708-204C-8238-92DB6A6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5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image" Target="../media/image5.png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26" Type="http://schemas.openxmlformats.org/officeDocument/2006/relationships/tags" Target="../tags/tag126.xml"/><Relationship Id="rId3" Type="http://schemas.openxmlformats.org/officeDocument/2006/relationships/tags" Target="../tags/tag103.xml"/><Relationship Id="rId21" Type="http://schemas.openxmlformats.org/officeDocument/2006/relationships/tags" Target="../tags/tag121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5" Type="http://schemas.openxmlformats.org/officeDocument/2006/relationships/tags" Target="../tags/tag125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tags" Target="../tags/tag120.xml"/><Relationship Id="rId29" Type="http://schemas.openxmlformats.org/officeDocument/2006/relationships/image" Target="../media/image5.png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tags" Target="../tags/tag124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23" Type="http://schemas.openxmlformats.org/officeDocument/2006/relationships/tags" Target="../tags/tag123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tags" Target="../tags/tag122.xml"/><Relationship Id="rId27" Type="http://schemas.openxmlformats.org/officeDocument/2006/relationships/tags" Target="../tags/tag1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26" Type="http://schemas.openxmlformats.org/officeDocument/2006/relationships/tags" Target="../tags/tag153.xml"/><Relationship Id="rId3" Type="http://schemas.openxmlformats.org/officeDocument/2006/relationships/tags" Target="../tags/tag130.xml"/><Relationship Id="rId21" Type="http://schemas.openxmlformats.org/officeDocument/2006/relationships/tags" Target="../tags/tag148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29" Type="http://schemas.openxmlformats.org/officeDocument/2006/relationships/tags" Target="../tags/tag156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image" Target="../media/image5.png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26" Type="http://schemas.openxmlformats.org/officeDocument/2006/relationships/tags" Target="../tags/tag183.xml"/><Relationship Id="rId21" Type="http://schemas.openxmlformats.org/officeDocument/2006/relationships/tags" Target="../tags/tag178.xml"/><Relationship Id="rId34" Type="http://schemas.openxmlformats.org/officeDocument/2006/relationships/tags" Target="../tags/tag191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tags" Target="../tags/tag182.xml"/><Relationship Id="rId33" Type="http://schemas.openxmlformats.org/officeDocument/2006/relationships/tags" Target="../tags/tag190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0" Type="http://schemas.openxmlformats.org/officeDocument/2006/relationships/tags" Target="../tags/tag177.xml"/><Relationship Id="rId29" Type="http://schemas.openxmlformats.org/officeDocument/2006/relationships/tags" Target="../tags/tag186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24" Type="http://schemas.openxmlformats.org/officeDocument/2006/relationships/tags" Target="../tags/tag181.xml"/><Relationship Id="rId32" Type="http://schemas.openxmlformats.org/officeDocument/2006/relationships/tags" Target="../tags/tag189.xml"/><Relationship Id="rId37" Type="http://schemas.openxmlformats.org/officeDocument/2006/relationships/image" Target="../media/image5.png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23" Type="http://schemas.openxmlformats.org/officeDocument/2006/relationships/tags" Target="../tags/tag180.xml"/><Relationship Id="rId28" Type="http://schemas.openxmlformats.org/officeDocument/2006/relationships/tags" Target="../tags/tag185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67.xml"/><Relationship Id="rId19" Type="http://schemas.openxmlformats.org/officeDocument/2006/relationships/tags" Target="../tags/tag176.xml"/><Relationship Id="rId31" Type="http://schemas.openxmlformats.org/officeDocument/2006/relationships/tags" Target="../tags/tag188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tags" Target="../tags/tag179.xml"/><Relationship Id="rId27" Type="http://schemas.openxmlformats.org/officeDocument/2006/relationships/tags" Target="../tags/tag184.xml"/><Relationship Id="rId30" Type="http://schemas.openxmlformats.org/officeDocument/2006/relationships/tags" Target="../tags/tag187.xml"/><Relationship Id="rId35" Type="http://schemas.openxmlformats.org/officeDocument/2006/relationships/tags" Target="../tags/tag192.xml"/><Relationship Id="rId8" Type="http://schemas.openxmlformats.org/officeDocument/2006/relationships/tags" Target="../tags/tag165.xml"/><Relationship Id="rId3" Type="http://schemas.openxmlformats.org/officeDocument/2006/relationships/tags" Target="../tags/tag160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26" Type="http://schemas.openxmlformats.org/officeDocument/2006/relationships/tags" Target="../tags/tag218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13.xml"/><Relationship Id="rId34" Type="http://schemas.openxmlformats.org/officeDocument/2006/relationships/tags" Target="../tags/tag226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5" Type="http://schemas.openxmlformats.org/officeDocument/2006/relationships/tags" Target="../tags/tag217.xml"/><Relationship Id="rId33" Type="http://schemas.openxmlformats.org/officeDocument/2006/relationships/tags" Target="../tags/tag225.xml"/><Relationship Id="rId38" Type="http://schemas.openxmlformats.org/officeDocument/2006/relationships/tags" Target="../tags/tag230.xml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20" Type="http://schemas.openxmlformats.org/officeDocument/2006/relationships/tags" Target="../tags/tag212.xml"/><Relationship Id="rId29" Type="http://schemas.openxmlformats.org/officeDocument/2006/relationships/tags" Target="../tags/tag221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tags" Target="../tags/tag216.xml"/><Relationship Id="rId32" Type="http://schemas.openxmlformats.org/officeDocument/2006/relationships/tags" Target="../tags/tag224.xml"/><Relationship Id="rId37" Type="http://schemas.openxmlformats.org/officeDocument/2006/relationships/tags" Target="../tags/tag229.xml"/><Relationship Id="rId40" Type="http://schemas.openxmlformats.org/officeDocument/2006/relationships/image" Target="../media/image5.png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tags" Target="../tags/tag215.xml"/><Relationship Id="rId28" Type="http://schemas.openxmlformats.org/officeDocument/2006/relationships/tags" Target="../tags/tag220.xml"/><Relationship Id="rId36" Type="http://schemas.openxmlformats.org/officeDocument/2006/relationships/tags" Target="../tags/tag228.xml"/><Relationship Id="rId10" Type="http://schemas.openxmlformats.org/officeDocument/2006/relationships/tags" Target="../tags/tag202.xml"/><Relationship Id="rId19" Type="http://schemas.openxmlformats.org/officeDocument/2006/relationships/tags" Target="../tags/tag211.xml"/><Relationship Id="rId31" Type="http://schemas.openxmlformats.org/officeDocument/2006/relationships/tags" Target="../tags/tag223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tags" Target="../tags/tag214.xml"/><Relationship Id="rId27" Type="http://schemas.openxmlformats.org/officeDocument/2006/relationships/tags" Target="../tags/tag219.xml"/><Relationship Id="rId30" Type="http://schemas.openxmlformats.org/officeDocument/2006/relationships/tags" Target="../tags/tag222.xml"/><Relationship Id="rId35" Type="http://schemas.openxmlformats.org/officeDocument/2006/relationships/tags" Target="../tags/tag227.xml"/><Relationship Id="rId8" Type="http://schemas.openxmlformats.org/officeDocument/2006/relationships/tags" Target="../tags/tag200.xml"/><Relationship Id="rId3" Type="http://schemas.openxmlformats.org/officeDocument/2006/relationships/tags" Target="../tags/tag195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243.xml"/><Relationship Id="rId18" Type="http://schemas.openxmlformats.org/officeDocument/2006/relationships/tags" Target="../tags/tag248.xml"/><Relationship Id="rId26" Type="http://schemas.openxmlformats.org/officeDocument/2006/relationships/tags" Target="../tags/tag256.xml"/><Relationship Id="rId39" Type="http://schemas.openxmlformats.org/officeDocument/2006/relationships/tags" Target="../tags/tag269.xml"/><Relationship Id="rId21" Type="http://schemas.openxmlformats.org/officeDocument/2006/relationships/tags" Target="../tags/tag251.xml"/><Relationship Id="rId34" Type="http://schemas.openxmlformats.org/officeDocument/2006/relationships/tags" Target="../tags/tag264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6" Type="http://schemas.openxmlformats.org/officeDocument/2006/relationships/tags" Target="../tags/tag246.xml"/><Relationship Id="rId20" Type="http://schemas.openxmlformats.org/officeDocument/2006/relationships/tags" Target="../tags/tag250.xml"/><Relationship Id="rId29" Type="http://schemas.openxmlformats.org/officeDocument/2006/relationships/tags" Target="../tags/tag259.xml"/><Relationship Id="rId41" Type="http://schemas.openxmlformats.org/officeDocument/2006/relationships/tags" Target="../tags/tag271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24" Type="http://schemas.openxmlformats.org/officeDocument/2006/relationships/tags" Target="../tags/tag254.xml"/><Relationship Id="rId32" Type="http://schemas.openxmlformats.org/officeDocument/2006/relationships/tags" Target="../tags/tag262.xml"/><Relationship Id="rId37" Type="http://schemas.openxmlformats.org/officeDocument/2006/relationships/tags" Target="../tags/tag267.xml"/><Relationship Id="rId40" Type="http://schemas.openxmlformats.org/officeDocument/2006/relationships/tags" Target="../tags/tag270.xml"/><Relationship Id="rId5" Type="http://schemas.openxmlformats.org/officeDocument/2006/relationships/tags" Target="../tags/tag235.xml"/><Relationship Id="rId15" Type="http://schemas.openxmlformats.org/officeDocument/2006/relationships/tags" Target="../tags/tag245.xml"/><Relationship Id="rId23" Type="http://schemas.openxmlformats.org/officeDocument/2006/relationships/tags" Target="../tags/tag253.xml"/><Relationship Id="rId28" Type="http://schemas.openxmlformats.org/officeDocument/2006/relationships/tags" Target="../tags/tag258.xml"/><Relationship Id="rId36" Type="http://schemas.openxmlformats.org/officeDocument/2006/relationships/tags" Target="../tags/tag266.xml"/><Relationship Id="rId10" Type="http://schemas.openxmlformats.org/officeDocument/2006/relationships/tags" Target="../tags/tag240.xml"/><Relationship Id="rId19" Type="http://schemas.openxmlformats.org/officeDocument/2006/relationships/tags" Target="../tags/tag249.xml"/><Relationship Id="rId31" Type="http://schemas.openxmlformats.org/officeDocument/2006/relationships/tags" Target="../tags/tag261.xml"/><Relationship Id="rId44" Type="http://schemas.openxmlformats.org/officeDocument/2006/relationships/image" Target="../media/image6.png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tags" Target="../tags/tag244.xml"/><Relationship Id="rId22" Type="http://schemas.openxmlformats.org/officeDocument/2006/relationships/tags" Target="../tags/tag252.xml"/><Relationship Id="rId27" Type="http://schemas.openxmlformats.org/officeDocument/2006/relationships/tags" Target="../tags/tag257.xml"/><Relationship Id="rId30" Type="http://schemas.openxmlformats.org/officeDocument/2006/relationships/tags" Target="../tags/tag260.xml"/><Relationship Id="rId35" Type="http://schemas.openxmlformats.org/officeDocument/2006/relationships/tags" Target="../tags/tag265.xml"/><Relationship Id="rId43" Type="http://schemas.openxmlformats.org/officeDocument/2006/relationships/image" Target="../media/image5.png"/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12" Type="http://schemas.openxmlformats.org/officeDocument/2006/relationships/tags" Target="../tags/tag242.xml"/><Relationship Id="rId17" Type="http://schemas.openxmlformats.org/officeDocument/2006/relationships/tags" Target="../tags/tag247.xml"/><Relationship Id="rId25" Type="http://schemas.openxmlformats.org/officeDocument/2006/relationships/tags" Target="../tags/tag255.xml"/><Relationship Id="rId33" Type="http://schemas.openxmlformats.org/officeDocument/2006/relationships/tags" Target="../tags/tag263.xml"/><Relationship Id="rId38" Type="http://schemas.openxmlformats.org/officeDocument/2006/relationships/tags" Target="../tags/tag2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275.xml"/><Relationship Id="rId9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9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9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08.xml"/><Relationship Id="rId10" Type="http://schemas.openxmlformats.org/officeDocument/2006/relationships/tags" Target="../tags/tag313.xml"/><Relationship Id="rId4" Type="http://schemas.openxmlformats.org/officeDocument/2006/relationships/tags" Target="../tags/tag307.xml"/><Relationship Id="rId9" Type="http://schemas.openxmlformats.org/officeDocument/2006/relationships/tags" Target="../tags/tag3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21.xml"/><Relationship Id="rId3" Type="http://schemas.openxmlformats.org/officeDocument/2006/relationships/tags" Target="../tags/tag316.xml"/><Relationship Id="rId7" Type="http://schemas.openxmlformats.org/officeDocument/2006/relationships/tags" Target="../tags/tag320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18.xml"/><Relationship Id="rId10" Type="http://schemas.openxmlformats.org/officeDocument/2006/relationships/tags" Target="../tags/tag323.xml"/><Relationship Id="rId4" Type="http://schemas.openxmlformats.org/officeDocument/2006/relationships/tags" Target="../tags/tag317.xml"/><Relationship Id="rId9" Type="http://schemas.openxmlformats.org/officeDocument/2006/relationships/tags" Target="../tags/tag32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12" Type="http://schemas.openxmlformats.org/officeDocument/2006/relationships/tags" Target="../tags/tag33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11" Type="http://schemas.openxmlformats.org/officeDocument/2006/relationships/tags" Target="../tags/tag334.xml"/><Relationship Id="rId5" Type="http://schemas.openxmlformats.org/officeDocument/2006/relationships/tags" Target="../tags/tag328.xml"/><Relationship Id="rId10" Type="http://schemas.openxmlformats.org/officeDocument/2006/relationships/tags" Target="../tags/tag333.xml"/><Relationship Id="rId4" Type="http://schemas.openxmlformats.org/officeDocument/2006/relationships/tags" Target="../tags/tag327.xml"/><Relationship Id="rId9" Type="http://schemas.openxmlformats.org/officeDocument/2006/relationships/tags" Target="../tags/tag3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38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5" Type="http://schemas.openxmlformats.org/officeDocument/2006/relationships/tags" Target="../tags/tag340.xml"/><Relationship Id="rId10" Type="http://schemas.openxmlformats.org/officeDocument/2006/relationships/tags" Target="../tags/tag345.xml"/><Relationship Id="rId4" Type="http://schemas.openxmlformats.org/officeDocument/2006/relationships/tags" Target="../tags/tag339.xml"/><Relationship Id="rId9" Type="http://schemas.openxmlformats.org/officeDocument/2006/relationships/tags" Target="../tags/tag34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55.xml"/><Relationship Id="rId13" Type="http://schemas.openxmlformats.org/officeDocument/2006/relationships/tags" Target="../tags/tag360.xml"/><Relationship Id="rId3" Type="http://schemas.openxmlformats.org/officeDocument/2006/relationships/tags" Target="../tags/tag350.xml"/><Relationship Id="rId7" Type="http://schemas.openxmlformats.org/officeDocument/2006/relationships/tags" Target="../tags/tag354.xml"/><Relationship Id="rId12" Type="http://schemas.openxmlformats.org/officeDocument/2006/relationships/tags" Target="../tags/tag359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1" Type="http://schemas.openxmlformats.org/officeDocument/2006/relationships/tags" Target="../tags/tag358.xml"/><Relationship Id="rId5" Type="http://schemas.openxmlformats.org/officeDocument/2006/relationships/tags" Target="../tags/tag352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57.xml"/><Relationship Id="rId4" Type="http://schemas.openxmlformats.org/officeDocument/2006/relationships/tags" Target="../tags/tag351.xml"/><Relationship Id="rId9" Type="http://schemas.openxmlformats.org/officeDocument/2006/relationships/tags" Target="../tags/tag356.xml"/><Relationship Id="rId14" Type="http://schemas.openxmlformats.org/officeDocument/2006/relationships/tags" Target="../tags/tag36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9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3" Type="http://schemas.openxmlformats.org/officeDocument/2006/relationships/tags" Target="../tags/tag371.xml"/><Relationship Id="rId7" Type="http://schemas.openxmlformats.org/officeDocument/2006/relationships/tags" Target="../tags/tag375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9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3" Type="http://schemas.openxmlformats.org/officeDocument/2006/relationships/tags" Target="../tags/tag379.xml"/><Relationship Id="rId7" Type="http://schemas.openxmlformats.org/officeDocument/2006/relationships/tags" Target="../tags/tag383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80.xml"/><Relationship Id="rId9" Type="http://schemas.openxmlformats.org/officeDocument/2006/relationships/tags" Target="../tags/tag38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93.xml"/><Relationship Id="rId13" Type="http://schemas.openxmlformats.org/officeDocument/2006/relationships/tags" Target="../tags/tag39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88.xml"/><Relationship Id="rId7" Type="http://schemas.openxmlformats.org/officeDocument/2006/relationships/tags" Target="../tags/tag392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" Type="http://schemas.openxmlformats.org/officeDocument/2006/relationships/tags" Target="../tags/tag387.xml"/><Relationship Id="rId16" Type="http://schemas.openxmlformats.org/officeDocument/2006/relationships/tags" Target="../tags/tag401.xml"/><Relationship Id="rId1" Type="http://schemas.openxmlformats.org/officeDocument/2006/relationships/tags" Target="../tags/tag386.xml"/><Relationship Id="rId6" Type="http://schemas.openxmlformats.org/officeDocument/2006/relationships/tags" Target="../tags/tag391.xml"/><Relationship Id="rId11" Type="http://schemas.openxmlformats.org/officeDocument/2006/relationships/tags" Target="../tags/tag396.xml"/><Relationship Id="rId5" Type="http://schemas.openxmlformats.org/officeDocument/2006/relationships/tags" Target="../tags/tag390.xml"/><Relationship Id="rId15" Type="http://schemas.openxmlformats.org/officeDocument/2006/relationships/tags" Target="../tags/tag400.xml"/><Relationship Id="rId10" Type="http://schemas.openxmlformats.org/officeDocument/2006/relationships/tags" Target="../tags/tag395.xml"/><Relationship Id="rId4" Type="http://schemas.openxmlformats.org/officeDocument/2006/relationships/tags" Target="../tags/tag389.xml"/><Relationship Id="rId9" Type="http://schemas.openxmlformats.org/officeDocument/2006/relationships/tags" Target="../tags/tag394.xml"/><Relationship Id="rId14" Type="http://schemas.openxmlformats.org/officeDocument/2006/relationships/tags" Target="../tags/tag3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10.xml"/><Relationship Id="rId13" Type="http://schemas.openxmlformats.org/officeDocument/2006/relationships/tags" Target="../tags/tag415.xml"/><Relationship Id="rId18" Type="http://schemas.openxmlformats.org/officeDocument/2006/relationships/tags" Target="../tags/tag420.xml"/><Relationship Id="rId3" Type="http://schemas.openxmlformats.org/officeDocument/2006/relationships/tags" Target="../tags/tag405.xml"/><Relationship Id="rId21" Type="http://schemas.openxmlformats.org/officeDocument/2006/relationships/image" Target="../media/image7.png"/><Relationship Id="rId7" Type="http://schemas.openxmlformats.org/officeDocument/2006/relationships/tags" Target="../tags/tag409.xml"/><Relationship Id="rId12" Type="http://schemas.openxmlformats.org/officeDocument/2006/relationships/tags" Target="../tags/tag414.xml"/><Relationship Id="rId17" Type="http://schemas.openxmlformats.org/officeDocument/2006/relationships/tags" Target="../tags/tag419.xml"/><Relationship Id="rId2" Type="http://schemas.openxmlformats.org/officeDocument/2006/relationships/tags" Target="../tags/tag404.xml"/><Relationship Id="rId16" Type="http://schemas.openxmlformats.org/officeDocument/2006/relationships/tags" Target="../tags/tag418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11" Type="http://schemas.openxmlformats.org/officeDocument/2006/relationships/tags" Target="../tags/tag413.xml"/><Relationship Id="rId5" Type="http://schemas.openxmlformats.org/officeDocument/2006/relationships/tags" Target="../tags/tag407.xml"/><Relationship Id="rId15" Type="http://schemas.openxmlformats.org/officeDocument/2006/relationships/tags" Target="../tags/tag417.xml"/><Relationship Id="rId10" Type="http://schemas.openxmlformats.org/officeDocument/2006/relationships/tags" Target="../tags/tag412.xml"/><Relationship Id="rId19" Type="http://schemas.openxmlformats.org/officeDocument/2006/relationships/tags" Target="../tags/tag421.xml"/><Relationship Id="rId4" Type="http://schemas.openxmlformats.org/officeDocument/2006/relationships/tags" Target="../tags/tag406.xml"/><Relationship Id="rId9" Type="http://schemas.openxmlformats.org/officeDocument/2006/relationships/tags" Target="../tags/tag411.xml"/><Relationship Id="rId14" Type="http://schemas.openxmlformats.org/officeDocument/2006/relationships/tags" Target="../tags/tag416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434.xml"/><Relationship Id="rId18" Type="http://schemas.openxmlformats.org/officeDocument/2006/relationships/tags" Target="../tags/tag439.xml"/><Relationship Id="rId26" Type="http://schemas.openxmlformats.org/officeDocument/2006/relationships/tags" Target="../tags/tag447.xml"/><Relationship Id="rId3" Type="http://schemas.openxmlformats.org/officeDocument/2006/relationships/tags" Target="../tags/tag424.xml"/><Relationship Id="rId21" Type="http://schemas.openxmlformats.org/officeDocument/2006/relationships/tags" Target="../tags/tag442.xml"/><Relationship Id="rId7" Type="http://schemas.openxmlformats.org/officeDocument/2006/relationships/tags" Target="../tags/tag428.xml"/><Relationship Id="rId12" Type="http://schemas.openxmlformats.org/officeDocument/2006/relationships/tags" Target="../tags/tag433.xml"/><Relationship Id="rId17" Type="http://schemas.openxmlformats.org/officeDocument/2006/relationships/tags" Target="../tags/tag438.xml"/><Relationship Id="rId25" Type="http://schemas.openxmlformats.org/officeDocument/2006/relationships/tags" Target="../tags/tag446.xml"/><Relationship Id="rId33" Type="http://schemas.openxmlformats.org/officeDocument/2006/relationships/image" Target="../media/image7.png"/><Relationship Id="rId2" Type="http://schemas.openxmlformats.org/officeDocument/2006/relationships/tags" Target="../tags/tag423.xml"/><Relationship Id="rId16" Type="http://schemas.openxmlformats.org/officeDocument/2006/relationships/tags" Target="../tags/tag437.xml"/><Relationship Id="rId20" Type="http://schemas.openxmlformats.org/officeDocument/2006/relationships/tags" Target="../tags/tag441.xml"/><Relationship Id="rId29" Type="http://schemas.openxmlformats.org/officeDocument/2006/relationships/tags" Target="../tags/tag450.xml"/><Relationship Id="rId1" Type="http://schemas.openxmlformats.org/officeDocument/2006/relationships/tags" Target="../tags/tag422.xml"/><Relationship Id="rId6" Type="http://schemas.openxmlformats.org/officeDocument/2006/relationships/tags" Target="../tags/tag427.xml"/><Relationship Id="rId11" Type="http://schemas.openxmlformats.org/officeDocument/2006/relationships/tags" Target="../tags/tag432.xml"/><Relationship Id="rId24" Type="http://schemas.openxmlformats.org/officeDocument/2006/relationships/tags" Target="../tags/tag445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426.xml"/><Relationship Id="rId15" Type="http://schemas.openxmlformats.org/officeDocument/2006/relationships/tags" Target="../tags/tag436.xml"/><Relationship Id="rId23" Type="http://schemas.openxmlformats.org/officeDocument/2006/relationships/tags" Target="../tags/tag444.xml"/><Relationship Id="rId28" Type="http://schemas.openxmlformats.org/officeDocument/2006/relationships/tags" Target="../tags/tag449.xml"/><Relationship Id="rId10" Type="http://schemas.openxmlformats.org/officeDocument/2006/relationships/tags" Target="../tags/tag431.xml"/><Relationship Id="rId19" Type="http://schemas.openxmlformats.org/officeDocument/2006/relationships/tags" Target="../tags/tag440.xml"/><Relationship Id="rId31" Type="http://schemas.openxmlformats.org/officeDocument/2006/relationships/tags" Target="../tags/tag452.xml"/><Relationship Id="rId4" Type="http://schemas.openxmlformats.org/officeDocument/2006/relationships/tags" Target="../tags/tag425.xml"/><Relationship Id="rId9" Type="http://schemas.openxmlformats.org/officeDocument/2006/relationships/tags" Target="../tags/tag430.xml"/><Relationship Id="rId14" Type="http://schemas.openxmlformats.org/officeDocument/2006/relationships/tags" Target="../tags/tag435.xml"/><Relationship Id="rId22" Type="http://schemas.openxmlformats.org/officeDocument/2006/relationships/tags" Target="../tags/tag443.xml"/><Relationship Id="rId27" Type="http://schemas.openxmlformats.org/officeDocument/2006/relationships/tags" Target="../tags/tag448.xml"/><Relationship Id="rId30" Type="http://schemas.openxmlformats.org/officeDocument/2006/relationships/tags" Target="../tags/tag451.xml"/><Relationship Id="rId8" Type="http://schemas.openxmlformats.org/officeDocument/2006/relationships/tags" Target="../tags/tag4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460.xml"/><Relationship Id="rId13" Type="http://schemas.openxmlformats.org/officeDocument/2006/relationships/tags" Target="../tags/tag465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12" Type="http://schemas.openxmlformats.org/officeDocument/2006/relationships/tags" Target="../tags/tag464.xml"/><Relationship Id="rId17" Type="http://schemas.openxmlformats.org/officeDocument/2006/relationships/image" Target="../media/image7.png"/><Relationship Id="rId2" Type="http://schemas.openxmlformats.org/officeDocument/2006/relationships/tags" Target="../tags/tag454.xml"/><Relationship Id="rId16" Type="http://schemas.openxmlformats.org/officeDocument/2006/relationships/notesSlide" Target="../notesSlides/notesSlide20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11" Type="http://schemas.openxmlformats.org/officeDocument/2006/relationships/tags" Target="../tags/tag463.xml"/><Relationship Id="rId5" Type="http://schemas.openxmlformats.org/officeDocument/2006/relationships/tags" Target="../tags/tag45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462.xml"/><Relationship Id="rId4" Type="http://schemas.openxmlformats.org/officeDocument/2006/relationships/tags" Target="../tags/tag456.xml"/><Relationship Id="rId9" Type="http://schemas.openxmlformats.org/officeDocument/2006/relationships/tags" Target="../tags/tag461.xml"/><Relationship Id="rId14" Type="http://schemas.openxmlformats.org/officeDocument/2006/relationships/tags" Target="../tags/tag46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474.xml"/><Relationship Id="rId13" Type="http://schemas.openxmlformats.org/officeDocument/2006/relationships/tags" Target="../tags/tag479.xml"/><Relationship Id="rId18" Type="http://schemas.openxmlformats.org/officeDocument/2006/relationships/tags" Target="../tags/tag484.xml"/><Relationship Id="rId3" Type="http://schemas.openxmlformats.org/officeDocument/2006/relationships/tags" Target="../tags/tag469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73.xml"/><Relationship Id="rId12" Type="http://schemas.openxmlformats.org/officeDocument/2006/relationships/tags" Target="../tags/tag478.xml"/><Relationship Id="rId17" Type="http://schemas.openxmlformats.org/officeDocument/2006/relationships/tags" Target="../tags/tag483.xml"/><Relationship Id="rId2" Type="http://schemas.openxmlformats.org/officeDocument/2006/relationships/tags" Target="../tags/tag468.xml"/><Relationship Id="rId16" Type="http://schemas.openxmlformats.org/officeDocument/2006/relationships/tags" Target="../tags/tag482.xml"/><Relationship Id="rId20" Type="http://schemas.openxmlformats.org/officeDocument/2006/relationships/tags" Target="../tags/tag486.xml"/><Relationship Id="rId1" Type="http://schemas.openxmlformats.org/officeDocument/2006/relationships/tags" Target="../tags/tag467.xml"/><Relationship Id="rId6" Type="http://schemas.openxmlformats.org/officeDocument/2006/relationships/tags" Target="../tags/tag472.xml"/><Relationship Id="rId11" Type="http://schemas.openxmlformats.org/officeDocument/2006/relationships/tags" Target="../tags/tag477.xml"/><Relationship Id="rId5" Type="http://schemas.openxmlformats.org/officeDocument/2006/relationships/tags" Target="../tags/tag471.xml"/><Relationship Id="rId15" Type="http://schemas.openxmlformats.org/officeDocument/2006/relationships/tags" Target="../tags/tag481.xml"/><Relationship Id="rId10" Type="http://schemas.openxmlformats.org/officeDocument/2006/relationships/tags" Target="../tags/tag476.xml"/><Relationship Id="rId19" Type="http://schemas.openxmlformats.org/officeDocument/2006/relationships/tags" Target="../tags/tag485.xml"/><Relationship Id="rId4" Type="http://schemas.openxmlformats.org/officeDocument/2006/relationships/tags" Target="../tags/tag470.xml"/><Relationship Id="rId9" Type="http://schemas.openxmlformats.org/officeDocument/2006/relationships/tags" Target="../tags/tag475.xml"/><Relationship Id="rId14" Type="http://schemas.openxmlformats.org/officeDocument/2006/relationships/tags" Target="../tags/tag480.xml"/><Relationship Id="rId22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494.xml"/><Relationship Id="rId13" Type="http://schemas.openxmlformats.org/officeDocument/2006/relationships/tags" Target="../tags/tag499.xml"/><Relationship Id="rId18" Type="http://schemas.openxmlformats.org/officeDocument/2006/relationships/tags" Target="../tags/tag504.xml"/><Relationship Id="rId26" Type="http://schemas.openxmlformats.org/officeDocument/2006/relationships/image" Target="../media/image7.png"/><Relationship Id="rId3" Type="http://schemas.openxmlformats.org/officeDocument/2006/relationships/tags" Target="../tags/tag489.xml"/><Relationship Id="rId21" Type="http://schemas.openxmlformats.org/officeDocument/2006/relationships/tags" Target="../tags/tag507.xml"/><Relationship Id="rId7" Type="http://schemas.openxmlformats.org/officeDocument/2006/relationships/tags" Target="../tags/tag493.xml"/><Relationship Id="rId12" Type="http://schemas.openxmlformats.org/officeDocument/2006/relationships/tags" Target="../tags/tag498.xml"/><Relationship Id="rId17" Type="http://schemas.openxmlformats.org/officeDocument/2006/relationships/tags" Target="../tags/tag503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488.xml"/><Relationship Id="rId16" Type="http://schemas.openxmlformats.org/officeDocument/2006/relationships/tags" Target="../tags/tag502.xml"/><Relationship Id="rId20" Type="http://schemas.openxmlformats.org/officeDocument/2006/relationships/tags" Target="../tags/tag506.xml"/><Relationship Id="rId1" Type="http://schemas.openxmlformats.org/officeDocument/2006/relationships/tags" Target="../tags/tag487.xml"/><Relationship Id="rId6" Type="http://schemas.openxmlformats.org/officeDocument/2006/relationships/tags" Target="../tags/tag492.xml"/><Relationship Id="rId11" Type="http://schemas.openxmlformats.org/officeDocument/2006/relationships/tags" Target="../tags/tag497.xml"/><Relationship Id="rId24" Type="http://schemas.openxmlformats.org/officeDocument/2006/relationships/tags" Target="../tags/tag510.xml"/><Relationship Id="rId5" Type="http://schemas.openxmlformats.org/officeDocument/2006/relationships/tags" Target="../tags/tag491.xml"/><Relationship Id="rId15" Type="http://schemas.openxmlformats.org/officeDocument/2006/relationships/tags" Target="../tags/tag501.xml"/><Relationship Id="rId23" Type="http://schemas.openxmlformats.org/officeDocument/2006/relationships/tags" Target="../tags/tag509.xml"/><Relationship Id="rId10" Type="http://schemas.openxmlformats.org/officeDocument/2006/relationships/tags" Target="../tags/tag496.xml"/><Relationship Id="rId19" Type="http://schemas.openxmlformats.org/officeDocument/2006/relationships/tags" Target="../tags/tag505.xml"/><Relationship Id="rId4" Type="http://schemas.openxmlformats.org/officeDocument/2006/relationships/tags" Target="../tags/tag490.xml"/><Relationship Id="rId9" Type="http://schemas.openxmlformats.org/officeDocument/2006/relationships/tags" Target="../tags/tag495.xml"/><Relationship Id="rId14" Type="http://schemas.openxmlformats.org/officeDocument/2006/relationships/tags" Target="../tags/tag500.xml"/><Relationship Id="rId22" Type="http://schemas.openxmlformats.org/officeDocument/2006/relationships/tags" Target="../tags/tag50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518.xml"/><Relationship Id="rId13" Type="http://schemas.openxmlformats.org/officeDocument/2006/relationships/tags" Target="../tags/tag523.xml"/><Relationship Id="rId18" Type="http://schemas.openxmlformats.org/officeDocument/2006/relationships/tags" Target="../tags/tag528.xml"/><Relationship Id="rId26" Type="http://schemas.openxmlformats.org/officeDocument/2006/relationships/tags" Target="../tags/tag536.xml"/><Relationship Id="rId3" Type="http://schemas.openxmlformats.org/officeDocument/2006/relationships/tags" Target="../tags/tag513.xml"/><Relationship Id="rId21" Type="http://schemas.openxmlformats.org/officeDocument/2006/relationships/tags" Target="../tags/tag531.xml"/><Relationship Id="rId7" Type="http://schemas.openxmlformats.org/officeDocument/2006/relationships/tags" Target="../tags/tag517.xml"/><Relationship Id="rId12" Type="http://schemas.openxmlformats.org/officeDocument/2006/relationships/tags" Target="../tags/tag522.xml"/><Relationship Id="rId17" Type="http://schemas.openxmlformats.org/officeDocument/2006/relationships/tags" Target="../tags/tag527.xml"/><Relationship Id="rId25" Type="http://schemas.openxmlformats.org/officeDocument/2006/relationships/tags" Target="../tags/tag535.xml"/><Relationship Id="rId2" Type="http://schemas.openxmlformats.org/officeDocument/2006/relationships/tags" Target="../tags/tag512.xml"/><Relationship Id="rId16" Type="http://schemas.openxmlformats.org/officeDocument/2006/relationships/tags" Target="../tags/tag526.xml"/><Relationship Id="rId20" Type="http://schemas.openxmlformats.org/officeDocument/2006/relationships/tags" Target="../tags/tag530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511.xml"/><Relationship Id="rId6" Type="http://schemas.openxmlformats.org/officeDocument/2006/relationships/tags" Target="../tags/tag516.xml"/><Relationship Id="rId11" Type="http://schemas.openxmlformats.org/officeDocument/2006/relationships/tags" Target="../tags/tag521.xml"/><Relationship Id="rId24" Type="http://schemas.openxmlformats.org/officeDocument/2006/relationships/tags" Target="../tags/tag534.xml"/><Relationship Id="rId5" Type="http://schemas.openxmlformats.org/officeDocument/2006/relationships/tags" Target="../tags/tag515.xml"/><Relationship Id="rId15" Type="http://schemas.openxmlformats.org/officeDocument/2006/relationships/tags" Target="../tags/tag525.xml"/><Relationship Id="rId23" Type="http://schemas.openxmlformats.org/officeDocument/2006/relationships/tags" Target="../tags/tag533.xml"/><Relationship Id="rId28" Type="http://schemas.openxmlformats.org/officeDocument/2006/relationships/tags" Target="../tags/tag538.xml"/><Relationship Id="rId10" Type="http://schemas.openxmlformats.org/officeDocument/2006/relationships/tags" Target="../tags/tag520.xml"/><Relationship Id="rId19" Type="http://schemas.openxmlformats.org/officeDocument/2006/relationships/tags" Target="../tags/tag529.xml"/><Relationship Id="rId31" Type="http://schemas.openxmlformats.org/officeDocument/2006/relationships/image" Target="../media/image7.png"/><Relationship Id="rId4" Type="http://schemas.openxmlformats.org/officeDocument/2006/relationships/tags" Target="../tags/tag514.xml"/><Relationship Id="rId9" Type="http://schemas.openxmlformats.org/officeDocument/2006/relationships/tags" Target="../tags/tag519.xml"/><Relationship Id="rId14" Type="http://schemas.openxmlformats.org/officeDocument/2006/relationships/tags" Target="../tags/tag524.xml"/><Relationship Id="rId22" Type="http://schemas.openxmlformats.org/officeDocument/2006/relationships/tags" Target="../tags/tag532.xml"/><Relationship Id="rId27" Type="http://schemas.openxmlformats.org/officeDocument/2006/relationships/tags" Target="../tags/tag537.xml"/><Relationship Id="rId30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546.xml"/><Relationship Id="rId13" Type="http://schemas.openxmlformats.org/officeDocument/2006/relationships/tags" Target="../tags/tag551.xml"/><Relationship Id="rId18" Type="http://schemas.openxmlformats.org/officeDocument/2006/relationships/tags" Target="../tags/tag556.xml"/><Relationship Id="rId26" Type="http://schemas.openxmlformats.org/officeDocument/2006/relationships/tags" Target="../tags/tag564.xml"/><Relationship Id="rId3" Type="http://schemas.openxmlformats.org/officeDocument/2006/relationships/tags" Target="../tags/tag541.xml"/><Relationship Id="rId21" Type="http://schemas.openxmlformats.org/officeDocument/2006/relationships/tags" Target="../tags/tag559.xml"/><Relationship Id="rId7" Type="http://schemas.openxmlformats.org/officeDocument/2006/relationships/tags" Target="../tags/tag545.xml"/><Relationship Id="rId12" Type="http://schemas.openxmlformats.org/officeDocument/2006/relationships/tags" Target="../tags/tag550.xml"/><Relationship Id="rId17" Type="http://schemas.openxmlformats.org/officeDocument/2006/relationships/tags" Target="../tags/tag555.xml"/><Relationship Id="rId25" Type="http://schemas.openxmlformats.org/officeDocument/2006/relationships/tags" Target="../tags/tag563.xml"/><Relationship Id="rId2" Type="http://schemas.openxmlformats.org/officeDocument/2006/relationships/tags" Target="../tags/tag540.xml"/><Relationship Id="rId16" Type="http://schemas.openxmlformats.org/officeDocument/2006/relationships/tags" Target="../tags/tag554.xml"/><Relationship Id="rId20" Type="http://schemas.openxmlformats.org/officeDocument/2006/relationships/tags" Target="../tags/tag558.xml"/><Relationship Id="rId29" Type="http://schemas.openxmlformats.org/officeDocument/2006/relationships/tags" Target="../tags/tag567.xml"/><Relationship Id="rId1" Type="http://schemas.openxmlformats.org/officeDocument/2006/relationships/tags" Target="../tags/tag539.xml"/><Relationship Id="rId6" Type="http://schemas.openxmlformats.org/officeDocument/2006/relationships/tags" Target="../tags/tag544.xml"/><Relationship Id="rId11" Type="http://schemas.openxmlformats.org/officeDocument/2006/relationships/tags" Target="../tags/tag549.xml"/><Relationship Id="rId24" Type="http://schemas.openxmlformats.org/officeDocument/2006/relationships/tags" Target="../tags/tag562.xml"/><Relationship Id="rId5" Type="http://schemas.openxmlformats.org/officeDocument/2006/relationships/tags" Target="../tags/tag543.xml"/><Relationship Id="rId15" Type="http://schemas.openxmlformats.org/officeDocument/2006/relationships/tags" Target="../tags/tag553.xml"/><Relationship Id="rId23" Type="http://schemas.openxmlformats.org/officeDocument/2006/relationships/tags" Target="../tags/tag561.xml"/><Relationship Id="rId28" Type="http://schemas.openxmlformats.org/officeDocument/2006/relationships/tags" Target="../tags/tag566.xml"/><Relationship Id="rId10" Type="http://schemas.openxmlformats.org/officeDocument/2006/relationships/tags" Target="../tags/tag548.xml"/><Relationship Id="rId19" Type="http://schemas.openxmlformats.org/officeDocument/2006/relationships/tags" Target="../tags/tag557.xml"/><Relationship Id="rId31" Type="http://schemas.openxmlformats.org/officeDocument/2006/relationships/image" Target="../media/image7.png"/><Relationship Id="rId4" Type="http://schemas.openxmlformats.org/officeDocument/2006/relationships/tags" Target="../tags/tag542.xml"/><Relationship Id="rId9" Type="http://schemas.openxmlformats.org/officeDocument/2006/relationships/tags" Target="../tags/tag547.xml"/><Relationship Id="rId14" Type="http://schemas.openxmlformats.org/officeDocument/2006/relationships/tags" Target="../tags/tag552.xml"/><Relationship Id="rId22" Type="http://schemas.openxmlformats.org/officeDocument/2006/relationships/tags" Target="../tags/tag560.xml"/><Relationship Id="rId27" Type="http://schemas.openxmlformats.org/officeDocument/2006/relationships/tags" Target="../tags/tag565.xml"/><Relationship Id="rId30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18" Type="http://schemas.openxmlformats.org/officeDocument/2006/relationships/tags" Target="../tags/tag585.xml"/><Relationship Id="rId26" Type="http://schemas.openxmlformats.org/officeDocument/2006/relationships/tags" Target="../tags/tag593.xml"/><Relationship Id="rId3" Type="http://schemas.openxmlformats.org/officeDocument/2006/relationships/tags" Target="../tags/tag570.xml"/><Relationship Id="rId21" Type="http://schemas.openxmlformats.org/officeDocument/2006/relationships/tags" Target="../tags/tag588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17" Type="http://schemas.openxmlformats.org/officeDocument/2006/relationships/tags" Target="../tags/tag584.xml"/><Relationship Id="rId25" Type="http://schemas.openxmlformats.org/officeDocument/2006/relationships/tags" Target="../tags/tag592.xml"/><Relationship Id="rId2" Type="http://schemas.openxmlformats.org/officeDocument/2006/relationships/tags" Target="../tags/tag569.xml"/><Relationship Id="rId16" Type="http://schemas.openxmlformats.org/officeDocument/2006/relationships/tags" Target="../tags/tag583.xml"/><Relationship Id="rId20" Type="http://schemas.openxmlformats.org/officeDocument/2006/relationships/tags" Target="../tags/tag587.xml"/><Relationship Id="rId29" Type="http://schemas.openxmlformats.org/officeDocument/2006/relationships/tags" Target="../tags/tag596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24" Type="http://schemas.openxmlformats.org/officeDocument/2006/relationships/tags" Target="../tags/tag591.xml"/><Relationship Id="rId32" Type="http://schemas.openxmlformats.org/officeDocument/2006/relationships/image" Target="../media/image7.png"/><Relationship Id="rId5" Type="http://schemas.openxmlformats.org/officeDocument/2006/relationships/tags" Target="../tags/tag572.xml"/><Relationship Id="rId15" Type="http://schemas.openxmlformats.org/officeDocument/2006/relationships/tags" Target="../tags/tag582.xml"/><Relationship Id="rId23" Type="http://schemas.openxmlformats.org/officeDocument/2006/relationships/tags" Target="../tags/tag590.xml"/><Relationship Id="rId28" Type="http://schemas.openxmlformats.org/officeDocument/2006/relationships/tags" Target="../tags/tag595.xml"/><Relationship Id="rId10" Type="http://schemas.openxmlformats.org/officeDocument/2006/relationships/tags" Target="../tags/tag577.xml"/><Relationship Id="rId19" Type="http://schemas.openxmlformats.org/officeDocument/2006/relationships/tags" Target="../tags/tag58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Relationship Id="rId22" Type="http://schemas.openxmlformats.org/officeDocument/2006/relationships/tags" Target="../tags/tag589.xml"/><Relationship Id="rId27" Type="http://schemas.openxmlformats.org/officeDocument/2006/relationships/tags" Target="../tags/tag594.xml"/><Relationship Id="rId30" Type="http://schemas.openxmlformats.org/officeDocument/2006/relationships/tags" Target="../tags/tag597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610.xml"/><Relationship Id="rId18" Type="http://schemas.openxmlformats.org/officeDocument/2006/relationships/tags" Target="../tags/tag615.xml"/><Relationship Id="rId26" Type="http://schemas.openxmlformats.org/officeDocument/2006/relationships/tags" Target="../tags/tag623.xml"/><Relationship Id="rId3" Type="http://schemas.openxmlformats.org/officeDocument/2006/relationships/tags" Target="../tags/tag600.xml"/><Relationship Id="rId21" Type="http://schemas.openxmlformats.org/officeDocument/2006/relationships/tags" Target="../tags/tag618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17" Type="http://schemas.openxmlformats.org/officeDocument/2006/relationships/tags" Target="../tags/tag614.xml"/><Relationship Id="rId25" Type="http://schemas.openxmlformats.org/officeDocument/2006/relationships/tags" Target="../tags/tag622.xml"/><Relationship Id="rId33" Type="http://schemas.openxmlformats.org/officeDocument/2006/relationships/image" Target="../media/image7.png"/><Relationship Id="rId2" Type="http://schemas.openxmlformats.org/officeDocument/2006/relationships/tags" Target="../tags/tag599.xml"/><Relationship Id="rId16" Type="http://schemas.openxmlformats.org/officeDocument/2006/relationships/tags" Target="../tags/tag613.xml"/><Relationship Id="rId20" Type="http://schemas.openxmlformats.org/officeDocument/2006/relationships/tags" Target="../tags/tag617.xml"/><Relationship Id="rId29" Type="http://schemas.openxmlformats.org/officeDocument/2006/relationships/tags" Target="../tags/tag626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24" Type="http://schemas.openxmlformats.org/officeDocument/2006/relationships/tags" Target="../tags/tag621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602.xml"/><Relationship Id="rId15" Type="http://schemas.openxmlformats.org/officeDocument/2006/relationships/tags" Target="../tags/tag612.xml"/><Relationship Id="rId23" Type="http://schemas.openxmlformats.org/officeDocument/2006/relationships/tags" Target="../tags/tag620.xml"/><Relationship Id="rId28" Type="http://schemas.openxmlformats.org/officeDocument/2006/relationships/tags" Target="../tags/tag625.xml"/><Relationship Id="rId10" Type="http://schemas.openxmlformats.org/officeDocument/2006/relationships/tags" Target="../tags/tag607.xml"/><Relationship Id="rId19" Type="http://schemas.openxmlformats.org/officeDocument/2006/relationships/tags" Target="../tags/tag616.xml"/><Relationship Id="rId31" Type="http://schemas.openxmlformats.org/officeDocument/2006/relationships/tags" Target="../tags/tag628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tags" Target="../tags/tag611.xml"/><Relationship Id="rId22" Type="http://schemas.openxmlformats.org/officeDocument/2006/relationships/tags" Target="../tags/tag619.xml"/><Relationship Id="rId27" Type="http://schemas.openxmlformats.org/officeDocument/2006/relationships/tags" Target="../tags/tag624.xml"/><Relationship Id="rId30" Type="http://schemas.openxmlformats.org/officeDocument/2006/relationships/tags" Target="../tags/tag627.xml"/><Relationship Id="rId8" Type="http://schemas.openxmlformats.org/officeDocument/2006/relationships/tags" Target="../tags/tag60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tags" Target="../tags/tag641.xml"/><Relationship Id="rId18" Type="http://schemas.openxmlformats.org/officeDocument/2006/relationships/tags" Target="../tags/tag646.xml"/><Relationship Id="rId26" Type="http://schemas.openxmlformats.org/officeDocument/2006/relationships/tags" Target="../tags/tag654.xml"/><Relationship Id="rId3" Type="http://schemas.openxmlformats.org/officeDocument/2006/relationships/tags" Target="../tags/tag631.xml"/><Relationship Id="rId21" Type="http://schemas.openxmlformats.org/officeDocument/2006/relationships/tags" Target="../tags/tag649.xml"/><Relationship Id="rId34" Type="http://schemas.openxmlformats.org/officeDocument/2006/relationships/image" Target="../media/image7.png"/><Relationship Id="rId7" Type="http://schemas.openxmlformats.org/officeDocument/2006/relationships/tags" Target="../tags/tag635.xml"/><Relationship Id="rId12" Type="http://schemas.openxmlformats.org/officeDocument/2006/relationships/tags" Target="../tags/tag640.xml"/><Relationship Id="rId17" Type="http://schemas.openxmlformats.org/officeDocument/2006/relationships/tags" Target="../tags/tag645.xml"/><Relationship Id="rId25" Type="http://schemas.openxmlformats.org/officeDocument/2006/relationships/tags" Target="../tags/tag653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630.xml"/><Relationship Id="rId16" Type="http://schemas.openxmlformats.org/officeDocument/2006/relationships/tags" Target="../tags/tag644.xml"/><Relationship Id="rId20" Type="http://schemas.openxmlformats.org/officeDocument/2006/relationships/tags" Target="../tags/tag648.xml"/><Relationship Id="rId29" Type="http://schemas.openxmlformats.org/officeDocument/2006/relationships/tags" Target="../tags/tag657.xml"/><Relationship Id="rId1" Type="http://schemas.openxmlformats.org/officeDocument/2006/relationships/tags" Target="../tags/tag629.xml"/><Relationship Id="rId6" Type="http://schemas.openxmlformats.org/officeDocument/2006/relationships/tags" Target="../tags/tag634.xml"/><Relationship Id="rId11" Type="http://schemas.openxmlformats.org/officeDocument/2006/relationships/tags" Target="../tags/tag639.xml"/><Relationship Id="rId24" Type="http://schemas.openxmlformats.org/officeDocument/2006/relationships/tags" Target="../tags/tag652.xml"/><Relationship Id="rId32" Type="http://schemas.openxmlformats.org/officeDocument/2006/relationships/tags" Target="../tags/tag660.xml"/><Relationship Id="rId5" Type="http://schemas.openxmlformats.org/officeDocument/2006/relationships/tags" Target="../tags/tag633.xml"/><Relationship Id="rId15" Type="http://schemas.openxmlformats.org/officeDocument/2006/relationships/tags" Target="../tags/tag643.xml"/><Relationship Id="rId23" Type="http://schemas.openxmlformats.org/officeDocument/2006/relationships/tags" Target="../tags/tag651.xml"/><Relationship Id="rId28" Type="http://schemas.openxmlformats.org/officeDocument/2006/relationships/tags" Target="../tags/tag656.xml"/><Relationship Id="rId10" Type="http://schemas.openxmlformats.org/officeDocument/2006/relationships/tags" Target="../tags/tag638.xml"/><Relationship Id="rId19" Type="http://schemas.openxmlformats.org/officeDocument/2006/relationships/tags" Target="../tags/tag647.xml"/><Relationship Id="rId31" Type="http://schemas.openxmlformats.org/officeDocument/2006/relationships/tags" Target="../tags/tag659.xml"/><Relationship Id="rId4" Type="http://schemas.openxmlformats.org/officeDocument/2006/relationships/tags" Target="../tags/tag632.xml"/><Relationship Id="rId9" Type="http://schemas.openxmlformats.org/officeDocument/2006/relationships/tags" Target="../tags/tag637.xml"/><Relationship Id="rId14" Type="http://schemas.openxmlformats.org/officeDocument/2006/relationships/tags" Target="../tags/tag642.xml"/><Relationship Id="rId22" Type="http://schemas.openxmlformats.org/officeDocument/2006/relationships/tags" Target="../tags/tag650.xml"/><Relationship Id="rId27" Type="http://schemas.openxmlformats.org/officeDocument/2006/relationships/tags" Target="../tags/tag655.xml"/><Relationship Id="rId30" Type="http://schemas.openxmlformats.org/officeDocument/2006/relationships/tags" Target="../tags/tag658.xml"/><Relationship Id="rId8" Type="http://schemas.openxmlformats.org/officeDocument/2006/relationships/tags" Target="../tags/tag636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tags" Target="../tags/tag673.xml"/><Relationship Id="rId18" Type="http://schemas.openxmlformats.org/officeDocument/2006/relationships/tags" Target="../tags/tag678.xml"/><Relationship Id="rId26" Type="http://schemas.openxmlformats.org/officeDocument/2006/relationships/tags" Target="../tags/tag686.xml"/><Relationship Id="rId3" Type="http://schemas.openxmlformats.org/officeDocument/2006/relationships/tags" Target="../tags/tag663.xml"/><Relationship Id="rId21" Type="http://schemas.openxmlformats.org/officeDocument/2006/relationships/tags" Target="../tags/tag681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667.xml"/><Relationship Id="rId12" Type="http://schemas.openxmlformats.org/officeDocument/2006/relationships/tags" Target="../tags/tag672.xml"/><Relationship Id="rId17" Type="http://schemas.openxmlformats.org/officeDocument/2006/relationships/tags" Target="../tags/tag677.xml"/><Relationship Id="rId25" Type="http://schemas.openxmlformats.org/officeDocument/2006/relationships/tags" Target="../tags/tag685.xml"/><Relationship Id="rId33" Type="http://schemas.openxmlformats.org/officeDocument/2006/relationships/tags" Target="../tags/tag693.xml"/><Relationship Id="rId2" Type="http://schemas.openxmlformats.org/officeDocument/2006/relationships/tags" Target="../tags/tag662.xml"/><Relationship Id="rId16" Type="http://schemas.openxmlformats.org/officeDocument/2006/relationships/tags" Target="../tags/tag676.xml"/><Relationship Id="rId20" Type="http://schemas.openxmlformats.org/officeDocument/2006/relationships/tags" Target="../tags/tag680.xml"/><Relationship Id="rId29" Type="http://schemas.openxmlformats.org/officeDocument/2006/relationships/tags" Target="../tags/tag689.xml"/><Relationship Id="rId1" Type="http://schemas.openxmlformats.org/officeDocument/2006/relationships/tags" Target="../tags/tag661.xml"/><Relationship Id="rId6" Type="http://schemas.openxmlformats.org/officeDocument/2006/relationships/tags" Target="../tags/tag666.xml"/><Relationship Id="rId11" Type="http://schemas.openxmlformats.org/officeDocument/2006/relationships/tags" Target="../tags/tag671.xml"/><Relationship Id="rId24" Type="http://schemas.openxmlformats.org/officeDocument/2006/relationships/tags" Target="../tags/tag684.xml"/><Relationship Id="rId32" Type="http://schemas.openxmlformats.org/officeDocument/2006/relationships/tags" Target="../tags/tag692.xml"/><Relationship Id="rId5" Type="http://schemas.openxmlformats.org/officeDocument/2006/relationships/tags" Target="../tags/tag665.xml"/><Relationship Id="rId15" Type="http://schemas.openxmlformats.org/officeDocument/2006/relationships/tags" Target="../tags/tag675.xml"/><Relationship Id="rId23" Type="http://schemas.openxmlformats.org/officeDocument/2006/relationships/tags" Target="../tags/tag683.xml"/><Relationship Id="rId28" Type="http://schemas.openxmlformats.org/officeDocument/2006/relationships/tags" Target="../tags/tag688.xml"/><Relationship Id="rId10" Type="http://schemas.openxmlformats.org/officeDocument/2006/relationships/tags" Target="../tags/tag670.xml"/><Relationship Id="rId19" Type="http://schemas.openxmlformats.org/officeDocument/2006/relationships/tags" Target="../tags/tag679.xml"/><Relationship Id="rId31" Type="http://schemas.openxmlformats.org/officeDocument/2006/relationships/tags" Target="../tags/tag691.xml"/><Relationship Id="rId4" Type="http://schemas.openxmlformats.org/officeDocument/2006/relationships/tags" Target="../tags/tag664.xml"/><Relationship Id="rId9" Type="http://schemas.openxmlformats.org/officeDocument/2006/relationships/tags" Target="../tags/tag669.xml"/><Relationship Id="rId14" Type="http://schemas.openxmlformats.org/officeDocument/2006/relationships/tags" Target="../tags/tag674.xml"/><Relationship Id="rId22" Type="http://schemas.openxmlformats.org/officeDocument/2006/relationships/tags" Target="../tags/tag682.xml"/><Relationship Id="rId27" Type="http://schemas.openxmlformats.org/officeDocument/2006/relationships/tags" Target="../tags/tag687.xml"/><Relationship Id="rId30" Type="http://schemas.openxmlformats.org/officeDocument/2006/relationships/tags" Target="../tags/tag690.xml"/><Relationship Id="rId35" Type="http://schemas.openxmlformats.org/officeDocument/2006/relationships/image" Target="../media/image7.png"/><Relationship Id="rId8" Type="http://schemas.openxmlformats.org/officeDocument/2006/relationships/tags" Target="../tags/tag66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96.xml"/><Relationship Id="rId7" Type="http://schemas.openxmlformats.org/officeDocument/2006/relationships/tags" Target="../tags/tag700.xml"/><Relationship Id="rId2" Type="http://schemas.openxmlformats.org/officeDocument/2006/relationships/tags" Target="../tags/tag695.xml"/><Relationship Id="rId1" Type="http://schemas.openxmlformats.org/officeDocument/2006/relationships/tags" Target="../tags/tag694.xml"/><Relationship Id="rId6" Type="http://schemas.openxmlformats.org/officeDocument/2006/relationships/tags" Target="../tags/tag699.xml"/><Relationship Id="rId5" Type="http://schemas.openxmlformats.org/officeDocument/2006/relationships/tags" Target="../tags/tag698.xml"/><Relationship Id="rId4" Type="http://schemas.openxmlformats.org/officeDocument/2006/relationships/tags" Target="../tags/tag697.xml"/><Relationship Id="rId9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708.xml"/><Relationship Id="rId3" Type="http://schemas.openxmlformats.org/officeDocument/2006/relationships/tags" Target="../tags/tag703.xml"/><Relationship Id="rId7" Type="http://schemas.openxmlformats.org/officeDocument/2006/relationships/tags" Target="../tags/tag707.xml"/><Relationship Id="rId2" Type="http://schemas.openxmlformats.org/officeDocument/2006/relationships/tags" Target="../tags/tag702.xml"/><Relationship Id="rId1" Type="http://schemas.openxmlformats.org/officeDocument/2006/relationships/tags" Target="../tags/tag701.xml"/><Relationship Id="rId6" Type="http://schemas.openxmlformats.org/officeDocument/2006/relationships/tags" Target="../tags/tag706.xml"/><Relationship Id="rId5" Type="http://schemas.openxmlformats.org/officeDocument/2006/relationships/tags" Target="../tags/tag705.xml"/><Relationship Id="rId4" Type="http://schemas.openxmlformats.org/officeDocument/2006/relationships/tags" Target="../tags/tag704.xml"/><Relationship Id="rId9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716.xml"/><Relationship Id="rId3" Type="http://schemas.openxmlformats.org/officeDocument/2006/relationships/tags" Target="../tags/tag711.xml"/><Relationship Id="rId7" Type="http://schemas.openxmlformats.org/officeDocument/2006/relationships/tags" Target="../tags/tag715.xml"/><Relationship Id="rId2" Type="http://schemas.openxmlformats.org/officeDocument/2006/relationships/tags" Target="../tags/tag710.xml"/><Relationship Id="rId1" Type="http://schemas.openxmlformats.org/officeDocument/2006/relationships/tags" Target="../tags/tag709.xml"/><Relationship Id="rId6" Type="http://schemas.openxmlformats.org/officeDocument/2006/relationships/tags" Target="../tags/tag714.xml"/><Relationship Id="rId5" Type="http://schemas.openxmlformats.org/officeDocument/2006/relationships/tags" Target="../tags/tag7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12.xml"/><Relationship Id="rId9" Type="http://schemas.openxmlformats.org/officeDocument/2006/relationships/tags" Target="../tags/tag71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725.xml"/><Relationship Id="rId3" Type="http://schemas.openxmlformats.org/officeDocument/2006/relationships/tags" Target="../tags/tag720.xml"/><Relationship Id="rId7" Type="http://schemas.openxmlformats.org/officeDocument/2006/relationships/tags" Target="../tags/tag724.xml"/><Relationship Id="rId2" Type="http://schemas.openxmlformats.org/officeDocument/2006/relationships/tags" Target="../tags/tag719.xml"/><Relationship Id="rId1" Type="http://schemas.openxmlformats.org/officeDocument/2006/relationships/tags" Target="../tags/tag718.xml"/><Relationship Id="rId6" Type="http://schemas.openxmlformats.org/officeDocument/2006/relationships/tags" Target="../tags/tag72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22.xml"/><Relationship Id="rId10" Type="http://schemas.openxmlformats.org/officeDocument/2006/relationships/tags" Target="../tags/tag727.xml"/><Relationship Id="rId4" Type="http://schemas.openxmlformats.org/officeDocument/2006/relationships/tags" Target="../tags/tag721.xml"/><Relationship Id="rId9" Type="http://schemas.openxmlformats.org/officeDocument/2006/relationships/tags" Target="../tags/tag72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735.xml"/><Relationship Id="rId13" Type="http://schemas.openxmlformats.org/officeDocument/2006/relationships/tags" Target="../tags/tag740.xml"/><Relationship Id="rId18" Type="http://schemas.openxmlformats.org/officeDocument/2006/relationships/tags" Target="../tags/tag745.xml"/><Relationship Id="rId3" Type="http://schemas.openxmlformats.org/officeDocument/2006/relationships/tags" Target="../tags/tag730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734.xml"/><Relationship Id="rId12" Type="http://schemas.openxmlformats.org/officeDocument/2006/relationships/tags" Target="../tags/tag739.xml"/><Relationship Id="rId17" Type="http://schemas.openxmlformats.org/officeDocument/2006/relationships/tags" Target="../tags/tag744.xml"/><Relationship Id="rId2" Type="http://schemas.openxmlformats.org/officeDocument/2006/relationships/tags" Target="../tags/tag729.xml"/><Relationship Id="rId16" Type="http://schemas.openxmlformats.org/officeDocument/2006/relationships/tags" Target="../tags/tag743.xml"/><Relationship Id="rId20" Type="http://schemas.openxmlformats.org/officeDocument/2006/relationships/tags" Target="../tags/tag747.xml"/><Relationship Id="rId1" Type="http://schemas.openxmlformats.org/officeDocument/2006/relationships/tags" Target="../tags/tag728.xml"/><Relationship Id="rId6" Type="http://schemas.openxmlformats.org/officeDocument/2006/relationships/tags" Target="../tags/tag733.xml"/><Relationship Id="rId11" Type="http://schemas.openxmlformats.org/officeDocument/2006/relationships/tags" Target="../tags/tag738.xml"/><Relationship Id="rId5" Type="http://schemas.openxmlformats.org/officeDocument/2006/relationships/tags" Target="../tags/tag732.xml"/><Relationship Id="rId15" Type="http://schemas.openxmlformats.org/officeDocument/2006/relationships/tags" Target="../tags/tag742.xml"/><Relationship Id="rId10" Type="http://schemas.openxmlformats.org/officeDocument/2006/relationships/tags" Target="../tags/tag737.xml"/><Relationship Id="rId19" Type="http://schemas.openxmlformats.org/officeDocument/2006/relationships/tags" Target="../tags/tag746.xml"/><Relationship Id="rId4" Type="http://schemas.openxmlformats.org/officeDocument/2006/relationships/tags" Target="../tags/tag731.xml"/><Relationship Id="rId9" Type="http://schemas.openxmlformats.org/officeDocument/2006/relationships/tags" Target="../tags/tag736.xml"/><Relationship Id="rId14" Type="http://schemas.openxmlformats.org/officeDocument/2006/relationships/tags" Target="../tags/tag741.xml"/><Relationship Id="rId22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755.xml"/><Relationship Id="rId13" Type="http://schemas.openxmlformats.org/officeDocument/2006/relationships/tags" Target="../tags/tag760.xml"/><Relationship Id="rId18" Type="http://schemas.openxmlformats.org/officeDocument/2006/relationships/tags" Target="../tags/tag765.xml"/><Relationship Id="rId3" Type="http://schemas.openxmlformats.org/officeDocument/2006/relationships/tags" Target="../tags/tag750.xml"/><Relationship Id="rId21" Type="http://schemas.openxmlformats.org/officeDocument/2006/relationships/tags" Target="../tags/tag768.xml"/><Relationship Id="rId7" Type="http://schemas.openxmlformats.org/officeDocument/2006/relationships/tags" Target="../tags/tag754.xml"/><Relationship Id="rId12" Type="http://schemas.openxmlformats.org/officeDocument/2006/relationships/tags" Target="../tags/tag759.xml"/><Relationship Id="rId17" Type="http://schemas.openxmlformats.org/officeDocument/2006/relationships/tags" Target="../tags/tag764.xml"/><Relationship Id="rId25" Type="http://schemas.openxmlformats.org/officeDocument/2006/relationships/image" Target="../media/image5.png"/><Relationship Id="rId2" Type="http://schemas.openxmlformats.org/officeDocument/2006/relationships/tags" Target="../tags/tag749.xml"/><Relationship Id="rId16" Type="http://schemas.openxmlformats.org/officeDocument/2006/relationships/tags" Target="../tags/tag763.xml"/><Relationship Id="rId20" Type="http://schemas.openxmlformats.org/officeDocument/2006/relationships/tags" Target="../tags/tag767.xml"/><Relationship Id="rId1" Type="http://schemas.openxmlformats.org/officeDocument/2006/relationships/tags" Target="../tags/tag748.xml"/><Relationship Id="rId6" Type="http://schemas.openxmlformats.org/officeDocument/2006/relationships/tags" Target="../tags/tag753.xml"/><Relationship Id="rId11" Type="http://schemas.openxmlformats.org/officeDocument/2006/relationships/tags" Target="../tags/tag75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752.xml"/><Relationship Id="rId15" Type="http://schemas.openxmlformats.org/officeDocument/2006/relationships/tags" Target="../tags/tag762.xml"/><Relationship Id="rId23" Type="http://schemas.openxmlformats.org/officeDocument/2006/relationships/tags" Target="../tags/tag770.xml"/><Relationship Id="rId10" Type="http://schemas.openxmlformats.org/officeDocument/2006/relationships/tags" Target="../tags/tag757.xml"/><Relationship Id="rId19" Type="http://schemas.openxmlformats.org/officeDocument/2006/relationships/tags" Target="../tags/tag766.xml"/><Relationship Id="rId4" Type="http://schemas.openxmlformats.org/officeDocument/2006/relationships/tags" Target="../tags/tag751.xml"/><Relationship Id="rId9" Type="http://schemas.openxmlformats.org/officeDocument/2006/relationships/tags" Target="../tags/tag756.xml"/><Relationship Id="rId14" Type="http://schemas.openxmlformats.org/officeDocument/2006/relationships/tags" Target="../tags/tag761.xml"/><Relationship Id="rId22" Type="http://schemas.openxmlformats.org/officeDocument/2006/relationships/tags" Target="../tags/tag76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778.xml"/><Relationship Id="rId13" Type="http://schemas.openxmlformats.org/officeDocument/2006/relationships/tags" Target="../tags/tag783.xml"/><Relationship Id="rId18" Type="http://schemas.openxmlformats.org/officeDocument/2006/relationships/tags" Target="../tags/tag788.xml"/><Relationship Id="rId26" Type="http://schemas.openxmlformats.org/officeDocument/2006/relationships/image" Target="../media/image5.png"/><Relationship Id="rId3" Type="http://schemas.openxmlformats.org/officeDocument/2006/relationships/tags" Target="../tags/tag773.xml"/><Relationship Id="rId21" Type="http://schemas.openxmlformats.org/officeDocument/2006/relationships/tags" Target="../tags/tag791.xml"/><Relationship Id="rId7" Type="http://schemas.openxmlformats.org/officeDocument/2006/relationships/tags" Target="../tags/tag777.xml"/><Relationship Id="rId12" Type="http://schemas.openxmlformats.org/officeDocument/2006/relationships/tags" Target="../tags/tag782.xml"/><Relationship Id="rId17" Type="http://schemas.openxmlformats.org/officeDocument/2006/relationships/tags" Target="../tags/tag78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772.xml"/><Relationship Id="rId16" Type="http://schemas.openxmlformats.org/officeDocument/2006/relationships/tags" Target="../tags/tag786.xml"/><Relationship Id="rId20" Type="http://schemas.openxmlformats.org/officeDocument/2006/relationships/tags" Target="../tags/tag790.xml"/><Relationship Id="rId1" Type="http://schemas.openxmlformats.org/officeDocument/2006/relationships/tags" Target="../tags/tag771.xml"/><Relationship Id="rId6" Type="http://schemas.openxmlformats.org/officeDocument/2006/relationships/tags" Target="../tags/tag776.xml"/><Relationship Id="rId11" Type="http://schemas.openxmlformats.org/officeDocument/2006/relationships/tags" Target="../tags/tag781.xml"/><Relationship Id="rId24" Type="http://schemas.openxmlformats.org/officeDocument/2006/relationships/tags" Target="../tags/tag794.xml"/><Relationship Id="rId5" Type="http://schemas.openxmlformats.org/officeDocument/2006/relationships/tags" Target="../tags/tag775.xml"/><Relationship Id="rId15" Type="http://schemas.openxmlformats.org/officeDocument/2006/relationships/tags" Target="../tags/tag785.xml"/><Relationship Id="rId23" Type="http://schemas.openxmlformats.org/officeDocument/2006/relationships/tags" Target="../tags/tag793.xml"/><Relationship Id="rId10" Type="http://schemas.openxmlformats.org/officeDocument/2006/relationships/tags" Target="../tags/tag780.xml"/><Relationship Id="rId19" Type="http://schemas.openxmlformats.org/officeDocument/2006/relationships/tags" Target="../tags/tag789.xml"/><Relationship Id="rId4" Type="http://schemas.openxmlformats.org/officeDocument/2006/relationships/tags" Target="../tags/tag774.xml"/><Relationship Id="rId9" Type="http://schemas.openxmlformats.org/officeDocument/2006/relationships/tags" Target="../tags/tag779.xml"/><Relationship Id="rId14" Type="http://schemas.openxmlformats.org/officeDocument/2006/relationships/tags" Target="../tags/tag784.xml"/><Relationship Id="rId22" Type="http://schemas.openxmlformats.org/officeDocument/2006/relationships/tags" Target="../tags/tag79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802.xml"/><Relationship Id="rId13" Type="http://schemas.openxmlformats.org/officeDocument/2006/relationships/tags" Target="../tags/tag807.xml"/><Relationship Id="rId18" Type="http://schemas.openxmlformats.org/officeDocument/2006/relationships/tags" Target="../tags/tag812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797.xml"/><Relationship Id="rId21" Type="http://schemas.openxmlformats.org/officeDocument/2006/relationships/tags" Target="../tags/tag815.xml"/><Relationship Id="rId7" Type="http://schemas.openxmlformats.org/officeDocument/2006/relationships/tags" Target="../tags/tag801.xml"/><Relationship Id="rId12" Type="http://schemas.openxmlformats.org/officeDocument/2006/relationships/tags" Target="../tags/tag806.xml"/><Relationship Id="rId17" Type="http://schemas.openxmlformats.org/officeDocument/2006/relationships/tags" Target="../tags/tag811.xml"/><Relationship Id="rId25" Type="http://schemas.openxmlformats.org/officeDocument/2006/relationships/tags" Target="../tags/tag819.xml"/><Relationship Id="rId2" Type="http://schemas.openxmlformats.org/officeDocument/2006/relationships/tags" Target="../tags/tag796.xml"/><Relationship Id="rId16" Type="http://schemas.openxmlformats.org/officeDocument/2006/relationships/tags" Target="../tags/tag810.xml"/><Relationship Id="rId20" Type="http://schemas.openxmlformats.org/officeDocument/2006/relationships/tags" Target="../tags/tag814.xml"/><Relationship Id="rId1" Type="http://schemas.openxmlformats.org/officeDocument/2006/relationships/tags" Target="../tags/tag795.xml"/><Relationship Id="rId6" Type="http://schemas.openxmlformats.org/officeDocument/2006/relationships/tags" Target="../tags/tag800.xml"/><Relationship Id="rId11" Type="http://schemas.openxmlformats.org/officeDocument/2006/relationships/tags" Target="../tags/tag805.xml"/><Relationship Id="rId24" Type="http://schemas.openxmlformats.org/officeDocument/2006/relationships/tags" Target="../tags/tag818.xml"/><Relationship Id="rId5" Type="http://schemas.openxmlformats.org/officeDocument/2006/relationships/tags" Target="../tags/tag799.xml"/><Relationship Id="rId15" Type="http://schemas.openxmlformats.org/officeDocument/2006/relationships/tags" Target="../tags/tag809.xml"/><Relationship Id="rId23" Type="http://schemas.openxmlformats.org/officeDocument/2006/relationships/tags" Target="../tags/tag817.xml"/><Relationship Id="rId10" Type="http://schemas.openxmlformats.org/officeDocument/2006/relationships/tags" Target="../tags/tag804.xml"/><Relationship Id="rId19" Type="http://schemas.openxmlformats.org/officeDocument/2006/relationships/tags" Target="../tags/tag813.xml"/><Relationship Id="rId4" Type="http://schemas.openxmlformats.org/officeDocument/2006/relationships/tags" Target="../tags/tag798.xml"/><Relationship Id="rId9" Type="http://schemas.openxmlformats.org/officeDocument/2006/relationships/tags" Target="../tags/tag803.xml"/><Relationship Id="rId14" Type="http://schemas.openxmlformats.org/officeDocument/2006/relationships/tags" Target="../tags/tag808.xml"/><Relationship Id="rId22" Type="http://schemas.openxmlformats.org/officeDocument/2006/relationships/tags" Target="../tags/tag816.xml"/><Relationship Id="rId27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tags" Target="../tags/tag832.xml"/><Relationship Id="rId18" Type="http://schemas.openxmlformats.org/officeDocument/2006/relationships/tags" Target="../tags/tag837.xml"/><Relationship Id="rId26" Type="http://schemas.openxmlformats.org/officeDocument/2006/relationships/tags" Target="../tags/tag845.xml"/><Relationship Id="rId39" Type="http://schemas.openxmlformats.org/officeDocument/2006/relationships/tags" Target="../tags/tag858.xml"/><Relationship Id="rId21" Type="http://schemas.openxmlformats.org/officeDocument/2006/relationships/tags" Target="../tags/tag840.xml"/><Relationship Id="rId34" Type="http://schemas.openxmlformats.org/officeDocument/2006/relationships/tags" Target="../tags/tag853.xml"/><Relationship Id="rId42" Type="http://schemas.openxmlformats.org/officeDocument/2006/relationships/tags" Target="../tags/tag861.xml"/><Relationship Id="rId47" Type="http://schemas.openxmlformats.org/officeDocument/2006/relationships/notesSlide" Target="../notesSlides/notesSlide24.xml"/><Relationship Id="rId7" Type="http://schemas.openxmlformats.org/officeDocument/2006/relationships/tags" Target="../tags/tag826.xml"/><Relationship Id="rId2" Type="http://schemas.openxmlformats.org/officeDocument/2006/relationships/tags" Target="../tags/tag821.xml"/><Relationship Id="rId16" Type="http://schemas.openxmlformats.org/officeDocument/2006/relationships/tags" Target="../tags/tag835.xml"/><Relationship Id="rId29" Type="http://schemas.openxmlformats.org/officeDocument/2006/relationships/tags" Target="../tags/tag848.xml"/><Relationship Id="rId1" Type="http://schemas.openxmlformats.org/officeDocument/2006/relationships/tags" Target="../tags/tag820.xml"/><Relationship Id="rId6" Type="http://schemas.openxmlformats.org/officeDocument/2006/relationships/tags" Target="../tags/tag825.xml"/><Relationship Id="rId11" Type="http://schemas.openxmlformats.org/officeDocument/2006/relationships/tags" Target="../tags/tag830.xml"/><Relationship Id="rId24" Type="http://schemas.openxmlformats.org/officeDocument/2006/relationships/tags" Target="../tags/tag843.xml"/><Relationship Id="rId32" Type="http://schemas.openxmlformats.org/officeDocument/2006/relationships/tags" Target="../tags/tag851.xml"/><Relationship Id="rId37" Type="http://schemas.openxmlformats.org/officeDocument/2006/relationships/tags" Target="../tags/tag856.xml"/><Relationship Id="rId40" Type="http://schemas.openxmlformats.org/officeDocument/2006/relationships/tags" Target="../tags/tag859.xml"/><Relationship Id="rId45" Type="http://schemas.openxmlformats.org/officeDocument/2006/relationships/tags" Target="../tags/tag864.xml"/><Relationship Id="rId5" Type="http://schemas.openxmlformats.org/officeDocument/2006/relationships/tags" Target="../tags/tag824.xml"/><Relationship Id="rId15" Type="http://schemas.openxmlformats.org/officeDocument/2006/relationships/tags" Target="../tags/tag834.xml"/><Relationship Id="rId23" Type="http://schemas.openxmlformats.org/officeDocument/2006/relationships/tags" Target="../tags/tag842.xml"/><Relationship Id="rId28" Type="http://schemas.openxmlformats.org/officeDocument/2006/relationships/tags" Target="../tags/tag847.xml"/><Relationship Id="rId36" Type="http://schemas.openxmlformats.org/officeDocument/2006/relationships/tags" Target="../tags/tag855.xml"/><Relationship Id="rId10" Type="http://schemas.openxmlformats.org/officeDocument/2006/relationships/tags" Target="../tags/tag829.xml"/><Relationship Id="rId19" Type="http://schemas.openxmlformats.org/officeDocument/2006/relationships/tags" Target="../tags/tag838.xml"/><Relationship Id="rId31" Type="http://schemas.openxmlformats.org/officeDocument/2006/relationships/tags" Target="../tags/tag850.xml"/><Relationship Id="rId44" Type="http://schemas.openxmlformats.org/officeDocument/2006/relationships/tags" Target="../tags/tag863.xml"/><Relationship Id="rId4" Type="http://schemas.openxmlformats.org/officeDocument/2006/relationships/tags" Target="../tags/tag823.xml"/><Relationship Id="rId9" Type="http://schemas.openxmlformats.org/officeDocument/2006/relationships/tags" Target="../tags/tag828.xml"/><Relationship Id="rId14" Type="http://schemas.openxmlformats.org/officeDocument/2006/relationships/tags" Target="../tags/tag833.xml"/><Relationship Id="rId22" Type="http://schemas.openxmlformats.org/officeDocument/2006/relationships/tags" Target="../tags/tag841.xml"/><Relationship Id="rId27" Type="http://schemas.openxmlformats.org/officeDocument/2006/relationships/tags" Target="../tags/tag846.xml"/><Relationship Id="rId30" Type="http://schemas.openxmlformats.org/officeDocument/2006/relationships/tags" Target="../tags/tag849.xml"/><Relationship Id="rId35" Type="http://schemas.openxmlformats.org/officeDocument/2006/relationships/tags" Target="../tags/tag854.xml"/><Relationship Id="rId43" Type="http://schemas.openxmlformats.org/officeDocument/2006/relationships/tags" Target="../tags/tag862.xml"/><Relationship Id="rId48" Type="http://schemas.openxmlformats.org/officeDocument/2006/relationships/image" Target="../media/image5.png"/><Relationship Id="rId8" Type="http://schemas.openxmlformats.org/officeDocument/2006/relationships/tags" Target="../tags/tag827.xml"/><Relationship Id="rId3" Type="http://schemas.openxmlformats.org/officeDocument/2006/relationships/tags" Target="../tags/tag822.xml"/><Relationship Id="rId12" Type="http://schemas.openxmlformats.org/officeDocument/2006/relationships/tags" Target="../tags/tag831.xml"/><Relationship Id="rId17" Type="http://schemas.openxmlformats.org/officeDocument/2006/relationships/tags" Target="../tags/tag836.xml"/><Relationship Id="rId25" Type="http://schemas.openxmlformats.org/officeDocument/2006/relationships/tags" Target="../tags/tag844.xml"/><Relationship Id="rId33" Type="http://schemas.openxmlformats.org/officeDocument/2006/relationships/tags" Target="../tags/tag852.xml"/><Relationship Id="rId38" Type="http://schemas.openxmlformats.org/officeDocument/2006/relationships/tags" Target="../tags/tag857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839.xml"/><Relationship Id="rId41" Type="http://schemas.openxmlformats.org/officeDocument/2006/relationships/tags" Target="../tags/tag860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tags" Target="../tags/tag877.xml"/><Relationship Id="rId18" Type="http://schemas.openxmlformats.org/officeDocument/2006/relationships/tags" Target="../tags/tag882.xml"/><Relationship Id="rId26" Type="http://schemas.openxmlformats.org/officeDocument/2006/relationships/tags" Target="../tags/tag890.xml"/><Relationship Id="rId21" Type="http://schemas.openxmlformats.org/officeDocument/2006/relationships/tags" Target="../tags/tag885.xml"/><Relationship Id="rId34" Type="http://schemas.openxmlformats.org/officeDocument/2006/relationships/tags" Target="../tags/tag898.xml"/><Relationship Id="rId7" Type="http://schemas.openxmlformats.org/officeDocument/2006/relationships/tags" Target="../tags/tag871.xml"/><Relationship Id="rId12" Type="http://schemas.openxmlformats.org/officeDocument/2006/relationships/tags" Target="../tags/tag876.xml"/><Relationship Id="rId17" Type="http://schemas.openxmlformats.org/officeDocument/2006/relationships/tags" Target="../tags/tag881.xml"/><Relationship Id="rId25" Type="http://schemas.openxmlformats.org/officeDocument/2006/relationships/tags" Target="../tags/tag889.xml"/><Relationship Id="rId33" Type="http://schemas.openxmlformats.org/officeDocument/2006/relationships/tags" Target="../tags/tag897.xml"/><Relationship Id="rId2" Type="http://schemas.openxmlformats.org/officeDocument/2006/relationships/tags" Target="../tags/tag866.xml"/><Relationship Id="rId16" Type="http://schemas.openxmlformats.org/officeDocument/2006/relationships/tags" Target="../tags/tag880.xml"/><Relationship Id="rId20" Type="http://schemas.openxmlformats.org/officeDocument/2006/relationships/tags" Target="../tags/tag884.xml"/><Relationship Id="rId29" Type="http://schemas.openxmlformats.org/officeDocument/2006/relationships/tags" Target="../tags/tag893.xml"/><Relationship Id="rId1" Type="http://schemas.openxmlformats.org/officeDocument/2006/relationships/tags" Target="../tags/tag865.xml"/><Relationship Id="rId6" Type="http://schemas.openxmlformats.org/officeDocument/2006/relationships/tags" Target="../tags/tag870.xml"/><Relationship Id="rId11" Type="http://schemas.openxmlformats.org/officeDocument/2006/relationships/tags" Target="../tags/tag875.xml"/><Relationship Id="rId24" Type="http://schemas.openxmlformats.org/officeDocument/2006/relationships/tags" Target="../tags/tag888.xml"/><Relationship Id="rId32" Type="http://schemas.openxmlformats.org/officeDocument/2006/relationships/tags" Target="../tags/tag896.xml"/><Relationship Id="rId37" Type="http://schemas.openxmlformats.org/officeDocument/2006/relationships/image" Target="../media/image5.png"/><Relationship Id="rId5" Type="http://schemas.openxmlformats.org/officeDocument/2006/relationships/tags" Target="../tags/tag869.xml"/><Relationship Id="rId15" Type="http://schemas.openxmlformats.org/officeDocument/2006/relationships/tags" Target="../tags/tag879.xml"/><Relationship Id="rId23" Type="http://schemas.openxmlformats.org/officeDocument/2006/relationships/tags" Target="../tags/tag887.xml"/><Relationship Id="rId28" Type="http://schemas.openxmlformats.org/officeDocument/2006/relationships/tags" Target="../tags/tag892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874.xml"/><Relationship Id="rId19" Type="http://schemas.openxmlformats.org/officeDocument/2006/relationships/tags" Target="../tags/tag883.xml"/><Relationship Id="rId31" Type="http://schemas.openxmlformats.org/officeDocument/2006/relationships/tags" Target="../tags/tag895.xml"/><Relationship Id="rId4" Type="http://schemas.openxmlformats.org/officeDocument/2006/relationships/tags" Target="../tags/tag868.xml"/><Relationship Id="rId9" Type="http://schemas.openxmlformats.org/officeDocument/2006/relationships/tags" Target="../tags/tag873.xml"/><Relationship Id="rId14" Type="http://schemas.openxmlformats.org/officeDocument/2006/relationships/tags" Target="../tags/tag878.xml"/><Relationship Id="rId22" Type="http://schemas.openxmlformats.org/officeDocument/2006/relationships/tags" Target="../tags/tag886.xml"/><Relationship Id="rId27" Type="http://schemas.openxmlformats.org/officeDocument/2006/relationships/tags" Target="../tags/tag891.xml"/><Relationship Id="rId30" Type="http://schemas.openxmlformats.org/officeDocument/2006/relationships/tags" Target="../tags/tag894.xml"/><Relationship Id="rId35" Type="http://schemas.openxmlformats.org/officeDocument/2006/relationships/tags" Target="../tags/tag899.xml"/><Relationship Id="rId8" Type="http://schemas.openxmlformats.org/officeDocument/2006/relationships/tags" Target="../tags/tag872.xml"/><Relationship Id="rId3" Type="http://schemas.openxmlformats.org/officeDocument/2006/relationships/tags" Target="../tags/tag867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tags" Target="../tags/tag912.xml"/><Relationship Id="rId18" Type="http://schemas.openxmlformats.org/officeDocument/2006/relationships/tags" Target="../tags/tag917.xml"/><Relationship Id="rId26" Type="http://schemas.openxmlformats.org/officeDocument/2006/relationships/tags" Target="../tags/tag925.xml"/><Relationship Id="rId21" Type="http://schemas.openxmlformats.org/officeDocument/2006/relationships/tags" Target="../tags/tag920.xml"/><Relationship Id="rId34" Type="http://schemas.openxmlformats.org/officeDocument/2006/relationships/tags" Target="../tags/tag933.xml"/><Relationship Id="rId7" Type="http://schemas.openxmlformats.org/officeDocument/2006/relationships/tags" Target="../tags/tag906.xml"/><Relationship Id="rId12" Type="http://schemas.openxmlformats.org/officeDocument/2006/relationships/tags" Target="../tags/tag911.xml"/><Relationship Id="rId17" Type="http://schemas.openxmlformats.org/officeDocument/2006/relationships/tags" Target="../tags/tag916.xml"/><Relationship Id="rId25" Type="http://schemas.openxmlformats.org/officeDocument/2006/relationships/tags" Target="../tags/tag924.xml"/><Relationship Id="rId33" Type="http://schemas.openxmlformats.org/officeDocument/2006/relationships/tags" Target="../tags/tag932.xml"/><Relationship Id="rId38" Type="http://schemas.openxmlformats.org/officeDocument/2006/relationships/image" Target="../media/image5.png"/><Relationship Id="rId2" Type="http://schemas.openxmlformats.org/officeDocument/2006/relationships/tags" Target="../tags/tag901.xml"/><Relationship Id="rId16" Type="http://schemas.openxmlformats.org/officeDocument/2006/relationships/tags" Target="../tags/tag915.xml"/><Relationship Id="rId20" Type="http://schemas.openxmlformats.org/officeDocument/2006/relationships/tags" Target="../tags/tag919.xml"/><Relationship Id="rId29" Type="http://schemas.openxmlformats.org/officeDocument/2006/relationships/tags" Target="../tags/tag928.xml"/><Relationship Id="rId1" Type="http://schemas.openxmlformats.org/officeDocument/2006/relationships/tags" Target="../tags/tag900.xml"/><Relationship Id="rId6" Type="http://schemas.openxmlformats.org/officeDocument/2006/relationships/tags" Target="../tags/tag905.xml"/><Relationship Id="rId11" Type="http://schemas.openxmlformats.org/officeDocument/2006/relationships/tags" Target="../tags/tag910.xml"/><Relationship Id="rId24" Type="http://schemas.openxmlformats.org/officeDocument/2006/relationships/tags" Target="../tags/tag923.xml"/><Relationship Id="rId32" Type="http://schemas.openxmlformats.org/officeDocument/2006/relationships/tags" Target="../tags/tag931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904.xml"/><Relationship Id="rId15" Type="http://schemas.openxmlformats.org/officeDocument/2006/relationships/tags" Target="../tags/tag914.xml"/><Relationship Id="rId23" Type="http://schemas.openxmlformats.org/officeDocument/2006/relationships/tags" Target="../tags/tag922.xml"/><Relationship Id="rId28" Type="http://schemas.openxmlformats.org/officeDocument/2006/relationships/tags" Target="../tags/tag927.xml"/><Relationship Id="rId36" Type="http://schemas.openxmlformats.org/officeDocument/2006/relationships/tags" Target="../tags/tag935.xml"/><Relationship Id="rId10" Type="http://schemas.openxmlformats.org/officeDocument/2006/relationships/tags" Target="../tags/tag909.xml"/><Relationship Id="rId19" Type="http://schemas.openxmlformats.org/officeDocument/2006/relationships/tags" Target="../tags/tag918.xml"/><Relationship Id="rId31" Type="http://schemas.openxmlformats.org/officeDocument/2006/relationships/tags" Target="../tags/tag930.xml"/><Relationship Id="rId4" Type="http://schemas.openxmlformats.org/officeDocument/2006/relationships/tags" Target="../tags/tag903.xml"/><Relationship Id="rId9" Type="http://schemas.openxmlformats.org/officeDocument/2006/relationships/tags" Target="../tags/tag908.xml"/><Relationship Id="rId14" Type="http://schemas.openxmlformats.org/officeDocument/2006/relationships/tags" Target="../tags/tag913.xml"/><Relationship Id="rId22" Type="http://schemas.openxmlformats.org/officeDocument/2006/relationships/tags" Target="../tags/tag921.xml"/><Relationship Id="rId27" Type="http://schemas.openxmlformats.org/officeDocument/2006/relationships/tags" Target="../tags/tag926.xml"/><Relationship Id="rId30" Type="http://schemas.openxmlformats.org/officeDocument/2006/relationships/tags" Target="../tags/tag929.xml"/><Relationship Id="rId35" Type="http://schemas.openxmlformats.org/officeDocument/2006/relationships/tags" Target="../tags/tag934.xml"/><Relationship Id="rId8" Type="http://schemas.openxmlformats.org/officeDocument/2006/relationships/tags" Target="../tags/tag907.xml"/><Relationship Id="rId3" Type="http://schemas.openxmlformats.org/officeDocument/2006/relationships/tags" Target="../tags/tag902.xml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tags" Target="../tags/tag948.xml"/><Relationship Id="rId18" Type="http://schemas.openxmlformats.org/officeDocument/2006/relationships/tags" Target="../tags/tag953.xml"/><Relationship Id="rId26" Type="http://schemas.openxmlformats.org/officeDocument/2006/relationships/tags" Target="../tags/tag961.xml"/><Relationship Id="rId39" Type="http://schemas.openxmlformats.org/officeDocument/2006/relationships/tags" Target="../tags/tag974.xml"/><Relationship Id="rId21" Type="http://schemas.openxmlformats.org/officeDocument/2006/relationships/tags" Target="../tags/tag956.xml"/><Relationship Id="rId34" Type="http://schemas.openxmlformats.org/officeDocument/2006/relationships/tags" Target="../tags/tag969.xml"/><Relationship Id="rId42" Type="http://schemas.openxmlformats.org/officeDocument/2006/relationships/image" Target="../media/image5.png"/><Relationship Id="rId7" Type="http://schemas.openxmlformats.org/officeDocument/2006/relationships/tags" Target="../tags/tag942.xml"/><Relationship Id="rId2" Type="http://schemas.openxmlformats.org/officeDocument/2006/relationships/tags" Target="../tags/tag937.xml"/><Relationship Id="rId16" Type="http://schemas.openxmlformats.org/officeDocument/2006/relationships/tags" Target="../tags/tag951.xml"/><Relationship Id="rId20" Type="http://schemas.openxmlformats.org/officeDocument/2006/relationships/tags" Target="../tags/tag955.xml"/><Relationship Id="rId29" Type="http://schemas.openxmlformats.org/officeDocument/2006/relationships/tags" Target="../tags/tag964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936.xml"/><Relationship Id="rId6" Type="http://schemas.openxmlformats.org/officeDocument/2006/relationships/tags" Target="../tags/tag941.xml"/><Relationship Id="rId11" Type="http://schemas.openxmlformats.org/officeDocument/2006/relationships/tags" Target="../tags/tag946.xml"/><Relationship Id="rId24" Type="http://schemas.openxmlformats.org/officeDocument/2006/relationships/tags" Target="../tags/tag959.xml"/><Relationship Id="rId32" Type="http://schemas.openxmlformats.org/officeDocument/2006/relationships/tags" Target="../tags/tag967.xml"/><Relationship Id="rId37" Type="http://schemas.openxmlformats.org/officeDocument/2006/relationships/tags" Target="../tags/tag972.xml"/><Relationship Id="rId40" Type="http://schemas.openxmlformats.org/officeDocument/2006/relationships/tags" Target="../tags/tag975.xml"/><Relationship Id="rId5" Type="http://schemas.openxmlformats.org/officeDocument/2006/relationships/tags" Target="../tags/tag940.xml"/><Relationship Id="rId15" Type="http://schemas.openxmlformats.org/officeDocument/2006/relationships/tags" Target="../tags/tag950.xml"/><Relationship Id="rId23" Type="http://schemas.openxmlformats.org/officeDocument/2006/relationships/tags" Target="../tags/tag958.xml"/><Relationship Id="rId28" Type="http://schemas.openxmlformats.org/officeDocument/2006/relationships/tags" Target="../tags/tag963.xml"/><Relationship Id="rId36" Type="http://schemas.openxmlformats.org/officeDocument/2006/relationships/tags" Target="../tags/tag971.xml"/><Relationship Id="rId10" Type="http://schemas.openxmlformats.org/officeDocument/2006/relationships/tags" Target="../tags/tag945.xml"/><Relationship Id="rId19" Type="http://schemas.openxmlformats.org/officeDocument/2006/relationships/tags" Target="../tags/tag954.xml"/><Relationship Id="rId31" Type="http://schemas.openxmlformats.org/officeDocument/2006/relationships/tags" Target="../tags/tag966.xml"/><Relationship Id="rId4" Type="http://schemas.openxmlformats.org/officeDocument/2006/relationships/tags" Target="../tags/tag939.xml"/><Relationship Id="rId9" Type="http://schemas.openxmlformats.org/officeDocument/2006/relationships/tags" Target="../tags/tag944.xml"/><Relationship Id="rId14" Type="http://schemas.openxmlformats.org/officeDocument/2006/relationships/tags" Target="../tags/tag949.xml"/><Relationship Id="rId22" Type="http://schemas.openxmlformats.org/officeDocument/2006/relationships/tags" Target="../tags/tag957.xml"/><Relationship Id="rId27" Type="http://schemas.openxmlformats.org/officeDocument/2006/relationships/tags" Target="../tags/tag962.xml"/><Relationship Id="rId30" Type="http://schemas.openxmlformats.org/officeDocument/2006/relationships/tags" Target="../tags/tag965.xml"/><Relationship Id="rId35" Type="http://schemas.openxmlformats.org/officeDocument/2006/relationships/tags" Target="../tags/tag970.xml"/><Relationship Id="rId43" Type="http://schemas.openxmlformats.org/officeDocument/2006/relationships/image" Target="../media/image6.png"/><Relationship Id="rId8" Type="http://schemas.openxmlformats.org/officeDocument/2006/relationships/tags" Target="../tags/tag943.xml"/><Relationship Id="rId3" Type="http://schemas.openxmlformats.org/officeDocument/2006/relationships/tags" Target="../tags/tag938.xml"/><Relationship Id="rId12" Type="http://schemas.openxmlformats.org/officeDocument/2006/relationships/tags" Target="../tags/tag947.xml"/><Relationship Id="rId17" Type="http://schemas.openxmlformats.org/officeDocument/2006/relationships/tags" Target="../tags/tag952.xml"/><Relationship Id="rId25" Type="http://schemas.openxmlformats.org/officeDocument/2006/relationships/tags" Target="../tags/tag960.xml"/><Relationship Id="rId33" Type="http://schemas.openxmlformats.org/officeDocument/2006/relationships/tags" Target="../tags/tag968.xml"/><Relationship Id="rId38" Type="http://schemas.openxmlformats.org/officeDocument/2006/relationships/tags" Target="../tags/tag97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983.xml"/><Relationship Id="rId3" Type="http://schemas.openxmlformats.org/officeDocument/2006/relationships/tags" Target="../tags/tag978.xml"/><Relationship Id="rId7" Type="http://schemas.openxmlformats.org/officeDocument/2006/relationships/tags" Target="../tags/tag982.xml"/><Relationship Id="rId2" Type="http://schemas.openxmlformats.org/officeDocument/2006/relationships/tags" Target="../tags/tag977.xml"/><Relationship Id="rId1" Type="http://schemas.openxmlformats.org/officeDocument/2006/relationships/tags" Target="../tags/tag976.xml"/><Relationship Id="rId6" Type="http://schemas.openxmlformats.org/officeDocument/2006/relationships/tags" Target="../tags/tag981.xml"/><Relationship Id="rId5" Type="http://schemas.openxmlformats.org/officeDocument/2006/relationships/tags" Target="../tags/tag980.xml"/><Relationship Id="rId10" Type="http://schemas.openxmlformats.org/officeDocument/2006/relationships/notesSlide" Target="../notesSlides/notesSlide25.xml"/><Relationship Id="rId4" Type="http://schemas.openxmlformats.org/officeDocument/2006/relationships/tags" Target="../tags/tag979.xml"/><Relationship Id="rId9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991.xml"/><Relationship Id="rId3" Type="http://schemas.openxmlformats.org/officeDocument/2006/relationships/tags" Target="../tags/tag986.xml"/><Relationship Id="rId7" Type="http://schemas.openxmlformats.org/officeDocument/2006/relationships/tags" Target="../tags/tag990.xml"/><Relationship Id="rId2" Type="http://schemas.openxmlformats.org/officeDocument/2006/relationships/tags" Target="../tags/tag985.xml"/><Relationship Id="rId1" Type="http://schemas.openxmlformats.org/officeDocument/2006/relationships/tags" Target="../tags/tag984.xml"/><Relationship Id="rId6" Type="http://schemas.openxmlformats.org/officeDocument/2006/relationships/tags" Target="../tags/tag989.xml"/><Relationship Id="rId11" Type="http://schemas.openxmlformats.org/officeDocument/2006/relationships/image" Target="../media/image8.png"/><Relationship Id="rId5" Type="http://schemas.openxmlformats.org/officeDocument/2006/relationships/tags" Target="../tags/tag98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87.xml"/><Relationship Id="rId9" Type="http://schemas.openxmlformats.org/officeDocument/2006/relationships/tags" Target="../tags/tag99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1000.xml"/><Relationship Id="rId3" Type="http://schemas.openxmlformats.org/officeDocument/2006/relationships/tags" Target="../tags/tag995.xml"/><Relationship Id="rId7" Type="http://schemas.openxmlformats.org/officeDocument/2006/relationships/tags" Target="../tags/tag999.xml"/><Relationship Id="rId2" Type="http://schemas.openxmlformats.org/officeDocument/2006/relationships/tags" Target="../tags/tag994.xml"/><Relationship Id="rId1" Type="http://schemas.openxmlformats.org/officeDocument/2006/relationships/tags" Target="../tags/tag993.xml"/><Relationship Id="rId6" Type="http://schemas.openxmlformats.org/officeDocument/2006/relationships/tags" Target="../tags/tag998.xml"/><Relationship Id="rId11" Type="http://schemas.openxmlformats.org/officeDocument/2006/relationships/image" Target="../media/image8.png"/><Relationship Id="rId5" Type="http://schemas.openxmlformats.org/officeDocument/2006/relationships/tags" Target="../tags/tag99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96.xml"/><Relationship Id="rId9" Type="http://schemas.openxmlformats.org/officeDocument/2006/relationships/tags" Target="../tags/tag100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1009.xml"/><Relationship Id="rId3" Type="http://schemas.openxmlformats.org/officeDocument/2006/relationships/tags" Target="../tags/tag1004.xml"/><Relationship Id="rId7" Type="http://schemas.openxmlformats.org/officeDocument/2006/relationships/tags" Target="../tags/tag1008.xml"/><Relationship Id="rId12" Type="http://schemas.openxmlformats.org/officeDocument/2006/relationships/image" Target="../media/image8.png"/><Relationship Id="rId2" Type="http://schemas.openxmlformats.org/officeDocument/2006/relationships/tags" Target="../tags/tag1003.xml"/><Relationship Id="rId1" Type="http://schemas.openxmlformats.org/officeDocument/2006/relationships/tags" Target="../tags/tag1002.xml"/><Relationship Id="rId6" Type="http://schemas.openxmlformats.org/officeDocument/2006/relationships/tags" Target="../tags/tag100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6.xml"/><Relationship Id="rId10" Type="http://schemas.openxmlformats.org/officeDocument/2006/relationships/tags" Target="../tags/tag1011.xml"/><Relationship Id="rId4" Type="http://schemas.openxmlformats.org/officeDocument/2006/relationships/tags" Target="../tags/tag1005.xml"/><Relationship Id="rId9" Type="http://schemas.openxmlformats.org/officeDocument/2006/relationships/tags" Target="../tags/tag1010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1019.xml"/><Relationship Id="rId3" Type="http://schemas.openxmlformats.org/officeDocument/2006/relationships/tags" Target="../tags/tag1014.xml"/><Relationship Id="rId7" Type="http://schemas.openxmlformats.org/officeDocument/2006/relationships/tags" Target="../tags/tag1018.xml"/><Relationship Id="rId2" Type="http://schemas.openxmlformats.org/officeDocument/2006/relationships/tags" Target="../tags/tag1013.xml"/><Relationship Id="rId1" Type="http://schemas.openxmlformats.org/officeDocument/2006/relationships/tags" Target="../tags/tag1012.xml"/><Relationship Id="rId6" Type="http://schemas.openxmlformats.org/officeDocument/2006/relationships/tags" Target="../tags/tag1017.xml"/><Relationship Id="rId11" Type="http://schemas.openxmlformats.org/officeDocument/2006/relationships/image" Target="../media/image8.png"/><Relationship Id="rId5" Type="http://schemas.openxmlformats.org/officeDocument/2006/relationships/tags" Target="../tags/tag101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15.xml"/><Relationship Id="rId9" Type="http://schemas.openxmlformats.org/officeDocument/2006/relationships/tags" Target="../tags/tag10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1028.xml"/><Relationship Id="rId3" Type="http://schemas.openxmlformats.org/officeDocument/2006/relationships/tags" Target="../tags/tag1023.xml"/><Relationship Id="rId7" Type="http://schemas.openxmlformats.org/officeDocument/2006/relationships/tags" Target="../tags/tag1027.xml"/><Relationship Id="rId2" Type="http://schemas.openxmlformats.org/officeDocument/2006/relationships/tags" Target="../tags/tag1022.xml"/><Relationship Id="rId1" Type="http://schemas.openxmlformats.org/officeDocument/2006/relationships/tags" Target="../tags/tag1021.xml"/><Relationship Id="rId6" Type="http://schemas.openxmlformats.org/officeDocument/2006/relationships/tags" Target="../tags/tag1026.xml"/><Relationship Id="rId11" Type="http://schemas.openxmlformats.org/officeDocument/2006/relationships/image" Target="../media/image8.png"/><Relationship Id="rId5" Type="http://schemas.openxmlformats.org/officeDocument/2006/relationships/tags" Target="../tags/tag102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24.xml"/><Relationship Id="rId9" Type="http://schemas.openxmlformats.org/officeDocument/2006/relationships/tags" Target="../tags/tag102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1037.xml"/><Relationship Id="rId3" Type="http://schemas.openxmlformats.org/officeDocument/2006/relationships/tags" Target="../tags/tag1032.xml"/><Relationship Id="rId7" Type="http://schemas.openxmlformats.org/officeDocument/2006/relationships/tags" Target="../tags/tag1036.xml"/><Relationship Id="rId12" Type="http://schemas.openxmlformats.org/officeDocument/2006/relationships/image" Target="../media/image8.png"/><Relationship Id="rId2" Type="http://schemas.openxmlformats.org/officeDocument/2006/relationships/tags" Target="../tags/tag1031.xml"/><Relationship Id="rId1" Type="http://schemas.openxmlformats.org/officeDocument/2006/relationships/tags" Target="../tags/tag1030.xml"/><Relationship Id="rId6" Type="http://schemas.openxmlformats.org/officeDocument/2006/relationships/tags" Target="../tags/tag103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34.xml"/><Relationship Id="rId10" Type="http://schemas.openxmlformats.org/officeDocument/2006/relationships/tags" Target="../tags/tag1039.xml"/><Relationship Id="rId4" Type="http://schemas.openxmlformats.org/officeDocument/2006/relationships/tags" Target="../tags/tag1033.xml"/><Relationship Id="rId9" Type="http://schemas.openxmlformats.org/officeDocument/2006/relationships/tags" Target="../tags/tag1038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1047.xml"/><Relationship Id="rId3" Type="http://schemas.openxmlformats.org/officeDocument/2006/relationships/tags" Target="../tags/tag1042.xml"/><Relationship Id="rId7" Type="http://schemas.openxmlformats.org/officeDocument/2006/relationships/tags" Target="../tags/tag1046.xml"/><Relationship Id="rId2" Type="http://schemas.openxmlformats.org/officeDocument/2006/relationships/tags" Target="../tags/tag1041.xml"/><Relationship Id="rId1" Type="http://schemas.openxmlformats.org/officeDocument/2006/relationships/tags" Target="../tags/tag1040.xml"/><Relationship Id="rId6" Type="http://schemas.openxmlformats.org/officeDocument/2006/relationships/tags" Target="../tags/tag1045.xml"/><Relationship Id="rId11" Type="http://schemas.openxmlformats.org/officeDocument/2006/relationships/image" Target="../media/image8.png"/><Relationship Id="rId5" Type="http://schemas.openxmlformats.org/officeDocument/2006/relationships/tags" Target="../tags/tag104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43.xml"/><Relationship Id="rId9" Type="http://schemas.openxmlformats.org/officeDocument/2006/relationships/tags" Target="../tags/tag1048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1056.xml"/><Relationship Id="rId13" Type="http://schemas.openxmlformats.org/officeDocument/2006/relationships/image" Target="../media/image9.png"/><Relationship Id="rId3" Type="http://schemas.openxmlformats.org/officeDocument/2006/relationships/tags" Target="../tags/tag1051.xml"/><Relationship Id="rId7" Type="http://schemas.openxmlformats.org/officeDocument/2006/relationships/tags" Target="../tags/tag1055.xml"/><Relationship Id="rId12" Type="http://schemas.openxmlformats.org/officeDocument/2006/relationships/image" Target="../media/image8.png"/><Relationship Id="rId2" Type="http://schemas.openxmlformats.org/officeDocument/2006/relationships/tags" Target="../tags/tag1050.xml"/><Relationship Id="rId1" Type="http://schemas.openxmlformats.org/officeDocument/2006/relationships/tags" Target="../tags/tag1049.xml"/><Relationship Id="rId6" Type="http://schemas.openxmlformats.org/officeDocument/2006/relationships/tags" Target="../tags/tag105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53.xml"/><Relationship Id="rId10" Type="http://schemas.openxmlformats.org/officeDocument/2006/relationships/tags" Target="../tags/tag1058.xml"/><Relationship Id="rId4" Type="http://schemas.openxmlformats.org/officeDocument/2006/relationships/tags" Target="../tags/tag1052.xml"/><Relationship Id="rId9" Type="http://schemas.openxmlformats.org/officeDocument/2006/relationships/tags" Target="../tags/tag105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1066.xml"/><Relationship Id="rId13" Type="http://schemas.openxmlformats.org/officeDocument/2006/relationships/image" Target="../media/image9.png"/><Relationship Id="rId3" Type="http://schemas.openxmlformats.org/officeDocument/2006/relationships/tags" Target="../tags/tag1061.xml"/><Relationship Id="rId7" Type="http://schemas.openxmlformats.org/officeDocument/2006/relationships/tags" Target="../tags/tag1065.xml"/><Relationship Id="rId12" Type="http://schemas.openxmlformats.org/officeDocument/2006/relationships/image" Target="../media/image8.png"/><Relationship Id="rId2" Type="http://schemas.openxmlformats.org/officeDocument/2006/relationships/tags" Target="../tags/tag1060.xml"/><Relationship Id="rId1" Type="http://schemas.openxmlformats.org/officeDocument/2006/relationships/tags" Target="../tags/tag1059.xml"/><Relationship Id="rId6" Type="http://schemas.openxmlformats.org/officeDocument/2006/relationships/tags" Target="../tags/tag106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63.xml"/><Relationship Id="rId10" Type="http://schemas.openxmlformats.org/officeDocument/2006/relationships/tags" Target="../tags/tag1068.xml"/><Relationship Id="rId4" Type="http://schemas.openxmlformats.org/officeDocument/2006/relationships/tags" Target="../tags/tag1062.xml"/><Relationship Id="rId9" Type="http://schemas.openxmlformats.org/officeDocument/2006/relationships/tags" Target="../tags/tag106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1076.xml"/><Relationship Id="rId13" Type="http://schemas.openxmlformats.org/officeDocument/2006/relationships/image" Target="../media/image8.png"/><Relationship Id="rId3" Type="http://schemas.openxmlformats.org/officeDocument/2006/relationships/tags" Target="../tags/tag1071.xml"/><Relationship Id="rId7" Type="http://schemas.openxmlformats.org/officeDocument/2006/relationships/tags" Target="../tags/tag107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70.xml"/><Relationship Id="rId1" Type="http://schemas.openxmlformats.org/officeDocument/2006/relationships/tags" Target="../tags/tag1069.xml"/><Relationship Id="rId6" Type="http://schemas.openxmlformats.org/officeDocument/2006/relationships/tags" Target="../tags/tag1074.xml"/><Relationship Id="rId11" Type="http://schemas.openxmlformats.org/officeDocument/2006/relationships/tags" Target="../tags/tag1079.xml"/><Relationship Id="rId5" Type="http://schemas.openxmlformats.org/officeDocument/2006/relationships/tags" Target="../tags/tag1073.xml"/><Relationship Id="rId10" Type="http://schemas.openxmlformats.org/officeDocument/2006/relationships/tags" Target="../tags/tag1078.xml"/><Relationship Id="rId4" Type="http://schemas.openxmlformats.org/officeDocument/2006/relationships/tags" Target="../tags/tag1072.xml"/><Relationship Id="rId9" Type="http://schemas.openxmlformats.org/officeDocument/2006/relationships/tags" Target="../tags/tag1077.xml"/><Relationship Id="rId1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1087.xml"/><Relationship Id="rId13" Type="http://schemas.openxmlformats.org/officeDocument/2006/relationships/notesSlide" Target="../notesSlides/notesSlide26.xml"/><Relationship Id="rId3" Type="http://schemas.openxmlformats.org/officeDocument/2006/relationships/tags" Target="../tags/tag1082.xml"/><Relationship Id="rId7" Type="http://schemas.openxmlformats.org/officeDocument/2006/relationships/tags" Target="../tags/tag108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81.xml"/><Relationship Id="rId1" Type="http://schemas.openxmlformats.org/officeDocument/2006/relationships/tags" Target="../tags/tag1080.xml"/><Relationship Id="rId6" Type="http://schemas.openxmlformats.org/officeDocument/2006/relationships/tags" Target="../tags/tag1085.xml"/><Relationship Id="rId11" Type="http://schemas.openxmlformats.org/officeDocument/2006/relationships/tags" Target="../tags/tag1090.xml"/><Relationship Id="rId5" Type="http://schemas.openxmlformats.org/officeDocument/2006/relationships/tags" Target="../tags/tag1084.xml"/><Relationship Id="rId10" Type="http://schemas.openxmlformats.org/officeDocument/2006/relationships/tags" Target="../tags/tag1089.xml"/><Relationship Id="rId4" Type="http://schemas.openxmlformats.org/officeDocument/2006/relationships/tags" Target="../tags/tag1083.xml"/><Relationship Id="rId9" Type="http://schemas.openxmlformats.org/officeDocument/2006/relationships/tags" Target="../tags/tag1088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1098.xml"/><Relationship Id="rId3" Type="http://schemas.openxmlformats.org/officeDocument/2006/relationships/tags" Target="../tags/tag1093.xml"/><Relationship Id="rId7" Type="http://schemas.openxmlformats.org/officeDocument/2006/relationships/tags" Target="../tags/tag109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92.xml"/><Relationship Id="rId1" Type="http://schemas.openxmlformats.org/officeDocument/2006/relationships/tags" Target="../tags/tag1091.xml"/><Relationship Id="rId6" Type="http://schemas.openxmlformats.org/officeDocument/2006/relationships/tags" Target="../tags/tag1096.xml"/><Relationship Id="rId11" Type="http://schemas.openxmlformats.org/officeDocument/2006/relationships/tags" Target="../tags/tag1101.xml"/><Relationship Id="rId5" Type="http://schemas.openxmlformats.org/officeDocument/2006/relationships/tags" Target="../tags/tag1095.xml"/><Relationship Id="rId10" Type="http://schemas.openxmlformats.org/officeDocument/2006/relationships/tags" Target="../tags/tag1100.xml"/><Relationship Id="rId4" Type="http://schemas.openxmlformats.org/officeDocument/2006/relationships/tags" Target="../tags/tag1094.xml"/><Relationship Id="rId9" Type="http://schemas.openxmlformats.org/officeDocument/2006/relationships/tags" Target="../tags/tag1099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110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104.xml"/><Relationship Id="rId7" Type="http://schemas.openxmlformats.org/officeDocument/2006/relationships/tags" Target="../tags/tag1108.xml"/><Relationship Id="rId12" Type="http://schemas.openxmlformats.org/officeDocument/2006/relationships/tags" Target="../tags/tag1113.xml"/><Relationship Id="rId2" Type="http://schemas.openxmlformats.org/officeDocument/2006/relationships/tags" Target="../tags/tag1103.xml"/><Relationship Id="rId1" Type="http://schemas.openxmlformats.org/officeDocument/2006/relationships/tags" Target="../tags/tag1102.xml"/><Relationship Id="rId6" Type="http://schemas.openxmlformats.org/officeDocument/2006/relationships/tags" Target="../tags/tag1107.xml"/><Relationship Id="rId11" Type="http://schemas.openxmlformats.org/officeDocument/2006/relationships/tags" Target="../tags/tag1112.xml"/><Relationship Id="rId5" Type="http://schemas.openxmlformats.org/officeDocument/2006/relationships/tags" Target="../tags/tag1106.xml"/><Relationship Id="rId10" Type="http://schemas.openxmlformats.org/officeDocument/2006/relationships/tags" Target="../tags/tag1111.xml"/><Relationship Id="rId4" Type="http://schemas.openxmlformats.org/officeDocument/2006/relationships/tags" Target="../tags/tag1105.xml"/><Relationship Id="rId9" Type="http://schemas.openxmlformats.org/officeDocument/2006/relationships/tags" Target="../tags/tag1110.xml"/><Relationship Id="rId1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112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116.xml"/><Relationship Id="rId7" Type="http://schemas.openxmlformats.org/officeDocument/2006/relationships/tags" Target="../tags/tag1120.xml"/><Relationship Id="rId12" Type="http://schemas.openxmlformats.org/officeDocument/2006/relationships/tags" Target="../tags/tag1125.xml"/><Relationship Id="rId2" Type="http://schemas.openxmlformats.org/officeDocument/2006/relationships/tags" Target="../tags/tag1115.xml"/><Relationship Id="rId1" Type="http://schemas.openxmlformats.org/officeDocument/2006/relationships/tags" Target="../tags/tag1114.xml"/><Relationship Id="rId6" Type="http://schemas.openxmlformats.org/officeDocument/2006/relationships/tags" Target="../tags/tag1119.xml"/><Relationship Id="rId11" Type="http://schemas.openxmlformats.org/officeDocument/2006/relationships/tags" Target="../tags/tag1124.xml"/><Relationship Id="rId5" Type="http://schemas.openxmlformats.org/officeDocument/2006/relationships/tags" Target="../tags/tag1118.xml"/><Relationship Id="rId10" Type="http://schemas.openxmlformats.org/officeDocument/2006/relationships/tags" Target="../tags/tag1123.xml"/><Relationship Id="rId4" Type="http://schemas.openxmlformats.org/officeDocument/2006/relationships/tags" Target="../tags/tag1117.xml"/><Relationship Id="rId9" Type="http://schemas.openxmlformats.org/officeDocument/2006/relationships/tags" Target="../tags/tag1122.xml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1133.xml"/><Relationship Id="rId13" Type="http://schemas.openxmlformats.org/officeDocument/2006/relationships/tags" Target="../tags/tag1138.xml"/><Relationship Id="rId3" Type="http://schemas.openxmlformats.org/officeDocument/2006/relationships/tags" Target="../tags/tag1128.xml"/><Relationship Id="rId7" Type="http://schemas.openxmlformats.org/officeDocument/2006/relationships/tags" Target="../tags/tag1132.xml"/><Relationship Id="rId12" Type="http://schemas.openxmlformats.org/officeDocument/2006/relationships/tags" Target="../tags/tag1137.xml"/><Relationship Id="rId2" Type="http://schemas.openxmlformats.org/officeDocument/2006/relationships/tags" Target="../tags/tag1127.xml"/><Relationship Id="rId1" Type="http://schemas.openxmlformats.org/officeDocument/2006/relationships/tags" Target="../tags/tag1126.xml"/><Relationship Id="rId6" Type="http://schemas.openxmlformats.org/officeDocument/2006/relationships/tags" Target="../tags/tag1131.xml"/><Relationship Id="rId11" Type="http://schemas.openxmlformats.org/officeDocument/2006/relationships/tags" Target="../tags/tag1136.xml"/><Relationship Id="rId5" Type="http://schemas.openxmlformats.org/officeDocument/2006/relationships/tags" Target="../tags/tag1130.xml"/><Relationship Id="rId15" Type="http://schemas.openxmlformats.org/officeDocument/2006/relationships/image" Target="../media/image10.png"/><Relationship Id="rId10" Type="http://schemas.openxmlformats.org/officeDocument/2006/relationships/tags" Target="../tags/tag1135.xml"/><Relationship Id="rId4" Type="http://schemas.openxmlformats.org/officeDocument/2006/relationships/tags" Target="../tags/tag1129.xml"/><Relationship Id="rId9" Type="http://schemas.openxmlformats.org/officeDocument/2006/relationships/tags" Target="../tags/tag1134.xml"/><Relationship Id="rId14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1146.xml"/><Relationship Id="rId13" Type="http://schemas.openxmlformats.org/officeDocument/2006/relationships/tags" Target="../tags/tag1151.xml"/><Relationship Id="rId3" Type="http://schemas.openxmlformats.org/officeDocument/2006/relationships/tags" Target="../tags/tag1141.xml"/><Relationship Id="rId7" Type="http://schemas.openxmlformats.org/officeDocument/2006/relationships/tags" Target="../tags/tag1145.xml"/><Relationship Id="rId12" Type="http://schemas.openxmlformats.org/officeDocument/2006/relationships/tags" Target="../tags/tag1150.xml"/><Relationship Id="rId2" Type="http://schemas.openxmlformats.org/officeDocument/2006/relationships/tags" Target="../tags/tag1140.xml"/><Relationship Id="rId1" Type="http://schemas.openxmlformats.org/officeDocument/2006/relationships/tags" Target="../tags/tag1139.xml"/><Relationship Id="rId6" Type="http://schemas.openxmlformats.org/officeDocument/2006/relationships/tags" Target="../tags/tag1144.xml"/><Relationship Id="rId11" Type="http://schemas.openxmlformats.org/officeDocument/2006/relationships/tags" Target="../tags/tag1149.xml"/><Relationship Id="rId5" Type="http://schemas.openxmlformats.org/officeDocument/2006/relationships/tags" Target="../tags/tag1143.xml"/><Relationship Id="rId15" Type="http://schemas.openxmlformats.org/officeDocument/2006/relationships/image" Target="../media/image10.png"/><Relationship Id="rId10" Type="http://schemas.openxmlformats.org/officeDocument/2006/relationships/tags" Target="../tags/tag1148.xml"/><Relationship Id="rId4" Type="http://schemas.openxmlformats.org/officeDocument/2006/relationships/tags" Target="../tags/tag1142.xml"/><Relationship Id="rId9" Type="http://schemas.openxmlformats.org/officeDocument/2006/relationships/tags" Target="../tags/tag1147.xml"/><Relationship Id="rId14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tags" Target="../tags/tag1159.xml"/><Relationship Id="rId13" Type="http://schemas.openxmlformats.org/officeDocument/2006/relationships/tags" Target="../tags/tag1164.xml"/><Relationship Id="rId3" Type="http://schemas.openxmlformats.org/officeDocument/2006/relationships/tags" Target="../tags/tag1154.xml"/><Relationship Id="rId7" Type="http://schemas.openxmlformats.org/officeDocument/2006/relationships/tags" Target="../tags/tag1158.xml"/><Relationship Id="rId12" Type="http://schemas.openxmlformats.org/officeDocument/2006/relationships/tags" Target="../tags/tag1163.xml"/><Relationship Id="rId2" Type="http://schemas.openxmlformats.org/officeDocument/2006/relationships/tags" Target="../tags/tag1153.xml"/><Relationship Id="rId1" Type="http://schemas.openxmlformats.org/officeDocument/2006/relationships/tags" Target="../tags/tag1152.xml"/><Relationship Id="rId6" Type="http://schemas.openxmlformats.org/officeDocument/2006/relationships/tags" Target="../tags/tag1157.xml"/><Relationship Id="rId11" Type="http://schemas.openxmlformats.org/officeDocument/2006/relationships/tags" Target="../tags/tag1162.xml"/><Relationship Id="rId5" Type="http://schemas.openxmlformats.org/officeDocument/2006/relationships/tags" Target="../tags/tag1156.xml"/><Relationship Id="rId15" Type="http://schemas.openxmlformats.org/officeDocument/2006/relationships/image" Target="../media/image10.png"/><Relationship Id="rId10" Type="http://schemas.openxmlformats.org/officeDocument/2006/relationships/tags" Target="../tags/tag1161.xml"/><Relationship Id="rId4" Type="http://schemas.openxmlformats.org/officeDocument/2006/relationships/tags" Target="../tags/tag1155.xml"/><Relationship Id="rId9" Type="http://schemas.openxmlformats.org/officeDocument/2006/relationships/tags" Target="../tags/tag1160.xml"/><Relationship Id="rId14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1172.xml"/><Relationship Id="rId3" Type="http://schemas.openxmlformats.org/officeDocument/2006/relationships/tags" Target="../tags/tag1167.xml"/><Relationship Id="rId7" Type="http://schemas.openxmlformats.org/officeDocument/2006/relationships/tags" Target="../tags/tag1171.xml"/><Relationship Id="rId12" Type="http://schemas.openxmlformats.org/officeDocument/2006/relationships/hyperlink" Target="https://gaps-closure.github.io/cdoc.html" TargetMode="External"/><Relationship Id="rId2" Type="http://schemas.openxmlformats.org/officeDocument/2006/relationships/tags" Target="../tags/tag1166.xml"/><Relationship Id="rId1" Type="http://schemas.openxmlformats.org/officeDocument/2006/relationships/tags" Target="../tags/tag1165.xml"/><Relationship Id="rId6" Type="http://schemas.openxmlformats.org/officeDocument/2006/relationships/tags" Target="../tags/tag1170.xml"/><Relationship Id="rId11" Type="http://schemas.openxmlformats.org/officeDocument/2006/relationships/hyperlink" Target="https://github.com/gaps-closure" TargetMode="External"/><Relationship Id="rId5" Type="http://schemas.openxmlformats.org/officeDocument/2006/relationships/tags" Target="../tags/tag1169.xml"/><Relationship Id="rId10" Type="http://schemas.openxmlformats.org/officeDocument/2006/relationships/notesSlide" Target="../notesSlides/notesSlide27.xml"/><Relationship Id="rId4" Type="http://schemas.openxmlformats.org/officeDocument/2006/relationships/tags" Target="../tags/tag1168.xml"/><Relationship Id="rId9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tags" Target="../tags/tag1180.xml"/><Relationship Id="rId3" Type="http://schemas.openxmlformats.org/officeDocument/2006/relationships/tags" Target="../tags/tag1175.xml"/><Relationship Id="rId7" Type="http://schemas.openxmlformats.org/officeDocument/2006/relationships/tags" Target="../tags/tag1179.xml"/><Relationship Id="rId2" Type="http://schemas.openxmlformats.org/officeDocument/2006/relationships/tags" Target="../tags/tag1174.xml"/><Relationship Id="rId1" Type="http://schemas.openxmlformats.org/officeDocument/2006/relationships/tags" Target="../tags/tag1173.xml"/><Relationship Id="rId6" Type="http://schemas.openxmlformats.org/officeDocument/2006/relationships/tags" Target="../tags/tag1178.xml"/><Relationship Id="rId11" Type="http://schemas.openxmlformats.org/officeDocument/2006/relationships/hyperlink" Target="https://gaps-closure.github.io/cdoc.html" TargetMode="External"/><Relationship Id="rId5" Type="http://schemas.openxmlformats.org/officeDocument/2006/relationships/tags" Target="../tags/tag1177.xml"/><Relationship Id="rId10" Type="http://schemas.openxmlformats.org/officeDocument/2006/relationships/hyperlink" Target="https://github.com/gaps-closure" TargetMode="External"/><Relationship Id="rId4" Type="http://schemas.openxmlformats.org/officeDocument/2006/relationships/tags" Target="../tags/tag1176.xml"/><Relationship Id="rId9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tags" Target="../tags/tag1188.xml"/><Relationship Id="rId3" Type="http://schemas.openxmlformats.org/officeDocument/2006/relationships/tags" Target="../tags/tag1183.xml"/><Relationship Id="rId7" Type="http://schemas.openxmlformats.org/officeDocument/2006/relationships/tags" Target="../tags/tag1187.xml"/><Relationship Id="rId2" Type="http://schemas.openxmlformats.org/officeDocument/2006/relationships/tags" Target="../tags/tag1182.xml"/><Relationship Id="rId1" Type="http://schemas.openxmlformats.org/officeDocument/2006/relationships/tags" Target="../tags/tag1181.xml"/><Relationship Id="rId6" Type="http://schemas.openxmlformats.org/officeDocument/2006/relationships/tags" Target="../tags/tag1186.xml"/><Relationship Id="rId11" Type="http://schemas.openxmlformats.org/officeDocument/2006/relationships/hyperlink" Target="https://gaps-closure.github.io/cdoc.html" TargetMode="External"/><Relationship Id="rId5" Type="http://schemas.openxmlformats.org/officeDocument/2006/relationships/tags" Target="../tags/tag1185.xml"/><Relationship Id="rId10" Type="http://schemas.openxmlformats.org/officeDocument/2006/relationships/hyperlink" Target="https://github.com/gaps-closure" TargetMode="External"/><Relationship Id="rId4" Type="http://schemas.openxmlformats.org/officeDocument/2006/relationships/tags" Target="../tags/tag1184.xml"/><Relationship Id="rId9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1196.xml"/><Relationship Id="rId3" Type="http://schemas.openxmlformats.org/officeDocument/2006/relationships/tags" Target="../tags/tag1191.xml"/><Relationship Id="rId7" Type="http://schemas.openxmlformats.org/officeDocument/2006/relationships/tags" Target="../tags/tag1195.xml"/><Relationship Id="rId2" Type="http://schemas.openxmlformats.org/officeDocument/2006/relationships/tags" Target="../tags/tag1190.xml"/><Relationship Id="rId1" Type="http://schemas.openxmlformats.org/officeDocument/2006/relationships/tags" Target="../tags/tag1189.xml"/><Relationship Id="rId6" Type="http://schemas.openxmlformats.org/officeDocument/2006/relationships/tags" Target="../tags/tag1194.xml"/><Relationship Id="rId11" Type="http://schemas.openxmlformats.org/officeDocument/2006/relationships/hyperlink" Target="https://gaps-closure.github.io/cdoc.html" TargetMode="External"/><Relationship Id="rId5" Type="http://schemas.openxmlformats.org/officeDocument/2006/relationships/tags" Target="../tags/tag1193.xml"/><Relationship Id="rId10" Type="http://schemas.openxmlformats.org/officeDocument/2006/relationships/hyperlink" Target="https://github.com/gaps-closure" TargetMode="External"/><Relationship Id="rId4" Type="http://schemas.openxmlformats.org/officeDocument/2006/relationships/tags" Target="../tags/tag1192.xml"/><Relationship Id="rId9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1204.xml"/><Relationship Id="rId3" Type="http://schemas.openxmlformats.org/officeDocument/2006/relationships/tags" Target="../tags/tag1199.xml"/><Relationship Id="rId7" Type="http://schemas.openxmlformats.org/officeDocument/2006/relationships/tags" Target="../tags/tag1203.xml"/><Relationship Id="rId2" Type="http://schemas.openxmlformats.org/officeDocument/2006/relationships/tags" Target="../tags/tag1198.xml"/><Relationship Id="rId1" Type="http://schemas.openxmlformats.org/officeDocument/2006/relationships/tags" Target="../tags/tag1197.xml"/><Relationship Id="rId6" Type="http://schemas.openxmlformats.org/officeDocument/2006/relationships/tags" Target="../tags/tag1202.xml"/><Relationship Id="rId11" Type="http://schemas.openxmlformats.org/officeDocument/2006/relationships/hyperlink" Target="https://gaps-closure.github.io/cdoc.html" TargetMode="External"/><Relationship Id="rId5" Type="http://schemas.openxmlformats.org/officeDocument/2006/relationships/tags" Target="../tags/tag1201.xml"/><Relationship Id="rId10" Type="http://schemas.openxmlformats.org/officeDocument/2006/relationships/hyperlink" Target="https://github.com/gaps-closure" TargetMode="External"/><Relationship Id="rId4" Type="http://schemas.openxmlformats.org/officeDocument/2006/relationships/tags" Target="../tags/tag1200.xml"/><Relationship Id="rId9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tags" Target="../tags/tag1212.xml"/><Relationship Id="rId3" Type="http://schemas.openxmlformats.org/officeDocument/2006/relationships/tags" Target="../tags/tag1207.xml"/><Relationship Id="rId7" Type="http://schemas.openxmlformats.org/officeDocument/2006/relationships/tags" Target="../tags/tag1211.xml"/><Relationship Id="rId2" Type="http://schemas.openxmlformats.org/officeDocument/2006/relationships/tags" Target="../tags/tag1206.xml"/><Relationship Id="rId1" Type="http://schemas.openxmlformats.org/officeDocument/2006/relationships/tags" Target="../tags/tag1205.xml"/><Relationship Id="rId6" Type="http://schemas.openxmlformats.org/officeDocument/2006/relationships/tags" Target="../tags/tag1210.xml"/><Relationship Id="rId11" Type="http://schemas.openxmlformats.org/officeDocument/2006/relationships/hyperlink" Target="https://gaps-closure.github.io/cdoc.html" TargetMode="External"/><Relationship Id="rId5" Type="http://schemas.openxmlformats.org/officeDocument/2006/relationships/tags" Target="../tags/tag1209.xml"/><Relationship Id="rId10" Type="http://schemas.openxmlformats.org/officeDocument/2006/relationships/hyperlink" Target="https://github.com/gaps-closure" TargetMode="External"/><Relationship Id="rId4" Type="http://schemas.openxmlformats.org/officeDocument/2006/relationships/tags" Target="../tags/tag1208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2FBB1-416B-174F-9DF8-093129576D1E}"/>
              </a:ext>
            </a:extLst>
          </p:cNvPr>
          <p:cNvSpPr/>
          <p:nvPr/>
        </p:nvSpPr>
        <p:spPr>
          <a:xfrm>
            <a:off x="1594480" y="1548782"/>
            <a:ext cx="9011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venir Book" panose="02000503020000020003" pitchFamily="2" charset="0"/>
              </a:rPr>
              <a:t>C Program Partitioning with Fine-Grained Security Constraints and Post-Partition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23D4F-DEBC-AE43-B4C4-C51ECA094B91}"/>
              </a:ext>
            </a:extLst>
          </p:cNvPr>
          <p:cNvSpPr txBox="1"/>
          <p:nvPr/>
        </p:nvSpPr>
        <p:spPr>
          <a:xfrm>
            <a:off x="1830541" y="3464793"/>
            <a:ext cx="8530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venir Book" panose="02000503020000020003" pitchFamily="2" charset="0"/>
              </a:rPr>
              <a:t>Maxwell Levatich</a:t>
            </a:r>
            <a:r>
              <a:rPr lang="en-US" sz="2000" dirty="0">
                <a:latin typeface="Avenir Book" panose="02000503020000020003" pitchFamily="2" charset="0"/>
              </a:rPr>
              <a:t>, Robert </a:t>
            </a:r>
            <a:r>
              <a:rPr lang="en-US" sz="2000" dirty="0" err="1">
                <a:latin typeface="Avenir Book" panose="02000503020000020003" pitchFamily="2" charset="0"/>
              </a:rPr>
              <a:t>Brotzman</a:t>
            </a:r>
            <a:r>
              <a:rPr lang="en-US" sz="2000" dirty="0">
                <a:latin typeface="Avenir Book" panose="02000503020000020003" pitchFamily="2" charset="0"/>
              </a:rPr>
              <a:t>, Benjamin </a:t>
            </a:r>
            <a:r>
              <a:rPr lang="en-US" sz="2000" dirty="0" err="1">
                <a:latin typeface="Avenir Book" panose="02000503020000020003" pitchFamily="2" charset="0"/>
              </a:rPr>
              <a:t>Flin</a:t>
            </a:r>
            <a:r>
              <a:rPr lang="en-US" sz="2000" dirty="0">
                <a:latin typeface="Avenir Book" panose="02000503020000020003" pitchFamily="2" charset="0"/>
              </a:rPr>
              <a:t>, Ta Chen, 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</a:rPr>
              <a:t>Rajesh Krishnan, Michael Kaplan, and Stephen A. Edwards</a:t>
            </a:r>
          </a:p>
          <a:p>
            <a:pPr algn="ctr"/>
            <a:endParaRPr lang="en-US" dirty="0"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latin typeface="Avenir Book" panose="02000503020000020003" pitchFamily="2" charset="0"/>
              </a:rPr>
              <a:t>MILCOM ‘22 Technical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19208-D0EF-5F46-BBD0-B5B78F5CC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071" y="4543048"/>
            <a:ext cx="3708929" cy="1952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6E3F1B-1F79-A542-BF47-DEE12DC5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9" y="4015006"/>
            <a:ext cx="2824843" cy="24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583EB2-71EB-7445-A2DD-F49D9125AF89}"/>
              </a:ext>
            </a:extLst>
          </p:cNvPr>
          <p:cNvSpPr/>
          <p:nvPr/>
        </p:nvSpPr>
        <p:spPr>
          <a:xfrm>
            <a:off x="6943209" y="2117753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474D48-25E4-5242-9A4D-542A46A20117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4E2ED8-2295-704D-8824-01480128E8E8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D91A67-7D13-464C-B59C-913161A94E3C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8CA825-B1F3-9D45-9E0A-87A0BB9941BA}"/>
              </a:ext>
            </a:extLst>
          </p:cNvPr>
          <p:cNvSpPr/>
          <p:nvPr/>
        </p:nvSpPr>
        <p:spPr>
          <a:xfrm>
            <a:off x="6943209" y="3853061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BD036-C945-7B4E-87BF-503BE77D42C8}"/>
              </a:ext>
            </a:extLst>
          </p:cNvPr>
          <p:cNvSpPr/>
          <p:nvPr/>
        </p:nvSpPr>
        <p:spPr>
          <a:xfrm>
            <a:off x="9276289" y="3853061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0AEE9-0097-2B45-A851-3A18EE72B3C5}"/>
              </a:ext>
            </a:extLst>
          </p:cNvPr>
          <p:cNvSpPr txBox="1"/>
          <p:nvPr/>
        </p:nvSpPr>
        <p:spPr>
          <a:xfrm>
            <a:off x="7027020" y="3846197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2B68B-F3C5-8D44-8969-ED15201CA877}"/>
              </a:ext>
            </a:extLst>
          </p:cNvPr>
          <p:cNvSpPr txBox="1"/>
          <p:nvPr/>
        </p:nvSpPr>
        <p:spPr>
          <a:xfrm>
            <a:off x="9276288" y="3846197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27F82-ABD9-9642-A05F-F028AA41E9C7}"/>
              </a:ext>
            </a:extLst>
          </p:cNvPr>
          <p:cNvSpPr/>
          <p:nvPr/>
        </p:nvSpPr>
        <p:spPr>
          <a:xfrm>
            <a:off x="7072237" y="4380338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2C139-ECD3-9546-A2EF-59C30678A2A8}"/>
              </a:ext>
            </a:extLst>
          </p:cNvPr>
          <p:cNvSpPr/>
          <p:nvPr/>
        </p:nvSpPr>
        <p:spPr>
          <a:xfrm>
            <a:off x="10424416" y="4658122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D1BCBFD-6978-B74B-91DF-E491E71B17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0064" y="3146608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A9241E7-B2C6-AD47-BCF3-5A56DFAE2C6A}"/>
              </a:ext>
            </a:extLst>
          </p:cNvPr>
          <p:cNvCxnSpPr>
            <a:cxnSpLocks/>
          </p:cNvCxnSpPr>
          <p:nvPr/>
        </p:nvCxnSpPr>
        <p:spPr>
          <a:xfrm>
            <a:off x="10891709" y="3147468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A348F-1CE2-D046-929E-A7FD244D8AD7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8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583EB2-71EB-7445-A2DD-F49D9125AF89}"/>
              </a:ext>
            </a:extLst>
          </p:cNvPr>
          <p:cNvSpPr/>
          <p:nvPr/>
        </p:nvSpPr>
        <p:spPr>
          <a:xfrm>
            <a:off x="6943209" y="2117753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474D48-25E4-5242-9A4D-542A46A20117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4E2ED8-2295-704D-8824-01480128E8E8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D91A67-7D13-464C-B59C-913161A94E3C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8CA825-B1F3-9D45-9E0A-87A0BB9941BA}"/>
              </a:ext>
            </a:extLst>
          </p:cNvPr>
          <p:cNvSpPr/>
          <p:nvPr/>
        </p:nvSpPr>
        <p:spPr>
          <a:xfrm>
            <a:off x="6943209" y="3853061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BD036-C945-7B4E-87BF-503BE77D42C8}"/>
              </a:ext>
            </a:extLst>
          </p:cNvPr>
          <p:cNvSpPr/>
          <p:nvPr/>
        </p:nvSpPr>
        <p:spPr>
          <a:xfrm>
            <a:off x="9276289" y="3853061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0AEE9-0097-2B45-A851-3A18EE72B3C5}"/>
              </a:ext>
            </a:extLst>
          </p:cNvPr>
          <p:cNvSpPr txBox="1"/>
          <p:nvPr/>
        </p:nvSpPr>
        <p:spPr>
          <a:xfrm>
            <a:off x="7027020" y="3846197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2B68B-F3C5-8D44-8969-ED15201CA877}"/>
              </a:ext>
            </a:extLst>
          </p:cNvPr>
          <p:cNvSpPr txBox="1"/>
          <p:nvPr/>
        </p:nvSpPr>
        <p:spPr>
          <a:xfrm>
            <a:off x="9276288" y="3846197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27F82-ABD9-9642-A05F-F028AA41E9C7}"/>
              </a:ext>
            </a:extLst>
          </p:cNvPr>
          <p:cNvSpPr/>
          <p:nvPr/>
        </p:nvSpPr>
        <p:spPr>
          <a:xfrm>
            <a:off x="7072237" y="4380338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2C139-ECD3-9546-A2EF-59C30678A2A8}"/>
              </a:ext>
            </a:extLst>
          </p:cNvPr>
          <p:cNvSpPr/>
          <p:nvPr/>
        </p:nvSpPr>
        <p:spPr>
          <a:xfrm>
            <a:off x="10424416" y="4658122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D1BCBFD-6978-B74B-91DF-E491E71B17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0064" y="3146608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A9241E7-B2C6-AD47-BCF3-5A56DFAE2C6A}"/>
              </a:ext>
            </a:extLst>
          </p:cNvPr>
          <p:cNvCxnSpPr>
            <a:cxnSpLocks/>
          </p:cNvCxnSpPr>
          <p:nvPr/>
        </p:nvCxnSpPr>
        <p:spPr>
          <a:xfrm>
            <a:off x="10891709" y="3147468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A348F-1CE2-D046-929E-A7FD244D8AD7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582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Avenir Book" panose="02000503020000020003" pitchFamily="2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1C8DD4-7657-E741-BC46-3897EC6D254D}"/>
              </a:ext>
            </a:extLst>
          </p:cNvPr>
          <p:cNvSpPr txBox="1"/>
          <p:nvPr/>
        </p:nvSpPr>
        <p:spPr>
          <a:xfrm>
            <a:off x="7072238" y="5177305"/>
            <a:ext cx="432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dirty="0">
                <a:latin typeface="Avenir Book" panose="02000503020000020003" pitchFamily="2" charset="0"/>
              </a:rPr>
              <a:t>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NOT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61517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583EB2-71EB-7445-A2DD-F49D9125AF89}"/>
              </a:ext>
            </a:extLst>
          </p:cNvPr>
          <p:cNvSpPr/>
          <p:nvPr/>
        </p:nvSpPr>
        <p:spPr>
          <a:xfrm>
            <a:off x="6943209" y="2117753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474D48-25E4-5242-9A4D-542A46A20117}"/>
              </a:ext>
            </a:extLst>
          </p:cNvPr>
          <p:cNvSpPr txBox="1"/>
          <p:nvPr/>
        </p:nvSpPr>
        <p:spPr>
          <a:xfrm>
            <a:off x="7900169" y="2125024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4E2ED8-2295-704D-8824-01480128E8E8}"/>
              </a:ext>
            </a:extLst>
          </p:cNvPr>
          <p:cNvSpPr/>
          <p:nvPr/>
        </p:nvSpPr>
        <p:spPr>
          <a:xfrm>
            <a:off x="7403524" y="279295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D91A67-7D13-464C-B59C-913161A94E3C}"/>
              </a:ext>
            </a:extLst>
          </p:cNvPr>
          <p:cNvSpPr/>
          <p:nvPr/>
        </p:nvSpPr>
        <p:spPr>
          <a:xfrm>
            <a:off x="9547003" y="2793810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8CA825-B1F3-9D45-9E0A-87A0BB9941BA}"/>
              </a:ext>
            </a:extLst>
          </p:cNvPr>
          <p:cNvSpPr/>
          <p:nvPr/>
        </p:nvSpPr>
        <p:spPr>
          <a:xfrm>
            <a:off x="6943209" y="3853061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BD036-C945-7B4E-87BF-503BE77D42C8}"/>
              </a:ext>
            </a:extLst>
          </p:cNvPr>
          <p:cNvSpPr/>
          <p:nvPr/>
        </p:nvSpPr>
        <p:spPr>
          <a:xfrm>
            <a:off x="9276289" y="3853061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0AEE9-0097-2B45-A851-3A18EE72B3C5}"/>
              </a:ext>
            </a:extLst>
          </p:cNvPr>
          <p:cNvSpPr txBox="1"/>
          <p:nvPr/>
        </p:nvSpPr>
        <p:spPr>
          <a:xfrm>
            <a:off x="7027020" y="3846197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2B68B-F3C5-8D44-8969-ED15201CA877}"/>
              </a:ext>
            </a:extLst>
          </p:cNvPr>
          <p:cNvSpPr txBox="1"/>
          <p:nvPr/>
        </p:nvSpPr>
        <p:spPr>
          <a:xfrm>
            <a:off x="9276288" y="3846197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27F82-ABD9-9642-A05F-F028AA41E9C7}"/>
              </a:ext>
            </a:extLst>
          </p:cNvPr>
          <p:cNvSpPr/>
          <p:nvPr/>
        </p:nvSpPr>
        <p:spPr>
          <a:xfrm>
            <a:off x="7072237" y="4380338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2C139-ECD3-9546-A2EF-59C30678A2A8}"/>
              </a:ext>
            </a:extLst>
          </p:cNvPr>
          <p:cNvSpPr/>
          <p:nvPr/>
        </p:nvSpPr>
        <p:spPr>
          <a:xfrm>
            <a:off x="10424416" y="4658122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D1BCBFD-6978-B74B-91DF-E491E71B17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0064" y="3146608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A9241E7-B2C6-AD47-BCF3-5A56DFAE2C6A}"/>
              </a:ext>
            </a:extLst>
          </p:cNvPr>
          <p:cNvCxnSpPr>
            <a:cxnSpLocks/>
          </p:cNvCxnSpPr>
          <p:nvPr/>
        </p:nvCxnSpPr>
        <p:spPr>
          <a:xfrm>
            <a:off x="10891709" y="3147468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A348F-1CE2-D046-929E-A7FD244D8AD7}"/>
              </a:ext>
            </a:extLst>
          </p:cNvPr>
          <p:cNvCxnSpPr/>
          <p:nvPr/>
        </p:nvCxnSpPr>
        <p:spPr>
          <a:xfrm>
            <a:off x="8748230" y="3146607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5827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Avenir Book" panose="02000503020000020003" pitchFamily="2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Support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 fine-grained </a:t>
            </a:r>
            <a:r>
              <a:rPr lang="en-US" sz="2400" dirty="0">
                <a:latin typeface="Avenir Book" panose="02000503020000020003" pitchFamily="2" charset="0"/>
              </a:rPr>
              <a:t>policies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5A8E0-074D-EC4E-8102-AEE0EFDEB8BC}"/>
              </a:ext>
            </a:extLst>
          </p:cNvPr>
          <p:cNvSpPr txBox="1"/>
          <p:nvPr/>
        </p:nvSpPr>
        <p:spPr>
          <a:xfrm>
            <a:off x="7072238" y="5177305"/>
            <a:ext cx="432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dirty="0">
                <a:latin typeface="Avenir Book" panose="02000503020000020003" pitchFamily="2" charset="0"/>
              </a:rPr>
              <a:t>may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dirty="0">
                <a:latin typeface="Avenir Book" panose="02000503020000020003" pitchFamily="2" charset="0"/>
              </a:rPr>
              <a:t>- </a:t>
            </a:r>
            <a:r>
              <a:rPr lang="en-US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dirty="0">
                <a:latin typeface="Avenir Book" panose="02000503020000020003" pitchFamily="2" charset="0"/>
              </a:rPr>
              <a:t> may NOT access </a:t>
            </a:r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40478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252713-0664-EB41-8FF2-0F38F9957558}"/>
              </a:ext>
            </a:extLst>
          </p:cNvPr>
          <p:cNvSpPr txBox="1"/>
          <p:nvPr/>
        </p:nvSpPr>
        <p:spPr>
          <a:xfrm>
            <a:off x="9015925" y="2613973"/>
            <a:ext cx="25307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582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Avenir Book" panose="02000503020000020003" pitchFamily="2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Support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 fine-grained </a:t>
            </a:r>
            <a:r>
              <a:rPr lang="en-US" sz="2400" dirty="0">
                <a:latin typeface="Avenir Book" panose="02000503020000020003" pitchFamily="2" charset="0"/>
              </a:rPr>
              <a:t>policies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Automate</a:t>
            </a:r>
            <a:r>
              <a:rPr lang="en-US" sz="2400" dirty="0">
                <a:latin typeface="Avenir Book" panose="02000503020000020003" pitchFamily="2" charset="0"/>
              </a:rPr>
              <a:t> partitioning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69858C-6DDD-6F4A-B000-C108C0FA7526}"/>
              </a:ext>
            </a:extLst>
          </p:cNvPr>
          <p:cNvSpPr/>
          <p:nvPr/>
        </p:nvSpPr>
        <p:spPr>
          <a:xfrm>
            <a:off x="7843490" y="3250589"/>
            <a:ext cx="2120094" cy="8048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Automatic partitioner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87D3C-F012-7F44-AA88-42EF2360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315" y="1431645"/>
            <a:ext cx="1654444" cy="1205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ED360-724D-2A48-B87C-3220C0253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897" y="4720586"/>
            <a:ext cx="1649280" cy="11488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A491E0-B09D-B945-9AA3-05EF865D58FC}"/>
              </a:ext>
            </a:extLst>
          </p:cNvPr>
          <p:cNvCxnSpPr>
            <a:stCxn id="4" idx="2"/>
            <a:endCxn id="43" idx="0"/>
          </p:cNvCxnSpPr>
          <p:nvPr/>
        </p:nvCxnSpPr>
        <p:spPr>
          <a:xfrm>
            <a:off x="8903537" y="2637035"/>
            <a:ext cx="0" cy="613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FFE3F5-E950-8649-A2F5-38978EFAF103}"/>
              </a:ext>
            </a:extLst>
          </p:cNvPr>
          <p:cNvCxnSpPr/>
          <p:nvPr/>
        </p:nvCxnSpPr>
        <p:spPr>
          <a:xfrm flipH="1">
            <a:off x="8900955" y="4055428"/>
            <a:ext cx="2582" cy="64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0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986D47-AF36-334F-8905-83E2AD47C734}"/>
              </a:ext>
            </a:extLst>
          </p:cNvPr>
          <p:cNvSpPr txBox="1"/>
          <p:nvPr/>
        </p:nvSpPr>
        <p:spPr>
          <a:xfrm>
            <a:off x="645324" y="1518710"/>
            <a:ext cx="6090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Avenir Book" panose="02000503020000020003" pitchFamily="2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oncisely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express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 data-sharing constraints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Support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 fine-grained </a:t>
            </a:r>
            <a:r>
              <a:rPr lang="en-US" sz="2400" dirty="0">
                <a:latin typeface="Avenir Book" panose="02000503020000020003" pitchFamily="2" charset="0"/>
              </a:rPr>
              <a:t>policies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Automate</a:t>
            </a:r>
            <a:r>
              <a:rPr lang="en-US" sz="2400" dirty="0">
                <a:latin typeface="Avenir Book" panose="02000503020000020003" pitchFamily="2" charset="0"/>
              </a:rPr>
              <a:t> partitioning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Make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 formal guarantees </a:t>
            </a:r>
            <a:r>
              <a:rPr lang="en-US" sz="2400" dirty="0">
                <a:latin typeface="Avenir Book" panose="02000503020000020003" pitchFamily="2" charset="0"/>
              </a:rPr>
              <a:t>of correctness?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41EA14-81B7-6B46-8B9B-42ED95002FC9}"/>
              </a:ext>
            </a:extLst>
          </p:cNvPr>
          <p:cNvSpPr txBox="1"/>
          <p:nvPr/>
        </p:nvSpPr>
        <p:spPr>
          <a:xfrm>
            <a:off x="9015925" y="2613973"/>
            <a:ext cx="25307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data analysis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Tactical unit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Coalition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sensor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4FB104-3412-1940-A7F1-EEB2C3769DD2}"/>
              </a:ext>
            </a:extLst>
          </p:cNvPr>
          <p:cNvSpPr/>
          <p:nvPr/>
        </p:nvSpPr>
        <p:spPr>
          <a:xfrm>
            <a:off x="7843490" y="3250589"/>
            <a:ext cx="2120094" cy="8048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Automatic partitioner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FC92B00-626D-8C4A-927B-0FEFE0DC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315" y="1431645"/>
            <a:ext cx="1654444" cy="1205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D6096DA-142B-764B-9AF5-935571296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675" y="4720586"/>
            <a:ext cx="1649280" cy="11488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195F8E-3A79-544A-9CD5-8A3D6545FD7E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8903537" y="2637035"/>
            <a:ext cx="0" cy="613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C901EB-5F07-ED48-A214-69192AE42BC5}"/>
              </a:ext>
            </a:extLst>
          </p:cNvPr>
          <p:cNvCxnSpPr/>
          <p:nvPr/>
        </p:nvCxnSpPr>
        <p:spPr>
          <a:xfrm flipH="1">
            <a:off x="8073733" y="4055428"/>
            <a:ext cx="2582" cy="64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EAA110-121B-2742-9C57-B9B2F71483DF}"/>
              </a:ext>
            </a:extLst>
          </p:cNvPr>
          <p:cNvCxnSpPr/>
          <p:nvPr/>
        </p:nvCxnSpPr>
        <p:spPr>
          <a:xfrm flipH="1">
            <a:off x="9730759" y="4055428"/>
            <a:ext cx="2582" cy="64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5AC234-D4A4-554C-9E20-2BC6874C5F0A}"/>
              </a:ext>
            </a:extLst>
          </p:cNvPr>
          <p:cNvSpPr/>
          <p:nvPr/>
        </p:nvSpPr>
        <p:spPr>
          <a:xfrm>
            <a:off x="9015925" y="4712646"/>
            <a:ext cx="1721903" cy="1148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Proof of correctness</a:t>
            </a:r>
          </a:p>
        </p:txBody>
      </p:sp>
    </p:spTree>
    <p:extLst>
      <p:ext uri="{BB962C8B-B14F-4D97-AF65-F5344CB8AC3E}">
        <p14:creationId xmlns:p14="http://schemas.microsoft.com/office/powerpoint/2010/main" val="416446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3226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</p:spTree>
    <p:extLst>
      <p:ext uri="{BB962C8B-B14F-4D97-AF65-F5344CB8AC3E}">
        <p14:creationId xmlns:p14="http://schemas.microsoft.com/office/powerpoint/2010/main" val="147057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</p:spTree>
    <p:extLst>
      <p:ext uri="{BB962C8B-B14F-4D97-AF65-F5344CB8AC3E}">
        <p14:creationId xmlns:p14="http://schemas.microsoft.com/office/powerpoint/2010/main" val="365625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45711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406678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309087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603C6A-7B09-B049-A3D1-D5198B78C22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0850CB2-61F4-0E49-906B-2BD0F8EB139A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0183C18-C951-9446-9753-20AF163B3C18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AE681B-3BD3-3E46-B13D-944F0261A34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01089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603C6A-7B09-B049-A3D1-D5198B78C22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8C8C555-6237-5448-BAD2-F3AD000DEBE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0850CB2-61F4-0E49-906B-2BD0F8EB139A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0183C18-C951-9446-9753-20AF163B3C18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D5C3821-812D-624A-A303-E5B19C1A5CAE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AE681B-3BD3-3E46-B13D-944F0261A34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AC971-9ECA-A84F-A8F6-76B9F4187F2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292194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603C6A-7B09-B049-A3D1-D5198B78C22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8C8C555-6237-5448-BAD2-F3AD000DEBE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0850CB2-61F4-0E49-906B-2BD0F8EB139A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0183C18-C951-9446-9753-20AF163B3C18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D5C3821-812D-624A-A303-E5B19C1A5CAE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3E0C51-5260-9540-8B20-F1C11F87ACD9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AE681B-3BD3-3E46-B13D-944F0261A34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AC971-9ECA-A84F-A8F6-76B9F4187F2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2F17B2-47DD-914A-97D3-3650840B123E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918BAD-03FD-114A-9804-9E0D5BECB8A0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967EBE-84AA-E046-A368-B361145DD5E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FBD0CCC-6C79-1D4A-9657-615FDB3C8644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754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603C6A-7B09-B049-A3D1-D5198B78C22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8C8C555-6237-5448-BAD2-F3AD000DEBE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A0F0867-DAFA-A34F-8763-BA415FD45A9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0850CB2-61F4-0E49-906B-2BD0F8EB139A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0183C18-C951-9446-9753-20AF163B3C18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D5C3821-812D-624A-A303-E5B19C1A5CAE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75ABE09-9DC0-3043-98DE-1447A11C37DE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3F855CE-461E-D746-A4AF-177713A3CE78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3E0C51-5260-9540-8B20-F1C11F87ACD9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AE681B-3BD3-3E46-B13D-944F0261A345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AC971-9ECA-A84F-A8F6-76B9F4187F2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2F17B2-47DD-914A-97D3-3650840B123E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918BAD-03FD-114A-9804-9E0D5BECB8A0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967EBE-84AA-E046-A368-B361145DD5E3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FBD0CCC-6C79-1D4A-9657-615FDB3C8644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32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754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C25D-FFBC-D846-944A-2D2F05F0937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2B9419-5BEA-8F4A-A145-49A74B0C3F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603C6A-7B09-B049-A3D1-D5198B78C22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8C8C555-6237-5448-BAD2-F3AD000DEBE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A0F0867-DAFA-A34F-8763-BA415FD45A9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4EDCFC-AC10-9A48-AF3E-82CD96871FD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49E52E-6538-0440-A743-2E3C19F28389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9881390-8F26-0149-898B-CE14B69ED09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0850CB2-61F4-0E49-906B-2BD0F8EB139A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0183C18-C951-9446-9753-20AF163B3C18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D5C3821-812D-624A-A303-E5B19C1A5CAE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75ABE09-9DC0-3043-98DE-1447A11C37DE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D10252C-1E36-874C-A849-6F6878E3109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10355599" y="3843522"/>
            <a:ext cx="557921" cy="1174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3F855CE-461E-D746-A4AF-177713A3CE78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3E0C51-5260-9540-8B20-F1C11F87ACD9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AE681B-3BD3-3E46-B13D-944F0261A345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AC971-9ECA-A84F-A8F6-76B9F4187F21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8968ECF0-54F9-FF46-94AD-DC144B2709F5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C39ABD-2846-AF46-BC77-C66376CCAA7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D08CA1-07E4-4143-BBCF-7FCB8406308C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2F17B2-47DD-914A-97D3-3650840B123E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918BAD-03FD-114A-9804-9E0D5BECB8A0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967EBE-84AA-E046-A368-B361145DD5E3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FBD0CCC-6C79-1D4A-9657-615FDB3C864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E617B-B92C-B74F-AFC9-B7B1B472D925}"/>
              </a:ext>
            </a:extLst>
          </p:cNvPr>
          <p:cNvCxnSpPr>
            <a:cxnSpLocks/>
          </p:cNvCxnSpPr>
          <p:nvPr>
            <p:custDataLst>
              <p:tags r:id="rId32"/>
            </p:custDataLst>
          </p:nvPr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5B8300-4894-CB48-AA6E-576C63C88874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6ED8FA-32C3-D74F-A873-9AEC978AB2FF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3E2ED3A-D6BD-E84B-9E0F-DB081D943879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10422852" y="2862187"/>
            <a:ext cx="981335" cy="9813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9F71694-FCC6-1A47-9950-F62A27028492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0483503" y="2271289"/>
            <a:ext cx="14994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Correctness certificate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4FEC0-FF22-1642-BEBF-A489E029ED16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08C1-D4EC-BA4E-B329-7451D118852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B31EF-F6A7-3B41-95C2-8E63E87E7167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9B494-7048-BC45-8D19-DC74682041B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38D2F-1F00-084C-81CD-3560ED77CDD0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113693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66DF36-D717-594C-AE47-82079C0D2A7E}"/>
              </a:ext>
            </a:extLst>
          </p:cNvPr>
          <p:cNvSpPr/>
          <p:nvPr/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539F74-783B-DB41-9E97-FA3FCFEEC2AA}"/>
              </a:ext>
            </a:extLst>
          </p:cNvPr>
          <p:cNvSpPr/>
          <p:nvPr/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7ADAAC-7877-7645-BDDF-BEAA184317D0}"/>
              </a:ext>
            </a:extLst>
          </p:cNvPr>
          <p:cNvSpPr/>
          <p:nvPr/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ABA6A5-76FD-7541-B6D1-0C17CBE99DA5}"/>
              </a:ext>
            </a:extLst>
          </p:cNvPr>
          <p:cNvSpPr/>
          <p:nvPr/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B64579-C059-1549-8FB1-2F2A8CD44B24}"/>
              </a:ext>
            </a:extLst>
          </p:cNvPr>
          <p:cNvSpPr/>
          <p:nvPr/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A64D2F1-D277-B540-B2AF-6B76F906C4BE}"/>
              </a:ext>
            </a:extLst>
          </p:cNvPr>
          <p:cNvCxnSpPr/>
          <p:nvPr/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719E55-0BBF-A34E-8CF3-5EF20972A81F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969F88F-8555-9B4A-B5C1-F7421A191B29}"/>
              </a:ext>
            </a:extLst>
          </p:cNvPr>
          <p:cNvCxnSpPr>
            <a:cxnSpLocks/>
          </p:cNvCxnSpPr>
          <p:nvPr/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85E0E5A-F4F0-B24B-87C7-A96A794CB44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B23093A-0899-334B-A121-83D4FB6DC6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76F4EF6-1894-D340-846D-3694AA58D1E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18DEB62-6CB5-7141-A781-033D6E3E37B8}"/>
              </a:ext>
            </a:extLst>
          </p:cNvPr>
          <p:cNvCxnSpPr>
            <a:cxnSpLocks/>
            <a:stCxn id="53" idx="2"/>
            <a:endCxn id="36" idx="1"/>
          </p:cNvCxnSpPr>
          <p:nvPr/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B7416C8-A60B-E140-B401-DB3A36F5445F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0355599" y="3843522"/>
            <a:ext cx="557921" cy="1174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CB391-DE39-FE4C-A21A-3DBED40C49AD}"/>
              </a:ext>
            </a:extLst>
          </p:cNvPr>
          <p:cNvCxnSpPr>
            <a:cxnSpLocks/>
          </p:cNvCxnSpPr>
          <p:nvPr/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8FEA7-AE7E-1244-9C99-2E09F86EA061}"/>
              </a:ext>
            </a:extLst>
          </p:cNvPr>
          <p:cNvCxnSpPr>
            <a:cxnSpLocks/>
          </p:cNvCxnSpPr>
          <p:nvPr/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0204BA-0656-2043-B78B-38BB0A027F4F}"/>
              </a:ext>
            </a:extLst>
          </p:cNvPr>
          <p:cNvSpPr txBox="1"/>
          <p:nvPr/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362C1A-862E-924E-B5E4-12E402705EFB}"/>
              </a:ext>
            </a:extLst>
          </p:cNvPr>
          <p:cNvSpPr txBox="1"/>
          <p:nvPr/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FDC2D0B6-BD78-5F44-8593-94520178CD1C}"/>
              </a:ext>
            </a:extLst>
          </p:cNvPr>
          <p:cNvSpPr/>
          <p:nvPr/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41FBE36-8758-F445-BB41-6D6135E1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9775D10-BB8A-064B-8581-2E31CCF6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DEDDF53-B865-7F4C-A7EE-F06701B0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D156CF-6EE0-1340-8B38-AD4C3B8B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10E01AA-D055-A448-89D0-E9DE3F75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14B6519-E0B8-9E47-A38E-98B352DC2D88}"/>
              </a:ext>
            </a:extLst>
          </p:cNvPr>
          <p:cNvSpPr/>
          <p:nvPr/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1665DB-3D71-D14D-9276-15C3BE22EEA7}"/>
              </a:ext>
            </a:extLst>
          </p:cNvPr>
          <p:cNvCxnSpPr>
            <a:cxnSpLocks/>
          </p:cNvCxnSpPr>
          <p:nvPr/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16D183-C677-4F48-A8F0-4E2EC2137605}"/>
              </a:ext>
            </a:extLst>
          </p:cNvPr>
          <p:cNvCxnSpPr>
            <a:cxnSpLocks/>
          </p:cNvCxnSpPr>
          <p:nvPr/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192C53-E096-AD46-8C11-25E0B476FEEC}"/>
              </a:ext>
            </a:extLst>
          </p:cNvPr>
          <p:cNvCxnSpPr>
            <a:cxnSpLocks/>
          </p:cNvCxnSpPr>
          <p:nvPr/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399EEA4-6360-8442-B3C9-D76A5BA8F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852" y="2862187"/>
            <a:ext cx="981335" cy="98133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307F2CA-1CEC-464D-8125-BD029CA7E668}"/>
              </a:ext>
            </a:extLst>
          </p:cNvPr>
          <p:cNvSpPr/>
          <p:nvPr/>
        </p:nvSpPr>
        <p:spPr>
          <a:xfrm>
            <a:off x="10483503" y="2271289"/>
            <a:ext cx="14994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Correctness certificate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E3E866-3524-8040-9214-C82080040885}"/>
              </a:ext>
            </a:extLst>
          </p:cNvPr>
          <p:cNvSpPr/>
          <p:nvPr/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54C3BF-A40C-E64F-9232-0035FA609175}"/>
              </a:ext>
            </a:extLst>
          </p:cNvPr>
          <p:cNvSpPr txBox="1"/>
          <p:nvPr/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C1047B-E4C5-664A-B0C4-E1A18D0B9F23}"/>
              </a:ext>
            </a:extLst>
          </p:cNvPr>
          <p:cNvSpPr txBox="1"/>
          <p:nvPr/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2C6560-3750-ED4F-A0CA-48759F567C09}"/>
              </a:ext>
            </a:extLst>
          </p:cNvPr>
          <p:cNvSpPr txBox="1"/>
          <p:nvPr/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BCA0E-F658-D240-81CA-B18CE1A0C33F}"/>
              </a:ext>
            </a:extLst>
          </p:cNvPr>
          <p:cNvSpPr txBox="1"/>
          <p:nvPr/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EC560B-E2EA-EB41-88A8-E7AB769C6890}"/>
              </a:ext>
            </a:extLst>
          </p:cNvPr>
          <p:cNvSpPr/>
          <p:nvPr/>
        </p:nvSpPr>
        <p:spPr>
          <a:xfrm>
            <a:off x="370658" y="1335840"/>
            <a:ext cx="3981325" cy="4096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6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72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80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05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0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961AEC-8960-D54A-B4A1-F5AF416728A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87851" y="2045560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22E74-DE32-8C40-B25F-5C8A13B388D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A0E35-C3C6-CE43-97E1-B349F589C71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406F2-8F47-6F46-A080-1A915B90F7C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9EDB8-FC96-CC41-8AB2-502C2BE61BE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01488-B1B8-F64B-88AD-400F02C29BE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8FD148-1E42-1F40-8A07-BC7BABDF8C79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6AD832-90C6-9041-A496-045B5770A34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39489" y="1560050"/>
            <a:ext cx="431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19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1C2359-4867-4449-92AF-947ABDAE298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2978282" y="1557948"/>
            <a:ext cx="984117" cy="234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5500-92CD-B94A-9EBD-7D931CE61CF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074640" y="1305738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870424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taint LAB</a:t>
            </a:r>
            <a:endParaRPr kumimoji="0" lang="en-US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1C2359-4867-4449-92AF-947ABDAE298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2978282" y="1557948"/>
            <a:ext cx="984117" cy="234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5500-92CD-B94A-9EBD-7D931CE61CF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074640" y="1305738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3317811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har char=" "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taint LAB</a:t>
            </a:r>
            <a:endParaRPr kumimoji="0" lang="en-US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1C2359-4867-4449-92AF-947ABDAE298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2978282" y="1557948"/>
            <a:ext cx="984117" cy="234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5A3B7C-40B6-444A-8B7E-BAE9F663BF90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2569961" y="3628288"/>
            <a:ext cx="1915978" cy="212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5500-92CD-B94A-9EBD-7D931CE61CF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074640" y="1305738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Labels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3A6DF-6E47-B245-9BFE-F5F7AE63F0E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37768" y="3324510"/>
            <a:ext cx="149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4098581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func Blue \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codeTaints: LAB \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retTaints: LAB_TO_CLT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taint LAB</a:t>
            </a:r>
            <a:endParaRPr kumimoji="0" lang="en-US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1C2359-4867-4449-92AF-947ABDAE298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2978282" y="1557948"/>
            <a:ext cx="984117" cy="234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5A3B7C-40B6-444A-8B7E-BAE9F663BF90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2569961" y="3628288"/>
            <a:ext cx="1915978" cy="212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5500-92CD-B94A-9EBD-7D931CE61CF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074640" y="1305738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Labels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3A6DF-6E47-B245-9BFE-F5F7AE63F0E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37768" y="3324510"/>
            <a:ext cx="149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3388083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CE84E-5C54-6F4A-AA2F-42044F621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Data-sharing constraints are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annotations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92AD-B297-7045-B8E4-61E356BD2A5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962399" y="1470138"/>
            <a:ext cx="565964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        Blue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label LAB_TO_CLT Blue { Orange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func Blue \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codeTaints: LAB \</a:t>
            </a:r>
          </a:p>
          <a:p>
            <a:pPr>
              <a:defRPr/>
            </a:pP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retTaints: LAB_TO_CLT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getAnalysis(int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#pragma taint LAB</a:t>
            </a:r>
            <a:endParaRPr kumimoji="0" lang="en-US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v = readSensor();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f = analyze(v);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 * m;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main() {</a:t>
            </a:r>
          </a:p>
          <a:p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double s = getAnalysis(2);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1C2359-4867-4449-92AF-947ABDAE298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2978282" y="1557948"/>
            <a:ext cx="984117" cy="234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5A3B7C-40B6-444A-8B7E-BAE9F663BF90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2569961" y="3628288"/>
            <a:ext cx="1915978" cy="212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DA3F7B-062B-B84E-B37B-EA8F9BB9A45A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 flipV="1">
            <a:off x="6778463" y="2740873"/>
            <a:ext cx="1498868" cy="100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5500-92CD-B94A-9EBD-7D931CE61CF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074640" y="1305738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Labels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3A6DF-6E47-B245-9BFE-F5F7AE63F0E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337768" y="3324510"/>
            <a:ext cx="149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Data annotations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E2254C-ECAA-AF47-8856-86F2536103B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277331" y="2518461"/>
            <a:ext cx="160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Function annotations</a:t>
            </a:r>
          </a:p>
        </p:txBody>
      </p:sp>
    </p:spTree>
    <p:extLst>
      <p:ext uri="{BB962C8B-B14F-4D97-AF65-F5344CB8AC3E}">
        <p14:creationId xmlns:p14="http://schemas.microsoft.com/office/powerpoint/2010/main" val="3578353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66DF36-D717-594C-AE47-82079C0D2A7E}"/>
              </a:ext>
            </a:extLst>
          </p:cNvPr>
          <p:cNvSpPr/>
          <p:nvPr/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539F74-783B-DB41-9E97-FA3FCFEEC2AA}"/>
              </a:ext>
            </a:extLst>
          </p:cNvPr>
          <p:cNvSpPr/>
          <p:nvPr/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7ADAAC-7877-7645-BDDF-BEAA184317D0}"/>
              </a:ext>
            </a:extLst>
          </p:cNvPr>
          <p:cNvSpPr/>
          <p:nvPr/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ABA6A5-76FD-7541-B6D1-0C17CBE99DA5}"/>
              </a:ext>
            </a:extLst>
          </p:cNvPr>
          <p:cNvSpPr/>
          <p:nvPr/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B64579-C059-1549-8FB1-2F2A8CD44B24}"/>
              </a:ext>
            </a:extLst>
          </p:cNvPr>
          <p:cNvSpPr/>
          <p:nvPr/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A64D2F1-D277-B540-B2AF-6B76F906C4BE}"/>
              </a:ext>
            </a:extLst>
          </p:cNvPr>
          <p:cNvCxnSpPr/>
          <p:nvPr/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719E55-0BBF-A34E-8CF3-5EF20972A81F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969F88F-8555-9B4A-B5C1-F7421A191B29}"/>
              </a:ext>
            </a:extLst>
          </p:cNvPr>
          <p:cNvCxnSpPr>
            <a:cxnSpLocks/>
          </p:cNvCxnSpPr>
          <p:nvPr/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85E0E5A-F4F0-B24B-87C7-A96A794CB44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B23093A-0899-334B-A121-83D4FB6DC6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76F4EF6-1894-D340-846D-3694AA58D1E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18DEB62-6CB5-7141-A781-033D6E3E37B8}"/>
              </a:ext>
            </a:extLst>
          </p:cNvPr>
          <p:cNvCxnSpPr>
            <a:cxnSpLocks/>
            <a:stCxn id="53" idx="2"/>
            <a:endCxn id="36" idx="1"/>
          </p:cNvCxnSpPr>
          <p:nvPr/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B7416C8-A60B-E140-B401-DB3A36F5445F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0355599" y="3843522"/>
            <a:ext cx="557921" cy="1174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CB391-DE39-FE4C-A21A-3DBED40C49AD}"/>
              </a:ext>
            </a:extLst>
          </p:cNvPr>
          <p:cNvCxnSpPr>
            <a:cxnSpLocks/>
          </p:cNvCxnSpPr>
          <p:nvPr/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8FEA7-AE7E-1244-9C99-2E09F86EA061}"/>
              </a:ext>
            </a:extLst>
          </p:cNvPr>
          <p:cNvCxnSpPr>
            <a:cxnSpLocks/>
          </p:cNvCxnSpPr>
          <p:nvPr/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0204BA-0656-2043-B78B-38BB0A027F4F}"/>
              </a:ext>
            </a:extLst>
          </p:cNvPr>
          <p:cNvSpPr txBox="1"/>
          <p:nvPr/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362C1A-862E-924E-B5E4-12E402705EFB}"/>
              </a:ext>
            </a:extLst>
          </p:cNvPr>
          <p:cNvSpPr txBox="1"/>
          <p:nvPr/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FDC2D0B6-BD78-5F44-8593-94520178CD1C}"/>
              </a:ext>
            </a:extLst>
          </p:cNvPr>
          <p:cNvSpPr/>
          <p:nvPr/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41FBE36-8758-F445-BB41-6D6135E1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9775D10-BB8A-064B-8581-2E31CCF6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DEDDF53-B865-7F4C-A7EE-F06701B0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D156CF-6EE0-1340-8B38-AD4C3B8B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10E01AA-D055-A448-89D0-E9DE3F75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14B6519-E0B8-9E47-A38E-98B352DC2D88}"/>
              </a:ext>
            </a:extLst>
          </p:cNvPr>
          <p:cNvSpPr/>
          <p:nvPr/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1665DB-3D71-D14D-9276-15C3BE22EEA7}"/>
              </a:ext>
            </a:extLst>
          </p:cNvPr>
          <p:cNvCxnSpPr>
            <a:cxnSpLocks/>
          </p:cNvCxnSpPr>
          <p:nvPr/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16D183-C677-4F48-A8F0-4E2EC2137605}"/>
              </a:ext>
            </a:extLst>
          </p:cNvPr>
          <p:cNvCxnSpPr>
            <a:cxnSpLocks/>
          </p:cNvCxnSpPr>
          <p:nvPr/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192C53-E096-AD46-8C11-25E0B476FEEC}"/>
              </a:ext>
            </a:extLst>
          </p:cNvPr>
          <p:cNvCxnSpPr>
            <a:cxnSpLocks/>
          </p:cNvCxnSpPr>
          <p:nvPr/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399EEA4-6360-8442-B3C9-D76A5BA8F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852" y="2862187"/>
            <a:ext cx="981335" cy="98133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307F2CA-1CEC-464D-8125-BD029CA7E668}"/>
              </a:ext>
            </a:extLst>
          </p:cNvPr>
          <p:cNvSpPr/>
          <p:nvPr/>
        </p:nvSpPr>
        <p:spPr>
          <a:xfrm>
            <a:off x="10483503" y="2271289"/>
            <a:ext cx="14994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Correctness certificate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E3E866-3524-8040-9214-C82080040885}"/>
              </a:ext>
            </a:extLst>
          </p:cNvPr>
          <p:cNvSpPr/>
          <p:nvPr/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54C3BF-A40C-E64F-9232-0035FA609175}"/>
              </a:ext>
            </a:extLst>
          </p:cNvPr>
          <p:cNvSpPr txBox="1"/>
          <p:nvPr/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C1047B-E4C5-664A-B0C4-E1A18D0B9F23}"/>
              </a:ext>
            </a:extLst>
          </p:cNvPr>
          <p:cNvSpPr txBox="1"/>
          <p:nvPr/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2C6560-3750-ED4F-A0CA-48759F567C09}"/>
              </a:ext>
            </a:extLst>
          </p:cNvPr>
          <p:cNvSpPr txBox="1"/>
          <p:nvPr/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BCA0E-F658-D240-81CA-B18CE1A0C33F}"/>
              </a:ext>
            </a:extLst>
          </p:cNvPr>
          <p:cNvSpPr txBox="1"/>
          <p:nvPr/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6078B7-5EF0-3A4C-B165-75BFE15F87E2}"/>
              </a:ext>
            </a:extLst>
          </p:cNvPr>
          <p:cNvSpPr/>
          <p:nvPr/>
        </p:nvSpPr>
        <p:spPr>
          <a:xfrm>
            <a:off x="4331215" y="1972803"/>
            <a:ext cx="2779463" cy="2317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4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84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13FC6-96EC-F843-B559-2FB8336965E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6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functions </a:t>
            </a:r>
            <a:r>
              <a:rPr lang="en-US" sz="2400" dirty="0">
                <a:effectLst/>
                <a:latin typeface="Avenir Book" panose="02000503020000020003" pitchFamily="2" charset="0"/>
              </a:rPr>
              <a:t>from the application belong in each partition component?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92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13FC6-96EC-F843-B559-2FB8336965E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6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functions </a:t>
            </a:r>
            <a:r>
              <a:rPr lang="en-US" sz="2400" dirty="0">
                <a:effectLst/>
                <a:latin typeface="Avenir Book" panose="02000503020000020003" pitchFamily="2" charset="0"/>
              </a:rPr>
              <a:t>from the application belong in each partition component?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146A5-86CA-BA4A-8A3B-A2E45562C01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00640" y="2339165"/>
            <a:ext cx="4318315" cy="3968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Blue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LAB_TO_CLT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taint 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 = analyze(v);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 * 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894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D65619-1712-624A-8574-E80F1C36F79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910506" y="2717715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8A1D2E-363A-C74C-9708-009FEECFC66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324337" y="3965610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EC9625-C60D-7F46-8956-1AAE713236B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98789" y="3095859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55D202-B8FD-E948-8777-504B840B8EB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60088" y="5168738"/>
            <a:ext cx="923394" cy="898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2BB4C-38AA-784A-AF3E-906FB5B619F2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5233236" y="3364046"/>
            <a:ext cx="185626" cy="696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CBF86B-4DF8-8846-A2B1-A215BF5F1A8C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6108764" y="3742190"/>
            <a:ext cx="412755" cy="1460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5DEA5-EEB0-4944-8A30-DE181A5FB7D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5647067" y="4611941"/>
            <a:ext cx="138967" cy="591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D13FC6-96EC-F843-B559-2FB8336965E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45324" y="1518710"/>
            <a:ext cx="106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functions </a:t>
            </a:r>
            <a:r>
              <a:rPr lang="en-US" sz="2400" dirty="0">
                <a:effectLst/>
                <a:latin typeface="Avenir Book" panose="02000503020000020003" pitchFamily="2" charset="0"/>
              </a:rPr>
              <a:t>from the application belong in each partition component?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7F56A-AAFD-0A4F-B6C1-2EAC08509AFD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flipV="1">
            <a:off x="4656672" y="4369100"/>
            <a:ext cx="544686" cy="3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3146A5-86CA-BA4A-8A3B-A2E45562C015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00640" y="2339165"/>
            <a:ext cx="4318315" cy="3968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Blue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LAB_TO_CLT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taint 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 = analyze(v);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 * 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44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45C57-879A-3949-B944-460AB7218573}"/>
              </a:ext>
            </a:extLst>
          </p:cNvPr>
          <p:cNvSpPr/>
          <p:nvPr/>
        </p:nvSpPr>
        <p:spPr>
          <a:xfrm>
            <a:off x="1087851" y="2045560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DD68E-6217-FA4C-8195-818508CD369B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07A8F-C908-854A-8868-A4FB95B75F44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C10F5-F8DF-8944-A1B8-252249D05DD6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B3EE0-E00C-1648-9F99-7A50D803EB23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CD162-0AF8-2343-AAD9-726AADFB1BC9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DED84-F2E3-0D47-9A8F-3FB405200BCB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757053-01EE-2B4D-9EAA-8357DF3109A9}"/>
              </a:ext>
            </a:extLst>
          </p:cNvPr>
          <p:cNvSpPr txBox="1"/>
          <p:nvPr/>
        </p:nvSpPr>
        <p:spPr>
          <a:xfrm>
            <a:off x="7239489" y="1560050"/>
            <a:ext cx="4313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EE842-FA17-4547-BFA2-7F43D8028352}"/>
              </a:ext>
            </a:extLst>
          </p:cNvPr>
          <p:cNvSpPr/>
          <p:nvPr/>
        </p:nvSpPr>
        <p:spPr>
          <a:xfrm>
            <a:off x="416649" y="5316010"/>
            <a:ext cx="2014579" cy="7641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A7BFD2-4977-9B45-966E-D6D5593998C7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43B9B5-6FBF-B94A-B816-9F5CB552D60F}"/>
              </a:ext>
            </a:extLst>
          </p:cNvPr>
          <p:cNvSpPr/>
          <p:nvPr/>
        </p:nvSpPr>
        <p:spPr>
          <a:xfrm>
            <a:off x="3592813" y="5302271"/>
            <a:ext cx="2352751" cy="78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94B0A-B558-CB47-B257-2956BD091E88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</p:spTree>
    <p:extLst>
      <p:ext uri="{BB962C8B-B14F-4D97-AF65-F5344CB8AC3E}">
        <p14:creationId xmlns:p14="http://schemas.microsoft.com/office/powerpoint/2010/main" val="473023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D65619-1712-624A-8574-E80F1C36F79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910506" y="2717715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8A1D2E-363A-C74C-9708-009FEECFC66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324337" y="3965610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EC9625-C60D-7F46-8956-1AAE713236B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98789" y="3095859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55D202-B8FD-E948-8777-504B840B8EB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60088" y="5168738"/>
            <a:ext cx="923394" cy="898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2BB4C-38AA-784A-AF3E-906FB5B619F2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5233236" y="3364046"/>
            <a:ext cx="185626" cy="696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CBF86B-4DF8-8846-A2B1-A215BF5F1A8C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6108764" y="3742190"/>
            <a:ext cx="412755" cy="1460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5DEA5-EEB0-4944-8A30-DE181A5FB7D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5647067" y="4611941"/>
            <a:ext cx="138967" cy="591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1D8690E-99E6-DC43-B119-E6C79C17F59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392602" y="3584232"/>
            <a:ext cx="1569736" cy="1569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D13FC6-96EC-F843-B559-2FB8336965E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45324" y="1518710"/>
            <a:ext cx="106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functions </a:t>
            </a:r>
            <a:r>
              <a:rPr lang="en-US" sz="2400" dirty="0">
                <a:effectLst/>
                <a:latin typeface="Avenir Book" panose="02000503020000020003" pitchFamily="2" charset="0"/>
              </a:rPr>
              <a:t>from the application belong in each partition component?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7F56A-AAFD-0A4F-B6C1-2EAC08509AFD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flipV="1">
            <a:off x="4656672" y="4369100"/>
            <a:ext cx="544686" cy="3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1C2723-9A5B-BE4C-B607-B00F66974989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6650072" y="4369100"/>
            <a:ext cx="569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3146A5-86CA-BA4A-8A3B-A2E45562C01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00640" y="2339165"/>
            <a:ext cx="4318315" cy="3968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Blue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LAB_TO_CLT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taint 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 = analyze(v);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 * 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6687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6D8-D09D-4A4B-893A-79D18778FE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Consistency analysis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determines a partition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D65619-1712-624A-8574-E80F1C36F79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910506" y="2717715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8A1D2E-363A-C74C-9708-009FEECFC66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324337" y="3965610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EC9625-C60D-7F46-8956-1AAE713236B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98789" y="3095859"/>
            <a:ext cx="645460" cy="6463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55D202-B8FD-E948-8777-504B840B8EB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60088" y="5168738"/>
            <a:ext cx="923394" cy="898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12BB4C-38AA-784A-AF3E-906FB5B619F2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5233236" y="3364046"/>
            <a:ext cx="185626" cy="696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CBF86B-4DF8-8846-A2B1-A215BF5F1A8C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6108764" y="3742190"/>
            <a:ext cx="412755" cy="1460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5DEA5-EEB0-4944-8A30-DE181A5FB7D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5647067" y="4611941"/>
            <a:ext cx="138967" cy="591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1D8690E-99E6-DC43-B119-E6C79C17F59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7392602" y="3584232"/>
            <a:ext cx="1569736" cy="1569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D13FC6-96EC-F843-B559-2FB8336965E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45324" y="1518710"/>
            <a:ext cx="106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functions </a:t>
            </a:r>
            <a:r>
              <a:rPr lang="en-US" sz="2400" dirty="0">
                <a:effectLst/>
                <a:latin typeface="Avenir Book" panose="02000503020000020003" pitchFamily="2" charset="0"/>
              </a:rPr>
              <a:t>from the application belong in each partition component?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7F56A-AAFD-0A4F-B6C1-2EAC08509AFD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flipV="1">
            <a:off x="4656672" y="4369100"/>
            <a:ext cx="544686" cy="3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1C2723-9A5B-BE4C-B607-B00F66974989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6650072" y="4369100"/>
            <a:ext cx="569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6C18DA6-829A-994D-9750-41D6575B111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685773" y="2717715"/>
            <a:ext cx="645460" cy="6463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2014C2-4684-5843-90A6-973C9CB9948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099604" y="3965610"/>
            <a:ext cx="645460" cy="6463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2325D6-0C21-B048-9A9B-091B2A3CDB4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974056" y="3095859"/>
            <a:ext cx="645460" cy="6463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14B487-D73A-164D-B59E-65BC4F494BF1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0235355" y="5168738"/>
            <a:ext cx="923394" cy="8987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AFF899-4ED3-B140-8B6F-97D3BA8ECCB5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0008503" y="3364046"/>
            <a:ext cx="185626" cy="696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0BE19E-BFC8-9D40-8EBD-E49C6A15D7D1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 flipH="1">
            <a:off x="10884031" y="3742190"/>
            <a:ext cx="412755" cy="1460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9506B1-D102-3641-9788-62663BBD23A0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0422334" y="4611941"/>
            <a:ext cx="138967" cy="591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8598E5-BF4B-724B-9AD3-6B73E8E394AA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9143999" y="4373152"/>
            <a:ext cx="7517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24BFE5A-B291-CD47-9FD7-1083FAEFB56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086319" y="4941194"/>
            <a:ext cx="2210468" cy="14773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31DBF6-CFBD-854B-994E-49C503BF8D2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085278" y="4913138"/>
            <a:ext cx="1453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3F432-EA64-E247-AB3A-375BAC5B5DA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9395166" y="2349707"/>
            <a:ext cx="2512021" cy="24960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7CCA94-9F4D-FA47-AF36-1FDD2324BDF0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408008" y="2322133"/>
            <a:ext cx="2567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dirty="0">
              <a:latin typeface="Avenir Book" panose="02000503020000020003" pitchFamily="2" charset="0"/>
            </a:endParaRPr>
          </a:p>
          <a:p>
            <a:pPr algn="r"/>
            <a:endParaRPr lang="en-US" dirty="0">
              <a:latin typeface="Avenir Book" panose="02000503020000020003" pitchFamily="2" charset="0"/>
            </a:endParaRPr>
          </a:p>
          <a:p>
            <a:pPr algn="r"/>
            <a:endParaRPr lang="en-US" dirty="0">
              <a:latin typeface="Avenir Book" panose="02000503020000020003" pitchFamily="2" charset="0"/>
            </a:endParaRPr>
          </a:p>
          <a:p>
            <a:pPr algn="r"/>
            <a:endParaRPr lang="en-US" dirty="0">
              <a:latin typeface="Avenir Book" panose="02000503020000020003" pitchFamily="2" charset="0"/>
            </a:endParaRPr>
          </a:p>
          <a:p>
            <a:pPr algn="r"/>
            <a:endParaRPr lang="en-US" dirty="0">
              <a:latin typeface="Avenir Book" panose="02000503020000020003" pitchFamily="2" charset="0"/>
            </a:endParaRPr>
          </a:p>
          <a:p>
            <a:pPr algn="r"/>
            <a:r>
              <a:rPr lang="en-US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146A5-86CA-BA4A-8A3B-A2E45562C015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00640" y="2339165"/>
            <a:ext cx="4318315" cy="3968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Blue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 \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retTaints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LAB_TO_CLT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taint 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f = analyze(v);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 * 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559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66DF36-D717-594C-AE47-82079C0D2A7E}"/>
              </a:ext>
            </a:extLst>
          </p:cNvPr>
          <p:cNvSpPr/>
          <p:nvPr/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539F74-783B-DB41-9E97-FA3FCFEEC2AA}"/>
              </a:ext>
            </a:extLst>
          </p:cNvPr>
          <p:cNvSpPr/>
          <p:nvPr/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7ADAAC-7877-7645-BDDF-BEAA184317D0}"/>
              </a:ext>
            </a:extLst>
          </p:cNvPr>
          <p:cNvSpPr/>
          <p:nvPr/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ABA6A5-76FD-7541-B6D1-0C17CBE99DA5}"/>
              </a:ext>
            </a:extLst>
          </p:cNvPr>
          <p:cNvSpPr/>
          <p:nvPr/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B64579-C059-1549-8FB1-2F2A8CD44B24}"/>
              </a:ext>
            </a:extLst>
          </p:cNvPr>
          <p:cNvSpPr/>
          <p:nvPr/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A64D2F1-D277-B540-B2AF-6B76F906C4BE}"/>
              </a:ext>
            </a:extLst>
          </p:cNvPr>
          <p:cNvCxnSpPr/>
          <p:nvPr/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719E55-0BBF-A34E-8CF3-5EF20972A81F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969F88F-8555-9B4A-B5C1-F7421A191B29}"/>
              </a:ext>
            </a:extLst>
          </p:cNvPr>
          <p:cNvCxnSpPr>
            <a:cxnSpLocks/>
          </p:cNvCxnSpPr>
          <p:nvPr/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85E0E5A-F4F0-B24B-87C7-A96A794CB44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B23093A-0899-334B-A121-83D4FB6DC6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76F4EF6-1894-D340-846D-3694AA58D1E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18DEB62-6CB5-7141-A781-033D6E3E37B8}"/>
              </a:ext>
            </a:extLst>
          </p:cNvPr>
          <p:cNvCxnSpPr>
            <a:cxnSpLocks/>
            <a:stCxn id="53" idx="2"/>
            <a:endCxn id="36" idx="1"/>
          </p:cNvCxnSpPr>
          <p:nvPr/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B7416C8-A60B-E140-B401-DB3A36F5445F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0355599" y="3843522"/>
            <a:ext cx="557921" cy="1174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CB391-DE39-FE4C-A21A-3DBED40C49AD}"/>
              </a:ext>
            </a:extLst>
          </p:cNvPr>
          <p:cNvCxnSpPr>
            <a:cxnSpLocks/>
          </p:cNvCxnSpPr>
          <p:nvPr/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8FEA7-AE7E-1244-9C99-2E09F86EA061}"/>
              </a:ext>
            </a:extLst>
          </p:cNvPr>
          <p:cNvCxnSpPr>
            <a:cxnSpLocks/>
          </p:cNvCxnSpPr>
          <p:nvPr/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0204BA-0656-2043-B78B-38BB0A027F4F}"/>
              </a:ext>
            </a:extLst>
          </p:cNvPr>
          <p:cNvSpPr txBox="1"/>
          <p:nvPr/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362C1A-862E-924E-B5E4-12E402705EFB}"/>
              </a:ext>
            </a:extLst>
          </p:cNvPr>
          <p:cNvSpPr txBox="1"/>
          <p:nvPr/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FDC2D0B6-BD78-5F44-8593-94520178CD1C}"/>
              </a:ext>
            </a:extLst>
          </p:cNvPr>
          <p:cNvSpPr/>
          <p:nvPr/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41FBE36-8758-F445-BB41-6D6135E1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9775D10-BB8A-064B-8581-2E31CCF6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DEDDF53-B865-7F4C-A7EE-F06701B0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D156CF-6EE0-1340-8B38-AD4C3B8B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10E01AA-D055-A448-89D0-E9DE3F75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14B6519-E0B8-9E47-A38E-98B352DC2D88}"/>
              </a:ext>
            </a:extLst>
          </p:cNvPr>
          <p:cNvSpPr/>
          <p:nvPr/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1665DB-3D71-D14D-9276-15C3BE22EEA7}"/>
              </a:ext>
            </a:extLst>
          </p:cNvPr>
          <p:cNvCxnSpPr>
            <a:cxnSpLocks/>
          </p:cNvCxnSpPr>
          <p:nvPr/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16D183-C677-4F48-A8F0-4E2EC2137605}"/>
              </a:ext>
            </a:extLst>
          </p:cNvPr>
          <p:cNvCxnSpPr>
            <a:cxnSpLocks/>
          </p:cNvCxnSpPr>
          <p:nvPr/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192C53-E096-AD46-8C11-25E0B476FEEC}"/>
              </a:ext>
            </a:extLst>
          </p:cNvPr>
          <p:cNvCxnSpPr>
            <a:cxnSpLocks/>
          </p:cNvCxnSpPr>
          <p:nvPr/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399EEA4-6360-8442-B3C9-D76A5BA8F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852" y="2862187"/>
            <a:ext cx="981335" cy="98133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307F2CA-1CEC-464D-8125-BD029CA7E668}"/>
              </a:ext>
            </a:extLst>
          </p:cNvPr>
          <p:cNvSpPr/>
          <p:nvPr/>
        </p:nvSpPr>
        <p:spPr>
          <a:xfrm>
            <a:off x="10483503" y="2271289"/>
            <a:ext cx="14994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Correctness certificate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E3E866-3524-8040-9214-C82080040885}"/>
              </a:ext>
            </a:extLst>
          </p:cNvPr>
          <p:cNvSpPr/>
          <p:nvPr/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54C3BF-A40C-E64F-9232-0035FA609175}"/>
              </a:ext>
            </a:extLst>
          </p:cNvPr>
          <p:cNvSpPr txBox="1"/>
          <p:nvPr/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C1047B-E4C5-664A-B0C4-E1A18D0B9F23}"/>
              </a:ext>
            </a:extLst>
          </p:cNvPr>
          <p:cNvSpPr txBox="1"/>
          <p:nvPr/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2C6560-3750-ED4F-A0CA-48759F567C09}"/>
              </a:ext>
            </a:extLst>
          </p:cNvPr>
          <p:cNvSpPr txBox="1"/>
          <p:nvPr/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BCA0E-F658-D240-81CA-B18CE1A0C33F}"/>
              </a:ext>
            </a:extLst>
          </p:cNvPr>
          <p:cNvSpPr txBox="1"/>
          <p:nvPr/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489CA6-C0F4-304C-BBCC-332B7ED3B2D6}"/>
              </a:ext>
            </a:extLst>
          </p:cNvPr>
          <p:cNvSpPr/>
          <p:nvPr/>
        </p:nvSpPr>
        <p:spPr>
          <a:xfrm>
            <a:off x="7088755" y="2100144"/>
            <a:ext cx="3334097" cy="1994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8D9A48-A94D-AB45-952E-840C4549CFE4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CE0D4A-02CB-7044-B22A-071FF8344DA6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E38C7C-820B-7C47-A9E5-4BDE57161708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F3286A-622A-CA4D-AF53-719FB29E3B9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BC20F0-D757-2A43-9F39-6F1E5AA6B84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526F-C4AB-1244-978B-D0E02ECFFAD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</p:spTree>
    <p:extLst>
      <p:ext uri="{BB962C8B-B14F-4D97-AF65-F5344CB8AC3E}">
        <p14:creationId xmlns:p14="http://schemas.microsoft.com/office/powerpoint/2010/main" val="3436131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8D9A48-A94D-AB45-952E-840C4549CFE4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CE0D4A-02CB-7044-B22A-071FF8344DA6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E38C7C-820B-7C47-A9E5-4BDE57161708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44950-6506-9C42-981C-4E6DF8E00FF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D48E3-049F-314B-9DB4-9F82633BFF4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2B323-6A89-D34A-AA97-21C4F8E282D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ADE92B-48B9-2140-BB12-D49EAB4E0E9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567A88-406C-9446-9878-846661E4B1A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4EC739-42B8-9E40-BE61-0078042AEAF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3286A-622A-CA4D-AF53-719FB29E3B9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BC20F0-D757-2A43-9F39-6F1E5AA6B8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526F-C4AB-1244-978B-D0E02ECFFAD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</p:spTree>
    <p:extLst>
      <p:ext uri="{BB962C8B-B14F-4D97-AF65-F5344CB8AC3E}">
        <p14:creationId xmlns:p14="http://schemas.microsoft.com/office/powerpoint/2010/main" val="1139975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8D9A48-A94D-AB45-952E-840C4549CFE4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CE0D4A-02CB-7044-B22A-071FF8344DA6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E38C7C-820B-7C47-A9E5-4BDE57161708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44950-6506-9C42-981C-4E6DF8E00FF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D48E3-049F-314B-9DB4-9F82633BFF4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2B323-6A89-D34A-AA97-21C4F8E282D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ADE92B-48B9-2140-BB12-D49EAB4E0E9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567A88-406C-9446-9878-846661E4B1A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4EC739-42B8-9E40-BE61-0078042AEAF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3286A-622A-CA4D-AF53-719FB29E3B9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BC20F0-D757-2A43-9F39-6F1E5AA6B8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526F-C4AB-1244-978B-D0E02ECFFAD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A2D68A-68A6-014D-B86A-0CC9BD082E29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F653D-7B81-404C-8FAB-2BA1D652747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B5A2E4-9DB9-844C-A66E-9C8CD84E9AAF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D081C4-F135-0C4E-86D2-7868A7F1620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94195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</p:spTree>
    <p:extLst>
      <p:ext uri="{BB962C8B-B14F-4D97-AF65-F5344CB8AC3E}">
        <p14:creationId xmlns:p14="http://schemas.microsoft.com/office/powerpoint/2010/main" val="2947675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1D670-FB22-2B43-8967-884D53D4B7B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973570" y="988038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 =                 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</p:spTree>
    <p:extLst>
      <p:ext uri="{BB962C8B-B14F-4D97-AF65-F5344CB8AC3E}">
        <p14:creationId xmlns:p14="http://schemas.microsoft.com/office/powerpoint/2010/main" val="3551202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1D670-FB22-2B43-8967-884D53D4B7B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973570" y="988038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 =                 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31318-2F6A-7049-86C4-8862B25C282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973570" y="2636421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Send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Wait on response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</p:spTree>
    <p:extLst>
      <p:ext uri="{BB962C8B-B14F-4D97-AF65-F5344CB8AC3E}">
        <p14:creationId xmlns:p14="http://schemas.microsoft.com/office/powerpoint/2010/main" val="2522270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1D670-FB22-2B43-8967-884D53D4B7B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973570" y="988038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 =                 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31318-2F6A-7049-86C4-8862B25C282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973570" y="2636421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Send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Wait on response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81ECFB-4801-634F-B572-BD0143D4EA7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7922967" y="4339065"/>
            <a:ext cx="411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6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45C57-879A-3949-B944-460AB7218573}"/>
              </a:ext>
            </a:extLst>
          </p:cNvPr>
          <p:cNvSpPr/>
          <p:nvPr/>
        </p:nvSpPr>
        <p:spPr>
          <a:xfrm>
            <a:off x="1087851" y="2045560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DD68E-6217-FA4C-8195-818508CD369B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C10F5-F8DF-8944-A1B8-252249D05DD6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B3EE0-E00C-1648-9F99-7A50D803EB23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927E0-2FA7-CC4A-A0E7-5FF13B3BF163}"/>
              </a:ext>
            </a:extLst>
          </p:cNvPr>
          <p:cNvSpPr/>
          <p:nvPr/>
        </p:nvSpPr>
        <p:spPr>
          <a:xfrm>
            <a:off x="416649" y="2582468"/>
            <a:ext cx="2742234" cy="34976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8F24CB-D764-5A47-8F04-9E365ABA89CD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EF816-8484-7040-8344-2D438CABC8EB}"/>
              </a:ext>
            </a:extLst>
          </p:cNvPr>
          <p:cNvSpPr/>
          <p:nvPr/>
        </p:nvSpPr>
        <p:spPr>
          <a:xfrm>
            <a:off x="3408089" y="2593940"/>
            <a:ext cx="2537475" cy="34976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97C72-5874-414A-B552-C80DB2E65FBE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Can’t share as written!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1BB140-496A-1848-B638-F75BCB32FDD8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4E8269-C12D-1849-B124-965020B5D4F6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F1A622-60C9-7C47-AB86-8A6F17B197ED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42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1D670-FB22-2B43-8967-884D53D4B7B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973570" y="988038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 =                 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31318-2F6A-7049-86C4-8862B25C282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973570" y="2636421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Send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Wait on response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7A131F-7555-E94D-8B9B-AC4252056F7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973570" y="4533996"/>
            <a:ext cx="400919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Receive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81ECFB-4801-634F-B572-BD0143D4EA7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7922967" y="4339065"/>
            <a:ext cx="411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94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5A4605-B529-3D49-8756-95D1A2FC928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90240" y="5312562"/>
            <a:ext cx="1097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  <a:cs typeface="Arial" panose="020B0604020202020204" pitchFamily="34" charset="0"/>
              </a:rPr>
              <a:t>Automation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removes tedium</a:t>
            </a:r>
            <a:r>
              <a:rPr lang="en-US" sz="2400" dirty="0">
                <a:latin typeface="Avenir Book" panose="02000503020000020003" pitchFamily="2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reduces mistakes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venir Book" panose="02000503020000020003" pitchFamily="2" charset="0"/>
                <a:cs typeface="Arial" panose="020B0604020202020204" pitchFamily="34" charset="0"/>
              </a:rPr>
              <a:t>More automation compared to state of the 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CEBB-6D0E-FA4F-8318-07E4FCF6B8D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Automated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code generation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48749-AA32-AD4A-A440-A7795BEB5A5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792801" y="3091135"/>
            <a:ext cx="1569736" cy="156973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78496-B1D1-A048-B442-95C07AB10231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4402649" y="3397393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411DBC-13DA-7145-A94C-C714E2A6185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H="1" flipV="1">
            <a:off x="6769998" y="338580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1D670-FB22-2B43-8967-884D53D4B7B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973570" y="988038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 =                  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31318-2F6A-7049-86C4-8862B25C282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973570" y="2636421"/>
            <a:ext cx="400919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m)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Send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Wait on response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7A131F-7555-E94D-8B9B-AC4252056F7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7973570" y="4533996"/>
            <a:ext cx="400919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// Receive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D1E366-E5A2-A943-A7E6-0998F580942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298506" y="1894854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E2FB2-3DEE-BF4C-9681-A9DAC72E61A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255466" y="1902125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24634C-329C-D146-BFE9-BF107F1FCFF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298506" y="3630162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CD3884-F0CD-3E48-9C4F-C8D90A79BEF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631586" y="3630162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E72E3-344D-2D48-A1CB-27AC6E576CF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382317" y="3623298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E5C42-B4BF-9442-BCAD-3547FA193265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631585" y="3623298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CA86B2-A9A0-5746-B9B0-1EE24846604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273145" y="3239256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B79000-DF0F-744C-9617-B1499F8C8E0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653408" y="3197668"/>
            <a:ext cx="259007" cy="568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B5BF6D-C6DE-9047-8764-40E1EF1DBB74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769251" y="2504128"/>
            <a:ext cx="139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analyze()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7DEB4F-0F9D-B940-8563-F0232584379D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879640" y="2316075"/>
            <a:ext cx="139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33EE3-8926-BA4B-81A4-FACE51932E0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135545" y="4339065"/>
            <a:ext cx="91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8742B-F235-554B-B188-3AB7CD3D56F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908275" y="2906891"/>
            <a:ext cx="136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1D535-39FB-7044-9C75-CAF33A7E42A3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 flipH="1" flipV="1">
            <a:off x="500054" y="2046452"/>
            <a:ext cx="468569" cy="95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58F168-900F-5F45-99E8-C0318BE019C2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 flipH="1" flipV="1">
            <a:off x="1426283" y="2292463"/>
            <a:ext cx="151386" cy="708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8D231-549F-8D4B-AE60-4ACC7FAC63DF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 flipV="1">
            <a:off x="2328435" y="2598294"/>
            <a:ext cx="34102" cy="402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D9F139-E6B1-DF4F-810A-D3D3A7DE2FF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88023" y="1566628"/>
            <a:ext cx="11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1200" dirty="0">
                <a:latin typeface="Avenir Book" panose="02000503020000020003" pitchFamily="2" charset="0"/>
              </a:rPr>
              <a:t>to Coalition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F87E3-8B10-5B40-A2D0-A5CDA6BD209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918294" y="1814129"/>
            <a:ext cx="147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getAnalysis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2C97C-7208-1048-BE83-4DFAEC1F9B1C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904592" y="2119960"/>
            <a:ext cx="13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>
                <a:latin typeface="Avenir Book" panose="02000503020000020003" pitchFamily="2" charset="0"/>
              </a:rPr>
              <a:t>to Lab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81ECFB-4801-634F-B572-BD0143D4EA7A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7922967" y="4339065"/>
            <a:ext cx="411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28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F1AE-5A63-5F41-B720-71C751C82601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Our approach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: Partitioning C applications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66DF36-D717-594C-AE47-82079C0D2A7E}"/>
              </a:ext>
            </a:extLst>
          </p:cNvPr>
          <p:cNvSpPr/>
          <p:nvPr/>
        </p:nvSpPr>
        <p:spPr>
          <a:xfrm>
            <a:off x="1465673" y="3702901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539F74-783B-DB41-9E97-FA3FCFEEC2AA}"/>
              </a:ext>
            </a:extLst>
          </p:cNvPr>
          <p:cNvSpPr/>
          <p:nvPr/>
        </p:nvSpPr>
        <p:spPr>
          <a:xfrm>
            <a:off x="2522939" y="2094504"/>
            <a:ext cx="1609120" cy="10241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Developer annotates source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7ADAAC-7877-7645-BDDF-BEAA184317D0}"/>
              </a:ext>
            </a:extLst>
          </p:cNvPr>
          <p:cNvSpPr/>
          <p:nvPr/>
        </p:nvSpPr>
        <p:spPr>
          <a:xfrm>
            <a:off x="4419238" y="2928970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ABA6A5-76FD-7541-B6D1-0C17CBE99DA5}"/>
              </a:ext>
            </a:extLst>
          </p:cNvPr>
          <p:cNvSpPr/>
          <p:nvPr/>
        </p:nvSpPr>
        <p:spPr>
          <a:xfrm>
            <a:off x="7197936" y="2927120"/>
            <a:ext cx="143223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Code generation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B64579-C059-1549-8FB1-2F2A8CD44B24}"/>
              </a:ext>
            </a:extLst>
          </p:cNvPr>
          <p:cNvSpPr/>
          <p:nvPr/>
        </p:nvSpPr>
        <p:spPr>
          <a:xfrm>
            <a:off x="8929640" y="4579715"/>
            <a:ext cx="1425959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Verification pass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A64D2F1-D277-B540-B2AF-6B76F906C4BE}"/>
              </a:ext>
            </a:extLst>
          </p:cNvPr>
          <p:cNvCxnSpPr/>
          <p:nvPr/>
        </p:nvCxnSpPr>
        <p:spPr>
          <a:xfrm>
            <a:off x="2050798" y="1972803"/>
            <a:ext cx="472141" cy="63377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719E55-0BBF-A34E-8CF3-5EF20972A81F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935214" y="2606578"/>
            <a:ext cx="587725" cy="908220"/>
          </a:xfrm>
          <a:prstGeom prst="bentConnector3">
            <a:avLst>
              <a:gd name="adj1" fmla="val 59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969F88F-8555-9B4A-B5C1-F7421A191B29}"/>
              </a:ext>
            </a:extLst>
          </p:cNvPr>
          <p:cNvCxnSpPr>
            <a:cxnSpLocks/>
          </p:cNvCxnSpPr>
          <p:nvPr/>
        </p:nvCxnSpPr>
        <p:spPr>
          <a:xfrm rot="5400000">
            <a:off x="3116822" y="3327189"/>
            <a:ext cx="419215" cy="2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85E0E5A-F4F0-B24B-87C7-A96A794CB44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026216" y="3805594"/>
            <a:ext cx="1219158" cy="290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B23093A-0899-334B-A121-83D4FB6DC6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7521" y="2211116"/>
            <a:ext cx="322392" cy="1113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76F4EF6-1894-D340-846D-3694AA58D1E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951021" y="3365432"/>
            <a:ext cx="1246915" cy="1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18DEB62-6CB5-7141-A781-033D6E3E37B8}"/>
              </a:ext>
            </a:extLst>
          </p:cNvPr>
          <p:cNvCxnSpPr>
            <a:cxnSpLocks/>
            <a:stCxn id="53" idx="2"/>
            <a:endCxn id="36" idx="1"/>
          </p:cNvCxnSpPr>
          <p:nvPr/>
        </p:nvCxnSpPr>
        <p:spPr>
          <a:xfrm rot="16200000" flipH="1">
            <a:off x="6017142" y="2105528"/>
            <a:ext cx="229997" cy="5594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B7416C8-A60B-E140-B401-DB3A36F5445F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0355599" y="3843522"/>
            <a:ext cx="557921" cy="1174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CB391-DE39-FE4C-A21A-3DBED40C49AD}"/>
              </a:ext>
            </a:extLst>
          </p:cNvPr>
          <p:cNvCxnSpPr>
            <a:cxnSpLocks/>
          </p:cNvCxnSpPr>
          <p:nvPr/>
        </p:nvCxnSpPr>
        <p:spPr>
          <a:xfrm rot="5400000">
            <a:off x="9316495" y="4206688"/>
            <a:ext cx="74605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B8FEA7-AE7E-1244-9C99-2E09F86EA061}"/>
              </a:ext>
            </a:extLst>
          </p:cNvPr>
          <p:cNvCxnSpPr>
            <a:cxnSpLocks/>
          </p:cNvCxnSpPr>
          <p:nvPr/>
        </p:nvCxnSpPr>
        <p:spPr>
          <a:xfrm>
            <a:off x="8630169" y="3365432"/>
            <a:ext cx="302932" cy="1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0204BA-0656-2043-B78B-38BB0A027F4F}"/>
              </a:ext>
            </a:extLst>
          </p:cNvPr>
          <p:cNvSpPr txBox="1"/>
          <p:nvPr/>
        </p:nvSpPr>
        <p:spPr>
          <a:xfrm>
            <a:off x="4769953" y="2113451"/>
            <a:ext cx="115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No partition exists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362C1A-862E-924E-B5E4-12E402705EFB}"/>
              </a:ext>
            </a:extLst>
          </p:cNvPr>
          <p:cNvSpPr txBox="1"/>
          <p:nvPr/>
        </p:nvSpPr>
        <p:spPr>
          <a:xfrm>
            <a:off x="5922515" y="3337810"/>
            <a:ext cx="12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Code can be partitioned</a:t>
            </a:r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FDC2D0B6-BD78-5F44-8593-94520178CD1C}"/>
              </a:ext>
            </a:extLst>
          </p:cNvPr>
          <p:cNvSpPr/>
          <p:nvPr/>
        </p:nvSpPr>
        <p:spPr>
          <a:xfrm>
            <a:off x="3967815" y="1956300"/>
            <a:ext cx="313094" cy="3149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41FBE36-8758-F445-BB41-6D6135E1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7" y="2826884"/>
            <a:ext cx="1375827" cy="137582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9775D10-BB8A-064B-8581-2E31CCF6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66" y="3404880"/>
            <a:ext cx="1383150" cy="13831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DEDDF53-B865-7F4C-A7EE-F06701B0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40" y="2646465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D156CF-6EE0-1340-8B38-AD4C3B8B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858" y="288199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10E01AA-D055-A448-89D0-E9DE3F75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076" y="3105710"/>
            <a:ext cx="961523" cy="9615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14B6519-E0B8-9E47-A38E-98B352DC2D88}"/>
              </a:ext>
            </a:extLst>
          </p:cNvPr>
          <p:cNvSpPr/>
          <p:nvPr/>
        </p:nvSpPr>
        <p:spPr>
          <a:xfrm>
            <a:off x="8842532" y="2140843"/>
            <a:ext cx="134699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Partitioned application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1665DB-3D71-D14D-9276-15C3BE22EEA7}"/>
              </a:ext>
            </a:extLst>
          </p:cNvPr>
          <p:cNvCxnSpPr>
            <a:cxnSpLocks/>
          </p:cNvCxnSpPr>
          <p:nvPr/>
        </p:nvCxnSpPr>
        <p:spPr>
          <a:xfrm>
            <a:off x="2828857" y="4138166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16D183-C677-4F48-A8F0-4E2EC2137605}"/>
              </a:ext>
            </a:extLst>
          </p:cNvPr>
          <p:cNvCxnSpPr>
            <a:cxnSpLocks/>
          </p:cNvCxnSpPr>
          <p:nvPr/>
        </p:nvCxnSpPr>
        <p:spPr>
          <a:xfrm>
            <a:off x="2828857" y="4038744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192C53-E096-AD46-8C11-25E0B476FEEC}"/>
              </a:ext>
            </a:extLst>
          </p:cNvPr>
          <p:cNvCxnSpPr>
            <a:cxnSpLocks/>
          </p:cNvCxnSpPr>
          <p:nvPr/>
        </p:nvCxnSpPr>
        <p:spPr>
          <a:xfrm>
            <a:off x="2828857" y="4310983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399EEA4-6360-8442-B3C9-D76A5BA8F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852" y="2862187"/>
            <a:ext cx="981335" cy="98133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307F2CA-1CEC-464D-8125-BD029CA7E668}"/>
              </a:ext>
            </a:extLst>
          </p:cNvPr>
          <p:cNvSpPr/>
          <p:nvPr/>
        </p:nvSpPr>
        <p:spPr>
          <a:xfrm>
            <a:off x="10483503" y="2271289"/>
            <a:ext cx="14994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Correctness certificate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E3E866-3524-8040-9214-C82080040885}"/>
              </a:ext>
            </a:extLst>
          </p:cNvPr>
          <p:cNvSpPr/>
          <p:nvPr/>
        </p:nvSpPr>
        <p:spPr>
          <a:xfrm>
            <a:off x="3554167" y="4290153"/>
            <a:ext cx="459319" cy="281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54C3BF-A40C-E64F-9232-0035FA609175}"/>
              </a:ext>
            </a:extLst>
          </p:cNvPr>
          <p:cNvSpPr txBox="1"/>
          <p:nvPr/>
        </p:nvSpPr>
        <p:spPr>
          <a:xfrm>
            <a:off x="512503" y="1712498"/>
            <a:ext cx="1538295" cy="55399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X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B </a:t>
            </a:r>
            <a:r>
              <a:rPr lang="en-US" sz="1000" dirty="0">
                <a:latin typeface="Avenir Book" panose="02000503020000020003" pitchFamily="2" charset="0"/>
              </a:rPr>
              <a:t>may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  <a:p>
            <a:r>
              <a:rPr lang="en-US" sz="1000" dirty="0">
                <a:latin typeface="Avenir Book" panose="02000503020000020003" pitchFamily="2" charset="0"/>
              </a:rPr>
              <a:t>- </a:t>
            </a:r>
            <a:r>
              <a:rPr lang="en-US" sz="1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</a:t>
            </a:r>
            <a:r>
              <a:rPr lang="en-US" sz="1000" dirty="0">
                <a:latin typeface="Avenir Book" panose="02000503020000020003" pitchFamily="2" charset="0"/>
              </a:rPr>
              <a:t> may NOT access </a:t>
            </a:r>
            <a:r>
              <a:rPr lang="en-US" sz="1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C1047B-E4C5-664A-B0C4-E1A18D0B9F23}"/>
              </a:ext>
            </a:extLst>
          </p:cNvPr>
          <p:cNvSpPr txBox="1"/>
          <p:nvPr/>
        </p:nvSpPr>
        <p:spPr>
          <a:xfrm>
            <a:off x="422709" y="1425430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Data-sharing intent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2C6560-3750-ED4F-A0CA-48759F567C09}"/>
              </a:ext>
            </a:extLst>
          </p:cNvPr>
          <p:cNvSpPr txBox="1"/>
          <p:nvPr/>
        </p:nvSpPr>
        <p:spPr>
          <a:xfrm>
            <a:off x="417083" y="2674616"/>
            <a:ext cx="171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Application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BCA0E-F658-D240-81CA-B18CE1A0C33F}"/>
              </a:ext>
            </a:extLst>
          </p:cNvPr>
          <p:cNvSpPr txBox="1"/>
          <p:nvPr/>
        </p:nvSpPr>
        <p:spPr>
          <a:xfrm>
            <a:off x="2125435" y="4637235"/>
            <a:ext cx="112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Annotated application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346581-C803-B14A-90D6-C812FD221DA1}"/>
              </a:ext>
            </a:extLst>
          </p:cNvPr>
          <p:cNvSpPr/>
          <p:nvPr/>
        </p:nvSpPr>
        <p:spPr>
          <a:xfrm>
            <a:off x="8697423" y="1972804"/>
            <a:ext cx="3113578" cy="3766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98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06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</p:spTree>
    <p:extLst>
      <p:ext uri="{BB962C8B-B14F-4D97-AF65-F5344CB8AC3E}">
        <p14:creationId xmlns:p14="http://schemas.microsoft.com/office/powerpoint/2010/main" val="1794425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11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85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55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64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33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Can’t share as written!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Must quickly </a:t>
            </a:r>
            <a:r>
              <a:rPr lang="en-US" sz="2400" dirty="0">
                <a:latin typeface="Avenir Book" panose="02000503020000020003" pitchFamily="2" charset="0"/>
              </a:rPr>
              <a:t>refactor into “partitioned” version.</a:t>
            </a:r>
            <a:endParaRPr lang="en-US" sz="2400" b="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121D0-9FB8-2440-BEED-4CBD67D52582}"/>
              </a:ext>
            </a:extLst>
          </p:cNvPr>
          <p:cNvSpPr/>
          <p:nvPr/>
        </p:nvSpPr>
        <p:spPr>
          <a:xfrm>
            <a:off x="1087851" y="2045560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87492-F286-F04D-9E23-2BB02E74665D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5E4347-D8B8-F341-BF9D-E7B18419922C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81770-43DD-6C40-9BC9-CE2A229A9E0A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8E770-8C27-BE4C-8950-886B75E1AA10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9A724-50DD-1343-B5DC-06EE8A8EC744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7EE873-A3CD-7046-B40E-069EA2A0C235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84A3FC-E381-0E4B-AE34-795D6C550E51}"/>
              </a:ext>
            </a:extLst>
          </p:cNvPr>
          <p:cNvSpPr/>
          <p:nvPr/>
        </p:nvSpPr>
        <p:spPr>
          <a:xfrm>
            <a:off x="1087851" y="3780868"/>
            <a:ext cx="2110584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1D26F-D2D9-9346-B572-59A7E8CACF48}"/>
              </a:ext>
            </a:extLst>
          </p:cNvPr>
          <p:cNvSpPr/>
          <p:nvPr/>
        </p:nvSpPr>
        <p:spPr>
          <a:xfrm>
            <a:off x="3420931" y="3780868"/>
            <a:ext cx="2118317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69F54-5E52-9541-8CB6-BE45EB80FB32}"/>
              </a:ext>
            </a:extLst>
          </p:cNvPr>
          <p:cNvSpPr txBox="1"/>
          <p:nvPr/>
        </p:nvSpPr>
        <p:spPr>
          <a:xfrm>
            <a:off x="1171662" y="3774004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033F2-0E0F-7346-A812-D871839E0189}"/>
              </a:ext>
            </a:extLst>
          </p:cNvPr>
          <p:cNvSpPr txBox="1"/>
          <p:nvPr/>
        </p:nvSpPr>
        <p:spPr>
          <a:xfrm>
            <a:off x="3420930" y="3774004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F482D-57C4-8B4B-A645-D957921E1E82}"/>
              </a:ext>
            </a:extLst>
          </p:cNvPr>
          <p:cNvSpPr/>
          <p:nvPr/>
        </p:nvSpPr>
        <p:spPr>
          <a:xfrm>
            <a:off x="416649" y="5316010"/>
            <a:ext cx="2014579" cy="7641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6034D-F477-3B47-8BC9-0AEB7F6C8CCF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F4591B-291D-0746-A150-97D362C7CDA0}"/>
              </a:ext>
            </a:extLst>
          </p:cNvPr>
          <p:cNvSpPr/>
          <p:nvPr/>
        </p:nvSpPr>
        <p:spPr>
          <a:xfrm>
            <a:off x="3592813" y="5302271"/>
            <a:ext cx="2352751" cy="78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081F1E-94DC-FA4C-B954-860E7B6F472D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D7B6D-604E-E942-A6EB-C9A169A405B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2140772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2DCF14-112E-F249-9040-676E2E3D4D2E}"/>
              </a:ext>
            </a:extLst>
          </p:cNvPr>
          <p:cNvCxnSpPr/>
          <p:nvPr/>
        </p:nvCxnSpPr>
        <p:spPr>
          <a:xfrm flipH="1" flipV="1">
            <a:off x="4480088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78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33C7C-4E02-2E48-BD47-C9CB4E4C95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78033" y="2291327"/>
            <a:ext cx="19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Equivalence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41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33C7C-4E02-2E48-BD47-C9CB4E4C95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78033" y="2291327"/>
            <a:ext cx="19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Equivalence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8904759-DA10-F548-842F-ABA4E74B0A5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385963" y="3862978"/>
            <a:ext cx="874850" cy="874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438C9AE-AC6E-4742-B14D-4EC470FB0D31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2569322" y="2724677"/>
            <a:ext cx="818973" cy="8189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D7ECC1-1E5A-3F4A-9DC7-4A74124DFB7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4838950" y="3859961"/>
            <a:ext cx="874850" cy="8748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D80A5B2-B0BB-B745-A4AB-9E5382043179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2721722" y="2877077"/>
            <a:ext cx="818973" cy="8189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56C896-5C9B-464A-8A2C-CDBB072DFEE1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2874122" y="3029477"/>
            <a:ext cx="818973" cy="81897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7ED9C0-6F38-8240-8537-24CAF4CAF3ED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 flipV="1">
            <a:off x="1258362" y="4292855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661012-1E54-0A45-A146-9A210FB1A162}"/>
              </a:ext>
            </a:extLst>
          </p:cNvPr>
          <p:cNvCxnSpPr>
            <a:cxnSpLocks/>
          </p:cNvCxnSpPr>
          <p:nvPr>
            <p:custDataLst>
              <p:tags r:id="rId32"/>
            </p:custDataLst>
          </p:nvPr>
        </p:nvCxnSpPr>
        <p:spPr>
          <a:xfrm flipV="1">
            <a:off x="4223320" y="4310896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4EA819E-27DB-104A-ABED-59C22951F15F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881329" y="3866109"/>
            <a:ext cx="874850" cy="8748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60DA43B-8B93-3A4E-9002-E5637A2D5B0B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3354228" y="3855430"/>
            <a:ext cx="874850" cy="87485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6F8908-D97D-0844-ADB0-0576A9DCBDA1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 flipV="1">
            <a:off x="2744356" y="4292855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1CA217-FDBE-8648-85CA-0F6CF262D450}"/>
              </a:ext>
            </a:extLst>
          </p:cNvPr>
          <p:cNvCxnSpPr>
            <a:cxnSpLocks/>
          </p:cNvCxnSpPr>
          <p:nvPr>
            <p:custDataLst>
              <p:tags r:id="rId36"/>
            </p:custDataLst>
          </p:nvPr>
        </p:nvCxnSpPr>
        <p:spPr>
          <a:xfrm flipH="1">
            <a:off x="823388" y="3200111"/>
            <a:ext cx="1620082" cy="662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95C283-F768-3948-B20C-C7F6EC574771}"/>
              </a:ext>
            </a:extLst>
          </p:cNvPr>
          <p:cNvCxnSpPr>
            <a:cxnSpLocks/>
          </p:cNvCxnSpPr>
          <p:nvPr>
            <p:custDataLst>
              <p:tags r:id="rId37"/>
            </p:custDataLst>
          </p:nvPr>
        </p:nvCxnSpPr>
        <p:spPr>
          <a:xfrm flipH="1">
            <a:off x="2318754" y="3556946"/>
            <a:ext cx="289826" cy="309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B64E85-601F-7F4B-9E7D-F1E35FD22250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>
          <a:xfrm>
            <a:off x="3791654" y="3634592"/>
            <a:ext cx="167420" cy="244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4D515B-CC68-8644-A8E7-D710C9E2363B}"/>
              </a:ext>
            </a:extLst>
          </p:cNvPr>
          <p:cNvCxnSpPr>
            <a:cxnSpLocks/>
          </p:cNvCxnSpPr>
          <p:nvPr>
            <p:custDataLst>
              <p:tags r:id="rId39"/>
            </p:custDataLst>
          </p:nvPr>
        </p:nvCxnSpPr>
        <p:spPr>
          <a:xfrm>
            <a:off x="3693096" y="2975195"/>
            <a:ext cx="1583279" cy="884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DA9C882-987F-DC49-9986-0E2B3D35A8A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57218" y="459913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7F9681-7F83-1048-9C6A-72B4AF6C98EE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582953" y="4599130"/>
            <a:ext cx="191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orange_rpc.ll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E27676-0E85-2A4B-AA4B-58F5F6C1A5B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165382" y="4589948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blue_rpc.ll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3A923C-A867-EF46-8874-5104BC3D33D5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812485" y="4601233"/>
            <a:ext cx="103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D017373-48D9-7647-BD22-1288BE0BD315}"/>
              </a:ext>
            </a:extLst>
          </p:cNvPr>
          <p:cNvCxnSpPr>
            <a:cxnSpLocks/>
          </p:cNvCxnSpPr>
          <p:nvPr>
            <p:custDataLst>
              <p:tags r:id="rId44"/>
            </p:custDataLst>
          </p:nvPr>
        </p:nvCxnSpPr>
        <p:spPr>
          <a:xfrm>
            <a:off x="1260813" y="4300403"/>
            <a:ext cx="1754066" cy="709353"/>
          </a:xfrm>
          <a:prstGeom prst="bentConnector3">
            <a:avLst>
              <a:gd name="adj1" fmla="val 174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62094D5-2BFC-8940-ACBD-999B2BA2E5B6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 flipV="1">
            <a:off x="2972820" y="4297386"/>
            <a:ext cx="1866130" cy="708295"/>
          </a:xfrm>
          <a:prstGeom prst="bentConnector3">
            <a:avLst>
              <a:gd name="adj1" fmla="val 868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352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33C7C-4E02-2E48-BD47-C9CB4E4C95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78033" y="2291327"/>
            <a:ext cx="19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Equivalence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8904759-DA10-F548-842F-ABA4E74B0A5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385963" y="3862978"/>
            <a:ext cx="874850" cy="8748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D7ECC1-1E5A-3F4A-9DC7-4A74124DFB75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4838950" y="3859961"/>
            <a:ext cx="874850" cy="8748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4EA819E-27DB-104A-ABED-59C22951F15F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7">
            <a:alphaModFix amt="20000"/>
          </a:blip>
          <a:stretch>
            <a:fillRect/>
          </a:stretch>
        </p:blipFill>
        <p:spPr>
          <a:xfrm>
            <a:off x="1881329" y="3866109"/>
            <a:ext cx="874850" cy="8748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60DA43B-8B93-3A4E-9002-E5637A2D5B0B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7">
            <a:alphaModFix amt="20000"/>
          </a:blip>
          <a:stretch>
            <a:fillRect/>
          </a:stretch>
        </p:blipFill>
        <p:spPr>
          <a:xfrm>
            <a:off x="3354228" y="3855430"/>
            <a:ext cx="874850" cy="8748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DA9C882-987F-DC49-9986-0E2B3D35A8A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7218" y="459913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7F9681-7F83-1048-9C6A-72B4AF6C98EE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582953" y="4599130"/>
            <a:ext cx="191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alpha val="19691"/>
                  </a:schemeClr>
                </a:solidFill>
                <a:effectLst>
                  <a:glow rad="127000">
                    <a:schemeClr val="accent1">
                      <a:alpha val="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orange_rpc.ll</a:t>
            </a:r>
            <a:endParaRPr lang="en-US" sz="1400" dirty="0">
              <a:solidFill>
                <a:schemeClr val="tx1">
                  <a:alpha val="19691"/>
                </a:schemeClr>
              </a:solidFill>
              <a:effectLst>
                <a:glow rad="127000">
                  <a:schemeClr val="accent1">
                    <a:alpha val="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E27676-0E85-2A4B-AA4B-58F5F6C1A5B6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3165382" y="4589948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alpha val="19691"/>
                  </a:schemeClr>
                </a:solidFill>
                <a:effectLst>
                  <a:glow rad="127000">
                    <a:schemeClr val="accent1">
                      <a:alpha val="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blue_rpc.ll</a:t>
            </a:r>
            <a:endParaRPr lang="en-US" sz="1400" dirty="0">
              <a:solidFill>
                <a:schemeClr val="tx1">
                  <a:alpha val="19691"/>
                </a:schemeClr>
              </a:solidFill>
              <a:effectLst>
                <a:glow rad="127000">
                  <a:schemeClr val="accent1">
                    <a:alpha val="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3A923C-A867-EF46-8874-5104BC3D33D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4812485" y="4601233"/>
            <a:ext cx="103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D017373-48D9-7647-BD22-1288BE0BD315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1260813" y="4300403"/>
            <a:ext cx="1754066" cy="709353"/>
          </a:xfrm>
          <a:prstGeom prst="bentConnector3">
            <a:avLst>
              <a:gd name="adj1" fmla="val 174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62094D5-2BFC-8940-ACBD-999B2BA2E5B6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 flipV="1">
            <a:off x="2972820" y="4297386"/>
            <a:ext cx="1866130" cy="708295"/>
          </a:xfrm>
          <a:prstGeom prst="bentConnector3">
            <a:avLst>
              <a:gd name="adj1" fmla="val 868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46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33C7C-4E02-2E48-BD47-C9CB4E4C95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78033" y="2291327"/>
            <a:ext cx="19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Equivalence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8904759-DA10-F548-842F-ABA4E74B0A5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370989" y="2889928"/>
            <a:ext cx="874850" cy="8748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D7ECC1-1E5A-3F4A-9DC7-4A74124DFB75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4823976" y="2886911"/>
            <a:ext cx="874850" cy="8748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DA9C882-987F-DC49-9986-0E2B3D35A8A6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42244" y="362608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3A923C-A867-EF46-8874-5104BC3D33D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797511" y="3628183"/>
            <a:ext cx="103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D017373-48D9-7647-BD22-1288BE0BD315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1245839" y="3327353"/>
            <a:ext cx="1754066" cy="709353"/>
          </a:xfrm>
          <a:prstGeom prst="bentConnector3">
            <a:avLst>
              <a:gd name="adj1" fmla="val 174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62094D5-2BFC-8940-ACBD-999B2BA2E5B6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 flipV="1">
            <a:off x="2957846" y="3324336"/>
            <a:ext cx="1866130" cy="708295"/>
          </a:xfrm>
          <a:prstGeom prst="bentConnector3">
            <a:avLst>
              <a:gd name="adj1" fmla="val 868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BA41A94-2076-D347-963D-FA8CAC540994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248850" y="4513265"/>
            <a:ext cx="1383150" cy="13831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F8E332-A517-0E42-85E2-1AA88706F17C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434641" y="526897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8290FC-93B6-114B-BEEA-5D61ACB2DC14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434641" y="516955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29C202-12B2-2543-A890-A1883F926711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>
            <a:off x="434641" y="544179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C72DFB-D81F-A448-8B26-616356D63A2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42244" y="433655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FA00-D4AB-3F40-8DEA-094E7E6CE817}"/>
              </a:ext>
            </a:extLst>
          </p:cNvPr>
          <p:cNvSpPr/>
          <p:nvPr/>
        </p:nvSpPr>
        <p:spPr>
          <a:xfrm>
            <a:off x="114300" y="2752991"/>
            <a:ext cx="5829300" cy="144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4D926-E34B-1B4D-A25C-DE15ED567662}"/>
              </a:ext>
            </a:extLst>
          </p:cNvPr>
          <p:cNvSpPr/>
          <p:nvPr/>
        </p:nvSpPr>
        <p:spPr>
          <a:xfrm>
            <a:off x="114300" y="4318627"/>
            <a:ext cx="1748026" cy="162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33C7C-4E02-2E48-BD47-C9CB4E4C95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178033" y="2291327"/>
            <a:ext cx="19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Equivalence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B4189-C92B-594A-8417-C0AFE68B2BE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Post-partition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verification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2C7E-B4FA-5542-8233-26469BCCDE4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324" y="1518710"/>
            <a:ext cx="1085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Verify </a:t>
            </a:r>
            <a:r>
              <a:rPr lang="en-US" sz="2400" b="0" dirty="0">
                <a:effectLst/>
                <a:latin typeface="Avenir Book" panose="02000503020000020003" pitchFamily="2" charset="0"/>
              </a:rPr>
              <a:t>both behavioral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equivalence </a:t>
            </a:r>
            <a:r>
              <a:rPr lang="en-US" sz="2400" dirty="0">
                <a:latin typeface="Avenir Book" panose="02000503020000020003" pitchFamily="2" charset="0"/>
              </a:rPr>
              <a:t>and data-sharing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compliance </a:t>
            </a:r>
            <a:r>
              <a:rPr lang="en-US" sz="2400" dirty="0">
                <a:latin typeface="Avenir Book" panose="02000503020000020003" pitchFamily="2" charset="0"/>
              </a:rPr>
              <a:t>of partition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16A13-D93B-C14D-890B-A71787ABD0B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095520" y="2291326"/>
            <a:ext cx="191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venir Book" panose="02000503020000020003" pitchFamily="2" charset="0"/>
              </a:rPr>
              <a:t>Compliance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7C13E-6FFF-3F44-A967-D81BF2A2127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6077131" y="2277166"/>
            <a:ext cx="18868" cy="342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505D8B3-6DF0-DA46-9502-B328BF07A75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280283" y="3672705"/>
            <a:ext cx="1383150" cy="13831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E242A3-AD44-1F41-8EDC-9E15DB53F26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6466074" y="442841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2E4C2F-E32C-4F44-8212-6FC59A070290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6466074" y="432899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5F43C-C1CE-454F-A227-46B7240F572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6466074" y="460123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3ACB7C-8640-DE42-8219-4D9E38FF8A4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88851" y="3923255"/>
            <a:ext cx="153178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Consistency check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6C54AF-9E78-4C4D-9E45-77BC7B41442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10450332" y="3682804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EBBFE1-AB31-DA4D-B2A2-574CF4C3E5F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10682550" y="3918338"/>
            <a:ext cx="961523" cy="9615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EB855-E2B7-5748-8C5A-C073D4CF96C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10914768" y="4142049"/>
            <a:ext cx="961523" cy="9615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B33BB-7900-844D-BDE9-AC6CCD298480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7663433" y="4361567"/>
            <a:ext cx="625418" cy="2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B2A67-366F-2F48-8969-AD402F66AAD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9820634" y="4361567"/>
            <a:ext cx="625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106C7F-FDDB-A94F-B99B-F14794B111F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6200000" flipH="1" flipV="1">
            <a:off x="9872693" y="2864853"/>
            <a:ext cx="240451" cy="1876351"/>
          </a:xfrm>
          <a:prstGeom prst="bentConnector3">
            <a:avLst>
              <a:gd name="adj1" fmla="val -950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15271F-4318-1048-A05A-8915E644DB4A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11025759" y="4627062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91998-2B21-EB49-BFAB-C6C132A225B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11025759" y="4527640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2DC9EE-6850-CE43-ACEC-16C3FA981FD6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11025759" y="4799879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8904759-DA10-F548-842F-ABA4E74B0A53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70989" y="2889928"/>
            <a:ext cx="874850" cy="8748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D7ECC1-1E5A-3F4A-9DC7-4A74124DFB75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4823976" y="2886911"/>
            <a:ext cx="874850" cy="8748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DA9C882-987F-DC49-9986-0E2B3D35A8A6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42244" y="362608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3A923C-A867-EF46-8874-5104BC3D33D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797511" y="3628183"/>
            <a:ext cx="103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D017373-48D9-7647-BD22-1288BE0BD315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1245839" y="3327353"/>
            <a:ext cx="1754066" cy="709353"/>
          </a:xfrm>
          <a:prstGeom prst="bentConnector3">
            <a:avLst>
              <a:gd name="adj1" fmla="val 174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62094D5-2BFC-8940-ACBD-999B2BA2E5B6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 flipV="1">
            <a:off x="2957846" y="3324336"/>
            <a:ext cx="1866130" cy="708295"/>
          </a:xfrm>
          <a:prstGeom prst="bentConnector3">
            <a:avLst>
              <a:gd name="adj1" fmla="val 868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BA41A94-2076-D347-963D-FA8CAC540994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248850" y="4513265"/>
            <a:ext cx="1383150" cy="13831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F8E332-A517-0E42-85E2-1AA88706F17C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434641" y="5268977"/>
            <a:ext cx="23840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8290FC-93B6-114B-BEEA-5D61ACB2DC14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434641" y="5169555"/>
            <a:ext cx="30649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29C202-12B2-2543-A890-A1883F926711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>
            <a:off x="434641" y="5441794"/>
            <a:ext cx="476813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C72DFB-D81F-A448-8B26-616356D63A2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42244" y="4336550"/>
            <a:ext cx="162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original.ll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FA00-D4AB-3F40-8DEA-094E7E6CE817}"/>
              </a:ext>
            </a:extLst>
          </p:cNvPr>
          <p:cNvSpPr/>
          <p:nvPr/>
        </p:nvSpPr>
        <p:spPr>
          <a:xfrm>
            <a:off x="114300" y="2752991"/>
            <a:ext cx="5829300" cy="144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4D926-E34B-1B4D-A25C-DE15ED567662}"/>
              </a:ext>
            </a:extLst>
          </p:cNvPr>
          <p:cNvSpPr/>
          <p:nvPr/>
        </p:nvSpPr>
        <p:spPr>
          <a:xfrm>
            <a:off x="114300" y="4318627"/>
            <a:ext cx="1748026" cy="162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98DD4A5-4CD4-8B4A-B77C-75C628CC33A7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992474" y="4383796"/>
            <a:ext cx="1810013" cy="8766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Z3 equivalence check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0AA17F7-D27D-A042-9017-AACBEEDC9A7A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221680" y="5501757"/>
            <a:ext cx="981335" cy="98133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F36BE7D-D31F-DD48-AAF6-2DCFC2FCB2F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162006" y="5789803"/>
            <a:ext cx="96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SMT-LIB certificate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3BEC74-131F-FC43-9FE7-E7E3848A2D99}"/>
              </a:ext>
            </a:extLst>
          </p:cNvPr>
          <p:cNvCxnSpPr>
            <a:cxnSpLocks/>
            <a:stCxn id="52" idx="2"/>
          </p:cNvCxnSpPr>
          <p:nvPr>
            <p:custDataLst>
              <p:tags r:id="rId39"/>
            </p:custDataLst>
          </p:nvPr>
        </p:nvCxnSpPr>
        <p:spPr>
          <a:xfrm>
            <a:off x="4897481" y="5260420"/>
            <a:ext cx="0" cy="2413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6DC268-89D2-FB4A-8114-3D1DDD6703A5}"/>
              </a:ext>
            </a:extLst>
          </p:cNvPr>
          <p:cNvCxnSpPr>
            <a:cxnSpLocks/>
            <a:endCxn id="52" idx="1"/>
          </p:cNvCxnSpPr>
          <p:nvPr>
            <p:custDataLst>
              <p:tags r:id="rId40"/>
            </p:custDataLst>
          </p:nvPr>
        </p:nvCxnSpPr>
        <p:spPr>
          <a:xfrm>
            <a:off x="1862326" y="4822108"/>
            <a:ext cx="2130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4D8DA9A-00B6-5344-B2BB-3C6B91C49F76}"/>
              </a:ext>
            </a:extLst>
          </p:cNvPr>
          <p:cNvCxnSpPr>
            <a:cxnSpLocks/>
            <a:stCxn id="3" idx="2"/>
            <a:endCxn id="52" idx="1"/>
          </p:cNvCxnSpPr>
          <p:nvPr/>
        </p:nvCxnSpPr>
        <p:spPr>
          <a:xfrm rot="16200000" flipH="1">
            <a:off x="3200753" y="4030387"/>
            <a:ext cx="619918" cy="9635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42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38710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203929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46064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9267C5-C042-2941-884E-3FF87D27D26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670663" y="2753958"/>
            <a:ext cx="1602889" cy="462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749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3142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Can’t share as written!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Must quickly </a:t>
            </a:r>
            <a:r>
              <a:rPr lang="en-US" sz="2400" dirty="0">
                <a:latin typeface="Avenir Book" panose="02000503020000020003" pitchFamily="2" charset="0"/>
              </a:rPr>
              <a:t>refactor into “partitioned” version.</a:t>
            </a:r>
            <a:endParaRPr lang="en-US" sz="2400" b="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121D0-9FB8-2440-BEED-4CBD67D52582}"/>
              </a:ext>
            </a:extLst>
          </p:cNvPr>
          <p:cNvSpPr/>
          <p:nvPr/>
        </p:nvSpPr>
        <p:spPr>
          <a:xfrm>
            <a:off x="1087851" y="2045560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87492-F286-F04D-9E23-2BB02E74665D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5E4347-D8B8-F341-BF9D-E7B18419922C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81770-43DD-6C40-9BC9-CE2A229A9E0A}"/>
              </a:ext>
            </a:extLst>
          </p:cNvPr>
          <p:cNvSpPr/>
          <p:nvPr/>
        </p:nvSpPr>
        <p:spPr>
          <a:xfrm>
            <a:off x="639145" y="1555729"/>
            <a:ext cx="5083923" cy="35954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8E770-8C27-BE4C-8950-886B75E1AA10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9A724-50DD-1343-B5DC-06EE8A8EC744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7EE873-A3CD-7046-B40E-069EA2A0C235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84A3FC-E381-0E4B-AE34-795D6C550E51}"/>
              </a:ext>
            </a:extLst>
          </p:cNvPr>
          <p:cNvSpPr/>
          <p:nvPr/>
        </p:nvSpPr>
        <p:spPr>
          <a:xfrm>
            <a:off x="1087851" y="3780868"/>
            <a:ext cx="2110584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1D26F-D2D9-9346-B572-59A7E8CACF48}"/>
              </a:ext>
            </a:extLst>
          </p:cNvPr>
          <p:cNvSpPr/>
          <p:nvPr/>
        </p:nvSpPr>
        <p:spPr>
          <a:xfrm>
            <a:off x="3420931" y="3780868"/>
            <a:ext cx="2118317" cy="123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69F54-5E52-9541-8CB6-BE45EB80FB32}"/>
              </a:ext>
            </a:extLst>
          </p:cNvPr>
          <p:cNvSpPr txBox="1"/>
          <p:nvPr/>
        </p:nvSpPr>
        <p:spPr>
          <a:xfrm>
            <a:off x="1171662" y="3774004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033F2-0E0F-7346-A812-D871839E0189}"/>
              </a:ext>
            </a:extLst>
          </p:cNvPr>
          <p:cNvSpPr txBox="1"/>
          <p:nvPr/>
        </p:nvSpPr>
        <p:spPr>
          <a:xfrm>
            <a:off x="3420930" y="3774004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F482D-57C4-8B4B-A645-D957921E1E82}"/>
              </a:ext>
            </a:extLst>
          </p:cNvPr>
          <p:cNvSpPr/>
          <p:nvPr/>
        </p:nvSpPr>
        <p:spPr>
          <a:xfrm>
            <a:off x="416649" y="5316010"/>
            <a:ext cx="2014579" cy="7641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6034D-F477-3B47-8BC9-0AEB7F6C8CCF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F4591B-291D-0746-A150-97D362C7CDA0}"/>
              </a:ext>
            </a:extLst>
          </p:cNvPr>
          <p:cNvSpPr/>
          <p:nvPr/>
        </p:nvSpPr>
        <p:spPr>
          <a:xfrm>
            <a:off x="3592813" y="5302271"/>
            <a:ext cx="2352751" cy="7893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081F1E-94DC-FA4C-B954-860E7B6F472D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D7B6D-604E-E942-A6EB-C9A169A405B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2140772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2DCF14-112E-F249-9040-676E2E3D4D2E}"/>
              </a:ext>
            </a:extLst>
          </p:cNvPr>
          <p:cNvCxnSpPr/>
          <p:nvPr/>
        </p:nvCxnSpPr>
        <p:spPr>
          <a:xfrm flipH="1" flipV="1">
            <a:off x="4480088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FCD98B4-685B-7847-A6A4-059D1469DC09}"/>
              </a:ext>
            </a:extLst>
          </p:cNvPr>
          <p:cNvSpPr/>
          <p:nvPr/>
        </p:nvSpPr>
        <p:spPr>
          <a:xfrm>
            <a:off x="1216879" y="4308145"/>
            <a:ext cx="827932" cy="62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96F4F-2B14-DE47-938C-AFD82CD865E7}"/>
              </a:ext>
            </a:extLst>
          </p:cNvPr>
          <p:cNvSpPr/>
          <p:nvPr/>
        </p:nvSpPr>
        <p:spPr>
          <a:xfrm>
            <a:off x="4569058" y="4585929"/>
            <a:ext cx="9345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EE105-2165-9F41-B827-CB32A03CCE88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1344706" y="3074415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7822B0C-91DD-E94E-B371-CAE96C0CCD4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5036351" y="3075275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618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095027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851D8-BA46-5944-87F3-6833BA88E1F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843708" y="1786003"/>
            <a:ext cx="634701" cy="1430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59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42802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8694F6-9E75-054E-8AA4-CBE425AF0C4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15001" y="3624996"/>
            <a:ext cx="5892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227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Reasonable performance overhead: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10sec - 30min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8694F6-9E75-054E-8AA4-CBE425AF0C4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15001" y="3624996"/>
            <a:ext cx="5892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229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6" y="1385110"/>
            <a:ext cx="4550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Low annotation burden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Code generation scales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Reasonable performance overhead: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10sec - 30min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BE45CD-8DC7-684E-84FB-05D451F340E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15001" y="928882"/>
            <a:ext cx="6096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8694F6-9E75-054E-8AA4-CBE425AF0C4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715001" y="3624996"/>
            <a:ext cx="5892800" cy="2235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2A284C-BC05-3143-89FC-5C1B15E4D7B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585934" y="4303027"/>
            <a:ext cx="718970" cy="1430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04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937506" y="3429000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937506" y="4573816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8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937506" y="3429000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937506" y="4573816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353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</a:t>
            </a: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9F9DD6-F0C8-0F4A-9162-D2F3F27CF89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347533" y="-102670"/>
            <a:ext cx="4851310" cy="6685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937506" y="3429000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37506" y="4573816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040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Unclosed pack(1) in auto-generated header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leaks to entire application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9F9DD6-F0C8-0F4A-9162-D2F3F27CF89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347533" y="-102670"/>
            <a:ext cx="4851310" cy="6685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937506" y="3429000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37506" y="4244369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2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FB11-59E1-3C47-90F0-AA96652394E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Applications have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emergent data-sharing constraints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27BE7-63F9-C144-A695-4BCBF7B0A704}"/>
              </a:ext>
            </a:extLst>
          </p:cNvPr>
          <p:cNvSpPr txBox="1"/>
          <p:nvPr/>
        </p:nvSpPr>
        <p:spPr>
          <a:xfrm>
            <a:off x="7239489" y="1560050"/>
            <a:ext cx="4313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Application uses sensitive data.</a:t>
            </a:r>
          </a:p>
          <a:p>
            <a:pPr marL="285750" indent="-285750">
              <a:buFontTx/>
              <a:buChar char="-"/>
            </a:pPr>
            <a:endParaRPr lang="en-US" sz="2400" b="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 organizations join.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venir Book" panose="02000503020000020003" pitchFamily="2" charset="0"/>
              </a:rPr>
              <a:t>Partners may access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some/filtered</a:t>
            </a:r>
            <a:r>
              <a:rPr lang="en-US" sz="2400" b="1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latin typeface="Avenir Book" panose="02000503020000020003" pitchFamily="2" charset="0"/>
              </a:rPr>
              <a:t>data. Can’t share as written!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0" dirty="0">
                <a:effectLst/>
                <a:latin typeface="Avenir Book" panose="02000503020000020003" pitchFamily="2" charset="0"/>
              </a:rPr>
              <a:t>Must quickly </a:t>
            </a:r>
            <a:r>
              <a:rPr lang="en-US" sz="2400" dirty="0">
                <a:latin typeface="Avenir Book" panose="02000503020000020003" pitchFamily="2" charset="0"/>
              </a:rPr>
              <a:t>refactor into “partitioned” version.</a:t>
            </a:r>
            <a:endParaRPr lang="en-US" sz="2400" b="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121D0-9FB8-2440-BEED-4CBD67D52582}"/>
              </a:ext>
            </a:extLst>
          </p:cNvPr>
          <p:cNvSpPr/>
          <p:nvPr/>
        </p:nvSpPr>
        <p:spPr>
          <a:xfrm>
            <a:off x="1087851" y="2045560"/>
            <a:ext cx="4451397" cy="1503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87492-F286-F04D-9E23-2BB02E74665D}"/>
              </a:ext>
            </a:extLst>
          </p:cNvPr>
          <p:cNvSpPr txBox="1"/>
          <p:nvPr/>
        </p:nvSpPr>
        <p:spPr>
          <a:xfrm>
            <a:off x="639145" y="1541990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National 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5E4347-D8B8-F341-BF9D-E7B18419922C}"/>
              </a:ext>
            </a:extLst>
          </p:cNvPr>
          <p:cNvSpPr txBox="1"/>
          <p:nvPr/>
        </p:nvSpPr>
        <p:spPr>
          <a:xfrm>
            <a:off x="2044811" y="2052831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Lab partition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81770-43DD-6C40-9BC9-CE2A229A9E0A}"/>
              </a:ext>
            </a:extLst>
          </p:cNvPr>
          <p:cNvSpPr/>
          <p:nvPr/>
        </p:nvSpPr>
        <p:spPr>
          <a:xfrm>
            <a:off x="639145" y="1555729"/>
            <a:ext cx="5083923" cy="21084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8E770-8C27-BE4C-8950-886B75E1AA10}"/>
              </a:ext>
            </a:extLst>
          </p:cNvPr>
          <p:cNvSpPr/>
          <p:nvPr/>
        </p:nvSpPr>
        <p:spPr>
          <a:xfrm>
            <a:off x="1548166" y="272075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9A724-50DD-1343-B5DC-06EE8A8EC744}"/>
              </a:ext>
            </a:extLst>
          </p:cNvPr>
          <p:cNvSpPr/>
          <p:nvPr/>
        </p:nvSpPr>
        <p:spPr>
          <a:xfrm>
            <a:off x="3691645" y="2721617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7EE873-A3CD-7046-B40E-069EA2A0C235}"/>
              </a:ext>
            </a:extLst>
          </p:cNvPr>
          <p:cNvCxnSpPr/>
          <p:nvPr/>
        </p:nvCxnSpPr>
        <p:spPr>
          <a:xfrm>
            <a:off x="2892872" y="3074414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384A3FC-E381-0E4B-AE34-795D6C550E51}"/>
              </a:ext>
            </a:extLst>
          </p:cNvPr>
          <p:cNvSpPr/>
          <p:nvPr/>
        </p:nvSpPr>
        <p:spPr>
          <a:xfrm>
            <a:off x="1087851" y="3780868"/>
            <a:ext cx="2110584" cy="12369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01D26F-D2D9-9346-B572-59A7E8CACF48}"/>
              </a:ext>
            </a:extLst>
          </p:cNvPr>
          <p:cNvSpPr/>
          <p:nvPr/>
        </p:nvSpPr>
        <p:spPr>
          <a:xfrm>
            <a:off x="3420931" y="3780868"/>
            <a:ext cx="2118317" cy="123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69F54-5E52-9541-8CB6-BE45EB80FB32}"/>
              </a:ext>
            </a:extLst>
          </p:cNvPr>
          <p:cNvSpPr txBox="1"/>
          <p:nvPr/>
        </p:nvSpPr>
        <p:spPr>
          <a:xfrm>
            <a:off x="1171662" y="3774004"/>
            <a:ext cx="1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Unit partition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033F2-0E0F-7346-A812-D871839E0189}"/>
              </a:ext>
            </a:extLst>
          </p:cNvPr>
          <p:cNvSpPr txBox="1"/>
          <p:nvPr/>
        </p:nvSpPr>
        <p:spPr>
          <a:xfrm>
            <a:off x="3420930" y="3774004"/>
            <a:ext cx="21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Coalition partition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F482D-57C4-8B4B-A645-D957921E1E82}"/>
              </a:ext>
            </a:extLst>
          </p:cNvPr>
          <p:cNvSpPr/>
          <p:nvPr/>
        </p:nvSpPr>
        <p:spPr>
          <a:xfrm>
            <a:off x="416649" y="3726666"/>
            <a:ext cx="2822830" cy="23534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6034D-F477-3B47-8BC9-0AEB7F6C8CCF}"/>
              </a:ext>
            </a:extLst>
          </p:cNvPr>
          <p:cNvSpPr txBox="1"/>
          <p:nvPr/>
        </p:nvSpPr>
        <p:spPr>
          <a:xfrm>
            <a:off x="416649" y="5692774"/>
            <a:ext cx="15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Tactical unit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F4591B-291D-0746-A150-97D362C7CDA0}"/>
              </a:ext>
            </a:extLst>
          </p:cNvPr>
          <p:cNvSpPr/>
          <p:nvPr/>
        </p:nvSpPr>
        <p:spPr>
          <a:xfrm>
            <a:off x="3379887" y="3726666"/>
            <a:ext cx="2565678" cy="236494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081F1E-94DC-FA4C-B954-860E7B6F472D}"/>
              </a:ext>
            </a:extLst>
          </p:cNvPr>
          <p:cNvSpPr txBox="1"/>
          <p:nvPr/>
        </p:nvSpPr>
        <p:spPr>
          <a:xfrm>
            <a:off x="4015260" y="5715412"/>
            <a:ext cx="204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Coalition partner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D7B6D-604E-E942-A6EB-C9A169A405B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2140772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2DCF14-112E-F249-9040-676E2E3D4D2E}"/>
              </a:ext>
            </a:extLst>
          </p:cNvPr>
          <p:cNvCxnSpPr/>
          <p:nvPr/>
        </p:nvCxnSpPr>
        <p:spPr>
          <a:xfrm flipH="1" flipV="1">
            <a:off x="4480088" y="3549351"/>
            <a:ext cx="2371" cy="224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285A1DF-1DAB-8C43-9422-12589CBE0A03}"/>
              </a:ext>
            </a:extLst>
          </p:cNvPr>
          <p:cNvSpPr/>
          <p:nvPr/>
        </p:nvSpPr>
        <p:spPr>
          <a:xfrm>
            <a:off x="1216879" y="4308145"/>
            <a:ext cx="827932" cy="6256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9720E7-C86E-634E-BE7B-456026DD5101}"/>
              </a:ext>
            </a:extLst>
          </p:cNvPr>
          <p:cNvSpPr/>
          <p:nvPr/>
        </p:nvSpPr>
        <p:spPr>
          <a:xfrm>
            <a:off x="4569058" y="4585929"/>
            <a:ext cx="9345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42A5D07-9467-4143-B91B-EF9FB1E7A0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44706" y="3074415"/>
            <a:ext cx="203460" cy="12337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AC5FDC-44D6-1342-9EE6-88493E61BD3E}"/>
              </a:ext>
            </a:extLst>
          </p:cNvPr>
          <p:cNvCxnSpPr>
            <a:cxnSpLocks/>
          </p:cNvCxnSpPr>
          <p:nvPr/>
        </p:nvCxnSpPr>
        <p:spPr>
          <a:xfrm>
            <a:off x="5036351" y="3075275"/>
            <a:ext cx="406536" cy="151065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540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Unclosed pack(1) in auto-generated header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leaks to entire application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9F9DD6-F0C8-0F4A-9162-D2F3F27CF89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347533" y="-102670"/>
            <a:ext cx="4851310" cy="66856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ECE232-D689-CE4E-9826-E5F8E2AC1AF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4728117" y="504370"/>
            <a:ext cx="2600547" cy="1767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37506" y="3429000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effectLst/>
                <a:latin typeface="Avenir Book" panose="02000503020000020003" pitchFamily="2" charset="0"/>
              </a:rPr>
              <a:t>                                 </a:t>
            </a:r>
            <a:br>
              <a:rPr lang="en-US" sz="2400" b="0">
                <a:effectLst/>
                <a:latin typeface="Avenir Book" panose="02000503020000020003" pitchFamily="2" charset="0"/>
              </a:rPr>
            </a:br>
            <a:r>
              <a:rPr lang="en-US" sz="2400" b="0">
                <a:effectLst/>
                <a:latin typeface="Avenir Book" panose="02000503020000020003" pitchFamily="2" charset="0"/>
              </a:rPr>
              <a:t>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937506" y="4573816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959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Unclosed pack(1) in auto-generated header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leaks to entire application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9F9DD6-F0C8-0F4A-9162-D2F3F27CF89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347533" y="-102670"/>
            <a:ext cx="4851310" cy="66856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ECE232-D689-CE4E-9826-E5F8E2AC1AF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4728117" y="504370"/>
            <a:ext cx="2600547" cy="1767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37506" y="3429000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Causes massive performance hit / platform-dependent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937506" y="4573816"/>
            <a:ext cx="531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 "/>
            </a:pP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             </a:t>
            </a:r>
            <a:b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</a:br>
            <a:r>
              <a:rPr lang="en-US" sz="2400" b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                        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548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006D7-34D0-E74D-A28F-9C9EDCAB43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3725" y="1385110"/>
            <a:ext cx="485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Verification caught subtle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10866-FA80-E941-8E57-994DCAA05B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AD8F-1B2F-B947-8A4D-02953BFB13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37506" y="2272302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Unclosed pack(1) in auto-generated header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leaks to entire application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9F9DD6-F0C8-0F4A-9162-D2F3F27CF89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347533" y="-102670"/>
            <a:ext cx="4851310" cy="66856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ECE232-D689-CE4E-9826-E5F8E2AC1AFE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4728117" y="504370"/>
            <a:ext cx="2600547" cy="1767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73F1AF-EC79-3E43-A3EF-C8081DEA5A1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37506" y="3429000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Causes massive performance hit / platform-dependent bugs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54587-5580-4F4D-8951-558A66E6516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937506" y="4573816"/>
            <a:ext cx="531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Invisible without inspecting LLVM or all auto-generated files</a:t>
            </a:r>
            <a:endParaRPr lang="en-US" sz="2400" b="0" dirty="0">
              <a:solidFill>
                <a:srgbClr val="FF0000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305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r>
              <a:rPr lang="en-US" sz="2400" b="1">
                <a:solidFill>
                  <a:srgbClr val="FF0000"/>
                </a:solidFill>
                <a:latin typeface="Avenir Book" panose="02000503020000020003" pitchFamily="2" charset="0"/>
              </a:rPr>
              <a:t>                 </a:t>
            </a:r>
            <a:r>
              <a:rPr lang="en-US" sz="2400">
                <a:latin typeface="Avenir Book" panose="02000503020000020003" pitchFamily="2" charset="0"/>
              </a:rPr>
              <a:t>                            </a:t>
            </a:r>
            <a:r>
              <a:rPr lang="en-US" sz="2400" b="1">
                <a:solidFill>
                  <a:srgbClr val="FF0000"/>
                </a:solidFill>
                <a:latin typeface="Avenir Book" panose="02000503020000020003" pitchFamily="2" charset="0"/>
              </a:rPr>
              <a:t>            </a:t>
            </a:r>
            <a:r>
              <a:rPr lang="en-US" sz="2400">
                <a:latin typeface="Avenir Book" panose="02000503020000020003" pitchFamily="2" charset="0"/>
              </a:rPr>
              <a:t>              </a:t>
            </a:r>
            <a:br>
              <a:rPr lang="en-US" sz="2400">
                <a:latin typeface="Avenir Book" panose="02000503020000020003" pitchFamily="2" charset="0"/>
              </a:rPr>
            </a:br>
            <a:r>
              <a:rPr lang="en-US" sz="2400">
                <a:latin typeface="Avenir Book" panose="02000503020000020003" pitchFamily="2" charset="0"/>
              </a:rPr>
              <a:t>                </a:t>
            </a:r>
            <a:r>
              <a:rPr lang="en-US" sz="2400" b="1">
                <a:solidFill>
                  <a:srgbClr val="FF0000"/>
                </a:solidFill>
                <a:latin typeface="Avenir Book" panose="02000503020000020003" pitchFamily="2" charset="0"/>
              </a:rPr>
              <a:t>     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      </a:t>
            </a:r>
            <a:r>
              <a:rPr lang="en-US" sz="2400" b="1">
                <a:solidFill>
                  <a:srgbClr val="FF0000"/>
                </a:solidFill>
                <a:latin typeface="Avenir Book" panose="02000503020000020003" pitchFamily="2" charset="0"/>
              </a:rPr>
              <a:t>               </a:t>
            </a:r>
            <a:r>
              <a:rPr lang="en-US" sz="2400">
                <a:latin typeface="Avenir Book" panose="02000503020000020003" pitchFamily="2" charset="0"/>
              </a:rPr>
              <a:t>                      </a:t>
            </a:r>
            <a:br>
              <a:rPr lang="en-US" sz="2400">
                <a:latin typeface="Avenir Book" panose="02000503020000020003" pitchFamily="2" charset="0"/>
              </a:rPr>
            </a:br>
            <a:r>
              <a:rPr lang="en-US" sz="2400">
                <a:latin typeface="Avenir Book" panose="02000503020000020003" pitchFamily="2" charset="0"/>
              </a:rPr>
              <a:t>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                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</a:t>
            </a:r>
            <a:r>
              <a:rPr lang="en-US" sz="2400">
                <a:latin typeface="Avenir Book" panose="02000503020000020003" pitchFamily="2" charset="0"/>
                <a:hlinkClick r:id="rId11"/>
              </a:rPr>
              <a:t>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</a:t>
            </a:r>
            <a:r>
              <a:rPr lang="en-US" sz="2400">
                <a:latin typeface="Avenir Book" panose="02000503020000020003" pitchFamily="2" charset="0"/>
                <a:hlinkClick r:id="rId12"/>
              </a:rPr>
              <a:t>         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022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annotation-driven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C program partitioner with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fine-grained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data sharing constraints and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post-partition verification</a:t>
            </a:r>
            <a:endParaRPr kumimoji="0" lang="en-US" sz="24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      </a:t>
            </a:r>
            <a:r>
              <a:rPr lang="en-US" sz="2400" b="1">
                <a:solidFill>
                  <a:srgbClr val="FF0000"/>
                </a:solidFill>
                <a:latin typeface="Avenir Book" panose="02000503020000020003" pitchFamily="2" charset="0"/>
              </a:rPr>
              <a:t>               </a:t>
            </a:r>
            <a:r>
              <a:rPr lang="en-US" sz="2400">
                <a:latin typeface="Avenir Book" panose="02000503020000020003" pitchFamily="2" charset="0"/>
              </a:rPr>
              <a:t>                      </a:t>
            </a:r>
            <a:br>
              <a:rPr lang="en-US" sz="2400">
                <a:latin typeface="Avenir Book" panose="02000503020000020003" pitchFamily="2" charset="0"/>
              </a:rPr>
            </a:br>
            <a:r>
              <a:rPr lang="en-US" sz="2400">
                <a:latin typeface="Avenir Book" panose="02000503020000020003" pitchFamily="2" charset="0"/>
              </a:rPr>
              <a:t>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                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</a:t>
            </a:r>
            <a:r>
              <a:rPr lang="en-US" sz="2400">
                <a:latin typeface="Avenir Book" panose="02000503020000020003" pitchFamily="2" charset="0"/>
                <a:hlinkClick r:id="rId10"/>
              </a:rPr>
              <a:t>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</a:t>
            </a:r>
            <a:r>
              <a:rPr lang="en-US" sz="2400">
                <a:latin typeface="Avenir Book" panose="02000503020000020003" pitchFamily="2" charset="0"/>
                <a:hlinkClick r:id="rId11"/>
              </a:rPr>
              <a:t>         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407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annotation-driven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C program partitioner with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fine-grained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data sharing constraints and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post-partition verification</a:t>
            </a:r>
            <a:endParaRPr kumimoji="0" lang="en-US" sz="24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Useful for applications manipulating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sensitive data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with emergent sharing requirements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                                                  </a:t>
            </a: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</a:t>
            </a:r>
            <a:r>
              <a:rPr lang="en-US" sz="2400">
                <a:latin typeface="Avenir Book" panose="02000503020000020003" pitchFamily="2" charset="0"/>
                <a:hlinkClick r:id="rId10"/>
              </a:rPr>
              <a:t>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</a:t>
            </a:r>
            <a:r>
              <a:rPr lang="en-US" sz="2400">
                <a:latin typeface="Avenir Book" panose="02000503020000020003" pitchFamily="2" charset="0"/>
                <a:hlinkClick r:id="rId11"/>
              </a:rPr>
              <a:t>         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515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annotation-driven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C program partitioner with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fine-grained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data sharing constraints and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post-partition verification</a:t>
            </a:r>
            <a:endParaRPr kumimoji="0" lang="en-US" sz="24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Useful for applications manipulating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sensitive data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with emergent sharing requirements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Few annotations needed and acceptable overhead for mid-sized programs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           </a:t>
            </a:r>
            <a:r>
              <a:rPr lang="en-US" sz="2400">
                <a:latin typeface="Avenir Book" panose="02000503020000020003" pitchFamily="2" charset="0"/>
                <a:hlinkClick r:id="rId10"/>
              </a:rPr>
              <a:t>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     </a:t>
            </a:r>
            <a:r>
              <a:rPr lang="en-US" sz="2400">
                <a:latin typeface="Avenir Book" panose="02000503020000020003" pitchFamily="2" charset="0"/>
                <a:hlinkClick r:id="rId11"/>
              </a:rPr>
              <a:t>                                       </a:t>
            </a:r>
            <a:r>
              <a:rPr lang="en-US" sz="2400"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829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annotation-driven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C program partitioner with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fine-grained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data sharing constraints and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post-partition verification</a:t>
            </a:r>
            <a:endParaRPr kumimoji="0" lang="en-US" sz="24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Useful for applications manipulating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sensitive data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with emergent sharing requirements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Few annotations needed and acceptable overhead for mid-sized programs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Public repository: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https://github.com/gaps-closur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e</a:t>
            </a: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Manual: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https://gaps-closure.github.io/cdoc.htm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</a:t>
            </a: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342900" indent="-342900">
              <a:buFontTx/>
              <a:buChar char=" "/>
            </a:pPr>
            <a:r>
              <a:rPr lang="en-US" sz="2400">
                <a:latin typeface="Avenir Book" panose="02000503020000020003" pitchFamily="2" charset="0"/>
              </a:rPr>
              <a:t>  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712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F4289-E367-CE4A-A330-92ED9F24E5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7A4BE-8F30-6F46-B969-9FA51CDFE1A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5323" y="1518710"/>
            <a:ext cx="109995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annotation-driven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C program partitioner with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fine-grained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 data sharing constraints and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post-partition verification</a:t>
            </a:r>
            <a:endParaRPr kumimoji="0" lang="en-US" sz="24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Useful for applications manipulating </a:t>
            </a: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sensitive data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with emergent sharing requirements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Few annotations needed and acceptable overhead for mid-sized programs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Public repository: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https://github.com/gaps-closur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e</a:t>
            </a: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Manual: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https://gaps-closure.github.io/cdoc.htm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l</a:t>
            </a:r>
          </a:p>
          <a:p>
            <a:endParaRPr lang="en-US" sz="2400" b="1" dirty="0">
              <a:solidFill>
                <a:srgbClr val="FF0000"/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Q/A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3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FE9FB5-3FA7-1F45-B254-DBC978F31EC3}"/>
              </a:ext>
            </a:extLst>
          </p:cNvPr>
          <p:cNvSpPr/>
          <p:nvPr/>
        </p:nvSpPr>
        <p:spPr>
          <a:xfrm>
            <a:off x="0" y="6582967"/>
            <a:ext cx="6096000" cy="27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7E2C7-1AD0-2042-B647-82F45BD42CA1}"/>
              </a:ext>
            </a:extLst>
          </p:cNvPr>
          <p:cNvSpPr/>
          <p:nvPr/>
        </p:nvSpPr>
        <p:spPr>
          <a:xfrm>
            <a:off x="6096001" y="6582967"/>
            <a:ext cx="6096000" cy="275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8130B-A52D-8C43-919D-A7E1B2BCE7B5}"/>
              </a:ext>
            </a:extLst>
          </p:cNvPr>
          <p:cNvSpPr/>
          <p:nvPr/>
        </p:nvSpPr>
        <p:spPr>
          <a:xfrm>
            <a:off x="-2" y="0"/>
            <a:ext cx="6096001" cy="1849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5215-68CB-AA4E-817F-EEAEBFBC2069}"/>
              </a:ext>
            </a:extLst>
          </p:cNvPr>
          <p:cNvSpPr/>
          <p:nvPr/>
        </p:nvSpPr>
        <p:spPr>
          <a:xfrm>
            <a:off x="6095999" y="0"/>
            <a:ext cx="6096001" cy="184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93AB-ED37-9B4D-92FB-907F8A347033}"/>
              </a:ext>
            </a:extLst>
          </p:cNvPr>
          <p:cNvSpPr txBox="1"/>
          <p:nvPr/>
        </p:nvSpPr>
        <p:spPr>
          <a:xfrm>
            <a:off x="766062" y="656629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C Program Partitioning with Fine-Grained Security Constraints …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EAB39-2701-F144-9C55-F9049FC784EB}"/>
              </a:ext>
            </a:extLst>
          </p:cNvPr>
          <p:cNvSpPr txBox="1"/>
          <p:nvPr/>
        </p:nvSpPr>
        <p:spPr>
          <a:xfrm>
            <a:off x="6114870" y="6569189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MILCOM ’22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6B39D-2CE4-8149-8765-BFE074A689F6}"/>
              </a:ext>
            </a:extLst>
          </p:cNvPr>
          <p:cNvSpPr txBox="1"/>
          <p:nvPr/>
        </p:nvSpPr>
        <p:spPr>
          <a:xfrm>
            <a:off x="343263" y="504371"/>
            <a:ext cx="1146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Challenges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 of partitioning applications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294C0-7FC0-A742-A01F-1F1F2563CBA1}"/>
              </a:ext>
            </a:extLst>
          </p:cNvPr>
          <p:cNvSpPr/>
          <p:nvPr/>
        </p:nvSpPr>
        <p:spPr>
          <a:xfrm>
            <a:off x="6921694" y="2117751"/>
            <a:ext cx="4451397" cy="2972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3C54F-03A0-DE4D-8A23-D82BA197F231}"/>
              </a:ext>
            </a:extLst>
          </p:cNvPr>
          <p:cNvSpPr/>
          <p:nvPr/>
        </p:nvSpPr>
        <p:spPr>
          <a:xfrm>
            <a:off x="7382009" y="2792948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fidelity sensor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52CA-BB4C-804B-9A2A-39076F27E9FD}"/>
              </a:ext>
            </a:extLst>
          </p:cNvPr>
          <p:cNvSpPr txBox="1"/>
          <p:nvPr/>
        </p:nvSpPr>
        <p:spPr>
          <a:xfrm>
            <a:off x="7878654" y="2125022"/>
            <a:ext cx="25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311D01-699B-1C49-8385-54A433EAD5BF}"/>
              </a:ext>
            </a:extLst>
          </p:cNvPr>
          <p:cNvSpPr/>
          <p:nvPr/>
        </p:nvSpPr>
        <p:spPr>
          <a:xfrm>
            <a:off x="9525488" y="2793808"/>
            <a:ext cx="1344706" cy="70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48B240-4163-3447-A1BD-F55F4B445FAB}"/>
              </a:ext>
            </a:extLst>
          </p:cNvPr>
          <p:cNvCxnSpPr/>
          <p:nvPr/>
        </p:nvCxnSpPr>
        <p:spPr>
          <a:xfrm>
            <a:off x="8726715" y="3146605"/>
            <a:ext cx="798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180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0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7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8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5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5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5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7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3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4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9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0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1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2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4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6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0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1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2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3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4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6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2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2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1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2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6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7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2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7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8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2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3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4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8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0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5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8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2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8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9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5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0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1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4022</Words>
  <Application>Microsoft Macintosh PowerPoint</Application>
  <PresentationFormat>Widescreen</PresentationFormat>
  <Paragraphs>1177</Paragraphs>
  <Slides>88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American Typewriter</vt:lpstr>
      <vt:lpstr>Arial</vt:lpstr>
      <vt:lpstr>Avenir Book</vt:lpstr>
      <vt:lpstr>Calibri</vt:lpstr>
      <vt:lpstr>Calibri Light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Levatich</dc:creator>
  <cp:lastModifiedBy>Max Levatich</cp:lastModifiedBy>
  <cp:revision>1131</cp:revision>
  <dcterms:created xsi:type="dcterms:W3CDTF">2021-10-19T18:19:21Z</dcterms:created>
  <dcterms:modified xsi:type="dcterms:W3CDTF">2022-12-08T19:48:14Z</dcterms:modified>
</cp:coreProperties>
</file>