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75" r:id="rId4"/>
    <p:sldId id="282" r:id="rId5"/>
    <p:sldId id="277" r:id="rId6"/>
    <p:sldId id="283" r:id="rId7"/>
    <p:sldId id="285" r:id="rId8"/>
    <p:sldId id="280" r:id="rId9"/>
    <p:sldId id="287" r:id="rId10"/>
  </p:sldIdLst>
  <p:sldSz cx="9144000" cy="6858000" type="screen4x3"/>
  <p:notesSz cx="6708775" cy="983615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9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4224">
          <p15:clr>
            <a:srgbClr val="A4A3A4"/>
          </p15:clr>
        </p15:guide>
        <p15:guide id="8" pos="320">
          <p15:clr>
            <a:srgbClr val="A4A3A4"/>
          </p15:clr>
        </p15:guide>
        <p15:guide id="9" pos="5440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98">
          <p15:clr>
            <a:srgbClr val="A4A3A4"/>
          </p15:clr>
        </p15:guide>
        <p15:guide id="2" pos="2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FFB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7" autoAdjust="0"/>
  </p:normalViewPr>
  <p:slideViewPr>
    <p:cSldViewPr>
      <p:cViewPr varScale="1">
        <p:scale>
          <a:sx n="82" d="100"/>
          <a:sy n="82" d="100"/>
        </p:scale>
        <p:origin x="-1644" y="-96"/>
      </p:cViewPr>
      <p:guideLst>
        <p:guide orient="horz" pos="2160"/>
        <p:guide orient="horz" pos="960"/>
        <p:guide orient="horz" pos="1152"/>
        <p:guide orient="horz" pos="3888"/>
        <p:guide orient="horz" pos="396"/>
        <p:guide orient="horz" pos="4032"/>
        <p:guide orient="horz" pos="4224"/>
        <p:guide pos="320"/>
        <p:guide pos="54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2262" y="-120"/>
      </p:cViewPr>
      <p:guideLst>
        <p:guide orient="horz" pos="3098"/>
        <p:guide pos="211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96888" y="182563"/>
            <a:ext cx="33051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00513" y="182563"/>
            <a:ext cx="20859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fld id="{AA8C337C-5126-4C59-BE7E-A5FA1F1ADC6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09010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212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4025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UM Neue Helvetica 55 Regular" pitchFamily="34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344025"/>
            <a:ext cx="2906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UM Neue Helvetica 55 Regular" pitchFamily="34" charset="0"/>
              </a:defRPr>
            </a:lvl1pPr>
          </a:lstStyle>
          <a:p>
            <a:fld id="{D7C21FF6-9947-4EA7-A8EC-B7AFD11518D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0141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UM Neue Helvetica 55 Regular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e Foli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999" y="6400800"/>
            <a:ext cx="56064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5863" y="6670675"/>
            <a:ext cx="338137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accent2"/>
                </a:solidFill>
                <a:latin typeface="+mn-lt"/>
              </a:defRPr>
            </a:lvl1pPr>
          </a:lstStyle>
          <a:p>
            <a:fld id="{1816C99B-6DE8-495C-8A47-6C6207B66D29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71055" y="1219200"/>
            <a:ext cx="8183418" cy="5024582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1818" y="757382"/>
            <a:ext cx="8224982" cy="378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19100" y="45085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1200" dirty="0">
                <a:solidFill>
                  <a:schemeClr val="accent2"/>
                </a:solidFill>
                <a:latin typeface="TUM Neue Helvetica 55 Regular" pitchFamily="34" charset="0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accent2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839755"/>
            <a:ext cx="7772400" cy="2760696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>
                <a:solidFill>
                  <a:schemeClr val="accent2"/>
                </a:solidFill>
              </a:rPr>
              <a:t>Lehrstuhl für Angewandte Informatik</a:t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sz="2000" b="1" dirty="0">
                <a:solidFill>
                  <a:schemeClr val="accent2"/>
                </a:solidFill>
              </a:rPr>
              <a:t>Prof. Dr. Anne Brüggemann-Klein</a:t>
            </a:r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>
                <a:solidFill>
                  <a:schemeClr val="accent2"/>
                </a:solidFill>
              </a:rPr>
              <a:t/>
            </a:r>
            <a:br>
              <a:rPr lang="de-DE" b="1" dirty="0">
                <a:solidFill>
                  <a:schemeClr val="accent2"/>
                </a:solidFill>
              </a:rPr>
            </a:br>
            <a:r>
              <a:rPr lang="de-DE" b="1" dirty="0"/>
              <a:t>Praktikum XML-Technologie </a:t>
            </a:r>
            <a:br>
              <a:rPr lang="de-DE" b="1" dirty="0"/>
            </a:br>
            <a:r>
              <a:rPr lang="de-DE" b="1" dirty="0"/>
              <a:t>Übungsblatt 3: XSLT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357953" y="4544008"/>
            <a:ext cx="6400800" cy="1665063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Gruppe HTML</a:t>
            </a:r>
            <a:endParaRPr lang="de-DE" dirty="0"/>
          </a:p>
          <a:p>
            <a:r>
              <a:rPr lang="de-DE" dirty="0" err="1">
                <a:solidFill>
                  <a:schemeClr val="tx1"/>
                </a:solidFill>
              </a:rPr>
              <a:t>Dyatlova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Yekaterina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Tadevosyan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Hasmik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err="1">
                <a:solidFill>
                  <a:schemeClr val="tx1"/>
                </a:solidFill>
              </a:rPr>
              <a:t>Arhuata</a:t>
            </a:r>
            <a:r>
              <a:rPr lang="de-DE" dirty="0">
                <a:solidFill>
                  <a:schemeClr val="tx1"/>
                </a:solidFill>
              </a:rPr>
              <a:t> Meza, Carla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71055" y="1204452"/>
            <a:ext cx="8183418" cy="5024582"/>
          </a:xfrm>
        </p:spPr>
        <p:txBody>
          <a:bodyPr/>
          <a:lstStyle/>
          <a:p>
            <a:pPr>
              <a:buAutoNum type="arabicPeriod"/>
            </a:pPr>
            <a:r>
              <a:rPr lang="de-DE" b="1" dirty="0">
                <a:solidFill>
                  <a:schemeClr val="accent2"/>
                </a:solidFill>
              </a:rPr>
              <a:t>Aufgabe 1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	1.1 UML Klassendiagramm</a:t>
            </a:r>
          </a:p>
          <a:p>
            <a:pPr marL="0" indent="0"/>
            <a:r>
              <a:rPr lang="de-DE" dirty="0"/>
              <a:t>	1.2 Von Klassendiagramm zur DTD</a:t>
            </a:r>
          </a:p>
          <a:p>
            <a:pPr marL="0" indent="0"/>
            <a:r>
              <a:rPr lang="de-DE" dirty="0"/>
              <a:t>	1.3 Von DTD zur XML</a:t>
            </a:r>
          </a:p>
          <a:p>
            <a:pPr marL="0" indent="0"/>
            <a:endParaRPr lang="de-DE" dirty="0"/>
          </a:p>
          <a:p>
            <a:pPr>
              <a:buAutoNum type="arabicPeriod" startAt="2"/>
            </a:pPr>
            <a:r>
              <a:rPr lang="de-DE" b="1" dirty="0">
                <a:solidFill>
                  <a:schemeClr val="accent2"/>
                </a:solidFill>
              </a:rPr>
              <a:t>Aufgabe 2</a:t>
            </a:r>
          </a:p>
          <a:p>
            <a:pPr>
              <a:buAutoNum type="arabicPeriod" startAt="2"/>
            </a:pPr>
            <a:endParaRPr lang="de-DE" b="1" dirty="0">
              <a:solidFill>
                <a:schemeClr val="accent2"/>
              </a:solidFill>
            </a:endParaRPr>
          </a:p>
          <a:p>
            <a:pPr marL="0" indent="0"/>
            <a:r>
              <a:rPr lang="de-DE" dirty="0"/>
              <a:t>	2.1 XSLT: Brücke zwischen SVG und XML</a:t>
            </a:r>
          </a:p>
          <a:p>
            <a:pPr marL="0" indent="0"/>
            <a:r>
              <a:rPr lang="de-DE" dirty="0"/>
              <a:t>	2.2 </a:t>
            </a:r>
            <a:r>
              <a:rPr lang="de-DE" dirty="0" smtClean="0"/>
              <a:t>Spieloberfläche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r>
              <a:rPr lang="de-DE" b="1" dirty="0">
                <a:solidFill>
                  <a:schemeClr val="accent2"/>
                </a:solidFill>
              </a:rPr>
              <a:t>3.   </a:t>
            </a:r>
            <a:r>
              <a:rPr lang="de-DE" b="1" dirty="0" smtClean="0">
                <a:solidFill>
                  <a:schemeClr val="accent2"/>
                </a:solidFill>
              </a:rPr>
              <a:t>Demo</a:t>
            </a:r>
            <a:endParaRPr lang="de-DE" b="1" dirty="0">
              <a:solidFill>
                <a:schemeClr val="accent2"/>
              </a:solidFill>
            </a:endParaRPr>
          </a:p>
          <a:p>
            <a:pPr marL="0" indent="0"/>
            <a:endParaRPr lang="de-DE" b="1" dirty="0">
              <a:solidFill>
                <a:schemeClr val="accent2"/>
              </a:solidFill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97093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b="1" dirty="0"/>
              <a:t>1.1 UML Klassendiagramm: Spiel </a:t>
            </a:r>
            <a:r>
              <a:rPr lang="de-DE" b="1" dirty="0" err="1"/>
              <a:t>Mancala</a:t>
            </a:r>
            <a:endParaRPr lang="de-DE" b="1" dirty="0"/>
          </a:p>
        </p:txBody>
      </p:sp>
      <p:pic>
        <p:nvPicPr>
          <p:cNvPr id="8" name="Picture 7" descr="UML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196752"/>
            <a:ext cx="6270679" cy="5104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804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b="1" dirty="0"/>
              <a:t>1.2 Von Klassendiagramm zur DTD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501007"/>
            <a:ext cx="5702386" cy="23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340768"/>
            <a:ext cx="314530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846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b="1" dirty="0"/>
              <a:t>1.3 Von DTD zur XML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998" y="1293091"/>
            <a:ext cx="6420265" cy="4950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356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b="1" dirty="0"/>
              <a:t>2.1  XSLT: Brücke zwischen SVG und XML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301" y="1556792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SVG: </a:t>
            </a:r>
            <a:r>
              <a:rPr lang="en-US" dirty="0" err="1"/>
              <a:t>Statisches</a:t>
            </a:r>
            <a:r>
              <a:rPr lang="en-US" dirty="0"/>
              <a:t> </a:t>
            </a:r>
            <a:r>
              <a:rPr lang="en-US" dirty="0" err="1"/>
              <a:t>Bild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XSLT: </a:t>
            </a:r>
            <a:r>
              <a:rPr lang="en-US" dirty="0" err="1"/>
              <a:t>Statisches</a:t>
            </a:r>
            <a:r>
              <a:rPr lang="en-US" dirty="0"/>
              <a:t> </a:t>
            </a:r>
            <a:r>
              <a:rPr lang="en-US" dirty="0" err="1"/>
              <a:t>Bild</a:t>
            </a:r>
            <a:r>
              <a:rPr lang="en-US" dirty="0"/>
              <a:t> </a:t>
            </a:r>
            <a:r>
              <a:rPr lang="en-US" dirty="0" err="1" smtClean="0"/>
              <a:t>dynamisch</a:t>
            </a:r>
            <a:r>
              <a:rPr lang="en-US" dirty="0"/>
              <a:t> </a:t>
            </a:r>
            <a:r>
              <a:rPr lang="en-US" dirty="0" err="1" smtClean="0"/>
              <a:t>generieren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Spielbrett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Steine</a:t>
            </a:r>
            <a:r>
              <a:rPr lang="en-US" dirty="0"/>
              <a:t> in </a:t>
            </a:r>
            <a:r>
              <a:rPr lang="en-US" dirty="0" err="1"/>
              <a:t>Gruben</a:t>
            </a:r>
            <a:r>
              <a:rPr lang="en-US" dirty="0"/>
              <a:t> </a:t>
            </a:r>
            <a:r>
              <a:rPr lang="en-US" dirty="0" err="1"/>
              <a:t>platzieren</a:t>
            </a:r>
            <a:r>
              <a:rPr lang="en-US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Steine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“Counter” </a:t>
            </a:r>
            <a:r>
              <a:rPr lang="en-US" dirty="0" err="1"/>
              <a:t>zählen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Anzeigen</a:t>
            </a:r>
            <a:r>
              <a:rPr lang="en-US" dirty="0"/>
              <a:t>, </a:t>
            </a:r>
            <a:r>
              <a:rPr lang="en-US" dirty="0" err="1"/>
              <a:t>wer</a:t>
            </a:r>
            <a:r>
              <a:rPr lang="en-US" dirty="0"/>
              <a:t> am Zug </a:t>
            </a:r>
            <a:r>
              <a:rPr lang="en-US" dirty="0" err="1"/>
              <a:t>ist</a:t>
            </a:r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457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502283" y="6471539"/>
            <a:ext cx="5606473" cy="262597"/>
          </a:xfrm>
        </p:spPr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88938" y="762000"/>
            <a:ext cx="8224982" cy="378691"/>
          </a:xfrm>
        </p:spPr>
        <p:txBody>
          <a:bodyPr/>
          <a:lstStyle/>
          <a:p>
            <a:pPr marL="0" indent="0"/>
            <a:r>
              <a:rPr lang="de-DE" b="1" dirty="0" smtClean="0"/>
              <a:t>2.2 Spieloberfläche</a:t>
            </a:r>
            <a:endParaRPr lang="de-DE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473" y="1237288"/>
            <a:ext cx="8748581" cy="50850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171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XSLT Präsentation - v2.pptx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16C99B-6DE8-495C-8A47-6C6207B66D2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sz="3200" b="1" dirty="0"/>
          </a:p>
          <a:p>
            <a:endParaRPr lang="de-DE" sz="3200" dirty="0" smtClean="0"/>
          </a:p>
          <a:p>
            <a:endParaRPr lang="de-DE" sz="3200" dirty="0" smtClean="0"/>
          </a:p>
          <a:p>
            <a:endParaRPr lang="de-DE" sz="3200" dirty="0" smtClean="0"/>
          </a:p>
          <a:p>
            <a:pPr algn="ctr"/>
            <a:r>
              <a:rPr lang="de-DE" sz="3200" dirty="0" smtClean="0"/>
              <a:t>Live Demo</a:t>
            </a:r>
            <a:endParaRPr lang="de-DE" sz="32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b="1" dirty="0" smtClean="0"/>
              <a:t>3. Demo</a:t>
            </a:r>
            <a:endParaRPr lang="de-DE" b="1" dirty="0"/>
          </a:p>
        </p:txBody>
      </p:sp>
    </p:spTree>
    <p:extLst>
      <p:ext uri="{BB962C8B-B14F-4D97-AF65-F5344CB8AC3E}">
        <p14:creationId xmlns="" xmlns:p14="http://schemas.microsoft.com/office/powerpoint/2010/main" val="34217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8805863" y="6670675"/>
            <a:ext cx="338137" cy="187325"/>
          </a:xfrm>
          <a:prstGeom prst="rect">
            <a:avLst/>
          </a:prstGeom>
        </p:spPr>
        <p:txBody>
          <a:bodyPr/>
          <a:lstStyle/>
          <a:p>
            <a:fld id="{1816C99B-6DE8-495C-8A47-6C6207B66D29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2" y="2418981"/>
            <a:ext cx="2716201" cy="26708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3918986"/>
      </p:ext>
    </p:extLst>
  </p:cSld>
  <p:clrMapOvr>
    <a:masterClrMapping/>
  </p:clrMapOvr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Leere Präsentation">
      <a:majorFont>
        <a:latin typeface="TUM Neue Helvetica 55 Regular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VT_Vorlage_Präsentation_Ma</vt:lpstr>
      <vt:lpstr>  Lehrstuhl für Angewandte Informatik Prof. Dr. Anne Brüggemann-Klein    Praktikum XML-Technologie  Übungsblatt 3: XSLT</vt:lpstr>
      <vt:lpstr>Agenda</vt:lpstr>
      <vt:lpstr>1.1 UML Klassendiagramm: Spiel Mancala</vt:lpstr>
      <vt:lpstr>1.2 Von Klassendiagramm zur DTD</vt:lpstr>
      <vt:lpstr>1.3 Von DTD zur XML</vt:lpstr>
      <vt:lpstr>2.1  XSLT: Brücke zwischen SVG und XML</vt:lpstr>
      <vt:lpstr>2.2 Spieloberfläche</vt:lpstr>
      <vt:lpstr>3. Demo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 Rascher</dc:creator>
  <dc:description>VT Vorlage für Präsentationen</dc:description>
  <cp:lastModifiedBy>Hasmik Tadevosyan</cp:lastModifiedBy>
  <cp:revision>89</cp:revision>
  <dcterms:created xsi:type="dcterms:W3CDTF">2012-10-09T15:32:11Z</dcterms:created>
  <dcterms:modified xsi:type="dcterms:W3CDTF">2016-11-21T20:34:32Z</dcterms:modified>
</cp:coreProperties>
</file>