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aq07ar/CI-AMega2560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aq07ar/CI-AMega2560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s-AR"/>
              <a:t>Temario: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AR"/>
              <a:t>Introducción: Donde se hable de lo que hace la cerradura básicamente.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s-AR"/>
              <a:t>Hablar de los componentes utilizados.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s-AR"/>
              <a:t>Hablar del servicio cloud digital ocean y dar un paneo básico de cómo lo utilizamos.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AR"/>
              <a:t>Presentar el diagrama de secuencia del proyecto explicando como hace lo que hace. Y las precondiciones: Se debe contar si o si con internet debido a que aplica a IOT.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AR"/>
              <a:t>Ahondar en cloud.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AR"/>
              <a:t>Explicar las ventajas de tener un servidor centralizado.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AR"/>
              <a:t>Demostrar la escalabilidad mediante un ejemplo usando 2 cerraduras (tengo una preparada y la otra en camino).</a:t>
            </a: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s-AR"/>
              <a:t>Primer ejemplo: Mostramos el uso con 2 tarjetas, una que funcione y otra que no para mostrar el acceso habilitado y uno denegado.</a:t>
            </a: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s-AR"/>
              <a:t>Segundo ejemplo:</a:t>
            </a:r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s-AR"/>
              <a:t>Conectamos la segunda plaqueta preparada en otra aula con internet solo con una tarjeta registrada.</a:t>
            </a:r>
          </a:p>
          <a:p>
            <a:pPr indent="-3048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s-AR"/>
              <a:t>Asignamos, usando la página swagger, otra tarjeta con el nombre de alguno de los presentes para demostrar que ahora la puerta abre demostrando la escalabilidad y la ventaja de nuestro sistema de poder asignar y desasignar tarjetas de puertas en el momento.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AR"/>
              <a:t>Mostrar el log.</a:t>
            </a:r>
          </a:p>
          <a:p>
            <a:pPr indent="-304800" lvl="0" marL="457200" marR="0" rtl="0" algn="l">
              <a:spcBef>
                <a:spcPts val="0"/>
              </a:spcBef>
              <a:buSzPts val="1200"/>
              <a:buAutoNum type="arabicPeriod"/>
            </a:pPr>
            <a:r>
              <a:rPr lang="es-AR"/>
              <a:t>Mostrar la porción de código arduino que hace el laburo on the fly para chequear si una tarjeta es válida o no.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s-AR"/>
              <a:t>Toda esta información se puede encontrar en el repositorio del proyecto: </a:t>
            </a:r>
            <a:r>
              <a:rPr lang="es-AR" u="sng">
                <a:solidFill>
                  <a:schemeClr val="hlink"/>
                </a:solidFill>
                <a:hlinkClick r:id="rId2"/>
              </a:rPr>
              <a:t>https://github.com/gaq07ar/CI-AMega2560</a:t>
            </a:r>
            <a:r>
              <a:rPr lang="es-AR"/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Arduino Mega 2560 (Rev3)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LCD Keypad Shield.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Driver Motor Stepper (ULN2003A).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Arduino Ethernet Shield (Rev3)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28BYJ-48 Stepper Motor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RFID-RC522-v3.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YwRobot Breadboard Power Supply.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es-AR"/>
              <a:t>Cables.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Explicar las ventajas de tener un servidor centralizado.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Demostrar la escalabilidad mediante un ejemplo usando 2 cerraduras (tengo una preparada y la otra en camino).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Primer ejemplo: Mostramos el uso con 2 tarjetas, una que funcione y otra que no para mostrar el acceso habilitado y uno denegado.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Segundo ejemplo:</a:t>
            </a: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AR"/>
              <a:t>Conectamos la segunda plaqueta preparada en otra aula con internet solo con una tarjeta registrada.</a:t>
            </a: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AR"/>
              <a:t>Asignamos, usando la página swagger, otra tarjeta con el nombre de alguno de los presentes para demostrar que ahora la puerta abre demostrando la escalabilidad y la ventaja de nuestro sistema de poder asignar y desasignar tarjetas de puertas en el momento.</a:t>
            </a:r>
          </a:p>
          <a:p>
            <a:pPr indent="-304800" lvl="0" marL="457200" marR="0" rtl="0" algn="l">
              <a:spcBef>
                <a:spcPts val="0"/>
              </a:spcBef>
              <a:buSzPts val="1200"/>
              <a:buChar char="●"/>
            </a:pPr>
            <a:r>
              <a:rPr lang="es-AR"/>
              <a:t>Mostrar el log.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s-AR"/>
              <a:t>Códigos tarjetas: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Llavero1: 25B99A2C. → Marian.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Llavero2: 3BF3B879. → Yo.</a:t>
            </a: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AR"/>
              <a:t>Tarjeta1: C30F6200.</a:t>
            </a:r>
          </a:p>
          <a:p>
            <a:pPr indent="-304800" lvl="0" marL="457200" marR="0" rtl="0" algn="l">
              <a:spcBef>
                <a:spcPts val="0"/>
              </a:spcBef>
              <a:buSzPts val="1200"/>
              <a:buChar char="●"/>
            </a:pPr>
            <a:r>
              <a:rPr lang="es-AR"/>
              <a:t>Tarjeta2: 20545756.</a:t>
            </a: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s-AR"/>
              <a:t>Toda esta información se puede encontrar en el repositorio del proyecto: </a:t>
            </a:r>
            <a:r>
              <a:rPr lang="es-AR" u="sng">
                <a:solidFill>
                  <a:schemeClr val="hlink"/>
                </a:solidFill>
                <a:hlinkClick r:id="rId2"/>
              </a:rPr>
              <a:t>https://github.com/gaq07ar/CI-AMega2560</a:t>
            </a:r>
            <a:r>
              <a:rPr lang="es-AR"/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Arduino Mega 2560 (Rev3)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LCD Keypad Shield.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Driver Motor Stepper (ULN2003A).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Arduino Ethernet Shield (Rev3)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28BYJ-48 Stepper Motor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RFID-RC522-v3.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AR"/>
              <a:t>YwRobot Breadboard Power Supply.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es-AR"/>
              <a:t>Cables.</a:t>
            </a: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5356"/>
            <a:ext cx="12192000" cy="38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76691"/>
            <a:ext cx="12192000" cy="42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2566350" y="570629"/>
            <a:ext cx="59943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AR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Cerradura Inteligente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86973" y="5599025"/>
            <a:ext cx="1579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b="1" lang="es-A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160843" y="570632"/>
            <a:ext cx="13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s-A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Diciembre de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806975" y="1855483"/>
            <a:ext cx="7866000" cy="38823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90296" y="6528125"/>
            <a:ext cx="63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Roadmap del producto y oportunidades de mejora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918725" y="2114137"/>
            <a:ext cx="76425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806975" y="1855483"/>
            <a:ext cx="7866000" cy="38823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9775" y="1785250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5375" y="3737875"/>
            <a:ext cx="3214226" cy="222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918725" y="2114125"/>
            <a:ext cx="7642500" cy="3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Tecnologías utilizadas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Arduino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Lenguaje C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Java EE SDK8 (JPA, Spring-data, Spring-mongo, Spring-kafka, etc)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Spring Boot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Swagger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Kafka Broker/Kafka Tools/Zookeeper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Docker/Docker-Compose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MongoDB/Mongo-Express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Github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Maven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607" y="1477331"/>
            <a:ext cx="71342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590308" y="6528121"/>
            <a:ext cx="25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6229" y="1688950"/>
            <a:ext cx="4654378" cy="42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utilizada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del equipo de proyecto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Jaguares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 del Proyecto/ Profesores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 de los Sprint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dos semanas con algunos sprint de 4 semanas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AR"/>
              <a:t>No teníamos dayly, pero nos comunicamos de manera ágil mediante hangout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1.bp.blogspot.com/-i9AIfnIKlS0/TkjEEpwEEmI/AAAAAAAAAGE/7sktOUZmuwc/s1600/client-server.jp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2975" y="2685723"/>
            <a:ext cx="3270250" cy="216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806975" y="1855483"/>
            <a:ext cx="7866000" cy="38823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90308" y="6528121"/>
            <a:ext cx="46400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 – Beneficios de nuestra elección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806975" y="2227224"/>
            <a:ext cx="77793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s-AR" sz="1700">
                <a:latin typeface="Lato"/>
                <a:ea typeface="Lato"/>
                <a:cs typeface="Lato"/>
                <a:sym typeface="Lato"/>
              </a:rPr>
              <a:t>Desarrollado para interactuar con elementos Cloud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Componentes escalables (componentes stateless)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Comunicación principal basada en Apis Rest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s-AR" sz="1700">
                <a:latin typeface="Lato"/>
                <a:ea typeface="Lato"/>
                <a:cs typeface="Lato"/>
                <a:sym typeface="Lato"/>
              </a:rPr>
              <a:t>Gestión de eventos mediante un motor de eventos asincrónico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Parametrización flexible (Spring configuration)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Facilidades para la gestión de acceso a datos (JPA)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Compatibilidad con Docker u otros tipos de contenedores (Imagen oficial de Docker para MongoDb)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 de datos documental ideal para el manejo de datos de Redes Sociales y manejo de JSON , posibilidad de cambiar los datos y estructuras sin cambiar el código fuente.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Facilidad para incorporar nuevas características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0308" y="6528121"/>
            <a:ext cx="352449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 – Servicios de negocio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0300" y="2075924"/>
            <a:ext cx="38424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¿Qué?</a:t>
            </a:r>
          </a:p>
          <a:p>
            <a:pPr indent="0" lvl="2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que exponen lógica de Negocio,  contienen la lógica, son el CORE de nuestra solución.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</a:t>
            </a:r>
          </a:p>
          <a:p>
            <a:pPr indent="-285750" lvl="2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de usuario</a:t>
            </a:r>
          </a:p>
          <a:p>
            <a:pPr indent="-285750" lvl="2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de 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Lenguajes de programación</a:t>
            </a:r>
          </a:p>
          <a:p>
            <a:pPr indent="-285750" lvl="2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s-A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</a:p>
          <a:p>
            <a:pPr indent="-285750" lvl="2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</a:p>
          <a:p>
            <a:pPr indent="-285750" lvl="2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</a:p>
          <a:p>
            <a:pPr indent="-285750" lvl="2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/>
              <a:t>Swagger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237" y="1886263"/>
            <a:ext cx="7215829" cy="3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0"/>
            <a:ext cx="6858000" cy="68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522778"/>
            <a:ext cx="12192000" cy="34055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590308" y="6528121"/>
            <a:ext cx="25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5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90308" y="6528121"/>
            <a:ext cx="2585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72575" y="2001490"/>
            <a:ext cx="44511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Quintana, Gabriel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Maggio, Mariano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806975" y="1855483"/>
            <a:ext cx="7866000" cy="38823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5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90308" y="6528121"/>
            <a:ext cx="4669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18725" y="2114137"/>
            <a:ext cx="7642500" cy="33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●"/>
            </a:pPr>
            <a:r>
              <a:rPr lang="es-A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Vivimos en un mundo híper conectado con Internet en constante evolución, con un crecimiento exponencial del uso de dispositivos para IOT.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-A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requieren soluciones ágiles para acompañar este crecimiento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-A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Hoy en día Internet ya no es un opcional, es un requerimiento obligatorio de muchísimas soluciones.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-A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Varias tecnologías acompañan este crecimiento y las mismas deben acompañar la demanda creciente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s://webtematica.com/sites/default/files/field/image/madrid-community-manager.jpg"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5803" y="2465869"/>
            <a:ext cx="3407493" cy="2661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806975" y="1855483"/>
            <a:ext cx="7866000" cy="38823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90308" y="6528121"/>
            <a:ext cx="40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- Caso de Negocio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918725" y="2114137"/>
            <a:ext cx="76425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El negocio detrás del producto tiene un crecimiento potencial.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Infinidad de empresas han desarrollado sus sistemas de acceso mediante tarjetas RFID.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Desde el punto de vista de la administración de usuarios se cuenta con una API rest centralizada en cloud.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 La API desarrollada se puede extender e implementar páginas web o aplicaciones de escritorio  que la consuman.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3664" y="4042688"/>
            <a:ext cx="2905200" cy="13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5911" y="2106002"/>
            <a:ext cx="2740500" cy="17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06975" y="1855476"/>
            <a:ext cx="7866000" cy="31629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90308" y="6528121"/>
            <a:ext cx="40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- Caso de Negocio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8725" y="2114137"/>
            <a:ext cx="76425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Desde un punto de vista de costos del proyecto podemos hacer foco en dos elementos clave de la solución propuesta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Costos de desarrollo en Horas: El proyecto se desarrolló con tecnologías maduras y flexibles, que permiten una alta tasa de rendimiento y un bajo costo de mantenimiento.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Las tecnologías que acompañan el desarrollo sobre dispositivos  Arduino son económicas y abiertas.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8825" y="1855475"/>
            <a:ext cx="2492300" cy="20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85225" y="3701125"/>
            <a:ext cx="2492300" cy="1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90308" y="6528121"/>
            <a:ext cx="25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14350" y="1175575"/>
            <a:ext cx="33633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utilizados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950" y="1684967"/>
            <a:ext cx="8050103" cy="444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90308" y="6528121"/>
            <a:ext cx="25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90300" y="1267142"/>
            <a:ext cx="44511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Funcionamiento básico: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863" y="1893417"/>
            <a:ext cx="90582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90308" y="6528121"/>
            <a:ext cx="25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414350" y="1175575"/>
            <a:ext cx="33633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utilizados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7350" y="602849"/>
            <a:ext cx="7457300" cy="57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06975" y="1855483"/>
            <a:ext cx="7866000" cy="38823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22778"/>
            <a:ext cx="12192000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590296" y="6528125"/>
            <a:ext cx="63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Roadmap del producto y oportunidades de mejora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18725" y="2114137"/>
            <a:ext cx="76425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10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806975" y="1855475"/>
            <a:ext cx="7866000" cy="3970500"/>
          </a:xfrm>
          <a:prstGeom prst="roundRect">
            <a:avLst>
              <a:gd fmla="val 6060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9775" y="1785250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5375" y="3737875"/>
            <a:ext cx="3214226" cy="222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918725" y="1949600"/>
            <a:ext cx="76425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Enumeramos algunas de las oportunidades de mejora del producto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Securitizar la conexión entre el Software Arduino y el sistema en Cloud.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Implementar un proceso alternativo en el caso que momentáneamente no se cuente con internet.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Crear un proceso de bloqueo que no implique gestiones administrativas complejas  de parte del usuario (Administrador o  usuario final).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Crear una UI, para facilitar la usabilidad del producto,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Posibilidad de crear grupos de puertas/llaves para facilitar la administración.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-AR" sz="1800">
                <a:latin typeface="Lato"/>
                <a:ea typeface="Lato"/>
                <a:cs typeface="Lato"/>
                <a:sym typeface="Lato"/>
              </a:rPr>
              <a:t>Enviar alertas por SMS e Emails 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