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17A15-DD86-4540-B5D6-A6857276870B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7D009-739E-43F4-B15A-D89656654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60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a033d258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g2da033d258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da033d258b_1_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a033d258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g2da033d258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da033d258b_1_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a033d258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g2da033d258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da033d258b_1_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a033d258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9" name="Google Shape;199;g2da033d258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da033d258b_1_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a033d258b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8" name="Google Shape;208;g2da033d258b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da033d258b_1_10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7" name="Google Shape;21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a033d258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9" name="Google Shape;109;g2da033d258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g2da033d258b_1_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a033d258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8" name="Google Shape;118;g2da033d258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da033d258b_1_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a033d258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6" name="Google Shape;136;g2da033d258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a033d258b_1_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a033d258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6" name="Google Shape;136;g2da033d258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a033d258b_1_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a033d258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g2da033d258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da033d258b_1_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a033d258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g2da033d258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da033d258b_1_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a033d258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g2da033d258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da033d258b_1_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C:\Users\Андрей\Desktop\1\Безымянный-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643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0" y="5480050"/>
            <a:ext cx="9144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НАЗВАНИЕ ПРЕЗЕНТАЦИИ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714500" y="188383"/>
            <a:ext cx="707231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«Магнитогорский государственный технический университет им. Г.И. Носова»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1643063" y="1905001"/>
            <a:ext cx="7235825" cy="239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400"/>
              <a:buFont typeface="Arial"/>
              <a:buNone/>
            </a:pPr>
            <a:r>
              <a:rPr lang="ru-RU" sz="2400" b="1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ДИПЛОМНЫЙ </a:t>
            </a:r>
            <a:r>
              <a:rPr lang="en-US" sz="2400" b="1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ПРОЕКТ </a:t>
            </a:r>
            <a:r>
              <a:rPr lang="en-US" sz="2400" b="1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ТЕМУ:</a:t>
            </a:r>
            <a:endParaRPr dirty="0"/>
          </a:p>
          <a:p>
            <a:pPr marL="0" lvl="0" indent="0" algn="ctr">
              <a:lnSpc>
                <a:spcPct val="120000"/>
              </a:lnSpc>
              <a:spcBef>
                <a:spcPts val="480"/>
              </a:spcBef>
              <a:buClr>
                <a:srgbClr val="323C8D"/>
              </a:buClr>
              <a:buSzPts val="2400"/>
              <a:buNone/>
            </a:pPr>
            <a:r>
              <a:rPr lang="en-US" sz="2400" b="1" i="0" u="none" strike="noStrike" cap="none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</a:t>
            </a:r>
            <a:r>
              <a:rPr lang="ru-RU" sz="2400" b="1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Разработка приложения для учёта пациентов поликлиники в среде </a:t>
            </a:r>
            <a:r>
              <a:rPr lang="ru-RU" sz="2400" b="1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</a:t>
            </a:r>
            <a:r>
              <a:rPr lang="ru-RU" sz="2400" b="1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2400" b="1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Studio</a:t>
            </a:r>
            <a:r>
              <a:rPr lang="en-US" sz="2400" b="1" i="0" u="none" strike="noStrike" cap="none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»</a:t>
            </a: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323C8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348037" y="5636683"/>
            <a:ext cx="5472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800"/>
              <a:buFont typeface="Century Gothic"/>
              <a:buNone/>
            </a:pP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Студент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группы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ИС</a:t>
            </a:r>
            <a:r>
              <a:rPr lang="en-US" sz="1800" dirty="0" err="1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пП</a:t>
            </a:r>
            <a:r>
              <a:rPr lang="ru-RU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</a:t>
            </a:r>
            <a:r>
              <a:rPr lang="en-US" sz="1800" b="0" i="0" u="none" strike="noStrike" cap="none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n-US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r>
              <a:rPr lang="en-US" sz="1800" b="0" i="0" u="none" strike="noStrike" cap="none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n-US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800" b="0" i="0" u="none" strike="noStrike" cap="none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 dirty="0" err="1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Абушкевич</a:t>
            </a:r>
            <a:r>
              <a:rPr lang="ru-RU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Д.В</a:t>
            </a:r>
            <a:r>
              <a:rPr lang="en-US" sz="1800" b="0" i="0" u="none" strike="noStrike" cap="none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dirty="0"/>
          </a:p>
          <a:p>
            <a:pPr lvl="0" algn="r">
              <a:buClr>
                <a:srgbClr val="323C8D"/>
              </a:buClr>
              <a:buSzPts val="1800"/>
            </a:pP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Руководитель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ru-RU" sz="1800" dirty="0" err="1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Тутарова</a:t>
            </a:r>
            <a:r>
              <a:rPr lang="ru-RU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В. Д.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4427537" y="6470649"/>
            <a:ext cx="24528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200"/>
              <a:buFont typeface="Century Gothic"/>
              <a:buNone/>
            </a:pPr>
            <a:r>
              <a:rPr lang="en-US" sz="12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Магнитогорск</a:t>
            </a:r>
            <a:r>
              <a:rPr lang="en-US" sz="12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200" b="0" i="0" u="none" strike="noStrike" cap="none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</a:t>
            </a:r>
            <a:r>
              <a:rPr lang="en-US" sz="12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6553200" y="6356349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91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1345450" y="1085260"/>
            <a:ext cx="7605600" cy="87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rgbClr val="434343"/>
                </a:solidFill>
              </a:rPr>
              <a:t>Окно специалиста для просмотра записей</a:t>
            </a:r>
            <a:endParaRPr sz="2400" b="1" dirty="0" smtClean="0">
              <a:solidFill>
                <a:srgbClr val="434343"/>
              </a:solidFill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403350" y="3"/>
            <a:ext cx="7489800" cy="8296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Разработка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 smtClean="0">
                <a:solidFill>
                  <a:srgbClr val="323C8D"/>
                </a:solidFill>
              </a:rPr>
              <a:t>приложения</a:t>
            </a:r>
            <a:endParaRPr sz="3800" dirty="0">
              <a:solidFill>
                <a:srgbClr val="323C8D"/>
              </a:solidFill>
            </a:endParaRPr>
          </a:p>
        </p:txBody>
      </p:sp>
      <p:pic>
        <p:nvPicPr>
          <p:cNvPr id="195" name="Google Shape;195;p24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16"/>
            <a:ext cx="1243012" cy="6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6936900" y="6392916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" name="AutoShape 2" descr="data:image/png;base64,iVBORw0KGgoAAAANSUhEUgAABQAAAAL0CAYAAABTQJp2AAAAAXNSR0IArs4c6QAAPWh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zd0FBQUdTQ0FZQUFBRDN2WmNBQUFBQUFYTlNSMElBcnM0YzZRQUFBQVJuUVUxQkFBQ3hqd3Y4WVFVQUFBQUpjRWhaY3dBQURzTUFBQTdEQWNkdnFHUUFBQ2lyU1VSQlZIaGU3ZDBIbUpUbHZmRGglMkZ4YXdncUdKV2NRQ2lvalJ4QnJGeEJZc3g0Z294bllzbng1VHJGRVVXeFExOWhveE1haUFVUk9NTGFoclJ6bUlEU3hFelJwUUlZZ2dvb2lDc09wSzJkMXZabllXRnRoOUtDNGVnZnYybW12bWZhWVBXMzc3JTJCTXc3QlNVbEpkV1JOMlhLbE5ocnI3M3lXd0FBc0hyWmZQUE5ZOUNnUWJIZWV1dmxSeUlLODhleCUyQlc0bjUwOEJBTUMzWiUyQjdjdVZGUlViSEVRNjNLeXNwNnoxJTJGMGtMMWMxdXpacyUyQnM5diUyQjRoZTVrV1hRN0xYWDVSODJlWTk3JTJGZ3JSaDRTaXN6ekFBQWZLcyUyQiUyRnZqaiUyQlBMTEwlMkZOYkRldllzV1B1dUx5OFBENzU1SlBjNlpRTk50Z2cxbGxublpnd1lVSlVWVlhsUiUyQnZYdEduVDJQMk1sNk9vN0hjTnp6QiUyRk14dkYlMkJYYzlGWSUyRjg2ZiUyRmx0eGRvY1hqZkdQejRvTGlvYTM1Z1VTME9qNzZESDRsNnJsb2plJTJGNzlkYSUyRmZJZzd2TzNpaCUyQjhyZXglMkYyRExvb2U1OThWajJlT0c3cXJ4V3gwZnZ4bFdTNFBBTUJxcDVHQ09hTnlWbnpkZW9kWXVIdGJ4RDY3dEk5MThsdjFtbkZmbkhISWdYSGFYZm50UmMwWUdWTXJta2ViemZQYkxmYUpYZHF2RTBVdE5wNGZ1czA2dElnMVoweU0wcXYlMkJYJTJGejg2RXRqUkg0Y0FBQyUyQnFjV0N1Y01oRHl6WDhYMlBGOFNMWmV2RUMzWEhOem94WG51aEtrWlBqUmowJTJGUWR5TThIWjhhZWVlaXAzbkkzcjdQSDVBJTJGNlVPOTdvJTJGTCUyRmtqdSUyRktuNSUyQmRSZTV3eUExeDl6c3o0c1l2OHJlNzF5JTJCaWVjVyUyRjRyU0h0bzV1bVdMT1h1Nm96aTNpak9FSFpHNyUyRmh0eDJkbFk2ZTN4TjM4RzU0NmNlSDFRem5yMSUyQjVuaHc3ZTMzNlJDWFoyNm5kcnp2NEpyeHA1NTZ2T2J5JTJCZHVaJTJGemp2eW8lMkZudHdkZDFIV2hiY2VPSFR0MjdOaXhZOGZMZnR6MWxCZHl4M3VmODNyeXVQYnlQenp1cWR6eGtpNiUyRjliRlA1STUlMkYxbnRVN25oSmwyOUlJNjFoM2lqTyUyRjh1VjBhUjBkSFE4b1NTR0hYaGEzSlZiT3RFdmZ2TEd1VEZsOTh4NUE0JTJCT1MlMkJ0TSUyRldiaiUyQk1vbUElMkJQb1N5ZG5ndm5zbVBLcjAlMkJMWjglMkIlMkJLJTJGcnZNaW51eTE4OHV4Yml0ZTB6dm03bmU1UFBqTDFjMmlZRkhYeHFUYzllN054NXQlMkJjdm9QcjF2SFAybjl0RzMzMCUyRmlqU05QaTBjeXdYelZGb1BqeE96WXdHT2o5YiUyQnV5TnolMkJpTXg5M1JVM2x3eUxBeSUyRjZPak4lMkJWQlE5VWpPam5SMiUyRlphdnhjY1hSZDhidWQ5MFNXNDJ2dVh4MnFjWmR0MndWNDYlMkY0WGN6OXpjMVJNaXh6JTJCV2N6WSUyRjEzanhiajdva0RUM3UyNXZrdThwd0FBRmgycThrYTVyeHB0OFlUNzdXT0hiSlRzdG1sRTIwJTJGalZFTExiV29XZXVjbldIdXYzdEpOSiUyQiUyRnpxSldaWHc2NnA1TWJHZk1lRHBHZnZCRmJqVEszNHRaVFR0RnQ2NGJ4VkdiTjQyeFE1JTJCT3AwZE9pYUxNOVZ2c3MwdVVWRTZMY1RXWFhHRE9lJTJGRk12bVluM2YxT1RNMGM1eTViTVNydXlUJTJCbTJ2SFk2S2pvM0dMQjVXTlM1bm1NSzRvMm0wJTJCS3U5JTJGNU5GcHMzRFZhN05JNktrWU5qZmV5eTA1YTdCSnQxNW9SRThVeUFNQXFyM0dET1daa1FuWnF0TjM3b3VoeDRyN1IlMkJ1MTglMkZPWmtaNXl2ajYzR1h4cjc3YmRmSEhuSE83SGt2eVB5c3ZFOHBXbDAydiUyQnclMkJhRTZJM00lMkZjemJlSVk3cDBEem1qQjI2d3RZdFQ3cDdYTXpwdEglMkJjc05NNk1lV0oyek9QbzBsc2ZrSW1tRDhkVmVlNUFRQ3dxbXJrWU02RTdIMSUyRmlEZm0lMkZDQ08yalk3RTF3M1k1dEZoeFpyeG96Y3RPeFN2Qmx3SWRrUW54Sk5PJTJCMjBJRlFuM1IzdmZObzJmckxZJTJGVFFzRzlrVkxiSXoxVFhiR3gzVk9kcG1UMlJ2YTBhSDJMdDJWeHdiblJqN2IxNFowN0xUMXZuWjdaMUs1bVpDZlVhTSUyRkRRVDdqdTFqVThYbmpvSEFHQVYxZWpCbktuUHVIWElsS2ljJTJCc3dpNjNzejQwJTJCOEZ5VkhacGRrRElxRDFwbTU5RFBNR2JuWWJiNW1uVkNkRkhlUHE0am1heTdEMG9oSlYwV2ZGeXVqNjBVMXkwSnU3akNuWmtsRzVyYXU2dk5pVkhhOUtEZiUyQlZQOWRZdGI5JTJCZlhKdWRudG9sZ3pIJTJCclpHZWVLZGZJeERRREFLczhIbHdBQThIOHElMkI0YSUyRk9YUG01TGNhMXFKRmk5eHg5ckpMOHliQjdCdiUyQnNtJTJGbW16bHo1aExmOUZkWVdCamIlMkZzJTJGVDliN3ByJTJCQ1hmJTJGNHNGOHl6UGhrWEg3N3pmTFJyMXk1M0JnQUFyRTdXYkxsWnJGbjFhWXglMkI2ODJZOXM0VDhjVm5FM0xqODJlWXR6M291dmg2OXV4WWYlMkYzMWMyY0FBTURxWnQxMTE0MUpreWJGckNsdnhzUiUyRjNwc2JteCUyRk0yJTJGVzhJU29xS3VLMlB2dm56Z0FBZ05YTjMwdGZqSmZHZkpVTzVxRURqOCUyQmRBUUFBcTV1ciUyQnowY3c4dktZOGJFa1RHNXJEUTN0Z0wya2dFQUFLc09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RUpCU1VsSmRmYkVkajF2aUlxS2loZzY4UGpjR1FBcFZabWZIUE1xY3o4JTJCNER1dm9DQ2l1S2dnTWtjQVNWZjNlemlHbDVYSGpJa2pZM0paYVc3TURET3dYTEt4WEZrVkRnNHJ4V0ZlWmVhUHZNd3h3UEl3d3d3c2w5bHpxM096ekUyeXMzYW03ZmdPeSUyRjV4bCUyRjFhYlZwY0VFV21pWUFsTU1NTU5LS2FTaTRzcU01RmlJUERkJTJGWGdEenJnbThyOEtBRUFBQm9pbUFFQUlFRXdBd0JBZ21BR0FJQUV3UXdBQUFtQ0dRQUFFZ1F6QUFBa0NHWUFBRWdRekFBQWtDQ1lnUlZtOXVpYm9tdHg5cU96aTJQSDY4dmk2JTJGdzRBS3hNQkRPd2dzeU9jVSUyRjlMVVpXWms5WHhxaGJCOFZybiUyQmZPQUlDVmltQUdWb3hacjhjOUElMkY0WjhmMmZ4U0c3dFk0WSUyRjJBOCUyQnBaaUJtRGxJNWlCRldMVzZNZGk4THNSYTI5M2JKeHk5QSUyQmlLTWJIblFPZmo0JTJGejV3UEF5a0l3QXl2QUolMkZIaVgyNlBkNk5sOVBpZmJySDdQaWZFJTJGdXRFVEh2czNoZ3hKWDhSQUZoSkNHYWc4WDM4Y3R6MzhOU0lsdnZHTDNZdWljTDJQNDNEOXNvVTglMkZUU0dQRDBlMUdWdnhnQXJBd0VNOURJcW1MaTBJRXglMkJOT0lOZ2NjRVYxTE1rT0ZHOGNlJTJGNzEzckJOZnhmUDNQUiUyRnZKNHA1JTJCck5ueENZRjJUMXIxSGRZSTFwdnNXZjhac0RMTVhWdSUyRmdwWjA1JTJCTk16YXA3JTJGS0xIM2E1NVQlMkY1S3kwd2IlMkZyWUdIYnJ5YkhYRHphTTlYSjc5Y2djMW1nZFclMkJ4NWZGeHgzNmlGNzZ1dTl3ZkU3cm5iM1NWeU4xczFJOG9ldkRTTzJMWjFySmtiTDQ3bUhYYUwzJTJGeDVXSXlmV2YlMkJUZm4lMkZBN3JuN2EzJTJGS001RjV5ZXBSRlo4ODg5djhhOUklMkJUbm1tN3FYbXhiU3l4JTJCT1dDNDVhN0xGdnNrT1BPT3ZPUlY2bnV1Wk5qN0hEYm8yVDklMkZwQmJMaGVjYzMxaXB0SHUlMkIwT2l5c2VleWZxZmJpTFB0OTZUWTluejlna2QzdjF2ZGJ6YjZQOUtiSFFVNm1qNnBObjRyZjVmOCUyQkdYcGVxV1dQanlhdVBpSjAyclgydEZ6a2tiaDlnV1FsbW9IRlZmUkF2M0Q4c3ZvdzI4ViUyQkg3QlFiNUljMzNPUDRPS1IxeEZmUCUyRkRrZSUyRlBmeTdtQnVUbncyZG5qMCUyRiUyRlZQb3V1WlElMkJMamJ6eFZQUyUyQm1ETHNrZHUlMkJ3UmZ6c3BGdmkyZEVmeHF5aVZ0RyUyQlhmTW9tdk5aakIxJTJCWjF4NHhJNnglMkJVOHZpbWVYZEdkZmo0bmJEOTRpdGp2azRyanZ6ZkpZdDZSVnJCR1ZVVDdoaGVoJTJGNnMlMkJpeTg2OTQlMkJubGVNQlZVeDZMYzQlMkY1VTB6TWJ5OXNjang4MmdGeDhwViUyRnIzbnN1VDJTWkdRZSUyQjhSJTJGUGhKJTJGT0g2WDJMejdnSGg3MFpmN2kzJTJGR05idVd4QlklMkZPeWx1ZVhaMGZEaXJLRnBsSDI5bGVVeDU0NEc0c1BzUFklMkJkemh6VVE4Q3RZMVpSNDdOeGo0ayUyRjFQJTJCR2NxayUyQkdSdThkdXNUJTJCNTk4WHI3MyUyRldjek9qd09zS0lJWmFGU3ozMzQ0JTJCajN4WlVTYiUyRjRwRGRxck41WXdOZG83REQyb2JVVGtxJTJGdmJFTzB2ZUolMkZPR0o4ZlQwNnFqdXJyT29YSm12RHY0TjdGNVVXVzhkJTJGTTVjV2RaJTJGbFphN2hsOTM2OTcyUW5SZjdmc0dSdkd5VTlQcXpOZUhTTlAyaXgzbFV4MnhTZER6NGs5OXZsOWpKalpORFk1OU0lMkZ4MHVTdm9uTDJwekZwOHN5WU4lMkZlemVIZklsYkZ2bTZJb2YlMkJXeTZISE1iZkh2ciUyRkpYWGN5MGVPUzhJJTJCTGtVYnRHMzVjbXgxZVZzJTJCUFREeiUyQk5yN09QOTVIem8lMkJ0Nm1ZWjk1OGI0eFclMkYlMkJIaE9XcFptckpzWDl2ejAyN3B4YUZFMmJGdVVINnlxTVZudGRISU9HajRtcFgxWE9mNDZWWDAySkY2JTJGZE16SjNHJTJCVkRMbzJiWDFna2ZlZk1pbyUyQm16b3VTJTJGUzZOMHJLcEN4N3YzRTlpUk81NmMlMkJLZEc4OWQ4UHAlMkJhNnBpMHYyJTJGaldQdm5CcEZUWnRHZmM4NHV6NyUyQnFRdU9qaHZIVlVhejNhNk01N0wlMkZablglMkJmYXNuOUklMkZjUHoxQUl4TE1RQ05hc08lMkZsRFE4OU9yclc2ZVdJOVdPSGc3dEhKcG1qYk9EZmwyJTJCZnpJWE5vOVBQVDQzZiUyRkNpN01UMCUyQm1QWkZibmk1ekhvMWJqbnpqekd1c2lnNm5QcElqTHozNU9qYWJxMEZQeFNMVzBhbmZjNlBoNGJmRXYlMkJWS2MlMkZ5b1JmSGRVTWIyc2ZIJTJCSGpxMWEzaWJ5JTJGZEg2ZDJiUmRyMWQ1STl2RjJ2ektlZk9xUzJEcFRmJTJCV1BYQmEzdjFLZVAzTkpzdkY0WnB3NGVHWVViWGxjbkhub2h2bnh1amFLbmhkZkVrZnR2bVdzUCUyRjlPTTNlNzF2ZGoxN1A2eDVXN1pyY214JTJCdiUyRldlVEZMbHdydHI5NlZJeDV2RThjdVBYNkN4NXZjWnZZNWF3QmNkMGVtUWRiJTJCVVk4JTJCc3EzJTJCdzdOcWtuM3g1a25EbzZaUlZ2R2NXY2Vtdmx6cHg1ZlRJelhSazdOblBoJTJCSEhuZUNiRmIzWDh6Z0JYRXp4bWc4ZFR1ZXprNnhwRkg3Qml0YTBiblczJTJGbiUyRjQ0ak5zNmNHSDlQM1B2YWN2NFAlMkY5bmxNVDNYeVd0SGkzWFh5QTB0aiUyQm4lMkZ2RGZ1ZUN0VDltMk9paHN2MkRjMmFPQ240VnBkRG84JTJCcDJ5Uk9UVXQlMkZ0RiUyRmFBTkxJNHBpaDNQT2p3TTNhWkxmWGxqem5ZNkxjN0s3Q1lteDhlaHo0NWZxRXc5bmo3MHJUc25GWTRjNDZjYXo0bWVMdnBoTE12ZnJxTWpkVVp2bzFHN2QzTkI4MzlzNWpqbmlSN0ZlZmMlMkI1c0VWczlzTnNxbGJHZTIlMkJPJTJGJTJGYVdaY3dlRzNlZGNtSU1ucG41QSUyQmFrRyUyQk9zWlg3Q0FDdU9ZQVlhemZSJTJGM2hkM3Y1czUwYkZuZE4lMkY2ZXpXRGRiWGNQZzQlMkZLaHVmayUyQk9CUVNPV2VaJTJGTTg2YVBpZEtyZThlZk0lMkZmUmJOJTJGZWNkUzJ6ZkxuTEt2Wk1lWDFGM1B4MjdKYmo5aGhvWm53UlRXUExicnRGOW5PJTJGJTJCcmZvMkw4OUpyUmhXMFZoM1RyRkd2bXR4WlQyRDUyM2k4M0xSNlR5OTZMZW0lMkJpcmt3OCUyRnYyc1h2RllMaDc3eFFWN3QyMWdlVUk5cWlwaXh2dXZ4cURmSGhFWFpQNTJhZGJ0OTNGMnQlMkZxZllGWEZqSGolMkY5V0h4JTJCQU8zeENWbm5SZ0g3ZFFwTnR0dzA5ajdwc1FDNGhWaWRvejklMkIxblI2N0daVWRUaHBPaDN3ZDdSdHFFbnZPNFdzVSUyQlA3TmZRUjNIUDFiZkhpdzIlMkJxeEdnOFFobW9KRjhFaSUyRiUyRiUyRmQ2YUdkangxOFZ1TGVyWmMwSEJldEgxeW14UlIwejdSJTJGOFltdXF5eWYxaW56WUxYNzlKcTYzaW9CdmVqJTJCM1BmeWhldmUlMkJFMkxMQlFsMlNMMlBhQnpWenB4dHUweUZhNWs0MXJPV21XJTJCV0NPU3JuUm1XOWE1RFhqdlhXVFQyWXdpaHVVbE9BMHlkTWpRYVhRdWRVeEppJTJGbnJGUVBEWTAlMkI3M0FnajFURkJTdG5YbThQNDdqN3BrWFA3JTJGODBYajFINyUyQkpINnlkdjFpdGVWTmkyR1g3eE1ZdFdzYW0yJTJGOHNEampzNVBqOUgyNkwwdGZHeGZ1ejFvcld6WmM2enh0RnhaaSUyRnhobTlIcXVaVGU5M1FleWRmTUxONDhlbjN4YVhkbDB2eXAlMkYlMkZYZngwZzZheFJ1dE5vbE9uVGpXSFBjJTJCUFYlMkZLWEJHZ3NnaGxvSExYN1hsNWFYejBiZHolMkI3SFB0a25qTWxucnY1dkxpZyUyRjNNeGVTV2NYRnk3VmJPb2YlMkJGR2pZb3hnNkwzMlU4dVpUdzJyTEw4M1NpOXB2ZmlyMVBWSnpIMG5EMWluNHVlaWNuVm04U0JGOThSajc3NDc1ajQ0ZFNZTmFjNjVzMGFFJTJGY2NYJTJCJTJGcTRSV2pZa3dNNm4xMlBEbCUyRk5uMkRKZjVpS2x4JTJGOSUyQmp6d2tjeCUyQmFWYjQ1Z3QxNG81bjAyTWNlUEcxUnpzTlFOWUFRUXowQWdXN0hzNXRya3EzcWlvczllQ3hRNHpZOFR2c3Y5TCUyRmF0NDVzOFBSb043bUt0dkx4blZjJTJCT3owZmZITHpmNFR6eDR6dDV4OEUxbFM3VWVlSEZOWTkwV05ldDZwMDM0S0dibFRqVnMlMkJvVFJOVFBuYTdlSTVWczIlMkZYbE1HanM1ZDZyTlppWFI0RUtTdXZGNDZtMXg4YjVManNjYUxXUFB2dTh2ZUozbXpvcEpMOTBTQjYxWDh6cnQ4JTJGdVhNbyUyQmdSdFdFMHJqaWolMkJPaWN1M2Q0cWJYUmtmcEpjZkZBYnR1RlJ1VnJCJTJGTlVpVyUyRlFsVEVtRUc5NCUyQnduczdQcHA4WnRGemU4bG53eHN5ZkVFNWVmRzM5N2UwNTBPT0clMkJlUHZ6JTJGRjVDN0NVRFdBRUVNJTJGRE5WVTJJcDI5JTJGSXI3TW5Oem15UDJpYzNLcFJQUFklMkJxQWpZNnZNcWNvMzdvdW54eTVMOGhaSHl5Nkh4b1dYZG85MW9qSkdEWDRwYWpKMFdhMGJHJTJCJTJCNFMyNlBIUjg5ZEclMkI4bkZ4TVBTdmVIZnBVTHBqYjdMeFRiRnB2N1k2TkY4b1NlNVNZOVhZTWVmUzl6SW1XMFhXM3pnMHNBY25FNHgyblJhJTJGYWVMeXcyMkp2bWx4cXhjMmlmZGNUNHklMkYzbnh0YlpGNm50d2M5RUslMkZuRjA1JTJGUG1sMFRNanVyM21iSTJMJTJGYlJaZHE1RlJWUjRmdnZmdHZOV3ZZc3dkY1Zxdm10bjBVMiUyQjdNTG90OVJPdWlMSiUyQng4VkoyZGRxMjh2amdUOGVGcDNyZlFjalFPUHdFd2I0eG1hJTJGJTJGVmpjOFVLdXd1TEklMkZUbzMlMkZPYTN2SFczJTJCVVg4YXBmc3JzdEd4WUQ3MzRpbDNkRmFZMXIlMkZKJTJGOFRKJTJCUjJmbkYzOUxxaTRROUJxUmh6WDF5V2ZaZGgwWmJ4NjElMkZ2TnYlMkJEV0JZMlBlNiUyRiUyRkslMkZ4ZXIyTGt6TWhmTjlsdVRjcVJwc0Q0b2pjUng4dXJuSjAlMkZ6ajdkOFBpeTJXT3g2VlEzOXJyNlIlMkZHdE1WZSUyQktyNFpOaE5jV2wyUDlvcld1WG82SCUyRjI3MkxZbHpXejZSY3V3eE91bWxRYWwxNzJXdVpQZ1RaeDFDWEh4WGIxZEQ5QVl4TE13RGUwWU4lMkZMUlRzY0UlMkZ1bnA1ZHJyTEZaZER0OHA5eWVIOGJlJTJCMUM4dWRUN1pLNktXV01mak1zdmVqUyUyQnpPN0s3WkJkNjk5WDc5Sm8lMkZ1TTQlMkZlWmUlMkJROUJPVEIyT2FKZmpQaXdZc0dhNnV4SFJ6OTlWUnk4eDBuNTliVTN4cW03MUxQbmo1eTFvOFVIbDhjZWU1MFREJTJGNzdzNmhkTWx4VjhWRzhkTVBCc2NkSlQ4Yk1hQmI3WG5GZTdOUEFIamslMkJldTd4ZURWelAxdWU5OWU0WkduamNkS0Q4ZnRMN283blJrJTJCSjhvWFdLVmZFUjZNR3hkbSUyRnVpR3luZDVzeDkyaWMlMkY0bXY3ZlJWckZwN29YJTJGWSUyRlM2WmtpOFg1RiUyRnhwbm5PNmIwd2pqNDhEdWpvazEyRjNncjJFZlB4ZU92enN6OEhYSmUlMkZQV1NaWmxObnhXdjNIWkpESjZaJTJGWG83Sjg1cTZBVUZhRVNDR2ZobVpyMlIzJTJGZHlVV3g3JTJCRDdSYWFuMlhMRkdiSG5BOGZIVGJMaU52ek1HUGwlMkZQbW9oNjlwSlJVRkFVNjIxeFNOeVclMkZaUzNIJTJGZUpHNDdiWm9tejJRMHJqUFc3WFJHUERUb3VPcXd4Sjk1JTJGNEpUWWRjTzFvMmlOMXJIUmh1dEZjWk5Xc2NXJTJCdjRzaDA0cWk4MG4zeDVCclV1dHJ0NGx6Yjc4cDluenZEM0hJMXEyamFlWTIyclZlTTRyV0xvbWY5QjRTMHlxYnhZJTJGN2xNYWRKMnlaZkx6WmVCelFlOWRvS01zWFUlMkZWWkRQdjkwYkhIRDlwRjg2WjFYcWVpdGFOa3gyT2klMkYlMkJqWjBiUnpyJTJGaEh2ME9qZmY0cWhSMFBpWXQ3Ylo3NTF5cVBWNjdZTHpaZGU2MW8zYTUxckpsNXZsc2RkSE5VbmpJZ3JqbDBTZm42Y3B5OGVaMzdXJTJCalFLdmJLNzVidTVaTTN6NDIxUCUyQldaJTJCdmZuWExSbG5EZWdkJTJCeTYxRTg0OCUyQmZadSUyRmZGSlRmbHB1dmpxRDVIeHpiTCUyRndVQXNOUUVNJTJGQ05USCUyRjklMkZwcDlMeGR0RzRmdms5Z1g4U0lLTjkwblRzaDltTWUwZUhMd3EwdTVUJTJCYWlhRmF5YlJ5YTNWM2FrRDZ4MjlKUFN6WmdyZWgweEIzeDdnZXZ4RjFuOTRqdDJ6V1Bvam1meFFjZnpvcWlWcDFpaiUyQk11ajN0Zm14UmwlMkZYckdaa3Y0MyUyRjdyZERraEJvOGVFYmVmdEh0MFdQUHptUExaN0NocVZoTGJIbnB4NWpiR3hRdVg3cGwlMkJROXR5eEdPMDdCcTlydnlmMlBNSEhhTmQzVjNCTlcwVkcyOSUyRmFGeDg3MnN4cWV3UHNjOUNkOXd5OXJobVZJeDU0cW80JTJGRWV0TW4lMkI2ekluUHBwVEh1dHNjR3BjJTJGJTJCbW9NdVdUUCUyQlA2Mzhwc2hPNXMlMkJJSG92MHhQJTJCSlA3MyUyQmo3eDlKZlpMN2N6NCUyRlFHOWk4TjBOZ0tTa3BLcXJNbnR1dDVRMVJVVk1UUWdjZm56Z0JJbVQwM29xcTZPdFlvenNSdllVRiUyQmREWHolMkZvRFlmZE5meCUyRk94YyUyRlFiTnpKTzJpdyUyRlRzNzBaOCUyQkk3ZmE2S1NwUGZqcmUlMkJQUGV5JTJGOG14bTlvenJ6cTNCcnVwc1VGVVdTYUNGaUNxJTJGczlITVBMeW1QR3hKRXh1YXcwTiUyQlpIQndBQUpBaG1BQUJJRU13QUFKQWdtQUZZSVZydTJUZmVyNjZPRCUyRjRQMXk4RE5BYkJEQUFBQ1lJWllIbHQ4cXQ0cnJvNnFxdnRJUU5nVlNh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DZ29LU21wenA3WXJ1Y05VVkZSRVVNSEhwODdBMWc1VldhJTJCbyUyQmRWNWpkV29ObHpJNm96JTJGelV0eXZ6bFhWaVFINFh2bmpuenFxTXE4MzNScEtnZ2lsYndORkZCNWx1aFNlWSUyQnNzZkF5dW5xZmclMkZIOExMeW1ERnhaRXd1SzgyTm1XR0dWVXhWVmY0RThLMnJ6b1I1YmhZS1dLV1lZWVpWek56S1REVG5adE15ZnhHdndGbXU3QXh6VmFZTzFpaHVuQm5tQng5JTJCSWxxMiUyQkY1JTJCQ3hyUHZLcUNUTWhtWjVlck05OFRLeVpucDglMkY0UExwMzMlMkY5YiUyQmQ0RFZxejZacGdGTTZ4aVZ0WmdIdjdjaU5oajk2NzVMV2c4MlNVWmxWVVJUWXRYM0pLTTdOZnZyaiUyRnBLcGhoRldCSkJnQUFMQ1BCREFBQUNZSVpBQUFTQkRNQUFDUUlaZ0FBU0JETUFBQ1FJSmdCQUNCQk1BTUFRSUpnaGxWYyUyQmN0OW9uTkJRUlRrRDEydWV5dCUyRkRnQ3dOQVF6ckFZNlhsc1cxZFhWTVd2a2hiRnBmZ3dBV0RxQ0dWWnhYNDJmRUswNnRjNXYxVkglMkJjdlRwWER2ejNDYU9MZjBvT3hndjklMkJtODBHejAxTHVQenA5WGU1MHVrWjJrJTJGdUxWeSUyQkxRbTBiWGpHZE12ZnVVM0RnQXJHb0VNNnpTeW1QQ096Tmk2dzdmejIlMkZYbWhwMyUyRjNmM21Iak5sTnpNYyUyRlhIZldQR0w4JTJCTm1pN3VHTmVXWmNZeTQyUE8zanAzNlJxWm1MNjJWd3h0WVk0YWdOV0xZSVpWMmxjeGZrS3JXR3lDZWVyUXVIZjhPWEYyajN4SXR6MHdMamp4c3hqN2FjMW1mY3BmdmpaNlRUdzV6dTJXSDhpWWNGSFhLQzR1enMxR2IzRDBzJTJGbFJBRmkxQ0daWWxaVlBpSGRtYkIyTFRUQXZxMW12eExXOUpzWjUxeHdVRyUyQlNIc2phOWRFVE1temN2Tnh2OThhQTk4Nk1Bc0dvUnpMQUtLeCUyRjllQXh0MVNrV1c4SGN0bHNjMGZIYXVLNTJiZkxVUiUyQktLVyUyQnVaaWM0YjElMkIlMkJhbUhqZU5WRTdJUTBBcXhQQkRLdWtMJTJCS1ZpN2VLNXJzTWpwNW45NGpGTzdkdEhEV3diOHc0cUtUbURYNGJYQkc3RGZ0ckEwRThNMTZlMlhQQjhnMEFXTTBVbEpTVVZHZFBiTmZ6aHFpb3FJaWhBNCUyRlBuUUdzbk9aV1JsUmx2cXViRkdYJTJCSWk3SUQ2NEFzJTJCZG03NmM2MWlqTzNFOGozTkh3NTBiRUhydDN6VzlCNDVrenJ6b3FxeUthRmhkRTBRcWFKc3AlMkIlMkZlNzZrNjdmeXZjZXNHSmQzZSUyRmhHRjVXSGpNbWpvekpaYVc1TVRQTUFBQ1FJSmdCQUNCQk1BTUFRSUpnQmdDQUJNRU1BQUFKZ2hrQUFCSUVNd0FBSk5nUE02eGlhdmZEWEpUZEQlMkJ4S3RCJTJGbWh4OTVLbHAlMkJiNzM4RmpTZWVkVUZtYSUyRlZ3aWd1ckk3Q3FNcVBOcTdwbjglMkJNQTd2dkY1bHZDZnRoaHBWY2ZmdGhGc3l3aXFrTjVoVXRHOHpWbWYlMkJhWnVOQUhmQWRsdjNna3BvUEZGbHhIMXhTVjNIbVByNk4lMkJ3RldEQjljQXF1QjJsJTJGVzM4WWgyOG4xalRzNGZOY08zOWJYcWxpR1ZaTnZhMWpGRkdUQ0lQdEwyOEhCNGRzJTJGaUdWWU5mbldCZ0NBQk1FTUFBQUpnaGtBQUJJRU13QUFKQWhtQUFCSUVNd0FBSkFnbUFFQUlFRXdBd0JBZ21BR0FJQUV3UXdBQUFtQ0dRQUFFZ1F6QUFBa0NHWUFBRWdRekFBQWtGQlFVbEpTblQyeFhjOGJvcUtpSW9ZT1BENTNCa0RLN0xrUlZkWFZzVVp4NWklMkZ2d29MODZQSjc4T0Vub21XTDclMkJXM29QSE1xeXFJNnVxQ0tDcXNqc0tDM0slMkI4UmpkOXh1ZlI4NkQ5ODF2QXl1enFmZyUyRkg4TEx5bURGeFpFd3VLODJOQ1daZ3VUUjJNQTklMkZia1Rzc1h2WCUyRkJZMG5qbnpxcU95S3FKcGNUYWE4NE9Oek5jdnJEcnFDMlpMTWdBQUlFRXdBd0JBZ21BR0FJQUV3UXdBQUFtQ0dRQUFFZ1F6QUFBa0NHWUFBRWdRekFBQWtDQ1lZWlUxTmU3dVhoQUZCWXNldXNSMWIlMkJVdkFnQXNrV0NHVmRsNng4VERVNnFqdXJyMjhIRU1PaUIlMkZIZ0N3VkFRenJLYktYJTJCNFRuV3RubmJ0Y0Y3bEo1JTJGS1hvOCUyRlByNHRuN3U2ZW40MXVFOGVXZnBTN2ZPNjh6cld6MUczaVY0OTlYRE9lVWZlMnVtU25yJTJGTzNZeUliZ0ZXQllJYlZWTE9kTDR0MzhqUFBIMSUyRndyN2l1Tm96SG54T25UN215WmtiNjQ3NHg0NWZuUnVsSFUlMkJQdSUyRiUyQjRlRTYlMkJaTW4lMkY4ODFQNnhPTUxtams2WGxzV3MwWmVHSnZtdHdGZ1ZTR1lZYlcxWUkzekJrZmZIYVBHZmxvejNQSGF1TyUyRnNyV3RPdCUyQjBXUiUyQnc4S3NiJTJCZTJqY213bnBzM3Q4UHo5JTJCWUp6OXklMkJueG44OXFOcjhhUHlGYWRXcGRzMUVyYyUyRmx0OHJQT2JZNHRqWHlPQThCS1J6RERhcWs4WHU1elVBejVaYzJNOFRlYkdaNGFRJTJCOTlQYmJ1a0klMkZwV3Bud0xzdk5ZTSUyQktSemZ1SDRPc3p3QmdKU1dZWWJYMFZZeCUyRmMyWSUyQmNzdGo5T01QeElTYU15TEczeEZQNWVPMiUyRk9XYjQ3THh4OGQlMkJlM2VMSXpJQlBIJTJGWnh0Ukg0cnFCTFdPelZ0blQlMkZ4djNaaSUyQlRuNVJlWFBhJTJCNXQ4NkFLeDBCRE9zbHRyR2dSY2NFcmR2azEweTBTRXVtNzdEZ2hubWpudkclMkI3JTJCcldVclJ2UHZFdU9aJTJGejQ2dE01YyUyRmFtRGZtSEZRU1c2OFlJTXJZdGNuQnNUUEMlMkIlMkJQSHUzT2pCWlhIWjI1ekNMbUw4bllJTTVvY1ZVYzNXQlFBOEIzVzBGSlNVbDE5c1IyUFclMkJJaW9xS0dEcnclMkJOd1p3R29vdTNlTEkxNkl3eDdQUm5MYTdMa1JWZFhWc1VaeDVpJTJGdndvTDg2UEliJTJGdHlJMkdQM3J2a3RhRHh6NWxWSFpWVkUwJTJCS0NLRnBCMDBTJTJCZm1IVmNYVyUyRmgyTjRXWG5NbURneUpwZVY1c2JNTUFNQVFJSmdCaFpvdG5OY3RoU3p5d0N3T2hITUFBQ1FJSmdCQUNCQk1BTUFRSUpnQmdDQUJNRU1BQUFKOXNNTUxKZkczZyUyRnpndzglMkZFUzFiZkMlMkIlMkZCWTFuWGxWQlZGZG45OEZjSFlVRnVWOTVqVzc2ak0lMkJqNTBINzU3ZUFsVmw5JTJCMkVXek1CeWFleGdoaFhsMiUyRmpnRW1EVjRZTkxBQUJnR1FsbUFBQklFTXdBQUpBZ21BRUFJRUV3QXdCQWdtQUdBSUFFd1F3QUFBbUNHUUFBRWdRekFBQWtDR1lBQUVnUXpBQUFrQ0NZQVFBZ1FUQURBRUNDWUFZQWdBVEJEQUFBQ1lJWkFBQVNDa3BLU3Fxeko3YnJlVU5VVkZURTBJSEg1ODRBVm02OWUlMkZlT2R1M2E1YmNhWDFVMGlld1BqOExxdVZGUVVETUczMFZWVVpUNVdpM00lMkZGY1pCWm10RmVIRER6JTJCTTY2JTJCJTJGUHI4RnJNeXU3dmR3REM4cmp4a1RSOGJrc3RMY21HQ0dWZFNOTjk0WVBYcjB5RzgxdmpuekNuTEIzS1N3S2dvTEZUUGZYWE1yTTlGY1hSQk5pakolMkY0QlhrZnVVMXV0TFMwdWpWcTFkJTJCQzFpWjFSZk1sbVFBQUVDQ1lBWUFnQVRCREFBQUNZSVpBQUFTQkRNQUFDUUlaZ0FBU0JETUFBQ1FJSmdCQUNCQk1BT3J0NmxENG96dDk0MmIlMkZ2VlZmZ0FBRmlhWWdkWGExRGVmak1tYk5vdSUyRjNqSXNwdWZIQUtBdXdReXN4cWJHbTA4V3gzSDlMNDFmalgwc1J0UVc4NWhiWTYlMkJPSGFOaiUyRnJEdlRmJTJCS3J4WVo2M2ppWTduQW5qcmtqTmklMkJkbXpmbXlJM1VaMmR0ZTc5V0x4NDYxNzV5OWZPWUUlMkJOSVdmMGpzZnEzayUyRnVPbVBpMXIzeXQ1RTVuRmg3Z2R6c2QlMkIxNDNkdllmdjVsTzNZOE1YOTdkVzhqZjluNkhuTm03UGpzODhsZXBhNjY5NVYlMkZIbVBtUCUyRjc4ZGZNWEJWamRDR1pnOVRYMXpYaXllSSUyRm8yckpMN0hiWTJIaHNmakZIYlB6YkIlMkJPdDhlTmolMkZQaEg0JTJCQTNoOGU0VFU2TVlabnRSODglMkJPbTU2TFROJTJCNndIUk1oT2ZSJTJGNWgwJTJGakxXOW5MWmM0N3VEVE9HWkNQMFdkUGowRWIlMkZpTTNQdjdSZzZQMG5BRTFNVDFmSm5Ddkd4b3RtMlZQZDRrVGg5WGNSdmIlMkJmdlRhaUV5Y1pzNCUyRjhnJTJCeDZWJTJGZXF1YzI5cXg1REpueEVmM1dqT0c1eDEzbk5rYWNHUlAlMkJOaXltZDZubk1XZXZ2cGhGN212STZmSEQ4aUhSJTJGejlueG11NTIlMkJzWDNkZk5YeFJnTlNTWWdkVldkamxHOFI1ZGN4SFpaYmZEWXV4ajJWQ3RNZkdQUFdQcjNPenFIMlBER3pJQnVYYiUyQmpEckdQSDklMkZkRHJ0bVBubmRUbjQzTmp5Z3clMkZpNiUyQnpHbmpmRmxRZms4N1RMYm5IWTNMZmpnOXdaTmNiY2VtcThlY2daMFMwWHpGbTFNOFNaJTJCenM5RyUyQlBQeCUyRjJkVG90akZ0eDRuTHZsQiUyRm5iZURaTzM3Rm01dmZZZDQ2UFMlMkZQM00zJTJCMnUlMkJ2SjhXZ200ajlZYkJxNXhvTG5scCUyRk5YdlMlMkJzdHEyajg3cjVFOERyT1lFTTdDYUdoTVBYZk5vUEhUNmpqVkxEcnBmRnhPZldiQXNZOEVNODI5ajhsbjVwUmFOWmN5dGNlcWJaeTRJNnB6YUdlTDglMkZWWGtoJTJCdTFZSWI1cjUzdmlJdHkwWHRySFBsUXQzZ205NWdmamJOTDhoZXRSOTNaOHg4TiUyRmxzRDk5VWxEdTQ2TlBhdURmQXY4c01BcXlIQkRLeWVjck9xTjlVc09jZ2Zzc3NiN3Z6Ym91dDdXOFdtWGVxWlhzN0l6VXIlMkZLUk9jJTJCU3VNZWVpYWVMdDklMkIxZ3p1JTJGSHNndmllT3FSJTJGRE9oMFFIVE45Zkg3Y1dmZiUyRjhTWlZ6YTBQQ0p2eTkzaXNMRiUyRmlyOHR1UEc0NXUzMjBUNTM0d3UwYmQ4NXNoUEJVejk0SjFwdW1iJTJGdjdIT2JrajJ4QkZNJTJGaUhmS004ZUwzbGZlWnhQS1lzZWJYck1rQTFqdENXWmd0WlJiVG5GQXpYS01XbTElMkY5RiUyQng0UXZEWTF4RjNXVUxYZU9oTFElMkJwZDBsR2REa3hiajY0TkhwdVhiTzhvZnViWjhZOXAlMkY4d2NoZmRzMjI4OW91YThhN1pkYzUlMkZxQTNrQ1ZIJTJCMDJOaXI0VnF1ZTRiOW5yRjdETiUyQmxibSUyRkxuSGl6UWRIYWMlMkJ0YThhN3Z4bG4zbE83TkdUQmtveU92V1pIejh5TnRkMzMxOUd0TlAlMkJZJTJGJTJGaFIlMkZEUXh3enolMkZ1WFU5T2I0JTJCTHJ1a1pKSDd5cjdwNzUlMkIzeHFrUDlZaVRGbjZnQUt1bGdwS1NrdXJzaWUxNjNoQVZGUlV4ZE9EeHVUT0FsZHVOTjk0WVBYcjB5RzgxdmpuekNpTDd3Nk5KWVZVVUZoYlVERklqdThlSjYlMkJiR1JkY3ZZUmFaYjhYY3lvaXE2b0pvVWhSUldKRDdsZGZvU2t0TG8xZXZYdmt0WUdWMmRiJTJCSFkzaFplY3lZT0RJbWw1WG14c3d3QXdCQWdtQUdhR3h0OTQyJTJCWnBjQlZobUNHUUFBRWdRekFBQWtDR1lBQUVnUXpBQUFrQ0NZQVFBZ3dYNllZUlhWdTNmdmFOZXVYWDZyOFZWRms5eCUyQm1BdXI1MGFCM1REekhWWVZSWm12MWNMTWY1VlJrTmxhRVQ3ODhNTzQlMkZ2cnI4MXZBeXF5JTJCJTJGVEFMWm1DNXpKNmIlMkZUQ0k2bGlqT0JQTlByaUU3N0E1ODZxak10UEpUWXNMb3NqJTJGVndXV3dBZVhBQURBTWhM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CVHVmOEZia1QyczI3cERmZ2dBQUtoVlVGSlNVcDA5c1YzUEc2S2lvaUkzQ0xBa0JZVkZVVkJRa04lMkJDNzc3cXFxcW9ycTdLYndFMHJMaTRPR1pOZVRNbSUyRnZQZTNQYjhZTzdZOVlSWWI0TXV1VUdBSlN2SVJMTlZYYXc4Y3JGY25mdVZCNUNVJTJGUU43MHB2JTJGaU0lMkZlZnlXM1BUJTJCWUFRQ0F4WmtlQWdDQUJrWDhmOEp4SzNwdnBHM2RBQUFBQUVsRlRrU3VRbUNDJTNCJTIyJTIwdmVydGV4JTNEJTIyMSUyMiUyMHBhcmVudCUzRCUyMjElMjIlM0UlM0NteEdlb21ldHJ5JTIweCUzRCUyMjQ1MjcuMDA0NDgyNzU4NjIxJTIyJTIweSUzRCUyMi0xMTQ2LjAwMjQxMzc5MzEwMzQlMjIlMjB3aWR0aCUzRCUyMjMwMCUyMiUyMGhlaWdodCUzRCUyMjE2OC40NCUyMiUyMGFzJTNEJTIyZ2VvbWV0cnklMjIlMkYlM0UlM0MlMkZteENlbGwlM0UlM0MlMkZyb290JTNFJTNDJTJGbXhHcmFwaE1vZGVsJTNFOOulOQAAIABJREFUeF7s3Qd4HOd97/vfVmDReycIEKxg750iKVHFKqS6KFuyrnzjNJ/jnDjJSTu5vk/uPSflJI7jJDdxkS1bXaIaRYkm1cXeOwmSAEH03hZY7GLbfWYWpNhNQOSCQL77iA+H2pn3nffz/mdm94fZhUU8EEAAAQQQQAABBBBAAAEEEEAAAQQQQGDEClhG7MgYGAIIIIAAAggggAACCCCAAAIIIIAAAgiIAJAiQAABBBBAAAEEEEAAAQQQQAABBBBAYAQLEACO4MllaAgggAACCCCAAAIIIIAAAggggAACCBAAUgMIIIAAAggggAACCCCAAAIIIIAAAgiMYAECwBE8uQwNAQQQQAABBBBAAAEEEEAAAQQQQAABAkBqAAEEEEAAAQQQQAABBBBAAAEEEEAAgREsQAA4gieXoSGAAAIIIIAAAggggAACCCCAAAIIIEAASA0ggAACCCCAAAIIIIAAAggggAACCCAwggUIAEfw5DI0BBBAAAEEEEAAAQQQQAABBBBAAAEECACpAQQQQAABBBBAAAEEEEAAAQQQQAABBEawAAHgCJ5choYAAggggAACCCCAAAIIIIAAAggggAABIDWAAAIIIIAAAggggAACCCCAAAIIIIDACBYgABzBk8vQEEAAAQQQQAABBBBAAAEEEEAAAQQQIACkBhBAAAEEEEAAAQQQQAABBBBAAAEEEBjBAgSAI3hyGRoCCCCAAAIIIIAAAggggAACCCCAAAIEgNQAAggggAACCCCAAAIIIIAAAggggAACI1iAAHAETy5DQwABBBBAAAEEEEAAAQQQQAABBBBAgACQGkAAAQQQQAABBBBAAAEEEEAAAQQQQGAECxAAjuDJZWgIIIAAAggggAACCCCAAAIIIIAAAggQAFIDCCCAAAIIIIAAAggggAACCCCAAAIIjGABAsARPLkMDQEEEEAAAQQQQAABBBBAAAEEEEAAAQJAagABBBBAAAEEEEAAAQQQQAABBBBAAIERLEAAOIInl6EhgAACCCCAAAIIIIAAAggggAACCCBAAEgNIIAAAggggAACCCCAAAIIIIAAAgggMIIFCABH8OQyNAQQQAABBBBAAAEEEEAAAQQQQAABBAgAqQEEEEAAAQQQQAABBBBAAAEEEEAAAQRGsAAB4AieXIaGAAIIIIAAAggggAACCCCAAAIIIIAAASA1gAACCCCAAAIIIIAAAggggAACCCCAwAgWIAAcwZPL0BBAAAEEEEAAAQQQQAABBBBAAAEEECAApAYQQAABBBBAAAEEEEAAAQQQQAABBBAYwQIEgCN4chkaAggggAACCCCAAAIIIIAAAggggAACBIDUAAIIIIAAAggggAACCCCAAAIIIIAAAiNYgABwBE8uQ0MAAQQQQAABBBBAAAEEEEAAAQQQQIAAkBpAAAEEEEAAAQQQQAABBBBAAAEEEEBgBAsQAI7gyWVoCCCAAAIIIIAAAggggAACCCCAAAIIEABSAwgggAACCCCAAAIIIIAAAggggAACCIxgAQLAETy5DA0BBBBAAAEEEEAAAQQQQAABBBBAAAECQGoAAQQQQAABBBBAAAEEEEAAAQQQQACBESxAADiCJ5ehIYAAAggggAACCCCAAAIIIIAAAgggcMsFgHl5eeELp8Xv96uzs1Pp6emaMGGCrFYrs4YAAggggAACCCCAAAIIIIAAAggggMBNEUhJSTFzqJ07d6qyslIul0s2m+2ivurq6m65TO1aGLfczl4YALqScxWSXQ1VJ5SSFEcAeFPKmkYRQAABBBBAAAEEEEAAAQQQQACB3ywQCoUUDofNP4N5GDd1XXhj17m2BtumxWI5356xfG7/jH0b6D6abTlccsZnKTkhRslxIgAczCRf7zYXBoBZY5fJ5krXqT3vKt4ZIAC8XkTWQwABBBBAAAEEEEAAAQQQQAABBG6ggBGoBYNB848RtA3mYdxF53Q6zU3PhX5Ge4FAYDDNmeGf0abxtxHgGe0Y7Q00/DM6N7aPScxWUsF8Jcb45fJXEQAOalauc6MLA8CSRd9SbGqx9r3/v+UMtRMAXqchqyGAAAIIIIAAAggggAACCCCAAAI3UsAI13p7e+Xz+QYd2BkfpU1KSjLDNiOk6+vrM9vzeDyD2lWHw6G4uDgZfxshoNvtltfrHVQAaGyfmDVeBXOeVoK1XfbWbQSAg5qV69zowgBwyj1/qYTsydry8vdk89bepADQJqvNoaS0VLli7YoJedTp9qi9q/fyPbZYZY1LVqwrTqnxNlm8bvW529XVJ3mvFVZbYmSxuZScGqf4WEm9Lerx9KnjmvVtk6wuxcW7lJLmUri7XX0et7p8kj9kfHLbKldyilwJ8YpTr/p6PWrp8CgUCktWm6xxKYqLdSrVFVJf0CZf0KYER0AhX6/cbV3yBkPyX+ecXLaaNU4WR4JSkyyKsfrVY7TnD6hvsO2xHQIIIIAAAggggAACCCCAAAII3NIC535HgxECGsHdYB6JiYnKzMw0A0DjLkIjrOvp6TGDu8HctRcTE6Pk5GQZfxt3Ara0tJjtDaYtu92u1IKZGnf7f1dCuEGqeZcAcDCTfL3bRD8ATJArMVsL771HpSXJyvMd12fbj+jXW09etssWe4xiJ92hsaWlumeKSzqzQ/U7N2lrrVTRcY0ROkfJGjdRt989WVPGhGQ5/YYOHavTh0eusY01QYqdpNLp43T73WMVOLRJTYd3mH019DgkxWrc0ts1ac40TbacVvXJ41q3+Yh6fX5ZXcmKnXi7Jo3P091jvartTlC9O17TM9rVV31S29/bpkq3R43XOymXrhc/Wc7UObpnmVV5MU06+N5WVTZ3qG6w7bEdAggggAACCCCAAAIIIIAAAgjc0gIEgPwSkBtaoNEPAJOVkFKoe55ZqznT8lQUPKnP3/tM77+zVU2Ses6PziZbTKLyVqzVrAVztHqyU4FDH6hi00t6r1w60nINBnu2rLFFmrtojEryQ7JUf6xTZ5q1q/w3BIDOCZq1ZK4efHqZ7Pt/pcbdH+jto1JlZ7Jkz9Pih+7TkttnqTR8TOW7d+qXL36mJo9PvsR0JS5+UvOmFerrJU3ac9Kj3ac8Gp/SLX9jlQ5/cVB1Hq/aBjtzifMUk327nl5jU7GrRlue26Djtc06M9j22A4BBBBAAAEEEEAAAQQQQAABBG5pAQJAAsAbWqBDEwCO0j1PP6JZs0pU6OzSmbfe18HXN2inpKrzo4uVMy5dsx99SvMWzdLibL+6927QyesJAGV8ZNciq80ii7HY/1tzjE/rXv1hfClmmqYuWaZ7nnlcaWd+IfeR9Xplh1TeXijFzdYDjy3SnavGKttfrspt2/X+zzeorMerpuRMpd39jOaXZmttSpne2bhbr286IouMDsMKm/0bS4N8EAAOEo7NEEAAAQQQQAABBBBAAAEEEBieAgSABIA3tHKvFgAaX+o4+45n1Vu/R/7ueiUULFKwz62emm2Ky5klR9Io9dRsldXuUnzBYvU2HZSvo1IJoxYpHOxTd802uTKnKCa1xNxGFpviCxbK11KvYE+rJq96RBNLx2lCskdVR6t1ZM8pna7Zpq5QwOzL57Wqz+PXmPmLNG16oZaW+NVQflZ7d53SSbdHLb1hOcMuTch1amqhXXsr/GqorFdm9Tb1JuSotWCBCnO9io0Jqbo+Vj2WsMKJAVncdqXYHJo8xi63J6wj5QFNz6xTRqxX+5vHSLljVDi/RK66MnlPH9L+3VvlDuUqvniNvrY8XXOmunSmKqiuY7ulfS/puLVU1enzNX7hFGWmuORqadWRijM6UVUnRzhOoe5edTdWKzYlQ8lZOSrJMH7TjVTeLI3JDml8bkh7K6w6c7beNItJKVLyqLmaPsauWIdFByoCyk1J09TCHPW6YtTdfEbtv35JTZZUtYxaoHGFdsXFWnSqKqCcJItmFtu0tyKok1Xd6mmslj02TvFZBcqs2a5YT5OaCxYrPj9bhfk21dQH1VDbavZrcyaY7qUplcqMadORzgmqb4o858qeoZjk0eayxeZUgjHfzUfkay83twmHguYcx2ZMVEza+Mh8S4o35rHtpLwtJ8xli9UWGWNqiVkb3TVbzVox57vzrHobD5jLFnuc2YYjqUDxObPUXbPdrD3jOaMWe+p2mcu22FSzBu1xmWb7xjYBT4viRy1SsLfN7Cs+f4Ec8dmRMcYkm9v11O2Wv7uuv6Z7+mt6hhxJheay1R57cU2bY/Sb+3txTVsjY2wtk7f1hOliBM/mGNPGypVRai6Hz9V0xxn1Nh1WQsFCWeyxZl/OpEK5cmaay6G+bsWPWiy/u1ae+j1m27aYJHVXb5MjIUfx+fPVXb1VQW+7+VzQ02K2b4zJMDDHGJvSP8Zd8nc3mMdj0NcVGWPuHDkS8/vHGGf2ZZj3dZ412wsHfJH5zpqimJQxkfm22s32eluOydd22lw2omzjudi08YrNmGQuKxyMWLSXm7VhzqPNqZ7qbXKmFMmVNd2cq1DAa67n76qWp2FfZIzORLMNR0Ku4vPmmstBb4e57/6eJvXU7DCXba409dRsl92V3j/f2xXwNEUsfJ2mjbG9IyHvopo2+unrqjHbCPl7+2t6umKSi8w5jdT0IvU2H42M0TiHhULqqd2m2PQr1fQpeVuOm+czi9VhtmF4ubKmRuY74DXb6OuskqfhgLlsdcRF5tGo6dzZ5nKwr6u/phsuqeltssdlXKGm282+LqppZ5LZfk/dHrNuEkYtVrDvy5p2JheafUVqepF6mw5FztP9NR05bkvNejVszeN21OLzNW0etxar2YZZ05mTTeeLa/pQ/3Hr6q/pUYrLmWlaRGp6kfzuOnMfzXmMSYrMY1yW4gsWmDUS8LZF5rG31ezL+P+O+Cxz+bKavvBalDv7kppepN7Gg+rrqDT7Na9F1VeuaWMOvW0n+49bmbYX1vSXY6xQb9MRc98vquns6ea+hwK9Zi1Ejtu95rLNmdRf0zmKz5t3UU0HeprNc1qkptNNM3tsmrm/Rq37exrPH7emRZ5x3OaZfVmdCZF5bNivvq7q/uO2v6azpikmpfjL49Y4vi+s6XAocp42ajp9gnqqt/afpxeade9tOdZ/njZqOnItcmVNi5ybLqnpyHEbb9aCcU4x9vGimu5pVE/tDtPW5ko19/2ymjbm0WvUtDHGeeY5LnIt6q/p+r3ynz9uPZF5zDGuRZGaNs6h5nHbdFi+jgqzL2POIjU9STFp465xLbqkpo3j9qJr0cFLarrAfN1jnpv6uvuPW6Omd5vHnHFtMefRrOmFkWtRb6u5bF6LrlrTxrXoRr6+OtFf08Z5+lrXov6aNq+3MRdfi6qN87Qncp6+2rXowpouWKSAx6jpyLXIFpdhtmdcnw2bntqdV78WVW+9pKar+mvaax4jxjn1opq+4rVo65c1bV6LQpdcixb3n6fP1fSl1yLjPL3fvOabNW1ei/K+vBb5Os1rtnktMmu6/1p0UU2fuxYtvqSmcy+6FvU07Lu4pnl9df5axOsrXl9F3jPw+orXV0VynX99deG16D/36yt/b4ccWXPU0Xha9cc3K3vinYpJyFTjiU2KTcox/20se7vqlT3xLvm6m81/Z41fKVfKKDWWbVJ8UpaKZq5Wb6PxvqhasTnz5e5oUtWh95RetEiJWePUcHyTbM5Y5Uy8U21nd6mr4bhyJt2lUNCvhhOblDpqlpJzp5ptG9/7Vzj9fgXdZ+RrPSFbxiz19nrNNpJySpVaONdcLxjwmu25m06ptXK7uWxcb43n4jPGKLNkqVpOfSSbPYbvALyhKd81GrtaAJiUlq8FD/6luk6/Z56QUyc9qkBvm9qPv67kknsUm1mq9mOvmW/mjOe6zmxWb+MhpZY+ar7Jbj/+hhJH32aGDsY2RpCQOukRdVcfVW/DMY1a+IiKx4zVhHiPmv0OnWnvU+O2n8rjdit20uPyh+Pk9/qUnRWvktHxmj0lTtV1Xu0/4lZT0C1vMKjYUJIWjo3Vyqkx2njSpdqyKk05/rxaYgt1pHC15s+WMpLDOrQnqBaHU72jXUpzOzTKatG8Iq9qWsL6YL9VD02t1viMTn1wNFOn+hLVlRKjFL9DztYm1W77uYKuDCXN/S3dOalDE7Pc2nwyX6o/qrldv9B+3aHTiXdp4VyXLH6/DuxsU7MloF6XRVnWGPU1t6vySJkyx4xTyZRJmpvXLb+3Vx8d7dPMSS4tnh6nrYeC2r/vuCp2vaaUovkaO/9hrZrcI3vYoze29Kkk064VpbHacdahimPlCm97XoHcaQoufEaLJ/kU7/Dq19u7VZgeq3vmpGrL6bAOn2xVy+GdsielK2XyQhUf/IlcTcd1aMyzyppRqsXz4nWqzK0Th06rfMcLciTmatTCZ7Us6QsVWMr0Xu0CHS2vU8fx15U4ZpX5RrDj2OuyOFzmfHef/VQ99XvN+Q4H/eZ8Gy/2jXDCqAvjkVr6mPmC2XiTaMy9xeZQ+7HXzQAkYfRysy7C/l6llD5qBhPuis1KmfSoWVPGc7Hpk5Q89mvmsvFmyujX135KnSffVcrER8w3jEa/RjiZMukRcz0jWDLaMAKH9uOvKXXiQ3KmjDH3yQgUjOc6T62Xr/WkuWy8ATXaSCq5yww3jP0zwlBj37vOfGiGCUa/oaDXfO6imrbYzPEbbxiMQMNYTxaruR/xuXOVULjM3AfjjaXxnKdxv9yVH5vLVkeCuZ4RKBp9G8tG6GU8520tU+ep90wzI9gznotJHaOUCQ9GxuiuM9czTt7Gv431nMmjzWUjRDOe6yh72wzjIsdti7nvyePuNd8oGesZb1jN47Zik3qbD0fG6O/pP25XmAGOedzanJH5rv5CPbW7zPEat7MaZsZcG3NuzmMoEBlj/R65z35m7pPV4TL7dWVPU1LxqsgYfV2mrbf5mDrLPzC3sbvSImNMG6eUcQ9ExtjTGBljZ6XaT6wzl52JBZExJuZHxnhinXydleaysb5Rq8njHjDbMZaNwNAcY/kH6m0+ZvYb8nWZbSQWr1Jc9nSzLi6r6UmPmoFvhzHGUYsUn7/Q3MZ4Yxmp6V2mh9G24WP0ZYS4iaNXmstBf4/5nOFq+BrLtpiU/pqeoORx95n9GvOSOukx+dpPq6PsHdPMmD/T4qo1/bpZB0Y9GOsZ9WG0b9S0t/WkuWzUkfFcUsmdcmVOjcy3I96sd6P+ehv3m/2Ggj5zPxJHL1Nc7tzIfFus5no9tdvN0MY4Ni0WW2S+jeO28LbIfAd9/TV9QO4zH0XmOyYxMt+Zk5VUcndkvnvbzZox9s3YR3O+47MiY0wpVsqEh8xj5OKafkOpkx6WM7mov6ZzlDrxEXWcetcMqoy+Itei18zzg3GeiNR0/7WoYrN5PvnyWmQct8sVlzvb3D/jPBSp6S1mOGHWtBQ5N+XPV8KoJf1j9JvPGaGe++yn/cdtf01nTVPSmAtq2jxuj6vz9Pv9NZ0eOTeljY3U9Ik3zBDkfE0fN2r6ETmTRvXXdJ45Jx1lb8rXXmHWWaCnyXwuedz9ik0fHzk3uVL7a3qjGe6ZY+zrjpybim9XXPaM/uM2JjLGqs/UU7/HXA6Hg+Y53HiTZQRTRq2GjZo2j9vdcp/93OzXaosxbV3ZM5VYdIWaLu+v6dhzNT3e3EfzPO1pNtszxtBR9pa5bISXRl/GDw3N4/b4G+YPfMzjtrvedEqZsFoxqWPNfu2uDHM/jHOg8YMVwyXo66/pMZfW9CNyn/3EDESNujXOtcZ+JIxaqvj8eaaL8RM3oy+jpo0gzrwWWR3mele8FjUekvvM5sh8G9eiY6/JlVmqpJJ7+mu6zezLeF3Ueepdc9n4IVPkuC1SysSH+8/TtZH5dtdEztMTL6jp+OyIhVnTN/L11TbzmmuM0bwWHXvNdDA8Isdt/7WoYb/cZ89di+LN54xzRdKYO/vP053m/hn+nac2mHVmzEvkWlSilAlrImPsru+v6bPmPJrn6Ytq2rgWvRWpaeNa5Gk21zPOgbHpEyLHbWxKf03/2vzhUeRa1B05TxetVFz2hdeix9Rd9bl66neb6xnnZHMe8xeaobkx30adX3QtKn1UVltsZIzZ05VUfEf/GN3muIzjqKt8Y+Q8HZtq1mpMeqSmjWUj+Isct2fUfuJNsx6diflmrV5e04+Yx3nHiTeUPP4BxaSOi5ynzWvRY+b5wThPmOdpXxevr3h91X8t4vUVr6/+s76+2mdew83r7bn3DLy+Mq+LxrXDeO137vWVv7tRyRMeUXPVAZ3Z/jONWfzbik8brfKtP1ZCZonGLPq2Krb9RN3Np8xlT3uVKrb9WEXzn1FSzmRVbPsPxSXnafxtv6cu41rUcsJ879zZUqNTX/y7CmY8orTR88xt7DGJGrPot1R35F21lG/VmMXfVijgU8XW/1BO6deUNX6FKrb+WBarVeOW/o58jXvNmzwSxz2kXm+f2VdGyTLlTbnf3CbQ51HJ4m+rtXKnag6sU8mS35bDlWI+ZwSKo2Y9oaqdzyngcxMADnUA6Ax3a8qc5Qp6mhXye8ywxXjxaLzRNn6Sb3MkyN/TYAZ79vhs86fcxh0tjvgc802F8SLIeNFjvCkzlo0Xo8aL5KAvLKfdpSWPPKhx+YVKPNusmIIYhTPCKn/hRZ0+XKGyhNHKmLlAY2bNUFHnDmXE+mWbuFS9FcfUvvtDbakLqKIjLKvsSomzKiPFKe+ku5SVmaI7ezfrZLlb7xxL1O1rZqokJ14Nb3+qmuQCVS25S3dlBjTJW6/Gjz7RgRqrvugbr4fuy9Xs8SHVbPlEB2vitM03TyvnODUhrVX7Xn1T9Y4c9d7+jO5OO6PpribtDs6Sw9uiGd0b9MGxXO1pLdEDqwuU6mlU+SubdSp7slrHTtbytAr5mjr0/larpi+cpttWjlO2e4fOlh3TKx/XKm7yXI1dskTTQtVyV1TrtU21GjtjqlbeM0sZTe+o/tRBvbY9LFvJXJUsWaFZcV2KqS7X7tc+lH3cDOU99JhKAjvVXXNEL2+qkTtUqMyCBZozP10FSW41f/yB/CkFsi1Yo4zj/y5PxUG917ZaBVNn6NEHC6XGMlUfPaTX3tktW+ZoLX3kUWWffUf+ss+0oTJZ5S2+yDwa8+1MNJeNgMCekBOZb19XpC7CIQV6GswXz0bQYdSF8TBqwXjjZoRs9vgcc1ujDaMmjHAm0N1gbmu0YdzhZ9y9ZywbNWWsZ3XEm6GdsRwO9UXa83vMN8bmejan2ZdxF6rxnLFs3H1l7J9xN5uxnbG9xRFn9mWsb2xnvKC/Zk1bbF+O8YKajozxSjVtjLHDbNt4GCfpc2M0a//cGH1dZnARGaMtYuFMMN9YmfseCkSOEWOMniZzTF+OMe5Li6Cvf4zeyBiN9uyuy8cY8ESOR/O4NeYxywyCzh23xnNGCGXYX/O4vWi+s/vHaFikmHN+1TEa822YOfvnu6exf4zGPHZH5js+OzJGc74vHGNfZIx+j3nOiYwxNjJGe2z/fDead6qcH6NRq/HGGOP6x+g024+MsTtSq6GAOT8XnpuuXtONkTFeVNPGOaxLQW/blzV94RivWdONF48x1Ge2ERnjIGraPP9eWtPZ/WPsP27Pnaevp6Z7Ir+m6MvjtsM8t1963F55vrPPH7df1rQx3xcctwOpaaPf33jcfsWa9rZfctwOpKYTLzlujZruufi4vVpNB3ovOG77a9oW8+W56YrH7bVqOnjl6+0Vz9ODrelg//m3/7g9f56+jpq2x1xy3DaYd01eeNyeP09fVtM9Fxy3A7kW9Z+nL6vp67gWnT9PX0dNX3bcGuew7EuuRf3n6euq6a/6+moQ16Lz5+lLa/p6rkX95+lB13Sjed748lp07jx9PTV9ybXIPE83XnS9vep5etDXov7z9GU1fR3XovOvPQZb07y+4vXVBa8heX11yXuG67gWDeQ9A6+vvtp7Bl5f9b+evp73DNf3+srv88hnSVR3Z4u6misVlzpKNodLnvZq2Zwu89/GcrDPYy4H/V7z366UfNlj4tXbXqOEpFTlFk8xP0EW9LkVcqar292h1toyxSTmyOFKNrcx3qMabfjcjerzdJjLxvt14znjrkNnXJp6O6rlcDqVmT9R9nCvQn2d8gRd8nh61dNWJWdcqmISs8xtjE8KGm0YdzF63Y1ypRTIanOYzzlik+VKzlGfu17xaUUEgEMdANq8tZowYYKsVusN3hXjl4AY3wG4RuOyU2Tbc0COsXmyjc9W97svqGzvKX3YnqtxK5dq0V1zlbBrvRx9vQosWiPL2Z0KbntZ75U7daYvTbljipSa6FJSrF3x05YoLy9Fs/q2ace2Cv3i/Sbd/Y07NSk/SZ0vvKKz6eNUdvc39UR2rcZ2nNDm5zfrQLV0Omac7npskeZMSZBly/M6VG7XhpYVenh1puaP9+nYq+tV78hSzx1rNd29Q/k9p7U78U4luMJa6tyt9QeStKM2U098LV2prad17Gdv6MToZeqYtlhrcvapr6lTL36SqoUrp+iuOwoU2vWuju3bo3X7m+QrXqms2ffoyZKzsnu69PPPYzV9aq7uW5amxk9+qWO7d2rzack7eqVS56zRN6a6le9p0ocvnlRSaYmmPLZQtr3vqGrvdr15sEl1vgJZE2dpzdoZmjPeKm1/Va1xRaqd+qTGN76icO1xvVqxXHlFJXpyVbpiA3VqrarSuy+flD0rVwufWi7/Z2+o4YtN+rBJqu69wVNPcwgggAACCCCAAAIIIIAAAgggcF0CfAcg3wF4XYVyvSsN3S8BWaNx6SHZtr6u9tHz5Z64REWVP1NTWZVePTJLM5dO0t135Kn255vU2+VX8lNr5Gg4FwCmqSNtmlZ94wlNHZOtMQnGVwzapb52qXmX3v/wmH7yVvklAeBYld39tB60b1dW0179Yv0pVdT5FbQkaM5D92vKlAJl7XtRZRVhbWhLRXS2AAAgAElEQVSYqwcenaLF0+Pl/vBt+WJTFFi6Rs4Db6mnbLc+TX1MWflpery4Spuqs7S3NVNfn9GrmLOH9fFz76mq6Db1XRoALh+jO5akquYXr+rYnkPaGgjJk7JYCfnL9NTt7UrIsGvdyXzNGSXdW9ypT59/T3t2HNGpkORNmq+Y3Dv09P1WFSeHteUtv/JKE7RgdaJO//hVHf54p7YFQ2qTSxZrkuY99rimT8tW8dmfqcJSqI/SntZ9li3K89XqlYbZyoiL04OFboUzktXtlipfPi1nhkujnxyvhtfe1ukPPtH2sNQw6N9acr3Vx3oIIIAAAggggAACCCCAAAIIIHAlAQJAAsAbemQMbQDYJ9uWX+lUyjxVjbpDKxP3yebp0ebyYo3P69Oc/BZ9+OoJtfsSNP2ba5TYuFfhXW/rUOJiBbLHauE4u7o73Cqv7JSzYIYys5I0M+6Etm4t08/fPH3FAHCNbYuyGvfquQ3lZgAoxWn2Q6s1ecooZe9/USdPdmhDVYGWPLRK8xaMV2bFLtlcTnnHT1PXxrdUt22vtqQ9oPwpRfrGCr9ONCSrssmhxVkn1Xb6kF5/fbc6ilcq/rIAsFi3L05R9U9f0bG9h2V83X5P0iIl5C7VU3d2KCHLoTdPj9LcgrDuHd2mj57boN07jqpCUu+FvwU4xaItbwdVUBqnhavjVfZvr+jQRzvN9toVI4s1QXMeW6tp03I1tvqnOt6Spbe7HtJjU5s0Jden3W2j5Oxo1ISOvXKXzJQnsUjW/W1KTvAqd7b0+Rsfa/vmPao39u+GVhqNIYAAAggggAACCCCAAAIIIIDA9QoQABIAXm+tXNd6QxsAemXb8px2BafoSPIKPTHProJ0l441pyjbs185nVv1/OZuNVtH6e5vrlF640FZ9v5aLXO/LkdutiZ1btTW7Sf00ifNSl30uEqnTdIjoyt1cPdpPT/YAPB4tTZUuDTh3sc0ffFizbPUKznOr54Ul069vEHHNh3QgeTlKlo4Wd9Ym6vezlh1N3qU4/1Yx48f0i8/rFagZJWyBxoAptv1xvF8zS2y6r7x3dr6y3e0Z8dhHe+TvOkL5Rp1p56+O6yiuIA+X9et3NJUzXswU1W/ek3HPtupz7r9ag0nyGLP1OLHV2v6lHQVnP6pDpxO1GunVunrDyZp0Zx4tXbHynt8v0Lb31LDzPvkHbtIJb1BZdvqlOI6oRffPaiNX5y+rtphJQQQQAABBBBAAAEEEEAAAQQQuDkCBIAEgDe0sm6FAHBbTbz2+Mbr/oeWaOrkYsWGrQqWbVbn/vV667BLXSkT+wPAo7Lu+1DexWvlyExU9tnntWVXrdbttqv0/q9r5pxJWh53VDu2lulngw4AK7WhwqqUBQ9r7NwVWlNiU2F8h/z+am1Y94U++fC4Oh2jNWHeHN3/1EplxjjlcreoZ/8r2n/wsN463KvQhLsHHAC64ix66Yt0zZuRqoeWOXTmnRd0aPtufVIn9Y2/Q+kLH9LXJ3Qq312rTb88qoTSCSp9YoXijq1X7YGtenVHvWq9o2VNXqBH107W3HE++T5/TrvKHHqneqEef2KCli3OkcPvU9v2bap89XWVL31E/jkrdGeaTdmeA/JXr9Prn7fpowPc+3dDDzIaQwABBBBAAAEEEEAAAQQQQGCAAgSABIADLJlrr34rBIBflHm1vTVLs9c8olmzJmhWareqdm7W3o82an9jmuwFU/sDwEOy7N2ohmlPyJabp9K+L1Rd3a29lS6NnrVARUVpGhs+qs8+P/EVAsAKbaiQrGPvV+H0FXpqeZZK4qoUqPlIr35Qpg+2GR+OTVDhzPma9/jjmp3jUJG/QeVvP69d+49qs/GLNEvvGXAAGGvr1gsbelU8Y6yW3z1BaeVb1VNVrv2Nkj93spImztb89FY5a05p83OfypM9WUkrH9Ds9HK5fFXauq9Rrb5cWRKnasHEFmXaK3Tko090sMKufR3jdc/a5Vq6dKwKwvWq/GKbPnl+vWqnr1HM3JV6YnaCcrp2qmPnT/XOvj59zg2AN/QYozEEEEAAAQQQQAABBBBAAAEEBipAAEgAONCaueb6t0YA2K7PmxKVNO9RTZ86Ro+NqdH2L3br9fX75A+lqXDiuQBwp0K739LnGY9JxQv1xOwU5SbYZQmG5ev2Kuhtld1/Ups+O/kVPgIcCQADqauUP36ZnnmyWGOcB+Td+2O9ua1HHx0JSrIooXS+Mu/5ph4cZ9MiW732/PvL2rX/hLaFJMvUQQSAoUq98NoeBcYvUeGqh/XI6BjNSLXLH5JCHq+Cnh71OdtVU35cW557X2U9RarPu1tPPTpaS+akKyYQktX8pR1hdR7+mcr2f6w3tvfpbLNTgXCi5j66VvOWzNQc62Ed3L5LP35lm3ypq5Q3cbGeeTxXOZ59atn4M31wsk87am9oidEYAggggAACCCCAAAIIIIAAAggMUIAAkABwgCVz7dWjHwDGyBmTqOIp45QaG5C19rBq2ryq7nHKnjNBWZnJmpTiVk1Ng06cbpIUq+T0TBVPHieXp17h+jKdjZ0opRRocn68kmKssoXD8nv7FPT3SMF2nalu09GTHSqeXKT0BKd8x06oy5WqtuLJGmepUZynQYfKO9TZHZLkUPb4scrISFJ84zG1tXWookMKxRQpIbVAU0pTlGJrVKBhv07WBVTVEvF0pOcqtniKJqRZVWDtVv2+46pvalOd8WTmGMVn5mtcfKOCHp+OVcUqb1SyRhfEyH3whFoam831/DH5csQXaHKRT/Zwh46dqFMgdZQSRk9UaZpTuXF2s69wX59CPq/6rF51dbSq5lC5WvuS5Y4r0pTSNI3Oj5dTklVhKRxUT8N+tdRX6kSd1NVrHDAO5UwoVU5BtnLVpKb6Bu0/UaeQc7QS0/I1ZVKC4gON6q04rDPtQdV139ASozEEEEAAAQQQQAABBBBAAAEEEBigQCAQkMfjUV9fn4wwcDAPl8ul5ORkWSwWhcNhsy2v12u2O5iHw+FQXFycnE6nrFarurq6zPaMtgf6MLZPzpuu4mXfU1yoTqp5Vzt37lRlZaWM/bbZCAAHanrN9ceWzjs/S+OW/a5iU8do99vfl62vQWPHjpPVYrmh/dEYAggggAACCCCAAAIIIIAAAggggMC1BUKhkBnYBYIBBYPGpxEH/nA4nGaYZiQ7YYUVDATlDwTMdo3/M9CHEcoZbdrtdjNU9Hm9ZnuRAHBg7Rnbx2dOVN6cb8kVapTqN2nvnr2qqqqU026Vxdjj8JfjrqurG1YB1S23s2v+6L3zM+SMS5O/z6ua45/IHvYoOyvLnFAeCCCAAAIIIIAAAggggAACCCCAAALREzAytVA4pHDICMIGFq6d20ur1SKrzdYfAMpsx2jPaHeAeZ3ZpJERGW2aWZHFolAwNOi2jJ1yuNIUnzNNTkuvbJ4qVVScVmNthXwdVerztMrv7ToPTgD4FWvvvv/yyvkqssckyKgpd1udHHZFbhM1y4QHAggggAACCCCAAAIIIIAAAggggAACN07AYnPIFpMsh01yWPrU2FCn1sYq9TSXqaf1jHraqwgAbxT36JLS8wFg/uSvKaVglvr6fIqJcSoxMZEA8EZB0w4CCCCAAAIIIIAAAggggAACCCCAwJcCxj1nFquM7xZ0Ouxqa21TZ3ujejuq1Fl/VO3V+wgAb1S9XPhLQEbNeFjpRQvML5csykvRvGmF5q2dPBBAAAEEEEAAAQQQQAABBBBAAAEEELgZAm0dPWpo7lRtc7daWtrk7axRR91htVXtIQC8UeBXCwAXTs/X0/dPk91mvVFd0Q4CCCCAAAIIIIAAAggggAACCCCAAAIXCZw4XaudB06rvL5PdU2d6u2oVme9EQDuJQC8UbVytQBwxbwi/f4T8wgAbxQ07SCAAAIIIIAAAggggAACCCCAAAIIXCZw4FilPtl+TKdqfappaFdve6U664+oveYAAeCNqperBYCrFpbovz21SHY7dwDeKGvaQQABBBBAAAEEEEAAAQQQQAABBBC4WGDPoQpt+uKQTtZ4VdPQJk9bhTrrj6mj9iAB4I0qFgLAGyVJOwgggAACCCCAAAIIIIAAAggggAACAxUgAByo2CDWJwAcBBqbIIAAAggggAACCCCAAAIIIIAAAgjcEAECwBvCeO1GCACjgEwXCCCAAAIIIIAAAggggAACCCCAAAJXFCAAjEJhEABGAZkuEEAAAQQQQAABBBBAAAEEEEAAAQQIAIeqBggAh0qefhFAAAEEEEAAAQQQQAABBBBAAAEEuAMwCjVAABgFZLpAAAEEEEAAAQQQQAABBBBAAAEEELiiAAFgFAqDADAKyHSBAAIIIIAAAggggAACCCCAAAIIIEAAOFQ1QAA4VPL0iwACCCCAAAIIIIAAAggggAACCCDAHYBRqAECwCgg0wUCCCCAAAIIIIAAAggggAACCCCAwBUFCACjUBgEgFFApgsEEEAAAQQQQAABBBBAAAEEEEAAAQLAoaoBAsChkqdfBBBAAAEEEEAAAQQQQAABBBBAAAHuAIxCDRAARgGZLhBAAAEEEEAAAQQQQAABBBBAAAEErihAABiFwiAAjAIyXSCAAAIIIIAAAggggAACCCCAAAIIEAAOVQ0QAA6VPP0igAACCCCAAAIIIIAAAggggAACCHAHYBRqgAAwCsh0gQACCCCAAAIIIIAAAggggAACCCBwRQECwCgUBgFgFJDpAgEEEEAAAQQQQAABBBBAAAEEEECAAHCoaoAAcKjk6RcBBBBAAAEEEEAAAQQQQAABBBBAgDsAo1ADBIBRQKYLBBBAAAEEEEAAAQQQQAABBBBAAIErChAARqEwCACjgEwXCCCAAAIIIIAAAggggAACCCCAAAIEgENVAwSAQyVPvwgggAACCCCAAAIIIIAAAggggAAC3AEYhRogAIwCMl0ggAACCCCAAAIIIIAAAggggAACCFxRgAAwCoVBABgFZLpAAAEEEEAAAQQQQAABBBBAAAEEECAAHKoaIAAcKnn6RQABBBBAAAEEEEAAAQQQQAABBBDgDsAo1AABYBSQ6QIBBBBAAAEEEEAAAQQQQAABBBBA4IoCBIBRKAwCwCgg0wUCCCCAAAIIIIAAAggggAACCCCAAAHgUNUAAeBQydMvAggggAACCCCAAAIIIIAAAggggAB3AEahBggAo4BMFwgggAACCCCAAAIIIIAAAggggAACVxQgAIxCYRAARgGZLhBAAAEEEEAAAQQQQAABBBBAAAEECACHqgYIAIdKnn4RQAABBBBAAAEEEEAAAQQQQAABBLgDMAo1QAAYBWS6QAABBBBAAAEEEEAAAQQQQAABBBC4ogABYBQKgwAwCsh0gQACCCCAAAIIIIAAAggggAACCCBAADhUNUAAOFTy9IsAAggggAACCCCAAAIIIIAAAgggwB2AUagBAsAoINMFAggggAACCCCAAAIIIIAAAggggMAVBQgAo1AYBIBRQKYLBBBAAAEEEEAAAQQQQAABBBBAAAECwKGqAQLAoZKnXwQQQAABBBBAAAEEEEAAAQQQQAAB7gCMQg0QAEYBmS4QQAABBBBAAAEEEEAAAQQQQAABBK4oQAAYhcIgAIwCMl0ggAACCCCAAAIIIIAAAggggAACCBAADlUNEAAOlTz9IoAAAggggAACCCCAAAIIIIAAAghwB2AUaoAAMArIdIEAAggggAACCCCAAAIIIIAAAgggcEUBAsAoFAYBYBSQ6QIBBBBAAAEEEEAAAQQQQAABBBBAgABwqGqAAHCo5OkXAQQQQAABBBBAAAEEEEAAAQQQQIA7AKNQAwSAUUCmCwQQQAABBBBAAAEEEEAAAQQQQACBKwoQAEahMAgAo4BMFwgggAACCCCAAAIIIIAAAggggAACBIBDVQMEgEMlT78IIIAAAggggAACCCCAAAIIIIAAAtwBGIUaIACMAjJdIIAAAggggAACCCCAAAIIIIAAAghcUYAAMAqFQQAYBWS6QAABBBBAAAEEEEAAAQQQQAABBBAgAByqGiAAHCp5+kUAAQQQQAABBBBAAAEEEEAAAQQQ4A7AKNQAAWAUkOkCAQQQQAABBBBAAAEEEEAAAQQQQOCKAgSAUSgMAsAoINMFAggggAACCCCAAAIIIIAAAggggAAB4FDVAAHgUMnTLwIIIIAAAggggAACCCCAAAIIIIAAdwBGoQYIAKOATBcIIIAAAggggAACCCCAAAIIIIAAAlcUIACMQmEQAEYBmS4QQAABBBBAAAEEEEAAAQQQQAABBAgAh6oGCACHSp5+EUAAAQQQQAABBBBAAAEEEEAAAQS4AzAKNUAAGAVkukAAAQQQQAABBBBAAAEEEEAAAQQQuKIAAWAUCoMAMArIdIEAAggggAACCCCAAAIIIIAAAgggQAA4VDVAADhU8vSLAAIIIIAAAggggAACCCCAAAIIIMAdgFGoAQLAKCDTBQIIIIAAAggggAACCCCAAAIIIIDAFQUIAKNQGASAUUCmCwQQQAABBBBAAAEEEEAAAQQQQAABAsChqgECwKGSp18EEEAAAQQQQAABBBBAAAEEEEAAAe4AjEINEABGAZkuEEAAAQQQQAABBBBAAAEEEEAAAQSuKEAAGIXCIACMAjJdIIAAAggggAACCCCAAAIIIIAAAggQAA5VDRAADpU8/SKAAAIIIIAAAggggAACCCCAAAIIcAdgFGqAADAKyHSBAAIIIIAAAggggAACCCCAAAIIIHBFAQLAKBQGAWAUkOkCAQQQQAABBBBAAAEEEEAAAQQQQIAAcKhqgABwqOTpFwEEEEAAAQQQQAABBBBAAAEEEECAOwCjUAMEgFFApgsEEEAAAQQQQAABBBBAAAEEEEAAgSsKEABGoTAIAKOATBcIIIAAAsNKIByWwsNqj9lZBBAYKQIWYyAW8z8eCCCAAAII/KcRIACMwlQTAEYBmS4QQAABBIaNgBH+hcw/pIDDZtLYUQRGioAR/Fkkq8Vi/k0IOFImlnEggAACCPwmAQLA3yR0A54nALwBiDSBAAIIIDBiBIKhSPgXCo2YITEQBBAYRgJG8GezWmTtDwOH0a6zqwgggAACCAxagABw0HTXvyEB4PVbsSYCCCCAwMgWMD72GwyGFQkBR/ZYGR0CCNyaAsZdfzabRTarcSfgrbmP7BUCCCCAAAI3WoAA8EaLXqE9AsAoINMFAggggMCwEDAyv0AwcvefEQBG7sCxRD6GxxvxYTGH7CQCw1EgHA7L/NaB/h88EAAOx1lknxFAAAEEvooAAeBX0bvObQkArxOK1RBAAAEERrzAuQDQuAPQeCNu3IFj6/8iLuMvHggggMDNEDB/6BAKy/zmAePcwx2AN4OZNhFAAAEEbmEBAsAoTA4BYBSQ6QIBBBBAYFgIRAJAmR8BNu7IMQJAu7X/LkACwGExh+wkAsNRwAgAA0YAaJyECACH4xSyzwgggAACX1GAAPArAl7P5gSA16PEOggggAAC/xkECAD/M8wyY0Tg1hMwgj/z6wcIAG+9yWGPEEAAAQSiIkAAGAVmAsAoINMFAggggMCwECAAHBbTxE4iMOIECABH3JQyIAQQQACBAQoQAA4QbDCrEwAORo1tEEAAAQRGogAB4EicVcaEwK0vQAB4688Re4gAAgggcHMFCABvrq/ZOgFgFJDpAgEEEEBgWAgQAA6LaWInERhxAgSAI25KGRACCCCAwAAFCAAHCDaY1QkAB6PGNggggAACI1GAAHAkzipjQuDWFyAAvPXniD1EAAEEELi5AgSAN9fXbJ0AMArIdIEAAgggMCwECACHxTSxkwiMOAECwBE3pQwIAQQQQGCAAgSAAwQbzOoEgINRYxsEEEAAgZEoQAA4EmeVMSFw6wsQAN76c8QeIoAAAgjcXAECwJvra7ZOABgFZLpAAAEEEBgWAgSAw2Ka2EkERpwAAeCIm1IGhAACCCAwQAECwAGCDWZ1AsDBqLENAggggMBIFCAAHImzypgQuPUFCABv/TliDxFAAAEEbq4AAeDN9TVbJwCMAjJdIIAAAggMCwECwGExTewkAiNOgABwxE0pA0IAAQQQGKAAAeAAwQazOgHgYNTYBgEEEEBgJAoQAI7EWWVMCNz6AgSAt/4csYcIIIAAAjdXgADw5vqarRMARgGZLhBAAAEEhoUAAeCwmCZ2EoERJ0AAOOKmlAEhgAACCAxQgABwgGCDWZ0AcDBqbIMAAgggMBIFCABH4qwyJgRufQECwFt/jthDBBBAAIGbK0AAeHN9zdYJAKOATBcIIIAAAsNCgABwWEwTO4nAiBMgABxxU8qAEEAAAQQGKEAAOECwwaxOADgYNbZBAAEEEBiJAgSAI3FWGRMCt74AAeCtP0fsIQIIIIDAzRUgALy5vmbrBIBRQKYLBBBAAIFhIfCVAsBwSCFPrVrrzurA7tNq7OyVW1YllsxWbtE4zRgVr1SXXdZhIcFOIoBANAUIAKOpTV8IIIAAAreiAAFgFGaFADAKyHSBAAIIIDAsBL5SABgKyF/3kQ59+r7+4f95XdtPNeisJUajH/pzLX3gCf3xnQWamOWSY1hIsJMIIBBNAQLAaGrTFwIIIIDArShAABiFWSEAjAIyXSCAAAIIDAuBwQeAIYWDvWrb8wtt3/S2/udPd+tIdafcFocSpz6pmSvW6I++vVRzS9KV4xwWFOwkAghEUYAAMIrYdIUAAgggcEsKEABGYVoIAKOATBcIIIAAAsNCYNABYNirkK9dp975e3244R39w4cdqmv3yuUIyONapKKZq/T7f/akls8o1LRkPgQ8LIqBnUQgigIEgFHEpisEEEAAgVtSgAAwCtNCABgFZLpAAAEEEBgWAoMOAP3N8rsr9OE//702rP9M6xrzZHd6NS6lWSfqMmXLm6fVf/w93btoou4ZHTssLNhJBBCIngABYPSs6QkBBBBA4NYUIACMwrwQAEYBmS4QQAABBIaFwGADwFBXmTz1O/X83/5M72w+qX2JyzQuz6OVo8r0wTaPzvrHatpT39PDq+bq2SU5Mj4FbB8WIuwkAghEQ4AAMBrK9IEAAgggcCsLEABGYXYIAKOATBcIIIAAAsNCYLABYF/9NnWUvaO/+bsP9PZOr9qmPKO7pnXpW6Xb9cMXT+qjsiTFL/w9rX14hf7ym9OUJCluWIiwkwggEA0BAsBoKNMHAggggMCtLEAAGIXZIQCMAjJdIIAAAggMC4GBB4BBSV417X1L5Zt/on9aV6kvmnOVu/q/afVM6emi/frXf9qo9Z+1qDH3a1r16P36gz+8XyUuKZtfBjIsaoKdRCAaAgSA0VCmDwQQQACBW1mAADAKs0MAGAVkukAAAQQQGBYCAw4Aw14p2KIT7z+v7c//QM/tj9XphNm67Tt/pgdnufRQ1kk9///+WG++vU87+iZr6ppH9I0//R0tzbZpYoptWJiwkwggcPMFCABvvjE9IIAAAgjc2gIEgFGYHwLAKCDTBQIIIIDAsBAYcADo75B6Tuizl17Uun/6qT7qmqi+8Sv1jT/7Xa2anqT5ibX6+Ed/ow/WfaDXyuMVv+hRLfz2n+qbM5K1vChelmGhwk4igMDNFiAAvNnCtI8AAgggcKsLEABGYYYIAKOATBcIIIAAAsNCYKABYLC7Wr6qzXrzV+/oP/7tA1Vm3K3shffpD763WosmJKvI0aETb/ydPnlnnf754zZ1FN6t/Hv/UN+7f4zWzM5WrEX6TfcBhgO9CnSeUVVljQ4dq5cnEFLfNTWNWNEie2yCYhJSlJ43Wjk5mSrMSpTLbpX9XOoY8kmBTtWVnVTl8VOq90ldgYFPk8VqU+KYWcotLNbUHJcSY6yXNRIO9ikc8KqrtU5tzY2qqW9Xe5dH3b19CobDCsoqWexyuhIUm5imzOwcZWZlKDstQQkuh5zXSkpDfsnXqMaqah3ZW642n1P+uHQVz5yiUQWZyokNyN/VLHdrvWqr69XY0qnWnoACISlsscoWm6i4lAxl5I1SXlaactMTFWOzyHH5MM6Py99eqd7GY9pX0aWqrhg5c0o1ZnSOphUny6FrzWlYQU+z/B2VOnKiXuVnO+STUwnGHJVOV3FqrHITzlWEUY1SoLdTXne7Wlta1NrWrpa2TnV7fPJ4/TI+gB4yKqjfzpWYovScfGVlZyg/I1Euh1WOa6bMBkJAvp4OeTpbVF/doKbmNrX19Kq3L6g+owPDyB4rR3yq0nNylTNqlHJSXEqNd5q1dMXm/Z3mnBzbX6Hy083qUqKSRxdrzKypyo2zKvWaH38PGaOWu/qoms+e0tF6n9zObCWOmamJeUkalx5zeZGGA5KvSc3V1Tqyr1wt/kT1JeSqdPoYFRakKdmuL+v+8uqU/B3qaqpT5eFjqm3rVqPfZs5pVn6ROadp8Y6r/9KeoFd9ng51NFSrobFZVQ2d6vH65fMHZYwkMouXPOxJkjNHE6YUq2RsnlIcMucpEAzLCAKNjWw2i2xWycpPCQZ+UmILBBBAAIFhKUAAGIVpIwCMAjJdIIAAAggMC4GBBYBheRsPq233f+i5Vz/X371ySo55v6PZdz2k//F/zNC0UUlKCvnVvuvftW3T6/r+c4d0IjxLlqnP6K9+f4GevGu8MqzSFeKMi6yCnkZ5Tr6h9W9+oL/9509V2+uX+5qaRnJlU1x6odJGl2rGHat129L5um9BsbITHIo/F2z5W6WeU/rwZz/Xm//2C33aJpV7Bj5NVkeMih7/v7TigSf0vaWZKkm7PN0J+ToV6mnS6f2f6MDOrdr42SEdPlWn6sYO9QalPiPEssUrKbtIWcVTNXfJMs1fMFeLZhSqKCtRSUbGdbVdC3RLrVu1Zf0G/eB/vKSDbclyZ8/Q49//nr52z1wty/Co+/Qundn3qTZ+8Km27i3TweoedfvDClqdis0Yo/yJczTn9nu1YuFULZ85RhkuixKukXWx0BkAACAASURBVJy5j72lxi0/0l+9dFrrK1KVsvQ7Wrt6qf77YxMVLyn2qowheet2y33iDf3g//tEL717Qm1K0eiVa7T0O3+qR6ema0Whq39roxqD6mk4pZbKI9q3d7f2Hziq/YdO6Uxtq+rbuuUNSQGL07RLzh6t7KKJmrn8Li1aOFur5hrz7dT5PPFK+xT2SyGP2muOq+7EXn2y8TNt33lQh6sb1dDlU6fRgTVWzvhMJeeXasbSFVp2771aNjlbUwqS5bJeJezsPmnOyT//3y/p5Rf36LSKNHH1o3ri+3+k2/KdmpJ8rToz4m2PKjb8SLvffk7/9EmbzqQtUfHj39fvrhirp2elXr5xsNfsb9fG9/WDv3pJe7uL1V64Qv/lzx7X/XdN18R4yXW1pD0cVNh9QuU7P9Qbf/8v+vBQlbZ0OZSy7DtacNcj5pxOy08w5/WKhN4mddWX6fjn7+nTL3br/a1lqm7uVovbKyNPN0LAyx6usVLqMn3ru4/qG99cqYkJUoqdAHDgZx+2QAABBBAYSQIEgFGYTQLAKCDTBQIIIIDAsBC4/gAwLIV71F6+Q2Xr/l4vbjyqn2zzqeSRP9JtDzys79xeoLEZsXKGg/Kd/bWOfLFBP/zHt7W9JlFnExfrt/7463rk4WWakWJT6jVvb5OCPQ3qKXtN7657X//zBx+bAWDXNTXP3QGYqNikdGWOKtGYaQs1Zdl9WjWnWMsmZ8hlkexmAFimTT/+mdb96Dl93CadHmQAWLz2r7VyzVr9ybIsjU0/FwCGFfR2qLfpmI7u3actn+5SeW2NymvqdLa2RS2dPrm9ktMZktUaVq9XssYkyJWUoey8POUWlqhw4gLNmTtTK5dOUV6i/cpWAbfUukVfvL1e//AXL2h/a4q6sqdp7fd/R0umpqrg1K914NBxbT1yRpWVdWpo65I7KHm9fvl9QVlikxWflqWsUcUqHDtLYyfO152rZmj2lALlxFrkvMKdgF1H16nx8x/qz184qXfL05S6/Lt6cs0y/fkTk5RwtQAw6FW4t0Ynt/5aW155Tm/uqNJnJzrlVYpK7nhIt/3Xv9AT0zK0cvS5ANAnqVunN72mA5ve1ftHGnS4qlVNLR3q6vaad5kFw1LIYtw96VBMXJLiklKVWTBa+eNmqmT67bpjyUStnFuoRJvMu02/fIQkf5vaqo7r+McbtedYuXZV1Ku6skb1Da1qdXvVZ6xvtyvgDSgsp+zxacrIL1T+mLGatOgezZk/X3fNzFZ+cszlIXZ3mdSyRf/0Vy/ohV/t0ikVq/TBx7X2r/+7luc7NS3lNwWAPSpf/8/a+dZP9IOPWlWRtkzFT/61vrNynJ6ZfaUA0GPWwI7339M//sWL2u0uVvvo2/Xdv1yr1XfP0KSEqwSAYZ9CgS7VbnlFOze/p+de36mD1Z2qDziUctt3tfCeR/UXaydpWn6iOa8XPfwdCnsbdWDTRu3dskXbT5Tr2NlGVda1y93bZ95B2X8z3+WDjRsnpdym3/rDx/X0s3eolABwWFwf2EkEEEAAgZsrQAB4c33N1gkAo4BMFwgggAACw0Lg+gPAkMJ9tao98LE++Ze/1Vs7m7W+NlPLv/On+trDq/XEpIT+j3KGpO4Tqtz7sV79Xz/Sr/e16ZO2HH3tj/5E9659UA+UuJSfYLvmdwFeFgD2OeSJiVd6ZrIS4mJkfOL24rvjIrFD0Nctn8ettrZehTKmKHHuN/XNx5fq2QemK8dpUUK4Q+qt1LbX12nzS29pR4dU7T03TUGFQ355Wpvk7upWp88me2KK4tMylBxjlev854iNT586VfC172j+ynv17Jw0FRqfZ1RYIV+H3E3lOrPnfW3a8LFefvVz1VuT1e1IUEpSnOJccXI445QcF5LTFpC7q1feXo/8fR51dbjV0+dUOPc2zVl5l558erXmlaSqNMdlfpTzokzusgAwSZ0ZE/XgH6zWhAyfAr9+QXuq3NrX7lCs0ymXy6n4RKeCXp/6unvk9Xarp7tbHR3d6oufqJi8xXrytx/TfXfP0/xRcUqNtV32Me2BB4BB86O/nqot+vStd/XLH76s/V0BVXgdCodTNf6OB68QAPZIatXu536oz19+Ue/Wu3TW61SM0y6bxfLlR0PDRhgdlN/4qHBPl9q6fPLFjZVj7Gp9/al79H9+Y6lK4q1KvzBoNj4y6z2ryl2b9P4//G9tONKsD1vilJwUp4S4WDntDsXFx8iV4FBfV7d83W719rSro8ur9h4pbdEzmr1qjb775FzNGp2qrEvvlhwmAWDI1yhfR7m2PP9DbXzv13r5YI/q3UFZrHal3vZdLbhiAGgcXyH1tZ2St26nXv3XX2n9+i+0sztBvc4EpafGy2l+hPySe1aDHvl7e9Ta3KluFcpHADgsrgnsJAIIIIBA9AQIAKNgTQAYBWS6QAABBBAYFgLXHQCG/Aq07NTRzzfqp3/7C31+JlYnHDP19J9+W2seXqFFWefu7AtLwWa1lG3X9p/+jdZ9clzPHwxp0tf/XLc9uFa/vzRbEzNjr/79YsaHQC+9A9A2UTHFc/Xo03do3rRRKnJJtouyhqAU9qmzcoeqj2zVuncP6lCVVd2J03TPt57SI996VIuy7SqMC0rBXnU0NKqlvlEdfpkfKY08euT31OvQqz/R9s/2aFNNgjIW3auZa57QHaNdmpRuhHyRh8ViVWzmaCWnZyo/yS6XEQaFQ/Kc/URluz/WL3+1WdsPVOp4Xaec45Zr1LTFunflVE0enaG8RKecNuN7zgIK9HnU3XJGbWcP6tONW7V9xwlVhVPlKFqo0fMf11MPzdaDK8YpwyHzo6fnH5cFgDFqScjV3NvylBAfq+rjPRo9c44mL12oqbmJyk+JkdNulUI+8/v12ip26eiendr4/k6dbgurxZGjwmVPa9ldd+v3Hi7V+Kx4JV2S5Qw4AAx3yV13TCfe+let37hNP/vorLqCYXnDDgWDyRp3+9UCwDYdXL9Jh7/Yp7rMiXJmFWh0bqoSY2yKPTfpIeP7FXvUdOxjnd7zkdZ9VqUjtVb548Zo2def0X3felr3FLk0Me3LOTO+90+eUzq9bZPW/a8f6LOWFB1MWahVt03X3KlFKkqPV6LLrhi7RaG+bvU0nVLNnnf10ZajeuuLOoXTZqpo9u168g+f1R2zx2h+pv3i43tYBIBhec5+ruYjb+tfn/tY7316XFUeqdcfkkVWJV81ADS+GLFHjfs/UMX7/6affHBa7x/tU2/2Us1cOE8P3jtbhclOZbguCfbdR9V4crde+ckm7T4Tq5qU2/QsdwAOi+sCO4kAAgggEB0BAsAoOBMARgGZLhBAAAEEhoXA9QWAYRm/mKP7+Gvavuk9/d2PPtYx3wT5Su7Td//gPj1093SNcUlx579zrFfdtYd0ZsMP9Mp72/WD9dVKWPw7mnHnY/qTtdM1uzhVqZfkJxdiXRYAOucqacqd+u5frNWdS8abHx+84IY883vjFPbLXbNT1Yc+1q/+5XVt3latI905mv/s7+re3/1tPVAco4nX6lSd8rkrteUf/1Lvv7lZL5xKVd69z2rF7/6h1k5K0Nzca3xzYahXYX+nTn/4C23duF4/fvuoTvYkyZdVqvnLV2nxksW6Y8E4jc9NVma83bx70WJ8U1rIp96OWvP71HZs3qStH3+uT/dV6Iw3Sz1Zy/TYsw/rscdWanamU9kXJoCXBYAh1TuTlV+crYxRY5WQN1NLb5uv25fPMsO8zHiHGZhawgGFAj3qqj6kU/u36bMPPtCnu05q6/E2+UfdqdJlX9Pv/dfVWjQ+S+Mv+SK9gQWAYfW1HFD1kc/0zk/+f/buA0qq+u7/+Ht2Zvsu2wvs0qv0LkhZ6VJEUKxYY4vG8phmNMn//39KmrE8SUxTEzvGAkgHpSrSe5O6S91le+87M/8zs5jQYSY749y7nz3HJ89J5t7f776+Axze3pn7Jsu2ZLMyL46UyHKibDWczAsnbdjUS3wEuJKTe46Qcywfe2p7opJTSEuKISI4yP2gEvePox6nvYrCw2vJ2raM995ewqpNxzhYHkmnmx9j2P1P8WC/WAa3OuubCV0BsPIQWTu3sujdzzhhbU11p6GMGNSV3l1a0So23L2GewlHDTXFWeTtXcayeUuZ9f7nHChPwNF2CGP+43mmZfTm1q4RxgqA9mqcdYUc/nIuW+a/zZsr89h8opq49GjqyisoP11CWMbTDLzYHYDOWnAUcOizD9jw2v/w1o4G1lWkk55xP5MmjuLhm/qQFh1CbGjQuXfmFm3g+PbPeeln7/HZLieHFAAN8WeCNikBCUhAAv4TUAD0g7UCoB+QtYQEJCABCRhC4OoCoB1HXRnZK15kxaK5/PfHR8lLvYHkkd/l+bt6MH1IGtGu79j75xU7qS/OpHTXO3zw0XL+50/rqEi5gTZDJvPDZ6eR0TedjuGXfsiF5wGwcWFnfQ5lp3by2W9/wcKlW5l7Io5r7nicsQ895v6Icq+kyz2K9d8IgHW5OCozWfLyiyz6ZCHzjzsobzeOhJHf5ZkZPblleFvibUGEBlmwnHNnnROn6+OsDjvV2es5um05r7/8D1ZuOcm+2hj63/99xsx8gHt6teCaxLP2fkEArOB4UARBLfrTb9RE7vvBPQzvkkyvhGCCzv7obKMSToeduuIjVBxeyKy3F/Pn19aQTUvi+o1i8o+f5cZrOzGhzbnB8+oDYOPHsYu3vcn2VZ/wize2sCU3lsqkoVzf+gitQ07y+RYHkX0mXyQANu7P4XDgtLsexuH6rHeQ+xrOdTtzHfZ8KnL3sfKl/2Tx4tV8lGkhauz36HPbD/jRyCQy2p/1GAv3HYBZ5GQXsH6XhYT0FK7p05ooa5D7rj/3Gmf/inVW4Wg4zZ5P32LN73/JB4ct7A3vQ5d7/pO7xl/LM8MSjRUAa/NxFG1l8Vv/4J2XZ7G5KpnqxFSGjmlN+bHjHFqzG2fG0/S6WAB0VELtMbbNmcXiF37F/JPRHInpw7DHf8r0sYOZ2SuGYOt5fi4dBUBD/BmgTUpAAhKQwLcnoADoB3sFQD8gawkJSEACEjCEwFUFwIYS6suPs+HNF1gy/3Pe2uYg/Nrb6D/zaR4alsL1nWNwfdjy7E+pOqrzqMtezdIPP+UvL37APuc10GUkt/3gu0y87hpGp4VeJOo0knkbAKk7RdnJnSz6zS9ZuGw7808l0vvux5nw6He5pXMEPc76GO+Fw/E+ADYU7aH61Bpee+kD5i7Yye76trQbdRNjvvMwU/skcG3baELP/x6/8zbgqDxOYdZWVr35KgtWbufjPbUkjHiQvpPu4fvTOzOkYyyue87ckeoiAfBURDxxA2Zy/Q2TeOruYXRLiSTJteglfhy1BdhL97Dqg1nMfe0dVp4KoajVtfR94KfcMbo39w2Id8/zm5lebQB01OThKD/K6g/e5LMFnzF3eyXV6f1pP+E2htQsIyZnHe986cTSc9IlAqAHv2wcBVTm7mPFb/8vixZ/yUdZoSRPepzB9/wHjw+KZ2jrbx4u4uqKrscHl1JZWUtOYRAR0REkJkVd+P2K/1y+DpylZH7+Dtve/CV/2VzFuppOtJryLHdNGc6zU9q5HwTyz+gdsB8Bdn0kv5yyE7vJWvU+cxd8xftLD1DZfgLp3btw29BKsrbuZNGHm3FcLgDWHGPrnPdY+JtfszC7BVmx/Rjx5M+YPmYQd/WIxnb+9/8pAHrwRtZLJSABCUiguQooAPph8gqAfkDWEhKQgAQkYAiBqwmAzqqjVOXu4KPf/I4FC7awuiSdbjffw5Snn2RyuzD6uL6k7vwfewVUZ7J5zgfMf/FlFp+K5GhsH4Y88hOmjx3Eff3j3R+3vMgDZz0PgE4HTkcD9aUHyTu8kTmv/JllX2TyRXl7rrvvIaY+cp/7jrZOMf/8jPJFZuNtAHRSfXw1Jbtn8T9/+JKPVxVTlpDBuDum8+Tzd7o/rpx+1idRL/2mqKWm8AjHFr/InIWr+M2849S0uZm2Q2/l/zw1nDH9WpEUROPDOS4IgDXkxqbR5c7nmTxlIk9lpJIcabvgQR7nrl0LzhIOLniDDe+8xGubK9ke1JOWU57jgSmDeWZCG1z3HH4TuK4cAF0P5migJnc35UeW88arc5m7eDdHrO1pP3YSEx+7n857/0r9xrn870ondd29DYCuOxhd866nrvwYRce2s+QPv2PZqj18VpjKNbc8yNj7H+bWblH0Tr7Mx7adrrsvHTjsDTQ01GO326mvb3D/01Bf2/iPo4JTm+ZzaNFrvLWhhPVlrd1PP75z2vXuJ+We8/TjQA2Aznoayo9wbNtKVrz+B+ZvOc3SkxF0mPgY113Xk/s7bWPTZ1/wp7+su0wArIK6k+yaP4vPXvk1c1zf/xnWg4EP/Ihp44Zyz8Akwm1BuL5m8pwf3QFoiD8DtEkJSEACEvj2BBQA/WCvAOgHZC0hAQlIQAKGELiaAFh3egNFB5bwvy99yrw1eRyNGMq4mTN4+Pu30Sc2iDYRF8l4zjqwl3D0i4/YMesF/ry2nC9K0mk1/klmTM3gRzd3ITrI4r6L6oJ2eP5DQK7wHYDOhiocNYWc2P4Zu79awnufbGDTyUgKW03m9vsm88A919MlKojEs58Ke8Gq3gRAl56dkr3zyfniVf77/QN8uicEa4+Z3HLrBJ57fAQpNoi9WOW8YH0HDeXZFG9/m/lzl/LLv24kr8VI4vtM5kfP3sT4oR3oEHbmuw8vCIDBFCV1ZewzP2HK5NHc0jXC/eTiS9//51rc9fSTOnLXv8uBRb/nF/NPsrqgNTHDn+SBGcP54W3XEA180y6vGADd8y7m+IZF7Jn9Z95afZxVx0Ox9bmNsZMz+O7dA3As/18OLf2QV7wOgI2RsaGmgpryAk5s/5y965by4cItbM4OpyhlAtPvupF77xlDj1gbqec8OeVccKe9Dkd9NeWFeZQUF1BYUkxuXgG5OXnknTxBfn4uhRXl5J46zumswxwvqac8spPBAqADR30FxXvmsGnFIv781mp25CeQH9mP2797NzcMb0X/ukUsnb2cl/98mQDorAdnGce//Jg9H/yKP35ZxoqcBJKuncmkKWP57u3X0ibaRoLr8dxn/ygAGuLPAG1SAhKQgAS+PQEFQD/YKwD6AVlLSEACEpCAIQQuHwBdkaie4j0LOPbl27zw9g4Wb6+mIroXgzIGcsOk/qSGQIuLPtCj8djSIxvJ3TKPhTtL2V4YT1iXGUydMYkffm8sbcItJF7k2As+Amxpjy29NxOnX0fvrqmkhZ1756DT9YCD2hKy928j68Betp8Opya2B20HTWHKmN5MGdGeWCuEXTbEeRMAXddYS/6Wj8hc9Ft+NT+bJSeTiM1ovEvsZ3d1P/cusSu8Ixw1BdQeXcDiTxby618tJCtkEKE9JvDMT29nwogudIsE1wOHL7wDMIrSlN7M+PmzTJkygrFpVqLOfUrKJVZ2UrJjFkdX/ZGfzzrMkqxEQvs8yAMzR/GT7/QnDvjmW/QuHwAdBNcUUX16KxuXzGPe395h9elYTkT0YOCMh5kyri93j4gjZ95v2fzpB+4AWHvFOwDd70xqS3IoO76PQ6crOFboClEN2Osqqa0oJufADo7t38fu0ihq47rTpt8kJo/ty5SRHd0PmTm3/7niYT11lcWU5WRy4mQuWSfyKS4upLikiOLyUgoKiijIK6LwdDZFxUWU1DRQWV1DTVU1dXYnQYldDRUAwxqKqCk5yrb5f+fzJSt4Z3UuVclDSR08nYdmjmRsTytxxz/ik1nL+O3lAqA7FtdTenA1uRve5/XZW5i/KZ+8qP506dOb8aN7kRYTQUJECKE213c2nnm7Vewn/8h25r67hu0nIsiOzeBBPQXYEH8uaJMSkIAEJOAfAQVAPzgrAPoBWUtIQAISkIAhBC4fAOuACo4uf5Pt/3iFP6wpZvXhGpxBNoJDggkNsbn/sn/pO82cOO31OOprqW1wUk8MlvC+jLr1Vh78P99lUGIQnV2fozzv54IAWOOgPMhGaFgINuuZJ7Wec4wr7jixO0OxRabQdvjNDBs9ihnj+tMlJZKW0d88efdyI/EmADYAVZxa+wH7P/k1L68oYFVxG9Ju+il3ThnOcxPbuL8b8TIPPD53Q/UlOPO/YPlH83jxZ7PYa+uPs/s4nv7ZndwwoivXRF0qAMZQltqPO//zx0yZMpyMZIi8ykVLd37A8TWv8tP3DrHgYByWDnfxwAPj+OmT15EE7rsAXT+XD4D1UHiI0+v/zuy5q3jpve2UxQwjpfc4Hv3BHYwdnEaf+FqOzH2Br+ZebQB0RacqCvZ8zqG5L/H3Vcf5eFtZ42bOfHzXGRRNSIs0ul4/laEjRzA5ow+dU6NpFWVzf7/kue9LB9jLKDm2g0PLZzF/+VY+WXWY4noHlQ0O98NYXA8fcTjOfMQ4yAohUYQG1RPurKS8xoEjrouhAmBw6R5KM7/k7y+/x4JlO9lREUf7SXcx8sHvcUefBPpH5VJ78CPef2/pFQKgGx1H5UnsxXtZ9NobLPr0M5YcbyCvNoiQEBshkXGER0YTF2F1R0D3T0M5ddVlnM4uodzZhrrYDB5SADTEnwvapAQkIAEJ+EdAAdAPzgqAfkDWEhKQgAQkYAiBywZARxnUHGPjh2+z5K9/5tPMOnYWuKKXlz+WMLCm0nPirYx76kfcck0016WFXRAQLwiA1fWcST+XX9gSgjUslsROg+lx7UjGTBrPsF6t6dchnnDLmXh2yTN4GwAr3QHw649+zcsrC1lT2pa06T/jrknD+MkNrd0B8HLfPHjOdupLoHCtOwC+9Px77LH1x3FVATC2MQD+14+5ccowRiZ5FwAXHo7H1vVeHrh3LM89NhjXc26/6bOXC4DhZYcp3r+BFe+/xeIv9jN/VzVtRt/NgAk38cCNfenbLpLE0EoOz3mBtR4FwErydy7hwEe/4C+fH+P9zaXncFms4djC40npPIDug4Yxcvw4ruvdhgEdE86dt9P1cd8y8nZ+xs4Nq1nw2Qa27C/g6+wG4jt1I6VdO9onx5EQHU5MZCjBoaHuwB0cDNXHtlG86zOW76/kkL2dMQLghO5cE15G0bbF7Pv8Q95asIu1R4OobjeWMdMmc9fMCfRNDCW14ThVBz/ivXevJgC6gl4FzrpiMrdv5dCeXezJPMKePfvYu20XJ6psFDUEEx5swfrNLYDOehwN9dTU1FMf0hFHbAYPKwB6+ZunDpOABCQgATMKKAD6YaoKgH5A1hISkIAEJGAIgUsHQKAmF3vBRhb8/UPe+t0/2F4bSZ41kri4cEJtVvcTVK/841rBSX1lMTWVVRRXBZEw6Ca63P4Tnhzdmht7Jbg/1nr2p3MvCIC1VqpCwomJiyYiLJjgoIvdddh4t6G9oZ6qmlCi0nvQbsRUbhh7LROGd6dNlI3YkMt9L563AbCKU199wIFPfs1LywtZVdyaVlOfb7wDcFLbcx6kcUWrumIceav5/OP5vPjzD9gXPBC6j+eZn93BhOFd6HbJOwC9CYCNcynePoujK1/l5x8cYemxZML6PsgDd43i2Qf6XcVHgIfz/G2dcB5ZzpEvl/L6Hz9l3ZE694M/Jjz6GBNnTGVK5yhaRzuwUMkhjwNgNYVfryFr8R+ZtTab+bvLzxA23vHpsNfRUFdPVV0YUWnd6TByKuPHuObdg7bRNmJDrY3vK3sJdeXH2TbrFZYs/Iw31pVRYkmkRUpH+o0eTf/B/RnUKZ22yTGkxEYSFhlJWJiV0KBKctbOYt/Hv+aVlUWsyE8L8AA42n236I2j29KFI+z+9D0+e/tN5mVayYroTfuJj3PH5EE8NL4D0RawlmZS6UkA/OYN7KihtjSbvH2r+XLZUuZ8tJhdJSGcrAtzB9TQkDO/N9hraKirpqSonOqgdu47ABUAr/i7gF4gAQlIQALNSEAB0A/DVgD0A7KWkIAEJCABQwhcLgDWF+6nbM8s3pm1nN+/s5XCuOG06jOEmXcMomvLaBKu6tY21x2DteSs+we716/mw80l5EUPIbrPffzooaHcOaGr+3sAw86KiRcEwKAuhLQbwM0zRzGwZzptXDcSnhMfG2NWbclRik98zVeLVrDnSAFZtlTaj7mDQZNu566BSfRtFeG+G+/i3dKbAGh3VVJyN37I4fkv8JvFp1mWk0rC6Ge4Y1oGP7utm/s79C7zLNpz3iOO6nxqsua5vwPwl79ZwrHw6wjvNYkf/XQ6E67rRKfwSz0ExJsA6Np7LTlr3+brhb/j1wtzWFPUjpgRTzQ+BOTWq3gIyI39eX5GEpmz/8rGBfN554vjHAvv437wx3dnjuTm0T1oF2Ujyub6KLmnAbDxASt1FYVU5WZxsrCG02Vn7j512t3f51eZf4T8o3v5YtlX7M0q4nRoKq2H30zf8bcyc1grBrZt0fgQk4qDVJ7azDsv/I35S3exvjSZjhnjyJgxjeHdWtIjPZ6YiDAiQoMJDbZitdkICnIQZKkk+0ujBcBbGT8wnJTMOSyas5y3P9nCcWtvEvuM5rbH7mZM/3YMbR3hjveOEi8DYEMBpcd3s/3j11i8ciMfrD+Fvf0YUnqO5KaMzlyT1oL4UAuW8q/JO7yNT95cztZj4ZzUdwAa4s8EbVICEpCABPwnoADoB2sFQD8gawkJSEACEjCEwMUDoBOLpZbyo5vIWvQKby3cxl9WFGDrdR+Dx9/E848OpW+bmKsPgM46ctb8ifVLP+aFf+xnV3FrapNG88SPZnDHbcPpHmUhxv10i8afCwLgFZ4C7Ip/rn/qSk9QfHw3a//xGktXrGf2zhKC+t5Np/EP8dytXRnTM5EIzr3b8F9D8iYANj4coWjXPE6ufJVffniIBfvDCO41k+m3TODZR0eQGoz7ASRX/rFTX3aKoi1vMu/TZfzyjc0UJd9A8sDpPPf9sYwd2Ib04DPhoaFV3wAAIABJREFU84KnAIdTktyTG5/7CVOmZDC5bTDRZ3ledG1nDdiLOLD4TTa893te21TFrqAetJn6I+6dPJjvjWvtjmfffJXguR8BjiPu+ieZcX0az4ysYPnf3mXFko18kRdHZN+J9LvlEe4dmc6YHgnuc1ip9SIAXkbsTACsKjxKwbE9rJ33EStXbWTJttPUdbqR1BF388N7BjJhYDqJVrAUbKL44Gf89n8+Yd7qXI62GMz4e2bwwNO3MyDeRpvIiz0dxvXAkXKOrXqPXe//ile/KmV1cZuAvgOwqE0GT/1wFIPbVlG5/O8sXr2fuVsqiet3C4PGTeaRe0fQu00sLc8U6QaPA6Dr15mD6uxNHN2xkrlvzmL5jiK+KEyi36Q7GDlxEjdf157uaS2IDbFg0VOAr/zLXq+QgAQkIIFmLaAA6IfxKwD6AVlLSEACEpCAIQQuHgBdH9ks5PSOFaz7w//j4/WZfHI0lJY3PseoKbfwk8nt6JQY5v5469X9OKg+Mo9daxbwmxeXsv6Ag9zgjsz4ydPcdM80Rre00TLiXxHG8wDYuAunw05DRS556//C4kWL+Z939pAbO574/rfzXz8YzpRhbd3fa3fx52N4EwDdq1KVtZKiHe/w339ez8drSqiMHc7YO27mez+9m57R0Cb8apRqqSk4RNaCF5i9cDW/WXgKetxN5+tn8vPv9COjRxKx33xU+oIA6KAgoT1DHvs5U6aM44E+McRe/pHH0FAKtUf56t2/s/APf2Rhdji5rYYy4OGfc8f1vbi3b+w5d0qeGwBjibv+cSZ1q+Y76Wv5y6zdLNlUTWXMcK6/+SYe/eEd9Emw0T7qm49cN3EAbJw2TkcDDdUllB34lDWLF/Pi71ZwyNETZ+cbeObZm5k6riedXcX35Aryds3lFy9/zoKtUND2Vu7+zgSefXI4qUEWYi56S2gtOIo4uORtNr72C/6+s5Z11R0COwCmD+Pxh9vQJiSHtX+dxY6jNWRa0hj+yA+44aZJ3NEnntQo2z/vnvU8ALruGq0nZ82rbFz2ES98fJCdpR2oTZnIk09N4q5bBtMp2kaMzdL4JGAFwKv5ha/XSEACEpBAMxZQAPTD8BUA/YCsJSQgAQlIwBACFw2Alnqc5XvY/+VSPvjNH1mxr4ytNSlc++jz3DB9Kvf2iyUt2nbO9/Zd6WLtxdvI2rqC9377Osu3ZrOuuAX97v0Bo2bczgPXJtI1MeyfYc7bAOjag72qgOLNf2HRgoX837/tIDtqLLF9buW/n81g6oh27ifbNm0AhIaivVSfXMNrL89i7oJt7KlLp9WIqYy491FmDExmWMcYQl3fuXYZJHtFFgWHN7HsjT+xaPU+5h200H7Ko1w3/W4eHpVG3/Qo90eJ3a3qggBYTU5UCq2uf4Sxkyfy9IxetIsLI/qSC9qpK8mi/PAyPv1gIe+89TkHGjoS2Ws003/wFBMHdmBM63M/uHxOANxvI7b/JHq0KGVww0Y+31VDZk0a7cfcy+TJGTwwtQ9JoRai/wntiwB4JvrWlVGdOY81ixbyqxeW8HVNNxraj+Xpn97OTRP6uJ+c7DyxnNyds/nFKytYsMVJYfp07vrORH749CjSbRB3wQ2ATuw1BdTlbWHV7E/46C/vsi7XzrHQzgEcAJPJS+rBxCF2Ypx5bPp8F4UR3bF2G8u9909l0qi+9EkIIeqsO0M9DoB1BTirjrPqzT+xZO5CPtldTUX69bQe9yiPTevJ9OvaEGM962E7CoBX+m1R/7sEJCABCTRzAQVAP7wBFAD9gKwlJCABCUjAEAIXC4BWZzX1x5ey8bOFvPTreWzLDqMwuju3/fT7TL1lrPuOvThX0fLkpyGX/IPrWfvqL5i7ehfv768jftRT9L/hLp6b0Y2B7WKItDQGLm8DoNNRT11ZDqe/ct0BuJRfvb+P/IQbSBhwB//5zHVMua4NCT4IgNTn46g8yrLfv+z+/r75mbWUpo8kZsh9PHZzX6YN60BqZChRrocjfPOEVLedA4e9Hkd9LaVHv+Lw5hW89ac5fLmvgsOWDox75BFuvOc2JrQNo22Ls7LlBQGwguPB0djSJjB4zAQef2w8/dom0D4mjGCr5V9rOp04nQ001JRQdHQzmWveZtaCrby97BT25OvpMXIij//4DoZ2TabrN4//PTPjswPgvF3VRLfvRovaUmJyDpJjbUdYl+u44bEnmTy8Jzd2jMRyztvjKgOgswEc9dTUOqhrsGALCcbmetiMNch9vnPfca6HgNTTUFVI8b65rF6yhFf+uJpD9h7QcQL/8ZMZ3DS+F11cX8J4aiV5u+fyqxc/Z/6GKvITR3Hj3VN55InJdI8NplW41X3HmsX1UXKnA3t9NZX5h8jdMZdP567kr++sI9/upCaxa+AGwNJwTkW3pFtMDlZ7OQdyrMT2v4VuEx/kyRs7MfbMx9/PbsKeBUAn9uKvqcv5ktdemMXHszeytyGJVmNuIePxH3N7zzgyzr/VVQHQk98h9VoJSEACEmiGAgqAfhi6AqAfkLWEBCQgAQkYQuDCAOggqL6Uwo2vsWrJfH7x9i4y67oR1HYcTz87g5sn9qNbVBARV/W9dmcROKsoP7mLQ/N+y4eL1/Py0hysHW6m63U38eOnxjKiVytcN515HwCd1Jcdp/jYTla//1eWLN/Ap3vKsA24h84THuYnt3Rxfyed69O4F/vGN/D2I8CujleDs6GCo2veYf2yBfzl4518XRJCVVwHeg+fyNCRI5k0ojvdW8e5P4LpukaL0wHOGqqKjlNycg9fLlrGmhVfsnZvNrlhXQnqOYP77xrNHZP70T7SSouzv9PvIncAnrSGEh6XQmL7XrTrO5pxowYzbnhP2ieEER9hc9996LRX01BdxOndn7Ptq1XMWbiWrQcLOVxkI33cIwyfeCOP3dSbbimRxJx3m+TZAXDOpiJskdEE2+ux1VYRPuBOumVM5dHbhzGkcwpto6znxbqrDIC1BVB+hO0HajmcYyW9czqpLeNJio0izOYKmd+8n1x2DVQXHafw6G7Wz/+AlavXM2/LaUqTxxHX/zaefzKDG4e3J9UKQQWbKDn8OS/+1yd8uvwwR0Na0XHMTQyfcRfTr23N4A7xRLvOTx3OhiqKjm7j0PYNLPv0czbvPcLuk/kUVdZTF9MpcANgbjXHg8OICq4hKCSeyvABjL75Jm69fxrD2kbSKT70ggfgXH0AdH3XZR0lX39Gzhev878f7mb2xkoqEjMYOe1GHn3mVvolhtIh6rzfFBQADfFngDYpAQlIQALfnoACoB/sFQD9gKwlJCABCUjAEAIXBEAqcVbl8PUnL7Bk0WL+sKqA4qSxJA26m+ceHsJNI9qTdPbH/K76Ku3UFWe6H3Lx8ezl/PKNLZRG9iex1yi+86P7GT+0C0OSgt13Yl34FOCOBLfuy5RbR9DvmlakX/AUYNcmnNSXn6D01AHWL/6MHQfzOVCfStfJ9zJixj3cPTDBB08B/ubiG+8cqz75FYe3reYf7y3ii62ZbD9WQkj760jrPoixw7rRpXUCKVGhhNqcWC126murqCg8TsmpfaxftYVtu46RF9GWhN6j6TvhLmaM7MC4PslEWM772PIFAdDJ6bBYOnRLIKJFHGWlMXTt051+g3vQNiGSxMhgQq0O7HVV1FQWkbtnFbu372DphlOU2lIJbd2Dkbffx9gxI7mxexzJkY3B8OyfswPgJ+tyG/+n4DiCwlsy8PbvMmbqjcwckur+bsgLn3p8lQGw8jgUbebTRZms2lBIbMdWxKW6AmAkoa5A989bAF0B0E5N8XGKThxgy6rV7DyQy9dV8aReO52+42/nocmdGH5NgvspzEGVR6jM3soHL73OgkXr+SLXgbX9IFoNGMO4/q3p0yGBuDArVkctDTXlFB3bzdEjWWz+upyq8tOEOE6y70QV+UHtrjIArucQKaQOGcbIO2+mZ6KNtq7vIrzkT+OTsnO3LOTg+s+Yv7uC01HdSRk5k0m9UhnTNYGQxI4kpaTQNT2aiOAgrPYqKFzLhsULefmn77M5u4ijruxqCSMytSepA2/nthnXc/+MAaSGwNk3kH6zjasOgI4aHDU5HFw9m/Xv/o53t5TzVWEyCdfez7RpY/n+vQNJDg2ixfllXQHwqn931AslIAEJSKB5CigA+mHuCoB+QNYSEpCABCRgCIELAmBDDvVFX7PkpRdYtGAl8084sQ2eSaepT/Ojie2Y0CPe/X12F7+L7vKX7KzJxZ6zmoXvz+Pl//qQQ44Y6tr1Y+QTzzNtzCBm9oh2f1z1ggBYAxW2ECIiwwgNsZ0Vgs5dz/VQCEdDPbXV1dgj2hKUPp4Zd09l5swx9IqzkhxuOe/OtLOP/zfuADxzGmdDORV5Bzm27h/Mm7+a1z/cQrEljGrX3XlhwYQEh2MNjiQm0kGorZ6y0hpqamqx2+uoqW7AGZZE/NC7GT1hHA/ePJiO8WGkRjbeTXfOx18vCIDRlMR1Ysp3BpMUUkHW7AVkFldx0hmCLTiS8FArMaF1VNfWUV5Zh72+hvpaO1W1VhL7T6bTuLt5cGofxvRNIzkkiNBzPqbceHEXC4CWmN5YU8fwve/fzG3Th9A9xkqM6+mvF7wNrjYAZrqj1usvzuHdN1dzPNhGhTWIoKCLfwTYaW9wfwy4trqG+uCWOBJHMu3uacy8fxL9kkNIi7I2vk8dFdRXZrP7wxdYumAxf15TyOmqIIJCwwkPCSUiIpSomFActXXUlVU2fvw4qR3Jw6bRJ/I4g6oWMWttEZuL068yAK7hEFaqw8IIi4wgJOjsuxcv9muk8SnW9tpqdxSurHNitwRjC4siPMRKVGwSMUMfZtT4sfzH9C6kR4cQftEA6LrdMZm2/Ucx+vFnuGloFyZ1beGOuRcZKVcbAJ21hTTkbWD5R3N544W32V4WTnFKTwY8+Dw3jx/CdwYmEGK1XPh7ggKgIf4M0CYlIAEJSODbE1AA9IO9AqAfkLWEBCQgAQkYQuD8AOgs3kn50TW88eK7LPx8D7sq4+gw5T6GP/g09/SN5dr0cPdf9D38BsBGi4ZynJUH2Pjpx3zywu9ZngOHQjvTcfoPuXnySJ6+oQ1RruBTeZrKAx8xf/ZifvnKSk5V11N2RU0L1tBowqLiSWrXlfbX9KdHv+GMuLY71/VvR0IIhF/2Y8v/fgAEOw3VxVRm7+Hr3bvZsGk3hw4d5nDmUbJOFZJfXkdZrYXQECc2m4U6eyhhLRKJTWlN23btaNepC517D6FPzy5c2z2VFiFBXPRhvhcEwFjKkntw24/upF+XFkTt+4Kv9+xi+75DHMoup6C8BruznjqnjQZLOC2S25Ca3p6OHTvSrd9gug+4lsFdEumQHHnJuHtuACwESzSt+o2n6/j7eODGnowf2Jo4G4RctAxfZQCsyXGVRpZ8sJDFc1ay5WQhJ4rLqKiuprreQZ3d9W51vflcoSuEsMg4ouJTaN2xI207dadDp35cO7gHgwd0cj+EJPKfH2N2heEKCvetYf+OjazYsJddew5z4GAWp0sbKK8Ha1gI1pAYbOGJtOvWgy59etNv2GDSStYTveM1/ryqiDX5aVcZAFdzyBVNr/ievboXWKOSiMt4iglTpvCzO6+hTUwoERcEwGKOB0cQ1WU8/UdN5P77pzCkYxJdYy/+yBv3L8eSTCoPfsR77y7lt39ehyPjaXpNvJWf3nkNvdOiafwaSNfTqQ+Ts+5d5n26klff30xBZG9a9Mjgzqcf5Iah3choFXrRwKinAF/dfPUqCUhAAhJovgIKgH6YvQKgH5C1hAQkIAEJGELg/ADYkP0lRQcW8/vX1rJ8Yz4llnQG3Xo7kx69j5EtbXRq4emX/53NUAfOEo6umcu2d17mw701rC9PJWrA/Uy6YQTP3N6deFsQIVX5VGcuYNnCFfzh9a/Iqamn4rKajffIhUQlE53cnq5DxzN46GDGX9eN1rGhxF/VA0vKqKs8yaa//IaVS75gdlYMKWPu4Lr7HmVa50j6Jod4NE9nTQH2yhPs+GIVW9dt5KvtRziYXUx2aQ2ub1TDGoI1IpHE1l1p130Ag4cMYmD/HvRMiyIxKviyTwy+8CnAsZSl9uPO//oxk8f3ZETECY5uXMmWlStYuT2LvSeKKaxx4LBFEhyZQGrXwfTofy0ZGUPp1ymZbi0j3VH3cnd1VhxYRP7GN/j17CwWbil332nWa8JNjH70cSa0C6NP0uV86oAqshb/iU1LP+W1tU7qu4xhyINPcdM18Qxzfab7TCCmJpcDW9axa8NGvtqRxcHjORQUF1NS0+C+M879ExQM1ghauO7Sa9ONgRkZDBrUm6E9090fd4686IW4PqZdS3XxCQoOrGPdmrUsX76OvdlVZJfW04CVkPh2RKf1ZMQN4xk2rA/DukXh2LuYE4te5bW1JXxZlErM0IeYdsNQnp7W2f3x4n9+3LnyCBRv4vXfzmHOJ+vIhCu8Zy//dnI90MbZUE1VVR01QTHEZDzF+HMCYLV7vW0rV/DXX89mZ24p2WExJI9+lOHjJvD4+Ha0iQ3ljOxFF2soO0bVkQXMmb2aP7+9GcfQh+g2+kb3tV2TGum+PtdVlJ3YxYE5rzBv9S7e2lQBrW6g04BxPPHYKIZck0JayCX+hUDJVk7t+ZK//mYOa752kBUzlDsemcqM20e4H87i+lhyg92Jo/EGSKxWC9agi9+t6NEvPr1YAhKQgAQkYBABBUA/DEoB0A/IWkICEpCABAwhcH4AtNTmY684zeGsAnILa6m3RBCX3pqWHduRFGYh6uyHUXh8ha70VU9l/ilKjh7gRJmDgvowbHHtaNkykS6tWxBisRBkr8Vekc3pnDwOZxZQY3dQf8UACEG2UILDoohOSCE+IZ6URNf3pVkvcVfa+Sesx9FQTVHmfvJy8jlZGUxYShsS2nYgLdpGbKiHH3q217ofulGSn0dRQSEFJZVUVNdRU293tQ6wBGGxhRISHk1kizj3fuPjWtAi3EaoLejyd1he7A7AMwFwyqTBjIyvwl6cR1FeHnkllZRV1VHrqiwWGxZbCOHRCbSIiycpMYHYqFD3mu4tXca4oTyH2sJM9p+qJLuoASyhxKamkdyhIymR1iv4uOZupzLnMEWnT5FZAI7oZBLad6FVi2ASv7k10/UUYHsN5UUFlBYVuc3Kq2qorauj3u6kwV2KGu1cdwEGh0YSFhFNXFIy8fExJMSEE2INuuRHxF17cH0PYm15IYX5BeTmFlJW3UB1vRMnFoJCIrFFtCApNZWEhBgSo204y09TlX2IrIJ68uvCCE5oT1pqIp3TonCp/fNd0VABdUVkHjjFqZMF7vjn+mY/b38ayo5Se2oti5bu4LPNxdgynmLU2QHQaXevV5yXS+b+U5TU1FNtDSYsuQOJKal0TI1s/K7Ay2zAWV9FQ2U2p07mceRoMc6E9kQnt6JLWhTRYTb39bmuor6qhPKTB8nOLyWrqAFLeCqRcSl06phMYoswwi/1S6O+mOrSfI7sP0V+mZPK4ATadEwjvXUi0VawWhQAvX1/6DgJSEACEjCHgAKgH+aoAOgHZC0hAQlIQAKGELjwKcC4n7ZqsViwePU5X0NctrE3eZkAeOOUYYxM4qyPvxr7Upvr7uvyd7k/Bv/Hv37OG59m4ch4ipFnB0ATwLh6ru4ANMEgdQkSkIAEJOC1gAKg13RXf6AC4NVb6ZUSkIAEJGBuAQVAA85XAdCAQ/NsywqAnnnp1RKQgAQkIAEjCigA+mFqCoB+QNYSEpCABCRgCAEFQEOM6dxNKgAacGiebVkB0DMvvVoCEpCABCRgRAEFQD9MTQHQD8haQgISkIAEDCGgAGiIMSkAGnBM/86WFQD/HT0dKwEJSEACEjCGgAKgH+akAOgHZC0hAQlIQAKGEFAANMSYFAANOKZ/Z8sKgP+Ono6VgAQkIAEJGENAAdAPc1IA9AOylpCABCQgAUMIKAAaYkwKgAYc07+z5YbSLGpOrmHBou0sWXcaZ+9p9Lx2MHdd34bkyGBC/52TB8ixeghIgAxC25CABCQggW9NQAHQD/QKgH5A1hISkIAEJGAIAQVAQ4xJAdCAY/p3tuy01+FsqKK8vJryqgYIa0FYeDgxkcHYgiyY4QHdCoD/zjtEx0pAAhKQgBkEFAD9MEUFQD8gawkJSEACEjCEgAKgIcakAGjAMWnLlxdQANQ7RAISkIAEmruAAqAf3gEKgH5A1hISkIAEJGAIAQVAQ4zpvABYAUUbWL9kGX/874/YXRxDeXIvbnnuKSZMuJbrEiHCasDr0pablYACYLMaty5WAhKQgAQuIqAA6Ie3hQKgH5C1hAQkIAEJGEJAAdAQYzp3k84GqC2gIDub/buOUVIXTENYLK17dqNVq0SSQsFmhs+IGnA02vLVCygAXr2VXikBCUhAAuYUUAD0w1w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4puIwUAAAgAElEQVS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cMW1xv8TuD/nBECcWC1gs4LFYsESuNvWziQgAYMLuAOgw4nD0Xgh1iAL1iAICvTfeM7sL9C3afC3h7YvAQlIoFkIKAD6YcwKgH5A1hISkIAEmrGAK6o5neD6C67rPwP55+wA6KqVrr9824LOBED9DTeQR6e9ScDQAt/cAej6PdL1+9A3AdBiIbD/5YMFgmgMla696kcCEpCABCTgrYACoLdyHhynAOgBll4qAQlIQAIeC7j+YvvNP0YJgK67cJxn7gB03YXjvgNQf7n1ePY6QAISuDqBswOg6whXAAwywh2A7r3ivlvaVSr12+TVzVuvkoAEJCCBCwUUAP3wrlAA9AOylpCABCTQjAVcf7G1u4LamTtbApnimzsAFQADeUramwTMJ2DkAOi6+6/xX5QoAJrvnakrkoAEJOA/AQVAP1grAPoBWUtIQAISaMYCZwdAF4P7L4kB+hfFi34H4LdwB2BxSSnZ2aex2Wzuf/QjAQmYW8D1L0jc/6LkzFeluu6oC8SP1TbYG6ivqyc1NZW4uFj3fhUAzf3e1NVJQAIS8JeAAqAfpBUA/YCsJSQgAQk0Y4FzAqDrTpEA/Yuta0SB8hTg4ydOsXPnXiKjIoiMiGjG7x5dugSah4D7axIcln8+LMn18V/XvygJcv03AfS52qqqasrKyunRsztt27Zxf72DAmDzeI/qKiUgAQn4WkAB0NfCegqwH4S1hAQkIIHmLaAA6Pn8s3Ny+frrg6SltSQlOcnzE+gICUjAUAIOp9N9B6Dr90tX87NaLe6wFmhPAS4oKOTY8ZN07tyJVmmtFAAN9S7TZiUgAQkEtoACoB/mozsA/YCsJSQgAQk0YwEFQM+Hf/p0HgcPZdKhQ1vS01p6fgIdIQEJGErgm+8APDsAur5XL9ACYE5O7pnfm9qT2jJVAdBQ7zJtVgISkEBgCygA+mE+CoB+QNYSEpCABJqxgAKg58NXAPTcTEdIwMgCCoBGnp72LgEJSEACTSGgANgUilc4hwKgH5C1hAQkIIFmLKAA6PnwFQA9N9MREjCygAKgkaenvUtAAhKQQFMIKAA2haICoB8UtYQEJCABCVxKQAHQ8/eGAqDnZjpCAkYWUAA08vS0dwlIQAISaAoBBcCmUFQA9IOilpCABCQgAQXApnsPKAA2naXOJAEjCCgAGmFK2qMEJCABCfhSQAHQl7pnzq2PAPsBWUtIQAISaMYCugPQ8+ErAHpupiMkYGQBBUAjT097l4AEJCCBphBQAGwKxSucQwHQD8haQgISkEAzFlAA9Hz4CoCem+kICRhZQAHQyNPT3iUgAQlIoCkEFACbQlEB0A+KWkICEpCABC4loADo+XtDAdBzMx0hASMLKAAaeXrauwQkIAEJNIWAAmBTKCoA+kFRS0hAAhKQgAJg070HFACbzlJnkoARBBQAjTAl7VECEpCABHwpoADoS90z59ZHgP2ArCUkIAEJNGMB3QHo+fAVAD030xESMLKAAqCRp6e9S0ACEpBAUwgoADaF4hXOoQDoB2QtIQEJSKAZCygAej58BUDPzXSEBIwsoABo5Olp7xKQgAQk0BQCCoBNoagA6AdFLSEBCUhAApcSUAD0/L2hAOi5mY6QgJEFFACNPD3tXQISkIAEmkJAAbApFBUA/aCoJSQgAQlIQAGw6d4DCoBNZ6kzScAIAgqARpiS9igBCUhAAr4UUAD0pe6Zc+sjwH5A1hISkIAEmrHA5e4AdNprsdfXUVlZS73dgeOMkyXISlBoJKGhIUSGBGHxk58TaLCD3QFOpxNrENiCwGKxYPHXJgAFQD8NXMtIIEAEFAADZBDahgQkIAEJfGsCCoB+oFcA9AOylpCABCTQjAUuHQCd1Odu4ujeLcyeu42Dp4opOeMUHJdG3NBbGTmgB7f3icca5J/6pgDYjN+ounQJfIsCCoDfIr6WloAEJCCBgBBQAPTDGBQA/YCsJSQgAQk0Y4FLBkAc1GTNZ8+m1bz41gFOFNbQIjEMR3UedWFxVPV7jMkZ1/LcuDSCrQqAzfgtpEuXgOkFFABNP2JdoAQkIAEJXEFAAdAPbxEFQD8gawkJSEACzVjgSgFw/8GD/HVnR9JapjFzZCp1J1Zw7NQJPs4fwTWdu/LUuDRsCoDN+B2kS5eA+QUUAM0/Y12hBCQgAQlcXkAB0A/vEAVAPyBrCQlIQALNWOByAbBy74cczDzCeyWj6dKhM48MT6I2awGHMg/yxqEBtG/XiSdcAdBZRmXhSQ6t38CRE3kcqQS7M4TQ6ATS+g+nc4dW9E62UXV0M9mHd7HhSCU5JfVu9cgOA0lsfw2DQzOxhQRzwNqV9glRdIm3gr2EomPHObR+Dw1tuhPWrTct6w5TU1XLruJk2qW2oHfrSPd3ADqqCqnL3keeLYX86C60j4aEUN8MVt8B6BtXnVUCgSqgABiok9G+JCABCUjAXwIKgH6QVgD0A7KWkIAEJNCMBS4dAO2Ubvg7h7KO8GnEDDp16MJ9vVtcJAC2hMpDnN63joWvvs7KzQdYU2ihwRFKZHJHet7xH0waN4R7B0ZTuOpVti9+m1dWlbHjZB3BQZA05hG6ZkzlscglhIRHMDv0ZsZf05JpnYOxlx9g/+o1zHvpI+oz7iDh1ge4rnoxZQXFvHmkL6P7tuGe4SnuAFifu5+yjR+wK7wvu9OmMz4Nron1zWAVAH3jqrNKIFAFFAADdTLalwQkIAEJ+EtAAdAP0gqAfkDWEhKQgASascDFA2ADUEv2sr9xOOsYWzo9SKeOnbmpQzA159wB2IYnxsVzbPn77Nu8gU30wtoihW6pEVhrj1NWkM+W7S1I7HQNNzyUgW3zu5RsW8GaiFHYW6TTJx6iWnUiOjaW9GMfcLwy6EwATGJK61ryNn3M5i83MXt5DjFjZtJ12m0KgM34vapLl8C3JaAA+G3Ja10JSEACEggUAQVAP0xCAdAPyFpCAhKQQDMWuHgArAVnFQdmv0Vm5ilyhj1Gx04duT6VcwNg60SeGG3ly9feYcvGQ1RNfZoeA/pxU8dIgmsOkHtoNx++so7iFm3o+PjdJO2eTWjmFg4NeIKULn3dd+mFuT7pW1lA2aa/sy3P4Q6A4zpYGRufx6bFC9ixbT+7c+qIy7iDjmOnuwNg8fGjvL4xns7pcWT0jMFigYaibKr2f0VRu5FU9L9LdwA24/e0Ll0CTS2gANjUojqfBCQgAQkYTUAB0A8TUwD0A7KWkIAEJNCMBS4eAKvBWcbWtz8i83Aelpu+Q4fO7RkQd14ATA3mievyeO9Px9iy08LIH0+lT/+2dA4NIshRTsXpI+z95D2OWRI4PeJB0vfNIf7ElQPgqLgshlj38sYqG9knC+kfuQdH3+k4+zYGwLwtq3jl9c2cLCmnLtgBOHE2WHHUhtN3xv1kPPq0AmAzfk/r0iXQ1AIKgE0tqvNJQAISkIDRBBQA/TAxBUA/IGsJCUhAAs1Y4KIB0FkC9bms/NsXZGVVkHbfrXTsnE6XsPMCYIqFJ4ac4m+vlrB5TzjT/t94+vRLIw0IopbqgqNkzX+DI/ZYDg14mDb75pB46jIB8HQVs61j6VR8kK4lB9kZPch1eyC9ChdT0nUKpT0aA2Dh/p38cUEJIWFW2rZsfNKHo6qc2pxTtBgylZTJDykANuP3tC5dAk0toADY1KI6nwQkIAEJGE1AAdAPE1MA9AOylpCABCTQjAUuGgDrc3BWHebTvx0l85SFwd8bR6dOKbTi/ABo5YmhObz1xzw27w5m4s8m0adfOm2tFoKcVVTlZ3Fo7ltkOuM4du1DtN43h4STlw6AW0/mM7u+F9Ydp0g6UUTHh2eQEl9D5Oo3ONl2AnlnAqAeAtKM37C6dAl8CwIKgN8CupaUgAQkIIGAElAA9MM4FAD9gKwlJCABCTRjgYsFQEfJXupPf8kbC0I5XJrCrQ8NoXuHeBLOD4Ct43nieicrX/uELZuOYrnlcXoO6MMNbcMJrjtC/uE9zP3DFxRGp9HqwXtI3j2H8KxLB8B12/fw1tc2rC160KZtXyaN7US6/SjFS94gq7UCYDN+m+rSJfCtCigAfqv8WlwCEpCABAJAQAHQD0NQAPQDspaQgAQk0IwF/hUAHdjrKqgvPkHO4a0c2beB1UWDqYnry33TOtGtVRSR5wfAdq6nAMdyZP5f2LV+HeuibqBFy/aM7BSJrfYopTk5fLnKSWT7LmQ8PIrQLR9Td+BSAfB1Vn65jVdW1JKaMY1BN05jWkcryfk73B8jPpyuANiM36a6dAl8qwIKgN8qvxaXgAQkIIEAEFAA9MMQFAD9gKwlJCABCTRjgX8FwDqqTu8j54s3WLDia/6+uopB9z3DsClTmNw5jLToIIIuCIAdeWJcKg2nvyBz62refHUNWw+d5nSoFaczkhZJnRh460OMHNGHsd1DKV41i5O7LhYA8ynb9CcWrD7Cz5amM3HmWO5/cARdQusJOrJZAbAZvz916RIIBAEFwECYgvYgAQlIQALfpoACoB/0FQD9gKwlJCABCTRjgX8FwAZqS09Sum8F274uYM0BC73GT3B/pLdrDEQHNyI1FO0lvyCfDQXpJMQnMrxrDEF1Jyk+cZC1CzZx8EQ+2e7n8kYRGd+a3uMm0L1rGl1jGig/sJXC7BMUpA8nKsn130FwEDjqKqg9tpbdR4pZ8HUifQd3ZviwtsTSgCPvOIV7NlAQ25Xy1N60rdtHdUU1GwvS6JIWy+CO0VgsFhzledQc30Z2cBo5Mb3c504J981gT5/O4+ChTDp0aEt6WkvfLKKzSkACASOgABgwo9BGJCABCUjgWxJQAPQDvAKgH5C1hAQkIIFmLHDRh4BYwGIJPBSnK0Dawe4Ap9OJNQhsQa69Wvy6XwXAwHtvaEcS8KWAAqAvdXVuCUhAAhIwgoACoB+mpADoB2QtIQEJSKAZCygAej58BUDPzXSEBIwsoABo5Olp7xKQgAQk0BQCCoBNoXiFcygA+gFZS0hAAhJoxgIKgJ4PXwHQczMdIQEjCygAGnl62rsEJCABCTSFgAJgUygqAPpBUUtIQAISkMClBBQAPX9vKAB6bqYjJGBkAQVAI09Pe5eABCQggaYQUABsCkUFQD8oagkJSEACElAAbLr3gAJg01nqTBIwgoACoBGmpD1KQAISkIAvBRQAfal75tz6CLAfkLWEBCQggWYsoDsAPR++AqDnZjpCAkYWUAA08vS0dwlIQAISaAoBBcCmULzCORQA/YCsJSQgAQk0YwEFQM+HrwDouZmOkICRBRQAjTw97V0CEpCABJpCQAGwKRQVAP2gqCUkIAEJSOBSAgqAnr83FAA9N9MREjCygAKgkaenvUtAAhKQQFMIKAA2haICoB8UtYQEJCABCSgANt17QAGw6Sx1JgkYQUAB0AhT0h4lIAEJSMCXAgqAvtQ9c259BNgPyFpCAhKQQDMW0B2Ang9fAdBzMx0hASMLKAAaeXrauwQkIAEJNIWAAmBTKF7hHAqAfkDWEhKQgASasYACoOfDVwD03ExHSMDIAgqARp6e9i4BCUhAAk0hoADYFIoKgH5Q1BISkIAEJHApAQVAz98bCoCem+kICRhZQAHQyNPT3iUgAQlIoCkEFACbQlEB0A+KWkICEpCABDwJgBYLuP4JuB8n1NvB4QAHTmwWsFohyL1h/+02JyeX/fsP07p1K1JTkv23sFaSgAS+FYHGf1HixPWfTizYgly/7zT+E0g/+QWFZGUdp1PnjrRs1RKns3GP1qDG39MDbLuBRKe9SEACEpDAFQQUAP3wFtFHgP2ArCUkIAEJNGOBc+4ApPEviwEZ/3D9xRsa7K6/iLv+fydWy/9n776D7DjvO91/T5icZzAYTMIAM8iZGIAEGECCIEGBYABFSaaCJXrXEuVd77rWu3V9a1d19eetW1t3bXklh71ei0qWmEQxkyDBgEyAIAKRMQQm55zTOefWaYCSKJImu4ludL/zoJaW1u7u930/vwaq8PDMjBSNJPcb8vQvtk3NrTpx8oxys7OUnZU1g98ejo7AzBCIS1b8iyeSCS10Jf4lU2DyH//8GhkdVd/AoFYsX6K5cysJgP4ZDTtBAAEEAi9AAPRghARAD5BZAgEEEJjBAr8fAJOBzfrrrZ/+Rvt7s/nYAJj8ZEvY2wDY29evxqYWpUSj1j/8QgABswWsAGh98vjDATBs/WsJ//yajsU0MTmpivIyFRUVWhuzPqmY/MSij/9s948gO0EAAQQQ+CQBAqAH7wYB0ANklkAAAQRmsMAfBkA/U3wQAJN/Ef/gE4CXv7Qt5Hm0TCS/to5fCCAwIwR+/0uAkweOhEKXo5pP/2VJ8s/ED34l/2vy09J+/nT3jHiJOCQCCCAQcAECoAcDJAB6gMwSCCCAwAwWSHasy9/XStaXi/n51yd+AvAaBEA/O7E3BBC4ugIf+iEgyQAYDgXm++r99nsV8j0Ar+5LwdMQQACBGSZAAPRg4ARAD5BZAgEEEJjhAsnwF7gAmEhYfwFPfjN+r78EeIa/LhwfgRknYAXA5A8BsT59nPxzJzgBMPkJQL9+UnHGvUgcGAEEEAiwAAHQg+ERAD1AZgkEEEAAAZ99J6uPH0gyVCZ/CMgHPwX4Qz8ExKdfiserhQACwRdI/plj/RTgKwHwg08AWmHN53/2+Hx7wX85OAECCCAwQwQIgB4MmgDoATJLIIAAAggEQuBDXwL8+58A5EuAAzE/NolAUAU+9CXACSkSufwJQD5ZF9SJsm8EEEAAAbsCBEC7Yg6uJwA6QOMWBBBAAAEjBQiARo6VQyHgewECoO9HxAYRQAABBFwWIAC6DJx8PA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HcpnhQAACAASURBVBIB4wQIgMaNlAMhgAACCNgUIADaBHNyOQHQiRr3IIAAAgiYKEAANHGqnAkB/wsQAP0/I3aIAAIIIOCuAAHQXV/r6QRAD5BZAgEEEEAgEAIEwECMiU0iYJwAAdC4kXIgBBBAAAGbAgRAm2BOLicAOlHjHgQQQAABEwX8EgBjsZimpqYVCoUUCpkozZkQQOD3BS4HQCn5n8lfkfDlf5K///30R0AiISUSCaWkRBWJRBgiAggggAACV02AAHjVKD/5QQRAD5BZAgEEEEAgEAJ+CYBdXT26eKlBKSkpSk1JCYQdm0QAAecCcUmxeDKuXc594VDyn4TvAuDU9LTGJyZUPW+uSkqKnR+YOxFAAAEEEPgDAQKgB68EAdADZJZAAAEEEAiEgF8CYFNzq068d0b5ebnKyckOhB2bRAAB5wLJT9bFrE/XfTQAOn/q1b9zeHhEvb19WrFiieZVVV79BXgiAggggMCMFSAAejB6AqAHyCyBAAIIIBAIAb8EwLb2Tp07V6eqqgqVlZYEwo5NIoCAc4GgfAlwR0e33r9Yr0ULq1VeXur8wNyJAAIIIIDAHwgQAD14JQiAHiCzBAIIIIBAIAT8EgDb2zt1/sJFVVdXqYK/ZAfi3WGTCHwegaD8EJC2tg7rz6YFC+arvGzO5zky9yKAAAIIIPAhAQKgBy8E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SuCFiJTWN9HRpqvaSOEal/4uNwwpJSlVNUrFlzq5SfFlJ2ivuIBED3jVkBAQQ+KkAA5K1AAAEEEJjpAgRAD94AAqAHyCyBAAIIIHBFYFrSsOp3P6kTv/xrPX1BOtT2cTipkoq1Yss9uuO7/043lUW1LN99RAKg+8asgAACBEDeAQQQQAABBP5QgADowTtBAPQAmSUQQAABBK4ITEka1PlXntKh//U3eidrmZozKlScKqVFPkCa1PhAvzpOvK+C2ju15M++rzvmpmhtkfuIBED3jVkBAQQIgLwDCCCAAAIIEACvwTtAALwG6CyJAAIIzFiBKwHwtd06/NNnlPbgn6j4plu1Ok/K/+2X+A6q7+J7OvSj/6HGnKUa2PF93V4R0XWFccViccXjCSVDnUJhhUJhRSJhhcMhhRRXPCYl4gmFwgklEnFNx6wrpVBI4XBU4XDyWimk5P89oXgspng8ruSX3125UDFFlVBI4ZAUCUtR6/q49bzk+omErPVDkcvPi4R05VkJhSNhhay9fL5f7e2dOn/hoqqrq1RRXvr5HsbdCCDgewG+BNj3I2KDCCCAAAIuC/AJQJeBk48nAHqAzBIIIIAAAlcEnAXAWzJOq7T3mJ5/8bjON/dpIPm03DWaNe863bdjhZbPTVX+VJdOHehQ/dkOzZnfoaaeVr26p1njExGl5sxWze336bpVy3Tz3ExlqE9jvY06+vwLOn6yTicGpPF4qqIZhZp/631auWaVNpanKzc9rKgmNd19THUnk+ufUHPfqIajacpbd5+Wr1qh+xdPa+BCr04e6tW8LctVtqxcBZI+z7csJADyGwaBmSVAAJxZ8+a0CCCAAAIfFSAAevBWEAA9QGYJBBBAAIHPFQBvjh5WUete/fTn+3WsrlO9yR8lkrpYhfNqdf+ffkE3rsjRskijdj16WAd3nVbhDQm1j/Vr/55GTYxOKpqer6LrH9KGmzbqoc1zlT10RoN1B7Xz6Td0+GSj6sYjmpyOK5KaraL1D2ntxk168JZ5qihIVXZoTJP1z+rgW2/qv//TCXX09SiaLU1v/A9ae+PN+m+bJtW6v0k7H2tS7Z/fqWW3L1e5pPTPMXMC4OfA41YEAihAAAzg0NgyAggggMBVFSAAXlXOj38YAdADZJZAAAEEEPhcAXBzybiWZQyqq2tQI2NTSn6OcPTCHnV1tOhE5Q5VzS3Wl6q69NY//FivPX9AF298WPPX1OpLi3OUOfW+Btrq9OzjQ4oXzdPtf7FVKUef0tC+53W04kGlz12lLTXZyopd0nDnBT331JhG0ubp1n93n1bOz1dN+uUA+O6ZRv39kQotyGrT5rJ6PTNwm8IFNfqLTZNqIgDyhiOAwOcQIAB+DjxuRQABBBAwQoAA6MEYCYAeILMEAggggMDnCoC3Vya0IrVbHSf362JTp872SqMNh9U/2K/zi/5Uq1dW6z+uGdSeHz+r3a+e0fiO72jljdfrK0vzlRlvUF/je3r8/3lZbbF0VX77fg3vPqCB/ceU8dB3tPDGDbqjPF3Z8RaNdJ7Ts/+wR/VD2Sr82sNaWzNLa3NHNXbmcR1v6NHPejdrXX6T7pt9Qv/fhVoNpZTrzzdNqvGNQ3rpn99SYv0Spc4vVfIHFqcXVCm1ZLnWLSnSgrIcJX+ucfgzvgd8AvAzQnEZAoYIEAANGSTHQAABBBBwLEAAdEz32W8kAH52K65EAAEEEPi8As6+B+DtFaOqHjmmt3/0V3pm1zt69KQ0GUsotXieSnZ8T1/aukbf3zSpfU9c1LF3hlX751u1aE2V9aW4EQ1rpPOi9UNFLg4MqH/zNl18M67+Ywnt+P5Wrb+txrouRZOaHO5S3XM/UV1vTO+veUTXzSvWLUXDGjz0Y51q7dNT6Q/quuwmfSHj8IcD4Eu/1LP/79/q5U7p5NDlHwGSvnib8m/4tv7bw6v15U1VyrPxfQEJgJ/3PeN+BIIlQAAM1rzYLQIIIIDA1RcgAF590488kQDoATJLIIAAAghcEbAbABdpYMd/1aq+N1TUdVR7OzI0Gs/QrKwMxXpOqm94UEcy79fKJXP1XzZNau9VD4C5ujGvW+ef+JHOtY3o9Lq/0KqcRm2M7/lwAHzzsF765z2KbFymtOpSFWhKE70DGuzoU/mdX1J17fW6Ll/K+4w/GYQAyG8YBGaWAAFwZs2b0yKAAAIIfFSAAOjBW0EA9ACZJRBAAAEEHAbAGg3s+D80951/VFrTMR1e+h9Us2yNvr48S5MXnlbduaP655ZNKimdrf+0aVJ7fvme3j3Yq2X//otaXLtAC1KkyFS7BlrO6tV/+JVaxqeUft9WNb/RoZ63+3TDXz6g1ZuWaWlGROka0nh/s959/Cm93xdR/63f1nVVYa1Nb9SbP/yZLvVI0a/9Zy3LuqTFg69/OAB+6HsALlG5RtWz93mdf+anatj4F4qu/oK2lkuzP+NPBiEA8hsGgZklQACcWfPmtAgggAACBMBr8g4QAK8JO4sigAACM1TA7icA52tgx1+q8NV/UFr9CbVt/Z4WrFqp7VUxdb71d3rvyD79JPENzVtQre8lPwH4T8/r4OsXVPDIf9HSG9dp02wp3HVALWcO6oc/7tdY3hzd959v0tDOZ9T88uvq3faXmr/hVn1xYbby4u9rsOWEfv7XR9UwUqhFf/ZNrS3v1YLJk3r0B++rdbRAm/7qAdWknFF+878WABepXMNqfvkpHf3JP6rn7u8p+8b7CYAz9I3n2Ah8FgEC4GdR4hoEEEAAAZMF+ASgB9MlAHqAzBIIIIAAAlcE7AbABdYnAOed+IXS6vbrQPg6xTIKND8/JPUcVt9Qrw7mfFWrllbr/0wGwB+/pL0vH1NoU60yykpUkJDig50aHRxRw8QKVSxdrB1fnK/4iWfVuvsFvdazUIMpJVpSkaG0RK+mhgfU2F6hrNlVuvneakVaT6jv6CHta12ilIoV+qOH16hs+qgSl/4gAFpfArxboRuWKq26RAUaV39jp9oudGnpV76l5Ztu0Rq+BJjfBQgg8AkCBEBeDQQQQACBmS5AAPTgDSAAeoDMEggggAACDgPgUg3s+L5unH5Fmeee0//931/WnhOd6lC2lty4WPPWrZWK7tKtK8qsn8a754l3tPu5AxoJ79bZtma99Z40kbJGxTW36bvfe1h3b1llhbi00ePqqdutH/3Vo3r+1aM6KWlcs5RduEQ7/uv/pbvvWq7NOUe06+9+o8f+frcyHvmerrt/u/5kTb7yBw6o/w8D4Iv/omf/xw/0UkdI7w1ePmr6ku3K3/Btfe/hNfrKprn8EBB+DyCAwCcKEAB5ORBAAAEEZroAAdCDN4AA6AEySyCAAAIIXBGIS5rUQHObOs/XK1K9WOlzylSUKqWFP0Ca1MRQrzpPHtdwSoEm56/TnHiTIv0NOnqsUW09YxpTivLnFCineJaUXqmyvIRWFHdo1y9P69DuRpVtzldqYapGe6REZJYycsu0vHaJ5pYXWmtFpns0PtimUwfOqqG5W72SppWhlLR8zb2uVpUVhSqNdqrtdL0unW5VdEWtiufP0+KiVKVNtGtiqFVnBoo1Fc7SitKYhhovqOHEe2oclXomL58jml+l1JKlql0ySzWl2UqV9Nsjfsr7wPcA5DcMAjNLgAA4s+bNaRFAAAEEPipAAPTgrSAAeoDMEggggAAC7gpM9UgTF/XKz+t07J1h1f75Vi1aU6VySREbKyeSITAmxeJSIpFQJCxFw1IoFFIoZONBn/NSAuDnBOR2BAImQAAM2MDYLgIIIIDAVRcgAF510o8+kADoATJLIIAAAgi4K0AAdNeXpyOAgKsCBEBXeXk4AggggEAABAiAHgyJAOgBMksggAACCLgrEBuWprp08mCnmuonVHX7cpXMLVKBjS+7TW6QTwC6OyaejgACHy9AAOTNQAABBBCY6QIEQA/eAAKgB8gsgQACCCDggUBC8eTfohNSKJz8ul3r/9n6RQC0xcXFCCBwlQQIgFcJkscggAACCARWgADowegI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LALwGwtbVdp8+cV2lpiYpnFQXCjk0igIBzgWQAjMWl5H8qIUXCUjgshUJSyPljr/qdPb19ampu1dLFC1VZWXbVn88DEUAAAQRmrgAB0IPZEwA9QGYJBBBAAIFACPglADY2tujo8ZPKzEhXenp6IOzYJAIIOBdI/tkTj4eUSOa+hBQKJxS24l/y/+KfXxMTExoaHtHqVctVPX+ufzbGThBAAAEEAi9AAPRghARAD5BZAgEEEEAgEAJ+CYCDg0Pq6OxWNBpRNBIJhB2bRAAB5wIffAIwkbic/KxPACYDYMhKgr75FYvFNTU1pdmzZykvL9c3+2IjCCCAAALBFyAAejBDAqAHyCyBAAIIIBAIAb8EwEBgsUkEELhqAkH5HoBX7cA8CAEEEEAAgT8QIAB68EoQ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lsD4+Li6u7s1PT2taDTqO5VEQorFQ4olpEQioUhIioQTCoWkUPJ/8AsBBBBwQSAZAGNxKfmfyV/JP3vC4eSfO5Kf/uSJxWLWn9/FxcXKzc11QYJHIoAAAgjMVAECoAeTJwB6gMwSCCCAAAKWQGtrq3bu3KmhoSFf/uUx+XfvRCKshJL/JP/iHVdYMeu/0f94iRFAwC2B5L98SP5pk7iS+y7/t4QU+uB/49bK9p47NjamwcFB3Xnnnbruuuvs3czVCCCAAAII/CsCBEAPXg8CoAfILIEAAgggYAk0NTXp+eefVzweV2Vlpe9UktEvngyACeuv3gorbkXA5Kf/CIC+GxcbQsAYgcsBMGT92XP5XzgkFLbi35WPBPrkpMlPcDc2Nmr79u1av369T3bFNhBAAAEETBAgAHowRQKgB8gsgQACCCBgCbS1tWnXrl3Kzs7WqlWrfKeS/Kt2LBayvgzPCoCh5JcBJ78EmADou2GxIQQMEvjgS4AvB8Dktx5I/vmT/BJgfwXAhoYGHT9+XJs3b9bq1asNmgBHQQABBBC41gIEQA8mQAD0AJklEEAAAQQIgLwDCCCAwCcIEAB5NRBAAAEEZroAAdCDN4AA6AEySyCAAAIIEAB5BxBAAAECIO8AAggggAACHytAAPTgxSAAeoDMEggggAACBEDeAQQQQIAAyDuAAAIIIIAAAfBavQMEwGslz7oIIIDAzBPgewDOvJlzYgQQ+HQBvgT40424AgEEEEDAbAE+AejBfAmAHiCzBAIIIICAJUAA5EVAAAEEPipAAOStQAABBBCY6QIEQA/eAAKgB8gsgQACCCBAAOQdQAABBD5BgADIq4EAAgggMNMFCIAevAEEQA+QWQIBBBBAgADIO4AAAggQAHkHEEAAAQQQ+FgBAqAHLwYB0ANklkAAAQQQIADyDiCAAAIEQN4BBBBAAAEECIDX6h0gAF4redZFAAEEZp4A3wNw5s2cEyOAwKcL8CXAn27EFQgggAACZgvwCUAP5ksA9ACZJRBAAAEELAECIC8CAggg8FEBAiBvBQIIIIDATBcgAHrwBhAAPUBmCQQQQAABAiDvAAIIIPAJAgRAXg0EEEAAgZkuQAD04A0gAHqAzBIIIIAAAgRA3gEEEECAAMg7gAACCCCAwMcKEAA9eDEIgB4gswQCCCCAAAGQdwABBBAgAPIOIIAAAgggQAC8Vu8AAfBaybMuAgggMPME+B6AM2zm8Ulpql8dje26dKpVaQuWKLeyUmVZYWVEQzMMg+Mi8MkCfAkwbwcCCCCAwEwX4BOAHrwBBEAPkFkCAQQQQMASIADOsBdhalAaOqUDz+3TEz/cpaI/fkTVX/iCbq9IVUlmeIZhcFwECIC8AwgggAACCHySAAHQg3eDAOgBMksggAACCBAAZ+A7EBtp13jja9r95jE99vQFTa+6RxXrNukbmyu1sCRTaTPQhCMj8HECfAKQ9wIBBBBAYKYLEAA9eAMIgB4gswQCCCCAAAFwxr0DMU30Nqr33ad08GyTXqybVs/YAhXMWapv/fF6rawuUn5YCk2PaHJsRF3dQxqbmNL0FadQJEXR7CLlZERVlD6p/r5h9Q+MKiYp/oFlWq5SMnJVnJ+uzOi0NN6vvoEx9Q9NWNckwqlSNFv5+cl/MpSSGNf0xLT6hxKKhsaUGh5W31BMoxPJB0aVkZen7IICZackFJ2e0PjAsOKp6VJOrtLDUkpiWpoe0cDQtHoGE8qfla60aEyT3T0anZjU0JXNR1LSlJZfopysdBUkb4yPa2p8TAPdfRoZn9R4XEooqmhqurIKi5SdlWqtOTnQo9GhQfWPxzUxnbhyyjRFUzKUP7tAWVkpSg9Paay3TyN9/RqKSZPx5Ccpo8rMz1d2fq6yNarpsRF19wxrYjpmeVm/oulSWp4Ks0IqyIxrYDxV8VCqCrJTFI2E9JEvyI5PKjE9roGefg0Nj1p7joXTFYpmq7AoWzkZIWm0S0PD4+r53cGltHzl5WRZM4mE9NHnzrjfB5/twATAz+bEVQgggAAC5goQAD2YLQHQA2SWQAABBBAgAM64d2BEQ631qnvuRbWmRtW5cpl6nzuvUJe08Ns7tGhJpRZlSKGe42o9/65+9dQhnarv0mAy3ElKyS1Wfu0DumFJoR6Y16JXXzqiXW+e1oCkyQ8sK2/WrCU365tbF2h5fo9il3bp5TfO6JUDTUo2vemMMim/VlvuWqcvbFmk2ZOX1NXUq12HYiqMnFZp2lG9cGhQZxqTD8zXklu3qHb7NtUWTyp/oEWXdh3SaHmNQjfcrJp0qTjWI/Uc05uH+vX0vri2PDBP82aNquWpp/ReXasOJTcvKatknuZt+aZuXLVIW2vSFRqtV9el9/T6k6/qWF2r3h9PRsx85ZbUqHbHA1q3qtJas2XvMzq97w29WjeuxoEP0l2l8oqXaMs379LaNcVakN6j88+/oKMv7tLbg1LrRIakAi2/Y6tq77hF68In1XfumH711Ntq7h/V0AdWeVXSvDu0fXVU9ywb0+v15ZqMztGd62ZrVjIC/uH7Od6u6YH3teuJnTp06JTqxqWRzAWKFNVqxwPrtH5hWJGTv9TBI+f11G8PPtta45aNq/StrTXKDIeUOuPee2cHJgA6c+MuBBBAAAFzBAiAHsySAOgBMksggAACCBAAZ9Q7kJCm2tXdUK99vzmpRFmxyu6/Xv2PPaWBCy0a2PqwFixZoE1zogp37FXD6cP60VMNaumf0uyyTEVC40qEUjWWulZLF87W/TdFdeLQWR17+6y6Opo0FIpqvKhCuRW1mlu9UvesSVHWaLNO7n9b5ztG1DwUU0pYik0nNDaaUGntzVq44UZtzKvXSP1FPflEndIKplVSHVZba/JTbmPS6JgSc1YrteYmbduYq8pYt+qf3KnRmhXSXfdqZeaYioYuqf2dXXrt7WE9czRHD3y7VmuWpmnkjV261NytUyPJIY9K6QWKlN6h2tXzdc/GXPW+u1+N753U2xd61TE6pemUiDQ2KkWyFJt3m1auqda2DXlqf/Fxnd/9pvYnSjUYzlJBVIoNTiqckqvK7V/WylXzdPOcYbXs26uz+w7r1LDUNZ60jil93vUqXLRWW+f3KtzfoNd3nVJjQ716+ro0XlSp6JylKph7vW6rGtDGklb96ky1RlKr9NXbK1SWn6aU376f4/MkWAAAIABJREFUyY8xjqnvwgm1HjmoQ+/3q65rVNPRsBJZcxXOW6Lbbi7TvIIxNex5WXXN3To/nKroVL/Gp1NVr+u1YcNqfferq5QTDil9Rr33zg9LAHRux50IIIAAAmYIEAA9mCMB0ANklkAAAQQQIADOqHcgIQ2eVuOlZj25c0rF8yu17cFVGtz9N2q8cEpvFX1H1TXL9bWVWYp07FVzw/t69NQ8FZRU6Cuby5UV7dJwe7P2/uKCYnmzteChW1WaGVXOcI/a9rygznCmuq+7WwsLsrQgOqpI514deLtRP3hyQuu3rdddX1ynslQp3PK22vb+T70yvF7vpN2pR2oHlNf+rn7zw8fUs/gepd/1HX15WabW5HRJ7Xv15GuD+uXuqL70nVotL5MGnt6pyQXJAHiPVma2K9r0nvb+9DkduxTR+cmF2v4nm7Xx1iUqj8SVpsSVL01uU1dbp/a/MqDc0jStv2eWjv7wKdUdadHkjn+rhauW6NbyVEU6D6jhzEn9z98klFk111pzfNduDZ+u1+S2BzSnplrLs6SJuhfVVn9cr2u78kuX6MGVmUoPx5WIx5WMRomJLmnojF49MKm3z6Rp+xeXa+niWUqPx9V9ZLfaTx5Wz9rtypi3VCuzwsoaOK6Jtnf1kzPVGvzYADgqqV0nn35VB/73S5rY8aeaddMma89F6RElv6g3MnpWzQ0temrnpGbNK9fW+1coa+iMuuqb9NTrUnFVpe750iplEwA/8+96AuBnpuJCBBBAAAFDBQiAHgyWAOgBMksggAACCBAAZ9I7kIhrvHGX6hub9Fz9UlVWVWnHpjJNnnlSF8+f1c+artfcmsX6N3fNVUbnPrWcOaK/e7ZNnUNxVVRmKxrOUXpaoYrL56t6UZWWrKxQXmpEkaFete1+Tp3hDHXV3qtFeRman+jR4Ilf6HDdkB5v2ahbNy7S9hsrlB2RQv0XNPL+S3rpTIH2tlXqoU1Tyhzv1LOPnVXB6hu0dNudWjUrqtLUfmnkjN74zTm9/Osmrf7uFpWWZ2jquZ2KLVihxB3bVNX+giZbTuvN+iz11IcVag2p9hu3a/ktC1WROqiB0yf0/pt7dXY0Rz3R2SpZsFyLK2NaU9qix59o0Zn6sDY89AUtX1Ku6uyIwmOX1FV/QS89fkYTs2ar5o9uUfyN36j/4B4dTq3SaGqOZkWltMIiZc2u0NyFa1RdXqols6KK95xWb9NJ7T7SqvqWTk1N9upSX7kGwkv09W9t1Ma1lZoVkfrefUvtJ95Wd+29ypyfDIBSZu9RDTfs198/267j9WOWd3paRCnRFJVcd6dqqueoNuucDu+t16+f79KGh+7SmptWqiY7rMxo8jsFJqTJerU2turlF4dUVFWuW+5fqazB0+qqb9TjO2Mqmluh7QRAW7/jCYC2uLgYAQQQQMBAAQKgB0MlAHqAzBIIIIAAAgTAGfMOxJSIT6rr0L/o3IU6vTp1q+bMKdfW5Df863pHDfVN+snbxapatlR/+vB6FXXvV9fJvfrbHx/WqaY+KStFIVUqf/YSbfrKnVq3tkYrSrKUFgkpPvjRAFg13a623X+t490hvV7wiO5cOkd3L0x+XzxJyU/HDZ7SK3tHtftoXPdsjSgSDemFnTGtXF+jLduWKEtSqpJfu9umY786oEM/P6L8R+5VVnmeIi/sVKJ6oWKbblHqkV9opLtR5yvulC5NK/9Is6q/drvm3VititQutbz1mt756WPa3z9XvUXLdetXtuq6ihGtSBzRj97I06n+Mn3n6yu1cn6BtaY0pOH2Rp1+fKd6svMU275VkTf+Rb1vvaAX21LVPBK2fvBI7vLNqly7WffcsEAry7JUFB1X+9ndOnd0j17c26BzTX2a1LTGwkuUNqtWf/ydLbr5+vmqSJX6PykAXtqjHzx6WLuPtiiRFZXCcUVSUlS68Ztas3KRdpSf1v6zIT16sEiPfH2ltmyosPac/Pzf5e/Q2KWetnYderlBiawsla6dq/ThOvW0devlI9mqXDhfD36ZTwDa+S1PALSjxbUIIIAAAiYKEAA9mCoB0ANklkAAAQQQIADOmHdgUIlYl448+r904LV92jlQoLFIumZlRaTJAY2NhtQysEBr7rhVX//LHVo8dECxpjP6pwMZCmcW6Na1xUqPjCs2Oq6W90aUOadMC7fWqiQrqszhaxAASzI0uWaejh8a1PR0ijZtq9bU2V41PnfxSgBcoorUSSX6ujXQ2qa+qTF1946q9fSY8vJGtHDlsH6xN18Ng58lAL6q6ZOn1L7qFuvcNRlSYqBOI6O9as69TSV56dqcd1avHBnRnvNxrVs9RxUlyR+00aNzB/vVeDau2m9s0eK1/3oAHGk+ZHk3j+bpttpiFWaNKTTdqwtH4oqNTWr19WM61JCppw9/XABMvsiTGuttUtuRnTr47jntPNquqelRjUZy1Z13u27bVKv/+DW+B6Cd3/IEQDtaXIsAAgggYKIAAdCDqRIAPUBmCQQQQAABAuBMeQcmWxQfPqenH31Lb799UePF+Qqlplz59JiUmEpoamBKOYvXas6d92tT+jEVjrfoZ2eqNat0rvVDKbKivRrtaNXBx09qMnuWyndsVnl2ivJHP+5LgLvVd/QnOnJpVE9136bbrl+g7TeUKjMsaeCixhpe08unsrW3cY6+cltM6RMjeu7JHtXcuFI3Pni9SqJS1lSXpgaOa/dL9dr1co9q/+0tKiuJaPSZ59SdmFZH6Wx1xJeqcHaZvrgpqv53m/TOr+quBMBl1qftMpLrXX7L1VXfoN0/OaNQfkw1dxfq9ed71NqWqtu+ukXLF5WpKius0Fijehrf12uPH9doYbEqv3KrEq/vVex8g2Lbv6TSRTValSVN1+9UR+N7enlsizKiMd2Tu1e/PjVLb7bP17e/uFjrqxPKGDuvXc82av/eYa375hYtrf2UANhy5MPfAzC7T4nhBr3ys/fV3jGoZdsLdKFuTPt2Dei2h25X7U3LVJUZVkYk+SXAl39N9l1U77uP6tUjrfrZkXSVZ40oLSNTDaHrtXHjGv0ZPwTE1u94AqAtLi5GAAEEEDBQgADowVAJgB4gswQCCCCAAAFwprwDfacVa9unH7yWpXODs/XNLy/Xosq8K1/2Kk0NtWrozNM62Jalp/tu0lcX1mtJ3oB+eaZaxb8NgMOa6OnUyVdOaCwjX/mbb1FZ1scHwAWRISVa3tDe5A8B+U1IG7ffoO1fWqfyVCnU8rba9/5AL/RfpwPhLfru+kHldTTpmR+dUOGWW7Ts39ynFZlS4fB5DZ35tZ44mq7HLyzQv/9Gtdbm96rxiV/pSP243p0oUe2Xd6h24xKtyetQw5t12v9ZAmBZtmoeWqy6f3xGbSfaFfrKd7R0zdLf+yEg7+lvH59Q6txKPfCd9ZrYtUcjZz8cAJM/LKSv7YKe61mn0ESfbou+qFc6l+jw+Fr9yR2VWlvUq9SOvfrZ84N69lCqHvzuFm24wWYATG1TvPusnvhlu1qGQtr4rcUafueYLv50p7XnOZs267byFBUlvyb5yq+xzrNq3/M3OjRcqdeyv6U/mtuoqkS3fv1mWLPnVepevgegrd/xBEBbXFyMAAIIIGCgAAHQg6ESAD1AZgkEEEAAAQLgDHkHRuvfUv97j+mx7tvUkVmrh28vU01xhlKunD8+1q3J1t3af2xQv9qbo603DKuiqF+PvdihgdGE5lo/BGRKkWi6ogUrVbNosTZcP1/5aRFFP+aHgCxIm5SGm3Xx1HG98dKbaomlaSAtXznJHwISj2t4Oq7Zi2s1b9l1Wl/QpOGLdXrysbOKZEpFlRkanZTGJhOanIgrpWyp8hbWavPyVM0ePa/zj/+TDvTM0qH0m/Xgvet189rZKklp0/ldF7T/VxdU/bV1mlWTrcmD+9TU1qvzyR+gm/wpuam5Ss9ZpIXLKrRuw2wN7nlZDUeP683uDI0oqqKciEIjU1IoU9MVa7RweaVuXZ+vjhef1Pv79ulI2jyNpeVoVooUDqUrNatIs9fcrOrSkFakHNO+N9/XvrfblTIrR9G8NEWyI+q7FNVkX642P7xFqz/lE4DDjQesHwJyomFCc+dmKyMyotDkkPrTN2j2/OXafkepMluOq2fva9ae68dTNSsnrJTscoVzarRxeVj5kT7tf/mwJooXq3DzF7Uh87wy+1v5ISAOf58TAB3CcRsCCCCAgDECBEAPRkkA9ACZJRBAAAEECIAz5B0YuPCaOo/8XAdzH9Joyc26d1GGypI17oNf08PSSJ2OH27TS893aeXGiHILB/TSY3t1vr5TA1d+zERGUblq7n5EN69fo3sXZ1g/BGRqqF9d77yh7lC6+lZs1rycdFWlXX7wSPMRdR7+sZ7e16IXjw1d/l8WLpRq7taXt67QV28tV8bgKdWdrdPjOxsVbzuvrKH39d6A1JYolQo36I5tG/TFB9ZqTsqwEi3vqe7Fn+nw5AIdL7pXD20s0YbqNKWqUxf2N+joC/WquKdG6Xkjavr5L3T0XLP2JTevQhXNXa4NDz2kDauqtWFOikJd76jx1Nt69Bf7dOJSp/qtzc1XceVqbXvkPq1fVaJFGcNq2PWYTrzxip4/N676/tjlM+SvVVH1Bn31qxu0fnmu5qR06dSTv9ah37ykvf1Sc9YcqWa1FkfytCqjQMvu2aD5Sys1J0UaOn1YXeeOq2/5ZqVX1GhxhpQ+cFqjTYf1z7/Yqz1HLlne08kf8JGaYXmvv+k23bM4U8WTFzTZdliP/mKvXj9YZ+15OmexwrNu0FfviKiqKKSXX4upbPFCfeGhDZozWafx9ja9tDem/LI5uu2uxcoKJ78/Ib8+iwAB8LMocQ0CCCCAgMkCBEAPpksA9ACZJRBAAAEELIG2tjbt2rVL2dnZWrVqle9Ukj/fNBYLKfmX8eR/D4cSioQSCoVCCv3u25/5bt9+2tD0SLcmBprVFy1XLK1AJVkRpUd/Dy8Rk6ZHNDgwrs6OSeUWhBRNnVZna69GRic0deUwkdR0Zc6uUmFerkqyIwqHpMT0lCb6ezQZCmsqp0iZ0chvv/debKzfWre9d1ydg8mkJSklS8qcrdLiHJUXRhUZPKWzZ1v0+M4RzZ2bo7WrCzU5JcWULqXma1ZxgUpL85QWmpbGhzTS2az+eJYGU0tUVpCmgsywwprQSN+YBjpHlT47S5GUmMaamzUwPK4+a9kUpWTkqKCsXAW5GSpIC1/+4SdDfWpq6dXQ6OSVM2YqNSNXs6tKlJ+TpqzItMa62zTY3amOkbjGppJvYPJxeUrNLFBZWb7yc1KUFp7QUFu7+ts71TcljUXSpKxcZStFOdEU5czOV2Z2hpLLTg/1a2JkUFPZRYpkZCk7LIWnhxQbG7D20jswau0luVIoHLa88wtmqSQ7rNT4qBIT/dZ13X0jl6+LZimUWqCyWSFlpEqdXQmlZ2dpdlmB0uIjik9MqLM3oZT0NBUVZyv5LQN/90XDfnpL/bcXAqD/ZsKOEEAAAQS8FSAAeuBNAPQAmSUQQAABBAiAvAPXViA+KQ2e0pmzHdaXqS5fX6Mt25ZY35uQT6ld29Gwuqx/6RCLS4nE5VgeScbakBQKXQnBPkFqaGjQ8ePHtXnzZq1evdonu2IbCCCAAAImCBAAPZgiAdADZJZAAAEEECAA8g5cWwEC4LX1Z/V/VYAAyAuCAAIIIDDTBQiAHrwBBEAPkFkCAQQQQIAAyDtwbQWSX3o82a2enhGdvZTQrNICVVUXWj+c5Pe+Q+G13SOrz1gBAuCMHT0HRwABBBC4IkAA9OBVIAB6gMwSCCCAAAIEQN4BBBBA4BMECIC8GggggAACM12AAOjBG0AA9ACZJRBAAAEECIC8AwgggAABkHcAAQQQQACBjxUgAHrwYhAAPUBmCQQQQAABAiDvAAIIIEAA5B1AAAEEEECAAHit3gEC4LWSZ10EEEBg5gm0tbVp165dys7O1qpVq3wHkPx5m7FYyPqJnMn/Hg4lFAklFAqFFLr8wzn5hQACCFx1Ab4E+KqT8kAEEEAAgYAJ8AlADwZGAPQAmSUQQAABBCwBAiAvAgIIIPBRAQIgbwUCCCCAwEwXIAB68AYQAD1AZgkEEEAAAQIg7wACCCDwCQIEQF4NBBBAAIGZLkAA9OANIAB6gMwSCCCAAAIEQN4BBBBAgADIO4AAAggggMDHChAAPXgxCIAeILMEAggggAABkHcAAQQQIADyDiCAAAIIIEAAvFbvAAHwWsmzLgIIIDDzBPgegDNv5pwYAQQ+XYAvAf50I65AAAEEEDBbgE8AejBfAqAHyCyBAAIIIGAJNDc364UXXlA8HldVVZUPVZI/AThs/RTg5K9QKKGw4vwEYB9Oii0hYJJAQsk/e0JK/mfyV/InkP/u/3flDyQfHLi7u1v19fW6++67tW7dOh/siC0ggAACCJgiQAD0YJIEQA+QWQIBBBBA4EMBcGhoSLm5ub5UiSuiRCIsWX8Vj1/+5/LfyfmFAAIIuCLwQe5L/isHJS7/y4fLf/74J/4lDz46OqrBwUFt27ZN69evd8WChyKAAAIIzEwBAqAHcycAeoDMEggggAAClsDY2JhaW1s1PT2tlJQU36kkElIsnvwkjpRIJBQOS5HkX8RDyb+QUwF9NzA2hIAhAr/7EmCr/ykSkvXnT/JPHT/90ZP8s3tqakqlpaUqLCw0RJ9jIIAAAgj4QYAA6MEUCIAeILMEAggggEAgBJJ/8Z6OJSPg5QAYCUvR5F/CQyFf/SU8EJhsEgEEPrNAMgBOxxKXv/1AQopEQtafP2H+vcNnNuRCBBBAAIFgCxAAPZgf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c9p6tAAAeRUlEQVQ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D/f3v306pXdQVweL+5N2IISSklVi4FwUInmbSTBio4cqTguJOWfoV+Az9DP5IDB4JIqS3UDqRNuUTF/DM3uUlMXnmPIV5EB3vnrpO1V55AqYVz9ln7WWL0F7UECBAg0CkgAHaCjTwuAI6oeYcAAQIEKgoIgBW36k4E8gsIgPl3ZEICBAgQiBUQAGN9l9MFwBWQfYIAAQIEphAQAKdYkyEJlBMQAMut1IUIECBAoFNAAOwEG3lcABxR8w4BAgQIVBQQACtu1Z0I5BcQAPPvyIQECBAgECsgAMb6LqcLgCsg+wQBAgQITCEgAE6xJkMSKCcgAJZbqQsRIECAQKeAANgJNvK4ADii5h0CBAgQqCggAFbcqjsRyC8gAObfkQkJECBAIFZAAIz1XU4XAFdA9gkCBAgQmEJAAJxiTYYkUE5AACy3UhciQIAAgU4BAbATbORxAXBEzTsECBAgUFFAAKy4VXcikF9AAMy/IxMSIECAQKyAABjru5wuAK6A7BMECBAgMIWAADjFmgxJoJyAAFhupS5EgAABAp0CAmAn2MjjAuCImncIECBAoKKAAFhxq+5EIL+AAJh/RyYkQIAAgVgBATDWdzldAFwB2ScIECBAYAoBAXCKNRmSQDkBAbDcSl2IAAECBDoFBMBOsJHHBcARNe8QIECAQEUBAbDiVt2JQH4BATD/jkxIgAABArECAmCs73K6ALgCsk8QIECAwBQCAuAUazIkgXICAmC5lboQAQIECHQKCICdYCOPC4Ajat4hQIAAgYoCAmDFrboTgfwCAmD+HZmQAAECBGIFBMBY3+V0AXAFZJ8gQIAAgSkEBMAp1mRIAuUEBMByK3UhAgQIEOgUEAA7wUYeFwBH1LxDgAABAhUFBMCKW3UnAvkFBMD8OzIhAQIECMQKCICxvsvpAuAKyD5BgAABAlMICIBTrMmQBMoJCIDlVupCBAgQINApIAB2go08LgCOqHmHAAECBCoKCIAVt+pOBPILCID5d2RCAgQIEIgVEABjfZfTBcAVkH2CAAECBKYQEACnWJMhCZQTEADLrdSFCBAgQKBTQADsBBt5XAAcUfMOAQIECFQUEAArbtWdCOQXEADz78iEBAgQIBArIADG+i6nC4ArIPsEAQIECEwhIABOsSZDEignIACWW6kLESBAgECngADYCTbyuAA4ouYdAgQIEKgoIABW3Ko7EcgvIADm35EJCRAgQCBWQACM9V1OFwBXQPYJAgQIEJhCQACcYk2GJFBOQAAst1IXIkCAAIFOAQGwE2zkcQFwRM07BAgQIFBRQACsuFV3IpBfQADMvyMTEiBAgECsgAAY67ucLgCugOwTBAgQIDCFgAA4xZoMSaCcgABYbqUuRIAAAQKdAgJgJ9jI4wLgiJp3CBAgQKCigABYcavuRCC/gACYf0cmJECAAIFYAQEw1nc5XQBcAdknCBAgQGAKAQFwijUZkkA5AQGw3EpdiAABAgQ6BQTATrCRxwXAETXvECBAgEBFAQGw4lbdiUB+AQEw/45MSIAAAQKxAgJgrO9yugC4ArJPECBAgMAUAgLgFGsyJIFyAgJguZW6EAECBAh0CgiAnWAjjwuAI2reIUCAAIGKAgJgxa26E4H8AgJg/h2ZkAABAgRiBQTAWN/ldAFwBWSfIECAAIEpBATAKdZkSALlBATAcit1IQIECBDoFBAAO8FGHhcAR9S8Q4AAAQIVBQTAilt1JwL5BQTA/DsyIQECBAjECgiAsb7L6QLgCsg+QYAAAQJTCAiAU6zJkATKCQiA5VbqQgQIECDQKSAAdoKNPC4Ajqh5hwABAgQqCgiAFbfqTgTyCwiA+XdkQgIECBCIFRAAY32X0wXAFZB9ggABAgSmEBAAp1iTIQmUExAAy63UhQgQIECgU0AA7AQbeVwAHFHzDgECBAhUFBAAK27VnQjkFxAA8+/IhAQIECAQKyAAxvoupwuAKyD7BAECBAhMISAATrEmQxIoJyAAllupCxEgQIBAp4AA2Ak28rgAOKLmHQIECBCoKCAAVtyqOxHILyAA5t+RCQkQIEAgVkAAjPVdThcAV0D2CQIECBCYQkAAnGJNhiRQTkAALLdSFyJAgACBTgEBsBNs5HEBcETNOwQIECBQUUAArLhVdyKQX0AAzL8jExIgQIBArIAAGOu7nP7WX/62++ud5ce5i6+2vZfOt7tf32hvXXmt/fVPf2j7+2dWmMInCBAgQIDA8xcQAJ//DkxA4EUUEABfxK27MwECBAicFBAAV/j94Y/vffg0AG4ff9MePrjbjm590a5c/mX787u/bXt7AuAKa/AJAgQIEMggsG3t0ePWHm1b225b2/0UuPvPZtPaJsN8ZiBAoKTALgDu/tiz++/dj71Na2ee/LGn5IVdigABAgQI/EDgn59ebR989Gn77+cP2rUvb7Z71z9rt6590m78/+9Pnzw8PJzqT8nTDXv5yjtPA+Cl199oFy79pt0/vtsunj/bDl650Da7v+rxgwABAgQIvCAC2yX1ffdz3+7nwOW3BMAXZPuuSeD5COz+ZHz3iw7Lj+9/Y/c/ns9AvkqAAAECBFYWuHN03G7ePmr3H7Z2fO+o3bv5v3br8JN2/epHAuBp7eLkvwPw4PLb7Rev/b5tz5xtrfk7/07L2DkECBAgMI/AZvPd33bjF8Dm2ZlJCVQT2G4fLyFw+zQGVruh+xAgQIAAgR8XOLPZtG8e3Gl3vvxPu33tX+3m4T8EwNP6neVkALz06zfaz3/1u/byxVfb/tlzp/UJ5xAgQIAAgckEngRAfxf8ZHszLoEKAk/Cn/hXYZnuQIAAAQKdArtfBLt/dL3duPpxu/3Fv9vRV58JgJ2GP/n4yQB47mcH7eULr7T9l863zd7+aX3COQQIECBAYDqBJ//w73RzG5gAgfkFtv7R3/mX6AYECBAg0C+w/Jsvtu3Rw+N2/PXn7cHdG+3h8W0BsF/yx984GQBP60znECBAgAABAgQIECBAgAABAgQIEDgtAf8nIM8oKQA+I6DXCRAgQIAAAQIECBAgQIAAAQIEQgUEwGfkPTg4eP8Zj/A6AQIECBAgQIAAAQIECBAgQIAAgTCBw8PDN8MODzh4E3CmIwkQIECAAAECBAgQIECAAAECBAgQSCIgACZZhDEIECBAgAABAgQIECBAgAABAgQIRAgIgBGqziRAgAABAgQIECBAgAABAgQIECCQREAATLIIYxAgQIAAAQIECBAgQIAAAQIECBCIEBAAI1SdSYAAAQIECBAgQIAAAQIECBAgQCCJgACYZBHGIECAAAECBAgQIECAAAECBAgQIBAhIABGqDqTAAECBAgQIECAAAECBAgQIECAQBIBATDJIoxBgAABAgQIECBAgAABAgQIECBAIEJAAIxQdSYBAgQIECBAgAABAgQIECBAgACBJAICYJJFGIMAAQIECBAgQIAAAQIECBAgQIBAhIAAGKHqTAIECBAgQIAAAQIECBAgQIAAAQJJBATAJIswBgECBAgQIECAAAECBAgQIECAAIEIAQEwQtWZBAgQIECAAAECBAgQIECAAAECBJIICIBJFmEMAgQIECBAgAABAgQIECBAgAABAhECAmCEqjMJECBAgAABAgQIECBAgAABAgQIJBEQAJMswhgECBAgQIAAAQIECBAgQIAAAQIEIgQEwAhVZxIgQIAAAQIECBAgQIAAAQIECBBIIiAAJlmEMQgQIECAAAECBAgQIECAAAECBAhECAiAEarOJECAAAECBAgQIECAAAECBAgQIJBEQABMsghjECBAgAABAgQIECBAgAABAgQIEIgQEAAjVJ1JgAABAgQIECBAgAABAgQIECBAIImAAJhkEcYgQIAAAQIECBAgQIAAAQIECBAgECEgAEaoOpMAAQIECBAgQIAAAQIECBAgQIBAEgEBMMkijEGAAAECBAgQIECAAAECBAgQIEAgQkAAjFB1JgECBAgQIECAAAECBAgQIECAAIEkAgJgkkUYgwABAgQIECBAgAABAgQIECBAgECEgAAYoepMAgQIECBAgAABAgQIECBAgAABAkkEBMAkizAGAQIECBAgQIAAAQIECBAgQIAAgQgBATBC1ZkECBAgQIAAAQIECBAgQIAAAQIEkggIgEkWYQwCBAgQIECAAAECBAgQIECAAAECEQICYISqMwkQIECAAAECBAgQIECAAAECBAgkERAAkyzCGAQIECBAgAABAgQIECBAgAABAgQiBATACFVnEiBAgAABAgQIECBAgAABAgQIEEgiIAAmWYQxCBAgQIAAAQIECBAgQIAAAQIECEQICIARqs4kQIAAAQIECBAgQIAAAQIECBAgkERAAEyyCGMQIECAAAECBAgQIECAAAECBAgQiBAQACNUnUmAAAECBAgQIECAAAECBAgQIEAgiYAAmGQRxiBAgAABAgQIECBAgAABAgQIECAQISAARqg6kwABAgQIECBAgAABAgQIECBAgEASAQEwySKMQYAAAQIECBAgQIAAAQIECBAgQCBCQACMUHUmAQIECBAgQIAAAQIECBAgQIAAgSQCAmCSRRiDAAECBAgQIECAAAECBAgQIECAQITAt6UyJRdW5kjdAAAAAElFTkSuQmCC"/>
          <p:cNvSpPr>
            <a:spLocks noChangeAspect="1" noChangeArrowheads="1"/>
          </p:cNvSpPr>
          <p:nvPr/>
        </p:nvSpPr>
        <p:spPr bwMode="auto">
          <a:xfrm>
            <a:off x="63500" y="-182033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BQAAAAL0CAYAAABTQJp2AAAAAXNSR0IArs4c6QAAPWh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zd0FBQUdTQ0FZQUFBRDN2WmNBQUFBQUFYTlNSMElBcnM0YzZRQUFBQVJuUVUxQkFBQ3hqd3Y4WVFVQUFBQUpjRWhaY3dBQURzTUFBQTdEQWNkdnFHUUFBQ2lyU1VSQlZIaGU3ZDBIbUpUbHZmRGglMkZ4YXdncUdKV2NRQ2lvalJ4QnJGeEJZc3g0Z294bllzbng1VHJGRVVXeFExOWhveE1haUFVUk9NTGFoclJ6bUlEU3hFelJwUUlZZ2dvb2lDc09wSzJkMXZabllXRnRoOUtDNGVnZnYybW12bWZhWVBXMzc3JTJCTXc3QlNVbEpkV1JOMlhLbE5ocnI3M3lXd0FBc0hyWmZQUE5ZOUNnUWJIZWV1dmxSeUlLODhleCUyQlc0bjUwOEJBTUMzWiUyQjdjdVZGUlViSEVRNjNLeXNwNnoxJTJGMGtMMWMxdXpacyUyQnM5diUyQjRoZTVrV1hRN0xYWDVSODJlWTk3JTJGZ3JSaDRTaXN6ekFBQWZLcyUyQiUyRnZqaiUyQlBMTEwlMkZOYkRldllzV1B1dUx5OFBENzU1SlBjNlpRTk50Z2cxbGxublpnd1lVSlVWVlhsUiUyQnZYdEduVDJQMk1sNk9vN0hjTnp6QiUyRk14dkYlMkJYYzlGWSUyRjg2ZiUyRmx0eGRvY1hqZkdQejRvTGlvYTM1Z1VTME9qNzZESDRsNnJsb2plJTJGNzlkYSUyRmZJZzd2TzNpaCUyQjhyZXglMkYyRExvb2U1OThWajJlT0c3cXJ4V3gwZnZ4bFdTNFBBTUJxcDVHQ09hTnlWbnpkZW9kWXVIdGJ4RDY3dEk5MThsdjFtbkZmbkhISWdYSGFYZm50UmMwWUdWTXJta2ViemZQYkxmYUpYZHF2RTBVdE5wNGZ1czA2dElnMVoweU0wcXYlMkJYJTJGejg2RXRqUkg0Y0FBQyUyQnFjV0N1Y01oRHl6WDhYMlBGOFNMWmV2RUMzWEhOem94WG51aEtrWlBqUmowJTJGUWR5TThIWjhhZWVlaXAzbkkzcjdQSDVBJTJGNlVPOTdvJTJGTCUyRmtqdSUyRktuNSUyQmRSZTV3eUExeDl6c3o0c1l2OHJlNzF5JTJCaWVjVyUyRjRyU0h0bzV1bVdMT1h1Nm96aTNpak9FSFpHNyUyRmh0eDJkbFk2ZTN4TjM4RzU0NmNlSDFRem5yMSUyQjVuaHc3ZTMzNlJDWFoyNm5kcnp2NEpyeHA1NTZ2T2J5JTJCZHVaJTJGemp2eW8lMkZudHdkZDFIV2hiY2VPSFR0MjdOaXhZOGZMZnR6MWxCZHl4M3VmODNyeXVQYnlQenp1cWR6eGtpNiUyRjliRlA1STUlMkYxbnRVN25oSmwyOUlJNjFoM2lqTyUyRjh1VjBhUjBkSFE4b1NTR0hYaGEzSlZiT3RFdmZ2TEd1VEZsOTh4NUE0JTJCT1MlMkJ0TSUyRldiaiUyQk1vbUElMkJQb1N5ZG5ndm5zbVBLcjAlMkJMWjglMkIlMkJLJTJGcnZNaW51eTE4OHV4Yml0ZTB6dm03bmU1UFBqTDFjMmlZRkhYeHFUYzllN054NXQlMkJjdm9QcjF2SFAybjl0RzMzMCUyRmlqU05QaTBjeXdYelZGb1BqeE96WXdHT2o5YiUyQnV5TnolMkJpTXg5M1JVM2x3eUxBeSUyRjZPak4lMkJWQlE5VWpPam5SMiUyRlphdnhjY1hSZDhidWQ5MFNXNDJ2dVh4MnFjWmR0MndWNDYlMkY0WGN6OXpjMVJNaXh6JTJCV2N6WSUyRjEzanhiajdva0RUM3UyNXZrdThwd0FBRmgycThrYTVyeHB0OFlUNzdXT0hiSlRzdG1sRTIwJTJGalZFTExiV29XZXVjbldIdXYzdEpOSiUyQiUyRnpxSldaWHc2NnA1TWJHZk1lRHBHZnZCRmJqVEszNHRaVFR0RnQ2NGJ4VkdiTjQyeFE1JTJCT3AwZE9pYUxNOVZ2c3MwdVVWRTZMY1RXWFhHRE9lJTJGRk12bVluM2YxT1RNMGM1eTViTVNydXlUJTJCbTJ2SFk2S2pvM0dMQjVXTlM1bm1NSzRvMm0wJTJCS3U5JTJGNU5GcHMzRFZhN05JNktrWU5qZmV5eTA1YTdCSnQxNW9SRThVeUFNQXFyM0dET1daa1FuWnF0TjM3b3VoeDRyN1IlMkJ1MTglMkZPWmtaNXl2ajYzR1h4cjc3YmRmSEhuSE83SGt2eVB5c3ZFOHBXbDAydiUyQnclMkJhRTZJM00lMkZjemJlSVk3cDBEem1qQjI2d3RZdFQ3cDdYTXpwdEglMkJjc05NNk1lV0oyek9QbzBsc2ZrSW1tRDhkVmVlNUFRQ3dxbXJrWU02RTdIMSUyRmlEZm0lMkZDQ08yalk3RTF3M1k1dEZoeFpyeG96Y3RPeFN2Qmx3SWRrUW54Sk5PJTJCMjBJRlFuM1IzdmZObzJmckxZJTJGVFFzRzlrVkxiSXoxVFhiR3gzVk9kcG1UMlJ2YTBhSDJMdDJWeHdiblJqN2IxNFowN0xUMXZuWjdaMUs1bVpDZlVhTSUyRkRRVDdqdTFqVThYbmpvSEFHQVYxZWpCbktuUHVIWElsS2ljJTJCc3dpNjNzejQwJTJCOEZ5VkhacGRrRElxRDFwbTU5RFBNR2JuWWJiNW1uVkNkRkhlUHE0am1heTdEMG9oSlYwV2ZGeXVqNjBVMXkwSnU3akNuWmtsRzVyYXU2dk5pVkhhOUtEZiUyQlZQOWRZdGI5JTJCZlhKdWRudG9sZ3pIJTJCclpHZWVLZGZJeERRREFLczhIbHdBQThIOHElMkI0YSUyRk9YUG01TGNhMXFKRmk5eHg5ckpMOHliQjdCdiUyQnNtJTJGbW16bHo1aExmOUZkWVdCamIlMkZzJTJGVDliN3ByJTJCQ1hmJTJGNHNGOHl6UGhrWEg3N3pmTFJyMXk1M0JnQUFyRTdXYkxsWnJGbjFhWXglMkI2ODJZOXM0VDhjVm5FM0xqODJlWXR6M291dmg2OXV4WWYlMkYzMWMyY0FBTURxWnQxMTE0MUpreWJGckNsdnhzUiUyRjNwc2JteCUyRk0yJTJGVzhJU29xS3VLMlB2dm56Z0FBZ05YTjMwdGZqSmZHZkpVTzVxRURqOCUyQmRBUUFBcTV1ciUyQnowY3c4dktZOGJFa1RHNXJEUTN0Z0wya2dFQUFLc09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RUpCU1VsSmRmYkVkajF2aUlxS2loZzY4UGpjR1FBcFZabWZIUE1xY3o4JTJCNER1dm9DQ2l1S2dnTWtjQVNWZjNlemlHbDVYSGpJa2pZM0paYVc3TURET3dYTEt4WEZrVkRnNHJ4V0ZlWmVhUHZNd3h3UEl3d3d3c2w5bHpxM096ekUyeXMzYW03ZmdPeSUyRjV4bCUyRjFhYlZwY0VFV21pWUFsTU1NTU5LS2FTaTRzcU01RmlJUERkJTJGWGdEenJnbThyOEtBRUFBQm9pbUFFQUlFRXdBd0JBZ21BR0FJQUV3UXdBQUFtQ0dRQUFFZ1F6QUFBa0NHWUFBRWdRekFBQWtDQ1lnUlZtOXVpYm9tdHg5cU96aTJQSDY4dmk2JTJGdzRBS3hNQkRPd2dzeU9jVSUyRjlMVVpXWms5WHhxaGJCOFZybiUyQmZPQUlDVmltQUdWb3hacjhjOUElMkY0WjhmMmZ4U0c3dFk0WSUyRjJBOCUyQnBaaUJtRGxJNWlCRldMVzZNZGk4THNSYTI5M2JKeHk5QSUyQmlLTWJIblFPZmo0JTJGejV3UEF5a0l3QXl2QUolMkZIaVgyNlBkNk5sOVBpZmJySDdQaWZFJTJGdXRFVEh2czNoZ3hKWDhSQUZoSkNHYWc4WDM4Y3R6MzhOU0lsdnZHTDNZdWljTDJQNDNEOXNvVTglMkZUU0dQRDBlMUdWdnhnQXJBd0VNOURJcW1MaTBJRXglMkJOT0lOZ2NjRVYxTE1rT0ZHOGNlJTJGNzEzckJOZnhmUDNQUiUyRnZKNHA1JTJCck5ueENZRjJUMXIxSGRZSTFwdnNXZjhac0RMTVhWdSUyRmdwWjA1JTJCTk16YXA3JTJGS0xIM2E1NVQlMkY1S3kwd2IlMkZyWUdIYnJ5YkhYRHphTTlYSjc5Y2djMW1nZFclMkJ4NWZGeHgzNmlGNzZ1dTl3ZkU3cm5iM1NWeU4xczFJOG9ldkRTTzJMWjFySmtiTDQ3bUhYYUwzJTJGeDVXSXlmV2YlMkJUZm4lMkZBN3JuN2EzJTJGS001RjV5ZXBSRlo4ODg5djhhOUklMkJUbm1tN3FYbXhiU3l4JTJCT1dDNDVhN0xGdnNrT1BPT3ZPUlY2bnV1Wk5qN0hEYm8yVDklMkZwQmJMaGVjYzMxaXB0SHUlMkIwT2l5c2VleWZxZmJpTFB0OTZUWTluejlna2QzdjF2ZGJ6YjZQOUtiSFFVNm1qNnBObjRyZjVmOCUyQkdYcGVxV1dQanlhdVBpSjAyclgydEZ6a2tiaDlnV1FsbW9IRlZmUkF2M0Q4c3ZvdzI4ViUyQkg3QlFiNUljMzNPUDRPS1IxeEZmUCUyRkRrZSUyRlBmeTdtQnVUbncyZG5qMCUyRiUyRlZQb3V1WlElMkJMamJ6eFZQUyUyQm1ETHNrZHUlMkJ3UmZ6c3BGdmkyZEVmeHF5aVZ0RyUyQlhmTW9tdk5aakIxJTJCWjF4NHhJNnglMkJVOHZpbWVYZEdkZmo0bmJEOTRpdGp2azRyanZ6ZkpZdDZSVnJCR1ZVVDdoaGVoJTJGNnMlMkJpeTg2OTQlMkJubGVNQlZVeDZMYzQlMkY1VTB6TWJ5OXNjang4MmdGeDhwViUyRnIzbnN1VDJTWkdRZSUyQjhSJTJGUGhKJTJGT0g2WDJMejdnSGg3MFpmN2kzJTJGR05idVd4QlklMkZPeWx1ZVhaMGZEaXJLRnBsSDI5bGVVeDU0NEc0c1BzUFklMkJkemh6VVE4Q3RZMVpSNDdOeGo0ayUyRjFQJTJCR2NxayUyQkdSdThkdXNUJTJCNTk4WHI3MyUyRldjek9qd09zS0lJWmFGU3ozMzQ0JTJCajN4WlVTYiUyRjRwRGRxck41WXdOZG83REQyb2JVVGtxJTJGdmJFTzB2ZUolMkZPR0o4ZlQwNnFqdXJyT29YSm12RHY0TjdGNVVXVzhkJTJGTTVjV2RaJTJGbFphN2hsOTM2OTcyUW5SZjdmc0dSdkd5VTlQcXpOZUhTTlAyaXgzbFV4MnhTZER6NGs5OXZsOWpKalpORFk1OU0lMkZ4MHVTdm9uTDJwekZwOHN5WU4lMkZlemVIZklsYkZ2bTZJb2YlMkJXeTZISE1iZkh2ciUyRkpYWGN5MGVPUzhJJTJCTGtVYnRHMzVjbXgxZVZzJTJCUFREeiUyQk5yN09QOTVIem8lMkJ0Nm1ZWjk1OGI0eFclMkYlMkJIaE9XcFptckpzWDl2ejAyN3B4YUZFMmJGdVVINnlxTVZudGRISU9HajRtcFgxWE9mNDZWWDAySkY2JTJGZE16SjNHJTJCVkRMbzJiWDFna2ZlZk1pbyUyQm16b3VTJTJGUzZOMHJLcEN4N3YzRTlpUk81NmMlMkJLZEc4OWQ4UHAlMkJhNnBpMHYyJTJGaldQdm5CcEZUWnRHZmM4NHV6NyUyQnFRdU9qaHZIVlVhejNhNk01N0wlMkZablglMkJmYXNuOUklMkZjUHoxQUl4TE1RQ05hc08lMkZsRFE4OU9yclc2ZVdJOVdPSGc3dEhKcG1qYk9EZmwyJTJCZnpJWE5vOVBQVDQzZiUyRkNpN01UMCUyQm1QWkZibmk1ekhvMWJqbnpqekd1c2lnNm5QcElqTHozNU9qYWJxMEZQeFNMVzBhbmZjNlBoNGJmRXYlMkJWS2MlMkZ5b1JmSGRVTWIyc2ZIJTJCSGpxMWEzaWJ5JTJGZEg2ZDJiUmRyMWQ1STl2RjJ2ektlZk9xUzJEcFRmJTJCV1BYQmEzdjFLZVAzTkpzdkY0WnB3NGVHWVViWGxjbkhub2h2bnh1amFLbmhkZkVrZnR2bVdzUCUyRjlPTTNlNzF2ZGoxN1A2eDVXN1pyY214JTJCdiUyRldlVEZMbHdydHI5NlZJeDV2RThjdVBYNkN4NXZjWnZZNWF3QmNkMGVtUWRiJTJCVVk4JTJCc3EzJTJCdzdOcWtuM3g1a25EbzZaUlZ2R2NXY2Vtdmx6cHg1ZlRJelhSazdOblBoJTJCSEhuZUNiRmIzWDh6Z0JYRXp4bWc4ZFR1ZXprNnhwRkg3Qml0YTBiblczJTJGbiUyRjQ0ak5zNmNHSDlQM1B2YWN2NFAlMkY5bmxNVDNYeVd0SGkzWFh5QTB0aiUyQm4lMkZ2RGZ1ZUN0VDltMk9paHN2MkRjMmFPQ240VnBkRG84JTJCcDJ5Uk9UVXQlMkZ0RiUyRmFBTkxJNHBpaDNQT2p3TTNhWkxmWGxqem5ZNkxjN0s3Q1lteDhlaHo0NWZxRXc5bmo3MHJUc25GWTRjNDZjYXo0bWVMdnBoTE12ZnJxTWpkVVp2bzFHN2QzTkI4MzlzNWpqbmlSN0ZlZmMlMkI1c0VWczlzTnNxbGJHZTIlMkJPJTJGJTJGYVdaY3dlRzNlZGNtSU1ucG41QSUyQmFrRyUyQk9zWlg3Q0FDdU9ZQVlhemZSJTJGM2hkM3Y1czUwYkZuZE4lMkY2ZXpXRGRiWGNQZzQlMkZLaHVmayUyQk9CUVNPV2VaJTJGTTg2YVBpZEtyZThlZk0lMkZmUmJOJTJGZWNkUzJ6ZkxuTEt2Wk1lWDFGM1B4MjdKYmo5aGhvWm53UlRXUExicnRGOW5PJTJGJTJCcmZvMkw4OUpyUmhXMFZoM1RyRkd2bXR4WlQyRDUyM2k4M0xSNlR5OTZMZW0lMkJpcmt3OCUyRnYyc1h2RllMaDc3eFFWN3QyMWdlVUk5cWlwaXh2dXZ4cURmSGhFWFpQNTJhZGJ0OTNGMnQlMkZxZllGWEZqSGolMkY5V0h4JTJCQU8zeENWbm5SZ0g3ZFFwTnR0dzA5ajdwc1FDNGhWaWRvejklMkIxblI2N0daVWRUaHBPaDN3ZDdSdHFFbnZPNFdzVSUyQlA3TmZRUjNIUDFiZkhpdzIlMkJxeEdnOFFobW9KRjhFaSUyRiUyRiUyRmQ2YUdkangxOFZ1TGVyWmMwSEJldEgxeW14UlIwejdSJTJGOFltdXF5eWYxaW56WUxYNzlKcTYzaW9CdmVqJTJCM1BmeWhldmUlMkJFMkxMQlFsMlNMMlBhQnpWenB4dHUweUZhNWs0MXJPV21XJTJCV0NPU3JuUm1XOWE1RFhqdlhXVFQyWXdpaHVVbE9BMHlkTWpRYVhRdWRVeEppJTJGbnJGUVBEWTAlMkI3M0FnajFURkJTdG5YbThQNDdqN3BrWFA3JTJGODBYajFINyUyQkpINnlkdjFpdGVWTmkyR1g3eE1ZdFdzYW0yJTJGOHNEampzNVBqOUgyNkwwdGZHeGZ1ejFvcld6WmM2enh0RnhaaSUyRnhobTlIcXVaVGU5M1FleWRmTUxONDhlbjN4YVhkbDB2eXAlMkYlMkZYZngwZzZheFJ1dE5vbE9uVGpXSFBjJTJCUFYlMkZLWEJHZ3NnaGxvSExYN1hsNWFYejBiZHolMkI3SFB0a25qTWxucnY1dkxpZyUyRjNNeGVTV2NYRnk3VmJPb2YlMkJGR2pZb3hnNkwzMlU4dVpUdzJyTEw4M1NpOXB2ZmlyMVBWSnpIMG5EMWluNHVlaWNuVm04U0JGOThSajc3NDc1ajQ0ZFNZTmFjNjVzMGFFJTJGY2NYJTJCJTJGcTRSV2pZa3dNNm4xMlBEbCUyRk5uMkRKZjVpS2x4JTJGOSUyQmp6d2tjeCUyQmFWYjQ1Z3QxNG81bjAyTWNlUEcxUnpzTlFOWUFRUXowQWdXN0hzNXRya3EzcWlvczllQ3hRNHpZOFR2c3Y5TCUyRmF0NDVzOFBSb043bUt0dkx4blZjJTJCT3owZmZITHpmNFR6eDR6dDV4OEUxbFM3VWVlSEZOWTkwV05ldDZwMDM0S0dibFRqVnMlMkJvVFJOVFBuYTdlSTVWczIlMkZYbE1HanM1ZDZyTlppWFI0RUtTdXZGNDZtMXg4YjVManNjYUxXUFB2dTh2ZUozbXpvcEpMOTBTQjYxWDh6cnQ4JTJGdVhNbyUyQmdSdFdFMHJqaWolMkJPaWN1M2Q0cWJYUmtmcEpjZkZBYnR1RlJ1VnJCJTJGTlVpVyUyRlFsVEVtRUc5NCUyQnduczdQcHA4WnRGemU4bG53eHN5ZkVFNWVmRzM5N2UwNTBPT0clMkJlUHZ6JTJGRjVDN0NVRFdBRUVNJTJGRE5WVTJJcDI5JTJGSXI3TW5Oem15UDJpYzNLcFJQUFklMkJxQWpZNnZNcWNvMzdvdW54eTVMOGhaSHl5Nkh4b1dYZG85MW9qSkdEWDRwYWpKMFdhMGJHJTJCJTJCNFMyNlBIUjg5ZEclMkI4bkZ4TVBTdmVIZnBVTHBqYjdMeFRiRnB2N1k2TkY4b1NlNVNZOVhZTWVmUzl6SW1XMFhXM3pnMHNBY25FNHgyblJhJTJGYWVMeXcyMkp2bWx4cXhjMmlmZGNUNHklMkYzbnh0YlpGNm50d2M5RUslMkZuRjA1JTJGUG1sMFRNanVyM21iSTJMJTJGYlJaZHE1RlJWUjRmdnZmdHZOV3ZZc3dkY1Zxdm10bjBVMiUyQjdNTG90OVJPdWlMSiUyQng4VkoyZGRxMjh2amdUOGVGcDNyZlFjalFPUHdFd2I0eG1hJTJGJTJGVmpjOFVLdXd1TEklMkZUbzMlMkZPYTN2SFczJTJCVVg4YXBmc3JzdEd4WUQ3MzRpbDNkRmFZMXIlMkZKJTJGOFRKJTJCUjJmbkYzOUxxaTRROUJxUmh6WDF5V2ZaZGgwWmJ4NjElMkZ2TnYlMkJEV0JZMlBlNiUyRiUyRkslMkZ4ZXIyTGt6TWhmTjlsdVRjcVJwc0Q0b2pjUng4dXJuSjAlMkZ6ajdkOFBpeTJXT3g2VlEzOXJyNlIlMkZHdE1WZSUyQktyNFpOaE5jV2wyUDlvcld1WG82SCUyRjI3MkxZbHpXejZSY3V3eE91bWxRYWwxNzJXdVpQZ1RaeDFDWEh4WGIxZEQ5QVl4TE13RGUwWU4lMkZMUlRzY0UlMkZ1bnA1ZHJyTEZaZER0OHA5eWVIOGJlJTJCMUM4dWRUN1pLNktXV01mak1zdmVqUyUyQnpPN0s3WkJkNjk5WDc5Sm8lMkZ1TTQlMkZlWmUlMkJROUJPVEIyT2FKZmpQaXdZc0dhNnV4SFJ6OTlWUnk4eDBuNTliVTN4cW03MUxQbmo1eTFvOFVIbDhjZWU1MFREJTJGNzdzNmhkTWx4VjhWRzhkTVBCc2NkSlQ4Yk1hQmI3WG5GZTdOUEFIamslMkJldTd4ZURWelAxdWU5OWU0WkduamNkS0Q4ZnRMN283blJrJTJCSjhvWFdLVmZFUjZNR3hkbSUyRnVpR3luZDVzeDkyaWMlMkY0bXY3ZlJWckZwN29YJTJGWSUyRlM2WmtpOFg1RiUyRnhwbm5PNmIwd2pqNDhEdWpvazEyRjNncjJFZlB4ZU92enN6OEhYSmUlMkZQV1NaWmxObnhXdjNIWkpESjZaJTJGWG83Sjg1cTZBVUZhRVNDR2ZobVpyMlIzJTJGZHlVV3g3JTJCRDdSYWFuMlhMRkdiSG5BOGZIVGJMaU52ek1HUGwlMkZQbW9oNjlwSlJVRkFVNjIxeFNOeVclMkZaUzNIJTJGZUpHNDdiWm9tejJRMHJqUFc3WFJHUERUb3VPcXd4Sjk1JTJGNEpUWWRjTzFvMmlOMXJIUmh1dEZjWk5Xc2NXJTJCdjRzaDA0cWk4MG4zeDVCclV1dHJ0NGx6Yjc4cDluenZEM0hJMXEyamFlWTIyclZlTTRyV0xvbWY5QjRTMHlxYnhZJTJGN2xNYWRKMnlaZkx6WmVCelFlOWRvS01zWFUlMkZWWkRQdjkwYkhIRDlwRjg2WjFYcWVpdGFOa3gyT2klMkYlMkJqWjBiUnpyJTJGaEh2ME9qZmY0cWhSMFBpWXQ3Ylo3NTF5cVBWNjdZTHpaZGU2MW8zYTUxckpsNXZsc2RkSE5VbmpJZ3JqbDBTZm42Y3B5OGVaMzdXJTJCalFLdmJLNzVidTVaTTN6NDIxUCUyQldaJTJCdmZuWExSbG5EZWdkJTJCeTYxRTg0OCUyQmZadSUyRmZGSlRmbHB1dmpxRDVIeHpiTCUyRndVQXNOUUVNJTJGQ05USCUyRjklMkZwcDlMeGR0RzRmdms5Z1g4U0lLTjkwblRzaDltTWUwZUhMd3EwdTVUJTJCYWlhRmF5YlJ5YTNWM2FrRDZ4MjlKUFN6WmdyZWgweEIzeDdnZXZ4RjFuOTRqdDJ6V1Bvam1meFFjZnpvcWlWcDFpaiUyQk11ajN0Zm14UmwlMkZYckdaa3Y0MyUyRjdyZERraEJvOGVFYmVmdEh0MFdQUHptUExaN0NocVZoTGJIbnB4NWpiR3hRdVg3cGwlMkJROXR5eEdPMDdCcTlydnlmMlBNSEhhTmQzVjNCTlcwVkcyOSUyRmFGeDg3MnN4cWV3UHNjOUNkOXd5OXJobVZJeDU0cW80JTJGRWV0TW4lMkI2ekluUHBwVEh1dHNjR3BjJTJGJTJCbW9NdVdUUCUyQlA2Mzhwc2hPNXMlMkJJSG92MHhQJTJCSlA3MyUyQmo3eDlKZlpMN2N6NCUyRlFHOWk4TjBOZ0tTa3BLcXJNbnR1dDVRMVJVVk1UUWdjZm56Z0JJbVQwM29xcTZPdFlvenNSdllVRiUyQmREWHolMkZvRFlmZE5meCUyRk94YyUyRlFiTnpKTzJpdyUyRlRzNzBaOCUyQkk3ZmE2S1NwUGZqcmUlMkJQUGV5JTJGOG14bTlvenJ6cTNCcnVwc1VGVVdTYUNGaUNxJTJGczlITVBMeW1QR3hKRXh1YXcwTiUyQlpIQndBQUpBaG1BQUJJRU13QUFKQWdtQUZZSVZydTJUZmVyNjZPRCUyRjRQMXk4RE5BYkJEQUFBQ1lJWllIbHQ4cXQ0cnJvNnFxdnRJUU5nVlNh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DZ29LU21wenA3WXJ1Y05VVkZSRVVNSEhwODdBMWc1VldhJTJCbyUyQmRWNWpkV29ObHpJNm96JTJGelV0eXZ6bFhWaVFINFh2bmpuenFxTXE4MzNScEtnZ2lsYndORkZCNWx1aFNlWSUyQnNzZkF5dW5xZmclMkZIOExMeW1ERnhaRXd1SzgyTm1XR0dWVXhWVmY0RThLMnJ6b1I1YmhZS1dLV1lZWVpWek56S1REVG5adE15ZnhHdndGbXU3QXh6VmFZTzFpaHVuQm5tQng5JTJCSWxxMiUyQkY1JTJCQ3hyUHZLcUNUTWhtWjVlck05OFRLeVpucDglMkY0UExwMzMlMkY5YiUyQmQ0RFZxejZacGdGTTZ4aVZ0WmdIdjdjaU5oajk2NzVMV2c4MlNVWmxWVVJUWXRYM0pLTTdOZnZyaiUyRnBLcGhoRldCSkJnQUFMQ1BCREFBQUNZSVpBQUFTQkRNQUFDUUlaZ0FBU0JETUFBQ1FJSmdCQUNCQk1BTUFRSUpnaGxWYyUyQmN0OW9uTkJRUlRrRDEydWV5dCUyRkRnQ3dOQVF6ckFZNlhsc1cxZFhWTVd2a2hiRnBmZ3dBV0RxQ0dWWnhYNDJmRUswNnRjNXYxVkglMkJjdlRwWER2ejNDYU9MZjBvT3hndjklMkJtODBHejAxTHVQenA5WGU1MHVrWjJrJTJGdUxWeSUyQkxRbTBiWGpHZE12ZnVVM0RnQXJHb0VNNnpTeW1QQ096Tmk2dzdmejIlMkZYbWhwMyUyRjNmM21Iak5sTnpNYyUyRlhIZldQR0w4JTJCTm1pN3VHTmVXWmNZeTQyUE8zanAzNlJxWm1MNjJWd3h0WVk0YWdOV0xZSVpWMmxjeGZrS3JXR3lDZWVyUXVIZjhPWEYyajN4SXR6MHdMamp4c3hqN2FjMW1mY3BmdmpaNlRUdzV6dTJXSDhpWWNGSFhLQzR1enMxR2IzRDBzJTJGbFJBRmkxQ0daWWxaVlBpSGRtYkIyTFRUQXZxMW12eExXOUpzWjUxeHdVRyUyQlNIc2phOWRFVE1temN2Tnh2OThhQTk4Nk1Bc0dvUnpMQUtLeCUyRjllQXh0MVNrV1c4SGN0bHNjMGZIYXVLNTJiZkxVUiUyQktLVyUyQnVaaWM0YjElMkIlMkJhbUhqZU5WRTdJUTBBcXhQQkRLdWtMJTJCS1ZpN2VLNXJzTWpwNW45NGpGTzdkdEhEV3diOHc0cUtUbURYNGJYQkc3RGZ0ckEwRThNMTZlMlhQQjhnMEFXTTBVbEpTVVZHZFBiTmZ6aHFpb3FJaWhBNCUyRlBuUUdzbk9aV1JsUmx2cXViRkdYJTJCSWk3SUQ2NEFzJTJCZG03NmM2MWlqTzNFOGozTkh3NTBiRUhydDN6VzlCNDVrenJ6b3FxeUthRmhkRTBRcWFKc3AlMkIlMkZlNzZrNjdmeXZjZXNHSmQzZSUyRmhHRjVXSGpNbWpvekpaYVc1TVRQTUFBQ1FJSmdCQUNCQk1BTUFRSUpnQmdDQUJNRU1BQUFKZ2hrQUFCSUVNd0FBSk5nUE02eGlhdmZEWEpUZEQlMkJ4S3RCJTJGbWh4OTVLbHAlMkJiNzM4RmpTZWVkVUZtYSUyRlZ3aWd1ckk3Q3FNcVBOcTdwbjglMkJNQTd2dkY1bHZDZnRoaHBWY2ZmdGhGc3l3aXFrTjVoVXRHOHpWbWYlMkJhWnVOQUhmQWRsdjNna3BvUEZGbHhIMXhTVjNIbVByNk4lMkJ3RldEQjljQXF1QjJsJTJGVzM4WWgyOG4xalRzNGZOY08zOWJYcWxpR1ZaTnZhMWpGRkdUQ0lQdEwyOEhCNGRzJTJGaUdWWU5mbldCZ0NBQk1FTUFBQUpnaGtBQUJJRU13QUFKQWhtQUFCSUVNd0FBSkFnbUFFQUlFRXdBd0JBZ21BR0FJQUV3UXdBQUFtQ0dRQUFFZ1F6QUFBa0NHWUFBRWdRekFBQWtGQlFVbEpTblQyeFhjOGJvcUtpSW9ZT1BENTNCa0RLN0xrUlZkWFZzVVp4NWklMkZ2d29MODZQSjc4T0Vub21XTDclMkJXM29QSE1xeXFJNnVxQ0tDcXNqc0tDM0slMkI4UmpkOXh1ZlI4NkQ5ODF2QXl1enFmZyUyRkg4TEx5bURGeFpFd3VLODJOQ1daZ3VUUjJNQTklMkZia1Rzc1h2WCUyRkJZMG5qbnpxcU95S3FKcGNUYWE4NE9Oek5jdnJEcnFDMlpMTWdBQUlFRXdBd0JBZ21BR0FJQUV3UXdBQUFtQ0dRQUFFZ1F6QUFBa0NHWUFBRWdRekFBQWtDQ1lZWlUxTmU3dVhoQUZCWXNldXNSMWIlMkJVdkFnQXNrV0NHVmRsNng4VERVNnFqdXJyMjhIRU1PaUIlMkZIZ0N3VkFRenJLYktYJTJCNFRuV3RubmJ0Y0Y3bEo1JTJGS1hvOCUyRlByNHRuN3U2ZW40MXVFOGVXZnBTN2ZPNjh6cld6MUczaVY0OTlYRE9lVWZlMnVtU25yJTJGTzNZeUliZ0ZXQllJYlZWTE9kTDR0MzhqUFBIMSUyRndyN2l1Tm96SG54T25UN215WmtiNjQ3NHg0NWZuUnVsSFUlMkJQdSUyRiUyQjRlRTYlMkJaTW4lMkY4ODFQNnhPTUxtams2WGxzV3MwWmVHSnZtdHdGZ1ZTR1lZYlcxWUkzekJrZmZIYVBHZmxvejNQSGF1TyUyRnNyV3RPdCUyQjBXUiUyQnc4S3NiJTJCZTJqY213bnBzM3Q4UHo5JTJCWUp6OXklMkJueG44OXFOcjhhUHlGYWRXcGRzMUVyYyUyRmx0OHJQT2JZNHRqWHlPQThCS1J6RERhcWs4WHU1elVBejVaYzJNOFRlYkdaNGFRJTJCOTlQYmJ1a0klMkZwV3Bud0xzdk5ZTSUyQktSemZ1SDRPc3p3QmdKU1dZWWJYMFZZeCUyRmMyWSUyQmNzdGo5T01QeElTYU15TEczeEZQNWVPMiUyRk9XYjQ3THh4OGQlMkJlM2VMSXpJQlBIJTJGWnh0Ukg0cnFCTFdPelZ0blQlMkZ4djNaaSUyQlRuNVJlWFBhJTJCNXQ4NkFLeDBCRE9zbHRyR2dSY2NFcmR2azEweTBTRXVtNzdEZ2hubWpudkclMkI3JTJCcldVclJ2UHZFdU9aJTJGejQ2dE01YyUyRmFtRGZtSEZRU1c2OFlJTXJZdGNuQnNUUEMlMkIlMkJQSHUzT2pCWlhIWjI1ekNMbUw4bllJTTVvY1ZVYzNXQlFBOEIzVzBGSlNVbDE5c1IyUFclMkJJaW9xS0dEcnclMkJOd1p3R29vdTNlTEkxNkl3eDdQUm5MYTdMa1JWZFhWc1VaeDVpJTJGdndvTDg2UEliJTJGdHlJMkdQM3J2a3RhRHh6NWxWSFpWVkUwJTJCS0NLRnBCMDBTJTJCZm1IVmNYVyUyRmgyTjRXWG5NbURneUpwZVY1c2JNTUFNQVFJSmdCaFpvdG5OY3RoU3p5d0N3T2hITUFBQ1FJSmdCQUNCQk1BTUFRSUpnQmdDQUJNRU1BQUFKOXNNTUxKZkczZyUyRnpndzglMkZFUzFiZkMlMkIlMkZCWTFuWGxWQlZGZG45OEZjSFlVRnVWOTVqVzc2ak0lMkJqNTBINzU3ZUFsVmw5JTJCMkVXek1CeWFleGdoaFhsMiUyRmpnRW1EVjRZTkxBQUJnR1FsbUFBQklFTXdBQUpBZ21BRUFJRUV3QXdCQWdtQUdBSUFFd1F3QUFBbUNHUUFBRWdRekFBQWtDR1lBQUVnUXpBQUFrQ0NZQVFBZ1FUQURBRUNDWUFZQWdBVEJEQUFBQ1lJWkFBQVNDa3BLU3Fxeko3YnJlVU5VVkZURTBJSEg1ODRBVm02OWUlMkZlT2R1M2E1YmNhWDFVMGlld1BqOExxdVZGUVVETUczMFZWVVpUNVdpM00lMkZGY1pCWm10RmVIRER6JTJCTTY2JTJCJTJGUHI4RnJNeXU3dmR3REM4cmp4a1RSOGJrc3RMY21HQ0dWZFNOTjk0WVBYcjB5RzgxdmpuekNuTEIzS1N3S2dvTEZUUGZYWE1yTTlGY1hSQk5pakolMkY0QlhrZnVVMXV0TFMwdWpWcTFkJTJCQzFpWjFSZk1sbVFBQUVDQ1lBWUFnQVRCREFBQUNZSVpBQUFTQkRNQUFDUUlaZ0FBU0JETUFBQ1FJSmdCQUNCQk1BT3J0NmxENG96dDk0MmIlMkZ2VlZmZ0FBRmlhWWdkWGExRGVmak1tYk5vdSUyRjNqSXNwdWZIQUtBdXdReXN4cWJHbTA4V3gzSDlMNDFmalgwc1J0UVc4NWhiWTYlMkJPSGFOaiUyRnJEdlRmJTJCS3J4WVo2M2ppWTduQW5qcmtqTmklMkJkbXpmbXlJM1VaMmR0ZTc5V0x4NDYxNzV5OWZPWUUlMkJOSVdmMGpzZnEzayUyRnVPbVBpMXIzeXQ1RTVuRmg3Z2R6c2QlMkIxNDNkdllmdjVsTzNZOE1YOTdkVzhqZjluNkhuTm03UGpzODhsZXBhNjY5NVYlMkZIbVBtUCUyRjc4ZGZNWEJWamRDR1pnOVRYMXpYaXllSSUyRm8yckpMN0hiWTJIaHNmakZIYlB6YkIlMkJPdDhlTmolMkZQaEg0JTJCQTNoOGU0VFU2TVlabnRSODglMkJPbTU2TFROJTJCNndIUk1oT2ZSJTJGNWgwJTJGakxXOW5MWmM0N3VEVE9HWkNQMFdkUGowRWIlMkZpTTNQdjdSZzZQMG5BRTFNVDFmSm5Ddkd4b3RtMlZQZDRrVGg5WGNSdmIlMkJmdlRhaUV5Y1pzNCUyRjhnJTJCeDZWJTJGZXF1YzI5cXg1REpueEVmM1dqT0c1eDEzbk5rYWNHUlAlMkJOaXltZDZubk1XZXZ2cGhGN212STZmSEQ4aUhSJTJGejlueG11NTIlMkJzWDNkZk5YeFJnTlNTWWdkVldkamxHOFI1ZGN4SFpaYmZEWXV4ajJWQ3RNZkdQUFdQcjNPenFIMlBER3pJQnVYYiUyQmpEckdQSDklMkZkRHJ0bVBubmRUbjQzTmp5Z3clMkZpNiUyQnpHbmpmRmxRZms4N1RMYm5IWTNMZmpnOXdaTmNiY2VtcThlY2daMFMwWHpGbTFNOFNaJTJCenM5RyUyQlBQeCUyRjJkVG90akZ0eDRuTHZsQiUyRm5iZURaTzM3Rm01dmZZZDQ2UFMlMkZQM00zJTJCMnUlMkJ2SjhXZ200ajlZYkJxNXhvTG5scCUyRk5YdlMlMkJzdHEyajg3cjVFOERyT1lFTTdDYUdoTVBYZk5vUEhUNmpqVkxEcnBmRnhPZldiQXNZOEVNODI5ajhsbjVwUmFOWmN5dGNlcWJaeTRJNnB6YUdlTDglMkZWWGtoJTJCdTFZSWI1cjUzdmlJdHkwWHRySFBsUXQzZ205NWdmamJOTDhoZXRSOTNaOHg4TiUyRmxzRDk5VWxEdTQ2TlBhdURmQXY4c01BcXlIQkRLeWVjck9xTjlVc09jZ2Zzc3NiN3Z6Ym91dDdXOFdtWGVxWlhzN0l6VXIlMkZLUk9jJTJCU3VNZWVpYWVMdDklMkIxZ3p1JTJGSHNndmllT3FSJTJGRE9oMFFIVE45Zkg3Y1dmZiUyRjhTWlZ6YTBQQ0p2eTkzaXNMRiUyRmlyOHR1UEc0NXUzMjBUNTM0d3UwYmQ4NXNoUEJVejk0SjFwdW1iJTJGdjdIT2JrajJ4QkZNJTJGaUhmS004ZUwzbGZlWnhQS1lzZWJYck1rQTFqdENXWmd0WlJiVG5GQXpYS01XbTElMkY5RiUyQng0UXZEWTF4RjNXVUxYZU9oTFElMkJwZDBsR2REa3hiajY0TkhwdVhiTzhvZnViWjhZOXAlMkY4d2NoZmRzMjI4OW91YThhN1pkYzUlMkZxQTNrQ1ZIJTJCMDJOaXI0VnF1ZTRiOW5yRjdETiUyQmxibSUyRkxuSGl6UWRIYWMlMkJ0YThhN3Z4bG4zbE83TkdUQmtveU92V1pIejh5TnRkMzMxOUd0TlAlMkJZJTJGJTJGaFIlMkZEUXh3enolMkZ1WFU5T2I0JTJCTHJ1a1pKSDd5cjdwNzUlMkIzeHFrUDlZaVRGbjZnQUt1bGdwS1NrdXJzaWUxNjNoQVZGUlV4ZE9EeHVUT0FsZHVOTjk0WVBYcjB5RzgxdmpuekNpTDd3Nk5KWVZVVUZoYlVERklqdThlSjYlMkJiR1JkY3ZZUmFaYjhYY3lvaXE2b0pvVWhSUldKRDdsZGZvU2t0TG8xZXZYdmt0WUdWMmRiJTJCSFkzaFplY3lZT0RJbWw1WG14c3d3QXdCQWdtQUdhR3h0OTQyJTJCWnBjQlZobUNHUUFBRWdRekFBQWtDR1lBQUVnUXpBQUFrQ0NZQVFBZ3dYNllZUlhWdTNmdmFOZXVYWDZyOFZWRms5eCUyQm1BdXI1MGFCM1REekhWWVZSWm12MWNMTWY1VlJrTmxhRVQ3ODhNTzQlMkZ2cnI4MXZBeXF5JTJCJTJGVEFMWm1DNXpKNmIlMkZUQ0k2bGlqT0JQTlByaUU3N0E1ODZxak10UEpUWXNMb3NqJTJGVndXV3dBZVhBQURBTWhM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CVHVmOEZia1QyczI3cERmZ2dBQUtoVlVGSlNVcDA5c1YzUEc2S2lvaUkzQ0xBa0JZVkZVVkJRa04lMkJDNzc3cXFxcW9ycTdLYndFMHJMaTRPR1pOZVRNbSUyRnZQZTNQYjhZTzdZOVlSWWI0TXV1VUdBSlN2SVJMTlZYYXc4Y3JGY25mdVZCNUNVJTJGUU43MHB2JTJGaU0lMkZlZnlXM1BUJTJCWUFRQ0F4WmtlQWdDQUJrWDhmOEp4SzNwdnBHM2RBQUFBQUVsRlRrU3VRbUNDJTNCJTIyJTIwdmVydGV4JTNEJTIyMSUyMiUyMHBhcmVudCUzRCUyMjElMjIlM0UlM0NteEdlb21ldHJ5JTIweCUzRCUyMjQ1MjcuMDA0NDgyNzU4NjIxJTIyJTIweSUzRCUyMi0xMTQ2LjAwMjQxMzc5MzEwMzQlMjIlMjB3aWR0aCUzRCUyMjMwMCUyMiUyMGhlaWdodCUzRCUyMjE2OC40NCUyMiUyMGFzJTNEJTIyZ2VvbWV0cnklMjIlMkYlM0UlM0MlMkZteENlbGwlM0UlM0MlMkZyb290JTNFJTNDJTJGbXhHcmFwaE1vZGVsJTNFOOulOQAAIABJREFUeF7s3Qd4HOd97/vfVmDReycIEKxg750iKVHFKqS6KFuyrnzjNJ/jnDjJSTu5vk/uPSflJI7jJDdxkS1bXaIaRYkm1cXeOwmSAEH03hZY7GLbfWYWpNhNQOSCQL77iA+H2pn3nffz/mdm94fZhUU8EEAAAQQQQAABBBBAAAEEEEAAAQQQQGDEClhG7MgYGAIIIIAAAggggAACCCCAAAIIIIAAAgiIAJAiQAABBBBAAAEEEEAAAQQQQAABBBBAYAQLEACO4MllaAgggAACCCCAAAIIIIAAAggggAACCBAAUgMIIIAAAggggAACCCCAAAIIIIAAAgiMYAECwBE8uQwNAQQQQAABBBBAAAEEEEAAAQQQQAABAkBqAAEEEEAAAQQQQAABBBBAAAEEEEAAgREsQAA4gieXoSGAAAIIIIAAAggggAACCCCAAAIIIEAASA0ggAACCCCAAAIIIIAAAggggAACCCAwggUIAEfw5DI0BBBAAAEEEEAAAQQQQAABBBBAAAEECACpAQQQQAABBBBAAAEEEEAAAQQQQAABBEawAAHgCJ5choYAAggggAACCCCAAAIIIIAAAggggAABIDWAAAIIIIAAAggggAACCCCAAAIIIIDACBYgABzBk8vQEEAAAQQQQAABBBBAAAEEEEAAAQQQIACkBhBAAAEEEEAAAQQQQAABBBBAAAEEEBjBAgSAI3hyGRoCCCCAAAIIIIAAAggggAACCCCAAAIEgNQAAggggAACCCCAAAIIIIAAAggggAACI1iAAHAETy5DQwABBBBAAAEEEEAAAQQQQAABBBBAgACQGkAAAQQQQAABBBBAAAEEEEAAAQQQQGAECxAAjuDJZWgIIIAAAggggAACCCCAAAIIIIAAAggQAFIDCCCAAAIIIIAAAggggAACCCCAAAIIjGABAsARPLkMDQEEEEAAAQQQQAABBBBAAAEEEEAAAQJAagABBBBAAAEEEEAAAQQQQAABBBBAAIERLEAAOIInl6EhgAACCCCAAAIIIIAAAggggAACCCBAAEgNIIAAAggggAACCCCAAAIIIIAAAgggMIIFCABH8OQyNAQQQAABBBBAAAEEEEAAAQQQQAABBAgAqQEEEEAAAQQQQAABBBBAAAEEEEAAAQRGsAAB4AieXIaGAAIIIIAAAggggAACCCCAAAIIIIAAASA1gAACCCCAAAIIIIAAAggggAACCCCAwAgWIAAcwZPL0BBAAAEEEEAAAQQQQAABBBBAAAEEECAApAYQQAABBBBAAAEEEEAAAQQQQAABBBAYwQIEgCN4chkaAggggAACCCCAAAIIIIAAAggggAACBIDUAAIIIIAAAggggAACCCCAAAIIIIAAAiNYgABwBE8uQ0MAAQQQQAABBBBAAAEEEEAAAQQQQIAAkBpAAAEEEEAAAQQQQAABBBBAAAEEEEBgBAsQAI7gyWVoCCCAAAIIIIAAAggggAACCCCAAAIIEABSAwgggAACCCCAAAIIIIAAAggggAACCIxgAQLAETy5DA0BBBBAAAEEEEAAAQQQQAABBBBAAAECQGoAAQQQQAABBBBAAAEEEEAAAQQQQACBESxAADiCJ5ehIYAAAggggAACCCCAAAIIIIAAAgggcMsFgHl5eeELp8Xv96uzs1Pp6emaMGGCrFYrs4YAAggggAACCCCAAAIIIIAAAggggMBNEUhJSTFzqJ07d6qyslIul0s2m+2ivurq6m65TO1aGLfczl4YALqScxWSXQ1VJ5SSFEcAeFPKmkYRQAABBBBAAAEEEEAAAQQQQACB3ywQCoUUDofNP4N5GDd1XXhj17m2BtumxWI5356xfG7/jH0b6D6abTlccsZnKTkhRslxIgAczCRf7zYXBoBZY5fJ5krXqT3vKt4ZIAC8XkTWQwABBBBAAAEEEEAAAQQQQAABBG6ggBGoBYNB848RtA3mYdxF53Q6zU3PhX5Ge4FAYDDNmeGf0abxtxHgGe0Y7Q00/DM6N7aPScxWUsF8Jcb45fJXEQAOalauc6MLA8CSRd9SbGqx9r3/v+UMtRMAXqchqyGAAAIIIIAAAggggAACCCCAAAI3UsAI13p7e+Xz+QYd2BkfpU1KSjLDNiOk6+vrM9vzeDyD2lWHw6G4uDgZfxshoNvtltfrHVQAaGyfmDVeBXOeVoK1XfbWbQSAg5qV69zowgBwyj1/qYTsydry8vdk89bepADQJqvNoaS0VLli7YoJedTp9qi9q/fyPbZYZY1LVqwrTqnxNlm8bvW529XVJ3mvFVZbYmSxuZScGqf4WEm9Lerx9KnjmvVtk6wuxcW7lJLmUri7XX0et7p8kj9kfHLbKldyilwJ8YpTr/p6PWrp8CgUCktWm6xxKYqLdSrVFVJf0CZf0KYER0AhX6/cbV3yBkPyX+ecXLaaNU4WR4JSkyyKsfrVY7TnD6hvsO2xHQIIIIAAAggggAACCCCAAAII3NIC535HgxECGsHdYB6JiYnKzMw0A0DjLkIjrOvp6TGDu8HctRcTE6Pk5GQZfxt3Ara0tJjtDaYtu92u1IKZGnf7f1dCuEGqeZcAcDCTfL3bRD8ATJArMVsL771HpSXJyvMd12fbj+jXW09etssWe4xiJ92hsaWlumeKSzqzQ/U7N2lrrVTRcY0ROkfJGjdRt989WVPGhGQ5/YYOHavTh0eusY01QYqdpNLp43T73WMVOLRJTYd3mH019DgkxWrc0ts1ac40TbacVvXJ41q3+Yh6fX5ZXcmKnXi7Jo3P091jvartTlC9O17TM9rVV31S29/bpkq3R43XOymXrhc/Wc7UObpnmVV5MU06+N5WVTZ3qG6w7bEdAggggAACCCCAAAIIIIAAAgjc0gIEgPwSkBtaoNEPAJOVkFKoe55ZqznT8lQUPKnP3/tM77+zVU2Ses6PziZbTKLyVqzVrAVztHqyU4FDH6hi00t6r1w60nINBnu2rLFFmrtojEryQ7JUf6xTZ5q1q/w3BIDOCZq1ZK4efHqZ7Pt/pcbdH+jto1JlZ7Jkz9Pih+7TkttnqTR8TOW7d+qXL36mJo9PvsR0JS5+UvOmFerrJU3ac9Kj3ac8Gp/SLX9jlQ5/cVB1Hq/aBjtzifMUk327nl5jU7GrRlue26Djtc06M9j22A4BBBBAAAEEEEAAAQQQQAABBG5pAQJAAsAbWqBDEwCO0j1PP6JZs0pU6OzSmbfe18HXN2inpKrzo4uVMy5dsx99SvMWzdLibL+6927QyesJAGV8ZNciq80ii7HY/1tzjE/rXv1hfClmmqYuWaZ7nnlcaWd+IfeR9Xplh1TeXijFzdYDjy3SnavGKttfrspt2/X+zzeorMerpuRMpd39jOaXZmttSpne2bhbr286IouMDsMKm/0bS4N8EAAOEo7NEEAAAQQQQAABBBBAAAEEEBieAgSABIA3tHKvFgAaX+o4+45n1Vu/R/7ueiUULFKwz62emm2Ky5klR9Io9dRsldXuUnzBYvU2HZSvo1IJoxYpHOxTd802uTKnKCa1xNxGFpviCxbK11KvYE+rJq96RBNLx2lCskdVR6t1ZM8pna7Zpq5QwOzL57Wqz+PXmPmLNG16oZaW+NVQflZ7d53SSbdHLb1hOcMuTch1amqhXXsr/GqorFdm9Tb1JuSotWCBCnO9io0Jqbo+Vj2WsMKJAVncdqXYHJo8xi63J6wj5QFNz6xTRqxX+5vHSLljVDi/RK66MnlPH9L+3VvlDuUqvniNvrY8XXOmunSmKqiuY7ulfS/puLVU1enzNX7hFGWmuORqadWRijM6UVUnRzhOoe5edTdWKzYlQ8lZOSrJMH7TjVTeLI3JDml8bkh7K6w6c7beNItJKVLyqLmaPsauWIdFByoCyk1J09TCHPW6YtTdfEbtv35JTZZUtYxaoHGFdsXFWnSqKqCcJItmFtu0tyKok1Xd6mmslj02TvFZBcqs2a5YT5OaCxYrPj9bhfk21dQH1VDbavZrcyaY7qUplcqMadORzgmqb4o858qeoZjk0eayxeZUgjHfzUfkay83twmHguYcx2ZMVEza+Mh8S4o35rHtpLwtJ8xli9UWGWNqiVkb3TVbzVox57vzrHobD5jLFnuc2YYjqUDxObPUXbPdrD3jOaMWe+p2mcu22FSzBu1xmWb7xjYBT4viRy1SsLfN7Cs+f4Ec8dmRMcYkm9v11O2Wv7uuv6Z7+mt6hhxJheay1R57cU2bY/Sb+3txTVsjY2wtk7f1hOliBM/mGNPGypVRai6Hz9V0xxn1Nh1WQsFCWeyxZl/OpEK5cmaay6G+bsWPWiy/u1ae+j1m27aYJHVXb5MjIUfx+fPVXb1VQW+7+VzQ02K2b4zJMDDHGJvSP8Zd8nc3mMdj0NcVGWPuHDkS8/vHGGf2ZZj3dZ412wsHfJH5zpqimJQxkfm22s32eluOydd22lw2omzjudi08YrNmGQuKxyMWLSXm7VhzqPNqZ7qbXKmFMmVNd2cq1DAa67n76qWp2FfZIzORLMNR0Ku4vPmmstBb4e57/6eJvXU7DCXba409dRsl92V3j/f2xXwNEUsfJ2mjbG9IyHvopo2+unrqjHbCPl7+2t6umKSi8w5jdT0IvU2H42M0TiHhULqqd2m2PQr1fQpeVuOm+czi9VhtmF4ubKmRuY74DXb6OuskqfhgLlsdcRF5tGo6dzZ5nKwr6u/phsuqeltssdlXKGm282+LqppZ5LZfk/dHrNuEkYtVrDvy5p2JheafUVqepF6mw5FztP9NR05bkvNejVszeN21OLzNW0etxar2YZZ05mTTeeLa/pQ/3Hr6q/pUYrLmWlaRGp6kfzuOnMfzXmMSYrMY1yW4gsWmDUS8LZF5rG31ezL+P+O+Cxz+bKavvBalDv7kppepN7Gg+rrqDT7Na9F1VeuaWMOvW0n+49bmbYX1vSXY6xQb9MRc98vquns6ea+hwK9Zi1Ejtu95rLNmdRf0zmKz5t3UU0HeprNc1qkptNNM3tsmrm/Rq37exrPH7emRZ5x3OaZfVmdCZF5bNivvq7q/uO2v6azpikmpfjL49Y4vi+s6XAocp42ajp9gnqqt/afpxeade9tOdZ/njZqOnItcmVNi5ybLqnpyHEbb9aCcU4x9vGimu5pVE/tDtPW5ko19/2ymjbm0WvUtDHGeeY5LnIt6q/p+r3ynz9uPZF5zDGuRZGaNs6h5nHbdFi+jgqzL2POIjU9STFp465xLbqkpo3j9qJr0cFLarrAfN1jnpv6uvuPW6Omd5vHnHFtMefRrOmFkWtRb6u5bF6LrlrTxrXoRr6+OtFf08Z5+lrXov6aNq+3MRdfi6qN87Qncp6+2rXowpouWKSAx6jpyLXIFpdhtmdcnw2bntqdV78WVW+9pKar+mvaax4jxjn1opq+4rVo65c1bV6LQpdcixb3n6fP1fSl1yLjPL3fvOabNW1ei/K+vBb5Os1rtnktMmu6/1p0UU2fuxYtvqSmcy+6FvU07Lu4pnl9df5axOsrXl9F3jPw+orXV0VynX99deG16D/36yt/b4ccWXPU0Xha9cc3K3vinYpJyFTjiU2KTcox/20se7vqlT3xLvm6m81/Z41fKVfKKDWWbVJ8UpaKZq5Wb6PxvqhasTnz5e5oUtWh95RetEiJWePUcHyTbM5Y5Uy8U21nd6mr4bhyJt2lUNCvhhOblDpqlpJzp5ptG9/7Vzj9fgXdZ+RrPSFbxiz19nrNNpJySpVaONdcLxjwmu25m06ptXK7uWxcb43n4jPGKLNkqVpOfSSbPYbvALyhKd81GrtaAJiUlq8FD/6luk6/Z56QUyc9qkBvm9qPv67kknsUm1mq9mOvmW/mjOe6zmxWb+MhpZY+ar7Jbj/+hhJH32aGDsY2RpCQOukRdVcfVW/DMY1a+IiKx4zVhHiPmv0OnWnvU+O2n8rjdit20uPyh+Pk9/qUnRWvktHxmj0lTtV1Xu0/4lZT0C1vMKjYUJIWjo3Vyqkx2njSpdqyKk05/rxaYgt1pHC15s+WMpLDOrQnqBaHU72jXUpzOzTKatG8Iq9qWsL6YL9VD02t1viMTn1wNFOn+hLVlRKjFL9DztYm1W77uYKuDCXN/S3dOalDE7Pc2nwyX6o/qrldv9B+3aHTiXdp4VyXLH6/DuxsU7MloF6XRVnWGPU1t6vySJkyx4xTyZRJmpvXLb+3Vx8d7dPMSS4tnh6nrYeC2r/vuCp2vaaUovkaO/9hrZrcI3vYoze29Kkk064VpbHacdahimPlCm97XoHcaQoufEaLJ/kU7/Dq19u7VZgeq3vmpGrL6bAOn2xVy+GdsielK2XyQhUf/IlcTcd1aMyzyppRqsXz4nWqzK0Th06rfMcLciTmatTCZ7Us6QsVWMr0Xu0CHS2vU8fx15U4ZpX5RrDj2OuyOFzmfHef/VQ99XvN+Q4H/eZ8Gy/2jXDCqAvjkVr6mPmC2XiTaMy9xeZQ+7HXzQAkYfRysy7C/l6llD5qBhPuis1KmfSoWVPGc7Hpk5Q89mvmsvFmyujX135KnSffVcrER8w3jEa/RjiZMukRcz0jWDLaMAKH9uOvKXXiQ3KmjDH3yQgUjOc6T62Xr/WkuWy8ATXaSCq5yww3jP0zwlBj37vOfGiGCUa/oaDXfO6imrbYzPEbbxiMQMNYTxaruR/xuXOVULjM3AfjjaXxnKdxv9yVH5vLVkeCuZ4RKBp9G8tG6GU8520tU+ep90wzI9gznotJHaOUCQ9GxuiuM9czTt7Gv431nMmjzWUjRDOe6yh72wzjIsdti7nvyePuNd8oGesZb1jN47Zik3qbD0fG6O/pP25XmAGOedzanJH5rv5CPbW7zPEat7MaZsZcG3NuzmMoEBlj/R65z35m7pPV4TL7dWVPU1LxqsgYfV2mrbf5mDrLPzC3sbvSImNMG6eUcQ9ExtjTGBljZ6XaT6wzl52JBZExJuZHxnhinXydleaysb5Rq8njHjDbMZaNwNAcY/kH6m0+ZvYb8nWZbSQWr1Jc9nSzLi6r6UmPmoFvhzHGUYsUn7/Q3MZ4Yxmp6V2mh9G24WP0ZYS4iaNXmstBf4/5nOFq+BrLtpiU/pqeoORx95n9GvOSOukx+dpPq6PsHdPMmD/T4qo1/bpZB0Y9GOsZ9WG0b9S0t/WkuWzUkfFcUsmdcmVOjcy3I96sd6P+ehv3m/2Ggj5zPxJHL1Nc7tzIfFus5no9tdvN0MY4Ni0WW2S+jeO28LbIfAd9/TV9QO4zH0XmOyYxMt+Zk5VUcndkvnvbzZox9s3YR3O+47MiY0wpVsqEh8xj5OKafkOpkx6WM7mov6ZzlDrxEXWcetcMqoy+Itei18zzg3GeiNR0/7WoYrN5PvnyWmQct8sVlzvb3D/jPBSp6S1mOGHWtBQ5N+XPV8KoJf1j9JvPGaGe++yn/cdtf01nTVPSmAtq2jxuj6vz9Pv9NZ0eOTeljY3U9Ik3zBDkfE0fN2r6ETmTRvXXdJ45Jx1lb8rXXmHWWaCnyXwuedz9ik0fHzk3uVL7a3qjGe6ZY+zrjpybim9XXPaM/uM2JjLGqs/UU7/HXA6Hg+Y53HiTZQRTRq2GjZo2j9vdcp/93OzXaosxbV3ZM5VYdIWaLu+v6dhzNT3e3EfzPO1pNtszxtBR9pa5bISXRl/GDw3N4/b4G+YPfMzjtrvedEqZsFoxqWPNfu2uDHM/jHOg8YMVwyXo66/pMZfW9CNyn/3EDESNujXOtcZ+JIxaqvj8eaaL8RM3oy+jpo0gzrwWWR3mele8FjUekvvM5sh8G9eiY6/JlVmqpJJ7+mu6zezLeF3Ueepdc9n4IVPkuC1SysSH+8/TtZH5dtdEztMTL6jp+OyIhVnTN/L11TbzmmuM0bwWHXvNdDA8Isdt/7WoYb/cZ89di+LN54xzRdKYO/vP053m/hn+nac2mHVmzEvkWlSilAlrImPsru+v6bPmPJrn6Ytq2rgWvRWpaeNa5Gk21zPOgbHpEyLHbWxKf03/2vzhUeRa1B05TxetVFz2hdeix9Rd9bl66neb6xnnZHMe8xeaobkx30adX3QtKn1UVltsZIzZ05VUfEf/GN3muIzjqKt8Y+Q8HZtq1mpMeqSmjWUj+Isct2fUfuJNsx6diflmrV5e04+Yx3nHiTeUPP4BxaSOi5ynzWvRY+b5wThPmOdpXxevr3h91X8t4vUVr6/+s76+2mdew83r7bn3DLy+Mq+LxrXDeO137vWVv7tRyRMeUXPVAZ3Z/jONWfzbik8brfKtP1ZCZonGLPq2Krb9RN3Np8xlT3uVKrb9WEXzn1FSzmRVbPsPxSXnafxtv6cu41rUcsJ879zZUqNTX/y7CmY8orTR88xt7DGJGrPot1R35F21lG/VmMXfVijgU8XW/1BO6deUNX6FKrb+WBarVeOW/o58jXvNmzwSxz2kXm+f2VdGyTLlTbnf3CbQ51HJ4m+rtXKnag6sU8mS35bDlWI+ZwSKo2Y9oaqdzyngcxMADnUA6Ax3a8qc5Qp6mhXye8ywxXjxaLzRNn6Sb3MkyN/TYAZ79vhs86fcxh0tjvgc802F8SLIeNFjvCkzlo0Xo8aL5KAvLKfdpSWPPKhx+YVKPNusmIIYhTPCKn/hRZ0+XKGyhNHKmLlAY2bNUFHnDmXE+mWbuFS9FcfUvvtDbakLqKIjLKvsSomzKiPFKe+ku5SVmaI7ezfrZLlb7xxL1O1rZqokJ14Nb3+qmuQCVS25S3dlBjTJW6/Gjz7RgRqrvugbr4fuy9Xs8SHVbPlEB2vitM03TyvnODUhrVX7Xn1T9Y4c9d7+jO5OO6PpribtDs6Sw9uiGd0b9MGxXO1pLdEDqwuU6mlU+SubdSp7slrHTtbytAr5mjr0/larpi+cpttWjlO2e4fOlh3TKx/XKm7yXI1dskTTQtVyV1TrtU21GjtjqlbeM0sZTe+o/tRBvbY9LFvJXJUsWaFZcV2KqS7X7tc+lH3cDOU99JhKAjvVXXNEL2+qkTtUqMyCBZozP10FSW41f/yB/CkFsi1Yo4zj/y5PxUG917ZaBVNn6NEHC6XGMlUfPaTX3tktW+ZoLX3kUWWffUf+ss+0oTJZ5S2+yDwa8+1MNJeNgMCekBOZb19XpC7CIQV6GswXz0bQYdSF8TBqwXjjZoRs9vgcc1ujDaMmjHAm0N1gbmu0YdzhZ9y9ZywbNWWsZ3XEm6GdsRwO9UXa83vMN8bmejan2ZdxF6rxnLFs3H1l7J9xN5uxnbG9xRFn9mWsb2xnvKC/Zk1bbF+O8YKajozxSjVtjLHDbNt4GCfpc2M0a//cGH1dZnARGaMtYuFMMN9YmfseCkSOEWOMniZzTF+OMe5Li6Cvf4zeyBiN9uyuy8cY8ESOR/O4NeYxywyCzh23xnNGCGXYX/O4vWi+s/vHaFikmHN+1TEa822YOfvnu6exf4zGPHZH5js+OzJGc74vHGNfZIx+j3nOiYwxNjJGe2z/fDead6qcH6NRq/HGGOP6x+g024+MsTtSq6GAOT8XnpuuXtONkTFeVNPGOaxLQW/blzV94RivWdONF48x1Ge2ERnjIGraPP9eWtPZ/WPsP27Pnaevp6Z7Ir+m6MvjtsM8t1963F55vrPPH7df1rQx3xcctwOpaaPf33jcfsWa9rZfctwOpKYTLzlujZruufi4vVpNB3ovOG77a9oW8+W56YrH7bVqOnjl6+0Vz9ODrelg//m3/7g9f56+jpq2x1xy3DaYd01eeNyeP09fVtM9Fxy3A7kW9Z+nL6vp67gWnT9PX0dNX3bcGuew7EuuRf3n6euq6a/6+moQ16Lz5+lLa/p6rkX95+lB13Sjed748lp07jx9PTV9ybXIPE83XnS9vep5etDXov7z9GU1fR3XovOvPQZb07y+4vXVBa8heX11yXuG67gWDeQ9A6+vvtp7Bl5f9b+evp73DNf3+srv88hnSVR3Z4u6misVlzpKNodLnvZq2Zwu89/GcrDPYy4H/V7z366UfNlj4tXbXqOEpFTlFk8xP0EW9LkVcqar292h1toyxSTmyOFKNrcx3qMabfjcjerzdJjLxvt14znjrkNnXJp6O6rlcDqVmT9R9nCvQn2d8gRd8nh61dNWJWdcqmISs8xtjE8KGm0YdzF63Y1ypRTIanOYzzlik+VKzlGfu17xaUUEgEMdANq8tZowYYKsVusN3hXjl4AY3wG4RuOyU2Tbc0COsXmyjc9W97svqGzvKX3YnqtxK5dq0V1zlbBrvRx9vQosWiPL2Z0KbntZ75U7daYvTbljipSa6FJSrF3x05YoLy9Fs/q2ace2Cv3i/Sbd/Y07NSk/SZ0vvKKz6eNUdvc39UR2rcZ2nNDm5zfrQLV0Omac7npskeZMSZBly/M6VG7XhpYVenh1puaP9+nYq+tV78hSzx1rNd29Q/k9p7U78U4luMJa6tyt9QeStKM2U098LV2prad17Gdv6MToZeqYtlhrcvapr6lTL36SqoUrp+iuOwoU2vWuju3bo3X7m+QrXqms2ffoyZKzsnu69PPPYzV9aq7uW5amxk9+qWO7d2rzack7eqVS56zRN6a6le9p0ocvnlRSaYmmPLZQtr3vqGrvdr15sEl1vgJZE2dpzdoZmjPeKm1/Va1xRaqd+qTGN76icO1xvVqxXHlFJXpyVbpiA3VqrarSuy+flD0rVwufWi7/Z2+o4YtN+rBJqu69wVNPcwgggAACCCCAAAIIIIAAAgggcF0CfAcg3wF4XYVyvSsN3S8BWaNx6SHZtr6u9tHz5Z64REWVP1NTWZVePTJLM5dO0t135Kn255vU2+VX8lNr5Gg4FwCmqSNtmlZ94wlNHZOtMQnGVwzapb52qXmX3v/wmH7yVvklAeBYld39tB60b1dW0179Yv0pVdT5FbQkaM5D92vKlAJl7XtRZRVhbWhLRXS2AAAgAElEQVSYqwcenaLF0+Pl/vBt+WJTFFi6Rs4Db6mnbLc+TX1MWflpery4Spuqs7S3NVNfn9GrmLOH9fFz76mq6Db1XRoALh+jO5akquYXr+rYnkPaGgjJk7JYCfnL9NTt7UrIsGvdyXzNGSXdW9ypT59/T3t2HNGpkORNmq+Y3Dv09P1WFSeHteUtv/JKE7RgdaJO//hVHf54p7YFQ2qTSxZrkuY99rimT8tW8dmfqcJSqI/SntZ9li3K89XqlYbZyoiL04OFboUzktXtlipfPi1nhkujnxyvhtfe1ukPPtH2sNQw6N9acr3Vx3oIIIAAAggggAACCCCAAAIIIHAlAQJAAsAbemQMbQDYJ9uWX+lUyjxVjbpDKxP3yebp0ebyYo3P69Oc/BZ9+OoJtfsSNP2ba5TYuFfhXW/rUOJiBbLHauE4u7o73Cqv7JSzYIYys5I0M+6Etm4t08/fPH3FAHCNbYuyGvfquQ3lZgAoxWn2Q6s1ecooZe9/USdPdmhDVYGWPLRK8xaMV2bFLtlcTnnHT1PXxrdUt22vtqQ9oPwpRfrGCr9ONCSrssmhxVkn1Xb6kF5/fbc6ilcq/rIAsFi3L05R9U9f0bG9h2V83X5P0iIl5C7VU3d2KCHLoTdPj9LcgrDuHd2mj57boN07jqpCUu+FvwU4xaItbwdVUBqnhavjVfZvr+jQRzvN9toVI4s1QXMeW6tp03I1tvqnOt6Spbe7HtJjU5s0Jden3W2j5Oxo1ISOvXKXzJQnsUjW/W1KTvAqd7b0+Rsfa/vmPao39u+GVhqNIYAAAggggAACCCCAAAIIIIDA9QoQABIAXm+tXNd6QxsAemXb8px2BafoSPIKPTHProJ0l441pyjbs185nVv1/OZuNVtH6e5vrlF640FZ9v5aLXO/LkdutiZ1btTW7Sf00ifNSl30uEqnTdIjoyt1cPdpPT/YAPB4tTZUuDTh3sc0ffFizbPUKznOr54Ul069vEHHNh3QgeTlKlo4Wd9Ym6vezlh1N3qU4/1Yx48f0i8/rFagZJWyBxoAptv1xvF8zS2y6r7x3dr6y3e0Z8dhHe+TvOkL5Rp1p56+O6yiuIA+X9et3NJUzXswU1W/ek3HPtupz7r9ag0nyGLP1OLHV2v6lHQVnP6pDpxO1GunVunrDyZp0Zx4tXbHynt8v0Lb31LDzPvkHbtIJb1BZdvqlOI6oRffPaiNX5y+rtphJQQQQAABBBBAAAEEEEAAAQQQuDkCBIAEgDe0sm6FAHBbTbz2+Mbr/oeWaOrkYsWGrQqWbVbn/vV667BLXSkT+wPAo7Lu+1DexWvlyExU9tnntWVXrdbttqv0/q9r5pxJWh53VDu2lulngw4AK7WhwqqUBQ9r7NwVWlNiU2F8h/z+am1Y94U++fC4Oh2jNWHeHN3/1EplxjjlcreoZ/8r2n/wsN463KvQhLsHHAC64ix66Yt0zZuRqoeWOXTmnRd0aPtufVIn9Y2/Q+kLH9LXJ3Qq312rTb88qoTSCSp9YoXijq1X7YGtenVHvWq9o2VNXqBH107W3HE++T5/TrvKHHqneqEef2KCli3OkcPvU9v2bap89XWVL31E/jkrdGeaTdmeA/JXr9Prn7fpowPc+3dDDzIaQwABBBBAAAEEEEAAAQQQQGCAAgSABIADLJlrr34rBIBflHm1vTVLs9c8olmzJmhWareqdm7W3o82an9jmuwFU/sDwEOy7N2ohmlPyJabp9K+L1Rd3a29lS6NnrVARUVpGhs+qs8+P/EVAsAKbaiQrGPvV+H0FXpqeZZK4qoUqPlIr35Qpg+2GR+OTVDhzPma9/jjmp3jUJG/QeVvP69d+49qs/GLNEvvGXAAGGvr1gsbelU8Y6yW3z1BaeVb1VNVrv2Nkj93spImztb89FY5a05p83OfypM9WUkrH9Ds9HK5fFXauq9Rrb5cWRKnasHEFmXaK3Tko090sMKufR3jdc/a5Vq6dKwKwvWq/GKbPnl+vWqnr1HM3JV6YnaCcrp2qmPnT/XOvj59zg2AN/QYozEEEEAAAQQQQAABBBBAAAEEBipAAEgAONCaueb6t0YA2K7PmxKVNO9RTZ86Ro+NqdH2L3br9fX75A+lqXDiuQBwp0K739LnGY9JxQv1xOwU5SbYZQmG5ev2Kuhtld1/Ups+O/kVPgIcCQADqauUP36ZnnmyWGOcB+Td+2O9ua1HHx0JSrIooXS+Mu/5ph4cZ9MiW732/PvL2rX/hLaFJMvUQQSAoUq98NoeBcYvUeGqh/XI6BjNSLXLH5JCHq+Cnh71OdtVU35cW557X2U9RarPu1tPPTpaS+akKyYQktX8pR1hdR7+mcr2f6w3tvfpbLNTgXCi5j66VvOWzNQc62Ed3L5LP35lm3ypq5Q3cbGeeTxXOZ59atn4M31wsk87am9oidEYAggggAACCCCAAAIIIIAAAggMUIAAkABwgCVz7dWjHwDGyBmTqOIp45QaG5C19rBq2ryq7nHKnjNBWZnJmpTiVk1Ng06cbpIUq+T0TBVPHieXp17h+jKdjZ0opRRocn68kmKssoXD8nv7FPT3SMF2nalu09GTHSqeXKT0BKd8x06oy5WqtuLJGmepUZynQYfKO9TZHZLkUPb4scrISFJ84zG1tXWookMKxRQpIbVAU0pTlGJrVKBhv07WBVTVEvF0pOcqtniKJqRZVWDtVv2+46pvalOd8WTmGMVn5mtcfKOCHp+OVcUqb1SyRhfEyH3whFoam831/DH5csQXaHKRT/Zwh46dqFMgdZQSRk9UaZpTuXF2s69wX59CPq/6rF51dbSq5lC5WvuS5Y4r0pTSNI3Oj5dTklVhKRxUT8N+tdRX6kSd1NVrHDAO5UwoVU5BtnLVpKb6Bu0/UaeQc7QS0/I1ZVKC4gON6q04rDPtQdV139ASozEEEEAAAQQQQAABBBBAAAEEEBigQCAQkMfjUV9fn4wwcDAPl8ul5ORkWSwWhcNhsy2v12u2O5iHw+FQXFycnE6nrFarurq6zPaMtgf6MLZPzpuu4mXfU1yoTqp5Vzt37lRlZaWM/bbZCAAHanrN9ceWzjs/S+OW/a5iU8do99vfl62vQWPHjpPVYrmh/dEYAggggAACCCCAAAIIIIAAAggggMC1BUKhkBnYBYIBBYPGpxEH/nA4nGaYZiQ7YYUVDATlDwTMdo3/M9CHEcoZbdrtdjNU9Hm9ZnuRAHBg7Rnbx2dOVN6cb8kVapTqN2nvnr2qqqqU026Vxdjj8JfjrqurG1YB1S23s2v+6L3zM+SMS5O/z6ua45/IHvYoOyvLnFAeCCCAAAIIIIAAAggggAACCCCAAALREzAytVA4pHDICMIGFq6d20ur1SKrzdYfAMpsx2jPaHeAeZ3ZpJERGW2aWZHFolAwNOi2jJ1yuNIUnzNNTkuvbJ4qVVScVmNthXwdVerztMrv7ToPTgD4FWvvvv/yyvkqssckyKgpd1udHHZFbhM1y4QHAggggAACCCCAAAIIIIAAAggggAACN07AYnPIFpMsh01yWPrU2FCn1sYq9TSXqaf1jHraqwgAbxT36JLS8wFg/uSvKaVglvr6fIqJcSoxMZEA8EZB0w4CCCCAAAIIIIAAAggggAACCCCAwJcCxj1nFquM7xZ0Ouxqa21TZ3ujejuq1Fl/VO3V+wgAb1S9XPhLQEbNeFjpRQvML5csykvRvGmF5q2dPBBAAAEEEEAAAQQQQAABBBBAAAEEELgZAm0dPWpo7lRtc7daWtrk7axRR91htVXtIQC8UeBXCwAXTs/X0/dPk91mvVFd0Q4CCCCAAAIIIIAAAggggAACCCCAAAIXCZw4XaudB06rvL5PdU2d6u2oVme9EQDuJQC8UbVytQBwxbwi/f4T8wgAbxQ07SCAAAIIIIAAAggggAACCCCAAAIIXCZw4FilPtl+TKdqfappaFdve6U664+oveYAAeCNqperBYCrFpbovz21SHY7dwDeKGvaQQABBBBAAAEEEEAAAQQQQAABBBC4WGDPoQpt+uKQTtZ4VdPQJk9bhTrrj6mj9iAB4I0qFgLAGyVJOwgggAACCCCAAAIIIIAAAggggAACAxUgAByo2CDWJwAcBBqbIIAAAggggAACCCCAAAIIIIAAAgjcEAECwBvCeO1GCACjgEwXCCCAAAIIIIAAAggggAACCCCAAAJXFCAAjEJhEABGAZkuEEAAAQQQQAABBBBAAAEEEEAAAQQIAIeqBggAh0qefhFAAAEEEEAAAQQQQAABBBBAAAEEuAMwCjVAABgFZLpAAAEEEEAAAQQQQAABBBBAAAEEELiiAAFgFAqDADAKyHSBAAIIIIAAAggggAACCCCAAAIIIEAAOFQ1QAA4VPL0iwACCCCAAAIIIIAAAggggAACCCDAHYBRqAECwCgg0wUCCCCAAAIIIIAAAggggAACCCCAwBUFCACjUBgEgFFApgsEEEAAAQQQQAABBBBAAAEEEEAAAQLAoaoBAsChkqdfBBBAAAEEEEAAAQQQQAABBBBAAAHuAIxCDRAARgGZLhBAAAEEEEAAAQQQQAABBBBAAAEErihAABiFwiAAjAIyXSCAAAIIIIAAAggggAACCCCAAAIIEAAOVQ0QAA6VPP0igAACCCCAAAIIIIAAAggggAACCHAHYBRqgAAwCsh0gQACCCCAAAIIIIAAAggggAACCCBwRQECwCgUBgFgFJDpAgEEEEAAAQQQQAABBBBAAAEEEECAAHCoaoAAcKjk6RcBBBBAAAEEEEAAAQQQQAABBBBAgDsAo1ADBIBRQKYLBBBAAAEEEEAAAQQQQAABBBBAAIErChAARqEwCACjgEwXCCCAAAIIIIAAAggggAACCCCAAAIEgENVAwSAQyVPvwgggAACCCCAAAIIIIAAAggggAAC3AEYhRogAIwCMl0ggAACCCCAAAIIIIAAAggggAACCFxRgAAwCoVBABgFZLpAAAEEEEAAAQQQQAABBBBAAAEEECAAHKoaIAAcKnn6RQABBBBAAAEEEEAAAQQQQAABBBDgDsAo1AABYBSQ6QIBBBBAAAEEEEAAAQQQQAABBBBA4IoCBIBRKAwCwCgg0wUCCCCAAAIIIIAAAggggAACCCCAAAHgUNUAAeBQydMvAggggAACCCCAAAIIIIAAAggggAB3AEahBggAo4BMFwgggAACCCCAAAIIIIAAAggggAACVxQgAIxCYRAARgGZLhBAAAEEEEAAAQQQQAABBBBAAAEECACHqgYIAIdKnn4RQAABBBBAAAEEEEAAAQQQQAABBLgDMAo1QAAYBWS6QAABBBBAAAEEEEAAAQQQQAABBBC4ogABYBQKgwAwCsh0gQACCCCAAAIIIIAAAggggAACCCBAADhUNUAAOFTy9IsAAggggAACCCCAAAIIIIAAAgggwB2AUagBAsAoINMFAggggAACCCCAAAIIIIAAAggggMAVBQgAo1AYBIBRQKYLBBBAAAEEEEAAAQQQQAABBBBAAAECwKGqAQLAoZKnXwQQQAABBBBAAAEEEEAAAQQQQAAB7gCMQg0QAEYBmS4QQAABBBBAAAEEEEAAAQQQQAABBK4oQAAYhcIgAIwCMl0ggAACCCCAAAIIIIAAAggggAACCBAADlUNEAAOlTz9IoAAAggggAACCCCAAAIIIIAAAghwB2AUaoAAMArIdIEAAggggAACCCCAAAIIIIAAAgggcEUBAsAoFAYBYBSQ6QIBBBBAAAEEEEAAAQQQQAABBBBAgABwqGqAAHCo5OkXAQQQQAABBBBAAAEEEEAAAQQQQIA7AKNQAwSAUUCmCwQQQAABBBBAAAEEEEAAAQQQQACBKwoQAEahMAgAo4BMFwgggAACCCCAAAIIIIAAAggggAACBIBDVQMEgEMlT78IIIAAAggggAACCCCAAAIIIIAAAtwBGIUaIACMAjJdIIAAAggggAACCCCAAAIIIIAAAghcUYAAMAqFQQAYBWS6QAABBBBAAAEEEEAAAQQQQAABBBAgAByqGiAAHCp5+kUAAQQQQAABBBBAAAEEEEAAAQQQ4A7AKNQAAWAUkOkCAQQQQAABBBBAAAEEEEAAAQQQQOCKAgSAUSgMAsAoINMFAggggAACCCCAAAIIIIAAAggggAAB4FDVAAHgUMnTLwIIIIAAAggggAACCCCAAAIIIIAAdwBGoQYIAKOATBcIIIAAAggggAACCCCAAAIIIIAAAlcUIACMQmEQAEYBmS4QQAABBBBAAAEEEEAAAQQQQAABBAgAh6oGCACHSp5+EUAAAQQQQAABBBBAAAEEEEAAAQS4AzAKNUAAGAVkukAAAQQQQAABBBBAAAEEEEAAAQQQuKIAAWAUCoMAMArIdIEAAggggAACCCCAAAIIIIAAAgggQAA4VDVAADhU8vSLAAIIIIAAAggggAACCCCAAAIIIMAdgFGoAQLAKCDTBQIIIIAAAggggAACCCCAAAIIIIDAFQUIAKNQGASAUUCmCwQQQAABBBBAAAEEEEAAAQQQQAABAsChqgECwKGSp18EEEAAAQQQQAABBBBAAAEEEEAAAe4AjEINEABGAZkuEEAAAQQQQAABBBBAAAEEEEAAAQSuKEAAGIXCIACMAjJdIIAAAggggAACCCCAAAIIIIAAAggQAA5VDRAADpU8/SKAAAIIIIAAAggggAACCCCAAAIIcAdgFGqAADAKyHSBAAIIIIAAAggggAACCCCAAAIIIHBFAQLAKBQGAWAUkOkCAQQQQAABBBBAAAEEEEAAAQQQQIAAcKhqgABwqOTpFwEEEEAAAQQQQAABBBBAAAEEEECAOwCjUAMEgFFApgsEEEAAAQQQQAABBBBAAAEEEEAAgSsKEABGoTAIAKOATBcIIIAAAsNKIByWwsNqj9lZBBAYKQIWYyAW8z8eCCCAAAII/KcRIACMwlQTAEYBmS4QQAABBIaNgBH+hcw/pIDDZtLYUQRGioAR/Fkkq8Vi/k0IOFImlnEggAACCPwmAQLA3yR0A54nALwBiDSBAAIIIDBiBIKhSPgXCo2YITEQBBAYRgJG8GezWmTtDwOH0a6zqwgggAACCAxagABw0HTXvyEB4PVbsSYCCCCAwMgWMD72GwyGFQkBR/ZYGR0CCNyaAsZdfzabRTarcSfgrbmP7BUCCCCAAAI3WoAA8EaLXqE9AsAoINMFAggggMCwEDAyv0AwcvefEQBG7sCxRD6GxxvxYTGH7CQCw1EgHA7L/NaB/h88EAAOx1lknxFAAAEEvooAAeBX0bvObQkArxOK1RBAAAEERrzAuQDQuAPQeCNu3IFj6/8iLuMvHggggMDNEDB/6BAKy/zmAePcwx2AN4OZNhFAAAEEbmEBAsAoTA4BYBSQ6QIBBBBAYFgIRAJAmR8BNu7IMQJAu7X/LkACwGExh+wkAsNRwAgAA0YAaJyECACH4xSyzwgggAACX1GAAPArAl7P5gSA16PEOggggAAC/xkECAD/M8wyY0Tg1hMwgj/z6wcIAG+9yWGPEEAAAQSiIkAAGAVmAsAoINMFAggggMCwECAAHBbTxE4iMOIECABH3JQyIAQQQACBAQoQAA4QbDCrEwAORo1tEEAAAQRGogAB4EicVcaEwK0vQAB4688Re4gAAgggcHMFCABvrq/ZOgFgFJDpAgEEEEBgWAgQAA6LaWInERhxAgSAI25KGRACCCCAwAAFCAAHCDaY1QkAB6PGNggggAACI1GAAHAkzipjQuDWFyAAvPXniD1EAAEEELi5AgSAN9fXbJ0AMArIdIEAAgggMCwECACHxTSxkwiMOAECwBE3pQwIAQQQQGCAAgSAAwQbzOoEgINRYxsEEEAAgZEoQAA4EmeVMSFw6wsQAN76c8QeIoAAAgjcXAECwJvra7ZOABgFZLpAAAEEEBgWAgSAw2Ka2EkERpwAAeCIm1IGhAACCCAwQAECwAGCDWZ1AsDBqLENAggggMBIFCAAHImzypgQuPUFCABv/TliDxFAAAEEbq4AAeDN9TVbJwCMAjJdIIAAAggMCwECwGExTewkAiNOgABwxE0pA0IAAQQQGKAAAeAAwQazOgHgYNTYBgEEEEBgJAoQAI7EWWVMCNz6AgSAt/4csYcIIIAAAjdXgADw5vqarRMARgGZLhBAAAEEhoUAAeCwmCZ2EoERJ0AAOOKmlAEhgAACCAxQgABwgGCDWZ0AcDBqbIMAAgggMBIFCABH4qwyJgRufQECwFt/jthDBBBAAIGbK0AAeHN9zdYJAKOATBcIIIAAAsNCgABwWEwTO4nAiBMgABxxU8qAEEAAAQQGKEAAOECwwaxOADgYNbZBAAEEEBiJAgSAI3FWGRMCt74AAeCtP0fsIQIIIIDAzRUgALy5vmbrBIBRQKYLBBBAAIFhIfCVAsBwSCFPrVrrzurA7tNq7OyVW1YllsxWbtE4zRgVr1SXXdZhIcFOIoBANAUIAKOpTV8IIIAAAreiAAFgFGaFADAKyHSBAAIIIDAsBL5SABgKyF/3kQ59+r7+4f95XdtPNeisJUajH/pzLX3gCf3xnQWamOWSY1hIsJMIIBBNAQLAaGrTFwIIIIDArShAABiFWSEAjAIyXSCAAAIIDAuBwQeAIYWDvWrb8wtt3/S2/udPd+tIdafcFocSpz6pmSvW6I++vVRzS9KV4xwWFOwkAghEUYAAMIrYdIUAAgggcEsKEABGYVoIAKOATBcIIIAAAsNCYNABYNirkK9dp975e3244R39w4cdqmv3yuUIyONapKKZq/T7f/akls8o1LRkPgQ8LIqBnUQgigIEgFHEpisEEEAAgVtSgAAwCtNCABgFZLpAAAEEEBgWAoMOAP3N8rsr9OE//702rP9M6xrzZHd6NS6lWSfqMmXLm6fVf/w93btoou4ZHTssLNhJBBCIngABYPSs6QkBBBBA4NYUIACMwrwQAEYBmS4QQAABBIaFwGADwFBXmTz1O/X83/5M72w+qX2JyzQuz6OVo8r0wTaPzvrHatpT39PDq+bq2SU5Mj4FbB8WIuwkAghEQ4AAMBrK9IEAAgggcCsLEABGYXYIAKOATBcIIIAAAsNCYLABYF/9NnWUvaO/+bsP9PZOr9qmPKO7pnXpW6Xb9cMXT+qjsiTFL/w9rX14hf7ym9OUJCluWIiwkwggEA0BAsBoKNMHAggggMCtLEAAGIXZIQCMAjJdIIAAAggMC4GBB4BBSV417X1L5Zt/on9aV6kvmnOVu/q/afVM6emi/frXf9qo9Z+1qDH3a1r16P36gz+8XyUuKZtfBjIsaoKdRCAaAgSA0VCmDwQQQACBW1mAADAKs0MAGAVkukAAAQQQGBYCAw4Aw14p2KIT7z+v7c//QM/tj9XphNm67Tt/pgdnufRQ1kk9///+WG++vU87+iZr6ppH9I0//R0tzbZpYoptWJiwkwggcPMFCABvvjE9IIAAAgjc2gIEgFGYHwLAKCDTBQIIIIDAsBAYcADo75B6Tuizl17Uun/6qT7qmqi+8Sv1jT/7Xa2anqT5ibX6+Ed/ow/WfaDXyuMVv+hRLfz2n+qbM5K1vChelmGhwk4igMDNFiAAvNnCtI8AAgggcKsLEABGYYYIAKOATBcIIIAAAsNCYKABYLC7Wr6qzXrzV+/oP/7tA1Vm3K3shffpD763WosmJKvI0aETb/ydPnlnnf754zZ1FN6t/Hv/UN+7f4zWzM5WrEX6TfcBhgO9CnSeUVVljQ4dq5cnEFLfNTWNWNEie2yCYhJSlJ43Wjk5mSrMSpTLbpX9XOoY8kmBTtWVnVTl8VOq90ldgYFPk8VqU+KYWcotLNbUHJcSY6yXNRIO9ikc8KqrtU5tzY2qqW9Xe5dH3b19CobDCsoqWexyuhIUm5imzOwcZWZlKDstQQkuh5zXSkpDfsnXqMaqah3ZW642n1P+uHQVz5yiUQWZyokNyN/VLHdrvWqr69XY0qnWnoACISlsscoWm6i4lAxl5I1SXlaactMTFWOzyHH5MM6Py99eqd7GY9pX0aWqrhg5c0o1ZnSOphUny6FrzWlYQU+z/B2VOnKiXuVnO+STUwnGHJVOV3FqrHITzlWEUY1SoLdTXne7Wlta1NrWrpa2TnV7fPJ4/TI+gB4yKqjfzpWYovScfGVlZyg/I1Euh1WOa6bMBkJAvp4OeTpbVF/doKbmNrX19Kq3L6g+owPDyB4rR3yq0nNylTNqlHJSXEqNd5q1dMXm/Z3mnBzbX6Hy083qUqKSRxdrzKypyo2zKvWaH38PGaOWu/qoms+e0tF6n9zObCWOmamJeUkalx5zeZGGA5KvSc3V1Tqyr1wt/kT1JeSqdPoYFRakKdmuL+v+8uqU/B3qaqpT5eFjqm3rVqPfZs5pVn6ROadp8Y6r/9KeoFd9ng51NFSrobFZVQ2d6vH65fMHZYwkMouXPOxJkjNHE6YUq2RsnlIcMucpEAzLCAKNjWw2i2xWycpPCQZ+UmILBBBAAIFhKUAAGIVpIwCMAjJdIIAAAggMC4GBBYBheRsPq233f+i5Vz/X371ySo55v6PZdz2k//F/zNC0UUlKCvnVvuvftW3T6/r+c4d0IjxLlqnP6K9+f4GevGu8MqzSFeKMi6yCnkZ5Tr6h9W9+oL/9509V2+uX+5qaRnJlU1x6odJGl2rGHat129L5um9BsbITHIo/F2z5W6WeU/rwZz/Xm//2C33aJpV7Bj5NVkeMih7/v7TigSf0vaWZKkm7PN0J+ToV6mnS6f2f6MDOrdr42SEdPlWn6sYO9QalPiPEssUrKbtIWcVTNXfJMs1fMFeLZhSqKCtRSUbGdbVdC3RLrVu1Zf0G/eB/vKSDbclyZ8/Q49//nr52z1wty/Co+/Qundn3qTZ+8Km27i3TweoedfvDClqdis0Yo/yJczTn9nu1YuFULZ85RhkuixKukXWx0BkAACAASURBVJy5j72lxi0/0l+9dFrrK1KVsvQ7Wrt6qf77YxMVLyn2qowheet2y33iDf3g//tEL717Qm1K0eiVa7T0O3+qR6ema0Whq39roxqD6mk4pZbKI9q3d7f2Hziq/YdO6Uxtq+rbuuUNSQGL07RLzh6t7KKJmrn8Li1aOFur5hrz7dT5PPFK+xT2SyGP2muOq+7EXn2y8TNt33lQh6sb1dDlU6fRgTVWzvhMJeeXasbSFVp2771aNjlbUwqS5bJeJezsPmnOyT//3y/p5Rf36LSKNHH1o3ri+3+k2/KdmpJ8rToz4m2PKjb8SLvffk7/9EmbzqQtUfHj39fvrhirp2elXr5xsNfsb9fG9/WDv3pJe7uL1V64Qv/lzx7X/XdN18R4yXW1pD0cVNh9QuU7P9Qbf/8v+vBQlbZ0OZSy7DtacNcj5pxOy08w5/WKhN4mddWX6fjn7+nTL3br/a1lqm7uVovbKyNPN0LAyx6usVLqMn3ru4/qG99cqYkJUoqdAHDgZx+2QAABBBAYSQIEgFGYTQLAKCDTBQIIIIDAsBC4/gAwLIV71F6+Q2Xr/l4vbjyqn2zzqeSRP9JtDzys79xeoLEZsXKGg/Kd/bWOfLFBP/zHt7W9JlFnExfrt/7463rk4WWakWJT6jVvb5OCPQ3qKXtN7657X//zBx+bAWDXNTXP3QGYqNikdGWOKtGYaQs1Zdl9WjWnWMsmZ8hlkexmAFimTT/+mdb96Dl93CadHmQAWLz2r7VyzVr9ybIsjU0/FwCGFfR2qLfpmI7u3actn+5SeW2NymvqdLa2RS2dPrm9ktMZktUaVq9XssYkyJWUoey8POUWlqhw4gLNmTtTK5dOUV6i/cpWAbfUukVfvL1e//AXL2h/a4q6sqdp7fd/R0umpqrg1K914NBxbT1yRpWVdWpo65I7KHm9fvl9QVlikxWflqWsUcUqHDtLYyfO152rZmj2lALlxFrkvMKdgF1H16nx8x/qz184qXfL05S6/Lt6cs0y/fkTk5RwtQAw6FW4t0Ynt/5aW155Tm/uqNJnJzrlVYpK7nhIt/3Xv9AT0zK0cvS5ANAnqVunN72mA5ve1ftHGnS4qlVNLR3q6vaad5kFw1LIYtw96VBMXJLiklKVWTBa+eNmqmT67bpjyUStnFuoRJvMu02/fIQkf5vaqo7r+McbtedYuXZV1Ku6skb1Da1qdXvVZ6xvtyvgDSgsp+zxacrIL1T+mLGatOgezZk/X3fNzFZ+cszlIXZ3mdSyRf/0Vy/ohV/t0ikVq/TBx7X2r/+7luc7NS3lNwWAPSpf/8/a+dZP9IOPWlWRtkzFT/61vrNynJ6ZfaUA0GPWwI7339M//sWL2u0uVvvo2/Xdv1yr1XfP0KSEqwSAYZ9CgS7VbnlFOze/p+de36mD1Z2qDziUctt3tfCeR/UXaydpWn6iOa8XPfwdCnsbdWDTRu3dskXbT5Tr2NlGVda1y93bZ95B2X8z3+WDjRsnpdym3/rDx/X0s3eolABwWFwf2EkEEEAAgZsrQAB4c33N1gkAo4BMFwgggAACw0Lg+gPAkMJ9tao98LE++Ze/1Vs7m7W+NlPLv/On+trDq/XEpIT+j3KGpO4Tqtz7sV79Xz/Sr/e16ZO2HH3tj/5E9659UA+UuJSfYLvmdwFeFgD2OeSJiVd6ZrIS4mJkfOL24rvjIrFD0Nctn8ettrZehTKmKHHuN/XNx5fq2QemK8dpUUK4Q+qt1LbX12nzS29pR4dU7T03TUGFQ355Wpvk7upWp88me2KK4tMylBxjlev854iNT586VfC172j+ynv17Jw0FRqfZ1RYIV+H3E3lOrPnfW3a8LFefvVz1VuT1e1IUEpSnOJccXI445QcF5LTFpC7q1feXo/8fR51dbjV0+dUOPc2zVl5l558erXmlaSqNMdlfpTzokzusgAwSZ0ZE/XgH6zWhAyfAr9+QXuq3NrX7lCs0ymXy6n4RKeCXp/6unvk9Xarp7tbHR3d6oufqJi8xXrytx/TfXfP0/xRcUqNtV32Me2BB4BB86O/nqot+vStd/XLH76s/V0BVXgdCodTNf6OB68QAPZIatXu536oz19+Ue/Wu3TW61SM0y6bxfLlR0PDRhgdlN/4qHBPl9q6fPLFjZVj7Gp9/al79H9+Y6lK4q1KvzBoNj4y6z2ryl2b9P4//G9tONKsD1vilJwUp4S4WDntDsXFx8iV4FBfV7d83W719rSro8ur9h4pbdEzmr1qjb775FzNGp2qrEvvlhwmAWDI1yhfR7m2PP9DbXzv13r5YI/q3UFZrHal3vZdLbhiAGgcXyH1tZ2St26nXv3XX2n9+i+0sztBvc4EpafGy2l+hPySe1aDHvl7e9Ta3KluFcpHADgsrgnsJAIIIIBA9AQIAKNgTQAYBWS6QAABBBAYFgLXHQCG/Aq07NTRzzfqp3/7C31+JlYnHDP19J9+W2seXqFFWefu7AtLwWa1lG3X9p/+jdZ9clzPHwxp0tf/XLc9uFa/vzRbEzNjr/79YsaHQC+9A9A2UTHFc/Xo03do3rRRKnJJtouyhqAU9qmzcoeqj2zVuncP6lCVVd2J03TPt57SI996VIuy7SqMC0rBXnU0NKqlvlEdfpkfKY08euT31OvQqz/R9s/2aFNNgjIW3auZa57QHaNdmpRuhHyRh8ViVWzmaCWnZyo/yS6XEQaFQ/Kc/URluz/WL3+1WdsPVOp4Xaec45Zr1LTFunflVE0enaG8RKecNuN7zgIK9HnU3XJGbWcP6tONW7V9xwlVhVPlKFqo0fMf11MPzdaDK8YpwyHzo6fnH5cFgDFqScjV3NvylBAfq+rjPRo9c44mL12oqbmJyk+JkdNulUI+8/v12ip26eiendr4/k6dbgurxZGjwmVPa9ldd+v3Hi7V+Kx4JV2S5Qw4AAx3yV13TCfe+let37hNP/vorLqCYXnDDgWDyRp3+9UCwDYdXL9Jh7/Yp7rMiXJmFWh0bqoSY2yKPTfpIeP7FXvUdOxjnd7zkdZ9VqUjtVb548Zo2def0X3felr3FLk0Me3LOTO+90+eUzq9bZPW/a8f6LOWFB1MWahVt03X3KlFKkqPV6LLrhi7RaG+bvU0nVLNnnf10ZajeuuLOoXTZqpo9u168g+f1R2zx2h+pv3i43tYBIBhec5+ruYjb+tfn/tY7316XFUeqdcfkkVWJV81ADS+GLFHjfs/UMX7/6affHBa7x/tU2/2Us1cOE8P3jtbhclOZbguCfbdR9V4crde+ckm7T4Tq5qU2/QsdwAOi+sCO4kAAgggEB0BAsAoOBMARgGZLhBAAAEEhoXA9QWAYRm/mKP7+Gvavuk9/d2PPtYx3wT5Su7Td//gPj1093SNcUlx579zrFfdtYd0ZsMP9Mp72/WD9dVKWPw7mnHnY/qTtdM1uzhVqZfkJxdiXRYAOucqacqd+u5frNWdS8abHx+84IY883vjFPbLXbNT1Yc+1q/+5XVt3latI905mv/s7+re3/1tPVAco4nX6lSd8rkrteUf/1Lvv7lZL5xKVd69z2rF7/6h1k5K0Nzca3xzYahXYX+nTn/4C23duF4/fvuoTvYkyZdVqvnLV2nxksW6Y8E4jc9NVma83bx70WJ8U1rIp96OWvP71HZs3qStH3+uT/dV6Iw3Sz1Zy/TYsw/rscdWanamU9kXJoCXBYAh1TuTlV+crYxRY5WQN1NLb5uv25fPMsO8zHiHGZhawgGFAj3qqj6kU/u36bMPPtCnu05q6/E2+UfdqdJlX9Pv/dfVWjQ+S+Mv+SK9gQWAYfW1HFD1kc/0zk/+f/buA0qq+u7/+Ht2Zvsu2wvs0qv0LkhZ6VJEUKxYY4vG8phmNMn//39KmrE8SUxTEzvGAkgHpSrSe5O6S91le+87M/8zs5jQYSY749y7nz3HJ89J5t7f776+Axze3pn7Jsu2ZLMyL46UyHKibDWczAsnbdjUS3wEuJKTe46Qcywfe2p7opJTSEuKISI4yP2gEvePox6nvYrCw2vJ2raM995ewqpNxzhYHkmnmx9j2P1P8WC/WAa3OuubCV0BsPIQWTu3sujdzzhhbU11p6GMGNSV3l1a0So23L2GewlHDTXFWeTtXcayeUuZ9f7nHChPwNF2CGP+43mmZfTm1q4RxgqA9mqcdYUc/nIuW+a/zZsr89h8opq49GjqyisoP11CWMbTDLzYHYDOWnAUcOizD9jw2v/w1o4G1lWkk55xP5MmjuLhm/qQFh1CbGjQuXfmFm3g+PbPeeln7/HZLieHFAAN8WeCNikBCUhAAv4TUAD0g7UCoB+QtYQEJCABCRhC4OoCoB1HXRnZK15kxaK5/PfHR8lLvYHkkd/l+bt6MH1IGtGu79j75xU7qS/OpHTXO3zw0XL+50/rqEi5gTZDJvPDZ6eR0TedjuGXfsiF5wGwcWFnfQ5lp3by2W9/wcKlW5l7Io5r7nicsQ895v6Icq+kyz2K9d8IgHW5OCozWfLyiyz6ZCHzjzsobzeOhJHf5ZkZPblleFvibUGEBlmwnHNnnROn6+OsDjvV2es5um05r7/8D1ZuOcm+2hj63/99xsx8gHt6teCaxLP2fkEArOB4UARBLfrTb9RE7vvBPQzvkkyvhGCCzv7obKMSToeduuIjVBxeyKy3F/Pn19aQTUvi+o1i8o+f5cZrOzGhzbnB8+oDYOPHsYu3vcn2VZ/wize2sCU3lsqkoVzf+gitQ07y+RYHkX0mXyQANu7P4XDgtLsexuH6rHeQ+xrOdTtzHfZ8KnL3sfKl/2Tx4tV8lGkhauz36HPbD/jRyCQy2p/1GAv3HYBZ5GQXsH6XhYT0FK7p05ooa5D7rj/3Gmf/inVW4Wg4zZ5P32LN73/JB4ct7A3vQ5d7/pO7xl/LM8MSjRUAa/NxFG1l8Vv/4J2XZ7G5KpnqxFSGjmlN+bHjHFqzG2fG0/S6WAB0VELtMbbNmcXiF37F/JPRHInpw7DHf8r0sYOZ2SuGYOt5fi4dBUBD/BmgTUpAAhKQwLcnoADoB3sFQD8gawkJSEACEjCEwFUFwIYS6suPs+HNF1gy/3Pe2uYg/Nrb6D/zaR4alsL1nWNwfdjy7E+pOqrzqMtezdIPP+UvL37APuc10GUkt/3gu0y87hpGp4VeJOo0knkbAKk7RdnJnSz6zS9ZuGw7808l0vvux5nw6He5pXMEPc76GO+Fw/E+ADYU7aH61Bpee+kD5i7Yye76trQbdRNjvvMwU/skcG3baELP/x6/8zbgqDxOYdZWVr35KgtWbufjPbUkjHiQvpPu4fvTOzOkYyyue87ckeoiAfBURDxxA2Zy/Q2TeOruYXRLiSTJteglfhy1BdhL97Dqg1nMfe0dVp4KoajVtfR94KfcMbo39w2Id8/zm5lebQB01OThKD/K6g/e5LMFnzF3eyXV6f1pP+E2htQsIyZnHe986cTSc9IlAqAHv2wcBVTm7mPFb/8vixZ/yUdZoSRPepzB9/wHjw+KZ2jrbx4u4uqKrscHl1JZWUtOYRAR0REkJkVd+P2K/1y+DpylZH7+Dtve/CV/2VzFuppOtJryLHdNGc6zU9q5HwTyz+gdsB8Bdn0kv5yyE7vJWvU+cxd8xftLD1DZfgLp3btw29BKsrbuZNGHm3FcLgDWHGPrnPdY+JtfszC7BVmx/Rjx5M+YPmYQd/WIxnb+9/8pAHrwRtZLJSABCUiguQooAPph8gqAfkDWEhKQgAQkYAiBqwmAzqqjVOXu4KPf/I4FC7awuiSdbjffw5Snn2RyuzD6uL6k7vwfewVUZ7J5zgfMf/FlFp+K5GhsH4Y88hOmjx3Eff3j3R+3vMgDZz0PgE4HTkcD9aUHyTu8kTmv/JllX2TyRXl7rrvvIaY+cp/7jrZOMf/8jPJFZuNtAHRSfXw1Jbtn8T9/+JKPVxVTlpDBuDum8+Tzd7o/rpx+1idRL/2mqKWm8AjHFr/InIWr+M2849S0uZm2Q2/l/zw1nDH9WpEUROPDOS4IgDXkxqbR5c7nmTxlIk9lpJIcabvgQR7nrl0LzhIOLniDDe+8xGubK9ke1JOWU57jgSmDeWZCG1z3HH4TuK4cAF0P5migJnc35UeW88arc5m7eDdHrO1pP3YSEx+7n857/0r9xrn870ondd29DYCuOxhd866nrvwYRce2s+QPv2PZqj18VpjKNbc8yNj7H+bWblH0Tr7Mx7adrrsvHTjsDTQ01GO326mvb3D/01Bf2/iPo4JTm+ZzaNFrvLWhhPVlrd1PP75z2vXuJ+We8/TjQA2Aznoayo9wbNtKVrz+B+ZvOc3SkxF0mPgY113Xk/s7bWPTZ1/wp7+su0wArIK6k+yaP4vPXvk1c1zf/xnWg4EP/Ihp44Zyz8Akwm1BuL5m8pwf3QFoiD8DtEkJSEACEvj2BBQA/WCvAOgHZC0hAQlIQAKGELiaAFh3egNFB5bwvy99yrw1eRyNGMq4mTN4+Pu30Sc2iDYRF8l4zjqwl3D0i4/YMesF/ry2nC9K0mk1/klmTM3gRzd3ITrI4r6L6oJ2eP5DQK7wHYDOhiocNYWc2P4Zu79awnufbGDTyUgKW03m9vsm88A919MlKojEs58Ke8Gq3gRAl56dkr3zyfniVf77/QN8uicEa4+Z3HLrBJ57fAQpNoi9WOW8YH0HDeXZFG9/m/lzl/LLv24kr8VI4vtM5kfP3sT4oR3oEHbmuw8vCIDBFCV1ZewzP2HK5NHc0jXC/eTiS9//51rc9fSTOnLXv8uBRb/nF/NPsrqgNTHDn+SBGcP54W3XEA180y6vGADd8y7m+IZF7Jn9Z95afZxVx0Ox9bmNsZMz+O7dA3As/18OLf2QV7wOgI2RsaGmgpryAk5s/5y965by4cItbM4OpyhlAtPvupF77xlDj1gbqec8OeVccKe9Dkd9NeWFeZQUF1BYUkxuXgG5OXnknTxBfn4uhRXl5J46zumswxwvqac8spPBAqADR30FxXvmsGnFIv781mp25CeQH9mP2797NzcMb0X/ukUsnb2cl/98mQDorAdnGce//Jg9H/yKP35ZxoqcBJKuncmkKWP57u3X0ibaRoLr8dxn/ygAGuLPAG1SAhKQgAS+PQEFQD/YKwD6AVlLSEACEpCAIQQuHwBdkaie4j0LOPbl27zw9g4Wb6+mIroXgzIGcsOk/qSGQIuLPtCj8djSIxvJ3TKPhTtL2V4YT1iXGUydMYkffm8sbcItJF7k2As+Amxpjy29NxOnX0fvrqmkhZ1756DT9YCD2hKy928j68Betp8Opya2B20HTWHKmN5MGdGeWCuEXTbEeRMAXddYS/6Wj8hc9Ft+NT+bJSeTiM1ovEvsZ3d1P/cusSu8Ixw1BdQeXcDiTxby618tJCtkEKE9JvDMT29nwogudIsE1wOHL7wDMIrSlN7M+PmzTJkygrFpVqLOfUrKJVZ2UrJjFkdX/ZGfzzrMkqxEQvs8yAMzR/GT7/QnDvjmW/QuHwAdBNcUUX16KxuXzGPe395h9elYTkT0YOCMh5kyri93j4gjZ95v2fzpB+4AWHvFOwDd70xqS3IoO76PQ6crOFboClEN2Osqqa0oJufADo7t38fu0ihq47rTpt8kJo/ty5SRHd0PmTm3/7niYT11lcWU5WRy4mQuWSfyKS4upLikiOLyUgoKiijIK6LwdDZFxUWU1DRQWV1DTVU1dXYnQYldDRUAwxqKqCk5yrb5f+fzJSt4Z3UuVclDSR08nYdmjmRsTytxxz/ik1nL+O3lAqA7FtdTenA1uRve5/XZW5i/KZ+8qP506dOb8aN7kRYTQUJECKE213c2nnm7Vewn/8h25r67hu0nIsiOzeBBPQXYEH8uaJMSkIAEJOAfAQVAPzgrAPoBWUtIQAISkIAhBC4fAOuACo4uf5Pt/3iFP6wpZvXhGpxBNoJDggkNsbn/sn/pO82cOO31OOprqW1wUk8MlvC+jLr1Vh78P99lUGIQnV2fozzv54IAWOOgPMhGaFgINuuZJ7Wec4wr7jixO0OxRabQdvjNDBs9ihnj+tMlJZKW0d88efdyI/EmADYAVZxa+wH7P/k1L68oYFVxG9Ju+il3ThnOcxPbuL8b8TIPPD53Q/UlOPO/YPlH83jxZ7PYa+uPs/s4nv7ZndwwoivXRF0qAMZQltqPO//zx0yZMpyMZIi8ykVLd37A8TWv8tP3DrHgYByWDnfxwAPj+OmT15EE7rsAXT+XD4D1UHiI0+v/zuy5q3jpve2UxQwjpfc4Hv3BHYwdnEaf+FqOzH2Br+ZebQB0RacqCvZ8zqG5L/H3Vcf5eFtZ42bOfHzXGRRNSIs0ul4/laEjRzA5ow+dU6NpFWVzf7/kue9LB9jLKDm2g0PLZzF/+VY+WXWY4noHlQ0O98NYXA8fcTjOfMQ4yAohUYQG1RPurKS8xoEjrouhAmBw6R5KM7/k7y+/x4JlO9lREUf7SXcx8sHvcUefBPpH5VJ78CPef2/pFQKgGx1H5UnsxXtZ9NobLPr0M5YcbyCvNoiQEBshkXGER0YTF2F1R0D3T0M5ddVlnM4uodzZhrrYDB5SADTEnwvapAQkIAEJ+EdAAdAPzgqAfkDWEhKQgAQkYAiBywZARxnUHGPjh2+z5K9/5tPMOnYWuKKXlz+WMLCm0nPirYx76kfcck0016WFXRAQLwiA1fWcST+XX9gSgjUslsROg+lx7UjGTBrPsF6t6dchnnDLmXh2yTN4GwAr3QHw649+zcsrC1lT2pa06T/jrknD+MkNrd0B8HLfPHjOdupLoHCtOwC+9Px77LH1x3FVATC2MQD+14+5ccowRiZ5FwAXHo7H1vVeHrh3LM89NhjXc26/6bOXC4DhZYcp3r+BFe+/xeIv9jN/VzVtRt/NgAk38cCNfenbLpLE0EoOz3mBtR4FwErydy7hwEe/4C+fH+P9zaXncFms4djC40npPIDug4Yxcvw4ruvdhgEdE86dt9P1cd8y8nZ+xs4Nq1nw2Qa27C/g6+wG4jt1I6VdO9onx5EQHU5MZCjBoaHuwB0cDNXHtlG86zOW76/kkL2dMQLghO5cE15G0bbF7Pv8Q95asIu1R4OobjeWMdMmc9fMCfRNDCW14ThVBz/ivXevJgC6gl4FzrpiMrdv5dCeXezJPMKePfvYu20XJ6psFDUEEx5swfrNLYDOehwN9dTU1FMf0hFHbAYPKwB6+ZunDpOABCQgATMKKAD6YaoKgH5A1hISkIAEJGAIgUsHQKAmF3vBRhb8/UPe+t0/2F4bSZ41kri4cEJtVvcTVK/841rBSX1lMTWVVRRXBZEw6Ca63P4Tnhzdmht7Jbg/1nr2p3MvCIC1VqpCwomJiyYiLJjgoIvdddh4t6G9oZ6qmlCi0nvQbsRUbhh7LROGd6dNlI3YkMt9L563AbCKU199wIFPfs1LywtZVdyaVlOfb7wDcFLbcx6kcUWrumIceav5/OP5vPjzD9gXPBC6j+eZn93BhOFd6HbJOwC9CYCNcynePoujK1/l5x8cYemxZML6PsgDd43i2Qf6XcVHgIfz/G2dcB5ZzpEvl/L6Hz9l3ZE694M/Jjz6GBNnTGVK5yhaRzuwUMkhjwNgNYVfryFr8R+ZtTab+bvLzxA23vHpsNfRUFdPVV0YUWnd6TByKuPHuObdg7bRNmJDrY3vK3sJdeXH2TbrFZYs/Iw31pVRYkmkRUpH+o0eTf/B/RnUKZ22yTGkxEYSFhlJWJiV0KBKctbOYt/Hv+aVlUWsyE8L8AA42n236I2j29KFI+z+9D0+e/tN5mVayYroTfuJj3PH5EE8NL4D0RawlmZS6UkA/OYN7KihtjSbvH2r+XLZUuZ8tJhdJSGcrAtzB9TQkDO/N9hraKirpqSonOqgdu47ABUAr/i7gF4gAQlIQALNSEAB0A/DVgD0A7KWkIAEJCABQwhcLgDWF+6nbM8s3pm1nN+/s5XCuOG06jOEmXcMomvLaBKu6tY21x2DteSs+we716/mw80l5EUPIbrPffzooaHcOaGr+3sAw86KiRcEwKAuhLQbwM0zRzGwZzptXDcSnhMfG2NWbclRik98zVeLVrDnSAFZtlTaj7mDQZNu566BSfRtFeG+G+/i3dKbAGh3VVJyN37I4fkv8JvFp1mWk0rC6Ge4Y1oGP7utm/s79C7zLNpz3iOO6nxqsua5vwPwl79ZwrHw6wjvNYkf/XQ6E67rRKfwSz0ExJsA6Np7LTlr3+brhb/j1wtzWFPUjpgRTzQ+BOTWq3gIyI39eX5GEpmz/8rGBfN554vjHAvv437wx3dnjuTm0T1oF2Ujyub6KLmnAbDxASt1FYVU5WZxsrCG02Vn7j512t3f51eZf4T8o3v5YtlX7M0q4nRoKq2H30zf8bcyc1grBrZt0fgQk4qDVJ7azDsv/I35S3exvjSZjhnjyJgxjeHdWtIjPZ6YiDAiQoMJDbZitdkICnIQZKkk+0ujBcBbGT8wnJTMOSyas5y3P9nCcWtvEvuM5rbH7mZM/3YMbR3hjveOEi8DYEMBpcd3s/3j11i8ciMfrD+Fvf0YUnqO5KaMzlyT1oL4UAuW8q/JO7yNT95cztZj4ZzUdwAa4s8EbVICEpCABPwnoADoB2sFQD8gawkJSEACEjCEwMUDoBOLpZbyo5vIWvQKby3cxl9WFGDrdR+Dx9/E848OpW+bmKsPgM46ctb8ifVLP+aFf+xnV3FrapNG88SPZnDHbcPpHmUhxv10i8afCwLgFZ4C7Ip/rn/qSk9QfHw3a//xGktXrGf2zhKC+t5Np/EP8dytXRnTM5EIzr3b8F9D8iYANj4coWjXPE6ufJVffniIBfvDCO41k+m3TODZR0eQGoz7ASRX/rFTX3aKoi1vMu/TZfzyjc0UJd9A8sDpPPf9sYwd2Ib04DPhoaFV3wAAIABJREFU84KnAIdTktyTG5/7CVOmZDC5bTDRZ3ledG1nDdiLOLD4TTa893te21TFrqAetJn6I+6dPJjvjWvtjmfffJXguR8BjiPu+ieZcX0az4ysYPnf3mXFko18kRdHZN+J9LvlEe4dmc6YHgnuc1ip9SIAXkbsTACsKjxKwbE9rJ33EStXbWTJttPUdbqR1BF388N7BjJhYDqJVrAUbKL44Gf89n8+Yd7qXI62GMz4e2bwwNO3MyDeRpvIiz0dxvXAkXKOrXqPXe//ile/KmV1cZuAvgOwqE0GT/1wFIPbVlG5/O8sXr2fuVsqiet3C4PGTeaRe0fQu00sLc8U6QaPA6Dr15mD6uxNHN2xkrlvzmL5jiK+KEyi36Q7GDlxEjdf157uaS2IDbFg0VOAr/zLXq+QgAQkIIFmLaAA6IfxKwD6AVlLSEACEpCAIQQuHgBdH9ks5PSOFaz7w//j4/WZfHI0lJY3PseoKbfwk8nt6JQY5v5469X9OKg+Mo9daxbwmxeXsv6Ag9zgjsz4ydPcdM80Rre00TLiXxHG8wDYuAunw05DRS556//C4kWL+Z939pAbO574/rfzXz8YzpRhbd3fa3fx52N4EwDdq1KVtZKiHe/w339ez8drSqiMHc7YO27mez+9m57R0Cb8apRqqSk4RNaCF5i9cDW/WXgKetxN5+tn8vPv9COjRxKx33xU+oIA6KAgoT1DHvs5U6aM44E+McRe/pHH0FAKtUf56t2/s/APf2Rhdji5rYYy4OGfc8f1vbi3b+w5d0qeGwBjibv+cSZ1q+Y76Wv5y6zdLNlUTWXMcK6/+SYe/eEd9Emw0T7qm49cN3EAbJw2TkcDDdUllB34lDWLF/Pi71ZwyNETZ+cbeObZm5k6riedXcX35Aryds3lFy9/zoKtUND2Vu7+zgSefXI4qUEWYi56S2gtOIo4uORtNr72C/6+s5Z11R0COwCmD+Pxh9vQJiSHtX+dxY6jNWRa0hj+yA+44aZJ3NEnntQo2z/vnvU8ALruGq0nZ82rbFz2ES98fJCdpR2oTZnIk09N4q5bBtMp2kaMzdL4JGAFwKv5ha/XSEACEpBAMxZQAPTD8BUA/YCsJSQgAQlIwBACFw2Alnqc5XvY/+VSPvjNH1mxr4ytNSlc++jz3DB9Kvf2iyUt2nbO9/Zd6WLtxdvI2rqC9377Osu3ZrOuuAX97v0Bo2bczgPXJtI1MeyfYc7bAOjag72qgOLNf2HRgoX837/tIDtqLLF9buW/n81g6oh27ifbNm0AhIaivVSfXMNrL89i7oJt7KlLp9WIqYy491FmDExmWMcYQl3fuXYZJHtFFgWHN7HsjT+xaPU+5h200H7Ko1w3/W4eHpVG3/Qo90eJ3a3qggBYTU5UCq2uf4Sxkyfy9IxetIsLI/qSC9qpK8mi/PAyPv1gIe+89TkHGjoS2Ws003/wFBMHdmBM63M/uHxOANxvI7b/JHq0KGVww0Y+31VDZk0a7cfcy+TJGTwwtQ9JoRai/wntiwB4JvrWlVGdOY81ixbyqxeW8HVNNxraj+Xpn97OTRP6uJ+c7DyxnNyds/nFKytYsMVJYfp07vrORH749CjSbRB3wQ2ATuw1BdTlbWHV7E/46C/vsi7XzrHQzgEcAJPJS+rBxCF2Ypx5bPp8F4UR3bF2G8u9909l0qi+9EkIIeqsO0M9DoB1BTirjrPqzT+xZO5CPtldTUX69bQe9yiPTevJ9OvaEGM962E7CoBX+m1R/7sEJCABCTRzAQVAP7wBFAD9gKwlJCABCUjAEAIXC4BWZzX1x5ey8bOFvPTreWzLDqMwuju3/fT7TL1lrPuOvThX0fLkpyGX/IPrWfvqL5i7ehfv768jftRT9L/hLp6b0Y2B7WKItDQGLm8DoNNRT11ZDqe/ct0BuJRfvb+P/IQbSBhwB//5zHVMua4NCT4IgNTn46g8yrLfv+z+/r75mbWUpo8kZsh9PHZzX6YN60BqZChRrocjfPOEVLedA4e9Hkd9LaVHv+Lw5hW89ac5fLmvgsOWDox75BFuvOc2JrQNo22Ls7LlBQGwguPB0djSJjB4zAQef2w8/dom0D4mjGCr5V9rOp04nQ001JRQdHQzmWveZtaCrby97BT25OvpMXIij//4DoZ2TabrN4//PTPjswPgvF3VRLfvRovaUmJyDpJjbUdYl+u44bEnmTy8Jzd2jMRyztvjKgOgswEc9dTUOqhrsGALCcbmetiMNch9vnPfca6HgNTTUFVI8b65rF6yhFf+uJpD9h7QcQL/8ZMZ3DS+F11cX8J4aiV5u+fyqxc/Z/6GKvITR3Hj3VN55InJdI8NplW41X3HmsX1UXKnA3t9NZX5h8jdMZdP567kr++sI9/upCaxa+AGwNJwTkW3pFtMDlZ7OQdyrMT2v4VuEx/kyRs7MfbMx9/PbsKeBUAn9uKvqcv5ktdemMXHszeytyGJVmNuIePxH3N7zzgyzr/VVQHQk98h9VoJSEACEmiGAgqAfhi6AqAfkLWEBCQgAQkYQuDCAOggqL6Uwo2vsWrJfH7x9i4y67oR1HYcTz87g5sn9qNbVBARV/W9dmcROKsoP7mLQ/N+y4eL1/Py0hysHW6m63U38eOnxjKiVytcN515HwCd1Jcdp/jYTla//1eWLN/Ap3vKsA24h84THuYnt3Rxfyed69O4F/vGN/D2I8CujleDs6GCo2veYf2yBfzl4518XRJCVVwHeg+fyNCRI5k0ojvdW8e5P4LpukaL0wHOGqqKjlNycg9fLlrGmhVfsnZvNrlhXQnqOYP77xrNHZP70T7SSouzv9PvIncAnrSGEh6XQmL7XrTrO5pxowYzbnhP2ieEER9hc9996LRX01BdxOndn7Ptq1XMWbiWrQcLOVxkI33cIwyfeCOP3dSbbimRxJx3m+TZAXDOpiJskdEE2+ux1VYRPuBOumVM5dHbhzGkcwpto6znxbqrDIC1BVB+hO0HajmcYyW9czqpLeNJio0izOYKmd+8n1x2DVQXHafw6G7Wz/+AlavXM2/LaUqTxxHX/zaefzKDG4e3J9UKQQWbKDn8OS/+1yd8uvwwR0Na0XHMTQyfcRfTr23N4A7xRLvOTx3OhiqKjm7j0PYNLPv0czbvPcLuk/kUVdZTF9MpcANgbjXHg8OICq4hKCSeyvABjL75Jm69fxrD2kbSKT70ggfgXH0AdH3XZR0lX39Gzhev878f7mb2xkoqEjMYOe1GHn3mVvolhtIh6rzfFBQADfFngDYpAQlIQALfnoACoB/sFQD9gKwlJCABCUjAEAIXBEAqcVbl8PUnL7Bk0WL+sKqA4qSxJA26m+ceHsJNI9qTdPbH/K76Ku3UFWe6H3Lx8ezl/PKNLZRG9iex1yi+86P7GT+0C0OSgt13Yl34FOCOBLfuy5RbR9DvmlakX/AUYNcmnNSXn6D01AHWL/6MHQfzOVCfStfJ9zJixj3cPTDBB08B/ubiG+8cqz75FYe3reYf7y3ii62ZbD9WQkj760jrPoixw7rRpXUCKVGhhNqcWC126murqCg8TsmpfaxftYVtu46RF9GWhN6j6TvhLmaM7MC4PslEWM772PIFAdDJ6bBYOnRLIKJFHGWlMXTt051+g3vQNiGSxMhgQq0O7HVV1FQWkbtnFbu372DphlOU2lIJbd2Dkbffx9gxI7mxexzJkY3B8OyfswPgJ+tyG/+n4DiCwlsy8PbvMmbqjcwckur+bsgLn3p8lQGw8jgUbebTRZms2lBIbMdWxKW6AmAkoa5A989bAF0B0E5N8XGKThxgy6rV7DyQy9dV8aReO52+42/nocmdGH5NgvspzEGVR6jM3soHL73OgkXr+SLXgbX9IFoNGMO4/q3p0yGBuDArVkctDTXlFB3bzdEjWWz+upyq8tOEOE6y70QV+UHtrjIArucQKaQOGcbIO2+mZ6KNtq7vIrzkT+OTsnO3LOTg+s+Yv7uC01HdSRk5k0m9UhnTNYGQxI4kpaTQNT2aiOAgrPYqKFzLhsULefmn77M5u4ijruxqCSMytSepA2/nthnXc/+MAaSGwNk3kH6zjasOgI4aHDU5HFw9m/Xv/o53t5TzVWEyCdfez7RpY/n+vQNJDg2ixfllXQHwqn931AslIAEJSKB5CigA+mHuCoB+QNYSEpCABCRgCIELAmBDDvVFX7PkpRdYtGAl8084sQ2eSaepT/Ojie2Y0CPe/X12F7+L7vKX7KzJxZ6zmoXvz+Pl//qQQ44Y6tr1Y+QTzzNtzCBm9oh2f1z1ggBYAxW2ECIiwwgNsZ0Vgs5dz/VQCEdDPbXV1dgj2hKUPp4Zd09l5swx9IqzkhxuOe/OtLOP/zfuADxzGmdDORV5Bzm27h/Mm7+a1z/cQrEljGrX3XlhwYQEh2MNjiQm0kGorZ6y0hpqamqx2+uoqW7AGZZE/NC7GT1hHA/ePJiO8WGkRjbeTXfOx18vCIDRlMR1Ysp3BpMUUkHW7AVkFldx0hmCLTiS8FArMaF1VNfWUV5Zh72+hvpaO1W1VhL7T6bTuLt5cGofxvRNIzkkiNBzPqbceHEXC4CWmN5YU8fwve/fzG3Th9A9xkqM6+mvF7wNrjYAZrqj1usvzuHdN1dzPNhGhTWIoKCLfwTYaW9wfwy4trqG+uCWOBJHMu3uacy8fxL9kkNIi7I2vk8dFdRXZrP7wxdYumAxf15TyOmqIIJCwwkPCSUiIpSomFActXXUlVU2fvw4qR3Jw6bRJ/I4g6oWMWttEZuL068yAK7hEFaqw8IIi4wgJOjsuxcv9muk8SnW9tpqdxSurHNitwRjC4siPMRKVGwSMUMfZtT4sfzH9C6kR4cQftEA6LrdMZm2/Ucx+vFnuGloFyZ1beGOuRcZKVcbAJ21hTTkbWD5R3N544W32V4WTnFKTwY8+Dw3jx/CdwYmEGK1XPh7ggKgIf4M0CYlIAEJSODbE1AA9IO9AqAfkLWEBCQgAQkYQuD8AOgs3kn50TW88eK7LPx8D7sq4+gw5T6GP/g09/SN5dr0cPdf9D38BsBGi4ZynJUH2Pjpx3zywu9ZngOHQjvTcfoPuXnySJ6+oQ1RruBTeZrKAx8xf/ZifvnKSk5V11N2RU0L1tBowqLiSWrXlfbX9KdHv+GMuLY71/VvR0IIhF/2Y8v/fgAEOw3VxVRm7+Hr3bvZsGk3hw4d5nDmUbJOFZJfXkdZrYXQECc2m4U6eyhhLRKJTWlN23btaNepC517D6FPzy5c2z2VFiFBXPRhvhcEwFjKkntw24/upF+XFkTt+4Kv9+xi+75DHMoup6C8BruznjqnjQZLOC2S25Ca3p6OHTvSrd9gug+4lsFdEumQHHnJuHtuACwESzSt+o2n6/j7eODGnowf2Jo4G4RctAxfZQCsyXGVRpZ8sJDFc1ay5WQhJ4rLqKiuprreQZ3d9W51vflcoSuEsMg4ouJTaN2xI207dadDp35cO7gHgwd0cj+EJPKfH2N2heEKCvetYf+OjazYsJddew5z4GAWp0sbKK8Ha1gI1pAYbOGJtOvWgy59etNv2GDSStYTveM1/ryqiDX5aVcZAFdzyBVNr/ievboXWKOSiMt4iglTpvCzO6+hTUwoERcEwGKOB0cQ1WU8/UdN5P77pzCkYxJdYy/+yBv3L8eSTCoPfsR77y7lt39ehyPjaXpNvJWf3nkNvdOiafwaSNfTqQ+Ts+5d5n26klff30xBZG9a9Mjgzqcf5Iah3choFXrRwKinAF/dfPUqCUhAAhJovgIKgH6YvQKgH5C1hAQkIAEJGELg/ADYkP0lRQcW8/vX1rJ8Yz4llnQG3Xo7kx69j5EtbXRq4emX/53NUAfOEo6umcu2d17mw701rC9PJWrA/Uy6YQTP3N6deFsQIVX5VGcuYNnCFfzh9a/Iqamn4rKajffIhUQlE53cnq5DxzN46GDGX9eN1rGhxF/VA0vKqKs8yaa//IaVS75gdlYMKWPu4Lr7HmVa50j6Jod4NE9nTQH2yhPs+GIVW9dt5KvtRziYXUx2aQ2ub1TDGoI1IpHE1l1p130Ag4cMYmD/HvRMiyIxKviyTwy+8CnAsZSl9uPO//oxk8f3ZETECY5uXMmWlStYuT2LvSeKKaxx4LBFEhyZQGrXwfTofy0ZGUPp1ymZbi0j3VH3cnd1VhxYRP7GN/j17CwWbil332nWa8JNjH70cSa0C6NP0uV86oAqshb/iU1LP+W1tU7qu4xhyINPcdM18Qxzfab7TCCmJpcDW9axa8NGvtqRxcHjORQUF1NS0+C+M879ExQM1ghauO7Sa9ONgRkZDBrUm6E9090fd4686IW4PqZdS3XxCQoOrGPdmrUsX76OvdlVZJfW04CVkPh2RKf1ZMQN4xk2rA/DukXh2LuYE4te5bW1JXxZlErM0IeYdsNQnp7W2f3x4n9+3LnyCBRv4vXfzmHOJ+vIhCu8Zy//dnI90MbZUE1VVR01QTHEZDzF+HMCYLV7vW0rV/DXX89mZ24p2WExJI9+lOHjJvD4+Ha0iQ3ljOxFF2soO0bVkQXMmb2aP7+9GcfQh+g2+kb3tV2TGum+PtdVlJ3YxYE5rzBv9S7e2lQBrW6g04BxPPHYKIZck0JayCX+hUDJVk7t+ZK//mYOa752kBUzlDsemcqM20e4H87i+lhyg92Jo/EGSKxWC9agi9+t6NEvPr1YAhKQgAQkYBABBUA/DEoB0A/IWkICEpCABAwhcH4AtNTmY684zeGsAnILa6m3RBCX3pqWHduRFGYh6uyHUXh8ha70VU9l/ilKjh7gRJmDgvowbHHtaNkykS6tWxBisRBkr8Vekc3pnDwOZxZQY3dQf8UACEG2UILDoohOSCE+IZ6URNf3pVkvcVfa+Sesx9FQTVHmfvJy8jlZGUxYShsS2nYgLdpGbKiHH3q217ofulGSn0dRQSEFJZVUVNdRU293tQ6wBGGxhRISHk1kizj3fuPjWtAi3EaoLejyd1he7A7AMwFwyqTBjIyvwl6cR1FeHnkllZRV1VHrqiwWGxZbCOHRCbSIiycpMYHYqFD3mu4tXca4oTyH2sJM9p+qJLuoASyhxKamkdyhIymR1iv4uOZupzLnMEWnT5FZAI7oZBLad6FVi2ASv7k10/UUYHsN5UUFlBYVuc3Kq2qorauj3u6kwV2KGu1cdwEGh0YSFhFNXFIy8fExJMSEE2INuuRHxF17cH0PYm15IYX5BeTmFlJW3UB1vRMnFoJCIrFFtCApNZWEhBgSo204y09TlX2IrIJ68uvCCE5oT1pqIp3TonCp/fNd0VABdUVkHjjFqZMF7vjn+mY/b38ayo5Se2oti5bu4LPNxdgynmLU2QHQaXevV5yXS+b+U5TU1FNtDSYsuQOJKal0TI1s/K7Ay2zAWV9FQ2U2p07mceRoMc6E9kQnt6JLWhTRYTb39bmuor6qhPKTB8nOLyWrqAFLeCqRcSl06phMYoswwi/1S6O+mOrSfI7sP0V+mZPK4ATadEwjvXUi0VawWhQAvX1/6DgJSEACEjCHgAKgH+aoAOgHZC0hAQlIQAKGELjwKcC4n7ZqsViwePU5X0NctrE3eZkAeOOUYYxM4qyPvxr7Upvr7uvyd7k/Bv/Hv37OG59m4ch4ipFnB0ATwLh6ru4ANMEgdQkSkIAEJOC1gAKg13RXf6AC4NVb6ZUSkIAEJGBuAQVAA85XAdCAQ/NsywqAnnnp1RKQgAQkIAEjCigA+mFqCoB+QNYSEpCABCRgCAEFQEOM6dxNKgAacGiebVkB0DMvvVoCEpCABCRgRAEFQD9MTQHQD8haQgISkIAEDCGgAGiIMSkAGnBM/86WFQD/HT0dKwEJSEACEjCGgAKgH+akAOgHZC0hAQlIQAKGEFAANMSYFAANOKZ/Z8sKgP+Ono6VgAQkIAEJGENAAdAPc1IA9AOylpCABCQgAUMIKAAaYkwKgAYc07+z5YbSLGpOrmHBou0sWXcaZ+9p9Lx2MHdd34bkyGBC/52TB8ixeghIgAxC25CABCQggW9NQAHQD/QKgH5A1hISkIAEJGAIAQVAQ4xJAdCAY/p3tuy01+FsqKK8vJryqgYIa0FYeDgxkcHYgiyY4QHdCoD/zjtEx0pAAhKQgBkEFAD9MEUFQD8gawkJSEACEjCEgAKgIcakAGjAMWnLlxdQANQ7RAISkIAEmruAAqAf3gEKgH5A1hISkIAEJGAIAQVAQ4zpvABYAUUbWL9kGX/874/YXRxDeXIvbnnuKSZMuJbrEiHCasDr0pablYACYLMaty5WAhKQgAQuIqAA6Ie3hQKgH5C1hAQkIAEJGEJAAdAQYzp3k84GqC2gIDub/buOUVIXTENYLK17dqNVq0SSQsFmhs+IGnA02vLVCygAXr2VXikBCUhAAuYUUAD0w1w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4puIwUAAAgAElEQVS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cMW1xv8TuD/nBECcWC1gs4LFYsESuNvWziQgAYMLuAOgw4nD0Xgh1iAL1iAICvTfeM7sL9C3afC3h7YvAQlIoFkIKAD6YcwKgH5A1hISkIAEmrGAK6o5neD6C67rPwP55+wA6KqVrr9824LOBED9DTeQR6e9ScDQAt/cAej6PdL1+9A3AdBiIbD/5YMFgmgMla696kcCEpCABCTgrYACoLdyHhynAOgBll4qAQlIQAIeC7j+YvvNP0YJgK67cJxn7gB03YXjvgNQf7n1ePY6QAISuDqBswOg6whXAAwywh2A7r3ivlvaVSr12+TVzVuvkoAEJCCBCwUUAP3wrlAA9AOylpCABCTQjAVcf7G1u4LamTtbApnimzsAFQADeUramwTMJ2DkAOi6+6/xX5QoAJrvnakrkoAEJOA/AQVAP1grAPoBWUtIQAISaMYCZwdAF4P7L4kB+hfFi34H4LdwB2BxSSnZ2aex2Wzuf/QjAQmYW8D1L0jc/6LkzFeluu6oC8SP1TbYG6ivqyc1NZW4uFj3fhUAzf3e1NVJQAIS8JeAAqAfpBUA/YCsJSQgAQk0Y4FzAqDrTpEA/Yuta0SB8hTg4ydOsXPnXiKjIoiMiGjG7x5dugSah4D7axIcln8+LMn18V/XvygJcv03AfS52qqqasrKyunRsztt27Zxf72DAmDzeI/qKiUgAQn4WkAB0NfCegqwH4S1hAQkIIHmLaAA6Pn8s3Ny+frrg6SltSQlOcnzE+gICUjAUAIOp9N9B6Dr90tX87NaLe6wFmhPAS4oKOTY8ZN07tyJVmmtFAAN9S7TZiUgAQkEtoACoB/mozsA/YCsJSQgAQk0YwEFQM+Hf/p0HgcPZdKhQ1vS01p6fgIdIQEJGErgm+8APDsAur5XL9ACYE5O7pnfm9qT2jJVAdBQ7zJtVgISkEBgCygA+mE+CoB+QNYSEpCABJqxgAKg58NXAPTcTEdIwMgCCoBGnp72LgEJSEACTSGgANgUilc4hwKgH5C1hAQkIIFmLKAA6PnwFQA9N9MREjCygAKgkaenvUtAAhKQQFMIKAA2haICoB8UtYQEJCABCVxKQAHQ8/eGAqDnZjpCAkYWUAA08vS0dwlIQAISaAoBBcCmUFQA9IOilpCABCQgAQXApnsPKAA2naXOJAEjCCgAGmFK2qMEJCABCfhSQAHQl7pnzq2PAPsBWUtIQAISaMYCugPQ8+ErAHpupiMkYGQBBUAjT097l4AEJCCBphBQAGwKxSucQwHQD8haQgISkEAzFlAA9Hz4CoCem+kICRhZQAHQyNPT3iUgAQlIoCkEFACbQlEB0A+KWkICEpCABC4loADo+XtDAdBzMx0hASMLKAAaeXrauwQkIAEJNIWAAmBTKCoA+kFRS0hAAhKQgAJg070HFACbzlJnkoARBBQAjTAl7VECEpCABHwpoADoS90z59ZHgP2ArCUkIAEJNGMB3QHo+fAVAD030xESMLKAAqCRp6e9S0ACEpBAUwgoADaF4hXOoQDoB2QtIQEJSKAZCygAej58BUDPzXSEBIwsoABo5Olp7xKQgAQk0BQCCoBNoagA6AdFLSEBCUhAApcSUAD0/L2hAOi5mY6QgJEFFACNPD3tXQISkIAEmkJAAbApFBUA/aCoJSQgAQlIQAGw6d4DCoBNZ6kzScAIAgqARpiS9igBCUhAAr4UUAD0pe6Zc+sjwH5A1hISkIAEmrHA5e4AdNprsdfXUVlZS73dgeOMkyXISlBoJKGhIUSGBGHxk58TaLCD3QFOpxNrENiCwGKxYPHXJgAFQD8NXMtIIEAEFAADZBDahgQkIAEJfGsCCoB+oFcA9AOylpCABCTQjAUuHQCd1Odu4ujeLcyeu42Dp4opOeMUHJdG3NBbGTmgB7f3icca5J/6pgDYjN+ounQJfIsCCoDfIr6WloAEJCCBgBBQAPTDGBQA/YCsJSQgAQk0Y4FLBkAc1GTNZ8+m1bz41gFOFNbQIjEMR3UedWFxVPV7jMkZ1/LcuDSCrQqAzfgtpEuXgOkFFABNP2JdoAQkIAEJXEFAAdAPbxEFQD8gawkJSEACzVjgSgFw/8GD/HVnR9JapjFzZCp1J1Zw7NQJPs4fwTWdu/LUuDRsCoDN+B2kS5eA+QUUAM0/Y12hBCQgAQlcXkAB0A/vEAVAPyBrCQlIQALNWOByAbBy74cczDzCeyWj6dKhM48MT6I2awGHMg/yxqEBtG/XiSdcAdBZRmXhSQ6t38CRE3kcqQS7M4TQ6ATS+g+nc4dW9E62UXV0M9mHd7HhSCU5JfVu9cgOA0lsfw2DQzOxhQRzwNqV9glRdIm3gr2EomPHObR+Dw1tuhPWrTct6w5TU1XLruJk2qW2oHfrSPd3ADqqCqnL3keeLYX86C60j4aEUN8MVt8B6BtXnVUCgSqgABiok9G+JCABCUjAXwIKgH6QVgD0A7KWkIAEJNCMBS4dAO2Ubvg7h7KO8GnEDDp16MJ9vVtcJAC2hMpDnN63joWvvs7KzQdYU2ihwRFKZHJHet7xH0waN4R7B0ZTuOpVti9+m1dWlbHjZB3BQZA05hG6ZkzlscglhIRHMDv0ZsZf05JpnYOxlx9g/+o1zHvpI+oz7iDh1ge4rnoxZQXFvHmkL6P7tuGe4SnuAFifu5+yjR+wK7wvu9OmMz4Nron1zWAVAH3jqrNKIFAFFAADdTLalwQkIAEJ+EtAAdAP0gqAfkDWEhKQgASascDFA2ADUEv2sr9xOOsYWzo9SKeOnbmpQzA159wB2IYnxsVzbPn77Nu8gU30wtoihW6pEVhrj1NWkM+W7S1I7HQNNzyUgW3zu5RsW8GaiFHYW6TTJx6iWnUiOjaW9GMfcLwy6EwATGJK61ryNn3M5i83MXt5DjFjZtJ12m0KgM34vapLl8C3JaAA+G3Ja10JSEACEggUAQVAP0xCAdAPyFpCAhKQQDMWuHgArAVnFQdmv0Vm5ilyhj1Gx04duT6VcwNg60SeGG3ly9feYcvGQ1RNfZoeA/pxU8dIgmsOkHtoNx++so7iFm3o+PjdJO2eTWjmFg4NeIKULn3dd+mFuT7pW1lA2aa/sy3P4Q6A4zpYGRufx6bFC9ixbT+7c+qIy7iDjmOnuwNg8fGjvL4xns7pcWT0jMFigYaibKr2f0VRu5FU9L9LdwA24/e0Ll0CTS2gANjUojqfBCQgAQkYTUAB0A8TUwD0A7KWkIAEJNCMBS4eAKvBWcbWtz8i83Aelpu+Q4fO7RkQd14ATA3mievyeO9Px9iy08LIH0+lT/+2dA4NIshRTsXpI+z95D2OWRI4PeJB0vfNIf7ElQPgqLgshlj38sYqG9knC+kfuQdH3+k4+zYGwLwtq3jl9c2cLCmnLtgBOHE2WHHUhtN3xv1kPPq0AmAzfk/r0iXQ1AIKgE0tqvNJQAISkIDRBBQA/TAxBUA/IGsJCUhAAs1Y4KIB0FkC9bms/NsXZGVVkHbfrXTsnE6XsPMCYIqFJ4ac4m+vlrB5TzjT/t94+vRLIw0IopbqgqNkzX+DI/ZYDg14mDb75pB46jIB8HQVs61j6VR8kK4lB9kZPch1eyC9ChdT0nUKpT0aA2Dh/p38cUEJIWFW2rZsfNKHo6qc2pxTtBgylZTJDykANuP3tC5dAk0toADY1KI6nwQkIAEJGE1AAdAPE1MA9AOylpCABCTQjAUuGgDrc3BWHebTvx0l85SFwd8bR6dOKbTi/ABo5YmhObz1xzw27w5m4s8m0adfOm2tFoKcVVTlZ3Fo7ltkOuM4du1DtN43h4STlw6AW0/mM7u+F9Ydp0g6UUTHh2eQEl9D5Oo3ONl2AnlnAqAeAtKM37C6dAl8CwIKgN8CupaUgAQkIIGAElAA9MM4FAD9gKwlJCABCTRjgYsFQEfJXupPf8kbC0I5XJrCrQ8NoXuHeBLOD4Ct43nieicrX/uELZuOYrnlcXoO6MMNbcMJrjtC/uE9zP3DFxRGp9HqwXtI3j2H8KxLB8B12/fw1tc2rC160KZtXyaN7US6/SjFS94gq7UCYDN+m+rSJfCtCigAfqv8WlwCEpCABAJAQAHQD0NQAPQDspaQgAQk0IwF/hUAHdjrKqgvPkHO4a0c2beB1UWDqYnry33TOtGtVRSR5wfAdq6nAMdyZP5f2LV+HeuibqBFy/aM7BSJrfYopTk5fLnKSWT7LmQ8PIrQLR9Td+BSAfB1Vn65jVdW1JKaMY1BN05jWkcryfk73B8jPpyuANiM36a6dAl8qwIKgN8qvxaXgAQkIIEAEFAA9MMQFAD9gKwlJCABCTRjgX8FwDqqTu8j54s3WLDia/6+uopB9z3DsClTmNw5jLToIIIuCIAdeWJcKg2nvyBz62refHUNWw+d5nSoFaczkhZJnRh460OMHNGHsd1DKV41i5O7LhYA8ynb9CcWrD7Cz5amM3HmWO5/cARdQusJOrJZAbAZvz916RIIBAEFwECYgvYgAQlIQALfpoACoB/0FQD9gKwlJCABCTRjgX8FwAZqS09Sum8F274uYM0BC73GT3B/pLdrDEQHNyI1FO0lvyCfDQXpJMQnMrxrDEF1Jyk+cZC1CzZx8EQ+2e7n8kYRGd+a3uMm0L1rGl1jGig/sJXC7BMUpA8nKsn130FwEDjqKqg9tpbdR4pZ8HUifQd3ZviwtsTSgCPvOIV7NlAQ25Xy1N60rdtHdUU1GwvS6JIWy+CO0VgsFhzledQc30Z2cBo5Mb3c504J981gT5/O4+ChTDp0aEt6WkvfLKKzSkACASOgABgwo9BGJCABCUjgWxJQAPQDvAKgH5C1hAQkIIFmLHDRh4BYwGIJPBSnK0Dawe4Ap9OJNQhsQa69Wvy6XwXAwHtvaEcS8KWAAqAvdXVuCUhAAhIwgoACoB+mpADoB2QtIQEJSKAZCygAej58BUDPzXSEBIwsoABo5Olp7xKQgAQk0BQCCoBNoXiFcygA+gFZS0hAAhJoxgIKgJ4PXwHQczMdIQEjCygAGnl62rsEJCABCTSFgAJgUygqAPpBUUtIQAISkMClBBQAPX9vKAB6bqYjJGBkAQVAI09Pe5eABCQggaYQUABsCkUFQD8oagkJSEACElAAbLr3gAJg01nqTBIwgoACoBGmpD1KQAISkIAvBRQAfal75tz6CLAfkLWEBCQggWYsoDsAPR++AqDnZjpCAkYWUAA08vS0dwlIQAISaAoBBcCmULzCORQA/YCsJSQgAQk0YwEFQM+HrwDouZmOkICRBRQAjTw97V0CEpCABJpCQAGwKRQVAP2gqCUkIAEJSOBSAgqAnr83FAA9N9MREjCygAKgkaenvUtAAhKQQFMIKAA2haICoB8UtYQEJCABCSgANt17QAGw6Sx1JgkYQUAB0AhT0h4lIAEJSMCXAgqAvtQ9c259BNgPyFpCAhKQQDMW0B2Ang9fAdBzMx0hASMLKAAaeXrauwQkIAEJNIWAAmBTKF7hHAqAfkDWEhKQgASasYACoOfDVwD03ExHSMDIAgqARp6e9i4BCUhAAk0hoADYFIoKgH5Q1BISkIAEJHApAQVAz98bCoCem+kICRhZQAHQyNPT3iUgAQlIoCkEFACbQlEB0A+KWkICEpCABDwJgBYLuP4JuB8n1NvB4QAHTmwWsFohyL1h/+02JyeX/fsP07p1K1JTkv23sFaSgAS+FYHGf1HixPWfTizYgly/7zT+E0g/+QWFZGUdp1PnjrRs1RKns3GP1qDG39MDbLuBRKe9SEACEpDAFQQUAP3wFtFHgP2ArCUkIAEJNGOBc+4ApPEviwEZ/3D9xRsa7K6/iLv+fydWy/9n776D7DjvO91/T5icZzAYTMIAM8iZGIAEGECCIEGBYABFSaaCJXrXEuVd77rWu3V9a1d19eetW1t3bXklh71ei0qWmEQxkyDBgEyAIAKRMQQm55zTOefWaYCSKJImu4ludL/zoJaW1u7u930/vwaq8PDMjBSNJPcb8vQvtk3NrTpx8oxys7OUnZU1g98ejo7AzBCIS1b8iyeSCS10Jf4lU2DyH//8GhkdVd/AoFYsX6K5cysJgP4ZDTtBAAEEAi9AAPRghARAD5BZAgEEEJjBAr8fAJOBzfrrrZ/+Rvt7s/nYAJj8ZEvY2wDY29evxqYWpUSj1j/8QgABswWsAGh98vjDATBs/WsJ//yajsU0MTmpivIyFRUVWhuzPqmY/MSij/9s948gO0EAAQQQ+CQBAqAH7wYB0ANklkAAAQRmsMAfBkA/U3wQAJN/Ef/gE4CXv7Qt5Hm0TCS/to5fCCAwIwR+/0uAkweOhEKXo5pP/2VJ8s/ED34l/2vy09J+/nT3jHiJOCQCCCAQcAECoAcDJAB6gMwSCCCAwAwWSHasy9/XStaXi/n51yd+AvAaBEA/O7E3BBC4ugIf+iEgyQAYDgXm++r99nsV8j0Ar+5LwdMQQACBGSZAAPRg4ARAD5BZAgEEEJjhAsnwF7gAmEhYfwFPfjN+r78EeIa/LhwfgRknYAXA5A8BsT59nPxzJzgBMPkJQL9+UnHGvUgcGAEEEAiwAAHQg+ERAD1AZgkEEEAAAZ99J6uPH0gyVCZ/CMgHPwX4Qz8ExKdfiserhQACwRdI/plj/RTgKwHwg08AWmHN53/2+Hx7wX85OAECCCAwQwQIgB4MmgDoATJLIIAAAggEQuBDXwL8+58A5EuAAzE/NolAUAU+9CXACSkSufwJQD5ZF9SJsm8EEEAAAbsCBEC7Yg6uJwA6QOMWBBBAAAEjBQiARo6VQyHgewECoO9HxAYRQAABBFwWIAC6DJx8PA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HcpnhQAACAASURBVBIB4wQIgMaNlAMhgAACCNgUIADaBHNyOQHQiRr3IIAAAgiYKEAANHGqnAkB/wsQAP0/I3aIAAIIIOCuAAHQXV/r6QRAD5BZAgEEEEAgEAIEwECMiU0iYJwAAdC4kXIgBBBAAAGbAgRAm2BOLicAOlHjHgQQQAABEwX8EgBjsZimpqYVCoUUCpkozZkQQOD3BS4HQCn5n8lfkfDlf5K///30R0AiISUSCaWkRBWJRBgiAggggAACV02AAHjVKD/5QQRAD5BZAgEEEEAgEAJ+CYBdXT26eKlBKSkpSk1JCYQdm0QAAecCcUmxeDKuXc594VDyn4TvAuDU9LTGJyZUPW+uSkqKnR+YOxFAAAEEEPgDAQKgB68EAdADZJZAAAEEEAiEgF8CYFNzq068d0b5ebnKyckOhB2bRAAB5wLJT9bFrE/XfTQAOn/q1b9zeHhEvb19WrFiieZVVV79BXgiAggggMCMFSAAejB6AqAHyCyBAAIIIBAIAb8EwLb2Tp07V6eqqgqVlZYEwo5NIoCAc4GgfAlwR0e33r9Yr0ULq1VeXur8wNyJAAIIIIDAHwgQAD14JQiAHiCzBAIIIIBAIAT8EgDb2zt1/sJFVVdXqYK/ZAfi3WGTCHwegaD8EJC2tg7rz6YFC+arvGzO5zky9yKAAAIIIPAhAQKgBy8E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SuCFiJTWN9HRpqvaSOEal/4uNwwpJSlVNUrFlzq5SfFlJ2ivuIBED3jVkBAQQ+KkAA5K1AAAEEEJjpAgRAD94AAqAHyCyBAAIIIHBFYFrSsOp3P6kTv/xrPX1BOtT2cTipkoq1Yss9uuO7/043lUW1LN99RAKg+8asgAACBEDeAQQQQAABBP5QgADowTtBAPQAmSUQQAABBK4ITEka1PlXntKh//U3eidrmZozKlScKqVFPkCa1PhAvzpOvK+C2ju15M++rzvmpmhtkfuIBED3jVkBAQQIgLwDCCCAAAIIEACvwTtAALwG6CyJAAIIzFiBKwHwtd06/NNnlPbgn6j4plu1Ok/K/+2X+A6q7+J7OvSj/6HGnKUa2PF93V4R0XWFccViccXjCSVDnUJhhUJhRSJhhcMhhRRXPCYl4gmFwgklEnFNx6wrpVBI4XBU4XDyWimk5P89oXgspng8ruSX3125UDFFlVBI4ZAUCUtR6/q49bzk+omErPVDkcvPi4R05VkJhSNhhay9fL5f7e2dOn/hoqqrq1RRXvr5HsbdCCDgewG+BNj3I2KDCCCAAAIuC/AJQJeBk48nAHqAzBIIIIAAAlcEnAXAWzJOq7T3mJ5/8bjON/dpIPm03DWaNe863bdjhZbPTVX+VJdOHehQ/dkOzZnfoaaeVr26p1njExGl5sxWze336bpVy3Tz3ExlqE9jvY06+vwLOn6yTicGpPF4qqIZhZp/631auWaVNpanKzc9rKgmNd19THUnk+ufUHPfqIajacpbd5+Wr1qh+xdPa+BCr04e6tW8LctVtqxcBZI+z7csJADyGwaBmSVAAJxZ8+a0CCCAAAIfFSAAevBWEAA9QGYJBBBAAIHPFQBvjh5WUete/fTn+3WsrlO9yR8lkrpYhfNqdf+ffkE3rsjRskijdj16WAd3nVbhDQm1j/Vr/55GTYxOKpqer6LrH9KGmzbqoc1zlT10RoN1B7Xz6Td0+GSj6sYjmpyOK5KaraL1D2ntxk168JZ5qihIVXZoTJP1z+rgW2/qv//TCXX09SiaLU1v/A9ae+PN+m+bJtW6v0k7H2tS7Z/fqWW3L1e5pPTPMXMC4OfA41YEAihAAAzg0NgyAggggMBVFSAAXlXOj38YAdADZJZAAAEEEPhcAXBzybiWZQyqq2tQI2NTSn6OcPTCHnV1tOhE5Q5VzS3Wl6q69NY//FivPX9AF298WPPX1OpLi3OUOfW+Btrq9OzjQ4oXzdPtf7FVKUef0tC+53W04kGlz12lLTXZyopd0nDnBT331JhG0ubp1n93n1bOz1dN+uUA+O6ZRv39kQotyGrT5rJ6PTNwm8IFNfqLTZNqIgDyhiOAwOcQIAB+DjxuRQABBBAwQoAA6MEYCYAeILMEAggggMDnCoC3Vya0IrVbHSf362JTp872SqMNh9U/2K/zi/5Uq1dW6z+uGdSeHz+r3a+e0fiO72jljdfrK0vzlRlvUF/je3r8/3lZbbF0VX77fg3vPqCB/ceU8dB3tPDGDbqjPF3Z8RaNdJ7Ts/+wR/VD2Sr82sNaWzNLa3NHNXbmcR1v6NHPejdrXX6T7pt9Qv/fhVoNpZTrzzdNqvGNQ3rpn99SYv0Spc4vVfIHFqcXVCm1ZLnWLSnSgrIcJX+ucfgzvgd8AvAzQnEZAoYIEAANGSTHQAABBBBwLEAAdEz32W8kAH52K65EAAEEEPi8As6+B+DtFaOqHjmmt3/0V3pm1zt69KQ0GUsotXieSnZ8T1/aukbf3zSpfU9c1LF3hlX751u1aE2V9aW4EQ1rpPOi9UNFLg4MqH/zNl18M67+Ywnt+P5Wrb+txrouRZOaHO5S3XM/UV1vTO+veUTXzSvWLUXDGjz0Y51q7dNT6Q/quuwmfSHj8IcD4Eu/1LP/79/q5U7p5NDlHwGSvnib8m/4tv7bw6v15U1VyrPxfQEJgJ/3PeN+BIIlQAAM1rzYLQIIIIDA1RcgAF590488kQDoATJLIIAAAghcEbAbABdpYMd/1aq+N1TUdVR7OzI0Gs/QrKwMxXpOqm94UEcy79fKJXP1XzZNau9VD4C5ujGvW+ef+JHOtY3o9Lq/0KqcRm2M7/lwAHzzsF765z2KbFymtOpSFWhKE70DGuzoU/mdX1J17fW6Ll/K+4w/GYQAyG8YBGaWAAFwZs2b0yKAAAIIfFSAAOjBW0EA9ACZJRBAAAEEHAbAGg3s+D80951/VFrTMR1e+h9Us2yNvr48S5MXnlbduaP655ZNKimdrf+0aVJ7fvme3j3Yq2X//otaXLtAC1KkyFS7BlrO6tV/+JVaxqeUft9WNb/RoZ63+3TDXz6g1ZuWaWlGROka0nh/s959/Cm93xdR/63f1nVVYa1Nb9SbP/yZLvVI0a/9Zy3LuqTFg69/OAB+6HsALlG5RtWz93mdf+anatj4F4qu/oK2lkuzP+NPBiEA8hsGgZklQACcWfPmtAgggAACBMBr8g4QAK8JO4sigAACM1TA7icA52tgx1+q8NV/UFr9CbVt/Z4WrFqp7VUxdb71d3rvyD79JPENzVtQre8lPwH4T8/r4OsXVPDIf9HSG9dp02wp3HVALWcO6oc/7tdY3hzd959v0tDOZ9T88uvq3faXmr/hVn1xYbby4u9rsOWEfv7XR9UwUqhFf/ZNrS3v1YLJk3r0B++rdbRAm/7qAdWknFF+878WABepXMNqfvkpHf3JP6rn7u8p+8b7CYAz9I3n2Ah8FgEC4GdR4hoEEEAAAZMF+ASgB9MlAHqAzBIIIIAAAlcE7AbABdYnAOed+IXS6vbrQPg6xTIKND8/JPUcVt9Qrw7mfFWrllbr/0wGwB+/pL0vH1NoU60yykpUkJDig50aHRxRw8QKVSxdrB1fnK/4iWfVuvsFvdazUIMpJVpSkaG0RK+mhgfU2F6hrNlVuvneakVaT6jv6CHta12ilIoV+qOH16hs+qgSl/4gAFpfArxboRuWKq26RAUaV39jp9oudGnpV76l5Ztu0Rq+BJjfBQgg8AkCBEBeDQQQQACBmS5AAPTgDSAAeoDMEggggAACDgPgUg3s+L5unH5Fmeee0//931/WnhOd6lC2lty4WPPWrZWK7tKtK8qsn8a754l3tPu5AxoJ79bZtma99Z40kbJGxTW36bvfe1h3b1llhbi00ePqqdutH/3Vo3r+1aM6KWlcs5RduEQ7/uv/pbvvWq7NOUe06+9+o8f+frcyHvmerrt/u/5kTb7yBw6o/w8D4Iv/omf/xw/0UkdI7w1ePmr6ku3K3/Btfe/hNfrKprn8EBB+DyCAwCcKEAB5ORBAAAEEZroAAdCDN4AA6AEySyCAAAIIXBGIS5rUQHObOs/XK1K9WOlzylSUKqWFP0Ca1MRQrzpPHtdwSoEm56/TnHiTIv0NOnqsUW09YxpTivLnFCineJaUXqmyvIRWFHdo1y9P69DuRpVtzldqYapGe6REZJYycsu0vHaJ5pYXWmtFpns0PtimUwfOqqG5W72SppWhlLR8zb2uVpUVhSqNdqrtdL0unW5VdEWtiufP0+KiVKVNtGtiqFVnBoo1Fc7SitKYhhovqOHEe2oclXomL58jml+l1JKlql0ySzWl2UqV9Nsjfsr7wPcA5DcMAjNLgAA4s+bNaRFAAAEEPipAAPTgrSAAeoDMEggggAAC7gpM9UgTF/XKz+t07J1h1f75Vi1aU6VySREbKyeSITAmxeJSIpFQJCxFw1IoFFIoZONBn/NSAuDnBOR2BAImQAAM2MDYLgIIIIDAVRcgAF510o8+kADoATJLIIAAAgi4K0AAdNeXpyOAgKsCBEBXeXk4AggggEAABAiAHgyJAOgBMksggAACCLgrEBuWprp08mCnmuonVHX7cpXMLVKBjS+7TW6QTwC6OyaejgACHy9AAOTNQAABBBCY6QIEQA/eAAKgB8gsgQACCCDggUBC8eTfohNSKJz8ul3r/9n6RQC0xcXFCCBwlQQIgFcJkscggAACCARWgADowegI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LALwGwtbVdp8+cV2lpiYpnFQXCjk0igIBzgWQAjMWl5H8qIUXCUjgshUJSyPljr/qdPb19ampu1dLFC1VZWXbVn88DEUAAAQRmrgAB0IPZEwA9QGYJBBBAAIFACPglADY2tujo8ZPKzEhXenp6IOzYJAIIOBdI/tkTj4eUSOa+hBQKJxS24l/y/+KfXxMTExoaHtHqVctVPX+ufzbGThBAAAEEAi9AAPRghARAD5BZAgEEEEAgEAJ+CYCDg0Pq6OxWNBpRNBIJhB2bRAAB5wIffAIwkbic/KxPACYDYMhKgr75FYvFNTU1pdmzZykvL9c3+2IjCCCAAALBFyAAejBDAqAHyCyBAAIIIBAIAb8EwEBgsUkEELhqAkH5HoBX7cA8CAEEEEAAgT8QIAB68EoQ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lsD4+Li6u7s1PT2taDTqO5VEQorFQ4olpEQioUhIioQTCoWkUPJ/8AsBBBBwQSAZAGNxKfmfyV/JP3vC4eSfO5Kf/uSJxWLWn9/FxcXKzc11QYJHIoAAAgjMVAECoAeTJwB6gMwSCCCAAAKWQGtrq3bu3KmhoSFf/uUx+XfvRCKshJL/JP/iHVdYMeu/0f94iRFAwC2B5L98SP5pk7iS+y7/t4QU+uB/49bK9p47NjamwcFB3Xnnnbruuuvs3czVCCCAAAII/CsCBEAPXg8CoAfILIEAAgggYAk0NTXp+eefVzweV2Vlpe9UktEvngyACeuv3gorbkXA5Kf/CIC+GxcbQsAYgcsBMGT92XP5XzgkFLbi35WPBPrkpMlPcDc2Nmr79u1av369T3bFNhBAAAEETBAgAHowRQKgB8gsgQACCCBgCbS1tWnXrl3Kzs7WqlWrfKeS/Kt2LBayvgzPCoCh5JcBJ78EmADou2GxIQQMEvjgS4AvB8Dktx5I/vmT/BJgfwXAhoYGHT9+XJs3b9bq1asNmgBHQQABBBC41gIEQA8mQAD0AJklEEAAAQQIgLwDCCCAwCcIEAB5NRBAAAEEZroAAdCDN4AA6AEySyCAAAIIEAB5BxBAAAECIO8AAggggAACHytAAPTgxSAAeoDMEggggAACBEDeAQQQQIAAyDuAAAIIIIAAAfBavQMEwGslz7oIIIDAzBPgewDOvJlzYgQQ+HQBvgT40424AgEEEEDAbAE+AejBfAmAHiCzBAIIIICAJUAA5EVAAAEEPipAAOStQAABBBCY6QIEQA/eAAKgB8gsgQACCCBAAOQdQAABBD5BgADIq4EAAgggMNMFCIAevAEEQA+QWQIBBBBAgADIO4AAAggQAHkHEEAAAQQQ+FgBAqAHLwYB0ANklkAAAQQQIADyDiCAAAIEQN4BBBBAAAEECIDX6h0gAF4redZFAAEEZp4A3wNw5s2cEyOAwKcL8CXAn27EFQgggAACZgvwCUAP5ksA9ACZJRBAAAEELAECIC8CAggg8FEBAiBvBQIIIIDATBcgAHrwBhAAPUBmCQQQQAABAiDvAAIIIPAJAgRAXg0EEEAAgZkuQAD04A0gAHqAzBIIIIAAAgRA3gEEEECAAMg7gAACCCCAwMcKEAA9eDEIgB4gswQCCCCAAAGQdwABBBAgAPIOIIAAAgggQAC8Vu8AAfBaybMuAgggMPME+B6AM2zm8Ulpql8dje26dKpVaQuWKLeyUmVZYWVEQzMMg+Mi8MkCfAkwbwcCCCCAwEwX4BOAHrwBBEAPkFkCAQQQQMASIADOsBdhalAaOqUDz+3TEz/cpaI/fkTVX/iCbq9IVUlmeIZhcFwECIC8AwgggAACCHySAAHQg3eDAOgBMksggAACCBAAZ+A7EBtp13jja9r95jE99vQFTa+6RxXrNukbmyu1sCRTaTPQhCMj8HECfAKQ9wIBBBBAYKYLEAA9eAMIgB4gswQCCCCAAAFwxr0DMU30Nqr33ad08GyTXqybVs/YAhXMWapv/fF6rawuUn5YCk2PaHJsRF3dQxqbmNL0FadQJEXR7CLlZERVlD6p/r5h9Q+MKiYp/oFlWq5SMnJVnJ+uzOi0NN6vvoEx9Q9NWNckwqlSNFv5+cl/MpSSGNf0xLT6hxKKhsaUGh5W31BMoxPJB0aVkZen7IICZackFJ2e0PjAsOKp6VJOrtLDUkpiWpoe0cDQtHoGE8qfla60aEyT3T0anZjU0JXNR1LSlJZfopysdBUkb4yPa2p8TAPdfRoZn9R4XEooqmhqurIKi5SdlWqtOTnQo9GhQfWPxzUxnbhyyjRFUzKUP7tAWVkpSg9Paay3TyN9/RqKSZPx5Ccpo8rMz1d2fq6yNarpsRF19wxrYjpmeVm/oulSWp4Ks0IqyIxrYDxV8VCqCrJTFI2E9JEvyI5PKjE9roGefg0Nj1p7joXTFYpmq7AoWzkZIWm0S0PD4+r53cGltHzl5WRZM4mE9NHnzrjfB5/twATAz+bEVQgggAAC5goQAD2YLQHQA2SWQAABBBAgAM64d2BEQ631qnvuRbWmRtW5cpl6nzuvUJe08Ns7tGhJpRZlSKGe42o9/65+9dQhnarv0mAy3ElKyS1Wfu0DumFJoR6Y16JXXzqiXW+e1oCkyQ8sK2/WrCU365tbF2h5fo9il3bp5TfO6JUDTUo2vemMMim/VlvuWqcvbFmk2ZOX1NXUq12HYiqMnFZp2lG9cGhQZxqTD8zXklu3qHb7NtUWTyp/oEWXdh3SaHmNQjfcrJp0qTjWI/Uc05uH+vX0vri2PDBP82aNquWpp/ReXasOJTcvKatknuZt+aZuXLVIW2vSFRqtV9el9/T6k6/qWF2r3h9PRsx85ZbUqHbHA1q3qtJas2XvMzq97w29WjeuxoEP0l2l8oqXaMs379LaNcVakN6j88+/oKMv7tLbg1LrRIakAi2/Y6tq77hF68In1XfumH711Ntq7h/V0AdWeVXSvDu0fXVU9ywb0+v15ZqMztGd62ZrVjIC/uH7Od6u6YH3teuJnTp06JTqxqWRzAWKFNVqxwPrtH5hWJGTv9TBI+f11G8PPtta45aNq/StrTXKDIeUOuPee2cHJgA6c+MuBBBAAAFzBAiAHsySAOgBMksggAACCBAAZ9Q7kJCm2tXdUK99vzmpRFmxyu6/Xv2PPaWBCy0a2PqwFixZoE1zogp37FXD6cP60VMNaumf0uyyTEVC40qEUjWWulZLF87W/TdFdeLQWR17+6y6Opo0FIpqvKhCuRW1mlu9UvesSVHWaLNO7n9b5ztG1DwUU0pYik0nNDaaUGntzVq44UZtzKvXSP1FPflEndIKplVSHVZba/JTbmPS6JgSc1YrteYmbduYq8pYt+qf3KnRmhXSXfdqZeaYioYuqf2dXXrt7WE9czRHD3y7VmuWpmnkjV261NytUyPJIY9K6QWKlN6h2tXzdc/GXPW+u1+N753U2xd61TE6pemUiDQ2KkWyFJt3m1auqda2DXlqf/Fxnd/9pvYnSjUYzlJBVIoNTiqckqvK7V/WylXzdPOcYbXs26uz+w7r1LDUNZ60jil93vUqXLRWW+f3KtzfoNd3nVJjQ716+ro0XlSp6JylKph7vW6rGtDGklb96ky1RlKr9NXbK1SWn6aU376f4/MkWAAAIABJREFUyY8xjqnvwgm1HjmoQ+/3q65rVNPRsBJZcxXOW6Lbbi7TvIIxNex5WXXN3To/nKroVL/Gp1NVr+u1YcNqfferq5QTDil9Rr33zg9LAHRux50IIIAAAmYIEAA9mCMB0ANklkAAAQQQIADOqHcgIQ2eVuOlZj25c0rF8yu17cFVGtz9N2q8cEpvFX1H1TXL9bWVWYp07FVzw/t69NQ8FZRU6Cuby5UV7dJwe7P2/uKCYnmzteChW1WaGVXOcI/a9rygznCmuq+7WwsLsrQgOqpI514deLtRP3hyQuu3rdddX1ynslQp3PK22vb+T70yvF7vpN2pR2oHlNf+rn7zw8fUs/gepd/1HX15WabW5HRJ7Xv15GuD+uXuqL70nVotL5MGnt6pyQXJAHiPVma2K9r0nvb+9DkduxTR+cmF2v4nm7Xx1iUqj8SVpsSVL01uU1dbp/a/MqDc0jStv2eWjv7wKdUdadHkjn+rhauW6NbyVEU6D6jhzEn9z98klFk111pzfNduDZ+u1+S2BzSnplrLs6SJuhfVVn9cr2u78kuX6MGVmUoPx5WIx5WMRomJLmnojF49MKm3z6Rp+xeXa+niWUqPx9V9ZLfaTx5Wz9rtypi3VCuzwsoaOK6Jtnf1kzPVGvzYADgqqV0nn35VB/73S5rY8aeaddMma89F6RElv6g3MnpWzQ0temrnpGbNK9fW+1coa+iMuuqb9NTrUnFVpe750iplEwA/8+96AuBnpuJCBBBAAAFDBQiAHgyWAOgBMksggAACCBAAZ9I7kIhrvHGX6hub9Fz9UlVWVWnHpjJNnnlSF8+f1c+artfcmsX6N3fNVUbnPrWcOaK/e7ZNnUNxVVRmKxrOUXpaoYrL56t6UZWWrKxQXmpEkaFete1+Tp3hDHXV3qtFeRman+jR4Ilf6HDdkB5v2ahbNy7S9hsrlB2RQv0XNPL+S3rpTIH2tlXqoU1Tyhzv1LOPnVXB6hu0dNudWjUrqtLUfmnkjN74zTm9/Osmrf7uFpWWZ2jquZ2KLVihxB3bVNX+giZbTuvN+iz11IcVag2p9hu3a/ktC1WROqiB0yf0/pt7dXY0Rz3R2SpZsFyLK2NaU9qix59o0Zn6sDY89AUtX1Ku6uyIwmOX1FV/QS89fkYTs2ar5o9uUfyN36j/4B4dTq3SaGqOZkWltMIiZc2u0NyFa1RdXqols6KK95xWb9NJ7T7SqvqWTk1N9upSX7kGwkv09W9t1Ma1lZoVkfrefUvtJ95Wd+29ypyfDIBSZu9RDTfs198/267j9WOWd3paRCnRFJVcd6dqqueoNuucDu+t16+f79KGh+7SmptWqiY7rMxo8jsFJqTJerU2turlF4dUVFWuW+5fqazB0+qqb9TjO2Mqmluh7QRAW7/jCYC2uLgYAQQQQMBAAQKgB0MlAHqAzBIIIIAAAgTAGfMOxJSIT6rr0L/o3IU6vTp1q+bMKdfW5Df863pHDfVN+snbxapatlR/+vB6FXXvV9fJvfrbHx/WqaY+KStFIVUqf/YSbfrKnVq3tkYrSrKUFgkpPvjRAFg13a623X+t490hvV7wiO5cOkd3L0x+XzxJyU/HDZ7SK3tHtftoXPdsjSgSDemFnTGtXF+jLduWKEtSqpJfu9umY786oEM/P6L8R+5VVnmeIi/sVKJ6oWKbblHqkV9opLtR5yvulC5NK/9Is6q/drvm3VititQutbz1mt756WPa3z9XvUXLdetXtuq6ihGtSBzRj97I06n+Mn3n6yu1cn6BtaY0pOH2Rp1+fKd6svMU275VkTf+Rb1vvaAX21LVPBK2fvBI7vLNqly7WffcsEAry7JUFB1X+9ndOnd0j17c26BzTX2a1LTGwkuUNqtWf/ydLbr5+vmqSJX6PykAXtqjHzx6WLuPtiiRFZXCcUVSUlS68Ztas3KRdpSf1v6zIT16sEiPfH2ltmyosPac/Pzf5e/Q2KWetnYderlBiawsla6dq/ThOvW0devlI9mqXDhfD36ZTwDa+S1PALSjxbUIIIAAAiYKEAA9mCoB0ANklkAAAQQQIADOmHdgUIlYl448+r904LV92jlQoLFIumZlRaTJAY2NhtQysEBr7rhVX//LHVo8dECxpjP6pwMZCmcW6Na1xUqPjCs2Oq6W90aUOadMC7fWqiQrqszhaxAASzI0uWaejh8a1PR0ijZtq9bU2V41PnfxSgBcoorUSSX6ujXQ2qa+qTF1946q9fSY8vJGtHDlsH6xN18Ng58lAL6q6ZOn1L7qFuvcNRlSYqBOI6O9as69TSV56dqcd1avHBnRnvNxrVs9RxUlyR+00aNzB/vVeDau2m9s0eK1/3oAHGk+ZHk3j+bpttpiFWaNKTTdqwtH4oqNTWr19WM61JCppw9/XABMvsiTGuttUtuRnTr47jntPNquqelRjUZy1Z13u27bVKv/+DW+B6Cd3/IEQDtaXIsAAgggYKIAAdCDqRIAPUBmCQQQQAABAuBMeQcmWxQfPqenH31Lb799UePF+Qqlplz59JiUmEpoamBKOYvXas6d92tT+jEVjrfoZ2eqNat0rvVDKbKivRrtaNXBx09qMnuWyndsVnl2ivJHP+5LgLvVd/QnOnJpVE9136bbrl+g7TeUKjMsaeCixhpe08unsrW3cY6+cltM6RMjeu7JHtXcuFI3Pni9SqJS1lSXpgaOa/dL9dr1co9q/+0tKiuJaPSZ59SdmFZH6Wx1xJeqcHaZvrgpqv53m/TOr+quBMBl1qftMpLrXX7L1VXfoN0/OaNQfkw1dxfq9ed71NqWqtu+ukXLF5WpKius0Fijehrf12uPH9doYbEqv3KrEq/vVex8g2Lbv6TSRTValSVN1+9UR+N7enlsizKiMd2Tu1e/PjVLb7bP17e/uFjrqxPKGDuvXc82av/eYa375hYtrf2UANhy5MPfAzC7T4nhBr3ys/fV3jGoZdsLdKFuTPt2Dei2h25X7U3LVJUZVkYk+SXAl39N9l1U77uP6tUjrfrZkXSVZ40oLSNTDaHrtXHjGv0ZPwTE1u94AqAtLi5GAAEEEDBQgADowVAJgB4gswQCCCCAAAFwprwDfacVa9unH7yWpXODs/XNLy/Xosq8K1/2Kk0NtWrozNM62Jalp/tu0lcX1mtJ3oB+eaZaxb8NgMOa6OnUyVdOaCwjX/mbb1FZ1scHwAWRISVa3tDe5A8B+U1IG7ffoO1fWqfyVCnU8rba9/5AL/RfpwPhLfru+kHldTTpmR+dUOGWW7Ts39ynFZlS4fB5DZ35tZ44mq7HLyzQv/9Gtdbm96rxiV/pSP243p0oUe2Xd6h24xKtyetQw5t12v9ZAmBZtmoeWqy6f3xGbSfaFfrKd7R0zdLf+yEg7+lvH59Q6txKPfCd9ZrYtUcjZz8cAJM/LKSv7YKe61mn0ESfbou+qFc6l+jw+Fr9yR2VWlvUq9SOvfrZ84N69lCqHvzuFm24wWYATG1TvPusnvhlu1qGQtr4rcUafueYLv50p7XnOZs267byFBUlvyb5yq+xzrNq3/M3OjRcqdeyv6U/mtuoqkS3fv1mWLPnVepevgegrd/xBEBbXFyMAAIIIGCgAAHQg6ESAD1AZgkEEEAAAQLgDHkHRuvfUv97j+mx7tvUkVmrh28vU01xhlKunD8+1q3J1t3af2xQv9qbo603DKuiqF+PvdihgdGE5lo/BGRKkWi6ogUrVbNosTZcP1/5aRFFP+aHgCxIm5SGm3Xx1HG98dKbaomlaSAtXznJHwISj2t4Oq7Zi2s1b9l1Wl/QpOGLdXrysbOKZEpFlRkanZTGJhOanIgrpWyp8hbWavPyVM0ePa/zj/+TDvTM0qH0m/Xgvet189rZKklp0/ldF7T/VxdU/bV1mlWTrcmD+9TU1qvzyR+gm/wpuam5Ss9ZpIXLKrRuw2wN7nlZDUeP683uDI0oqqKciEIjU1IoU9MVa7RweaVuXZ+vjhef1Pv79ulI2jyNpeVoVooUDqUrNatIs9fcrOrSkFakHNO+N9/XvrfblTIrR9G8NEWyI+q7FNVkX642P7xFqz/lE4DDjQesHwJyomFCc+dmKyMyotDkkPrTN2j2/OXafkepMluOq2fva9ae68dTNSsnrJTscoVzarRxeVj5kT7tf/mwJooXq3DzF7Uh87wy+1v5ISAOf58TAB3CcRsCCCCAgDECBEAPRkkA9ACZJRBAAAEECIAz5B0YuPCaOo/8XAdzH9Joyc26d1GGypI17oNf08PSSJ2OH27TS893aeXGiHILB/TSY3t1vr5TA1d+zERGUblq7n5EN69fo3sXZ1g/BGRqqF9d77yh7lC6+lZs1rycdFWlXX7wSPMRdR7+sZ7e16IXjw1d/l8WLpRq7taXt67QV28tV8bgKdWdrdPjOxsVbzuvrKH39d6A1JYolQo36I5tG/TFB9ZqTsqwEi3vqe7Fn+nw5AIdL7pXD20s0YbqNKWqUxf2N+joC/WquKdG6Xkjavr5L3T0XLP2JTevQhXNXa4NDz2kDauqtWFOikJd76jx1Nt69Bf7dOJSp/qtzc1XceVqbXvkPq1fVaJFGcNq2PWYTrzxip4/N676/tjlM+SvVVH1Bn31qxu0fnmu5qR06dSTv9ah37ykvf1Sc9YcqWa1FkfytCqjQMvu2aD5Sys1J0UaOn1YXeeOq2/5ZqVX1GhxhpQ+cFqjTYf1z7/Yqz1HLlne08kf8JGaYXmvv+k23bM4U8WTFzTZdliP/mKvXj9YZ+15OmexwrNu0FfviKiqKKSXX4upbPFCfeGhDZozWafx9ja9tDem/LI5uu2uxcoKJ78/Ib8+iwAB8LMocQ0CCCCAgMkCBEAPpksA9ACZJRBAAAEELIG2tjbt2rVL2dnZWrVqle9Ukj/fNBYLKfmX8eR/D4cSioQSCoVCCv3u25/5bt9+2tD0SLcmBprVFy1XLK1AJVkRpUd/Dy8Rk6ZHNDgwrs6OSeUWhBRNnVZna69GRic0deUwkdR0Zc6uUmFerkqyIwqHpMT0lCb6ezQZCmsqp0iZ0chvv/debKzfWre9d1ydg8mkJSklS8qcrdLiHJUXRhUZPKWzZ1v0+M4RzZ2bo7WrCzU5JcWULqXma1ZxgUpL85QWmpbGhzTS2az+eJYGU0tUVpCmgsywwprQSN+YBjpHlT47S5GUmMaamzUwPK4+a9kUpWTkqKCsXAW5GSpIC1/+4SdDfWpq6dXQ6OSVM2YqNSNXs6tKlJ+TpqzItMa62zTY3amOkbjGppJvYPJxeUrNLFBZWb7yc1KUFp7QUFu7+ts71TcljUXSpKxcZStFOdEU5czOV2Z2hpLLTg/1a2JkUFPZRYpkZCk7LIWnhxQbG7D20jswau0luVIoHLa88wtmqSQ7rNT4qBIT/dZ13X0jl6+LZimUWqCyWSFlpEqdXQmlZ2dpdlmB0uIjik9MqLM3oZT0NBUVZyv5LQN/90XDfnpL/bcXAqD/ZsKOEEAAAQS8FSAAeuBNAPQAmSUQQAABBAiAvAPXViA+KQ2e0pmzHdaXqS5fX6Mt25ZY35uQT6ld29Gwuqx/6RCLS4nE5VgeScbakBQKXQnBPkFqaGjQ8ePHtXnzZq1evdonu2IbCCCAAAImCBAAPZgiAdADZJZAAAEEECAA8g5cWwEC4LX1Z/V/VYAAyAuCAAIIIDDTBQiAHrwBBEAPkFkCAQQQQIAAyDtwbQWSX3o82a2enhGdvZTQrNICVVUXWj+c5Pe+Q+G13SOrz1gBAuCMHT0HRwABBBC4IkAA9OBVIAB6gMwSCCCAAAIEQN4BBBBA4BMECIC8GggggAACM12AAOjBG0AA9ACZJRBAAAEECIC8AwgggAABkHcAAQQQQACBjxUgAHrwYhAAPUBmCQQQQAABAiDvAAIIIEAA5B1AAAEEEECAAHit3gEC4LWSZ10EEEBg5gm0tbVp165dys7O1qpVq3wHkPx5m7FYyPqJnMn/Hg4lFAklFAqFFLr8wzn5hQACCFx1Ab4E+KqT8kAEEEAAgYAJ8AlADwZGAPQAmSUQQAABBCwBAiAvAgIIIPBRAQIgbwUCCCCAwEwXIAB68AYQAD1AZgkEEEAAAQIg7wACCCDwCQIEQF4NBBBAAIGZLkAA9OANIAB6gMwSCCCAAAIEQN4BBBBAgADIO4AAAggggMDHChAAPXgxCIAeILMEAggggAABkHcAAQQQIADyDiCAAAIIIEAAvFbvAAHwWsmzLgIIIDDzBPgegDNv5pwYAQQ+XYAvAf50I65AAAEEEDBbgE8AejBfAqAHyCyBAAIIIGAJNDc364UXXlA8HldVVZUPVZI/AThs/RTg5K9QKKGw4vwEYB9Oii0hYJJAQsk/e0JK/mfyV/InkP/u/3flDyQfHLi7u1v19fW6++67tW7dOh/siC0ggAACCJgiQAD0YJIEQA+QWQIBBBBA4EMBcGhoSLm5ub5UiSuiRCIsWX8Vj1/+5/LfyfmFAAIIuCLwQe5L/isHJS7/y4fLf/74J/4lDz46OqrBwUFt27ZN69evd8WChyKAAAIIzEwBAqAHcycAeoDMEggggAAClsDY2JhaW1s1PT2tlJQU36kkElIsnvwkjpRIJBQOS5HkX8RDyb+QUwF9NzA2hIAhAr/7EmCr/ykSkvXnT/JPHT/90ZP8s3tqakqlpaUqLCw0RJ9jIIAAAgj4QYAA6MEUCIAeILMEAggggEAgBJJ/8Z6OJSPg5QAYCUvR5F/CQyFf/SU8EJhsEgEEPrNAMgBOxxKXv/1AQopEQtafP2H+vcNnNuRCBBBAAIFgCxAAPZgf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c9p6tAAAeRUlEQVQ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D/f3v306pXdQVweL+5N2IISSklVi4FwUInmbSTBio4cqTguJOWfoV+Az9DP5IDB4JIqS3UDqRNuUTF/DM3uUlMXnmPIV5EB3vnrpO1V55AqYVz9ln7WWL0F7UECBAg0CkgAHaCjTwuAI6oeYcAAQIEKgoIgBW36k4E8gsIgPl3ZEICBAgQiBUQAGN9l9MFwBWQfYIAAQIEphAQAKdYkyEJlBMQAMut1IUIECBAoFNAAOwEG3lcABxR8w4BAgQIVBQQACtu1Z0I5BcQAPPvyIQECBAgECsgAMb6LqcLgCsg+wQBAgQITCEgAE6xJkMSKCcgAJZbqQsRIECAQKeAANgJNvK4ADii5h0CBAgQqCggAFbcqjsRyC8gAObfkQkJECBAIFZAAIz1XU4XAFdA9gkCBAgQmEJAAJxiTYYkUE5AACy3UhciQIAAgU4BAbATbORxAXBEzTsECBAgUFFAAKy4VXcikF9AAMy/IxMSIECAQKyAABjru5wuAK6A7BMECBAgMIWAADjFmgxJoJyAAFhupS5EgAABAp0CAmAn2MjjAuCImncIECBAoKKAAFhxq+5EIL+AAJh/RyYkQIAAgVgBATDWdzldAFwB2ScIECBAYAoBAXCKNRmSQDkBAbDcSl2IAAECBDoFBMBOsJHHBcARNe8QIECAQEUBAbDiVt2JQH4BATD/jkxIgAABArECAmCs73K6ALgCsk8QIECAwBQCAuAUazIkgXICAmC5lboQAQIECHQKCICdYCOPC4Ajat4hQIAAgYoCAmDFrboTgfwCAmD+HZmQAAECBGIFBMBY3+V0AXAFZJ8gQIAAgSkEBMAp1mRIAuUEBMByK3UhAgQIEOgUEAA7wUYeFwBH1LxDgAABAhUFBMCKW3UnAvkFBMD8OzIhAQIECMQKCICxvsvpAuAKyD5BgAABAlMICIBTrMmQBMoJCIDlVupCBAgQINApIAB2go08LgCOqHmHAAECBCoKCIAVt+pOBPILCID5d2RCAgQIEIgVEABjfZfTBcAVkH2CAAECBKYQEACnWJMhCZQTEADLrdSFCBAgQKBTQADsBBt5XAAcUfMOAQIECFQUEAArbtWdCOQXEADz78iEBAgQIBArIADG+i6nC4ArIPsEAQIECEwhIABOsSZDEignIACWW6kLESBAgECngADYCTbyuAA4ouYdAgQIEKgoIABW3Ko7EcgvIADm35EJCRAgQCBWQACM9V1OFwBXQPYJAgQIEJhCQACcYk2GJFBOQAAst1IXIkCAAIFOAQGwE2zkcQFwRM07BAgQIFBRQACsuFV3IpBfQADMvyMTEiBAgECsgAAY67ucLgCugOwTBAgQIDCFgAA4xZoMSaCcgABYbqUuRIAAAQKdAgJgJ9jI4wLgiJp3CBAgQKCigABYcavuRCC/gACYf0cmJECAAIFYAQEw1nc5XQBcAdknCBAgQGAKAQFwijUZkkA5AQGw3EpdiAABAgQ6BQTATrCRxwXAETXvECBAgEBFAQGw4lbdiUB+AQEw/45MSIAAAQKxAgJgrO9yugC4ArJPECBAgMAUAgLgFGsyJIFyAgJguZW6EAECBAh0CgiAnWAjjwuAI2reIUCAAIGKAgJgxa26E4H8AgJg/h2ZkAABAgRiBQTAWN/ldAFwBWSfIECAAIEpBATAKdZkSALlBATAcit1IQIECBDoFBAAO8FGHhcAR9S8Q4AAAQIVBQTAilt1JwL5BQTA/DsyIQECBAjECgiAsb7L6QLgCsg+QYAAAQJTCAiAU6zJkATKCQiA5VbqQgQIECDQKSAAdoKNPC4Ajqh5hwABAgQqCgiAFbfqTgTyCwiA+XdkQgIECBCIFRAAY32X0wXAFZB9ggABAgSmEBAAp1iTIQmUExAAy63UhQgQIECgU0AA7AQbeVwAHFHzDgECBAhUFBAAK27VnQjkFxAA8+/IhAQIECAQKyAAxvoupwuAKyD7BAECBAhMISAATrEmQxIoJyAAllupCxEgQIBAp4AA2Ak28rgAOKLmHQIECBCoKCAAVtyqOxHILyAA5t+RCQkQIEAgVkAAjPVdThcAV0D2CQIECBCYQkAAnGJNhiRQTkAALLdSFyJAgACBTgEBsBNs5HEBcETNOwQIECBQUUAArLhVdyKQX0AAzL8jExIgQIBArIAAGOu7nP7WX/62++ud5ce5i6+2vZfOt7tf32hvXXmt/fVPf2j7+2dWmMInCBAgQIDA8xcQAJ//DkxA4EUUEABfxK27MwECBAicFBAAV/j94Y/vffg0AG4ff9MePrjbjm590a5c/mX787u/bXt7AuAKa/AJAgQIEMggsG3t0ePWHm1b225b2/0UuPvPZtPaJsN8ZiBAoKTALgDu/tiz++/dj71Na2ee/LGn5IVdigABAgQI/EDgn59ebR989Gn77+cP2rUvb7Z71z9rt6590m78/+9Pnzw8PJzqT8nTDXv5yjtPA+Cl199oFy79pt0/vtsunj/bDl650Da7v+rxgwABAgQIvCAC2yX1ffdz3+7nwOW3BMAXZPuuSeD5COz+ZHz3iw7Lj+9/Y/c/ns9AvkqAAAECBFYWuHN03G7ePmr3H7Z2fO+o3bv5v3br8JN2/epHAuBp7eLkvwPw4PLb7Rev/b5tz5xtrfk7/07L2DkECBAgMI/AZvPd33bjF8Dm2ZlJCVQT2G4fLyFw+zQGVruh+xAgQIAAgR8XOLPZtG8e3Gl3vvxPu33tX+3m4T8EwNP6neVkALz06zfaz3/1u/byxVfb/tlzp/UJ5xAgQIAAgckEngRAfxf8ZHszLoEKAk/Cn/hXYZnuQIAAAQKdArtfBLt/dL3duPpxu/3Fv9vRV58JgJ2GP/n4yQB47mcH7eULr7T9l863zd7+aX3COQQIECBAYDqBJ//w73RzG5gAgfkFtv7R3/mX6AYECBAg0C+w/Jsvtu3Rw+N2/PXn7cHdG+3h8W0BsF/yx984GQBP60znECBAgAABAgQIECBAgAABAgQIEDgtAf8nIM8oKQA+I6DXCRAgQIAAAQIECBAgQIAAAQIEQgUEwGfkPTg4eP8Zj/A6AQIECBAgQIAAAQIECBAgQIAAgTCBw8PDN8MODzh4E3CmIwkQIECAAAECBAgQIECAAAECBAgQSCIgACZZhDEIECBAgAABAgQIECBAgAABAgQIRAgIgBGqziRAgAABAgQIECBAgAABAgQIECCQREAATLIIYxAgQIAAAQIECBAgQIAAAQIECBCIEBAAI1SdSYAAAQIECBAgQIAAAQIECBAgQCCJgACYZBHGIECAAAECBAgQIECAAAECBAgQIBAhIABGqDqTAAECBAgQIECAAAECBAgQIECAQBIBATDJIoxBgAABAgQIECBAgAABAgQIECBAIEJAAIxQdSYBAgQIECBAgAABAgQIECBAgACBJAICYJJFGIMAAQIECBAgQIAAAQIECBAgQIBAhIAAGKHqTAIECBAgQIAAAQIECBAgQIAAAQJJBATAJIswBgECBAgQIECAAAECBAgQIECAAIEIAQEwQtWZBAgQIECAAAECBAgQIECAAAECBJIICIBJFmEMAgQIECBAgAABAgQIECBAgAABAhECAmCEqjMJECBAgAABAgQIECBAgAABAgQIJBEQAJMswhgECBAgQIAAAQIECBAgQIAAAQIEIgQEwAhVZxIgQIAAAQIECBAgQIAAAQIECBBIIiAAJlmEMQgQIECAAAECBAgQIECAAAECBAhECAiAEarOJECAAAECBAgQIECAAAECBAgQIJBEQABMsghjECBAgAABAgQIECBAgAABAgQIEIgQEAAjVJ1JgAABAgQIECBAgAABAgQIECBAIImAAJhkEcYgQIAAAQIECBAgQIAAAQIECBAgECEgAEaoOpMAAQIECBAgQIAAAQIECBAgQIBAEgEBMMkijEGAAAECBAgQIECAAAECBAgQIEAgQkAAjFB1JgECBAgQIECAAAECBAgQIECAAIEkAgJgkkUYgwABAgQIECBAgAABAgQIECBAgECEgAAYoepMAgQIECBAgAABAgQIECBAgAABAkkEBMAkizAGAQIECBAgQIAAAQIECBAgQIAAgQgBATBC1ZkECBAgQIAAAQIECBAgQIAAAQIEkggIgEkWYQwCBAgQIECAAAECBAgQIECAAAECEQICYISqMwkQIECAAAECBAgQIECAAAECBAgkERAAkyzCGAQIECBAgAABAgQIECBAgAABAgQiBATACFVnEiBAgAABAgQIECBAgAABAgQIEEgiIAAmWYQxCBAgQIAAAQIECBAgQIAAAQIECEQICIARqs4kQIAAAQIECBAgQIAAAQIECBAgkERAAEyyCGMQIECAAAECBAgQIECAAAECBAgQiBAQACNUnUmAAAECBAgQIECAAAECBAgQIEAgiYAAmGQRxiBAgAABAgQIECBAgAABAgQIECAQISAARqg6kwABAgQIECBAgAABAgQIECBAgEASAQEwySKMQYAAAQIECBAgQIAAAQIECBAgQCBCQACMUHUmAQIECBAgQIAAAQIECBAgQIAAgSQCAmCSRRiDAAECBAgQIECAAAECBAgQIECAQITAt6UyJRdW5kjdAAAAAElFTkSuQmCC"/>
          <p:cNvSpPr>
            <a:spLocks noChangeAspect="1" noChangeArrowheads="1"/>
          </p:cNvSpPr>
          <p:nvPr/>
        </p:nvSpPr>
        <p:spPr bwMode="auto">
          <a:xfrm>
            <a:off x="215900" y="21167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92" y="2060848"/>
            <a:ext cx="6684454" cy="375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33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1345450" y="1085260"/>
            <a:ext cx="7605600" cy="87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rgbClr val="434343"/>
                </a:solidFill>
              </a:rPr>
              <a:t>Окно специалиста для проведения и изменения приёма пациента</a:t>
            </a:r>
            <a:endParaRPr sz="2400" b="1" dirty="0" smtClean="0">
              <a:solidFill>
                <a:srgbClr val="434343"/>
              </a:solidFill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403350" y="3"/>
            <a:ext cx="7489800" cy="8296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Разработка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 smtClean="0">
                <a:solidFill>
                  <a:srgbClr val="323C8D"/>
                </a:solidFill>
              </a:rPr>
              <a:t>приложения</a:t>
            </a:r>
            <a:endParaRPr sz="3800" dirty="0">
              <a:solidFill>
                <a:srgbClr val="323C8D"/>
              </a:solidFill>
            </a:endParaRPr>
          </a:p>
        </p:txBody>
      </p:sp>
      <p:pic>
        <p:nvPicPr>
          <p:cNvPr id="195" name="Google Shape;195;p24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16"/>
            <a:ext cx="1243012" cy="6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6936900" y="6392916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" name="AutoShape 2" descr="data:image/png;base64,iVBORw0KGgoAAAANSUhEUgAABQAAAAL0CAYAAABTQJp2AAAAAXNSR0IArs4c6QAAPWh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zd0FBQUdTQ0FZQUFBRDN2WmNBQUFBQUFYTlNSMElBcnM0YzZRQUFBQVJuUVUxQkFBQ3hqd3Y4WVFVQUFBQUpjRWhaY3dBQURzTUFBQTdEQWNkdnFHUUFBQ2lyU1VSQlZIaGU3ZDBIbUpUbHZmRGglMkZ4YXdncUdKV2NRQ2lvalJ4QnJGeEJZc3g0Z294bllzbng1VHJGRVVXeFExOWhveE1haUFVUk9NTGFoclJ6bUlEU3hFelJwUUlZZ2dvb2lDc09wSzJkMXZabllXRnRoOUtDNGVnZnYybW12bWZhWVBXMzc3JTJCTXc3QlNVbEpkV1JOMlhLbE5ocnI3M3lXd0FBc0hyWmZQUE5ZOUNnUWJIZWV1dmxSeUlLODhleCUyQlc0bjUwOEJBTUMzWiUyQjdjdVZGUlViSEVRNjNLeXNwNnoxJTJGMGtMMWMxdXpacyUyQnM5diUyQjRoZTVrV1hRN0xYWDVSODJlWTk3JTJGZ3JSaDRTaXN6ekFBQWZLcyUyQiUyRnZqaiUyQlBMTEwlMkZOYkRldllzV1B1dUx5OFBENzU1SlBjNlpRTk50Z2cxbGxublpnd1lVSlVWVlhsUiUyQnZYdEduVDJQMk1sNk9vN0hjTnp6QiUyRk14dkYlMkJYYzlGWSUyRjg2ZiUyRmx0eGRvY1hqZkdQejRvTGlvYTM1Z1VTME9qNzZESDRsNnJsb2plJTJGNzlkYSUyRmZJZzd2TzNpaCUyQjhyZXglMkYyRExvb2U1OThWajJlT0c3cXJ4V3gwZnZ4bFdTNFBBTUJxcDVHQ09hTnlWbnpkZW9kWXVIdGJ4RDY3dEk5MThsdjFtbkZmbkhISWdYSGFYZm50UmMwWUdWTXJta2ViemZQYkxmYUpYZHF2RTBVdE5wNGZ1czA2dElnMVoweU0wcXYlMkJYJTJGejg2RXRqUkg0Y0FBQyUyQnFjV0N1Y01oRHl6WDhYMlBGOFNMWmV2RUMzWEhOem94WG51aEtrWlBqUmowJTJGUWR5TThIWjhhZWVlaXAzbkkzcjdQSDVBJTJGNlVPOTdvJTJGTCUyRmtqdSUyRktuNSUyQmRSZTV3eUExeDl6c3o0c1l2OHJlNzF5JTJCaWVjVyUyRjRyU0h0bzV1bVdMT1h1Nm96aTNpak9FSFpHNyUyRmh0eDJkbFk2ZTN4TjM4RzU0NmNlSDFRem5yMSUyQjVuaHc3ZTMzNlJDWFoyNm5kcnp2NEpyeHA1NTZ2T2J5JTJCZHVaJTJGemp2eW8lMkZudHdkZDFIV2hiY2VPSFR0MjdOaXhZOGZMZnR6MWxCZHl4M3VmODNyeXVQYnlQenp1cWR6eGtpNiUyRjliRlA1STUlMkYxbnRVN25oSmwyOUlJNjFoM2lqTyUyRjh1VjBhUjBkSFE4b1NTR0hYaGEzSlZiT3RFdmZ2TEd1VEZsOTh4NUE0JTJCT1MlMkJ0TSUyRldiaiUyQk1vbUElMkJQb1N5ZG5ndm5zbVBLcjAlMkJMWjglMkIlMkJLJTJGcnZNaW51eTE4OHV4Yml0ZTB6dm03bmU1UFBqTDFjMmlZRkhYeHFUYzllN054NXQlMkJjdm9QcjF2SFAybjl0RzMzMCUyRmlqU05QaTBjeXdYelZGb1BqeE96WXdHT2o5YiUyQnV5TnolMkJpTXg5M1JVM2x3eUxBeSUyRjZPak4lMkJWQlE5VWpPam5SMiUyRlphdnhjY1hSZDhidWQ5MFNXNDJ2dVh4MnFjWmR0MndWNDYlMkY0WGN6OXpjMVJNaXh6JTJCV2N6WSUyRjEzanhiajdva0RUM3UyNXZrdThwd0FBRmgycThrYTVyeHB0OFlUNzdXT0hiSlRzdG1sRTIwJTJGalZFTExiV29XZXVjbldIdXYzdEpOSiUyQiUyRnpxSldaWHc2NnA1TWJHZk1lRHBHZnZCRmJqVEszNHRaVFR0RnQ2NGJ4VkdiTjQyeFE1JTJCT3AwZE9pYUxNOVZ2c3MwdVVWRTZMY1RXWFhHRE9lJTJGRk12bVluM2YxT1RNMGM1eTViTVNydXlUJTJCbTJ2SFk2S2pvM0dMQjVXTlM1bm1NSzRvMm0wJTJCS3U5JTJGNU5GcHMzRFZhN05JNktrWU5qZmV5eTA1YTdCSnQxNW9SRThVeUFNQXFyM0dET1daa1FuWnF0TjM3b3VoeDRyN1IlMkJ1MTglMkZPWmtaNXl2ajYzR1h4cjc3YmRmSEhuSE83SGt2eVB5c3ZFOHBXbDAydiUyQnclMkJhRTZJM00lMkZjemJlSVk3cDBEem1qQjI2d3RZdFQ3cDdYTXpwdEglMkJjc05NNk1lV0oyek9QbzBsc2ZrSW1tRDhkVmVlNUFRQ3dxbXJrWU02RTdIMSUyRmlEZm0lMkZDQ08yalk3RTF3M1k1dEZoeFpyeG96Y3RPeFN2Qmx3SWRrUW54Sk5PJTJCMjBJRlFuM1IzdmZObzJmckxZJTJGVFFzRzlrVkxiSXoxVFhiR3gzVk9kcG1UMlJ2YTBhSDJMdDJWeHdiblJqN2IxNFowN0xUMXZuWjdaMUs1bVpDZlVhTSUyRkRRVDdqdTFqVThYbmpvSEFHQVYxZWpCbktuUHVIWElsS2ljJTJCc3dpNjNzejQwJTJCOEZ5VkhacGRrRElxRDFwbTU5RFBNR2JuWWJiNW1uVkNkRkhlUHE0am1heTdEMG9oSlYwV2ZGeXVqNjBVMXkwSnU3akNuWmtsRzVyYXU2dk5pVkhhOUtEZiUyQlZQOWRZdGI5JTJCZlhKdWRudG9sZ3pIJTJCclpHZWVLZGZJeERRREFLczhIbHdBQThIOHElMkI0YSUyRk9YUG01TGNhMXFKRmk5eHg5ckpMOHliQjdCdiUyQnNtJTJGbW16bHo1aExmOUZkWVdCamIlMkZzJTJGVDliN3ByJTJCQ1hmJTJGNHNGOHl6UGhrWEg3N3pmTFJyMXk1M0JnQUFyRTdXYkxsWnJGbjFhWXglMkI2ODJZOXM0VDhjVm5FM0xqODJlWXR6M291dmg2OXV4WWYlMkYzMWMyY0FBTURxWnQxMTE0MUpreWJGckNsdnhzUiUyRjNwc2JteCUyRk0yJTJGVzhJU29xS3VLMlB2dm56Z0FBZ05YTjMwdGZqSmZHZkpVTzVxRURqOCUyQmRBUUFBcTV1ciUyQnowY3c4dktZOGJFa1RHNXJEUTN0Z0wya2dFQUFLc09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RUpCU1VsSmRmYkVkajF2aUlxS2loZzY4UGpjR1FBcFZabWZIUE1xY3o4JTJCNER1dm9DQ2l1S2dnTWtjQVNWZjNlemlHbDVYSGpJa2pZM0paYVc3TURET3dYTEt4WEZrVkRnNHJ4V0ZlWmVhUHZNd3h3UEl3d3d3c2w5bHpxM096ekUyeXMzYW03ZmdPeSUyRjV4bCUyRjFhYlZwY0VFV21pWUFsTU1NTU5LS2FTaTRzcU01RmlJUERkJTJGWGdEenJnbThyOEtBRUFBQm9pbUFFQUlFRXdBd0JBZ21BR0FJQUV3UXdBQUFtQ0dRQUFFZ1F6QUFBa0NHWUFBRWdRekFBQWtDQ1lnUlZtOXVpYm9tdHg5cU96aTJQSDY4dmk2JTJGdzRBS3hNQkRPd2dzeU9jVSUyRjlMVVpXWms5WHhxaGJCOFZybiUyQmZPQUlDVmltQUdWb3hacjhjOUElMkY0WjhmMmZ4U0c3dFk0WSUyRjJBOCUyQnBaaUJtRGxJNWlCRldMVzZNZGk4THNSYTI5M2JKeHk5QSUyQmlLTWJIblFPZmo0JTJGejV3UEF5a0l3QXl2QUolMkZIaVgyNlBkNk5sOVBpZmJySDdQaWZFJTJGdXRFVEh2czNoZ3hKWDhSQUZoSkNHYWc4WDM4Y3R6MzhOU0lsdnZHTDNZdWljTDJQNDNEOXNvVTglMkZUU0dQRDBlMUdWdnhnQXJBd0VNOURJcW1MaTBJRXglMkJOT0lOZ2NjRVYxTE1rT0ZHOGNlJTJGNzEzckJOZnhmUDNQUiUyRnZKNHA1JTJCck5ueENZRjJUMXIxSGRZSTFwdnNXZjhac0RMTVhWdSUyRmdwWjA1JTJCTk16YXA3JTJGS0xIM2E1NVQlMkY1S3kwd2IlMkZyWUdIYnJ5YkhYRHphTTlYSjc5Y2djMW1nZFclMkJ4NWZGeHgzNmlGNzZ1dTl3ZkU3cm5iM1NWeU4xczFJOG9ldkRTTzJMWjFySmtiTDQ3bUhYYUwzJTJGeDVXSXlmV2YlMkJUZm4lMkZBN3JuN2EzJTJGS001RjV5ZXBSRlo4ODg5djhhOUklMkJUbm1tN3FYbXhiU3l4JTJCT1dDNDVhN0xGdnNrT1BPT3ZPUlY2bnV1Wk5qN0hEYm8yVDklMkZwQmJMaGVjYzMxaXB0SHUlMkIwT2l5c2VleWZxZmJpTFB0OTZUWTluejlna2QzdjF2ZGJ6YjZQOUtiSFFVNm1qNnBObjRyZjVmOCUyQkdYcGVxV1dQanlhdVBpSjAyclgydEZ6a2tiaDlnV1FsbW9IRlZmUkF2M0Q4c3ZvdzI4ViUyQkg3QlFiNUljMzNPUDRPS1IxeEZmUCUyRkRrZSUyRlBmeTdtQnVUbncyZG5qMCUyRiUyRlZQb3V1WlElMkJMamJ6eFZQUyUyQm1ETHNrZHUlMkJ3UmZ6c3BGdmkyZEVmeHF5aVZ0RyUyQlhmTW9tdk5aakIxJTJCWjF4NHhJNnglMkJVOHZpbWVYZEdkZmo0bmJEOTRpdGp2azRyanZ6ZkpZdDZSVnJCR1ZVVDdoaGVoJTJGNnMlMkJpeTg2OTQlMkJubGVNQlZVeDZMYzQlMkY1VTB6TWJ5OXNjang4MmdGeDhwViUyRnIzbnN1VDJTWkdRZSUyQjhSJTJGUGhKJTJGT0g2WDJMejdnSGg3MFpmN2kzJTJGR05idVd4QlklMkZPeWx1ZVhaMGZEaXJLRnBsSDI5bGVVeDU0NEc0c1BzUFklMkJkemh6VVE4Q3RZMVpSNDdOeGo0ayUyRjFQJTJCR2NxayUyQkdSdThkdXNUJTJCNTk4WHI3MyUyRldjek9qd09zS0lJWmFGU3ozMzQ0JTJCajN4WlVTYiUyRjRwRGRxck41WXdOZG83REQyb2JVVGtxJTJGdmJFTzB2ZUolMkZPR0o4ZlQwNnFqdXJyT29YSm12RHY0TjdGNVVXVzhkJTJGTTVjV2RaJTJGbFphN2hsOTM2OTcyUW5SZjdmc0dSdkd5VTlQcXpOZUhTTlAyaXgzbFV4MnhTZER6NGs5OXZsOWpKalpORFk1OU0lMkZ4MHVTdm9uTDJwekZwOHN5WU4lMkZlemVIZklsYkZ2bTZJb2YlMkJXeTZISE1iZkh2ciUyRkpYWGN5MGVPUzhJJTJCTGtVYnRHMzVjbXgxZVZzJTJCUFREeiUyQk5yN09QOTVIem8lMkJ0Nm1ZWjk1OGI0eFclMkYlMkJIaE9XcFptckpzWDl2ejAyN3B4YUZFMmJGdVVINnlxTVZudGRISU9HajRtcFgxWE9mNDZWWDAySkY2JTJGZE16SjNHJTJCVkRMbzJiWDFna2ZlZk1pbyUyQm16b3VTJTJGUzZOMHJLcEN4N3YzRTlpUk81NmMlMkJLZEc4OWQ4UHAlMkJhNnBpMHYyJTJGaldQdm5CcEZUWnRHZmM4NHV6NyUyQnFRdU9qaHZIVlVhejNhNk01N0wlMkZablglMkJmYXNuOUklMkZjUHoxQUl4TE1RQ05hc08lMkZsRFE4OU9yclc2ZVdJOVdPSGc3dEhKcG1qYk9EZmwyJTJCZnpJWE5vOVBQVDQzZiUyRkNpN01UMCUyQm1QWkZibmk1ekhvMWJqbnpqekd1c2lnNm5QcElqTHozNU9qYWJxMEZQeFNMVzBhbmZjNlBoNGJmRXYlMkJWS2MlMkZ5b1JmSGRVTWIyc2ZIJTJCSGpxMWEzaWJ5JTJGZEg2ZDJiUmRyMWQ1STl2RjJ2ektlZk9xUzJEcFRmJTJCV1BYQmEzdjFLZVAzTkpzdkY0WnB3NGVHWVViWGxjbkhub2h2bnh1amFLbmhkZkVrZnR2bVdzUCUyRjlPTTNlNzF2ZGoxN1A2eDVXN1pyY214JTJCdiUyRldlVEZMbHdydHI5NlZJeDV2RThjdVBYNkN4NXZjWnZZNWF3QmNkMGVtUWRiJTJCVVk4JTJCc3EzJTJCdzdOcWtuM3g1a25EbzZaUlZ2R2NXY2Vtdmx6cHg1ZlRJelhSazdOblBoJTJCSEhuZUNiRmIzWDh6Z0JYRXp4bWc4ZFR1ZXprNnhwRkg3Qml0YTBiblczJTJGbiUyRjQ0ak5zNmNHSDlQM1B2YWN2NFAlMkY5bmxNVDNYeVd0SGkzWFh5QTB0aiUyQm4lMkZ2RGZ1ZUN0VDltMk9paHN2MkRjMmFPQ240VnBkRG84JTJCcDJ5Uk9UVXQlMkZ0RiUyRmFBTkxJNHBpaDNQT2p3TTNhWkxmWGxqem5ZNkxjN0s3Q1lteDhlaHo0NWZxRXc5bmo3MHJUc25GWTRjNDZjYXo0bWVMdnBoTE12ZnJxTWpkVVp2bzFHN2QzTkI4MzlzNWpqbmlSN0ZlZmMlMkI1c0VWczlzTnNxbGJHZTIlMkJPJTJGJTJGYVdaY3dlRzNlZGNtSU1ucG41QSUyQmFrRyUyQk9zWlg3Q0FDdU9ZQVlhemZSJTJGM2hkM3Y1czUwYkZuZE4lMkY2ZXpXRGRiWGNQZzQlMkZLaHVmayUyQk9CUVNPV2VaJTJGTTg2YVBpZEtyZThlZk0lMkZmUmJOJTJGZWNkUzJ6ZkxuTEt2Wk1lWDFGM1B4MjdKYmo5aGhvWm53UlRXUExicnRGOW5PJTJGJTJCcmZvMkw4OUpyUmhXMFZoM1RyRkd2bXR4WlQyRDUyM2k4M0xSNlR5OTZMZW0lMkJpcmt3OCUyRnYyc1h2RllMaDc3eFFWN3QyMWdlVUk5cWlwaXh2dXZ4cURmSGhFWFpQNTJhZGJ0OTNGMnQlMkZxZllGWEZqSGolMkY5V0h4JTJCQU8zeENWbm5SZ0g3ZFFwTnR0dzA5ajdwc1FDNGhWaWRvejklMkIxblI2N0daVWRUaHBPaDN3ZDdSdHFFbnZPNFdzVSUyQlA3TmZRUjNIUDFiZkhpdzIlMkJxeEdnOFFobW9KRjhFaSUyRiUyRiUyRmQ2YUdkangxOFZ1TGVyWmMwSEJldEgxeW14UlIwejdSJTJGOFltdXF5eWYxaW56WUxYNzlKcTYzaW9CdmVqJTJCM1BmeWhldmUlMkJFMkxMQlFsMlNMMlBhQnpWenB4dHUweUZhNWs0MXJPV21XJTJCV0NPU3JuUm1XOWE1RFhqdlhXVFQyWXdpaHVVbE9BMHlkTWpRYVhRdWRVeEppJTJGbnJGUVBEWTAlMkI3M0FnajFURkJTdG5YbThQNDdqN3BrWFA3JTJGODBYajFINyUyQkpINnlkdjFpdGVWTmkyR1g3eE1ZdFdzYW0yJTJGOHNEampzNVBqOUgyNkwwdGZHeGZ1ejFvcld6WmM2enh0RnhaaSUyRnhobTlIcXVaVGU5M1FleWRmTUxONDhlbjN4YVhkbDB2eXAlMkYlMkZYZngwZzZheFJ1dE5vbE9uVGpXSFBjJTJCUFYlMkZLWEJHZ3NnaGxvSExYN1hsNWFYejBiZHolMkI3SFB0a25qTWxucnY1dkxpZyUyRjNNeGVTV2NYRnk3VmJPb2YlMkJGR2pZb3hnNkwzMlU4dVpUdzJyTEw4M1NpOXB2ZmlyMVBWSnpIMG5EMWluNHVlaWNuVm04U0JGOThSajc3NDc1ajQ0ZFNZTmFjNjVzMGFFJTJGY2NYJTJCJTJGcTRSV2pZa3dNNm4xMlBEbCUyRk5uMkRKZjVpS2x4JTJGOSUyQmp6d2tjeCUyQmFWYjQ1Z3QxNG81bjAyTWNlUEcxUnpzTlFOWUFRUXowQWdXN0hzNXRya3EzcWlvczllQ3hRNHpZOFR2c3Y5TCUyRmF0NDVzOFBSb043bUt0dkx4blZjJTJCT3owZmZITHpmNFR6eDR6dDV4OEUxbFM3VWVlSEZOWTkwV05ldDZwMDM0S0dibFRqVnMlMkJvVFJOVFBuYTdlSTVWczIlMkZYbE1HanM1ZDZyTlppWFI0RUtTdXZGNDZtMXg4YjVManNjYUxXUFB2dTh2ZUozbXpvcEpMOTBTQjYxWDh6cnQ4JTJGdVhNbyUyQmdSdFdFMHJqaWolMkJPaWN1M2Q0cWJYUmtmcEpjZkZBYnR1RlJ1VnJCJTJGTlVpVyUyRlFsVEVtRUc5NCUyQnduczdQcHA4WnRGemU4bG53eHN5ZkVFNWVmRzM5N2UwNTBPT0clMkJlUHZ6JTJGRjVDN0NVRFdBRUVNJTJGRE5WVTJJcDI5JTJGSXI3TW5Oem15UDJpYzNLcFJQUFklMkJxQWpZNnZNcWNvMzdvdW54eTVMOGhaSHl5Nkh4b1dYZG85MW9qSkdEWDRwYWpKMFdhMGJHJTJCJTJCNFMyNlBIUjg5ZEclMkI4bkZ4TVBTdmVIZnBVTHBqYjdMeFRiRnB2N1k2TkY4b1NlNVNZOVhZTWVmUzl6SW1XMFhXM3pnMHNBY25FNHgyblJhJTJGYWVMeXcyMkp2bWx4cXhjMmlmZGNUNHklMkYzbnh0YlpGNm50d2M5RUslMkZuRjA1JTJGUG1sMFRNanVyM21iSTJMJTJGYlJaZHE1RlJWUjRmdnZmdHZOV3ZZc3dkY1Zxdm10bjBVMiUyQjdNTG90OVJPdWlMSiUyQng4VkoyZGRxMjh2amdUOGVGcDNyZlFjalFPUHdFd2I0eG1hJTJGJTJGVmpjOFVLdXd1TEklMkZUbzMlMkZPYTN2SFczJTJCVVg4YXBmc3JzdEd4WUQ3MzRpbDNkRmFZMXIlMkZKJTJGOFRKJTJCUjJmbkYzOUxxaTRROUJxUmh6WDF5V2ZaZGgwWmJ4NjElMkZ2TnYlMkJEV0JZMlBlNiUyRiUyRkslMkZ4ZXIyTGt6TWhmTjlsdVRjcVJwc0Q0b2pjUng4dXJuSjAlMkZ6ajdkOFBpeTJXT3g2VlEzOXJyNlIlMkZHdE1WZSUyQktyNFpOaE5jV2wyUDlvcld1WG82SCUyRjI3MkxZbHpXejZSY3V3eE91bWxRYWwxNzJXdVpQZ1RaeDFDWEh4WGIxZEQ5QVl4TE13RGUwWU4lMkZMUlRzY0UlMkZ1bnA1ZHJyTEZaZER0OHA5eWVIOGJlJTJCMUM4dWRUN1pLNktXV01mak1zdmVqUyUyQnpPN0s3WkJkNjk5WDc5Sm8lMkZ1TTQlMkZlWmUlMkJROUJPVEIyT2FKZmpQaXdZc0dhNnV4SFJ6OTlWUnk4eDBuNTliVTN4cW03MUxQbmo1eTFvOFVIbDhjZWU1MFREJTJGNzdzNmhkTWx4VjhWRzhkTVBCc2NkSlQ4Yk1hQmI3WG5GZTdOUEFIamslMkJldTd4ZURWelAxdWU5OWU0WkduamNkS0Q4ZnRMN283blJrJTJCSjhvWFdLVmZFUjZNR3hkbSUyRnVpR3luZDVzeDkyaWMlMkY0bXY3ZlJWckZwN29YJTJGWSUyRlM2WmtpOFg1RiUyRnhwbm5PNmIwd2pqNDhEdWpvazEyRjNncjJFZlB4ZU92enN6OEhYSmUlMkZQV1NaWmxObnhXdjNIWkpESjZaJTJGWG83Sjg1cTZBVUZhRVNDR2ZobVpyMlIzJTJGZHlVV3g3JTJCRDdSYWFuMlhMRkdiSG5BOGZIVGJMaU52ek1HUGwlMkZQbW9oNjlwSlJVRkFVNjIxeFNOeVclMkZaUzNIJTJGZUpHNDdiWm9tejJRMHJqUFc3WFJHUERUb3VPcXd4Sjk1JTJGNEpUWWRjTzFvMmlOMXJIUmh1dEZjWk5Xc2NXJTJCdjRzaDA0cWk4MG4zeDVCclV1dHJ0NGx6Yjc4cDluenZEM0hJMXEyamFlWTIyclZlTTRyV0xvbWY5QjRTMHlxYnhZJTJGN2xNYWRKMnlaZkx6WmVCelFlOWRvS01zWFUlMkZWWkRQdjkwYkhIRDlwRjg2WjFYcWVpdGFOa3gyT2klMkYlMkJqWjBiUnpyJTJGaEh2ME9qZmY0cWhSMFBpWXQ3Ylo3NTF5cVBWNjdZTHpaZGU2MW8zYTUxckpsNXZsc2RkSE5VbmpJZ3JqbDBTZm42Y3B5OGVaMzdXJTJCalFLdmJLNzVidTVaTTN6NDIxUCUyQldaJTJCdmZuWExSbG5EZWdkJTJCeTYxRTg0OCUyQmZadSUyRmZGSlRmbHB1dmpxRDVIeHpiTCUyRndVQXNOUUVNJTJGQ05USCUyRjklMkZwcDlMeGR0RzRmdms5Z1g4U0lLTjkwblRzaDltTWUwZUhMd3EwdTVUJTJCYWlhRmF5YlJ5YTNWM2FrRDZ4MjlKUFN6WmdyZWgweEIzeDdnZXZ4RjFuOTRqdDJ6V1Bvam1meFFjZnpvcWlWcDFpaiUyQk11ajN0Zm14UmwlMkZYckdaa3Y0MyUyRjdyZERraEJvOGVFYmVmdEh0MFdQUHptUExaN0NocVZoTGJIbnB4NWpiR3hRdVg3cGwlMkJROXR5eEdPMDdCcTlydnlmMlBNSEhhTmQzVjNCTlcwVkcyOSUyRmFGeDg3MnN4cWV3UHNjOUNkOXd5OXJobVZJeDU0cW80JTJGRWV0TW4lMkI2ekluUHBwVEh1dHNjR3BjJTJGJTJCbW9NdVdUUCUyQlA2Mzhwc2hPNXMlMkJJSG92MHhQJTJCSlA3MyUyQmo3eDlKZlpMN2N6NCUyRlFHOWk4TjBOZ0tTa3BLcXJNbnR1dDVRMVJVVk1UUWdjZm56Z0JJbVQwM29xcTZPdFlvenNSdllVRiUyQmREWHolMkZvRFlmZE5meCUyRk94YyUyRlFiTnpKTzJpdyUyRlRzNzBaOCUyQkk3ZmE2S1NwUGZqcmUlMkJQUGV5JTJGOG14bTlvenJ6cTNCcnVwc1VGVVdTYUNGaUNxJTJGczlITVBMeW1QR3hKRXh1YXcwTiUyQlpIQndBQUpBaG1BQUJJRU13QUFKQWdtQUZZSVZydTJUZmVyNjZPRCUyRjRQMXk4RE5BYkJEQUFBQ1lJWllIbHQ4cXQ0cnJvNnFxdnRJUU5nVlNh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DZ29LU21wenA3WXJ1Y05VVkZSRVVNSEhwODdBMWc1VldhJTJCbyUyQmRWNWpkV29ObHpJNm96JTJGelV0eXZ6bFhWaVFINFh2bmpuenFxTXE4MzNScEtnZ2lsYndORkZCNWx1aFNlWSUyQnNzZkF5dW5xZmclMkZIOExMeW1ERnhaRXd1SzgyTm1XR0dWVXhWVmY0RThLMnJ6b1I1YmhZS1dLV1lZWVpWek56S1REVG5adE15ZnhHdndGbXU3QXh6VmFZTzFpaHVuQm5tQng5JTJCSWxxMiUyQkY1JTJCQ3hyUHZLcUNUTWhtWjVlck05OFRLeVpucDglMkY0UExwMzMlMkY5YiUyQmQ0RFZxejZacGdGTTZ4aVZ0WmdIdjdjaU5oajk2NzVMV2c4MlNVWmxWVVJUWXRYM0pLTTdOZnZyaiUyRnBLcGhoRldCSkJnQUFMQ1BCREFBQUNZSVpBQUFTQkRNQUFDUUlaZ0FBU0JETUFBQ1FJSmdCQUNCQk1BTUFRSUpnaGxWYyUyQmN0OW9uTkJRUlRrRDEydWV5dCUyRkRnQ3dOQVF6ckFZNlhsc1cxZFhWTVd2a2hiRnBmZ3dBV0RxQ0dWWnhYNDJmRUswNnRjNXYxVkglMkJjdlRwWER2ejNDYU9MZjBvT3hndjklMkJtODBHejAxTHVQenA5WGU1MHVrWjJrJTJGdUxWeSUyQkxRbTBiWGpHZE12ZnVVM0RnQXJHb0VNNnpTeW1QQ096Tmk2dzdmejIlMkZYbWhwMyUyRjNmM21Iak5sTnpNYyUyRlhIZldQR0w4JTJCTm1pN3VHTmVXWmNZeTQyUE8zanAzNlJxWm1MNjJWd3h0WVk0YWdOV0xZSVpWMmxjeGZrS3JXR3lDZWVyUXVIZjhPWEYyajN4SXR6MHdMamp4c3hqN2FjMW1mY3BmdmpaNlRUdzV6dTJXSDhpWWNGSFhLQzR1enMxR2IzRDBzJTJGbFJBRmkxQ0daWWxaVlBpSGRtYkIyTFRUQXZxMW12eExXOUpzWjUxeHdVRyUyQlNIc2phOWRFVE1temN2Tnh2OThhQTk4Nk1Bc0dvUnpMQUtLeCUyRjllQXh0MVNrV1c4SGN0bHNjMGZIYXVLNTJiZkxVUiUyQktLVyUyQnVaaWM0YjElMkIlMkJhbUhqZU5WRTdJUTBBcXhQQkRLdWtMJTJCS1ZpN2VLNXJzTWpwNW45NGpGTzdkdEhEV3diOHc0cUtUbURYNGJYQkc3RGZ0ckEwRThNMTZlMlhQQjhnMEFXTTBVbEpTVVZHZFBiTmZ6aHFpb3FJaWhBNCUyRlBuUUdzbk9aV1JsUmx2cXViRkdYJTJCSWk3SUQ2NEFzJTJCZG03NmM2MWlqTzNFOGozTkh3NTBiRUhydDN6VzlCNDVrenJ6b3FxeUthRmhkRTBRcWFKc3AlMkIlMkZlNzZrNjdmeXZjZXNHSmQzZSUyRmhHRjVXSGpNbWpvekpaYVc1TVRQTUFBQ1FJSmdCQUNCQk1BTUFRSUpnQmdDQUJNRU1BQUFKZ2hrQUFCSUVNd0FBSk5nUE02eGlhdmZEWEpUZEQlMkJ4S3RCJTJGbWh4OTVLbHAlMkJiNzM4RmpTZWVkVUZtYSUyRlZ3aWd1ckk3Q3FNcVBOcTdwbjglMkJNQTd2dkY1bHZDZnRoaHBWY2ZmdGhGc3l3aXFrTjVoVXRHOHpWbWYlMkJhWnVOQUhmQWRsdjNna3BvUEZGbHhIMXhTVjNIbVByNk4lMkJ3RldEQjljQXF1QjJsJTJGVzM4WWgyOG4xalRzNGZOY08zOWJYcWxpR1ZaTnZhMWpGRkdUQ0lQdEwyOEhCNGRzJTJGaUdWWU5mbldCZ0NBQk1FTUFBQUpnaGtBQUJJRU13QUFKQWhtQUFCSUVNd0FBSkFnbUFFQUlFRXdBd0JBZ21BR0FJQUV3UXdBQUFtQ0dRQUFFZ1F6QUFBa0NHWUFBRWdRekFBQWtGQlFVbEpTblQyeFhjOGJvcUtpSW9ZT1BENTNCa0RLN0xrUlZkWFZzVVp4NWklMkZ2d29MODZQSjc4T0Vub21XTDclMkJXM29QSE1xeXFJNnVxQ0tDcXNqc0tDM0slMkI4UmpkOXh1ZlI4NkQ5ODF2QXl1enFmZyUyRkg4TEx5bURGeFpFd3VLODJOQ1daZ3VUUjJNQTklMkZia1Rzc1h2WCUyRkJZMG5qbnpxcU95S3FKcGNUYWE4NE9Oek5jdnJEcnFDMlpMTWdBQUlFRXdBd0JBZ21BR0FJQUV3UXdBQUFtQ0dRQUFFZ1F6QUFBa0NHWUFBRWdRekFBQWtDQ1lZWlUxTmU3dVhoQUZCWXNldXNSMWIlMkJVdkFnQXNrV0NHVmRsNng4VERVNnFqdXJyMjhIRU1PaUIlMkZIZ0N3VkFRenJLYktYJTJCNFRuV3RubmJ0Y0Y3bEo1JTJGS1hvOCUyRlByNHRuN3U2ZW40MXVFOGVXZnBTN2ZPNjh6cld6MUczaVY0OTlYRE9lVWZlMnVtU25yJTJGTzNZeUliZ0ZXQllJYlZWTE9kTDR0MzhqUFBIMSUyRndyN2l1Tm96SG54T25UN215WmtiNjQ3NHg0NWZuUnVsSFUlMkJQdSUyRiUyQjRlRTYlMkJaTW4lMkY4ODFQNnhPTUxtams2WGxzV3MwWmVHSnZtdHdGZ1ZTR1lZYlcxWUkzekJrZmZIYVBHZmxvejNQSGF1TyUyRnNyV3RPdCUyQjBXUiUyQnc4S3NiJTJCZTJqY213bnBzM3Q4UHo5JTJCWUp6OXklMkJueG44OXFOcjhhUHlGYWRXcGRzMUVyYyUyRmx0OHJQT2JZNHRqWHlPQThCS1J6RERhcWs4WHU1elVBejVaYzJNOFRlYkdaNGFRJTJCOTlQYmJ1a0klMkZwV3Bud0xzdk5ZTSUyQktSemZ1SDRPc3p3QmdKU1dZWWJYMFZZeCUyRmMyWSUyQmNzdGo5T01QeElTYU15TEczeEZQNWVPMiUyRk9XYjQ3THh4OGQlMkJlM2VMSXpJQlBIJTJGWnh0Ukg0cnFCTFdPelZ0blQlMkZ4djNaaSUyQlRuNVJlWFBhJTJCNXQ4NkFLeDBCRE9zbHRyR2dSY2NFcmR2azEweTBTRXVtNzdEZ2hubWpudkclMkI3JTJCcldVclJ2UHZFdU9aJTJGejQ2dE01YyUyRmFtRGZtSEZRU1c2OFlJTXJZdGNuQnNUUEMlMkIlMkJQSHUzT2pCWlhIWjI1ekNMbUw4bllJTTVvY1ZVYzNXQlFBOEIzVzBGSlNVbDE5c1IyUFclMkJJaW9xS0dEcnclMkJOd1p3R29vdTNlTEkxNkl3eDdQUm5MYTdMa1JWZFhWc1VaeDVpJTJGdndvTDg2UEliJTJGdHlJMkdQM3J2a3RhRHh6NWxWSFpWVkUwJTJCS0NLRnBCMDBTJTJCZm1IVmNYVyUyRmgyTjRXWG5NbURneUpwZVY1c2JNTUFNQVFJSmdCaFpvdG5OY3RoU3p5d0N3T2hITUFBQ1FJSmdCQUNCQk1BTUFRSUpnQmdDQUJNRU1BQUFKOXNNTUxKZkczZyUyRnpndzglMkZFUzFiZkMlMkIlMkZCWTFuWGxWQlZGZG45OEZjSFlVRnVWOTVqVzc2ak0lMkJqNTBINzU3ZUFsVmw5JTJCMkVXek1CeWFleGdoaFhsMiUyRmpnRW1EVjRZTkxBQUJnR1FsbUFBQklFTXdBQUpBZ21BRUFJRUV3QXdCQWdtQUdBSUFFd1F3QUFBbUNHUUFBRWdRekFBQWtDR1lBQUVnUXpBQUFrQ0NZQVFBZ1FUQURBRUNDWUFZQWdBVEJEQUFBQ1lJWkFBQVNDa3BLU3Fxeko3YnJlVU5VVkZURTBJSEg1ODRBVm02OWUlMkZlT2R1M2E1YmNhWDFVMGlld1BqOExxdVZGUVVETUczMFZWVVpUNVdpM00lMkZGY1pCWm10RmVIRER6JTJCTTY2JTJCJTJGUHI4RnJNeXU3dmR3REM4cmp4a1RSOGJrc3RMY21HQ0dWZFNOTjk0WVBYcjB5RzgxdmpuekNuTEIzS1N3S2dvTEZUUGZYWE1yTTlGY1hSQk5pakolMkY0QlhrZnVVMXV0TFMwdWpWcTFkJTJCQzFpWjFSZk1sbVFBQUVDQ1lBWUFnQVRCREFBQUNZSVpBQUFTQkRNQUFDUUlaZ0FBU0JETUFBQ1FJSmdCQUNCQk1BT3J0NmxENG96dDk0MmIlMkZ2VlZmZ0FBRmlhWWdkWGExRGVmak1tYk5vdSUyRjNqSXNwdWZIQUtBdXdReXN4cWJHbTA4V3gzSDlMNDFmalgwc1J0UVc4NWhiWTYlMkJPSGFOaiUyRnJEdlRmJTJCS3J4WVo2M2ppWTduQW5qcmtqTmklMkJkbXpmbXlJM1VaMmR0ZTc5V0x4NDYxNzV5OWZPWUUlMkJOSVdmMGpzZnEzayUyRnVPbVBpMXIzeXQ1RTVuRmg3Z2R6c2QlMkIxNDNkdllmdjVsTzNZOE1YOTdkVzhqZjluNkhuTm03UGpzODhsZXBhNjY5NVYlMkZIbVBtUCUyRjc4ZGZNWEJWamRDR1pnOVRYMXpYaXllSSUyRm8yckpMN0hiWTJIaHNmakZIYlB6YkIlMkJPdDhlTmolMkZQaEg0JTJCQTNoOGU0VFU2TVlabnRSODglMkJPbTU2TFROJTJCNndIUk1oT2ZSJTJGNWgwJTJGakxXOW5MWmM0N3VEVE9HWkNQMFdkUGowRWIlMkZpTTNQdjdSZzZQMG5BRTFNVDFmSm5Ddkd4b3RtMlZQZDRrVGg5WGNSdmIlMkJmdlRhaUV5Y1pzNCUyRjhnJTJCeDZWJTJGZXF1YzI5cXg1REpueEVmM1dqT0c1eDEzbk5rYWNHUlAlMkJOaXltZDZubk1XZXZ2cGhGN212STZmSEQ4aUhSJTJGejlueG11NTIlMkJzWDNkZk5YeFJnTlNTWWdkVldkamxHOFI1ZGN4SFpaYmZEWXV4ajJWQ3RNZkdQUFdQcjNPenFIMlBER3pJQnVYYiUyQmpEckdQSDklMkZkRHJ0bVBubmRUbjQzTmp5Z3clMkZpNiUyQnpHbmpmRmxRZms4N1RMYm5IWTNMZmpnOXdaTmNiY2VtcThlY2daMFMwWHpGbTFNOFNaJTJCenM5RyUyQlBQeCUyRjJkVG90akZ0eDRuTHZsQiUyRm5iZURaTzM3Rm01dmZZZDQ2UFMlMkZQM00zJTJCMnUlMkJ2SjhXZ200ajlZYkJxNXhvTG5scCUyRk5YdlMlMkJzdHEyajg3cjVFOERyT1lFTTdDYUdoTVBYZk5vUEhUNmpqVkxEcnBmRnhPZldiQXNZOEVNODI5ajhsbjVwUmFOWmN5dGNlcWJaeTRJNnB6YUdlTDglMkZWWGtoJTJCdTFZSWI1cjUzdmlJdHkwWHRySFBsUXQzZ205NWdmamJOTDhoZXRSOTNaOHg4TiUyRmxzRDk5VWxEdTQ2TlBhdURmQXY4c01BcXlIQkRLeWVjck9xTjlVc09jZ2Zzc3NiN3Z6Ym91dDdXOFdtWGVxWlhzN0l6VXIlMkZLUk9jJTJCU3VNZWVpYWVMdDklMkIxZ3p1JTJGSHNndmllT3FSJTJGRE9oMFFIVE45Zkg3Y1dmZiUyRjhTWlZ6YTBQQ0p2eTkzaXNMRiUyRmlyOHR1UEc0NXUzMjBUNTM0d3UwYmQ4NXNoUEJVejk0SjFwdW1iJTJGdjdIT2JrajJ4QkZNJTJGaUhmS004ZUwzbGZlWnhQS1lzZWJYck1rQTFqdENXWmd0WlJiVG5GQXpYS01XbTElMkY5RiUyQng0UXZEWTF4RjNXVUxYZU9oTFElMkJwZDBsR2REa3hiajY0TkhwdVhiTzhvZnViWjhZOXAlMkY4d2NoZmRzMjI4OW91YThhN1pkYzUlMkZxQTNrQ1ZIJTJCMDJOaXI0VnF1ZTRiOW5yRjdETiUyQmxibSUyRkxuSGl6UWRIYWMlMkJ0YThhN3Z4bG4zbE83TkdUQmtveU92V1pIejh5TnRkMzMxOUd0TlAlMkJZJTJGJTJGaFIlMkZEUXh3enolMkZ1WFU5T2I0JTJCTHJ1a1pKSDd5cjdwNzUlMkIzeHFrUDlZaVRGbjZnQUt1bGdwS1NrdXJzaWUxNjNoQVZGUlV4ZE9EeHVUT0FsZHVOTjk0WVBYcjB5RzgxdmpuekNpTDd3Nk5KWVZVVUZoYlVERklqdThlSjYlMkJiR1JkY3ZZUmFaYjhYY3lvaXE2b0pvVWhSUldKRDdsZGZvU2t0TG8xZXZYdmt0WUdWMmRiJTJCSFkzaFplY3lZT0RJbWw1WG14c3d3QXdCQWdtQUdhR3h0OTQyJTJCWnBjQlZobUNHUUFBRWdRekFBQWtDR1lBQUVnUXpBQUFrQ0NZQVFBZ3dYNllZUlhWdTNmdmFOZXVYWDZyOFZWRms5eCUyQm1BdXI1MGFCM1REekhWWVZSWm12MWNMTWY1VlJrTmxhRVQ3ODhNTzQlMkZ2cnI4MXZBeXF5JTJCJTJGVEFMWm1DNXpKNmIlMkZUQ0k2bGlqT0JQTlByaUU3N0E1ODZxak10UEpUWXNMb3NqJTJGVndXV3dBZVhBQURBTWhM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CVHVmOEZia1QyczI3cERmZ2dBQUtoVlVGSlNVcDA5c1YzUEc2S2lvaUkzQ0xBa0JZVkZVVkJRa04lMkJDNzc3cXFxcW9ycTdLYndFMHJMaTRPR1pOZVRNbSUyRnZQZTNQYjhZTzdZOVlSWWI0TXV1VUdBSlN2SVJMTlZYYXc4Y3JGY25mdVZCNUNVJTJGUU43MHB2JTJGaU0lMkZlZnlXM1BUJTJCWUFRQ0F4WmtlQWdDQUJrWDhmOEp4SzNwdnBHM2RBQUFBQUVsRlRrU3VRbUNDJTNCJTIyJTIwdmVydGV4JTNEJTIyMSUyMiUyMHBhcmVudCUzRCUyMjElMjIlM0UlM0NteEdlb21ldHJ5JTIweCUzRCUyMjQ1MjcuMDA0NDgyNzU4NjIxJTIyJTIweSUzRCUyMi0xMTQ2LjAwMjQxMzc5MzEwMzQlMjIlMjB3aWR0aCUzRCUyMjMwMCUyMiUyMGhlaWdodCUzRCUyMjE2OC40NCUyMiUyMGFzJTNEJTIyZ2VvbWV0cnklMjIlMkYlM0UlM0MlMkZteENlbGwlM0UlM0MlMkZyb290JTNFJTNDJTJGbXhHcmFwaE1vZGVsJTNFOOulOQAAIABJREFUeF7s3Qd4HOd97/vfVmDReycIEKxg750iKVHFKqS6KFuyrnzjNJ/jnDjJSTu5vk/uPSflJI7jJDdxkS1bXaIaRYkm1cXeOwmSAEH03hZY7GLbfWYWpNhNQOSCQL77iA+H2pn3nffz/mdm94fZhUU8EEAAAQQQQAABBBBAAAEEEEAAAQQQQGDEClhG7MgYGAIIIIAAAggggAACCCCAAAIIIIAAAgiIAJAiQAABBBBAAAEEEEAAAQQQQAABBBBAYAQLEACO4MllaAgggAACCCCAAAIIIIAAAggggAACCBAAUgMIIIAAAggggAACCCCAAAIIIIAAAgiMYAECwBE8uQwNAQQQQAABBBBAAAEEEEAAAQQQQAABAkBqAAEEEEAAAQQQQAABBBBAAAEEEEAAgREsQAA4gieXoSGAAAIIIIAAAggggAACCCCAAAIIIEAASA0ggAACCCCAAAIIIIAAAggggAACCCAwggUIAEfw5DI0BBBAAAEEEEAAAQQQQAABBBBAAAEECACpAQQQQAABBBBAAAEEEEAAAQQQQAABBEawAAHgCJ5choYAAggggAACCCCAAAIIIIAAAggggAABIDWAAAIIIIAAAggggAACCCCAAAIIIIDACBYgABzBk8vQEEAAAQQQQAABBBBAAAEEEEAAAQQQIACkBhBAAAEEEEAAAQQQQAABBBBAAAEEEBjBAgSAI3hyGRoCCCCAAAIIIIAAAggggAACCCCAAAIEgNQAAggggAACCCCAAAIIIIAAAggggAACI1iAAHAETy5DQwABBBBAAAEEEEAAAQQQQAABBBBAgACQGkAAAQQQQAABBBBAAAEEEEAAAQQQQGAECxAAjuDJZWgIIIAAAggggAACCCCAAAIIIIAAAggQAFIDCCCAAAIIIIAAAggggAACCCCAAAIIjGABAsARPLkMDQEEEEAAAQQQQAABBBBAAAEEEEAAAQJAagABBBBAAAEEEEAAAQQQQAABBBBAAIERLEAAOIInl6EhgAACCCCAAAIIIIAAAggggAACCCBAAEgNIIAAAggggAACCCCAAAIIIIAAAgggMIIFCABH8OQyNAQQQAABBBBAAAEEEEAAAQQQQAABBAgAqQEEEEAAAQQQQAABBBBAAAEEEEAAAQRGsAAB4AieXIaGAAIIIIAAAggggAACCCCAAAIIIIAAASA1gAACCCCAAAIIIIAAAggggAACCCCAwAgWIAAcwZPL0BBAAAEEEEAAAQQQQAABBBBAAAEEECAApAYQQAABBBBAAAEEEEAAAQQQQAABBBAYwQIEgCN4chkaAggggAACCCCAAAIIIIAAAggggAACBIDUAAIIIIAAAggggAACCCCAAAIIIIAAAiNYgABwBE8uQ0MAAQQQQAABBBBAAAEEEEAAAQQQQIAAkBpAAAEEEEAAAQQQQAABBBBAAAEEEEBgBAsQAI7gyWVoCCCAAAIIIIAAAggggAACCCCAAAIIEABSAwgggAACCCCAAAIIIIAAAggggAACCIxgAQLAETy5DA0BBBBAAAEEEEAAAQQQQAABBBBAAAECQGoAAQQQQAABBBBAAAEEEEAAAQQQQACBESxAADiCJ5ehIYAAAggggAACCCCAAAIIIIAAAgggcMsFgHl5eeELp8Xv96uzs1Pp6emaMGGCrFYrs4YAAggggAACCCCAAAIIIIAAAggggMBNEUhJSTFzqJ07d6qyslIul0s2m+2ivurq6m65TO1aGLfczl4YALqScxWSXQ1VJ5SSFEcAeFPKmkYRQAABBBBAAAEEEEAAAQQQQACB3ywQCoUUDofNP4N5GDd1XXhj17m2BtumxWI5356xfG7/jH0b6D6abTlccsZnKTkhRslxIgAczCRf7zYXBoBZY5fJ5krXqT3vKt4ZIAC8XkTWQwABBBBAAAEEEEAAAQQQQAABBG6ggBGoBYNB848RtA3mYdxF53Q6zU3PhX5Ge4FAYDDNmeGf0abxtxHgGe0Y7Q00/DM6N7aPScxWUsF8Jcb45fJXEQAOalauc6MLA8CSRd9SbGqx9r3/v+UMtRMAXqchqyGAAAIIIIAAAggggAACCCCAAAI3UsAI13p7e+Xz+QYd2BkfpU1KSjLDNiOk6+vrM9vzeDyD2lWHw6G4uDgZfxshoNvtltfrHVQAaGyfmDVeBXOeVoK1XfbWbQSAg5qV69zowgBwyj1/qYTsydry8vdk89bepADQJqvNoaS0VLli7YoJedTp9qi9q/fyPbZYZY1LVqwrTqnxNlm8bvW529XVJ3mvFVZbYmSxuZScGqf4WEm9Lerx9KnjmvVtk6wuxcW7lJLmUri7XX0et7p8kj9kfHLbKldyilwJ8YpTr/p6PWrp8CgUCktWm6xxKYqLdSrVFVJf0CZf0KYER0AhX6/cbV3yBkPyX+ecXLaaNU4WR4JSkyyKsfrVY7TnD6hvsO2xHQIIIIAAAggggAACCCCAAAII3NIC535HgxECGsHdYB6JiYnKzMw0A0DjLkIjrOvp6TGDu8HctRcTE6Pk5GQZfxt3Ara0tJjtDaYtu92u1IKZGnf7f1dCuEGqeZcAcDCTfL3bRD8ATJArMVsL771HpSXJyvMd12fbj+jXW09etssWe4xiJ92hsaWlumeKSzqzQ/U7N2lrrVTRcY0ROkfJGjdRt989WVPGhGQ5/YYOHavTh0eusY01QYqdpNLp43T73WMVOLRJTYd3mH019DgkxWrc0ts1ac40TbacVvXJ41q3+Yh6fX5ZXcmKnXi7Jo3P091jvartTlC9O17TM9rVV31S29/bpkq3R43XOymXrhc/Wc7UObpnmVV5MU06+N5WVTZ3qG6w7bEdAggggAACCCCAAAIIIIAAAgjc0gIEgPwSkBtaoNEPAJOVkFKoe55ZqznT8lQUPKnP3/tM77+zVU2Ses6PziZbTKLyVqzVrAVztHqyU4FDH6hi00t6r1w60nINBnu2rLFFmrtojEryQ7JUf6xTZ5q1q/w3BIDOCZq1ZK4efHqZ7Pt/pcbdH+jto1JlZ7Jkz9Pih+7TkttnqTR8TOW7d+qXL36mJo9PvsR0JS5+UvOmFerrJU3ac9Kj3ac8Gp/SLX9jlQ5/cVB1Hq/aBjtzifMUk327nl5jU7GrRlue26Djtc06M9j22A4BBBBAAAEEEEAAAQQQQAABBG5pAQJAAsAbWqBDEwCO0j1PP6JZs0pU6OzSmbfe18HXN2inpKrzo4uVMy5dsx99SvMWzdLibL+6927QyesJAGV8ZNciq80ii7HY/1tzjE/rXv1hfClmmqYuWaZ7nnlcaWd+IfeR9Xplh1TeXijFzdYDjy3SnavGKttfrspt2/X+zzeorMerpuRMpd39jOaXZmttSpne2bhbr286IouMDsMKm/0bS4N8EAAOEo7NEEAAAQQQQAABBBBAAAEEEBieAgSABIA3tHKvFgAaX+o4+45n1Vu/R/7ueiUULFKwz62emm2Ky5klR9Io9dRsldXuUnzBYvU2HZSvo1IJoxYpHOxTd802uTKnKCa1xNxGFpviCxbK11KvYE+rJq96RBNLx2lCskdVR6t1ZM8pna7Zpq5QwOzL57Wqz+PXmPmLNG16oZaW+NVQflZ7d53SSbdHLb1hOcMuTch1amqhXXsr/GqorFdm9Tb1JuSotWCBCnO9io0Jqbo+Vj2WsMKJAVncdqXYHJo8xi63J6wj5QFNz6xTRqxX+5vHSLljVDi/RK66MnlPH9L+3VvlDuUqvniNvrY8XXOmunSmKqiuY7ulfS/puLVU1enzNX7hFGWmuORqadWRijM6UVUnRzhOoe5edTdWKzYlQ8lZOSrJMH7TjVTeLI3JDml8bkh7K6w6c7beNItJKVLyqLmaPsauWIdFByoCyk1J09TCHPW6YtTdfEbtv35JTZZUtYxaoHGFdsXFWnSqKqCcJItmFtu0tyKok1Xd6mmslj02TvFZBcqs2a5YT5OaCxYrPj9bhfk21dQH1VDbavZrcyaY7qUplcqMadORzgmqb4o858qeoZjk0eayxeZUgjHfzUfkay83twmHguYcx2ZMVEza+Mh8S4o35rHtpLwtJ8xli9UWGWNqiVkb3TVbzVox57vzrHobD5jLFnuc2YYjqUDxObPUXbPdrD3jOaMWe+p2mcu22FSzBu1xmWb7xjYBT4viRy1SsLfN7Cs+f4Ec8dmRMcYkm9v11O2Wv7uuv6Z7+mt6hhxJheay1R57cU2bY/Sb+3txTVsjY2wtk7f1hOliBM/mGNPGypVRai6Hz9V0xxn1Nh1WQsFCWeyxZl/OpEK5cmaay6G+bsWPWiy/u1ae+j1m27aYJHVXb5MjIUfx+fPVXb1VQW+7+VzQ02K2b4zJMDDHGJvSP8Zd8nc3mMdj0NcVGWPuHDkS8/vHGGf2ZZj3dZ412wsHfJH5zpqimJQxkfm22s32eluOydd22lw2omzjudi08YrNmGQuKxyMWLSXm7VhzqPNqZ7qbXKmFMmVNd2cq1DAa67n76qWp2FfZIzORLMNR0Ku4vPmmstBb4e57/6eJvXU7DCXba409dRsl92V3j/f2xXwNEUsfJ2mjbG9IyHvopo2+unrqjHbCPl7+2t6umKSi8w5jdT0IvU2H42M0TiHhULqqd2m2PQr1fQpeVuOm+czi9VhtmF4ubKmRuY74DXb6OuskqfhgLlsdcRF5tGo6dzZ5nKwr6u/phsuqeltssdlXKGm282+LqppZ5LZfk/dHrNuEkYtVrDvy5p2JheafUVqepF6mw5FztP9NR05bkvNejVszeN21OLzNW0etxar2YZZ05mTTeeLa/pQ/3Hr6q/pUYrLmWlaRGp6kfzuOnMfzXmMSYrMY1yW4gsWmDUS8LZF5rG31ezL+P+O+Cxz+bKavvBalDv7kppepN7Gg+rrqDT7Na9F1VeuaWMOvW0n+49bmbYX1vSXY6xQb9MRc98vquns6ea+hwK9Zi1Ejtu95rLNmdRf0zmKz5t3UU0HeprNc1qkptNNM3tsmrm/Rq37exrPH7emRZ5x3OaZfVmdCZF5bNivvq7q/uO2v6azpikmpfjL49Y4vi+s6XAocp42ajp9gnqqt/afpxeade9tOdZ/njZqOnItcmVNi5ybLqnpyHEbb9aCcU4x9vGimu5pVE/tDtPW5ko19/2ymjbm0WvUtDHGeeY5LnIt6q/p+r3ynz9uPZF5zDGuRZGaNs6h5nHbdFi+jgqzL2POIjU9STFp465xLbqkpo3j9qJr0cFLarrAfN1jnpv6uvuPW6Omd5vHnHFtMefRrOmFkWtRb6u5bF6LrlrTxrXoRr6+OtFf08Z5+lrXov6aNq+3MRdfi6qN87Qncp6+2rXowpouWKSAx6jpyLXIFpdhtmdcnw2bntqdV78WVW+9pKar+mvaax4jxjn1opq+4rVo65c1bV6LQpdcixb3n6fP1fSl1yLjPL3fvOabNW1ei/K+vBb5Os1rtnktMmu6/1p0UU2fuxYtvqSmcy+6FvU07Lu4pnl9df5axOsrXl9F3jPw+orXV0VynX99deG16D/36yt/b4ccWXPU0Xha9cc3K3vinYpJyFTjiU2KTcox/20se7vqlT3xLvm6m81/Z41fKVfKKDWWbVJ8UpaKZq5Wb6PxvqhasTnz5e5oUtWh95RetEiJWePUcHyTbM5Y5Uy8U21nd6mr4bhyJt2lUNCvhhOblDpqlpJzp5ptG9/7Vzj9fgXdZ+RrPSFbxiz19nrNNpJySpVaONdcLxjwmu25m06ptXK7uWxcb43n4jPGKLNkqVpOfSSbPYbvALyhKd81GrtaAJiUlq8FD/6luk6/Z56QUyc9qkBvm9qPv67kknsUm1mq9mOvmW/mjOe6zmxWb+MhpZY+ar7Jbj/+hhJH32aGDsY2RpCQOukRdVcfVW/DMY1a+IiKx4zVhHiPmv0OnWnvU+O2n8rjdit20uPyh+Pk9/qUnRWvktHxmj0lTtV1Xu0/4lZT0C1vMKjYUJIWjo3Vyqkx2njSpdqyKk05/rxaYgt1pHC15s+WMpLDOrQnqBaHU72jXUpzOzTKatG8Iq9qWsL6YL9VD02t1viMTn1wNFOn+hLVlRKjFL9DztYm1W77uYKuDCXN/S3dOalDE7Pc2nwyX6o/qrldv9B+3aHTiXdp4VyXLH6/DuxsU7MloF6XRVnWGPU1t6vySJkyx4xTyZRJmpvXLb+3Vx8d7dPMSS4tnh6nrYeC2r/vuCp2vaaUovkaO/9hrZrcI3vYoze29Kkk064VpbHacdahimPlCm97XoHcaQoufEaLJ/kU7/Dq19u7VZgeq3vmpGrL6bAOn2xVy+GdsielK2XyQhUf/IlcTcd1aMyzyppRqsXz4nWqzK0Th06rfMcLciTmatTCZ7Us6QsVWMr0Xu0CHS2vU8fx15U4ZpX5RrDj2OuyOFzmfHef/VQ99XvN+Q4H/eZ8Gy/2jXDCqAvjkVr6mPmC2XiTaMy9xeZQ+7HXzQAkYfRysy7C/l6llD5qBhPuis1KmfSoWVPGc7Hpk5Q89mvmsvFmyujX135KnSffVcrER8w3jEa/RjiZMukRcz0jWDLaMAKH9uOvKXXiQ3KmjDH3yQgUjOc6T62Xr/WkuWy8ATXaSCq5yww3jP0zwlBj37vOfGiGCUa/oaDXfO6imrbYzPEbbxiMQMNYTxaruR/xuXOVULjM3AfjjaXxnKdxv9yVH5vLVkeCuZ4RKBp9G8tG6GU8520tU+ep90wzI9gznotJHaOUCQ9GxuiuM9czTt7Gv431nMmjzWUjRDOe6yh72wzjIsdti7nvyePuNd8oGesZb1jN47Zik3qbD0fG6O/pP25XmAGOedzanJH5rv5CPbW7zPEat7MaZsZcG3NuzmMoEBlj/R65z35m7pPV4TL7dWVPU1LxqsgYfV2mrbf5mDrLPzC3sbvSImNMG6eUcQ9ExtjTGBljZ6XaT6wzl52JBZExJuZHxnhinXydleaysb5Rq8njHjDbMZaNwNAcY/kH6m0+ZvYb8nWZbSQWr1Jc9nSzLi6r6UmPmoFvhzHGUYsUn7/Q3MZ4Yxmp6V2mh9G24WP0ZYS4iaNXmstBf4/5nOFq+BrLtpiU/pqeoORx95n9GvOSOukx+dpPq6PsHdPMmD/T4qo1/bpZB0Y9GOsZ9WG0b9S0t/WkuWzUkfFcUsmdcmVOjcy3I96sd6P+ehv3m/2Ggj5zPxJHL1Nc7tzIfFus5no9tdvN0MY4Ni0WW2S+jeO28LbIfAd9/TV9QO4zH0XmOyYxMt+Zk5VUcndkvnvbzZox9s3YR3O+47MiY0wpVsqEh8xj5OKafkOpkx6WM7mov6ZzlDrxEXWcetcMqoy+Itei18zzg3GeiNR0/7WoYrN5PvnyWmQct8sVlzvb3D/jPBSp6S1mOGHWtBQ5N+XPV8KoJf1j9JvPGaGe++yn/cdtf01nTVPSmAtq2jxuj6vz9Pv9NZ0eOTeljY3U9Ik3zBDkfE0fN2r6ETmTRvXXdJ45Jx1lb8rXXmHWWaCnyXwuedz9ik0fHzk3uVL7a3qjGe6ZY+zrjpybim9XXPaM/uM2JjLGqs/UU7/HXA6Hg+Y53HiTZQRTRq2GjZo2j9vdcp/93OzXaosxbV3ZM5VYdIWaLu+v6dhzNT3e3EfzPO1pNtszxtBR9pa5bISXRl/GDw3N4/b4G+YPfMzjtrvedEqZsFoxqWPNfu2uDHM/jHOg8YMVwyXo66/pMZfW9CNyn/3EDESNujXOtcZ+JIxaqvj8eaaL8RM3oy+jpo0gzrwWWR3mele8FjUekvvM5sh8G9eiY6/JlVmqpJJ7+mu6zezLeF3Ueepdc9n4IVPkuC1SysSH+8/TtZH5dtdEztMTL6jp+OyIhVnTN/L11TbzmmuM0bwWHXvNdDA8Isdt/7WoYb/cZ89di+LN54xzRdKYO/vP053m/hn+nac2mHVmzEvkWlSilAlrImPsru+v6bPmPJrn6Ytq2rgWvRWpaeNa5Gk21zPOgbHpEyLHbWxKf03/2vzhUeRa1B05TxetVFz2hdeix9Rd9bl66neb6xnnZHMe8xeaobkx30adX3QtKn1UVltsZIzZ05VUfEf/GN3muIzjqKt8Y+Q8HZtq1mpMeqSmjWUj+Isct2fUfuJNsx6diflmrV5e04+Yx3nHiTeUPP4BxaSOi5ynzWvRY+b5wThPmOdpXxevr3h91X8t4vUVr6/+s76+2mdew83r7bn3DLy+Mq+LxrXDeO137vWVv7tRyRMeUXPVAZ3Z/jONWfzbik8brfKtP1ZCZonGLPq2Krb9RN3Np8xlT3uVKrb9WEXzn1FSzmRVbPsPxSXnafxtv6cu41rUcsJ879zZUqNTX/y7CmY8orTR88xt7DGJGrPot1R35F21lG/VmMXfVijgU8XW/1BO6deUNX6FKrb+WBarVeOW/o58jXvNmzwSxz2kXm+f2VdGyTLlTbnf3CbQ51HJ4m+rtXKnag6sU8mS35bDlWI+ZwSKo2Y9oaqdzyngcxMADnUA6Ax3a8qc5Qp6mhXye8ywxXjxaLzRNn6Sb3MkyN/TYAZ79vhs86fcxh0tjvgc802F8SLIeNFjvCkzlo0Xo8aL5KAvLKfdpSWPPKhx+YVKPNusmIIYhTPCKn/hRZ0+XKGyhNHKmLlAY2bNUFHnDmXE+mWbuFS9FcfUvvtDbakLqKIjLKvsSomzKiPFKe+ku5SVmaI7ezfrZLlb7xxL1O1rZqokJ14Nb3+qmuQCVS25S3dlBjTJW6/Gjz7RgRqrvugbr4fuy9Xs8SHVbPlEB2vitM03TyvnODUhrVX7Xn1T9Y4c9d7+jO5OO6PpribtDs6Sw9uiGd0b9MGxXO1pLdEDqwuU6mlU+SubdSp7slrHTtbytAr5mjr0/larpi+cpttWjlO2e4fOlh3TKx/XKm7yXI1dskTTQtVyV1TrtU21GjtjqlbeM0sZTe+o/tRBvbY9LFvJXJUsWaFZcV2KqS7X7tc+lH3cDOU99JhKAjvVXXNEL2+qkTtUqMyCBZozP10FSW41f/yB/CkFsi1Yo4zj/y5PxUG917ZaBVNn6NEHC6XGMlUfPaTX3tktW+ZoLX3kUWWffUf+ss+0oTJZ5S2+yDwa8+1MNJeNgMCekBOZb19XpC7CIQV6GswXz0bQYdSF8TBqwXjjZoRs9vgcc1ujDaMmjHAm0N1gbmu0YdzhZ9y9ZywbNWWsZ3XEm6GdsRwO9UXa83vMN8bmejan2ZdxF6rxnLFs3H1l7J9xN5uxnbG9xRFn9mWsb2xnvKC/Zk1bbF+O8YKajozxSjVtjLHDbNt4GCfpc2M0a//cGH1dZnARGaMtYuFMMN9YmfseCkSOEWOMniZzTF+OMe5Li6Cvf4zeyBiN9uyuy8cY8ESOR/O4NeYxywyCzh23xnNGCGXYX/O4vWi+s/vHaFikmHN+1TEa822YOfvnu6exf4zGPHZH5js+OzJGc74vHGNfZIx+j3nOiYwxNjJGe2z/fDead6qcH6NRq/HGGOP6x+g024+MsTtSq6GAOT8XnpuuXtONkTFeVNPGOaxLQW/blzV94RivWdONF48x1Ge2ERnjIGraPP9eWtPZ/WPsP27Pnaevp6Z7Ir+m6MvjtsM8t1963F55vrPPH7df1rQx3xcctwOpaaPf33jcfsWa9rZfctwOpKYTLzlujZruufi4vVpNB3ovOG77a9oW8+W56YrH7bVqOnjl6+0Vz9ODrelg//m3/7g9f56+jpq2x1xy3DaYd01eeNyeP09fVtM9Fxy3A7kW9Z+nL6vp67gWnT9PX0dNX3bcGuew7EuuRf3n6euq6a/6+moQ16Lz5+lLa/p6rkX95+lB13Sjed748lp07jx9PTV9ybXIPE83XnS9vep5etDXov7z9GU1fR3XovOvPQZb07y+4vXVBa8heX11yXuG67gWDeQ9A6+vvtp7Bl5f9b+evp73DNf3+srv88hnSVR3Z4u6misVlzpKNodLnvZq2Zwu89/GcrDPYy4H/V7z366UfNlj4tXbXqOEpFTlFk8xP0EW9LkVcqar292h1toyxSTmyOFKNrcx3qMabfjcjerzdJjLxvt14znjrkNnXJp6O6rlcDqVmT9R9nCvQn2d8gRd8nh61dNWJWdcqmISs8xtjE8KGm0YdzF63Y1ypRTIanOYzzlik+VKzlGfu17xaUUEgEMdANq8tZowYYKsVusN3hXjl4AY3wG4RuOyU2Tbc0COsXmyjc9W97svqGzvKX3YnqtxK5dq0V1zlbBrvRx9vQosWiPL2Z0KbntZ75U7daYvTbljipSa6FJSrF3x05YoLy9Fs/q2ace2Cv3i/Sbd/Y07NSk/SZ0vvKKz6eNUdvc39UR2rcZ2nNDm5zfrQLV0Omac7npskeZMSZBly/M6VG7XhpYVenh1puaP9+nYq+tV78hSzx1rNd29Q/k9p7U78U4luMJa6tyt9QeStKM2U098LV2prad17Gdv6MToZeqYtlhrcvapr6lTL36SqoUrp+iuOwoU2vWuju3bo3X7m+QrXqms2ffoyZKzsnu69PPPYzV9aq7uW5amxk9+qWO7d2rzack7eqVS56zRN6a6le9p0ocvnlRSaYmmPLZQtr3vqGrvdr15sEl1vgJZE2dpzdoZmjPeKm1/Va1xRaqd+qTGN76icO1xvVqxXHlFJXpyVbpiA3VqrarSuy+flD0rVwufWi7/Z2+o4YtN+rBJqu69wVNPcwgggAACCCCAAAIIIIAAAgggcF0CfAcg3wF4XYVyvSsN3S8BWaNx6SHZtr6u9tHz5Z64REWVP1NTWZVePTJLM5dO0t135Kn255vU2+VX8lNr5Gg4FwCmqSNtmlZ94wlNHZOtMQnGVwzapb52qXmX3v/wmH7yVvklAeBYld39tB60b1dW0179Yv0pVdT5FbQkaM5D92vKlAJl7XtRZRVhbWhLRXS2AAAgAElEQVSYqwcenaLF0+Pl/vBt+WJTFFi6Rs4Db6mnbLc+TX1MWflpery4Spuqs7S3NVNfn9GrmLOH9fFz76mq6Db1XRoALh+jO5akquYXr+rYnkPaGgjJk7JYCfnL9NTt7UrIsGvdyXzNGSXdW9ypT59/T3t2HNGpkORNmq+Y3Dv09P1WFSeHteUtv/JKE7RgdaJO//hVHf54p7YFQ2qTSxZrkuY99rimT8tW8dmfqcJSqI/SntZ9li3K89XqlYbZyoiL04OFboUzktXtlipfPi1nhkujnxyvhtfe1ukPPtH2sNQw6N9acr3Vx3oIIIAAAggggAACCCCAAAIIIHAlAQJAAsAbemQMbQDYJ9uWX+lUyjxVjbpDKxP3yebp0ebyYo3P69Oc/BZ9+OoJtfsSNP2ba5TYuFfhXW/rUOJiBbLHauE4u7o73Cqv7JSzYIYys5I0M+6Etm4t08/fPH3FAHCNbYuyGvfquQ3lZgAoxWn2Q6s1ecooZe9/USdPdmhDVYGWPLRK8xaMV2bFLtlcTnnHT1PXxrdUt22vtqQ9oPwpRfrGCr9ONCSrssmhxVkn1Xb6kF5/fbc6ilcq/rIAsFi3L05R9U9f0bG9h2V83X5P0iIl5C7VU3d2KCHLoTdPj9LcgrDuHd2mj57boN07jqpCUu+FvwU4xaItbwdVUBqnhavjVfZvr+jQRzvN9toVI4s1QXMeW6tp03I1tvqnOt6Spbe7HtJjU5s0Jden3W2j5Oxo1ISOvXKXzJQnsUjW/W1KTvAqd7b0+Rsfa/vmPao39u+GVhqNIYAAAggggAACCCCAAAIIIIDA9QoQABIAXm+tXNd6QxsAemXb8px2BafoSPIKPTHProJ0l441pyjbs185nVv1/OZuNVtH6e5vrlF640FZ9v5aLXO/LkdutiZ1btTW7Sf00ifNSl30uEqnTdIjoyt1cPdpPT/YAPB4tTZUuDTh3sc0ffFizbPUKznOr54Ul069vEHHNh3QgeTlKlo4Wd9Ym6vezlh1N3qU4/1Yx48f0i8/rFagZJWyBxoAptv1xvF8zS2y6r7x3dr6y3e0Z8dhHe+TvOkL5Rp1p56+O6yiuIA+X9et3NJUzXswU1W/ek3HPtupz7r9ag0nyGLP1OLHV2v6lHQVnP6pDpxO1GunVunrDyZp0Zx4tXbHynt8v0Lb31LDzPvkHbtIJb1BZdvqlOI6oRffPaiNX5y+rtphJQQQQAABBBBAAAEEEEAAAQQQuDkCBIAEgDe0sm6FAHBbTbz2+Mbr/oeWaOrkYsWGrQqWbVbn/vV667BLXSkT+wPAo7Lu+1DexWvlyExU9tnntWVXrdbttqv0/q9r5pxJWh53VDu2lulngw4AK7WhwqqUBQ9r7NwVWlNiU2F8h/z+am1Y94U++fC4Oh2jNWHeHN3/1EplxjjlcreoZ/8r2n/wsN463KvQhLsHHAC64ix66Yt0zZuRqoeWOXTmnRd0aPtufVIn9Y2/Q+kLH9LXJ3Qq312rTb88qoTSCSp9YoXijq1X7YGtenVHvWq9o2VNXqBH107W3HE++T5/TrvKHHqneqEef2KCli3OkcPvU9v2bap89XWVL31E/jkrdGeaTdmeA/JXr9Prn7fpowPc+3dDDzIaQwABBBBAAAEEEEAAAQQQQGCAAgSABIADLJlrr34rBIBflHm1vTVLs9c8olmzJmhWareqdm7W3o82an9jmuwFU/sDwEOy7N2ohmlPyJabp9K+L1Rd3a29lS6NnrVARUVpGhs+qs8+P/EVAsAKbaiQrGPvV+H0FXpqeZZK4qoUqPlIr35Qpg+2GR+OTVDhzPma9/jjmp3jUJG/QeVvP69d+49qs/GLNEvvGXAAGGvr1gsbelU8Y6yW3z1BaeVb1VNVrv2Nkj93spImztb89FY5a05p83OfypM9WUkrH9Ds9HK5fFXauq9Rrb5cWRKnasHEFmXaK3Tko090sMKufR3jdc/a5Vq6dKwKwvWq/GKbPnl+vWqnr1HM3JV6YnaCcrp2qmPnT/XOvj59zg2AN/QYozEEEEAAAQQQQAABBBBAAAEEBipAAEgAONCaueb6t0YA2K7PmxKVNO9RTZ86Ro+NqdH2L3br9fX75A+lqXDiuQBwp0K739LnGY9JxQv1xOwU5SbYZQmG5ev2Kuhtld1/Ups+O/kVPgIcCQADqauUP36ZnnmyWGOcB+Td+2O9ua1HHx0JSrIooXS+Mu/5ph4cZ9MiW732/PvL2rX/hLaFJMvUQQSAoUq98NoeBcYvUeGqh/XI6BjNSLXLH5JCHq+Cnh71OdtVU35cW557X2U9RarPu1tPPTpaS+akKyYQktX8pR1hdR7+mcr2f6w3tvfpbLNTgXCi5j66VvOWzNQc62Ed3L5LP35lm3ypq5Q3cbGeeTxXOZ59atn4M31wsk87am9oidEYAggggAACCCCAAAIIIIAAAggMUIAAkABwgCVz7dWjHwDGyBmTqOIp45QaG5C19rBq2ryq7nHKnjNBWZnJmpTiVk1Ng06cbpIUq+T0TBVPHieXp17h+jKdjZ0opRRocn68kmKssoXD8nv7FPT3SMF2nalu09GTHSqeXKT0BKd8x06oy5WqtuLJGmepUZynQYfKO9TZHZLkUPb4scrISFJ84zG1tXWookMKxRQpIbVAU0pTlGJrVKBhv07WBVTVEvF0pOcqtniKJqRZVWDtVv2+46pvalOd8WTmGMVn5mtcfKOCHp+OVcUqb1SyRhfEyH3whFoam831/DH5csQXaHKRT/Zwh46dqFMgdZQSRk9UaZpTuXF2s69wX59CPq/6rF51dbSq5lC5WvuS5Y4r0pTSNI3Oj5dTklVhKRxUT8N+tdRX6kSd1NVrHDAO5UwoVU5BtnLVpKb6Bu0/UaeQc7QS0/I1ZVKC4gON6q04rDPtQdV139ASozEEEEAAAQQQQAABBBBAAAEEEBigQCAQkMfjUV9fn4wwcDAPl8ul5ORkWSwWhcNhsy2v12u2O5iHw+FQXFycnE6nrFarurq6zPaMtgf6MLZPzpuu4mXfU1yoTqp5Vzt37lRlZaWM/bbZCAAHanrN9ceWzjs/S+OW/a5iU8do99vfl62vQWPHjpPVYrmh/dEYAggggAACCCCAAAIIIIAAAggggMC1BUKhkBnYBYIBBYPGpxEH/nA4nGaYZiQ7YYUVDATlDwTMdo3/M9CHEcoZbdrtdjNU9Hm9ZnuRAHBg7Rnbx2dOVN6cb8kVapTqN2nvnr2qqqqU026Vxdjj8JfjrqurG1YB1S23s2v+6L3zM+SMS5O/z6ua45/IHvYoOyvLnFAeCCCAAAIIIIAAAggggAACCCCAAALREzAytVA4pHDICMIGFq6d20ur1SKrzdYfAMpsx2jPaHeAeZ3ZpJERGW2aWZHFolAwNOi2jJ1yuNIUnzNNTkuvbJ4qVVScVmNthXwdVerztMrv7ToPTgD4FWvvvv/yyvkqssckyKgpd1udHHZFbhM1y4QHAggggAACCCCAAAIIIIAAAggggAACN07AYnPIFpMsh01yWPrU2FCn1sYq9TSXqaf1jHraqwgAbxT36JLS8wFg/uSvKaVglvr6fIqJcSoxMZEA8EZB0w4CCCCAAAIIIIAAAggggAACCCCAwJcCxj1nFquM7xZ0Ouxqa21TZ3ujejuq1Fl/VO3V+wgAb1S9XPhLQEbNeFjpRQvML5csykvRvGmF5q2dPBBAAAEEEEAAAQQQQAABBBBAAAEEELgZAm0dPWpo7lRtc7daWtrk7axRR91htVXtIQC8UeBXCwAXTs/X0/dPk91mvVFd0Q4CCCCAAAIIIIAAAggggAACCCCAAAIXCZw4XaudB06rvL5PdU2d6u2oVme9EQDuJQC8UbVytQBwxbwi/f4T8wgAbxQ07SCAAAIIIIAAAggggAACCCCAAAIIXCZw4FilPtl+TKdqfappaFdve6U664+oveYAAeCNqperBYCrFpbovz21SHY7dwDeKGvaQQABBBBAAAEEEEAAAQQQQAABBBC4WGDPoQpt+uKQTtZ4VdPQJk9bhTrrj6mj9iAB4I0qFgLAGyVJOwgggAACCCCAAAIIIIAAAggggAACAxUgAByo2CDWJwAcBBqbIIAAAggggAACCCCAAAIIIIAAAgjcEAECwBvCeO1GCACjgEwXCCCAAAIIIIAAAggggAACCCCAAAJXFCAAjEJhEABGAZkuEEAAAQQQQAABBBBAAAEEEEAAAQQIAIeqBggAh0qefhFAAAEEEEAAAQQQQAABBBBAAAEEuAMwCjVAABgFZLpAAAEEEEAAAQQQQAABBBBAAAEEELiiAAFgFAqDADAKyHSBAAIIIIAAAggggAACCCCAAAIIIEAAOFQ1QAA4VPL0iwACCCCAAAIIIIAAAggggAACCCDAHYBRqAECwCgg0wUCCCCAAAIIIIAAAggggAACCCCAwBUFCACjUBgEgFFApgsEEEAAAQQQQAABBBBAAAEEEEAAAQLAoaoBAsChkqdfBBBAAAEEEEAAAQQQQAABBBBAAAHuAIxCDRAARgGZLhBAAAEEEEAAAQQQQAABBBBAAAEErihAABiFwiAAjAIyXSCAAAIIIIAAAggggAACCCCAAAIIEAAOVQ0QAA6VPP0igAACCCCAAAIIIIAAAggggAACCHAHYBRqgAAwCsh0gQACCCCAAAIIIIAAAggggAACCCBwRQECwCgUBgFgFJDpAgEEEEAAAQQQQAABBBBAAAEEEECAAHCoaoAAcKjk6RcBBBBAAAEEEEAAAQQQQAABBBBAgDsAo1ADBIBRQKYLBBBAAAEEEEAAAQQQQAABBBBAAIErChAARqEwCACjgEwXCCCAAAIIIIAAAggggAACCCCAAAIEgENVAwSAQyVPvwgggAACCCCAAAIIIIAAAggggAAC3AEYhRogAIwCMl0ggAACCCCAAAIIIIAAAggggAACCFxRgAAwCoVBABgFZLpAAAEEEEAAAQQQQAABBBBAAAEEECAAHKoaIAAcKnn6RQABBBBAAAEEEEAAAQQQQAABBBDgDsAo1AABYBSQ6QIBBBBAAAEEEEAAAQQQQAABBBBA4IoCBIBRKAwCwCgg0wUCCCCAAAIIIIAAAggggAACCCCAAAHgUNUAAeBQydMvAggggAACCCCAAAIIIIAAAggggAB3AEahBggAo4BMFwgggAACCCCAAAIIIIAAAggggAACVxQgAIxCYRAARgGZLhBAAAEEEEAAAQQQQAABBBBAAAEECACHqgYIAIdKnn4RQAABBBBAAAEEEEAAAQQQQAABBLgDMAo1QAAYBWS6QAABBBBAAAEEEEAAAQQQQAABBBC4ogABYBQKgwAwCsh0gQACCCCAAAIIIIAAAggggAACCCBAADhUNUAAOFTy9IsAAggggAACCCCAAAIIIIAAAgggwB2AUagBAsAoINMFAggggAACCCCAAAIIIIAAAggggMAVBQgAo1AYBIBRQKYLBBBAAAEEEEAAAQQQQAABBBBAAAECwKGqAQLAoZKnXwQQQAABBBBAAAEEEEAAAQQQQAAB7gCMQg0QAEYBmS4QQAABBBBAAAEEEEAAAQQQQAABBK4oQAAYhcIgAIwCMl0ggAACCCCAAAIIIIAAAggggAACCBAADlUNEAAOlTz9IoAAAggggAACCCCAAAIIIIAAAghwB2AUaoAAMArIdIEAAggggAACCCCAAAIIIIAAAgggcEUBAsAoFAYBYBSQ6QIBBBBAAAEEEEAAAQQQQAABBBBAgABwqGqAAHCo5OkXAQQQQAABBBBAAAEEEEAAAQQQQIA7AKNQAwSAUUCmCwQQQAABBBBAAAEEEEAAAQQQQACBKwoQAEahMAgAo4BMFwgggAACCCCAAAIIIIAAAggggAACBIBDVQMEgEMlT78IIIAAAggggAACCCCAAAIIIIAAAtwBGIUaIACMAjJdIIAAAggggAACCCCAAAIIIIAAAghcUYAAMAqFQQAYBWS6QAABBBBAAAEEEEAAAQQQQAABBBAgAByqGiAAHCp5+kUAAQQQQAABBBBAAAEEEEAAAQQQ4A7AKNQAAWAUkOkCAQQQQAABBBBAAAEEEEAAAQQQQOCKAgSAUSgMAsAoINMFAggggAACCCCAAAIIIIAAAggggAAB4FDVAAHgUMnTLwIIIIAAAggggAACCCCAAAIIIIAAdwBGoQYIAKOATBcIIIAAAggggAACCCCAAAIIIIAAAlcUIACMQmEQAEYBmS4QQAABBBBAAAEEEEAAAQQQQAABBAgAh6oGCACHSp5+EUAAAQQQQAABBBBAAAEEEEAAAQS4AzAKNUAAGAVkukAAAQQQQAABBBBAAAEEEEAAAQQQuKIAAWAUCoMAMArIdIEAAggggAACCCCAAAIIIIAAAgggQAA4VDVAADhU8vSLAAIIIIAAAggggAACCCCAAAIIIMAdgFGoAQLAKCDTBQIIIIAAAggggAACCCCAAAIIIIDAFQUIAKNQGASAUUCmCwQQQAABBBBAAAEEEEAAAQQQQAABAsChqgECwKGSp18EEEAAAQQQQAABBBBAAAEEEEAAAe4AjEINEABGAZkuEEAAAQQQQAABBBBAAAEEEEAAAQSuKEAAGIXCIACMAjJdIIAAAggggAACCCCAAAIIIIAAAggQAA5VDRAADpU8/SKAAAIIIIAAAggggAACCCCAAAIIcAdgFGqAADAKyHSBAAIIIIAAAggggAACCCCAAAIIIHBFAQLAKBQGAWAUkOkCAQQQQAABBBBAAAEEEEAAAQQQQIAAcKhqgABwqOTpFwEEEEAAAQQQQAABBBBAAAEEEECAOwCjUAMEgFFApgsEEEAAAQQQQAABBBBAAAEEEEAAgSsKEABGoTAIAKOATBcIIIAAAsNKIByWwsNqj9lZBBAYKQIWYyAW8z8eCCCAAAII/KcRIACMwlQTAEYBmS4QQAABBIaNgBH+hcw/pIDDZtLYUQRGioAR/Fkkq8Vi/k0IOFImlnEggAACCPwmAQLA3yR0A54nALwBiDSBAAIIIDBiBIKhSPgXCo2YITEQBBAYRgJG8GezWmTtDwOH0a6zqwgggAACCAxagABw0HTXvyEB4PVbsSYCCCCAwMgWMD72GwyGFQkBR/ZYGR0CCNyaAsZdfzabRTarcSfgrbmP7BUCCCCAAAI3WoAA8EaLXqE9AsAoINMFAggggMCwEDAyv0AwcvefEQBG7sCxRD6GxxvxYTGH7CQCw1EgHA7L/NaB/h88EAAOx1lknxFAAAEEvooAAeBX0bvObQkArxOK1RBAAAEERrzAuQDQuAPQeCNu3IFj6/8iLuMvHggggMDNEDB/6BAKy/zmAePcwx2AN4OZNhFAAAEEbmEBAsAoTA4BYBSQ6QIBBBBAYFgIRAJAmR8BNu7IMQJAu7X/LkACwGExh+wkAsNRwAgAA0YAaJyECACH4xSyzwgggAACX1GAAPArAl7P5gSA16PEOggggAAC/xkECAD/M8wyY0Tg1hMwgj/z6wcIAG+9yWGPEEAAAQSiIkAAGAVmAsAoINMFAggggMCwECAAHBbTxE4iMOIECABH3JQyIAQQQACBAQoQAA4QbDCrEwAORo1tEEAAAQRGogAB4EicVcaEwK0vQAB4688Re4gAAgggcHMFCABvrq/ZOgFgFJDpAgEEEEBgWAgQAA6LaWInERhxAgSAI25KGRACCCCAwAAFCAAHCDaY1QkAB6PGNggggAACI1GAAHAkzipjQuDWFyAAvPXniD1EAAEEELi5AgSAN9fXbJ0AMArIdIEAAgggMCwECACHxTSxkwiMOAECwBE3pQwIAQQQQGCAAgSAAwQbzOoEgINRYxsEEEAAgZEoQAA4EmeVMSFw6wsQAN76c8QeIoAAAgjcXAECwJvra7ZOABgFZLpAAAEEEBgWAgSAw2Ka2EkERpwAAeCIm1IGhAACCCAwQAECwAGCDWZ1AsDBqLENAggggMBIFCAAHImzypgQuPUFCABv/TliDxFAAAEEbq4AAeDN9TVbJwCMAjJdIIAAAggMCwECwGExTewkAiNOgABwxE0pA0IAAQQQGKAAAeAAwQazOgHgYNTYBgEEEEBgJAoQAI7EWWVMCNz6AgSAt/4csYcIIIAAAjdXgADw5vqarRMARgGZLhBAAAEEhoUAAeCwmCZ2EoERJ0AAOOKmlAEhgAACCAxQgABwgGCDWZ0AcDBqbIMAAgggMBIFCABH4qwyJgRufQECwFt/jthDBBBAAIGbK0AAeHN9zdYJAKOATBcIIIAAAsNCgABwWEwTO4nAiBMgABxxU8qAEEAAAQQGKEAAOECwwaxOADgYNbZBAAEEEBiJAgSAI3FWGRMCt74AAeCtP0fsIQIIIIDAzRUgALy5vmbrBIBRQKYLBBBAAIFhIfCVAsBwSCFPrVrrzurA7tNq7OyVW1YllsxWbtE4zRgVr1SXXdZhIcFOIoBANAUIAKOpTV8IIIAAAreiAAFgFGaFADAKyHSBAAIIIDAsBL5SABgKyF/3kQ59+r7+4f95XdtPNeisJUajH/pzLX3gCf3xnQWamOWSY1hIsJMIIBBNAQLAaGrTFwIIIIDArShAABiFWSEAjAIyXSCAAAIIDAuBwQeAIYWDvWrb8wtt3/S2/udPd+tIdafcFocSpz6pmSvW6I++vVRzS9KV4xwWFOwkAghEUYAAMIrYdIUAAgggcEsKEABGYVoIAKOATBcIIIAAAsNCYNABYNirkK9dp975e3244R39w4cdqmv3yuUIyONapKKZq/T7f/akls8o1LRkPgQ8LIqBnUQgigIEgFHEpisEEEAAgVtSgAAwCtNCABgFZLpAAAEEEBgWAoMOAP3N8rsr9OE//702rP9M6xrzZHd6NS6lWSfqMmXLm6fVf/w93btoou4ZHTssLNhJBBCIngABYPSs6QkBBBBA4NYUIACMwrwQAEYBmS4QQAABBIaFwGADwFBXmTz1O/X83/5M72w+qX2JyzQuz6OVo8r0wTaPzvrHatpT39PDq+bq2SU5Mj4FbB8WIuwkAghEQ4AAMBrK9IEAAgggcCsLEABGYXYIAKOATBcIIIAAAsNCYLABYF/9NnWUvaO/+bsP9PZOr9qmPKO7pnXpW6Xb9cMXT+qjsiTFL/w9rX14hf7ym9OUJCluWIiwkwggEA0BAsBoKNMHAggggMCtLEAAGIXZIQCMAjJdIIAAAggMC4GBB4BBSV417X1L5Zt/on9aV6kvmnOVu/q/afVM6emi/frXf9qo9Z+1qDH3a1r16P36gz+8XyUuKZtfBjIsaoKdRCAaAgSA0VCmDwQQQACBW1mAADAKs0MAGAVkukAAAQQQGBYCAw4Aw14p2KIT7z+v7c//QM/tj9XphNm67Tt/pgdnufRQ1kk9///+WG++vU87+iZr6ppH9I0//R0tzbZpYoptWJiwkwggcPMFCABvvjE9IIAAAgjc2gIEgFGYHwLAKCDTBQIIIIDAsBAYcADo75B6Tuizl17Uun/6qT7qmqi+8Sv1jT/7Xa2anqT5ibX6+Ed/ow/WfaDXyuMVv+hRLfz2n+qbM5K1vChelmGhwk4igMDNFiAAvNnCtI8AAgggcKsLEABGYYYIAKOATBcIIIAAAsNCYKABYLC7Wr6qzXrzV+/oP/7tA1Vm3K3shffpD763WosmJKvI0aETb/ydPnlnnf754zZ1FN6t/Hv/UN+7f4zWzM5WrEX6TfcBhgO9CnSeUVVljQ4dq5cnEFLfNTWNWNEie2yCYhJSlJ43Wjk5mSrMSpTLbpX9XOoY8kmBTtWVnVTl8VOq90ldgYFPk8VqU+KYWcotLNbUHJcSY6yXNRIO9ikc8KqrtU5tzY2qqW9Xe5dH3b19CobDCsoqWexyuhIUm5imzOwcZWZlKDstQQkuh5zXSkpDfsnXqMaqah3ZW642n1P+uHQVz5yiUQWZyokNyN/VLHdrvWqr69XY0qnWnoACISlsscoWm6i4lAxl5I1SXlaactMTFWOzyHH5MM6Py99eqd7GY9pX0aWqrhg5c0o1ZnSOphUny6FrzWlYQU+z/B2VOnKiXuVnO+STUwnGHJVOV3FqrHITzlWEUY1SoLdTXne7Wlta1NrWrpa2TnV7fPJ4/TI+gB4yKqjfzpWYovScfGVlZyg/I1Euh1WOa6bMBkJAvp4OeTpbVF/doKbmNrX19Kq3L6g+owPDyB4rR3yq0nNylTNqlHJSXEqNd5q1dMXm/Z3mnBzbX6Hy083qUqKSRxdrzKypyo2zKvWaH38PGaOWu/qoms+e0tF6n9zObCWOmamJeUkalx5zeZGGA5KvSc3V1Tqyr1wt/kT1JeSqdPoYFRakKdmuL+v+8uqU/B3qaqpT5eFjqm3rVqPfZs5pVn6ROadp8Y6r/9KeoFd9ng51NFSrobFZVQ2d6vH65fMHZYwkMouXPOxJkjNHE6YUq2RsnlIcMucpEAzLCAKNjWw2i2xWycpPCQZ+UmILBBBAAIFhKUAAGIVpIwCMAjJdIIAAAggMC4GBBYBheRsPq233f+i5Vz/X371ySo55v6PZdz2k//F/zNC0UUlKCvnVvuvftW3T6/r+c4d0IjxLlqnP6K9+f4GevGu8MqzSFeKMi6yCnkZ5Tr6h9W9+oL/9509V2+uX+5qaRnJlU1x6odJGl2rGHat129L5um9BsbITHIo/F2z5W6WeU/rwZz/Xm//2C33aJpV7Bj5NVkeMih7/v7TigSf0vaWZKkm7PN0J+ToV6mnS6f2f6MDOrdr42SEdPlWn6sYO9QalPiPEssUrKbtIWcVTNXfJMs1fMFeLZhSqKCtRSUbGdbVdC3RLrVu1Zf0G/eB/vKSDbclyZ8/Q49//nr52z1wty/Co+/Qundn3qTZ+8Km27i3TweoedfvDClqdis0Yo/yJczTn9nu1YuFULZ85RhkuixKukXWx0BkAACAASURBVJy5j72lxi0/0l+9dFrrK1KVsvQ7Wrt6qf77YxMVLyn2qowheet2y33iDf3g//tEL717Qm1K0eiVa7T0O3+qR6ema0Whq39roxqD6mk4pZbKI9q3d7f2Hziq/YdO6Uxtq+rbuuUNSQGL07RLzh6t7KKJmrn8Li1aOFur5hrz7dT5PPFK+xT2SyGP2muOq+7EXn2y8TNt33lQh6sb1dDlU6fRgTVWzvhMJeeXasbSFVp2771aNjlbUwqS5bJeJezsPmnOyT//3y/p5Rf36LSKNHH1o3ri+3+k2/KdmpJ8rToz4m2PKjb8SLvffk7/9EmbzqQtUfHj39fvrhirp2elXr5xsNfsb9fG9/WDv3pJe7uL1V64Qv/lzx7X/XdN18R4yXW1pD0cVNh9QuU7P9Qbf/8v+vBQlbZ0OZSy7DtacNcj5pxOy08w5/WKhN4mddWX6fjn7+nTL3br/a1lqm7uVovbKyNPN0LAyx6usVLqMn3ru4/qG99cqYkJUoqdAHDgZx+2QAABBBAYSQIEgFGYTQLAKCDTBQIIIIDAsBC4/gAwLIV71F6+Q2Xr/l4vbjyqn2zzqeSRP9JtDzys79xeoLEZsXKGg/Kd/bWOfLFBP/zHt7W9JlFnExfrt/7463rk4WWakWJT6jVvb5OCPQ3qKXtN7657X//zBx+bAWDXNTXP3QGYqNikdGWOKtGYaQs1Zdl9WjWnWMsmZ8hlkexmAFimTT/+mdb96Dl93CadHmQAWLz2r7VyzVr9ybIsjU0/FwCGFfR2qLfpmI7u3actn+5SeW2NymvqdLa2RS2dPrm9ktMZktUaVq9XssYkyJWUoey8POUWlqhw4gLNmTtTK5dOUV6i/cpWAbfUukVfvL1e//AXL2h/a4q6sqdp7fd/R0umpqrg1K914NBxbT1yRpWVdWpo65I7KHm9fvl9QVlikxWflqWsUcUqHDtLYyfO152rZmj2lALlxFrkvMKdgF1H16nx8x/qz184qXfL05S6/Lt6cs0y/fkTk5RwtQAw6FW4t0Ynt/5aW155Tm/uqNJnJzrlVYpK7nhIt/3Xv9AT0zK0cvS5ANAnqVunN72mA5ve1ftHGnS4qlVNLR3q6vaad5kFw1LIYtw96VBMXJLiklKVWTBa+eNmqmT67bpjyUStnFuoRJvMu02/fIQkf5vaqo7r+McbtedYuXZV1Ku6skb1Da1qdXvVZ6xvtyvgDSgsp+zxacrIL1T+mLGatOgezZk/X3fNzFZ+cszlIXZ3mdSyRf/0Vy/ohV/t0ikVq/TBx7X2r/+7luc7NS3lNwWAPSpf/8/a+dZP9IOPWlWRtkzFT/61vrNynJ6ZfaUA0GPWwI7339M//sWL2u0uVvvo2/Xdv1yr1XfP0KSEqwSAYZ9CgS7VbnlFOze/p+de36mD1Z2qDziUctt3tfCeR/UXaydpWn6iOa8XPfwdCnsbdWDTRu3dskXbT5Tr2NlGVda1y93bZ95B2X8z3+WDjRsnpdym3/rDx/X0s3eolABwWFwf2EkEEEAAgZsrQAB4c33N1gkAo4BMFwgggAACw0Lg+gPAkMJ9tao98LE++Ze/1Vs7m7W+NlPLv/On+trDq/XEpIT+j3KGpO4Tqtz7sV79Xz/Sr/e16ZO2HH3tj/5E9659UA+UuJSfYLvmdwFeFgD2OeSJiVd6ZrIS4mJkfOL24rvjIrFD0Nctn8ettrZehTKmKHHuN/XNx5fq2QemK8dpUUK4Q+qt1LbX12nzS29pR4dU7T03TUGFQ355Wpvk7upWp88me2KK4tMylBxjlev854iNT586VfC172j+ynv17Jw0FRqfZ1RYIV+H3E3lOrPnfW3a8LFefvVz1VuT1e1IUEpSnOJccXI445QcF5LTFpC7q1feXo/8fR51dbjV0+dUOPc2zVl5l558erXmlaSqNMdlfpTzokzusgAwSZ0ZE/XgH6zWhAyfAr9+QXuq3NrX7lCs0ymXy6n4RKeCXp/6unvk9Xarp7tbHR3d6oufqJi8xXrytx/TfXfP0/xRcUqNtV32Me2BB4BB86O/nqot+vStd/XLH76s/V0BVXgdCodTNf6OB68QAPZIatXu536oz19+Ue/Wu3TW61SM0y6bxfLlR0PDRhgdlN/4qHBPl9q6fPLFjZVj7Gp9/al79H9+Y6lK4q1KvzBoNj4y6z2ryl2b9P4//G9tONKsD1vilJwUp4S4WDntDsXFx8iV4FBfV7d83W719rSro8ur9h4pbdEzmr1qjb775FzNGp2qrEvvlhwmAWDI1yhfR7m2PP9DbXzv13r5YI/q3UFZrHal3vZdLbhiAGgcXyH1tZ2St26nXv3XX2n9+i+0sztBvc4EpafGy2l+hPySe1aDHvl7e9Ta3KluFcpHADgsrgnsJAIIIIBA9AQIAKNgTQAYBWS6QAABBBAYFgLXHQCG/Aq07NTRzzfqp3/7C31+JlYnHDP19J9+W2seXqFFWefu7AtLwWa1lG3X9p/+jdZ9clzPHwxp0tf/XLc9uFa/vzRbEzNjr/79YsaHQC+9A9A2UTHFc/Xo03do3rRRKnJJtouyhqAU9qmzcoeqj2zVuncP6lCVVd2J03TPt57SI996VIuy7SqMC0rBXnU0NKqlvlEdfpkfKY08euT31OvQqz/R9s/2aFNNgjIW3auZa57QHaNdmpRuhHyRh8ViVWzmaCWnZyo/yS6XEQaFQ/Kc/URluz/WL3+1WdsPVOp4Xaec45Zr1LTFunflVE0enaG8RKecNuN7zgIK9HnU3XJGbWcP6tONW7V9xwlVhVPlKFqo0fMf11MPzdaDK8YpwyHzo6fnH5cFgDFqScjV3NvylBAfq+rjPRo9c44mL12oqbmJyk+JkdNulUI+8/v12ip26eiendr4/k6dbgurxZGjwmVPa9ldd+v3Hi7V+Kx4JV2S5Qw4AAx3yV13TCfe+let37hNP/vorLqCYXnDDgWDyRp3+9UCwDYdXL9Jh7/Yp7rMiXJmFWh0bqoSY2yKPTfpIeP7FXvUdOxjnd7zkdZ9VqUjtVb548Zo2def0X3felr3FLk0Me3LOTO+90+eUzq9bZPW/a8f6LOWFB1MWahVt03X3KlFKkqPV6LLrhi7RaG+bvU0nVLNnnf10ZajeuuLOoXTZqpo9u168g+f1R2zx2h+pv3i43tYBIBhec5+ruYjb+tfn/tY7316XFUeqdcfkkVWJV81ADS+GLFHjfs/UMX7/6affHBa7x/tU2/2Us1cOE8P3jtbhclOZbguCfbdR9V4crde+ckm7T4Tq5qU2/QsdwAOi+sCO4kAAgggEB0BAsAoOBMARgGZLhBAAAEEhoXA9QWAYRm/mKP7+Gvavuk9/d2PPtYx3wT5Su7Td//gPj1093SNcUlx579zrFfdtYd0ZsMP9Mp72/WD9dVKWPw7mnHnY/qTtdM1uzhVqZfkJxdiXRYAOucqacqd+u5frNWdS8abHx+84IY883vjFPbLXbNT1Yc+1q/+5XVt3latI905mv/s7+re3/1tPVAco4nX6lSd8rkrteUf/1Lvv7lZL5xKVd69z2rF7/6h1k5K0Nzca3xzYahXYX+nTn/4C23duF4/fvuoTvYkyZdVqvnLV2nxksW6Y8E4jc9NVma83bx70WJ8U1rIp96OWvP71HZs3qStH3+uT/dV6Iw3Sz1Zy/TYsw/rscdWanamU9kXJoCXBYAh1TuTlV+crYxRY5WQN1NLb5uv25fPMsO8zHiHGZhawgGFAj3qqj6kU/u36bMPPtCnu05q6/E2+UfdqdJlX9Pv/dfVWjQ+S+Mv+SK9gQWAYfW1HFD1kc/0zk/+f/buA0qq+u7/+Ht2Zvsu2wvs0qv0LkhZ6VJEUKxYY4vG8phmNMn//39KmrE8SUxTEzvGAkgHpSrSe5O6S91le+87M/8zs5jQYSY749y7nz3HJ89J5t7f776+Axze3pn7Jsu2ZLMyL46UyHKibDWczAsnbdjUS3wEuJKTe46Qcywfe2p7opJTSEuKISI4yP2gEvePox6nvYrCw2vJ2raM995ewqpNxzhYHkmnmx9j2P1P8WC/WAa3OuubCV0BsPIQWTu3sujdzzhhbU11p6GMGNSV3l1a0So23L2GewlHDTXFWeTtXcayeUuZ9f7nHChPwNF2CGP+43mmZfTm1q4RxgqA9mqcdYUc/nIuW+a/zZsr89h8opq49GjqyisoP11CWMbTDLzYHYDOWnAUcOizD9jw2v/w1o4G1lWkk55xP5MmjuLhm/qQFh1CbGjQuXfmFm3g+PbPeeln7/HZLieHFAAN8WeCNikBCUhAAv4TUAD0g7UCoB+QtYQEJCABCRhC4OoCoB1HXRnZK15kxaK5/PfHR8lLvYHkkd/l+bt6MH1IGtGu79j75xU7qS/OpHTXO3zw0XL+50/rqEi5gTZDJvPDZ6eR0TedjuGXfsiF5wGwcWFnfQ5lp3by2W9/wcKlW5l7Io5r7nicsQ895v6Icq+kyz2K9d8IgHW5OCozWfLyiyz6ZCHzjzsobzeOhJHf5ZkZPblleFvibUGEBlmwnHNnnROn6+OsDjvV2es5um05r7/8D1ZuOcm+2hj63/99xsx8gHt6teCaxLP2fkEArOB4UARBLfrTb9RE7vvBPQzvkkyvhGCCzv7obKMSToeduuIjVBxeyKy3F/Pn19aQTUvi+o1i8o+f5cZrOzGhzbnB8+oDYOPHsYu3vcn2VZ/wize2sCU3lsqkoVzf+gitQ07y+RYHkX0mXyQANu7P4XDgtLsexuH6rHeQ+xrOdTtzHfZ8KnL3sfKl/2Tx4tV8lGkhauz36HPbD/jRyCQy2p/1GAv3HYBZ5GQXsH6XhYT0FK7p05ooa5D7rj/3Gmf/inVW4Wg4zZ5P32LN73/JB4ct7A3vQ5d7/pO7xl/LM8MSjRUAa/NxFG1l8Vv/4J2XZ7G5KpnqxFSGjmlN+bHjHFqzG2fG0/S6WAB0VELtMbbNmcXiF37F/JPRHInpw7DHf8r0sYOZ2SuGYOt5fi4dBUBD/BmgTUpAAhKQwLcnoADoB3sFQD8gawkJSEACEjCEwFUFwIYS6suPs+HNF1gy/3Pe2uYg/Nrb6D/zaR4alsL1nWNwfdjy7E+pOqrzqMtezdIPP+UvL37APuc10GUkt/3gu0y87hpGp4VeJOo0knkbAKk7RdnJnSz6zS9ZuGw7808l0vvux5nw6He5pXMEPc76GO+Fw/E+ADYU7aH61Bpee+kD5i7Yye76trQbdRNjvvMwU/skcG3baELP/x6/8zbgqDxOYdZWVr35KgtWbufjPbUkjHiQvpPu4fvTOzOkYyyue87ckeoiAfBURDxxA2Zy/Q2TeOruYXRLiSTJteglfhy1BdhL97Dqg1nMfe0dVp4KoajVtfR94KfcMbo39w2Id8/zm5lebQB01OThKD/K6g/e5LMFnzF3eyXV6f1pP+E2htQsIyZnHe986cTSc9IlAqAHv2wcBVTm7mPFb/8vixZ/yUdZoSRPepzB9/wHjw+KZ2jrbx4u4uqKrscHl1JZWUtOYRAR0REkJkVd+P2K/1y+DpylZH7+Dtve/CV/2VzFuppOtJryLHdNGc6zU9q5HwTyz+gdsB8Bdn0kv5yyE7vJWvU+cxd8xftLD1DZfgLp3btw29BKsrbuZNGHm3FcLgDWHGPrnPdY+JtfszC7BVmx/Rjx5M+YPmYQd/WIxnb+9/8pAHrwRtZLJSABCUiguQooAPph8gqAfkDWEhKQgAQkYAiBqwmAzqqjVOXu4KPf/I4FC7awuiSdbjffw5Snn2RyuzD6uL6k7vwfewVUZ7J5zgfMf/FlFp+K5GhsH4Y88hOmjx3Eff3j3R+3vMgDZz0PgE4HTkcD9aUHyTu8kTmv/JllX2TyRXl7rrvvIaY+cp/7jrZOMf/8jPJFZuNtAHRSfXw1Jbtn8T9/+JKPVxVTlpDBuDum8+Tzd7o/rpx+1idRL/2mqKWm8AjHFr/InIWr+M2849S0uZm2Q2/l/zw1nDH9WpEUROPDOS4IgDXkxqbR5c7nmTxlIk9lpJIcabvgQR7nrl0LzhIOLniDDe+8xGubK9ke1JOWU57jgSmDeWZCG1z3HH4TuK4cAF0P5migJnc35UeW88arc5m7eDdHrO1pP3YSEx+7n857/0r9xrn870ondd29DYCuOxhd866nrvwYRce2s+QPv2PZqj18VpjKNbc8yNj7H+bWblH0Tr7Mx7adrrsvHTjsDTQ01GO326mvb3D/01Bf2/iPo4JTm+ZzaNFrvLWhhPVlrd1PP75z2vXuJ+We8/TjQA2Aznoayo9wbNtKVrz+B+ZvOc3SkxF0mPgY113Xk/s7bWPTZ1/wp7+su0wArIK6k+yaP4vPXvk1c1zf/xnWg4EP/Ihp44Zyz8Akwm1BuL5m8pwf3QFoiD8DtEkJSEACEvj2BBQA/WCvAOgHZC0hAQlIQAKGELiaAFh3egNFB5bwvy99yrw1eRyNGMq4mTN4+Pu30Sc2iDYRF8l4zjqwl3D0i4/YMesF/ry2nC9K0mk1/klmTM3gRzd3ITrI4r6L6oJ2eP5DQK7wHYDOhiocNYWc2P4Zu79awnufbGDTyUgKW03m9vsm88A919MlKojEs58Ke8Gq3gRAl56dkr3zyfniVf77/QN8uicEa4+Z3HLrBJ57fAQpNoi9WOW8YH0HDeXZFG9/m/lzl/LLv24kr8VI4vtM5kfP3sT4oR3oEHbmuw8vCIDBFCV1ZewzP2HK5NHc0jXC/eTiS9//51rc9fSTOnLXv8uBRb/nF/NPsrqgNTHDn+SBGcP54W3XEA180y6vGADd8y7m+IZF7Jn9Z95afZxVx0Ox9bmNsZMz+O7dA3As/18OLf2QV7wOgI2RsaGmgpryAk5s/5y965by4cItbM4OpyhlAtPvupF77xlDj1gbqec8OeVccKe9Dkd9NeWFeZQUF1BYUkxuXgG5OXnknTxBfn4uhRXl5J46zumswxwvqac8spPBAqADR30FxXvmsGnFIv781mp25CeQH9mP2797NzcMb0X/ukUsnb2cl/98mQDorAdnGce//Jg9H/yKP35ZxoqcBJKuncmkKWP57u3X0ibaRoLr8dxn/ygAGuLPAG1SAhKQgAS+PQEFQD/YKwD6AVlLSEACEpCAIQQuHwBdkaie4j0LOPbl27zw9g4Wb6+mIroXgzIGcsOk/qSGQIuLPtCj8djSIxvJ3TKPhTtL2V4YT1iXGUydMYkffm8sbcItJF7k2As+Amxpjy29NxOnX0fvrqmkhZ1756DT9YCD2hKy928j68Betp8Opya2B20HTWHKmN5MGdGeWCuEXTbEeRMAXddYS/6Wj8hc9Ft+NT+bJSeTiM1ovEvsZ3d1P/cusSu8Ixw1BdQeXcDiTxby618tJCtkEKE9JvDMT29nwogudIsE1wOHL7wDMIrSlN7M+PmzTJkygrFpVqLOfUrKJVZ2UrJjFkdX/ZGfzzrMkqxEQvs8yAMzR/GT7/QnDvjmW/QuHwAdBNcUUX16KxuXzGPe395h9elYTkT0YOCMh5kyri93j4gjZ95v2fzpB+4AWHvFOwDd70xqS3IoO76PQ6crOFboClEN2Osqqa0oJufADo7t38fu0ihq47rTpt8kJo/ty5SRHd0PmTm3/7niYT11lcWU5WRy4mQuWSfyKS4upLikiOLyUgoKiijIK6LwdDZFxUWU1DRQWV1DTVU1dXYnQYldDRUAwxqKqCk5yrb5f+fzJSt4Z3UuVclDSR08nYdmjmRsTytxxz/ik1nL+O3lAqA7FtdTenA1uRve5/XZW5i/KZ+8qP506dOb8aN7kRYTQUJECKE213c2nnm7Vewn/8h25r67hu0nIsiOzeBBPQXYEH8uaJMSkIAEJOAfAQVAPzgrAPoBWUtIQAISkIAhBC4fAOuACo4uf5Pt/3iFP6wpZvXhGpxBNoJDggkNsbn/sn/pO82cOO31OOprqW1wUk8MlvC+jLr1Vh78P99lUGIQnV2fozzv54IAWOOgPMhGaFgINuuZJ7Wec4wr7jixO0OxRabQdvjNDBs9ihnj+tMlJZKW0d88efdyI/EmADYAVZxa+wH7P/k1L68oYFVxG9Ju+il3ThnOcxPbuL8b8TIPPD53Q/UlOPO/YPlH83jxZ7PYa+uPs/s4nv7ZndwwoivXRF0qAMZQltqPO//zx0yZMpyMZIi8ykVLd37A8TWv8tP3DrHgYByWDnfxwAPj+OmT15EE7rsAXT+XD4D1UHiI0+v/zuy5q3jpve2UxQwjpfc4Hv3BHYwdnEaf+FqOzH2Br+ZebQB0RacqCvZ8zqG5L/H3Vcf5eFtZ42bOfHzXGRRNSIs0ul4/laEjRzA5ow+dU6NpFWVzf7/kue9LB9jLKDm2g0PLZzF/+VY+WXWY4noHlQ0O98NYXA8fcTjOfMQ4yAohUYQG1RPurKS8xoEjrouhAmBw6R5KM7/k7y+/x4JlO9lREUf7SXcx8sHvcUefBPpH5VJ78CPef2/pFQKgGx1H5UnsxXtZ9NobLPr0M5YcbyCvNoiQEBshkXGER0YTF2F1R0D3T0M5ddVlnM4uodzZhrrYDB5SADTEnwvapAQkIAEJ+EdAAdAPzgqAfkDWEhKQgAQkYAiBywZARxnUHGPjh2+z5K9/5tPMOnYWuKKXlz+WMLCm0nPirYx76kfcck0016WFXRAQLwiA1fWcST+XX9gSgjUslsROg+lx7UjGTBrPsF6t6dchnnDLmXh2yTN4GwAr3QHw649+zcsrC1lT2pa06T/jrknD+MkNrd0B8HLfPHjOdupLoHCtOwC+9Px77LH1x3FVATC2MQD+14+5ccowRiZ5FwAXHo7H1vVeHrh3LM89NhjXc26/6bOXC4DhZYcp3r+BFe+/xeIv9jN/VzVtRt/NgAk38cCNfenbLpLE0EoOz3mBtR4FwErydy7hwEe/4C+fH+P9zaXncFms4djC40npPIDug4Yxcvw4ruvdhgEdE86dt9P1cd8y8nZ+xs4Nq1nw2Qa27C/g6+wG4jt1I6VdO9onx5EQHU5MZCjBoaHuwB0cDNXHtlG86zOW76/kkL2dMQLghO5cE15G0bbF7Pv8Q95asIu1R4OobjeWMdMmc9fMCfRNDCW14ThVBz/ivXevJgC6gl4FzrpiMrdv5dCeXezJPMKePfvYu20XJ6psFDUEEx5swfrNLYDOehwN9dTU1FMf0hFHbAYPKwB6+ZunDpOABCQgATMKKAD6YaoKgH5A1hISkIAEJGAIgUsHQKAmF3vBRhb8/UPe+t0/2F4bSZ41kri4cEJtVvcTVK/841rBSX1lMTWVVRRXBZEw6Ca63P4Tnhzdmht7Jbg/1nr2p3MvCIC1VqpCwomJiyYiLJjgoIvdddh4t6G9oZ6qmlCi0nvQbsRUbhh7LROGd6dNlI3YkMt9L563AbCKU199wIFPfs1LywtZVdyaVlOfb7wDcFLbcx6kcUWrumIceav5/OP5vPjzD9gXPBC6j+eZn93BhOFd6HbJOwC9CYCNcynePoujK1/l5x8cYemxZML6PsgDd43i2Qf6XcVHgIfz/G2dcB5ZzpEvl/L6Hz9l3ZE694M/Jjz6GBNnTGVK5yhaRzuwUMkhjwNgNYVfryFr8R+ZtTab+bvLzxA23vHpsNfRUFdPVV0YUWnd6TByKuPHuObdg7bRNmJDrY3vK3sJdeXH2TbrFZYs/Iw31pVRYkmkRUpH+o0eTf/B/RnUKZ22yTGkxEYSFhlJWJiV0KBKctbOYt/Hv+aVlUWsyE8L8AA42n236I2j29KFI+z+9D0+e/tN5mVayYroTfuJj3PH5EE8NL4D0RawlmZS6UkA/OYN7KihtjSbvH2r+XLZUuZ8tJhdJSGcrAtzB9TQkDO/N9hraKirpqSonOqgdu47ABUAr/i7gF4gAQlIQALNSEAB0A/DVgD0A7KWkIAEJCABQwhcLgDWF+6nbM8s3pm1nN+/s5XCuOG06jOEmXcMomvLaBKu6tY21x2DteSs+we716/mw80l5EUPIbrPffzooaHcOaGr+3sAw86KiRcEwKAuhLQbwM0zRzGwZzptXDcSnhMfG2NWbclRik98zVeLVrDnSAFZtlTaj7mDQZNu566BSfRtFeG+G+/i3dKbAGh3VVJyN37I4fkv8JvFp1mWk0rC6Ge4Y1oGP7utm/s79C7zLNpz3iOO6nxqsua5vwPwl79ZwrHw6wjvNYkf/XQ6E67rRKfwSz0ExJsA6Np7LTlr3+brhb/j1wtzWFPUjpgRTzQ+BOTWq3gIyI39eX5GEpmz/8rGBfN554vjHAvv437wx3dnjuTm0T1oF2Ujyub6KLmnAbDxASt1FYVU5WZxsrCG02Vn7j512t3f51eZf4T8o3v5YtlX7M0q4nRoKq2H30zf8bcyc1grBrZt0fgQk4qDVJ7azDsv/I35S3exvjSZjhnjyJgxjeHdWtIjPZ6YiDAiQoMJDbZitdkICnIQZKkk+0ujBcBbGT8wnJTMOSyas5y3P9nCcWtvEvuM5rbH7mZM/3YMbR3hjveOEi8DYEMBpcd3s/3j11i8ciMfrD+Fvf0YUnqO5KaMzlyT1oL4UAuW8q/JO7yNT95cztZj4ZzUdwAa4s8EbVICEpCABPwnoADoB2sFQD8gawkJSEACEjCEwMUDoBOLpZbyo5vIWvQKby3cxl9WFGDrdR+Dx9/E848OpW+bmKsPgM46ctb8ifVLP+aFf+xnV3FrapNG88SPZnDHbcPpHmUhxv10i8afCwLgFZ4C7Ip/rn/qSk9QfHw3a//xGktXrGf2zhKC+t5Np/EP8dytXRnTM5EIzr3b8F9D8iYANj4coWjXPE6ufJVffniIBfvDCO41k+m3TODZR0eQGoz7ASRX/rFTX3aKoi1vMu/TZfzyjc0UJd9A8sDpPPf9sYwd2Ib04DPhoaFV3wAAIABJREFU84KnAIdTktyTG5/7CVOmZDC5bTDRZ3ledG1nDdiLOLD4TTa893te21TFrqAetJn6I+6dPJjvjWvtjmfffJXguR8BjiPu+ieZcX0az4ysYPnf3mXFko18kRdHZN+J9LvlEe4dmc6YHgnuc1ip9SIAXkbsTACsKjxKwbE9rJ33EStXbWTJttPUdbqR1BF388N7BjJhYDqJVrAUbKL44Gf89n8+Yd7qXI62GMz4e2bwwNO3MyDeRpvIiz0dxvXAkXKOrXqPXe//ile/KmV1cZuAvgOwqE0GT/1wFIPbVlG5/O8sXr2fuVsqiet3C4PGTeaRe0fQu00sLc8U6QaPA6Dr15mD6uxNHN2xkrlvzmL5jiK+KEyi36Q7GDlxEjdf157uaS2IDbFg0VOAr/zLXq+QgAQkIIFmLaAA6IfxKwD6AVlLSEACEpCAIQQuHgBdH9ks5PSOFaz7w//j4/WZfHI0lJY3PseoKbfwk8nt6JQY5v5469X9OKg+Mo9daxbwmxeXsv6Ag9zgjsz4ydPcdM80Rre00TLiXxHG8wDYuAunw05DRS556//C4kWL+Z939pAbO574/rfzXz8YzpRhbd3fa3fx52N4EwDdq1KVtZKiHe/w339ez8drSqiMHc7YO27mez+9m57R0Cb8apRqqSk4RNaCF5i9cDW/WXgKetxN5+tn8vPv9COjRxKx33xU+oIA6KAgoT1DHvs5U6aM44E+McRe/pHH0FAKtUf56t2/s/APf2Rhdji5rYYy4OGfc8f1vbi3b+w5d0qeGwBjibv+cSZ1q+Y76Wv5y6zdLNlUTWXMcK6/+SYe/eEd9Emw0T7qm49cN3EAbJw2TkcDDdUllB34lDWLF/Pi71ZwyNETZ+cbeObZm5k6riedXcX35Aryds3lFy9/zoKtUND2Vu7+zgSefXI4qUEWYi56S2gtOIo4uORtNr72C/6+s5Z11R0COwCmD+Pxh9vQJiSHtX+dxY6jNWRa0hj+yA+44aZJ3NEnntQo2z/vnvU8ALruGq0nZ82rbFz2ES98fJCdpR2oTZnIk09N4q5bBtMp2kaMzdL4JGAFwKv5ha/XSEACEpBAMxZQAPTD8BUA/YCsJSQgAQlIwBACFw2Alnqc5XvY/+VSPvjNH1mxr4ytNSlc++jz3DB9Kvf2iyUt2nbO9/Zd6WLtxdvI2rqC9377Osu3ZrOuuAX97v0Bo2bczgPXJtI1MeyfYc7bAOjag72qgOLNf2HRgoX837/tIDtqLLF9buW/n81g6oh27ifbNm0AhIaivVSfXMNrL89i7oJt7KlLp9WIqYy491FmDExmWMcYQl3fuXYZJHtFFgWHN7HsjT+xaPU+5h200H7Ko1w3/W4eHpVG3/Qo90eJ3a3qggBYTU5UCq2uf4Sxkyfy9IxetIsLI/qSC9qpK8mi/PAyPv1gIe+89TkHGjoS2Ws003/wFBMHdmBM63M/uHxOANxvI7b/JHq0KGVww0Y+31VDZk0a7cfcy+TJGTwwtQ9JoRai/wntiwB4JvrWlVGdOY81ixbyqxeW8HVNNxraj+Xpn97OTRP6uJ+c7DyxnNyds/nFKytYsMVJYfp07vrORH749CjSbRB3wQ2ATuw1BdTlbWHV7E/46C/vsi7XzrHQzgEcAJPJS+rBxCF2Ypx5bPp8F4UR3bF2G8u9909l0qi+9EkIIeqsO0M9DoB1BTirjrPqzT+xZO5CPtldTUX69bQe9yiPTevJ9OvaEGM962E7CoBX+m1R/7sEJCABCTRzAQVAP7wBFAD9gKwlJCABCUjAEAIXC4BWZzX1x5ey8bOFvPTreWzLDqMwuju3/fT7TL1lrPuOvThX0fLkpyGX/IPrWfvqL5i7ehfv768jftRT9L/hLp6b0Y2B7WKItDQGLm8DoNNRT11ZDqe/ct0BuJRfvb+P/IQbSBhwB//5zHVMua4NCT4IgNTn46g8yrLfv+z+/r75mbWUpo8kZsh9PHZzX6YN60BqZChRrocjfPOEVLedA4e9Hkd9LaVHv+Lw5hW89ac5fLmvgsOWDox75BFuvOc2JrQNo22Ls7LlBQGwguPB0djSJjB4zAQef2w8/dom0D4mjGCr5V9rOp04nQ001JRQdHQzmWveZtaCrby97BT25OvpMXIij//4DoZ2TabrN4//PTPjswPgvF3VRLfvRovaUmJyDpJjbUdYl+u44bEnmTy8Jzd2jMRyztvjKgOgswEc9dTUOqhrsGALCcbmetiMNch9vnPfca6HgNTTUFVI8b65rF6yhFf+uJpD9h7QcQL/8ZMZ3DS+F11cX8J4aiV5u+fyqxc/Z/6GKvITR3Hj3VN55InJdI8NplW41X3HmsX1UXKnA3t9NZX5h8jdMZdP567kr++sI9/upCaxa+AGwNJwTkW3pFtMDlZ7OQdyrMT2v4VuEx/kyRs7MfbMx9/PbsKeBUAn9uKvqcv5ktdemMXHszeytyGJVmNuIePxH3N7zzgyzr/VVQHQk98h9VoJSEACEmiGAgqAfhi6AqAfkLWEBCQgAQkYQuDCAOggqL6Uwo2vsWrJfH7x9i4y67oR1HYcTz87g5sn9qNbVBARV/W9dmcROKsoP7mLQ/N+y4eL1/Py0hysHW6m63U38eOnxjKiVytcN515HwCd1Jcdp/jYTla//1eWLN/Ap3vKsA24h84THuYnt3Rxfyed69O4F/vGN/D2I8CujleDs6GCo2veYf2yBfzl4518XRJCVVwHeg+fyNCRI5k0ojvdW8e5P4LpukaL0wHOGqqKjlNycg9fLlrGmhVfsnZvNrlhXQnqOYP77xrNHZP70T7SSouzv9PvIncAnrSGEh6XQmL7XrTrO5pxowYzbnhP2ieEER9hc9996LRX01BdxOndn7Ptq1XMWbiWrQcLOVxkI33cIwyfeCOP3dSbbimRxJx3m+TZAXDOpiJskdEE2+ux1VYRPuBOumVM5dHbhzGkcwpto6znxbqrDIC1BVB+hO0HajmcYyW9czqpLeNJio0izOYKmd+8n1x2DVQXHafw6G7Wz/+AlavXM2/LaUqTxxHX/zaefzKDG4e3J9UKQQWbKDn8OS/+1yd8uvwwR0Na0XHMTQyfcRfTr23N4A7xRLvOTx3OhiqKjm7j0PYNLPv0czbvPcLuk/kUVdZTF9MpcANgbjXHg8OICq4hKCSeyvABjL75Jm69fxrD2kbSKT70ggfgXH0AdH3XZR0lX39Gzhev878f7mb2xkoqEjMYOe1GHn3mVvolhtIh6rzfFBQADfFngDYpAQlIQALfnoACoB/sFQD9gKwlJCABCUjAEAIXBEAqcVbl8PUnL7Bk0WL+sKqA4qSxJA26m+ceHsJNI9qTdPbH/K76Ku3UFWe6H3Lx8ezl/PKNLZRG9iex1yi+86P7GT+0C0OSgt13Yl34FOCOBLfuy5RbR9DvmlakX/AUYNcmnNSXn6D01AHWL/6MHQfzOVCfStfJ9zJixj3cPTDBB08B/ubiG+8cqz75FYe3reYf7y3ii62ZbD9WQkj760jrPoixw7rRpXUCKVGhhNqcWC126murqCg8TsmpfaxftYVtu46RF9GWhN6j6TvhLmaM7MC4PslEWM772PIFAdDJ6bBYOnRLIKJFHGWlMXTt051+g3vQNiGSxMhgQq0O7HVV1FQWkbtnFbu372DphlOU2lIJbd2Dkbffx9gxI7mxexzJkY3B8OyfswPgJ+tyG/+n4DiCwlsy8PbvMmbqjcwckur+bsgLn3p8lQGw8jgUbebTRZms2lBIbMdWxKW6AmAkoa5A989bAF0B0E5N8XGKThxgy6rV7DyQy9dV8aReO52+42/nocmdGH5NgvspzEGVR6jM3soHL73OgkXr+SLXgbX9IFoNGMO4/q3p0yGBuDArVkctDTXlFB3bzdEjWWz+upyq8tOEOE6y70QV+UHtrjIArucQKaQOGcbIO2+mZ6KNtq7vIrzkT+OTsnO3LOTg+s+Yv7uC01HdSRk5k0m9UhnTNYGQxI4kpaTQNT2aiOAgrPYqKFzLhsULefmn77M5u4ijruxqCSMytSepA2/nthnXc/+MAaSGwNk3kH6zjasOgI4aHDU5HFw9m/Xv/o53t5TzVWEyCdfez7RpY/n+vQNJDg2ixfllXQHwqn931AslIAEJSKB5CigA+mHuCoB+QNYSEpCABCRgCIELAmBDDvVFX7PkpRdYtGAl8084sQ2eSaepT/Ojie2Y0CPe/X12F7+L7vKX7KzJxZ6zmoXvz+Pl//qQQ44Y6tr1Y+QTzzNtzCBm9oh2f1z1ggBYAxW2ECIiwwgNsZ0Vgs5dz/VQCEdDPbXV1dgj2hKUPp4Zd09l5swx9IqzkhxuOe/OtLOP/zfuADxzGmdDORV5Bzm27h/Mm7+a1z/cQrEljGrX3XlhwYQEh2MNjiQm0kGorZ6y0hpqamqx2+uoqW7AGZZE/NC7GT1hHA/ePJiO8WGkRjbeTXfOx18vCIDRlMR1Ysp3BpMUUkHW7AVkFldx0hmCLTiS8FArMaF1VNfWUV5Zh72+hvpaO1W1VhL7T6bTuLt5cGofxvRNIzkkiNBzPqbceHEXC4CWmN5YU8fwve/fzG3Th9A9xkqM6+mvF7wNrjYAZrqj1usvzuHdN1dzPNhGhTWIoKCLfwTYaW9wfwy4trqG+uCWOBJHMu3uacy8fxL9kkNIi7I2vk8dFdRXZrP7wxdYumAxf15TyOmqIIJCwwkPCSUiIpSomFActXXUlVU2fvw4qR3Jw6bRJ/I4g6oWMWttEZuL068yAK7hEFaqw8IIi4wgJOjsuxcv9muk8SnW9tpqdxSurHNitwRjC4siPMRKVGwSMUMfZtT4sfzH9C6kR4cQftEA6LrdMZm2/Ucx+vFnuGloFyZ1beGOuRcZKVcbAJ21hTTkbWD5R3N544W32V4WTnFKTwY8+Dw3jx/CdwYmEGK1XPh7ggKgIf4M0CYlIAEJSODbE1AA9IO9AqAfkLWEBCQgAQkYQuD8AOgs3kn50TW88eK7LPx8D7sq4+gw5T6GP/g09/SN5dr0cPdf9D38BsBGi4ZynJUH2Pjpx3zywu9ZngOHQjvTcfoPuXnySJ6+oQ1RruBTeZrKAx8xf/ZifvnKSk5V11N2RU0L1tBowqLiSWrXlfbX9KdHv+GMuLY71/VvR0IIhF/2Y8v/fgAEOw3VxVRm7+Hr3bvZsGk3hw4d5nDmUbJOFZJfXkdZrYXQECc2m4U6eyhhLRKJTWlN23btaNepC517D6FPzy5c2z2VFiFBXPRhvhcEwFjKkntw24/upF+XFkTt+4Kv9+xi+75DHMoup6C8BruznjqnjQZLOC2S25Ca3p6OHTvSrd9gug+4lsFdEumQHHnJuHtuACwESzSt+o2n6/j7eODGnowf2Jo4G4RctAxfZQCsyXGVRpZ8sJDFc1ay5WQhJ4rLqKiuprreQZ3d9W51vflcoSuEsMg4ouJTaN2xI207dadDp35cO7gHgwd0cj+EJPKfH2N2heEKCvetYf+OjazYsJddew5z4GAWp0sbKK8Ha1gI1pAYbOGJtOvWgy59etNv2GDSStYTveM1/ryqiDX5aVcZAFdzyBVNr/ievboXWKOSiMt4iglTpvCzO6+hTUwoERcEwGKOB0cQ1WU8/UdN5P77pzCkYxJdYy/+yBv3L8eSTCoPfsR77y7lt39ehyPjaXpNvJWf3nkNvdOiafwaSNfTqQ+Ts+5d5n26klff30xBZG9a9Mjgzqcf5Iah3choFXrRwKinAF/dfPUqCUhAAhJovgIKgH6YvQKgH5C1hAQkIAEJGELg/ADYkP0lRQcW8/vX1rJ8Yz4llnQG3Xo7kx69j5EtbXRq4emX/53NUAfOEo6umcu2d17mw701rC9PJWrA/Uy6YQTP3N6deFsQIVX5VGcuYNnCFfzh9a/Iqamn4rKajffIhUQlE53cnq5DxzN46GDGX9eN1rGhxF/VA0vKqKs8yaa//IaVS75gdlYMKWPu4Lr7HmVa50j6Jod4NE9nTQH2yhPs+GIVW9dt5KvtRziYXUx2aQ2ub1TDGoI1IpHE1l1p130Ag4cMYmD/HvRMiyIxKviyTwy+8CnAsZSl9uPO//oxk8f3ZETECY5uXMmWlStYuT2LvSeKKaxx4LBFEhyZQGrXwfTofy0ZGUPp1ymZbi0j3VH3cnd1VhxYRP7GN/j17CwWbil332nWa8JNjH70cSa0C6NP0uV86oAqshb/iU1LP+W1tU7qu4xhyINPcdM18Qxzfab7TCCmJpcDW9axa8NGvtqRxcHjORQUF1NS0+C+M879ExQM1ghauO7Sa9ONgRkZDBrUm6E9090fd4686IW4PqZdS3XxCQoOrGPdmrUsX76OvdlVZJfW04CVkPh2RKf1ZMQN4xk2rA/DukXh2LuYE4te5bW1JXxZlErM0IeYdsNQnp7W2f3x4n9+3LnyCBRv4vXfzmHOJ+vIhCu8Zy//dnI90MbZUE1VVR01QTHEZDzF+HMCYLV7vW0rV/DXX89mZ24p2WExJI9+lOHjJvD4+Ha0iQ3ljOxFF2soO0bVkQXMmb2aP7+9GcfQh+g2+kb3tV2TGum+PtdVlJ3YxYE5rzBv9S7e2lQBrW6g04BxPPHYKIZck0JayCX+hUDJVk7t+ZK//mYOa752kBUzlDsemcqM20e4H87i+lhyg92Jo/EGSKxWC9agi9+t6NEvPr1YAhKQgAQkYBABBUA/DEoB0A/IWkICEpCABAwhcH4AtNTmY684zeGsAnILa6m3RBCX3pqWHduRFGYh6uyHUXh8ha70VU9l/ilKjh7gRJmDgvowbHHtaNkykS6tWxBisRBkr8Vekc3pnDwOZxZQY3dQf8UACEG2UILDoohOSCE+IZ6URNf3pVkvcVfa+Sesx9FQTVHmfvJy8jlZGUxYShsS2nYgLdpGbKiHH3q217ofulGSn0dRQSEFJZVUVNdRU293tQ6wBGGxhRISHk1kizj3fuPjWtAi3EaoLejyd1he7A7AMwFwyqTBjIyvwl6cR1FeHnkllZRV1VHrqiwWGxZbCOHRCbSIiycpMYHYqFD3mu4tXca4oTyH2sJM9p+qJLuoASyhxKamkdyhIymR1iv4uOZupzLnMEWnT5FZAI7oZBLad6FVi2ASv7k10/UUYHsN5UUFlBYVuc3Kq2qorauj3u6kwV2KGu1cdwEGh0YSFhFNXFIy8fExJMSEE2INuuRHxF17cH0PYm15IYX5BeTmFlJW3UB1vRMnFoJCIrFFtCApNZWEhBgSo204y09TlX2IrIJ68uvCCE5oT1pqIp3TonCp/fNd0VABdUVkHjjFqZMF7vjn+mY/b38ayo5Se2oti5bu4LPNxdgynmLU2QHQaXevV5yXS+b+U5TU1FNtDSYsuQOJKal0TI1s/K7Ay2zAWV9FQ2U2p07mceRoMc6E9kQnt6JLWhTRYTb39bmuor6qhPKTB8nOLyWrqAFLeCqRcSl06phMYoswwi/1S6O+mOrSfI7sP0V+mZPK4ATadEwjvXUi0VawWhQAvX1/6DgJSEACEjCHgAKgH+aoAOgHZC0hAQlIQAKGELjwKcC4n7ZqsViwePU5X0NctrE3eZkAeOOUYYxM4qyPvxr7Upvr7uvyd7k/Bv/Hv37OG59m4ch4ipFnB0ATwLh6ru4ANMEgdQkSkIAEJOC1gAKg13RXf6AC4NVb6ZUSkIAEJGBuAQVAA85XAdCAQ/NsywqAnnnp1RKQgAQkIAEjCigA+mFqCoB+QNYSEpCABCRgCAEFQEOM6dxNKgAacGiebVkB0DMvvVoCEpCABCRgRAEFQD9MTQHQD8haQgISkIAEDCGgAGiIMSkAGnBM/86WFQD/HT0dKwEJSEACEjCGgAKgH+akAOgHZC0hAQlIQAKGEFAANMSYFAANOKZ/Z8sKgP+Ono6VgAQkIAEJGENAAdAPc1IA9AOylpCABCQgAUMIKAAaYkwKgAYc07+z5YbSLGpOrmHBou0sWXcaZ+9p9Lx2MHdd34bkyGBC/52TB8ixeghIgAxC25CABCQggW9NQAHQD/QKgH5A1hISkIAEJGAIAQVAQ4xJAdCAY/p3tuy01+FsqKK8vJryqgYIa0FYeDgxkcHYgiyY4QHdCoD/zjtEx0pAAhKQgBkEFAD9MEUFQD8gawkJSEACEjCEgAKgIcakAGjAMWnLlxdQANQ7RAISkIAEmruAAqAf3gEKgH5A1hISkIAEJGAIAQVAQ4zpvABYAUUbWL9kGX/874/YXRxDeXIvbnnuKSZMuJbrEiHCasDr0pablYACYLMaty5WAhKQgAQuIqAA6Ie3hQKgH5C1hAQkIAEJGEJAAdAQYzp3k84GqC2gIDub/buOUVIXTENYLK17dqNVq0SSQsFmhs+IGnA02vLVCygAXr2VXikBCUhAAuYUUAD0w1w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4puIwUAAAgAElEQVS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cMW1xv8TuD/nBECcWC1gs4LFYsESuNvWziQgAYMLuAOgw4nD0Xgh1iAL1iAICvTfeM7sL9C3afC3h7YvAQlIoFkIKAD6YcwKgH5A1hISkIAEmrGAK6o5neD6C67rPwP55+wA6KqVrr9824LOBED9DTeQR6e9ScDQAt/cAej6PdL1+9A3AdBiIbD/5YMFgmgMla696kcCEpCABCTgrYACoLdyHhynAOgBll4qAQlIQAIeC7j+YvvNP0YJgK67cJxn7gB03YXjvgNQf7n1ePY6QAISuDqBswOg6whXAAwywh2A7r3ivlvaVSr12+TVzVuvkoAEJCCBCwUUAP3wrlAA9AOylpCABCTQjAVcf7G1u4LamTtbApnimzsAFQADeUramwTMJ2DkAOi6+6/xX5QoAJrvnakrkoAEJOA/AQVAP1grAPoBWUtIQAISaMYCZwdAF4P7L4kB+hfFi34H4LdwB2BxSSnZ2aex2Wzuf/QjAQmYW8D1L0jc/6LkzFeluu6oC8SP1TbYG6ivqyc1NZW4uFj3fhUAzf3e1NVJQAIS8JeAAqAfpBUA/YCsJSQgAQk0Y4FzAqDrTpEA/Yuta0SB8hTg4ydOsXPnXiKjIoiMiGjG7x5dugSah4D7axIcln8+LMn18V/XvygJcv03AfS52qqqasrKyunRsztt27Zxf72DAmDzeI/qKiUgAQn4WkAB0NfCegqwH4S1hAQkIIHmLaAA6Pn8s3Ny+frrg6SltSQlOcnzE+gICUjAUAIOp9N9B6Dr90tX87NaLe6wFmhPAS4oKOTY8ZN07tyJVmmtFAAN9S7TZiUgAQkEtoACoB/mozsA/YCsJSQgAQk0YwEFQM+Hf/p0HgcPZdKhQ1vS01p6fgIdIQEJGErgm+8APDsAur5XL9ACYE5O7pnfm9qT2jJVAdBQ7zJtVgISkEBgCygA+mE+CoB+QNYSEpCABJqxgAKg58NXAPTcTEdIwMgCCoBGnp72LgEJSEACTSGgANgUilc4hwKgH5C1hAQkIIFmLKAA6PnwFQA9N9MREjCygAKgkaenvUtAAhKQQFMIKAA2haICoB8UtYQEJCABCVxKQAHQ8/eGAqDnZjpCAkYWUAA08vS0dwlIQAISaAoBBcCmUFQA9IOilpCABCQgAQXApnsPKAA2naXOJAEjCCgAGmFK2qMEJCABCfhSQAHQl7pnzq2PAPsBWUtIQAISaMYCugPQ8+ErAHpupiMkYGQBBUAjT097l4AEJCCBphBQAGwKxSucQwHQD8haQgISkEAzFlAA9Hz4CoCem+kICRhZQAHQyNPT3iUgAQlIoCkEFACbQlEB0A+KWkICEpCABC4loADo+XtDAdBzMx0hASMLKAAaeXrauwQkIAEJNIWAAmBTKCoA+kFRS0hAAhKQgAJg070HFACbzlJnkoARBBQAjTAl7VECEpCABHwpoADoS90z59ZHgP2ArCUkIAEJNGMB3QHo+fAVAD030xESMLKAAqCRp6e9S0ACEpBAUwgoADaF4hXOoQDoB2QtIQEJSKAZCygAej58BUDPzXSEBIwsoABo5Olp7xKQgAQk0BQCCoBNoagA6AdFLSEBCUhAApcSUAD0/L2hAOi5mY6QgJEFFACNPD3tXQISkIAEmkJAAbApFBUA/aCoJSQgAQlIQAGw6d4DCoBNZ6kzScAIAgqARpiS9igBCUhAAr4UUAD0pe6Zc+sjwH5A1hISkIAEmrHA5e4AdNprsdfXUVlZS73dgeOMkyXISlBoJKGhIUSGBGHxk58TaLCD3QFOpxNrENiCwGKxYPHXJgAFQD8NXMtIIEAEFAADZBDahgQkIAEJfGsCCoB+oFcA9AOylpCABCTQjAUuHQCd1Odu4ujeLcyeu42Dp4opOeMUHJdG3NBbGTmgB7f3icca5J/6pgDYjN+ounQJfIsCCoDfIr6WloAEJCCBgBBQAPTDGBQA/YCsJSQgAQk0Y4FLBkAc1GTNZ8+m1bz41gFOFNbQIjEMR3UedWFxVPV7jMkZ1/LcuDSCrQqAzfgtpEuXgOkFFABNP2JdoAQkIAEJXEFAAdAPbxEFQD8gawkJSEACzVjgSgFw/8GD/HVnR9JapjFzZCp1J1Zw7NQJPs4fwTWdu/LUuDRsCoDN+B2kS5eA+QUUAM0/Y12hBCQgAQlcXkAB0A/vEAVAPyBrCQlIQALNWOByAbBy74cczDzCeyWj6dKhM48MT6I2awGHMg/yxqEBtG/XiSdcAdBZRmXhSQ6t38CRE3kcqQS7M4TQ6ATS+g+nc4dW9E62UXV0M9mHd7HhSCU5JfVu9cgOA0lsfw2DQzOxhQRzwNqV9glRdIm3gr2EomPHObR+Dw1tuhPWrTct6w5TU1XLruJk2qW2oHfrSPd3ADqqCqnL3keeLYX86C60j4aEUN8MVt8B6BtXnVUCgSqgABiok9G+JCABCUjAXwIKgH6QVgD0A7KWkIAEJNCMBS4dAO2Ubvg7h7KO8GnEDDp16MJ9vVtcJAC2hMpDnN63joWvvs7KzQdYU2ihwRFKZHJHet7xH0waN4R7B0ZTuOpVti9+m1dWlbHjZB3BQZA05hG6ZkzlscglhIRHMDv0ZsZf05JpnYOxlx9g/+o1zHvpI+oz7iDh1ge4rnoxZQXFvHmkL6P7tuGe4SnuAFifu5+yjR+wK7wvu9OmMz4Nron1zWAVAH3jqrNKIFAFFAADdTLalwQkIAEJ+EtAAdAP0gqAfkDWEhKQgASascDFA2ADUEv2sr9xOOsYWzo9SKeOnbmpQzA159wB2IYnxsVzbPn77Nu8gU30wtoihW6pEVhrj1NWkM+W7S1I7HQNNzyUgW3zu5RsW8GaiFHYW6TTJx6iWnUiOjaW9GMfcLwy6EwATGJK61ryNn3M5i83MXt5DjFjZtJ12m0KgM34vapLl8C3JaAA+G3Ja10JSEACEggUAQVAP0xCAdAPyFpCAhKQQDMWuHgArAVnFQdmv0Vm5ilyhj1Gx04duT6VcwNg60SeGG3ly9feYcvGQ1RNfZoeA/pxU8dIgmsOkHtoNx++so7iFm3o+PjdJO2eTWjmFg4NeIKULn3dd+mFuT7pW1lA2aa/sy3P4Q6A4zpYGRufx6bFC9ixbT+7c+qIy7iDjmOnuwNg8fGjvL4xns7pcWT0jMFigYaibKr2f0VRu5FU9L9LdwA24/e0Ll0CTS2gANjUojqfBCQgAQkYTUAB0A8TUwD0A7KWkIAEJNCMBS4eAKvBWcbWtz8i83Aelpu+Q4fO7RkQd14ATA3mievyeO9Px9iy08LIH0+lT/+2dA4NIshRTsXpI+z95D2OWRI4PeJB0vfNIf7ElQPgqLgshlj38sYqG9knC+kfuQdH3+k4+zYGwLwtq3jl9c2cLCmnLtgBOHE2WHHUhtN3xv1kPPq0AmAzfk/r0iXQ1AIKgE0tqvNJQAISkIDRBBQA/TAxBUA/IGsJCUhAAs1Y4KIB0FkC9bms/NsXZGVVkHbfrXTsnE6XsPMCYIqFJ4ac4m+vlrB5TzjT/t94+vRLIw0IopbqgqNkzX+DI/ZYDg14mDb75pB46jIB8HQVs61j6VR8kK4lB9kZPch1eyC9ChdT0nUKpT0aA2Dh/p38cUEJIWFW2rZsfNKHo6qc2pxTtBgylZTJDykANuP3tC5dAk0toADY1KI6nwQkIAEJGE1AAdAPE1MA9AOylpCABCTQjAUuGgDrc3BWHebTvx0l85SFwd8bR6dOKbTi/ABo5YmhObz1xzw27w5m4s8m0adfOm2tFoKcVVTlZ3Fo7ltkOuM4du1DtN43h4STlw6AW0/mM7u+F9Ydp0g6UUTHh2eQEl9D5Oo3ONl2AnlnAqAeAtKM37C6dAl8CwIKgN8CupaUgAQkIIGAElAA9MM4FAD9gKwlJCABCTRjgYsFQEfJXupPf8kbC0I5XJrCrQ8NoXuHeBLOD4Ct43nieicrX/uELZuOYrnlcXoO6MMNbcMJrjtC/uE9zP3DFxRGp9HqwXtI3j2H8KxLB8B12/fw1tc2rC160KZtXyaN7US6/SjFS94gq7UCYDN+m+rSJfCtCigAfqv8WlwCEpCABAJAQAHQD0NQAPQDspaQgAQk0IwF/hUAHdjrKqgvPkHO4a0c2beB1UWDqYnry33TOtGtVRSR5wfAdq6nAMdyZP5f2LV+HeuibqBFy/aM7BSJrfYopTk5fLnKSWT7LmQ8PIrQLR9Td+BSAfB1Vn65jVdW1JKaMY1BN05jWkcryfk73B8jPpyuANiM36a6dAl8qwIKgN8qvxaXgAQkIIEAEFAA9MMQFAD9gKwlJCABCTRjgX8FwDqqTu8j54s3WLDia/6+uopB9z3DsClTmNw5jLToIIIuCIAdeWJcKg2nvyBz62refHUNWw+d5nSoFaczkhZJnRh460OMHNGHsd1DKV41i5O7LhYA8ynb9CcWrD7Cz5amM3HmWO5/cARdQusJOrJZAbAZvz916RIIBAEFwECYgvYgAQlIQALfpoACoB/0FQD9gKwlJCABCTRjgX8FwAZqS09Sum8F274uYM0BC73GT3B/pLdrDEQHNyI1FO0lvyCfDQXpJMQnMrxrDEF1Jyk+cZC1CzZx8EQ+2e7n8kYRGd+a3uMm0L1rGl1jGig/sJXC7BMUpA8nKsn130FwEDjqKqg9tpbdR4pZ8HUifQd3ZviwtsTSgCPvOIV7NlAQ25Xy1N60rdtHdUU1GwvS6JIWy+CO0VgsFhzledQc30Z2cBo5Mb3c504J981gT5/O4+ChTDp0aEt6WkvfLKKzSkACASOgABgwo9BGJCABCUjgWxJQAPQDvAKgH5C1hAQkIIFmLHDRh4BYwGIJPBSnK0Dawe4Ap9OJNQhsQa69Wvy6XwXAwHtvaEcS8KWAAqAvdXVuCUhAAhIwgoACoB+mpADoB2QtIQEJSKAZCygAej58BUDPzXSEBIwsoABo5Olp7xKQgAQk0BQCCoBNoXiFcygA+gFZS0hAAhJoxgIKgJ4PXwHQczMdIQEjCygAGnl62rsEJCABCTSFgAJgUygqAPpBUUtIQAISkMClBBQAPX9vKAB6bqYjJGBkAQVAI09Pe5eABCQggaYQUABsCkUFQD8oagkJSEACElAAbLr3gAJg01nqTBIwgoACoBGmpD1KQAISkIAvBRQAfal75tz6CLAfkLWEBCQggWYsoDsAPR++AqDnZjpCAkYWUAA08vS0dwlIQAISaAoBBcCmULzCORQA/YCsJSQgAQk0YwEFQM+HrwDouZmOkICRBRQAjTw97V0CEpCABJpCQAGwKRQVAP2gqCUkIAEJSOBSAgqAnr83FAA9N9MREjCygAKgkaenvUtAAhKQQFMIKAA2haICoB8UtYQEJCABCSgANt17QAGw6Sx1JgkYQUAB0AhT0h4lIAEJSMCXAgqAvtQ9c259BNgPyFpCAhKQQDMW0B2Ang9fAdBzMx0hASMLKAAaeXrauwQkIAEJNIWAAmBTKF7hHAqAfkDWEhKQgASasYACoOfDVwD03ExHSMDIAgqARp6e9i4BCUhAAk0hoADYFIoKgH5Q1BISkIAEJHApAQVAz98bCoCem+kICRhZQAHQyNPT3iUgAQlIoCkEFACbQlEB0A+KWkICEpCABDwJgBYLuP4JuB8n1NvB4QAHTmwWsFohyL1h/+02JyeX/fsP07p1K1JTkv23sFaSgAS+FYHGf1HixPWfTizYgly/7zT+E0g/+QWFZGUdp1PnjrRs1RKns3GP1qDG39MDbLuBRKe9SEACEpDAFQQUAP3wFtFHgP2ArCUkIAEJNGOBc+4ApPEviwEZ/3D9xRsa7K6/iLv+fydWy/9n776D7DjvO91/T5icZzAYTMIAM8iZGIAEGECCIEGBYABFSaaCJXrXEuVd77rWu3V9a1d19eetW1t3bXklh71ei0qWmEQxkyDBgEyAIAKRMQQm55zTOefWaYCSKJImu4ludL/zoJaW1u7u930/vwaq8PDMjBSNJPcb8vQvtk3NrTpx8oxys7OUnZU1g98ejo7AzBCIS1b8iyeSCS10Jf4lU2DyH//8GhkdVd/AoFYsX6K5cysJgP4ZDTtBAAEEAi9AAPRghARAD5BZAgEEEJjBAr8fAJOBzfrrrZ/+Rvt7s/nYAJj8ZEvY2wDY29evxqYWpUSj1j/8QgABswWsAGh98vjDATBs/WsJ//yajsU0MTmpivIyFRUVWhuzPqmY/MSij/9s948gO0EAAQQQ+CQBAqAH7wYB0ANklkAAAQRmsMAfBkA/U3wQAJN/Ef/gE4CXv7Qt5Hm0TCS/to5fCCAwIwR+/0uAkweOhEKXo5pP/2VJ8s/ED34l/2vy09J+/nT3jHiJOCQCCCAQcAECoAcDJAB6gMwSCCCAwAwWSHasy9/XStaXi/n51yd+AvAaBEA/O7E3BBC4ugIf+iEgyQAYDgXm++r99nsV8j0Ar+5LwdMQQACBGSZAAPRg4ARAD5BZAgEEEJjhAsnwF7gAmEhYfwFPfjN+r78EeIa/LhwfgRknYAXA5A8BsT59nPxzJzgBMPkJQL9+UnHGvUgcGAEEEAiwAAHQg+ERAD1AZgkEEEAAAZ99J6uPH0gyVCZ/CMgHPwX4Qz8ExKdfiserhQACwRdI/plj/RTgKwHwg08AWmHN53/2+Hx7wX85OAECCCAwQwQIgB4MmgDoATJLIIAAAggEQuBDXwL8+58A5EuAAzE/NolAUAU+9CXACSkSufwJQD5ZF9SJsm8EEEAAAbsCBEC7Yg6uJwA6QOMWBBBAAAEjBQiARo6VQyHgewECoO9HxAYRQAABBFwWIAC6DJx8PA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HcpnhQAACAASURBVBIB4wQIgMaNlAMhgAACCNgUIADaBHNyOQHQiRr3IIAAAgiYKEAANHGqnAkB/wsQAP0/I3aIAAIIIOCuAAHQXV/r6QRAD5BZAgEEEEAgEAIEwECMiU0iYJwAAdC4kXIgBBBAAAGbAgRAm2BOLicAOlHjHgQQQAABEwX8EgBjsZimpqYVCoUUCpkozZkQQOD3BS4HQCn5n8lfkfDlf5K///30R0AiISUSCaWkRBWJRBgiAggggAACV02AAHjVKD/5QQRAD5BZAgEEEEAgEAJ+CYBdXT26eKlBKSkpSk1JCYQdm0QAAecCcUmxeDKuXc594VDyn4TvAuDU9LTGJyZUPW+uSkqKnR+YOxFAAAEEEPgDAQKgB68EAdADZJZAAAEEEAiEgF8CYFNzq068d0b5ebnKyckOhB2bRAAB5wLJT9bFrE/XfTQAOn/q1b9zeHhEvb19WrFiieZVVV79BXgiAggggMCMFSAAejB6AqAHyCyBAAIIIBAIAb8EwLb2Tp07V6eqqgqVlZYEwo5NIoCAc4GgfAlwR0e33r9Yr0ULq1VeXur8wNyJAAIIIIDAHwgQAD14JQiAHiCzBAIIIIBAIAT8EgDb2zt1/sJFVVdXqYK/ZAfi3WGTCHwegaD8EJC2tg7rz6YFC+arvGzO5zky9yKAAAIIIPAhAQKgBy8E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SuCFiJTWN9HRpqvaSOEal/4uNwwpJSlVNUrFlzq5SfFlJ2ivuIBED3jVkBAQQ+KkAA5K1AAAEEEJjpAgRAD94AAqAHyCyBAAIIIHBFYFrSsOp3P6kTv/xrPX1BOtT2cTipkoq1Yss9uuO7/043lUW1LN99RAKg+8asgAACBEDeAQQQQAABBP5QgADowTtBAPQAmSUQQAABBK4ITEka1PlXntKh//U3eidrmZozKlScKqVFPkCa1PhAvzpOvK+C2ju15M++rzvmpmhtkfuIBED3jVkBAQQIgLwDCCCAAAIIEACvwTtAALwG6CyJAAIIzFiBKwHwtd06/NNnlPbgn6j4plu1Ok/K/+2X+A6q7+J7OvSj/6HGnKUa2PF93V4R0XWFccViccXjCSVDnUJhhUJhRSJhhcMhhRRXPCYl4gmFwgklEnFNx6wrpVBI4XBU4XDyWimk5P89oXgspng8ruSX3125UDFFlVBI4ZAUCUtR6/q49bzk+omErPVDkcvPi4R05VkJhSNhhay9fL5f7e2dOn/hoqqrq1RRXvr5HsbdCCDgewG+BNj3I2KDCCCAAAIuC/AJQJeBk48nAHqAzBIIIIAAAlcEnAXAWzJOq7T3mJ5/8bjON/dpIPm03DWaNe863bdjhZbPTVX+VJdOHehQ/dkOzZnfoaaeVr26p1njExGl5sxWze336bpVy3Tz3ExlqE9jvY06+vwLOn6yTicGpPF4qqIZhZp/631auWaVNpanKzc9rKgmNd19THUnk+ufUHPfqIajacpbd5+Wr1qh+xdPa+BCr04e6tW8LctVtqxcBZI+z7csJADyGwaBmSVAAJxZ8+a0CCCAAAIfFSAAevBWEAA9QGYJBBBAAIHPFQBvjh5WUete/fTn+3WsrlO9yR8lkrpYhfNqdf+ffkE3rsjRskijdj16WAd3nVbhDQm1j/Vr/55GTYxOKpqer6LrH9KGmzbqoc1zlT10RoN1B7Xz6Td0+GSj6sYjmpyOK5KaraL1D2ntxk168JZ5qihIVXZoTJP1z+rgW2/qv//TCXX09SiaLU1v/A9ae+PN+m+bJtW6v0k7H2tS7Z/fqWW3L1e5pPTPMXMC4OfA41YEAihAAAzg0NgyAggggMBVFSAAXlXOj38YAdADZJZAAAEEEPhcAXBzybiWZQyqq2tQI2NTSn6OcPTCHnV1tOhE5Q5VzS3Wl6q69NY//FivPX9AF298WPPX1OpLi3OUOfW+Btrq9OzjQ4oXzdPtf7FVKUef0tC+53W04kGlz12lLTXZyopd0nDnBT331JhG0ubp1n93n1bOz1dN+uUA+O6ZRv39kQotyGrT5rJ6PTNwm8IFNfqLTZNqIgDyhiOAwOcQIAB+DjxuRQABBBAwQoAA6MEYCYAeILMEAggggMDnCoC3Vya0IrVbHSf362JTp872SqMNh9U/2K/zi/5Uq1dW6z+uGdSeHz+r3a+e0fiO72jljdfrK0vzlRlvUF/je3r8/3lZbbF0VX77fg3vPqCB/ceU8dB3tPDGDbqjPF3Z8RaNdJ7Ts/+wR/VD2Sr82sNaWzNLa3NHNXbmcR1v6NHPejdrXX6T7pt9Qv/fhVoNpZTrzzdNqvGNQ3rpn99SYv0Spc4vVfIHFqcXVCm1ZLnWLSnSgrIcJX+ucfgzvgd8AvAzQnEZAoYIEAANGSTHQAABBBBwLEAAdEz32W8kAH52K65EAAEEEPi8As6+B+DtFaOqHjmmt3/0V3pm1zt69KQ0GUsotXieSnZ8T1/aukbf3zSpfU9c1LF3hlX751u1aE2V9aW4EQ1rpPOi9UNFLg4MqH/zNl18M67+Ywnt+P5Wrb+txrouRZOaHO5S3XM/UV1vTO+veUTXzSvWLUXDGjz0Y51q7dNT6Q/quuwmfSHj8IcD4Eu/1LP/79/q5U7p5NDlHwGSvnib8m/4tv7bw6v15U1VyrPxfQEJgJ/3PeN+BIIlQAAM1rzYLQIIIIDA1RcgAF590488kQDoATJLIIAAAghcEbAbABdpYMd/1aq+N1TUdVR7OzI0Gs/QrKwMxXpOqm94UEcy79fKJXP1XzZNau9VD4C5ujGvW+ef+JHOtY3o9Lq/0KqcRm2M7/lwAHzzsF765z2KbFymtOpSFWhKE70DGuzoU/mdX1J17fW6Ll/K+4w/GYQAyG8YBGaWAAFwZs2b0yKAAAIIfFSAAOjBW0EA9ACZJRBAAAEEHAbAGg3s+D80951/VFrTMR1e+h9Us2yNvr48S5MXnlbduaP655ZNKimdrf+0aVJ7fvme3j3Yq2X//otaXLtAC1KkyFS7BlrO6tV/+JVaxqeUft9WNb/RoZ63+3TDXz6g1ZuWaWlGROka0nh/s959/Cm93xdR/63f1nVVYa1Nb9SbP/yZLvVI0a/9Zy3LuqTFg69/OAB+6HsALlG5RtWz93mdf+anatj4F4qu/oK2lkuzP+NPBiEA8hsGgZklQACcWfPmtAgggAACBMBr8g4QAK8JO4sigAACM1TA7icA52tgx1+q8NV/UFr9CbVt/Z4WrFqp7VUxdb71d3rvyD79JPENzVtQre8lPwH4T8/r4OsXVPDIf9HSG9dp02wp3HVALWcO6oc/7tdY3hzd959v0tDOZ9T88uvq3faXmr/hVn1xYbby4u9rsOWEfv7XR9UwUqhFf/ZNrS3v1YLJk3r0B++rdbRAm/7qAdWknFF+878WABepXMNqfvkpHf3JP6rn7u8p+8b7CYAz9I3n2Ah8FgEC4GdR4hoEEEAAAZMF+ASgB9MlAHqAzBIIIIAAAlcE7AbABdYnAOed+IXS6vbrQPg6xTIKND8/JPUcVt9Qrw7mfFWrllbr/0wGwB+/pL0vH1NoU60yykpUkJDig50aHRxRw8QKVSxdrB1fnK/4iWfVuvsFvdazUIMpJVpSkaG0RK+mhgfU2F6hrNlVuvneakVaT6jv6CHta12ilIoV+qOH16hs+qgSl/4gAFpfArxboRuWKq26RAUaV39jp9oudGnpV76l5Ztu0Rq+BJjfBQgg8AkCBEBeDQQQQACBmS5AAPTgDSAAeoDMEggggAACDgPgUg3s+L5unH5Fmeee0//931/WnhOd6lC2lty4WPPWrZWK7tKtK8qsn8a754l3tPu5AxoJ79bZtma99Z40kbJGxTW36bvfe1h3b1llhbi00ePqqdutH/3Vo3r+1aM6KWlcs5RduEQ7/uv/pbvvWq7NOUe06+9+o8f+frcyHvmerrt/u/5kTb7yBw6o/w8D4Iv/omf/xw/0UkdI7w1ePmr6ku3K3/Btfe/hNfrKprn8EBB+DyCAwCcKEAB5ORBAAAEEZroAAdCDN4AA6AEySyCAAAIIXBGIS5rUQHObOs/XK1K9WOlzylSUKqWFP0Ca1MRQrzpPHtdwSoEm56/TnHiTIv0NOnqsUW09YxpTivLnFCineJaUXqmyvIRWFHdo1y9P69DuRpVtzldqYapGe6REZJYycsu0vHaJ5pYXWmtFpns0PtimUwfOqqG5W72SppWhlLR8zb2uVpUVhSqNdqrtdL0unW5VdEWtiufP0+KiVKVNtGtiqFVnBoo1Fc7SitKYhhovqOHEe2oclXomL58jml+l1JKlql0ySzWl2UqV9Nsjfsr7wPcA5DcMAjNLgAA4s+bNaRFAAAEEPipAAPTgrSAAeoDMEggggAAC7gpM9UgTF/XKz+t07J1h1f75Vi1aU6VySREbKyeSITAmxeJSIpFQJCxFw1IoFFIoZONBn/NSAuDnBOR2BAImQAAM2MDYLgIIIIDAVRcgAF510o8+kADoATJLIIAAAgi4K0AAdNeXpyOAgKsCBEBXeXk4AggggEAABAiAHgyJAOgBMksggAACCLgrEBuWprp08mCnmuonVHX7cpXMLVKBjS+7TW6QTwC6OyaejgACHy9AAOTNQAABBBCY6QIEQA/eAAKgB8gsgQACCCDggUBC8eTfohNSKJz8ul3r/9n6RQC0xcXFCCBwlQQIgFcJkscggAACCARWgADowegI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LALwGwtbVdp8+cV2lpiYpnFQXCjk0igIBzgWQAjMWl5H8qIUXCUjgshUJSyPljr/qdPb19ampu1dLFC1VZWXbVn88DEUAAAQRmrgAB0IPZEwA9QGYJBBBAAIFACPglADY2tujo8ZPKzEhXenp6IOzYJAIIOBdI/tkTj4eUSOa+hBQKJxS24l/y/+KfXxMTExoaHtHqVctVPX+ufzbGThBAAAEEAi9AAPRghARAD5BZAgEEEEAgEAJ+CYCDg0Pq6OxWNBpRNBIJhB2bRAAB5wIffAIwkbic/KxPACYDYMhKgr75FYvFNTU1pdmzZykvL9c3+2IjCCCAAALBFyAAejBDAqAHyCyBAAIIIBAIAb8EwEBgsUkEELhqAkH5HoBX7cA8CAEEEEAAgT8QIAB68EoQ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lsD4+Li6u7s1PT2taDTqO5VEQorFQ4olpEQioUhIioQTCoWkUPJ/8AsBBBBwQSAZAGNxKfmfyV/JP3vC4eSfO5Kf/uSJxWLWn9/FxcXKzc11QYJHIoAAAgjMVAECoAeTJwB6gMwSCCCAAAKWQGtrq3bu3KmhoSFf/uUx+XfvRCKshJL/JP/iHVdYMeu/0f94iRFAwC2B5L98SP5pk7iS+y7/t4QU+uB/49bK9p47NjamwcFB3Xnnnbruuuvs3czVCCCAAAII/CsCBEAPXg8CoAfILIEAAgggYAk0NTXp+eefVzweV2Vlpe9UktEvngyACeuv3gorbkXA5Kf/CIC+GxcbQsAYgcsBMGT92XP5XzgkFLbi35WPBPrkpMlPcDc2Nmr79u1av369T3bFNhBAAAEETBAgAHowRQKgB8gsgQACCCBgCbS1tWnXrl3Kzs7WqlWrfKeS/Kt2LBayvgzPCoCh5JcBJ78EmADou2GxIQQMEvjgS4AvB8Dktx5I/vmT/BJgfwXAhoYGHT9+XJs3b9bq1asNmgBHQQABBBC41gIEQA8mQAD0AJklEEAAAQQIgLwDCCCAwCcIEAB5NRBAAAEEZroAAdCDN4AA6AEySyCAAAIIEAB5BxBAAAECIO8AAggggAACHytAAPTgxSAAeoDMEggggAACBEDeAQQQQIAAyDuAAAIIIIAAAfBavQMEwGslz7oIIIDAzBPgewDOvJlzYgQQ+HQBvgT40424AgEEEEDAbAE+AejBfAmAHiCzBAIIIICAJUAA5EVAAAEEPipAAOStQAABBBCY6QIEQA/eAAKgB8gsgQACCCBAAOQdQAABBD5BgADIq4EAAgggMNMFCIAevAEEQA+QWQIBBBBAgADIO4AAAggQAHkHEEAAAQQQ+FgBAqAHLwYB0ANklkAAAQQQIADyDiCAAAIEQN4BBBBAAAEECIDX6h0gAF4redZFAAEEZp4A3wNw5s2cEyOAwKcL8CXAn27EFQgggAACZgvwCUAP5ksA9ACZJRBAAAEELAECIC8CAggg8FEBAiBvBQIIIIDATBcgAHrwBhAAPUBmCQQQQAABAiDvAAIIIPAJAgRAXg0EEEAAgZkuQAD04A0gAHqAzBIIIIAAAgRA3gEEEECAAMg7gAACCCCAwMcKEAA9eDEIgB4gswQCCCCAAAGQdwABBBAgAPIOIIAAAgggQAC8Vu8AAfBaybMuAgggMPME+B6AM2zm8Ulpql8dje26dKpVaQuWKLeyUmVZYWVEQzMMg+Mi8MkCfAkwbwcCCCCAwEwX4BOAHrwBBEAPkFkCAQQQQMASIADOsBdhalAaOqUDz+3TEz/cpaI/fkTVX/iCbq9IVUlmeIZhcFwECIC8AwgggAACCHySAAHQg3eDAOgBMksggAACCBAAZ+A7EBtp13jja9r95jE99vQFTa+6RxXrNukbmyu1sCRTaTPQhCMj8HECfAKQ9wIBBBBAYKYLEAA9eAMIgB4gswQCCCCAAAFwxr0DMU30Nqr33ad08GyTXqybVs/YAhXMWapv/fF6rawuUn5YCk2PaHJsRF3dQxqbmNL0FadQJEXR7CLlZERVlD6p/r5h9Q+MKiYp/oFlWq5SMnJVnJ+uzOi0NN6vvoEx9Q9NWNckwqlSNFv5+cl/MpSSGNf0xLT6hxKKhsaUGh5W31BMoxPJB0aVkZen7IICZackFJ2e0PjAsOKp6VJOrtLDUkpiWpoe0cDQtHoGE8qfla60aEyT3T0anZjU0JXNR1LSlJZfopysdBUkb4yPa2p8TAPdfRoZn9R4XEooqmhqurIKi5SdlWqtOTnQo9GhQfWPxzUxnbhyyjRFUzKUP7tAWVkpSg9Paay3TyN9/RqKSZPx5Ccpo8rMz1d2fq6yNarpsRF19wxrYjpmeVm/oulSWp4Ks0IqyIxrYDxV8VCqCrJTFI2E9JEvyI5PKjE9roGefg0Nj1p7joXTFYpmq7AoWzkZIWm0S0PD4+r53cGltHzl5WRZM4mE9NHnzrjfB5/twATAz+bEVQgggAAC5goQAD2YLQHQA2SWQAABBBAgAM64d2BEQ631qnvuRbWmRtW5cpl6nzuvUJe08Ns7tGhJpRZlSKGe42o9/65+9dQhnarv0mAy3ElKyS1Wfu0DumFJoR6Y16JXXzqiXW+e1oCkyQ8sK2/WrCU365tbF2h5fo9il3bp5TfO6JUDTUo2vemMMim/VlvuWqcvbFmk2ZOX1NXUq12HYiqMnFZp2lG9cGhQZxqTD8zXklu3qHb7NtUWTyp/oEWXdh3SaHmNQjfcrJp0qTjWI/Uc05uH+vX0vri2PDBP82aNquWpp/ReXasOJTcvKatknuZt+aZuXLVIW2vSFRqtV9el9/T6k6/qWF2r3h9PRsx85ZbUqHbHA1q3qtJas2XvMzq97w29WjeuxoEP0l2l8oqXaMs379LaNcVakN6j88+/oKMv7tLbg1LrRIakAi2/Y6tq77hF68In1XfumH711Ntq7h/V0AdWeVXSvDu0fXVU9ywb0+v15ZqMztGd62ZrVjIC/uH7Od6u6YH3teuJnTp06JTqxqWRzAWKFNVqxwPrtH5hWJGTv9TBI+f11G8PPtta45aNq/StrTXKDIeUOuPee2cHJgA6c+MuBBBAAAFzBAiAHsySAOgBMksggAACCBAAZ9Q7kJCm2tXdUK99vzmpRFmxyu6/Xv2PPaWBCy0a2PqwFixZoE1zogp37FXD6cP60VMNaumf0uyyTEVC40qEUjWWulZLF87W/TdFdeLQWR17+6y6Opo0FIpqvKhCuRW1mlu9UvesSVHWaLNO7n9b5ztG1DwUU0pYik0nNDaaUGntzVq44UZtzKvXSP1FPflEndIKplVSHVZba/JTbmPS6JgSc1YrteYmbduYq8pYt+qf3KnRmhXSXfdqZeaYioYuqf2dXXrt7WE9czRHD3y7VmuWpmnkjV261NytUyPJIY9K6QWKlN6h2tXzdc/GXPW+u1+N753U2xd61TE6pemUiDQ2KkWyFJt3m1auqda2DXlqf/Fxnd/9pvYnSjUYzlJBVIoNTiqckqvK7V/WylXzdPOcYbXs26uz+w7r1LDUNZ60jil93vUqXLRWW+f3KtzfoNd3nVJjQ716+ro0XlSp6JylKph7vW6rGtDGklb96ky1RlKr9NXbK1SWn6aU376f4/MkWAAAIABJREFUyY8xjqnvwgm1HjmoQ+/3q65rVNPRsBJZcxXOW6Lbbi7TvIIxNex5WXXN3To/nKroVL/Gp1NVr+u1YcNqfferq5QTDil9Rr33zg9LAHRux50IIIAAAmYIEAA9mCMB0ANklkAAAQQQIADOqHcgIQ2eVuOlZj25c0rF8yu17cFVGtz9N2q8cEpvFX1H1TXL9bWVWYp07FVzw/t69NQ8FZRU6Cuby5UV7dJwe7P2/uKCYnmzteChW1WaGVXOcI/a9rygznCmuq+7WwsLsrQgOqpI514deLtRP3hyQuu3rdddX1ynslQp3PK22vb+T70yvF7vpN2pR2oHlNf+rn7zw8fUs/gepd/1HX15WabW5HRJ7Xv15GuD+uXuqL70nVotL5MGnt6pyQXJAHiPVma2K9r0nvb+9DkduxTR+cmF2v4nm7Xx1iUqj8SVpsSVL01uU1dbp/a/MqDc0jStv2eWjv7wKdUdadHkjn+rhauW6NbyVEU6D6jhzEn9z98klFk111pzfNduDZ+u1+S2BzSnplrLs6SJuhfVVn9cr2u78kuX6MGVmUoPx5WIx5WMRomJLmnojF49MKm3z6Rp+xeXa+niWUqPx9V9ZLfaTx5Wz9rtypi3VCuzwsoaOK6Jtnf1kzPVGvzYADgqqV0nn35VB/73S5rY8aeaddMma89F6RElv6g3MnpWzQ0temrnpGbNK9fW+1coa+iMuuqb9NTrUnFVpe750iplEwA/8+96AuBnpuJCBBBAAAFDBQiAHgyWAOgBMksggAACCBAAZ9I7kIhrvHGX6hub9Fz9UlVWVWnHpjJNnnlSF8+f1c+artfcmsX6N3fNVUbnPrWcOaK/e7ZNnUNxVVRmKxrOUXpaoYrL56t6UZWWrKxQXmpEkaFete1+Tp3hDHXV3qtFeRman+jR4Ilf6HDdkB5v2ahbNy7S9hsrlB2RQv0XNPL+S3rpTIH2tlXqoU1Tyhzv1LOPnVXB6hu0dNudWjUrqtLUfmnkjN74zTm9/Osmrf7uFpWWZ2jquZ2KLVihxB3bVNX+giZbTuvN+iz11IcVag2p9hu3a/ktC1WROqiB0yf0/pt7dXY0Rz3R2SpZsFyLK2NaU9qix59o0Zn6sDY89AUtX1Ku6uyIwmOX1FV/QS89fkYTs2ar5o9uUfyN36j/4B4dTq3SaGqOZkWltMIiZc2u0NyFa1RdXqols6KK95xWb9NJ7T7SqvqWTk1N9upSX7kGwkv09W9t1Ma1lZoVkfrefUvtJ95Wd+29ypyfDIBSZu9RDTfs198/267j9WOWd3paRCnRFJVcd6dqqueoNuucDu+t16+f79KGh+7SmptWqiY7rMxo8jsFJqTJerU2turlF4dUVFWuW+5fqazB0+qqb9TjO2Mqmluh7QRAW7/jCYC2uLgYAQQQQMBAAQKgB0MlAHqAzBIIIIAAAgTAGfMOxJSIT6rr0L/o3IU6vTp1q+bMKdfW5Df863pHDfVN+snbxapatlR/+vB6FXXvV9fJvfrbHx/WqaY+KStFIVUqf/YSbfrKnVq3tkYrSrKUFgkpPvjRAFg13a623X+t490hvV7wiO5cOkd3L0x+XzxJyU/HDZ7SK3tHtftoXPdsjSgSDemFnTGtXF+jLduWKEtSqpJfu9umY786oEM/P6L8R+5VVnmeIi/sVKJ6oWKbblHqkV9opLtR5yvulC5NK/9Is6q/drvm3VititQutbz1mt756WPa3z9XvUXLdetXtuq6ihGtSBzRj97I06n+Mn3n6yu1cn6BtaY0pOH2Rp1+fKd6svMU275VkTf+Rb1vvaAX21LVPBK2fvBI7vLNqly7WffcsEAry7JUFB1X+9ndOnd0j17c26BzTX2a1LTGwkuUNqtWf/ydLbr5+vmqSJX6PykAXtqjHzx6WLuPtiiRFZXCcUVSUlS68Ztas3KRdpSf1v6zIT16sEiPfH2ltmyosPac/Pzf5e/Q2KWetnYderlBiawsla6dq/ThOvW0devlI9mqXDhfD36ZTwDa+S1PALSjxbUIIIAAAiYKEAA9mCoB0ANklkAAAQQQIADOmHdgUIlYl448+r904LV92jlQoLFIumZlRaTJAY2NhtQysEBr7rhVX//LHVo8dECxpjP6pwMZCmcW6Na1xUqPjCs2Oq6W90aUOadMC7fWqiQrqszhaxAASzI0uWaejh8a1PR0ijZtq9bU2V41PnfxSgBcoorUSSX6ujXQ2qa+qTF1946q9fSY8vJGtHDlsH6xN18Ng58lAL6q6ZOn1L7qFuvcNRlSYqBOI6O9as69TSV56dqcd1avHBnRnvNxrVs9RxUlyR+00aNzB/vVeDau2m9s0eK1/3oAHGk+ZHk3j+bpttpiFWaNKTTdqwtH4oqNTWr19WM61JCppw9/XABMvsiTGuttUtuRnTr47jntPNquqelRjUZy1Z13u27bVKv/+DW+B6Cd3/IEQDtaXIsAAgggYKIAAdCDqRIAPUBmCQQQQAABAuBMeQcmWxQfPqenH31Lb799UePF+Qqlplz59JiUmEpoamBKOYvXas6d92tT+jEVjrfoZ2eqNat0rvVDKbKivRrtaNXBx09qMnuWyndsVnl2ivJHP+5LgLvVd/QnOnJpVE9136bbrl+g7TeUKjMsaeCixhpe08unsrW3cY6+cltM6RMjeu7JHtXcuFI3Pni9SqJS1lSXpgaOa/dL9dr1co9q/+0tKiuJaPSZ59SdmFZH6Wx1xJeqcHaZvrgpqv53m/TOr+quBMBl1qftMpLrXX7L1VXfoN0/OaNQfkw1dxfq9ed71NqWqtu+ukXLF5WpKius0Fijehrf12uPH9doYbEqv3KrEq/vVex8g2Lbv6TSRTValSVN1+9UR+N7enlsizKiMd2Tu1e/PjVLb7bP17e/uFjrqxPKGDuvXc82av/eYa375hYtrf2UANhy5MPfAzC7T4nhBr3ys/fV3jGoZdsLdKFuTPt2Dei2h25X7U3LVJUZVkYk+SXAl39N9l1U77uP6tUjrfrZkXSVZ40oLSNTDaHrtXHjGv0ZPwTE1u94AqAtLi5GAAEEEDBQgADowVAJgB4gswQCCCCAAAFwprwDfacVa9unH7yWpXODs/XNLy/Xosq8K1/2Kk0NtWrozNM62Jalp/tu0lcX1mtJ3oB+eaZaxb8NgMOa6OnUyVdOaCwjX/mbb1FZ1scHwAWRISVa3tDe5A8B+U1IG7ffoO1fWqfyVCnU8rba9/5AL/RfpwPhLfru+kHldTTpmR+dUOGWW7Ts39ynFZlS4fB5DZ35tZ44mq7HLyzQv/9Gtdbm96rxiV/pSP243p0oUe2Xd6h24xKtyetQw5t12v9ZAmBZtmoeWqy6f3xGbSfaFfrKd7R0zdLf+yEg7+lvH59Q6txKPfCd9ZrYtUcjZz8cAJM/LKSv7YKe61mn0ESfbou+qFc6l+jw+Fr9yR2VWlvUq9SOvfrZ84N69lCqHvzuFm24wWYATG1TvPusnvhlu1qGQtr4rcUafueYLv50p7XnOZs267byFBUlvyb5yq+xzrNq3/M3OjRcqdeyv6U/mtuoqkS3fv1mWLPnVepevgegrd/xBEBbXFyMAAIIIGCgAAHQg6ESAD1AZgkEEEAAAQLgDHkHRuvfUv97j+mx7tvUkVmrh28vU01xhlKunD8+1q3J1t3af2xQv9qbo603DKuiqF+PvdihgdGE5lo/BGRKkWi6ogUrVbNosTZcP1/5aRFFP+aHgCxIm5SGm3Xx1HG98dKbaomlaSAtXznJHwISj2t4Oq7Zi2s1b9l1Wl/QpOGLdXrysbOKZEpFlRkanZTGJhOanIgrpWyp8hbWavPyVM0ePa/zj/+TDvTM0qH0m/Xgvet189rZKklp0/ldF7T/VxdU/bV1mlWTrcmD+9TU1qvzyR+gm/wpuam5Ss9ZpIXLKrRuw2wN7nlZDUeP683uDI0oqqKciEIjU1IoU9MVa7RweaVuXZ+vjhef1Pv79ulI2jyNpeVoVooUDqUrNatIs9fcrOrSkFakHNO+N9/XvrfblTIrR9G8NEWyI+q7FNVkX642P7xFqz/lE4DDjQesHwJyomFCc+dmKyMyotDkkPrTN2j2/OXafkepMluOq2fva9ae68dTNSsnrJTscoVzarRxeVj5kT7tf/mwJooXq3DzF7Uh87wy+1v5ISAOf58TAB3CcRsCCCCAgDECBEAPRkkA9ACZJRBAAAEECIAz5B0YuPCaOo/8XAdzH9Joyc26d1GGypI17oNf08PSSJ2OH27TS893aeXGiHILB/TSY3t1vr5TA1d+zERGUblq7n5EN69fo3sXZ1g/BGRqqF9d77yh7lC6+lZs1rycdFWlXX7wSPMRdR7+sZ7e16IXjw1d/l8WLpRq7taXt67QV28tV8bgKdWdrdPjOxsVbzuvrKH39d6A1JYolQo36I5tG/TFB9ZqTsqwEi3vqe7Fn+nw5AIdL7pXD20s0YbqNKWqUxf2N+joC/WquKdG6Xkjavr5L3T0XLP2JTevQhXNXa4NDz2kDauqtWFOikJd76jx1Nt69Bf7dOJSp/qtzc1XceVqbXvkPq1fVaJFGcNq2PWYTrzxip4/N676/tjlM+SvVVH1Bn31qxu0fnmu5qR06dSTv9ah37ykvf1Sc9YcqWa1FkfytCqjQMvu2aD5Sys1J0UaOn1YXeeOq2/5ZqVX1GhxhpQ+cFqjTYf1z7/Yqz1HLlne08kf8JGaYXmvv+k23bM4U8WTFzTZdliP/mKvXj9YZ+15OmexwrNu0FfviKiqKKSXX4upbPFCfeGhDZozWafx9ja9tDem/LI5uu2uxcoKJ78/Ib8+iwAB8LMocQ0CCCCAgMkCBEAPpksA9ACZJRBAAAEELIG2tjbt2rVL2dnZWrVqle9Ukj/fNBYLKfmX8eR/D4cSioQSCoVCCv3u25/5bt9+2tD0SLcmBprVFy1XLK1AJVkRpUd/Dy8Rk6ZHNDgwrs6OSeUWhBRNnVZna69GRic0deUwkdR0Zc6uUmFerkqyIwqHpMT0lCb6ezQZCmsqp0iZ0chvv/debKzfWre9d1ydg8mkJSklS8qcrdLiHJUXRhUZPKWzZ1v0+M4RzZ2bo7WrCzU5JcWULqXma1ZxgUpL85QWmpbGhzTS2az+eJYGU0tUVpCmgsywwprQSN+YBjpHlT47S5GUmMaamzUwPK4+a9kUpWTkqKCsXAW5GSpIC1/+4SdDfWpq6dXQ6OSVM2YqNSNXs6tKlJ+TpqzItMa62zTY3amOkbjGppJvYPJxeUrNLFBZWb7yc1KUFp7QUFu7+ts71TcljUXSpKxcZStFOdEU5czOV2Z2hpLLTg/1a2JkUFPZRYpkZCk7LIWnhxQbG7D20jswau0luVIoHLa88wtmqSQ7rNT4qBIT/dZ13X0jl6+LZimUWqCyWSFlpEqdXQmlZ2dpdlmB0uIjik9MqLM3oZT0NBUVZyv5LQN/90XDfnpL/bcXAqD/ZsKOEEAAAQS8FSAAeuBNAPQAmSUQQAABBAiAvAPXViA+KQ2e0pmzHdaXqS5fX6Mt25ZY35uQT6ld29Gwuqx/6RCLS4nE5VgeScbakBQKXQnBPkFqaGjQ8ePHtXnzZq1evdonu2IbCCCAAAImCBAAPZgiAdADZJZAAAEEECAA8g5cWwEC4LX1Z/V/VYAAyAuCAAIIIDDTBQiAHrwBBEAPkFkCAQQQQIAAyDtwbQWSX3o82a2enhGdvZTQrNICVVUXWj+c5Pe+Q+G13SOrz1gBAuCMHT0HRwABBBC4IkAA9OBVIAB6gMwSCCCAAAIEQN4BBBBA4BMECIC8GggggAACM12AAOjBG0AA9ACZJRBAAAEECIC8AwgggAABkHcAAQQQQACBjxUgAHrwYhAAPUBmCQQQQAABAiDvAAIIIEAA5B1AAAEEEECAAHit3gEC4LWSZ10EEEBg5gm0tbVp165dys7O1qpVq3wHkPx5m7FYyPqJnMn/Hg4lFAklFAqFFLr8wzn5hQACCFx1Ab4E+KqT8kAEEEAAgYAJ8AlADwZGAPQAmSUQQAABBCwBAiAvAgIIIPBRAQIgbwUCCCCAwEwXIAB68AYQAD1AZgkEEEAAAQIg7wACCCDwCQIEQF4NBBBAAIGZLkAA9OANIAB6gMwSCCCAAAIEQN4BBBBAgADIO4AAAggggMDHChAAPXgxCIAeILMEAggggAABkHcAAQQQIADyDiCAAAIIIEAAvFbvAAHwWsmzLgIIIDDzBPgegDNv5pwYAQQ+XYAvAf50I65AAAEEEDBbgE8AejBfAqAHyCyBAAIIIGAJNDc364UXXlA8HldVVZUPVZI/AThs/RTg5K9QKKGw4vwEYB9Oii0hYJJAQsk/e0JK/mfyV/InkP/u/3flDyQfHLi7u1v19fW6++67tW7dOh/siC0ggAACCJgiQAD0YJIEQA+QWQIBBBBA4EMBcGhoSLm5ub5UiSuiRCIsWX8Vj1/+5/LfyfmFAAIIuCLwQe5L/isHJS7/y4fLf/74J/4lDz46OqrBwUFt27ZN69evd8WChyKAAAIIzEwBAqAHcycAeoDMEggggAAClsDY2JhaW1s1PT2tlJQU36kkElIsnvwkjpRIJBQOS5HkX8RDyb+QUwF9NzA2hIAhAr/7EmCr/ykSkvXnT/JPHT/90ZP8s3tqakqlpaUqLCw0RJ9jIIAAAgj4QYAA6MEUCIAeILMEAggggEAgBJJ/8Z6OJSPg5QAYCUvR5F/CQyFf/SU8EJhsEgEEPrNAMgBOxxKXv/1AQopEQtafP2H+vcNnNuRCBBBAAIFgCxAAPZgf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c9p6tAAAeRUlEQVQ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D/f3v306pXdQVweL+5N2IISSklVi4FwUInmbSTBio4cqTguJOWfoV+Az9DP5IDB4JIqS3UDqRNuUTF/DM3uUlMXnmPIV5EB3vnrpO1V55AqYVz9ln7WWL0F7UECBAg0CkgAHaCjTwuAI6oeYcAAQIEKgoIgBW36k4E8gsIgPl3ZEICBAgQiBUQAGN9l9MFwBWQfYIAAQIEphAQAKdYkyEJlBMQAMut1IUIECBAoFNAAOwEG3lcABxR8w4BAgQIVBQQACtu1Z0I5BcQAPPvyIQECBAgECsgAMb6LqcLgCsg+wQBAgQITCEgAE6xJkMSKCcgAJZbqQsRIECAQKeAANgJNvK4ADii5h0CBAgQqCggAFbcqjsRyC8gAObfkQkJECBAIFZAAIz1XU4XAFdA9gkCBAgQmEJAAJxiTYYkUE5AACy3UhciQIAAgU4BAbATbORxAXBEzTsECBAgUFFAAKy4VXcikF9AAMy/IxMSIECAQKyAABjru5wuAK6A7BMECBAgMIWAADjFmgxJoJyAAFhupS5EgAABAp0CAmAn2MjjAuCImncIECBAoKKAAFhxq+5EIL+AAJh/RyYkQIAAgVgBATDWdzldAFwB2ScIECBAYAoBAXCKNRmSQDkBAbDcSl2IAAECBDoFBMBOsJHHBcARNe8QIECAQEUBAbDiVt2JQH4BATD/jkxIgAABArECAmCs73K6ALgCsk8QIECAwBQCAuAUazIkgXICAmC5lboQAQIECHQKCICdYCOPC4Ajat4hQIAAgYoCAmDFrboTgfwCAmD+HZmQAAECBGIFBMBY3+V0AXAFZJ8gQIAAgSkEBMAp1mRIAuUEBMByK3UhAgQIEOgUEAA7wUYeFwBH1LxDgAABAhUFBMCKW3UnAvkFBMD8OzIhAQIECMQKCICxvsvpAuAKyD5BgAABAlMICIBTrMmQBMoJCIDlVupCBAgQINApIAB2go08LgCOqHmHAAECBCoKCIAVt+pOBPILCID5d2RCAgQIEIgVEABjfZfTBcAVkH2CAAECBKYQEACnWJMhCZQTEADLrdSFCBAgQKBTQADsBBt5XAAcUfMOAQIECFQUEAArbtWdCOQXEADz78iEBAgQIBArIADG+i6nC4ArIPsEAQIECEwhIABOsSZDEignIACWW6kLESBAgECngADYCTbyuAA4ouYdAgQIEKgoIABW3Ko7EcgvIADm35EJCRAgQCBWQACM9V1OFwBXQPYJAgQIEJhCQACcYk2GJFBOQAAst1IXIkCAAIFOAQGwE2zkcQFwRM07BAgQIFBRQACsuFV3IpBfQADMvyMTEiBAgECsgAAY67ucLgCugOwTBAgQIDCFgAA4xZoMSaCcgABYbqUuRIAAAQKdAgJgJ9jI4wLgiJp3CBAgQKCigABYcavuRCC/gACYf0cmJECAAIFYAQEw1nc5XQBcAdknCBAgQGAKAQFwijUZkkA5AQGw3EpdiAABAgQ6BQTATrCRxwXAETXvECBAgEBFAQGw4lbdiUB+AQEw/45MSIAAAQKxAgJgrO9yugC4ArJPECBAgMAUAgLgFGsyJIFyAgJguZW6EAECBAh0CgiAnWAjjwuAI2reIUCAAIGKAgJgxa26E4H8AgJg/h2ZkAABAgRiBQTAWN/ldAFwBWSfIECAAIEpBATAKdZkSALlBATAcit1IQIECBDoFBAAO8FGHhcAR9S8Q4AAAQIVBQTAilt1JwL5BQTA/DsyIQECBAjECgiAsb7L6QLgCsg+QYAAAQJTCAiAU6zJkATKCQiA5VbqQgQIECDQKSAAdoKNPC4Ajqh5hwABAgQqCgiAFbfqTgTyCwiA+XdkQgIECBCIFRAAY32X0wXAFZB9ggABAgSmEBAAp1iTIQmUExAAy63UhQgQIECgU0AA7AQbeVwAHFHzDgECBAhUFBAAK27VnQjkFxAA8+/IhAQIECAQKyAAxvoupwuAKyD7BAECBAhMISAATrEmQxIoJyAAllupCxEgQIBAp4AA2Ak28rgAOKLmHQIECBCoKCAAVtyqOxHILyAA5t+RCQkQIEAgVkAAjPVdThcAV0D2CQIECBCYQkAAnGJNhiRQTkAALLdSFyJAgACBTgEBsBNs5HEBcETNOwQIECBQUUAArLhVdyKQX0AAzL8jExIgQIBArIAAGOu7nP7WX/62++ud5ce5i6+2vZfOt7tf32hvXXmt/fVPf2j7+2dWmMInCBAgQIDA8xcQAJ//DkxA4EUUEABfxK27MwECBAicFBAAV/j94Y/vffg0AG4ff9MePrjbjm590a5c/mX787u/bXt7AuAKa/AJAgQIEMggsG3t0ePWHm1b225b2/0UuPvPZtPaJsN8ZiBAoKTALgDu/tiz++/dj71Na2ee/LGn5IVdigABAgQI/EDgn59ebR989Gn77+cP2rUvb7Z71z9rt6590m78/+9Pnzw8PJzqT8nTDXv5yjtPA+Cl199oFy79pt0/vtsunj/bDl650Da7v+rxgwABAgQIvCAC2yX1ffdz3+7nwOW3BMAXZPuuSeD5COz+ZHz3iw7Lj+9/Y/c/ns9AvkqAAAECBFYWuHN03G7ePmr3H7Z2fO+o3bv5v3br8JN2/epHAuBp7eLkvwPw4PLb7Rev/b5tz5xtrfk7/07L2DkECBAgMI/AZvPd33bjF8Dm2ZlJCVQT2G4fLyFw+zQGVruh+xAgQIAAgR8XOLPZtG8e3Gl3vvxPu33tX+3m4T8EwNP6neVkALz06zfaz3/1u/byxVfb/tlzp/UJ5xAgQIAAgckEngRAfxf8ZHszLoEKAk/Cn/hXYZnuQIAAAQKdArtfBLt/dL3duPpxu/3Fv9vRV58JgJ2GP/n4yQB47mcH7eULr7T9l863zd7+aX3COQQIECBAYDqBJ//w73RzG5gAgfkFtv7R3/mX6AYECBAg0C+w/Jsvtu3Rw+N2/PXn7cHdG+3h8W0BsF/yx984GQBP60znECBAgAABAgQIECBAgAABAgQIEDgtAf8nIM8oKQA+I6DXCRAgQIAAAQIECBAgQIAAAQIEQgUEwGfkPTg4eP8Zj/A6AQIECBAgQIAAAQIECBAgQIAAgTCBw8PDN8MODzh4E3CmIwkQIECAAAECBAgQIECAAAECBAgQSCIgACZZhDEIECBAgAABAgQIECBAgAABAgQIRAgIgBGqziRAgAABAgQIECBAgAABAgQIECCQREAATLIIYxAgQIAAAQIECBAgQIAAAQIECBCIEBAAI1SdSYAAAQIECBAgQIAAAQIECBAgQCCJgACYZBHGIECAAAECBAgQIECAAAECBAgQIBAhIABGqDqTAAECBAgQIECAAAECBAgQIECAQBIBATDJIoxBgAABAgQIECBAgAABAgQIECBAIEJAAIxQdSYBAgQIECBAgAABAgQIECBAgACBJAICYJJFGIMAAQIECBAgQIAAAQIECBAgQIBAhIAAGKHqTAIECBAgQIAAAQIECBAgQIAAAQJJBATAJIswBgECBAgQIECAAAECBAgQIECAAIEIAQEwQtWZBAgQIECAAAECBAgQIECAAAECBJIICIBJFmEMAgQIECBAgAABAgQIECBAgAABAhECAmCEqjMJECBAgAABAgQIECBAgAABAgQIJBEQAJMswhgECBAgQIAAAQIECBAgQIAAAQIEIgQEwAhVZxIgQIAAAQIECBAgQIAAAQIECBBIIiAAJlmEMQgQIECAAAECBAgQIECAAAECBAhECAiAEarOJECAAAECBAgQIECAAAECBAgQIJBEQABMsghjECBAgAABAgQIECBAgAABAgQIEIgQEAAjVJ1JgAABAgQIECBAgAABAgQIECBAIImAAJhkEcYgQIAAAQIECBAgQIAAAQIECBAgECEgAEaoOpMAAQIECBAgQIAAAQIECBAgQIBAEgEBMMkijEGAAAECBAgQIECAAAECBAgQIEAgQkAAjFB1JgECBAgQIECAAAECBAgQIECAAIEkAgJgkkUYgwABAgQIECBAgAABAgQIECBAgECEgAAYoepMAgQIECBAgAABAgQIECBAgAABAkkEBMAkizAGAQIECBAgQIAAAQIECBAgQIAAgQgBATBC1ZkECBAgQIAAAQIECBAgQIAAAQIEkggIgEkWYQwCBAgQIECAAAECBAgQIECAAAECEQICYISqMwkQIECAAAECBAgQIECAAAECBAgkERAAkyzCGAQIECBAgAABAgQIECBAgAABAgQiBATACFVnEiBAgAABAgQIECBAgAABAgQIEEgiIAAmWYQxCBAgQIAAAQIECBAgQIAAAQIECEQICIARqs4kQIAAAQIECBAgQIAAAQIECBAgkERAAEyyCGMQIECAAAECBAgQIECAAAECBAgQiBAQACNUnUmAAAECBAgQIECAAAECBAgQIEAgiYAAmGQRxiBAgAABAgQIECBAgAABAgQIECAQISAARqg6kwABAgQIECBAgAABAgQIECBAgEASAQEwySKMQYAAAQIECBAgQIAAAQIECBAgQCBCQACMUHUmAQIECBAgQIAAAQIECBAgQIAAgSQCAmCSRRiDAAECBAgQIECAAAECBAgQIECAQITAt6UyJRdW5kjdAAAAAElFTkSuQmCC"/>
          <p:cNvSpPr>
            <a:spLocks noChangeAspect="1" noChangeArrowheads="1"/>
          </p:cNvSpPr>
          <p:nvPr/>
        </p:nvSpPr>
        <p:spPr bwMode="auto">
          <a:xfrm>
            <a:off x="63500" y="-182033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BQAAAAL0CAYAAABTQJp2AAAAAXNSR0IArs4c6QAAPWh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zd0FBQUdTQ0FZQUFBRDN2WmNBQUFBQUFYTlNSMElBcnM0YzZRQUFBQVJuUVUxQkFBQ3hqd3Y4WVFVQUFBQUpjRWhaY3dBQURzTUFBQTdEQWNkdnFHUUFBQ2lyU1VSQlZIaGU3ZDBIbUpUbHZmRGglMkZ4YXdncUdKV2NRQ2lvalJ4QnJGeEJZc3g0Z294bllzbng1VHJGRVVXeFExOWhveE1haUFVUk9NTGFoclJ6bUlEU3hFelJwUUlZZ2dvb2lDc09wSzJkMXZabllXRnRoOUtDNGVnZnYybW12bWZhWVBXMzc3JTJCTXc3QlNVbEpkV1JOMlhLbE5ocnI3M3lXd0FBc0hyWmZQUE5ZOUNnUWJIZWV1dmxSeUlLODhleCUyQlc0bjUwOEJBTUMzWiUyQjdjdVZGUlViSEVRNjNLeXNwNnoxJTJGMGtMMWMxdXpacyUyQnM5diUyQjRoZTVrV1hRN0xYWDVSODJlWTk3JTJGZ3JSaDRTaXN6ekFBQWZLcyUyQiUyRnZqaiUyQlBMTEwlMkZOYkRldllzV1B1dUx5OFBENzU1SlBjNlpRTk50Z2cxbGxublpnd1lVSlVWVlhsUiUyQnZYdEduVDJQMk1sNk9vN0hjTnp6QiUyRk14dkYlMkJYYzlGWSUyRjg2ZiUyRmx0eGRvY1hqZkdQejRvTGlvYTM1Z1VTME9qNzZESDRsNnJsb2plJTJGNzlkYSUyRmZJZzd2TzNpaCUyQjhyZXglMkYyRExvb2U1OThWajJlT0c3cXJ4V3gwZnZ4bFdTNFBBTUJxcDVHQ09hTnlWbnpkZW9kWXVIdGJ4RDY3dEk5MThsdjFtbkZmbkhISWdYSGFYZm50UmMwWUdWTXJta2ViemZQYkxmYUpYZHF2RTBVdE5wNGZ1czA2dElnMVoweU0wcXYlMkJYJTJGejg2RXRqUkg0Y0FBQyUyQnFjV0N1Y01oRHl6WDhYMlBGOFNMWmV2RUMzWEhOem94WG51aEtrWlBqUmowJTJGUWR5TThIWjhhZWVlaXAzbkkzcjdQSDVBJTJGNlVPOTdvJTJGTCUyRmtqdSUyRktuNSUyQmRSZTV3eUExeDl6c3o0c1l2OHJlNzF5JTJCaWVjVyUyRjRyU0h0bzV1bVdMT1h1Nm96aTNpak9FSFpHNyUyRmh0eDJkbFk2ZTN4TjM4RzU0NmNlSDFRem5yMSUyQjVuaHc3ZTMzNlJDWFoyNm5kcnp2NEpyeHA1NTZ2T2J5JTJCZHVaJTJGemp2eW8lMkZudHdkZDFIV2hiY2VPSFR0MjdOaXhZOGZMZnR6MWxCZHl4M3VmODNyeXVQYnlQenp1cWR6eGtpNiUyRjliRlA1STUlMkYxbnRVN25oSmwyOUlJNjFoM2lqTyUyRjh1VjBhUjBkSFE4b1NTR0hYaGEzSlZiT3RFdmZ2TEd1VEZsOTh4NUE0JTJCT1MlMkJ0TSUyRldiaiUyQk1vbUElMkJQb1N5ZG5ndm5zbVBLcjAlMkJMWjglMkIlMkJLJTJGcnZNaW51eTE4OHV4Yml0ZTB6dm03bmU1UFBqTDFjMmlZRkhYeHFUYzllN054NXQlMkJjdm9QcjF2SFAybjl0RzMzMCUyRmlqU05QaTBjeXdYelZGb1BqeE96WXdHT2o5YiUyQnV5TnolMkJpTXg5M1JVM2x3eUxBeSUyRjZPak4lMkJWQlE5VWpPam5SMiUyRlphdnhjY1hSZDhidWQ5MFNXNDJ2dVh4MnFjWmR0MndWNDYlMkY0WGN6OXpjMVJNaXh6JTJCV2N6WSUyRjEzanhiajdva0RUM3UyNXZrdThwd0FBRmgycThrYTVyeHB0OFlUNzdXT0hiSlRzdG1sRTIwJTJGalZFTExiV29XZXVjbldIdXYzdEpOSiUyQiUyRnpxSldaWHc2NnA1TWJHZk1lRHBHZnZCRmJqVEszNHRaVFR0RnQ2NGJ4VkdiTjQyeFE1JTJCT3AwZE9pYUxNOVZ2c3MwdVVWRTZMY1RXWFhHRE9lJTJGRk12bVluM2YxT1RNMGM1eTViTVNydXlUJTJCbTJ2SFk2S2pvM0dMQjVXTlM1bm1NSzRvMm0wJTJCS3U5JTJGNU5GcHMzRFZhN05JNktrWU5qZmV5eTA1YTdCSnQxNW9SRThVeUFNQXFyM0dET1daa1FuWnF0TjM3b3VoeDRyN1IlMkJ1MTglMkZPWmtaNXl2ajYzR1h4cjc3YmRmSEhuSE83SGt2eVB5c3ZFOHBXbDAydiUyQnclMkJhRTZJM00lMkZjemJlSVk3cDBEem1qQjI2d3RZdFQ3cDdYTXpwdEglMkJjc05NNk1lV0oyek9QbzBsc2ZrSW1tRDhkVmVlNUFRQ3dxbXJrWU02RTdIMSUyRmlEZm0lMkZDQ08yalk3RTF3M1k1dEZoeFpyeG96Y3RPeFN2Qmx3SWRrUW54Sk5PJTJCMjBJRlFuM1IzdmZObzJmckxZJTJGVFFzRzlrVkxiSXoxVFhiR3gzVk9kcG1UMlJ2YTBhSDJMdDJWeHdiblJqN2IxNFowN0xUMXZuWjdaMUs1bVpDZlVhTSUyRkRRVDdqdTFqVThYbmpvSEFHQVYxZWpCbktuUHVIWElsS2ljJTJCc3dpNjNzejQwJTJCOEZ5VkhacGRrRElxRDFwbTU5RFBNR2JuWWJiNW1uVkNkRkhlUHE0am1heTdEMG9oSlYwV2ZGeXVqNjBVMXkwSnU3akNuWmtsRzVyYXU2dk5pVkhhOUtEZiUyQlZQOWRZdGI5JTJCZlhKdWRudG9sZ3pIJTJCclpHZWVLZGZJeERRREFLczhIbHdBQThIOHElMkI0YSUyRk9YUG01TGNhMXFKRmk5eHg5ckpMOHliQjdCdiUyQnNtJTJGbW16bHo1aExmOUZkWVdCamIlMkZzJTJGVDliN3ByJTJCQ1hmJTJGNHNGOHl6UGhrWEg3N3pmTFJyMXk1M0JnQUFyRTdXYkxsWnJGbjFhWXglMkI2ODJZOXM0VDhjVm5FM0xqODJlWXR6M291dmg2OXV4WWYlMkYzMWMyY0FBTURxWnQxMTE0MUpreWJGckNsdnhzUiUyRjNwc2JteCUyRk0yJTJGVzhJU29xS3VLMlB2dm56Z0FBZ05YTjMwdGZqSmZHZkpVTzVxRURqOCUyQmRBUUFBcTV1ciUyQnowY3c4dktZOGJFa1RHNXJEUTN0Z0wya2dFQUFLc09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RUpCU1VsSmRmYkVkajF2aUlxS2loZzY4UGpjR1FBcFZabWZIUE1xY3o4JTJCNER1dm9DQ2l1S2dnTWtjQVNWZjNlemlHbDVYSGpJa2pZM0paYVc3TURET3dYTEt4WEZrVkRnNHJ4V0ZlWmVhUHZNd3h3UEl3d3d3c2w5bHpxM096ekUyeXMzYW03ZmdPeSUyRjV4bCUyRjFhYlZwY0VFV21pWUFsTU1NTU5LS2FTaTRzcU01RmlJUERkJTJGWGdEenJnbThyOEtBRUFBQm9pbUFFQUlFRXdBd0JBZ21BR0FJQUV3UXdBQUFtQ0dRQUFFZ1F6QUFBa0NHWUFBRWdRekFBQWtDQ1lnUlZtOXVpYm9tdHg5cU96aTJQSDY4dmk2JTJGdzRBS3hNQkRPd2dzeU9jVSUyRjlMVVpXWms5WHhxaGJCOFZybiUyQmZPQUlDVmltQUdWb3hacjhjOUElMkY0WjhmMmZ4U0c3dFk0WSUyRjJBOCUyQnBaaUJtRGxJNWlCRldMVzZNZGk4THNSYTI5M2JKeHk5QSUyQmlLTWJIblFPZmo0JTJGejV3UEF5a0l3QXl2QUolMkZIaVgyNlBkNk5sOVBpZmJySDdQaWZFJTJGdXRFVEh2czNoZ3hKWDhSQUZoSkNHYWc4WDM4Y3R6MzhOU0lsdnZHTDNZdWljTDJQNDNEOXNvVTglMkZUU0dQRDBlMUdWdnhnQXJBd0VNOURJcW1MaTBJRXglMkJOT0lOZ2NjRVYxTE1rT0ZHOGNlJTJGNzEzckJOZnhmUDNQUiUyRnZKNHA1JTJCck5ueENZRjJUMXIxSGRZSTFwdnNXZjhac0RMTVhWdSUyRmdwWjA1JTJCTk16YXA3JTJGS0xIM2E1NVQlMkY1S3kwd2IlMkZyWUdIYnJ5YkhYRHphTTlYSjc5Y2djMW1nZFclMkJ4NWZGeHgzNmlGNzZ1dTl3ZkU3cm5iM1NWeU4xczFJOG9ldkRTTzJMWjFySmtiTDQ3bUhYYUwzJTJGeDVXSXlmV2YlMkJUZm4lMkZBN3JuN2EzJTJGS001RjV5ZXBSRlo4ODg5djhhOUklMkJUbm1tN3FYbXhiU3l4JTJCT1dDNDVhN0xGdnNrT1BPT3ZPUlY2bnV1Wk5qN0hEYm8yVDklMkZwQmJMaGVjYzMxaXB0SHUlMkIwT2l5c2VleWZxZmJpTFB0OTZUWTluejlna2QzdjF2ZGJ6YjZQOUtiSFFVNm1qNnBObjRyZjVmOCUyQkdYcGVxV1dQanlhdVBpSjAyclgydEZ6a2tiaDlnV1FsbW9IRlZmUkF2M0Q4c3ZvdzI4ViUyQkg3QlFiNUljMzNPUDRPS1IxeEZmUCUyRkRrZSUyRlBmeTdtQnVUbncyZG5qMCUyRiUyRlZQb3V1WlElMkJMamJ6eFZQUyUyQm1ETHNrZHUlMkJ3UmZ6c3BGdmkyZEVmeHF5aVZ0RyUyQlhmTW9tdk5aakIxJTJCWjF4NHhJNnglMkJVOHZpbWVYZEdkZmo0bmJEOTRpdGp2azRyanZ6ZkpZdDZSVnJCR1ZVVDdoaGVoJTJGNnMlMkJpeTg2OTQlMkJubGVNQlZVeDZMYzQlMkY1VTB6TWJ5OXNjang4MmdGeDhwViUyRnIzbnN1VDJTWkdRZSUyQjhSJTJGUGhKJTJGT0g2WDJMejdnSGg3MFpmN2kzJTJGR05idVd4QlklMkZPeWx1ZVhaMGZEaXJLRnBsSDI5bGVVeDU0NEc0c1BzUFklMkJkemh6VVE4Q3RZMVpSNDdOeGo0ayUyRjFQJTJCR2NxayUyQkdSdThkdXNUJTJCNTk4WHI3MyUyRldjek9qd09zS0lJWmFGU3ozMzQ0JTJCajN4WlVTYiUyRjRwRGRxck41WXdOZG83REQyb2JVVGtxJTJGdmJFTzB2ZUolMkZPR0o4ZlQwNnFqdXJyT29YSm12RHY0TjdGNVVXVzhkJTJGTTVjV2RaJTJGbFphN2hsOTM2OTcyUW5SZjdmc0dSdkd5VTlQcXpOZUhTTlAyaXgzbFV4MnhTZER6NGs5OXZsOWpKalpORFk1OU0lMkZ4MHVTdm9uTDJwekZwOHN5WU4lMkZlemVIZklsYkZ2bTZJb2YlMkJXeTZISE1iZkh2ciUyRkpYWGN5MGVPUzhJJTJCTGtVYnRHMzVjbXgxZVZzJTJCUFREeiUyQk5yN09QOTVIem8lMkJ0Nm1ZWjk1OGI0eFclMkYlMkJIaE9XcFptckpzWDl2ejAyN3B4YUZFMmJGdVVINnlxTVZudGRISU9HajRtcFgxWE9mNDZWWDAySkY2JTJGZE16SjNHJTJCVkRMbzJiWDFna2ZlZk1pbyUyQm16b3VTJTJGUzZOMHJLcEN4N3YzRTlpUk81NmMlMkJLZEc4OWQ4UHAlMkJhNnBpMHYyJTJGaldQdm5CcEZUWnRHZmM4NHV6NyUyQnFRdU9qaHZIVlVhejNhNk01N0wlMkZablglMkJmYXNuOUklMkZjUHoxQUl4TE1RQ05hc08lMkZsRFE4OU9yclc2ZVdJOVdPSGc3dEhKcG1qYk9EZmwyJTJCZnpJWE5vOVBQVDQzZiUyRkNpN01UMCUyQm1QWkZibmk1ekhvMWJqbnpqekd1c2lnNm5QcElqTHozNU9qYWJxMEZQeFNMVzBhbmZjNlBoNGJmRXYlMkJWS2MlMkZ5b1JmSGRVTWIyc2ZIJTJCSGpxMWEzaWJ5JTJGZEg2ZDJiUmRyMWQ1STl2RjJ2ektlZk9xUzJEcFRmJTJCV1BYQmEzdjFLZVAzTkpzdkY0WnB3NGVHWVViWGxjbkhub2h2bnh1amFLbmhkZkVrZnR2bVdzUCUyRjlPTTNlNzF2ZGoxN1A2eDVXN1pyY214JTJCdiUyRldlVEZMbHdydHI5NlZJeDV2RThjdVBYNkN4NXZjWnZZNWF3QmNkMGVtUWRiJTJCVVk4JTJCc3EzJTJCdzdOcWtuM3g1a25EbzZaUlZ2R2NXY2Vtdmx6cHg1ZlRJelhSazdOblBoJTJCSEhuZUNiRmIzWDh6Z0JYRXp4bWc4ZFR1ZXprNnhwRkg3Qml0YTBiblczJTJGbiUyRjQ0ak5zNmNHSDlQM1B2YWN2NFAlMkY5bmxNVDNYeVd0SGkzWFh5QTB0aiUyQm4lMkZ2RGZ1ZUN0VDltMk9paHN2MkRjMmFPQ240VnBkRG84JTJCcDJ5Uk9UVXQlMkZ0RiUyRmFBTkxJNHBpaDNQT2p3TTNhWkxmWGxqem5ZNkxjN0s3Q1lteDhlaHo0NWZxRXc5bmo3MHJUc25GWTRjNDZjYXo0bWVMdnBoTE12ZnJxTWpkVVp2bzFHN2QzTkI4MzlzNWpqbmlSN0ZlZmMlMkI1c0VWczlzTnNxbGJHZTIlMkJPJTJGJTJGYVdaY3dlRzNlZGNtSU1ucG41QSUyQmFrRyUyQk9zWlg3Q0FDdU9ZQVlhemZSJTJGM2hkM3Y1czUwYkZuZE4lMkY2ZXpXRGRiWGNQZzQlMkZLaHVmayUyQk9CUVNPV2VaJTJGTTg2YVBpZEtyZThlZk0lMkZmUmJOJTJGZWNkUzJ6ZkxuTEt2Wk1lWDFGM1B4MjdKYmo5aGhvWm53UlRXUExicnRGOW5PJTJGJTJCcmZvMkw4OUpyUmhXMFZoM1RyRkd2bXR4WlQyRDUyM2k4M0xSNlR5OTZMZW0lMkJpcmt3OCUyRnYyc1h2RllMaDc3eFFWN3QyMWdlVUk5cWlwaXh2dXZ4cURmSGhFWFpQNTJhZGJ0OTNGMnQlMkZxZllGWEZqSGolMkY5V0h4JTJCQU8zeENWbm5SZ0g3ZFFwTnR0dzA5ajdwc1FDNGhWaWRvejklMkIxblI2N0daVWRUaHBPaDN3ZDdSdHFFbnZPNFdzVSUyQlA3TmZRUjNIUDFiZkhpdzIlMkJxeEdnOFFobW9KRjhFaSUyRiUyRiUyRmQ2YUdkangxOFZ1TGVyWmMwSEJldEgxeW14UlIwejdSJTJGOFltdXF5eWYxaW56WUxYNzlKcTYzaW9CdmVqJTJCM1BmeWhldmUlMkJFMkxMQlFsMlNMMlBhQnpWenB4dHUweUZhNWs0MXJPV21XJTJCV0NPU3JuUm1XOWE1RFhqdlhXVFQyWXdpaHVVbE9BMHlkTWpRYVhRdWRVeEppJTJGbnJGUVBEWTAlMkI3M0FnajFURkJTdG5YbThQNDdqN3BrWFA3JTJGODBYajFINyUyQkpINnlkdjFpdGVWTmkyR1g3eE1ZdFdzYW0yJTJGOHNEampzNVBqOUgyNkwwdGZHeGZ1ejFvcld6WmM2enh0RnhaaSUyRnhobTlIcXVaVGU5M1FleWRmTUxONDhlbjN4YVhkbDB2eXAlMkYlMkZYZngwZzZheFJ1dE5vbE9uVGpXSFBjJTJCUFYlMkZLWEJHZ3NnaGxvSExYN1hsNWFYejBiZHolMkI3SFB0a25qTWxucnY1dkxpZyUyRjNNeGVTV2NYRnk3VmJPb2YlMkJGR2pZb3hnNkwzMlU4dVpUdzJyTEw4M1NpOXB2ZmlyMVBWSnpIMG5EMWluNHVlaWNuVm04U0JGOThSajc3NDc1ajQ0ZFNZTmFjNjVzMGFFJTJGY2NYJTJCJTJGcTRSV2pZa3dNNm4xMlBEbCUyRk5uMkRKZjVpS2x4JTJGOSUyQmp6d2tjeCUyQmFWYjQ1Z3QxNG81bjAyTWNlUEcxUnpzTlFOWUFRUXowQWdXN0hzNXRya3EzcWlvczllQ3hRNHpZOFR2c3Y5TCUyRmF0NDVzOFBSb043bUt0dkx4blZjJTJCT3owZmZITHpmNFR6eDR6dDV4OEUxbFM3VWVlSEZOWTkwV05ldDZwMDM0S0dibFRqVnMlMkJvVFJOVFBuYTdlSTVWczIlMkZYbE1HanM1ZDZyTlppWFI0RUtTdXZGNDZtMXg4YjVManNjYUxXUFB2dTh2ZUozbXpvcEpMOTBTQjYxWDh6cnQ4JTJGdVhNbyUyQmdSdFdFMHJqaWolMkJPaWN1M2Q0cWJYUmtmcEpjZkZBYnR1RlJ1VnJCJTJGTlVpVyUyRlFsVEVtRUc5NCUyQnduczdQcHA4WnRGemU4bG53eHN5ZkVFNWVmRzM5N2UwNTBPT0clMkJlUHZ6JTJGRjVDN0NVRFdBRUVNJTJGRE5WVTJJcDI5JTJGSXI3TW5Oem15UDJpYzNLcFJQUFklMkJxQWpZNnZNcWNvMzdvdW54eTVMOGhaSHl5Nkh4b1dYZG85MW9qSkdEWDRwYWpKMFdhMGJHJTJCJTJCNFMyNlBIUjg5ZEclMkI4bkZ4TVBTdmVIZnBVTHBqYjdMeFRiRnB2N1k2TkY4b1NlNVNZOVhZTWVmUzl6SW1XMFhXM3pnMHNBY25FNHgyblJhJTJGYWVMeXcyMkp2bWx4cXhjMmlmZGNUNHklMkYzbnh0YlpGNm50d2M5RUslMkZuRjA1JTJGUG1sMFRNanVyM21iSTJMJTJGYlJaZHE1RlJWUjRmdnZmdHZOV3ZZc3dkY1Zxdm10bjBVMiUyQjdNTG90OVJPdWlMSiUyQng4VkoyZGRxMjh2amdUOGVGcDNyZlFjalFPUHdFd2I0eG1hJTJGJTJGVmpjOFVLdXd1TEklMkZUbzMlMkZPYTN2SFczJTJCVVg4YXBmc3JzdEd4WUQ3MzRpbDNkRmFZMXIlMkZKJTJGOFRKJTJCUjJmbkYzOUxxaTRROUJxUmh6WDF5V2ZaZGgwWmJ4NjElMkZ2TnYlMkJEV0JZMlBlNiUyRiUyRkslMkZ4ZXIyTGt6TWhmTjlsdVRjcVJwc0Q0b2pjUng4dXJuSjAlMkZ6ajdkOFBpeTJXT3g2VlEzOXJyNlIlMkZHdE1WZSUyQktyNFpOaE5jV2wyUDlvcld1WG82SCUyRjI3MkxZbHpXejZSY3V3eE91bWxRYWwxNzJXdVpQZ1RaeDFDWEh4WGIxZEQ5QVl4TE13RGUwWU4lMkZMUlRzY0UlMkZ1bnA1ZHJyTEZaZER0OHA5eWVIOGJlJTJCMUM4dWRUN1pLNktXV01mak1zdmVqUyUyQnpPN0s3WkJkNjk5WDc5Sm8lMkZ1TTQlMkZlWmUlMkJROUJPVEIyT2FKZmpQaXdZc0dhNnV4SFJ6OTlWUnk4eDBuNTliVTN4cW03MUxQbmo1eTFvOFVIbDhjZWU1MFREJTJGNzdzNmhkTWx4VjhWRzhkTVBCc2NkSlQ4Yk1hQmI3WG5GZTdOUEFIamslMkJldTd4ZURWelAxdWU5OWU0WkduamNkS0Q4ZnRMN283blJrJTJCSjhvWFdLVmZFUjZNR3hkbSUyRnVpR3luZDVzeDkyaWMlMkY0bXY3ZlJWckZwN29YJTJGWSUyRlM2WmtpOFg1RiUyRnhwbm5PNmIwd2pqNDhEdWpvazEyRjNncjJFZlB4ZU92enN6OEhYSmUlMkZQV1NaWmxObnhXdjNIWkpESjZaJTJGWG83Sjg1cTZBVUZhRVNDR2ZobVpyMlIzJTJGZHlVV3g3JTJCRDdSYWFuMlhMRkdiSG5BOGZIVGJMaU52ek1HUGwlMkZQbW9oNjlwSlJVRkFVNjIxeFNOeVclMkZaUzNIJTJGZUpHNDdiWm9tejJRMHJqUFc3WFJHUERUb3VPcXd4Sjk1JTJGNEpUWWRjTzFvMmlOMXJIUmh1dEZjWk5Xc2NXJTJCdjRzaDA0cWk4MG4zeDVCclV1dHJ0NGx6Yjc4cDluenZEM0hJMXEyamFlWTIyclZlTTRyV0xvbWY5QjRTMHlxYnhZJTJGN2xNYWRKMnlaZkx6WmVCelFlOWRvS01zWFUlMkZWWkRQdjkwYkhIRDlwRjg2WjFYcWVpdGFOa3gyT2klMkYlMkJqWjBiUnpyJTJGaEh2ME9qZmY0cWhSMFBpWXQ3Ylo3NTF5cVBWNjdZTHpaZGU2MW8zYTUxckpsNXZsc2RkSE5VbmpJZ3JqbDBTZm42Y3B5OGVaMzdXJTJCalFLdmJLNzVidTVaTTN6NDIxUCUyQldaJTJCdmZuWExSbG5EZWdkJTJCeTYxRTg0OCUyQmZadSUyRmZGSlRmbHB1dmpxRDVIeHpiTCUyRndVQXNOUUVNJTJGQ05USCUyRjklMkZwcDlMeGR0RzRmdms5Z1g4U0lLTjkwblRzaDltTWUwZUhMd3EwdTVUJTJCYWlhRmF5YlJ5YTNWM2FrRDZ4MjlKUFN6WmdyZWgweEIzeDdnZXZ4RjFuOTRqdDJ6V1Bvam1meFFjZnpvcWlWcDFpaiUyQk11ajN0Zm14UmwlMkZYckdaa3Y0MyUyRjdyZERraEJvOGVFYmVmdEh0MFdQUHptUExaN0NocVZoTGJIbnB4NWpiR3hRdVg3cGwlMkJROXR5eEdPMDdCcTlydnlmMlBNSEhhTmQzVjNCTlcwVkcyOSUyRmFGeDg3MnN4cWV3UHNjOUNkOXd5OXJobVZJeDU0cW80JTJGRWV0TW4lMkI2ekluUHBwVEh1dHNjR3BjJTJGJTJCbW9NdVdUUCUyQlA2Mzhwc2hPNXMlMkJJSG92MHhQJTJCSlA3MyUyQmo3eDlKZlpMN2N6NCUyRlFHOWk4TjBOZ0tTa3BLcXJNbnR1dDVRMVJVVk1UUWdjZm56Z0JJbVQwM29xcTZPdFlvenNSdllVRiUyQmREWHolMkZvRFlmZE5meCUyRk94YyUyRlFiTnpKTzJpdyUyRlRzNzBaOCUyQkk3ZmE2S1NwUGZqcmUlMkJQUGV5JTJGOG14bTlvenJ6cTNCcnVwc1VGVVdTYUNGaUNxJTJGczlITVBMeW1QR3hKRXh1YXcwTiUyQlpIQndBQUpBaG1BQUJJRU13QUFKQWdtQUZZSVZydTJUZmVyNjZPRCUyRjRQMXk4RE5BYkJEQUFBQ1lJWllIbHQ4cXQ0cnJvNnFxdnRJUU5nVlNh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DZ29LU21wenA3WXJ1Y05VVkZSRVVNSEhwODdBMWc1VldhJTJCbyUyQmRWNWpkV29ObHpJNm96JTJGelV0eXZ6bFhWaVFINFh2bmpuenFxTXE4MzNScEtnZ2lsYndORkZCNWx1aFNlWSUyQnNzZkF5dW5xZmclMkZIOExMeW1ERnhaRXd1SzgyTm1XR0dWVXhWVmY0RThLMnJ6b1I1YmhZS1dLV1lZWVpWek56S1REVG5adE15ZnhHdndGbXU3QXh6VmFZTzFpaHVuQm5tQng5JTJCSWxxMiUyQkY1JTJCQ3hyUHZLcUNUTWhtWjVlck05OFRLeVpucDglMkY0UExwMzMlMkY5YiUyQmQ0RFZxejZacGdGTTZ4aVZ0WmdIdjdjaU5oajk2NzVMV2c4MlNVWmxWVVJUWXRYM0pLTTdOZnZyaiUyRnBLcGhoRldCSkJnQUFMQ1BCREFBQUNZSVpBQUFTQkRNQUFDUUlaZ0FBU0JETUFBQ1FJSmdCQUNCQk1BTUFRSUpnaGxWYyUyQmN0OW9uTkJRUlRrRDEydWV5dCUyRkRnQ3dOQVF6ckFZNlhsc1cxZFhWTVd2a2hiRnBmZ3dBV0RxQ0dWWnhYNDJmRUswNnRjNXYxVkglMkJjdlRwWER2ejNDYU9MZjBvT3hndjklMkJtODBHejAxTHVQenA5WGU1MHVrWjJrJTJGdUxWeSUyQkxRbTBiWGpHZE12ZnVVM0RnQXJHb0VNNnpTeW1QQ096Tmk2dzdmejIlMkZYbWhwMyUyRjNmM21Iak5sTnpNYyUyRlhIZldQR0w4JTJCTm1pN3VHTmVXWmNZeTQyUE8zanAzNlJxWm1MNjJWd3h0WVk0YWdOV0xZSVpWMmxjeGZrS3JXR3lDZWVyUXVIZjhPWEYyajN4SXR6MHdMamp4c3hqN2FjMW1mY3BmdmpaNlRUdzV6dTJXSDhpWWNGSFhLQzR1enMxR2IzRDBzJTJGbFJBRmkxQ0daWWxaVlBpSGRtYkIyTFRUQXZxMW12eExXOUpzWjUxeHdVRyUyQlNIc2phOWRFVE1temN2Tnh2OThhQTk4Nk1Bc0dvUnpMQUtLeCUyRjllQXh0MVNrV1c4SGN0bHNjMGZIYXVLNTJiZkxVUiUyQktLVyUyQnVaaWM0YjElMkIlMkJhbUhqZU5WRTdJUTBBcXhQQkRLdWtMJTJCS1ZpN2VLNXJzTWpwNW45NGpGTzdkdEhEV3diOHc0cUtUbURYNGJYQkc3RGZ0ckEwRThNMTZlMlhQQjhnMEFXTTBVbEpTVVZHZFBiTmZ6aHFpb3FJaWhBNCUyRlBuUUdzbk9aV1JsUmx2cXViRkdYJTJCSWk3SUQ2NEFzJTJCZG03NmM2MWlqTzNFOGozTkh3NTBiRUhydDN6VzlCNDVrenJ6b3FxeUthRmhkRTBRcWFKc3AlMkIlMkZlNzZrNjdmeXZjZXNHSmQzZSUyRmhHRjVXSGpNbWpvekpaYVc1TVRQTUFBQ1FJSmdCQUNCQk1BTUFRSUpnQmdDQUJNRU1BQUFKZ2hrQUFCSUVNd0FBSk5nUE02eGlhdmZEWEpUZEQlMkJ4S3RCJTJGbWh4OTVLbHAlMkJiNzM4RmpTZWVkVUZtYSUyRlZ3aWd1ckk3Q3FNcVBOcTdwbjglMkJNQTd2dkY1bHZDZnRoaHBWY2ZmdGhGc3l3aXFrTjVoVXRHOHpWbWYlMkJhWnVOQUhmQWRsdjNna3BvUEZGbHhIMXhTVjNIbVByNk4lMkJ3RldEQjljQXF1QjJsJTJGVzM4WWgyOG4xalRzNGZOY08zOWJYcWxpR1ZaTnZhMWpGRkdUQ0lQdEwyOEhCNGRzJTJGaUdWWU5mbldCZ0NBQk1FTUFBQUpnaGtBQUJJRU13QUFKQWhtQUFCSUVNd0FBSkFnbUFFQUlFRXdBd0JBZ21BR0FJQUV3UXdBQUFtQ0dRQUFFZ1F6QUFBa0NHWUFBRWdRekFBQWtGQlFVbEpTblQyeFhjOGJvcUtpSW9ZT1BENTNCa0RLN0xrUlZkWFZzVVp4NWklMkZ2d29MODZQSjc4T0Vub21XTDclMkJXM29QSE1xeXFJNnVxQ0tDcXNqc0tDM0slMkI4UmpkOXh1ZlI4NkQ5ODF2QXl1enFmZyUyRkg4TEx5bURGeFpFd3VLODJOQ1daZ3VUUjJNQTklMkZia1Rzc1h2WCUyRkJZMG5qbnpxcU95S3FKcGNUYWE4NE9Oek5jdnJEcnFDMlpMTWdBQUlFRXdBd0JBZ21BR0FJQUV3UXdBQUFtQ0dRQUFFZ1F6QUFBa0NHWUFBRWdRekFBQWtDQ1lZWlUxTmU3dVhoQUZCWXNldXNSMWIlMkJVdkFnQXNrV0NHVmRsNng4VERVNnFqdXJyMjhIRU1PaUIlMkZIZ0N3VkFRenJLYktYJTJCNFRuV3RubmJ0Y0Y3bEo1JTJGS1hvOCUyRlByNHRuN3U2ZW40MXVFOGVXZnBTN2ZPNjh6cld6MUczaVY0OTlYRE9lVWZlMnVtU25yJTJGTzNZeUliZ0ZXQllJYlZWTE9kTDR0MzhqUFBIMSUyRndyN2l1Tm96SG54T25UN215WmtiNjQ3NHg0NWZuUnVsSFUlMkJQdSUyRiUyQjRlRTYlMkJaTW4lMkY4ODFQNnhPTUxtams2WGxzV3MwWmVHSnZtdHdGZ1ZTR1lZYlcxWUkzekJrZmZIYVBHZmxvejNQSGF1TyUyRnNyV3RPdCUyQjBXUiUyQnc4S3NiJTJCZTJqY213bnBzM3Q4UHo5JTJCWUp6OXklMkJueG44OXFOcjhhUHlGYWRXcGRzMUVyYyUyRmx0OHJQT2JZNHRqWHlPQThCS1J6RERhcWs4WHU1elVBejVaYzJNOFRlYkdaNGFRJTJCOTlQYmJ1a0klMkZwV3Bud0xzdk5ZTSUyQktSemZ1SDRPc3p3QmdKU1dZWWJYMFZZeCUyRmMyWSUyQmNzdGo5T01QeElTYU15TEczeEZQNWVPMiUyRk9XYjQ3THh4OGQlMkJlM2VMSXpJQlBIJTJGWnh0Ukg0cnFCTFdPelZ0blQlMkZ4djNaaSUyQlRuNVJlWFBhJTJCNXQ4NkFLeDBCRE9zbHRyR2dSY2NFcmR2azEweTBTRXVtNzdEZ2hubWpudkclMkI3JTJCcldVclJ2UHZFdU9aJTJGejQ2dE01YyUyRmFtRGZtSEZRU1c2OFlJTXJZdGNuQnNUUEMlMkIlMkJQSHUzT2pCWlhIWjI1ekNMbUw4bllJTTVvY1ZVYzNXQlFBOEIzVzBGSlNVbDE5c1IyUFclMkJJaW9xS0dEcnclMkJOd1p3R29vdTNlTEkxNkl3eDdQUm5MYTdMa1JWZFhWc1VaeDVpJTJGdndvTDg2UEliJTJGdHlJMkdQM3J2a3RhRHh6NWxWSFpWVkUwJTJCS0NLRnBCMDBTJTJCZm1IVmNYVyUyRmgyTjRXWG5NbURneUpwZVY1c2JNTUFNQVFJSmdCaFpvdG5OY3RoU3p5d0N3T2hITUFBQ1FJSmdCQUNCQk1BTUFRSUpnQmdDQUJNRU1BQUFKOXNNTUxKZkczZyUyRnpndzglMkZFUzFiZkMlMkIlMkZCWTFuWGxWQlZGZG45OEZjSFlVRnVWOTVqVzc2ak0lMkJqNTBINzU3ZUFsVmw5JTJCMkVXek1CeWFleGdoaFhsMiUyRmpnRW1EVjRZTkxBQUJnR1FsbUFBQklFTXdBQUpBZ21BRUFJRUV3QXdCQWdtQUdBSUFFd1F3QUFBbUNHUUFBRWdRekFBQWtDR1lBQUVnUXpBQUFrQ0NZQVFBZ1FUQURBRUNDWUFZQWdBVEJEQUFBQ1lJWkFBQVNDa3BLU3Fxeko3YnJlVU5VVkZURTBJSEg1ODRBVm02OWUlMkZlT2R1M2E1YmNhWDFVMGlld1BqOExxdVZGUVVETUczMFZWVVpUNVdpM00lMkZGY1pCWm10RmVIRER6JTJCTTY2JTJCJTJGUHI4RnJNeXU3dmR3REM4cmp4a1RSOGJrc3RMY21HQ0dWZFNOTjk0WVBYcjB5RzgxdmpuekNuTEIzS1N3S2dvTEZUUGZYWE1yTTlGY1hSQk5pakolMkY0QlhrZnVVMXV0TFMwdWpWcTFkJTJCQzFpWjFSZk1sbVFBQUVDQ1lBWUFnQVRCREFBQUNZSVpBQUFTQkRNQUFDUUlaZ0FBU0JETUFBQ1FJSmdCQUNCQk1BT3J0NmxENG96dDk0MmIlMkZ2VlZmZ0FBRmlhWWdkWGExRGVmak1tYk5vdSUyRjNqSXNwdWZIQUtBdXdReXN4cWJHbTA4V3gzSDlMNDFmalgwc1J0UVc4NWhiWTYlMkJPSGFOaiUyRnJEdlRmJTJCS3J4WVo2M2ppWTduQW5qcmtqTmklMkJkbXpmbXlJM1VaMmR0ZTc5V0x4NDYxNzV5OWZPWUUlMkJOSVdmMGpzZnEzayUyRnVPbVBpMXIzeXQ1RTVuRmg3Z2R6c2QlMkIxNDNkdllmdjVsTzNZOE1YOTdkVzhqZjluNkhuTm03UGpzODhsZXBhNjY5NVYlMkZIbVBtUCUyRjc4ZGZNWEJWamRDR1pnOVRYMXpYaXllSSUyRm8yckpMN0hiWTJIaHNmakZIYlB6YkIlMkJPdDhlTmolMkZQaEg0JTJCQTNoOGU0VFU2TVlabnRSODglMkJPbTU2TFROJTJCNndIUk1oT2ZSJTJGNWgwJTJGakxXOW5MWmM0N3VEVE9HWkNQMFdkUGowRWIlMkZpTTNQdjdSZzZQMG5BRTFNVDFmSm5Ddkd4b3RtMlZQZDRrVGg5WGNSdmIlMkJmdlRhaUV5Y1pzNCUyRjhnJTJCeDZWJTJGZXF1YzI5cXg1REpueEVmM1dqT0c1eDEzbk5rYWNHUlAlMkJOaXltZDZubk1XZXZ2cGhGN212STZmSEQ4aUhSJTJGejlueG11NTIlMkJzWDNkZk5YeFJnTlNTWWdkVldkamxHOFI1ZGN4SFpaYmZEWXV4ajJWQ3RNZkdQUFdQcjNPenFIMlBER3pJQnVYYiUyQmpEckdQSDklMkZkRHJ0bVBubmRUbjQzTmp5Z3clMkZpNiUyQnpHbmpmRmxRZms4N1RMYm5IWTNMZmpnOXdaTmNiY2VtcThlY2daMFMwWHpGbTFNOFNaJTJCenM5RyUyQlBQeCUyRjJkVG90akZ0eDRuTHZsQiUyRm5iZURaTzM3Rm01dmZZZDQ2UFMlMkZQM00zJTJCMnUlMkJ2SjhXZ200ajlZYkJxNXhvTG5scCUyRk5YdlMlMkJzdHEyajg3cjVFOERyT1lFTTdDYUdoTVBYZk5vUEhUNmpqVkxEcnBmRnhPZldiQXNZOEVNODI5ajhsbjVwUmFOWmN5dGNlcWJaeTRJNnB6YUdlTDglMkZWWGtoJTJCdTFZSWI1cjUzdmlJdHkwWHRySFBsUXQzZ205NWdmamJOTDhoZXRSOTNaOHg4TiUyRmxzRDk5VWxEdTQ2TlBhdURmQXY4c01BcXlIQkRLeWVjck9xTjlVc09jZ2Zzc3NiN3Z6Ym91dDdXOFdtWGVxWlhzN0l6VXIlMkZLUk9jJTJCU3VNZWVpYWVMdDklMkIxZ3p1JTJGSHNndmllT3FSJTJGRE9oMFFIVE45Zkg3Y1dmZiUyRjhTWlZ6YTBQQ0p2eTkzaXNMRiUyRmlyOHR1UEc0NXUzMjBUNTM0d3UwYmQ4NXNoUEJVejk0SjFwdW1iJTJGdjdIT2JrajJ4QkZNJTJGaUhmS004ZUwzbGZlWnhQS1lzZWJYck1rQTFqdENXWmd0WlJiVG5GQXpYS01XbTElMkY5RiUyQng0UXZEWTF4RjNXVUxYZU9oTFElMkJwZDBsR2REa3hiajY0TkhwdVhiTzhvZnViWjhZOXAlMkY4d2NoZmRzMjI4OW91YThhN1pkYzUlMkZxQTNrQ1ZIJTJCMDJOaXI0VnF1ZTRiOW5yRjdETiUyQmxibSUyRkxuSGl6UWRIYWMlMkJ0YThhN3Z4bG4zbE83TkdUQmtveU92V1pIejh5TnRkMzMxOUd0TlAlMkJZJTJGJTJGaFIlMkZEUXh3enolMkZ1WFU5T2I0JTJCTHJ1a1pKSDd5cjdwNzUlMkIzeHFrUDlZaVRGbjZnQUt1bGdwS1NrdXJzaWUxNjNoQVZGUlV4ZE9EeHVUT0FsZHVOTjk0WVBYcjB5RzgxdmpuekNpTDd3Nk5KWVZVVUZoYlVERklqdThlSjYlMkJiR1JkY3ZZUmFaYjhYY3lvaXE2b0pvVWhSUldKRDdsZGZvU2t0TG8xZXZYdmt0WUdWMmRiJTJCSFkzaFplY3lZT0RJbWw1WG14c3d3QXdCQWdtQUdhR3h0OTQyJTJCWnBjQlZobUNHUUFBRWdRekFBQWtDR1lBQUVnUXpBQUFrQ0NZQVFBZ3dYNllZUlhWdTNmdmFOZXVYWDZyOFZWRms5eCUyQm1BdXI1MGFCM1REekhWWVZSWm12MWNMTWY1VlJrTmxhRVQ3ODhNTzQlMkZ2cnI4MXZBeXF5JTJCJTJGVEFMWm1DNXpKNmIlMkZUQ0k2bGlqT0JQTlByaUU3N0E1ODZxak10UEpUWXNMb3NqJTJGVndXV3dBZVhBQURBTWhM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CVHVmOEZia1QyczI3cERmZ2dBQUtoVlVGSlNVcDA5c1YzUEc2S2lvaUkzQ0xBa0JZVkZVVkJRa04lMkJDNzc3cXFxcW9ycTdLYndFMHJMaTRPR1pOZVRNbSUyRnZQZTNQYjhZTzdZOVlSWWI0TXV1VUdBSlN2SVJMTlZYYXc4Y3JGY25mdVZCNUNVJTJGUU43MHB2JTJGaU0lMkZlZnlXM1BUJTJCWUFRQ0F4WmtlQWdDQUJrWDhmOEp4SzNwdnBHM2RBQUFBQUVsRlRrU3VRbUNDJTNCJTIyJTIwdmVydGV4JTNEJTIyMSUyMiUyMHBhcmVudCUzRCUyMjElMjIlM0UlM0NteEdlb21ldHJ5JTIweCUzRCUyMjQ1MjcuMDA0NDgyNzU4NjIxJTIyJTIweSUzRCUyMi0xMTQ2LjAwMjQxMzc5MzEwMzQlMjIlMjB3aWR0aCUzRCUyMjMwMCUyMiUyMGhlaWdodCUzRCUyMjE2OC40NCUyMiUyMGFzJTNEJTIyZ2VvbWV0cnklMjIlMkYlM0UlM0MlMkZteENlbGwlM0UlM0MlMkZyb290JTNFJTNDJTJGbXhHcmFwaE1vZGVsJTNFOOulOQAAIABJREFUeF7s3Qd4HOd97/vfVmDReycIEKxg750iKVHFKqS6KFuyrnzjNJ/jnDjJSTu5vk/uPSflJI7jJDdxkS1bXaIaRYkm1cXeOwmSAEH03hZY7GLbfWYWpNhNQOSCQL77iA+H2pn3nffz/mdm94fZhUU8EEAAAQQQQAABBBBAAAEEEEAAAQQQQGDEClhG7MgYGAIIIIAAAggggAACCCCAAAIIIIAAAgiIAJAiQAABBBBAAAEEEEAAAQQQQAABBBBAYAQLEACO4MllaAgggAACCCCAAAIIIIAAAggggAACCBAAUgMIIIAAAggggAACCCCAAAIIIIAAAgiMYAECwBE8uQwNAQQQQAABBBBAAAEEEEAAAQQQQAABAkBqAAEEEEAAAQQQQAABBBBAAAEEEEAAgREsQAA4gieXoSGAAAIIIIAAAggggAACCCCAAAIIIEAASA0ggAACCCCAAAIIIIAAAggggAACCCAwggUIAEfw5DI0BBBAAAEEEEAAAQQQQAABBBBAAAEECACpAQQQQAABBBBAAAEEEEAAAQQQQAABBEawAAHgCJ5choYAAggggAACCCCAAAIIIIAAAggggAABIDWAAAIIIIAAAggggAACCCCAAAIIIIDACBYgABzBk8vQEEAAAQQQQAABBBBAAAEEEEAAAQQQIACkBhBAAAEEEEAAAQQQQAABBBBAAAEEEBjBAgSAI3hyGRoCCCCAAAIIIIAAAggggAACCCCAAAIEgNQAAggggAACCCCAAAIIIIAAAggggAACI1iAAHAETy5DQwABBBBAAAEEEEAAAQQQQAABBBBAgACQGkAAAQQQQAABBBBAAAEEEEAAAQQQQGAECxAAjuDJZWgIIIAAAggggAACCCCAAAIIIIAAAggQAFIDCCCAAAIIIIAAAggggAACCCCAAAIIjGABAsARPLkMDQEEEEAAAQQQQAABBBBAAAEEEEAAAQJAagABBBBAAAEEEEAAAQQQQAABBBBAAIERLEAAOIInl6EhgAACCCCAAAIIIIAAAggggAACCCBAAEgNIIAAAggggAACCCCAAAIIIIAAAgggMIIFCABH8OQyNAQQQAABBBBAAAEEEEAAAQQQQAABBAgAqQEEEEAAAQQQQAABBBBAAAEEEEAAAQRGsAAB4AieXIaGAAIIIIAAAggggAACCCCAAAIIIIAAASA1gAACCCCAAAIIIIAAAggggAACCCCAwAgWIAAcwZPL0BBAAAEEEEAAAQQQQAABBBBAAAEEECAApAYQQAABBBBAAAEEEEAAAQQQQAABBBAYwQIEgCN4chkaAggggAACCCCAAAIIIIAAAggggAACBIDUAAIIIIAAAggggAACCCCAAAIIIIAAAiNYgABwBE8uQ0MAAQQQQAABBBBAAAEEEEAAAQQQQIAAkBpAAAEEEEAAAQQQQAABBBBAAAEEEEBgBAsQAI7gyWVoCCCAAAIIIIAAAggggAACCCCAAAIIEABSAwgggAACCCCAAAIIIIAAAggggAACCIxgAQLAETy5DA0BBBBAAAEEEEAAAQQQQAABBBBAAAECQGoAAQQQQAABBBBAAAEEEEAAAQQQQACBESxAADiCJ5ehIYAAAggggAACCCCAAAIIIIAAAgggcMsFgHl5eeELp8Xv96uzs1Pp6emaMGGCrFYrs4YAAggggAACCCCAAAIIIIAAAggggMBNEUhJSTFzqJ07d6qyslIul0s2m+2ivurq6m65TO1aGLfczl4YALqScxWSXQ1VJ5SSFEcAeFPKmkYRQAABBBBAAAEEEEAAAQQQQACB3ywQCoUUDofNP4N5GDd1XXhj17m2BtumxWI5356xfG7/jH0b6D6abTlccsZnKTkhRslxIgAczCRf7zYXBoBZY5fJ5krXqT3vKt4ZIAC8XkTWQwABBBBAAAEEEEAAAQQQQAABBG6ggBGoBYNB848RtA3mYdxF53Q6zU3PhX5Ge4FAYDDNmeGf0abxtxHgGe0Y7Q00/DM6N7aPScxWUsF8Jcb45fJXEQAOalauc6MLA8CSRd9SbGqx9r3/v+UMtRMAXqchqyGAAAIIIIAAAggggAACCCCAAAI3UsAI13p7e+Xz+QYd2BkfpU1KSjLDNiOk6+vrM9vzeDyD2lWHw6G4uDgZfxshoNvtltfrHVQAaGyfmDVeBXOeVoK1XfbWbQSAg5qV69zowgBwyj1/qYTsydry8vdk89bepADQJqvNoaS0VLli7YoJedTp9qi9q/fyPbZYZY1LVqwrTqnxNlm8bvW529XVJ3mvFVZbYmSxuZScGqf4WEm9Lerx9KnjmvVtk6wuxcW7lJLmUri7XX0et7p8kj9kfHLbKldyilwJ8YpTr/p6PWrp8CgUCktWm6xxKYqLdSrVFVJf0CZf0KYER0AhX6/cbV3yBkPyX+ecXLaaNU4WR4JSkyyKsfrVY7TnD6hvsO2xHQIIIIAAAggggAACCCCAAAII3NIC535HgxECGsHdYB6JiYnKzMw0A0DjLkIjrOvp6TGDu8HctRcTE6Pk5GQZfxt3Ara0tJjtDaYtu92u1IKZGnf7f1dCuEGqeZcAcDCTfL3bRD8ATJArMVsL771HpSXJyvMd12fbj+jXW09etssWe4xiJ92hsaWlumeKSzqzQ/U7N2lrrVTRcY0ROkfJGjdRt989WVPGhGQ5/YYOHavTh0eusY01QYqdpNLp43T73WMVOLRJTYd3mH019DgkxWrc0ts1ac40TbacVvXJ41q3+Yh6fX5ZXcmKnXi7Jo3P091jvartTlC9O17TM9rVV31S29/bpkq3R43XOymXrhc/Wc7UObpnmVV5MU06+N5WVTZ3qG6w7bEdAggggAACCCCAAAIIIIAAAgjc0gIEgPwSkBtaoNEPAJOVkFKoe55ZqznT8lQUPKnP3/tM77+zVU2Ses6PziZbTKLyVqzVrAVztHqyU4FDH6hi00t6r1w60nINBnu2rLFFmrtojEryQ7JUf6xTZ5q1q/w3BIDOCZq1ZK4efHqZ7Pt/pcbdH+jto1JlZ7Jkz9Pih+7TkttnqTR8TOW7d+qXL36mJo9PvsR0JS5+UvOmFerrJU3ac9Kj3ac8Gp/SLX9jlQ5/cVB1Hq/aBjtzifMUk327nl5jU7GrRlue26Djtc06M9j22A4BBBBAAAEEEEAAAQQQQAABBG5pAQJAAsAbWqBDEwCO0j1PP6JZs0pU6OzSmbfe18HXN2inpKrzo4uVMy5dsx99SvMWzdLibL+6927QyesJAGV8ZNciq80ii7HY/1tzjE/rXv1hfClmmqYuWaZ7nnlcaWd+IfeR9Xplh1TeXijFzdYDjy3SnavGKttfrspt2/X+zzeorMerpuRMpd39jOaXZmttSpne2bhbr286IouMDsMKm/0bS4N8EAAOEo7NEEAAAQQQQAABBBBAAAEEEBieAgSABIA3tHKvFgAaX+o4+45n1Vu/R/7ueiUULFKwz62emm2Ky5klR9Io9dRsldXuUnzBYvU2HZSvo1IJoxYpHOxTd802uTKnKCa1xNxGFpviCxbK11KvYE+rJq96RBNLx2lCskdVR6t1ZM8pna7Zpq5QwOzL57Wqz+PXmPmLNG16oZaW+NVQflZ7d53SSbdHLb1hOcMuTch1amqhXXsr/GqorFdm9Tb1JuSotWCBCnO9io0Jqbo+Vj2WsMKJAVncdqXYHJo8xi63J6wj5QFNz6xTRqxX+5vHSLljVDi/RK66MnlPH9L+3VvlDuUqvniNvrY8XXOmunSmKqiuY7ulfS/puLVU1enzNX7hFGWmuORqadWRijM6UVUnRzhOoe5edTdWKzYlQ8lZOSrJMH7TjVTeLI3JDml8bkh7K6w6c7beNItJKVLyqLmaPsauWIdFByoCyk1J09TCHPW6YtTdfEbtv35JTZZUtYxaoHGFdsXFWnSqKqCcJItmFtu0tyKok1Xd6mmslj02TvFZBcqs2a5YT5OaCxYrPj9bhfk21dQH1VDbavZrcyaY7qUplcqMadORzgmqb4o858qeoZjk0eayxeZUgjHfzUfkay83twmHguYcx2ZMVEza+Mh8S4o35rHtpLwtJ8xli9UWGWNqiVkb3TVbzVox57vzrHobD5jLFnuc2YYjqUDxObPUXbPdrD3jOaMWe+p2mcu22FSzBu1xmWb7xjYBT4viRy1SsLfN7Cs+f4Ec8dmRMcYkm9v11O2Wv7uuv6Z7+mt6hhxJheay1R57cU2bY/Sb+3txTVsjY2wtk7f1hOliBM/mGNPGypVRai6Hz9V0xxn1Nh1WQsFCWeyxZl/OpEK5cmaay6G+bsWPWiy/u1ae+j1m27aYJHVXb5MjIUfx+fPVXb1VQW+7+VzQ02K2b4zJMDDHGJvSP8Zd8nc3mMdj0NcVGWPuHDkS8/vHGGf2ZZj3dZ412wsHfJH5zpqimJQxkfm22s32eluOydd22lw2omzjudi08YrNmGQuKxyMWLSXm7VhzqPNqZ7qbXKmFMmVNd2cq1DAa67n76qWp2FfZIzORLMNR0Ku4vPmmstBb4e57/6eJvXU7DCXba409dRsl92V3j/f2xXwNEUsfJ2mjbG9IyHvopo2+unrqjHbCPl7+2t6umKSi8w5jdT0IvU2H42M0TiHhULqqd2m2PQr1fQpeVuOm+czi9VhtmF4ubKmRuY74DXb6OuskqfhgLlsdcRF5tGo6dzZ5nKwr6u/phsuqeltssdlXKGm282+LqppZ5LZfk/dHrNuEkYtVrDvy5p2JheafUVqepF6mw5FztP9NR05bkvNejVszeN21OLzNW0etxar2YZZ05mTTeeLa/pQ/3Hr6q/pUYrLmWlaRGp6kfzuOnMfzXmMSYrMY1yW4gsWmDUS8LZF5rG31ezL+P+O+Cxz+bKavvBalDv7kppepN7Gg+rrqDT7Na9F1VeuaWMOvW0n+49bmbYX1vSXY6xQb9MRc98vquns6ea+hwK9Zi1Ejtu95rLNmdRf0zmKz5t3UU0HeprNc1qkptNNM3tsmrm/Rq37exrPH7emRZ5x3OaZfVmdCZF5bNivvq7q/uO2v6azpikmpfjL49Y4vi+s6XAocp42ajp9gnqqt/afpxeade9tOdZ/njZqOnItcmVNi5ybLqnpyHEbb9aCcU4x9vGimu5pVE/tDtPW5ko19/2ymjbm0WvUtDHGeeY5LnIt6q/p+r3ynz9uPZF5zDGuRZGaNs6h5nHbdFi+jgqzL2POIjU9STFp465xLbqkpo3j9qJr0cFLarrAfN1jnpv6uvuPW6Omd5vHnHFtMefRrOmFkWtRb6u5bF6LrlrTxrXoRr6+OtFf08Z5+lrXov6aNq+3MRdfi6qN87Qncp6+2rXowpouWKSAx6jpyLXIFpdhtmdcnw2bntqdV78WVW+9pKar+mvaax4jxjn1opq+4rVo65c1bV6LQpdcixb3n6fP1fSl1yLjPL3fvOabNW1ei/K+vBb5Os1rtnktMmu6/1p0UU2fuxYtvqSmcy+6FvU07Lu4pnl9df5axOsrXl9F3jPw+orXV0VynX99deG16D/36yt/b4ccWXPU0Xha9cc3K3vinYpJyFTjiU2KTcox/20se7vqlT3xLvm6m81/Z41fKVfKKDWWbVJ8UpaKZq5Wb6PxvqhasTnz5e5oUtWh95RetEiJWePUcHyTbM5Y5Uy8U21nd6mr4bhyJt2lUNCvhhOblDpqlpJzp5ptG9/7Vzj9fgXdZ+RrPSFbxiz19nrNNpJySpVaONdcLxjwmu25m06ptXK7uWxcb43n4jPGKLNkqVpOfSSbPYbvALyhKd81GrtaAJiUlq8FD/6luk6/Z56QUyc9qkBvm9qPv67kknsUm1mq9mOvmW/mjOe6zmxWb+MhpZY+ar7Jbj/+hhJH32aGDsY2RpCQOukRdVcfVW/DMY1a+IiKx4zVhHiPmv0OnWnvU+O2n8rjdit20uPyh+Pk9/qUnRWvktHxmj0lTtV1Xu0/4lZT0C1vMKjYUJIWjo3Vyqkx2njSpdqyKk05/rxaYgt1pHC15s+WMpLDOrQnqBaHU72jXUpzOzTKatG8Iq9qWsL6YL9VD02t1viMTn1wNFOn+hLVlRKjFL9DztYm1W77uYKuDCXN/S3dOalDE7Pc2nwyX6o/qrldv9B+3aHTiXdp4VyXLH6/DuxsU7MloF6XRVnWGPU1t6vySJkyx4xTyZRJmpvXLb+3Vx8d7dPMSS4tnh6nrYeC2r/vuCp2vaaUovkaO/9hrZrcI3vYoze29Kkk064VpbHacdahimPlCm97XoHcaQoufEaLJ/kU7/Dq19u7VZgeq3vmpGrL6bAOn2xVy+GdsielK2XyQhUf/IlcTcd1aMyzyppRqsXz4nWqzK0Th06rfMcLciTmatTCZ7Us6QsVWMr0Xu0CHS2vU8fx15U4ZpX5RrDj2OuyOFzmfHef/VQ99XvN+Q4H/eZ8Gy/2jXDCqAvjkVr6mPmC2XiTaMy9xeZQ+7HXzQAkYfRysy7C/l6llD5qBhPuis1KmfSoWVPGc7Hpk5Q89mvmsvFmyujX135KnSffVcrER8w3jEa/RjiZMukRcz0jWDLaMAKH9uOvKXXiQ3KmjDH3yQgUjOc6T62Xr/WkuWy8ATXaSCq5yww3jP0zwlBj37vOfGiGCUa/oaDXfO6imrbYzPEbbxiMQMNYTxaruR/xuXOVULjM3AfjjaXxnKdxv9yVH5vLVkeCuZ4RKBp9G8tG6GU8520tU+ep90wzI9gznotJHaOUCQ9GxuiuM9czTt7Gv431nMmjzWUjRDOe6yh72wzjIsdti7nvyePuNd8oGesZb1jN47Zik3qbD0fG6O/pP25XmAGOedzanJH5rv5CPbW7zPEat7MaZsZcG3NuzmMoEBlj/R65z35m7pPV4TL7dWVPU1LxqsgYfV2mrbf5mDrLPzC3sbvSImNMG6eUcQ9ExtjTGBljZ6XaT6wzl52JBZExJuZHxnhinXydleaysb5Rq8njHjDbMZaNwNAcY/kH6m0+ZvYb8nWZbSQWr1Jc9nSzLi6r6UmPmoFvhzHGUYsUn7/Q3MZ4Yxmp6V2mh9G24WP0ZYS4iaNXmstBf4/5nOFq+BrLtpiU/pqeoORx95n9GvOSOukx+dpPq6PsHdPMmD/T4qo1/bpZB0Y9GOsZ9WG0b9S0t/WkuWzUkfFcUsmdcmVOjcy3I96sd6P+ehv3m/2Ggj5zPxJHL1Nc7tzIfFus5no9tdvN0MY4Ni0WW2S+jeO28LbIfAd9/TV9QO4zH0XmOyYxMt+Zk5VUcndkvnvbzZox9s3YR3O+47MiY0wpVsqEh8xj5OKafkOpkx6WM7mov6ZzlDrxEXWcetcMqoy+Itei18zzg3GeiNR0/7WoYrN5PvnyWmQct8sVlzvb3D/jPBSp6S1mOGHWtBQ5N+XPV8KoJf1j9JvPGaGe++yn/cdtf01nTVPSmAtq2jxuj6vz9Pv9NZ0eOTeljY3U9Ik3zBDkfE0fN2r6ETmTRvXXdJ45Jx1lb8rXXmHWWaCnyXwuedz9ik0fHzk3uVL7a3qjGe6ZY+zrjpybim9XXPaM/uM2JjLGqs/UU7/HXA6Hg+Y53HiTZQRTRq2GjZo2j9vdcp/93OzXaosxbV3ZM5VYdIWaLu+v6dhzNT3e3EfzPO1pNtszxtBR9pa5bISXRl/GDw3N4/b4G+YPfMzjtrvedEqZsFoxqWPNfu2uDHM/jHOg8YMVwyXo66/pMZfW9CNyn/3EDESNujXOtcZ+JIxaqvj8eaaL8RM3oy+jpo0gzrwWWR3mele8FjUekvvM5sh8G9eiY6/JlVmqpJJ7+mu6zezLeF3Ueepdc9n4IVPkuC1SysSH+8/TtZH5dtdEztMTL6jp+OyIhVnTN/L11TbzmmuM0bwWHXvNdDA8Isdt/7WoYb/cZ89di+LN54xzRdKYO/vP053m/hn+nac2mHVmzEvkWlSilAlrImPsru+v6bPmPJrn6Ytq2rgWvRWpaeNa5Gk21zPOgbHpEyLHbWxKf03/2vzhUeRa1B05TxetVFz2hdeix9Rd9bl66neb6xnnZHMe8xeaobkx30adX3QtKn1UVltsZIzZ05VUfEf/GN3muIzjqKt8Y+Q8HZtq1mpMeqSmjWUj+Isct2fUfuJNsx6diflmrV5e04+Yx3nHiTeUPP4BxaSOi5ynzWvRY+b5wThPmOdpXxevr3h91X8t4vUVr6/+s76+2mdew83r7bn3DLy+Mq+LxrXDeO137vWVv7tRyRMeUXPVAZ3Z/jONWfzbik8brfKtP1ZCZonGLPq2Krb9RN3Np8xlT3uVKrb9WEXzn1FSzmRVbPsPxSXnafxtv6cu41rUcsJ879zZUqNTX/y7CmY8orTR88xt7DGJGrPot1R35F21lG/VmMXfVijgU8XW/1BO6deUNX6FKrb+WBarVeOW/o58jXvNmzwSxz2kXm+f2VdGyTLlTbnf3CbQ51HJ4m+rtXKnag6sU8mS35bDlWI+ZwSKo2Y9oaqdzyngcxMADnUA6Ax3a8qc5Qp6mhXye8ywxXjxaLzRNn6Sb3MkyN/TYAZ79vhs86fcxh0tjvgc802F8SLIeNFjvCkzlo0Xo8aL5KAvLKfdpSWPPKhx+YVKPNusmIIYhTPCKn/hRZ0+XKGyhNHKmLlAY2bNUFHnDmXE+mWbuFS9FcfUvvtDbakLqKIjLKvsSomzKiPFKe+ku5SVmaI7ezfrZLlb7xxL1O1rZqokJ14Nb3+qmuQCVS25S3dlBjTJW6/Gjz7RgRqrvugbr4fuy9Xs8SHVbPlEB2vitM03TyvnODUhrVX7Xn1T9Y4c9d7+jO5OO6PpribtDs6Sw9uiGd0b9MGxXO1pLdEDqwuU6mlU+SubdSp7slrHTtbytAr5mjr0/larpi+cpttWjlO2e4fOlh3TKx/XKm7yXI1dskTTQtVyV1TrtU21GjtjqlbeM0sZTe+o/tRBvbY9LFvJXJUsWaFZcV2KqS7X7tc+lH3cDOU99JhKAjvVXXNEL2+qkTtUqMyCBZozP10FSW41f/yB/CkFsi1Yo4zj/y5PxUG917ZaBVNn6NEHC6XGMlUfPaTX3tktW+ZoLX3kUWWffUf+ss+0oTJZ5S2+yDwa8+1MNJeNgMCekBOZb19XpC7CIQV6GswXz0bQYdSF8TBqwXjjZoRs9vgcc1ujDaMmjHAm0N1gbmu0YdzhZ9y9ZywbNWWsZ3XEm6GdsRwO9UXa83vMN8bmejan2ZdxF6rxnLFs3H1l7J9xN5uxnbG9xRFn9mWsb2xnvKC/Zk1bbF+O8YKajozxSjVtjLHDbNt4GCfpc2M0a//cGH1dZnARGaMtYuFMMN9YmfseCkSOEWOMniZzTF+OMe5Li6Cvf4zeyBiN9uyuy8cY8ESOR/O4NeYxywyCzh23xnNGCGXYX/O4vWi+s/vHaFikmHN+1TEa822YOfvnu6exf4zGPHZH5js+OzJGc74vHGNfZIx+j3nOiYwxNjJGe2z/fDead6qcH6NRq/HGGOP6x+g024+MsTtSq6GAOT8XnpuuXtONkTFeVNPGOaxLQW/blzV94RivWdONF48x1Ge2ERnjIGraPP9eWtPZ/WPsP27Pnaevp6Z7Ir+m6MvjtsM8t1963F55vrPPH7df1rQx3xcctwOpaaPf33jcfsWa9rZfctwOpKYTLzlujZruufi4vVpNB3ovOG77a9oW8+W56YrH7bVqOnjl6+0Vz9ODrelg//m3/7g9f56+jpq2x1xy3DaYd01eeNyeP09fVtM9Fxy3A7kW9Z+nL6vp67gWnT9PX0dNX3bcGuew7EuuRf3n6euq6a/6+moQ16Lz5+lLa/p6rkX95+lB13Sjed748lp07jx9PTV9ybXIPE83XnS9vep5etDXov7z9GU1fR3XovOvPQZb07y+4vXVBa8heX11yXuG67gWDeQ9A6+vvtp7Bl5f9b+evp73DNf3+srv88hnSVR3Z4u6misVlzpKNodLnvZq2Zwu89/GcrDPYy4H/V7z366UfNlj4tXbXqOEpFTlFk8xP0EW9LkVcqar292h1toyxSTmyOFKNrcx3qMabfjcjerzdJjLxvt14znjrkNnXJp6O6rlcDqVmT9R9nCvQn2d8gRd8nh61dNWJWdcqmISs8xtjE8KGm0YdzF63Y1ypRTIanOYzzlik+VKzlGfu17xaUUEgEMdANq8tZowYYKsVusN3hXjl4AY3wG4RuOyU2Tbc0COsXmyjc9W97svqGzvKX3YnqtxK5dq0V1zlbBrvRx9vQosWiPL2Z0KbntZ75U7daYvTbljipSa6FJSrF3x05YoLy9Fs/q2ace2Cv3i/Sbd/Y07NSk/SZ0vvKKz6eNUdvc39UR2rcZ2nNDm5zfrQLV0Omac7npskeZMSZBly/M6VG7XhpYVenh1puaP9+nYq+tV78hSzx1rNd29Q/k9p7U78U4luMJa6tyt9QeStKM2U098LV2prad17Gdv6MToZeqYtlhrcvapr6lTL36SqoUrp+iuOwoU2vWuju3bo3X7m+QrXqms2ffoyZKzsnu69PPPYzV9aq7uW5amxk9+qWO7d2rzack7eqVS56zRN6a6le9p0ocvnlRSaYmmPLZQtr3vqGrvdr15sEl1vgJZE2dpzdoZmjPeKm1/Va1xRaqd+qTGN76icO1xvVqxXHlFJXpyVbpiA3VqrarSuy+flD0rVwufWi7/Z2+o4YtN+rBJqu69wVNPcwgggAACCCCAAAIIIIAAAgggcF0CfAcg3wF4XYVyvSsN3S8BWaNx6SHZtr6u9tHz5Z64REWVP1NTWZVePTJLM5dO0t135Kn255vU2+VX8lNr5Gg4FwCmqSNtmlZ94wlNHZOtMQnGVwzapb52qXmX3v/wmH7yVvklAeBYld39tB60b1dW0179Yv0pVdT5FbQkaM5D92vKlAJl7XtRZRVhbWhLRXS2AAAgAElEQVSYqwcenaLF0+Pl/vBt+WJTFFi6Rs4Db6mnbLc+TX1MWflpery4Spuqs7S3NVNfn9GrmLOH9fFz76mq6Db1XRoALh+jO5akquYXr+rYnkPaGgjJk7JYCfnL9NTt7UrIsGvdyXzNGSXdW9ypT59/T3t2HNGpkORNmq+Y3Dv09P1WFSeHteUtv/JKE7RgdaJO//hVHf54p7YFQ2qTSxZrkuY99rimT8tW8dmfqcJSqI/SntZ9li3K89XqlYbZyoiL04OFboUzktXtlipfPi1nhkujnxyvhtfe1ukPPtH2sNQw6N9acr3Vx3oIIIAAAggggAACCCCAAAIIIHAlAQJAAsAbemQMbQDYJ9uWX+lUyjxVjbpDKxP3yebp0ebyYo3P69Oc/BZ9+OoJtfsSNP2ba5TYuFfhXW/rUOJiBbLHauE4u7o73Cqv7JSzYIYys5I0M+6Etm4t08/fPH3FAHCNbYuyGvfquQ3lZgAoxWn2Q6s1ecooZe9/USdPdmhDVYGWPLRK8xaMV2bFLtlcTnnHT1PXxrdUt22vtqQ9oPwpRfrGCr9ONCSrssmhxVkn1Xb6kF5/fbc6ilcq/rIAsFi3L05R9U9f0bG9h2V83X5P0iIl5C7VU3d2KCHLoTdPj9LcgrDuHd2mj57boN07jqpCUu+FvwU4xaItbwdVUBqnhavjVfZvr+jQRzvN9toVI4s1QXMeW6tp03I1tvqnOt6Spbe7HtJjU5s0Jden3W2j5Oxo1ISOvXKXzJQnsUjW/W1KTvAqd7b0+Rsfa/vmPao39u+GVhqNIYAAAggggAACCCCAAAIIIIDA9QoQABIAXm+tXNd6QxsAemXb8px2BafoSPIKPTHProJ0l441pyjbs185nVv1/OZuNVtH6e5vrlF640FZ9v5aLXO/LkdutiZ1btTW7Sf00ifNSl30uEqnTdIjoyt1cPdpPT/YAPB4tTZUuDTh3sc0ffFizbPUKznOr54Ul069vEHHNh3QgeTlKlo4Wd9Ym6vezlh1N3qU4/1Yx48f0i8/rFagZJWyBxoAptv1xvF8zS2y6r7x3dr6y3e0Z8dhHe+TvOkL5Rp1p56+O6yiuIA+X9et3NJUzXswU1W/ek3HPtupz7r9ag0nyGLP1OLHV2v6lHQVnP6pDpxO1GunVunrDyZp0Zx4tXbHynt8v0Lb31LDzPvkHbtIJb1BZdvqlOI6oRffPaiNX5y+rtphJQQQQAABBBBAAAEEEEAAAQQQuDkCBIAEgDe0sm6FAHBbTbz2+Mbr/oeWaOrkYsWGrQqWbVbn/vV667BLXSkT+wPAo7Lu+1DexWvlyExU9tnntWVXrdbttqv0/q9r5pxJWh53VDu2lulngw4AK7WhwqqUBQ9r7NwVWlNiU2F8h/z+am1Y94U++fC4Oh2jNWHeHN3/1EplxjjlcreoZ/8r2n/wsN463KvQhLsHHAC64ix66Yt0zZuRqoeWOXTmnRd0aPtufVIn9Y2/Q+kLH9LXJ3Qq312rTb88qoTSCSp9YoXijq1X7YGtenVHvWq9o2VNXqBH107W3HE++T5/TrvKHHqneqEef2KCli3OkcPvU9v2bap89XWVL31E/jkrdGeaTdmeA/JXr9Prn7fpowPc+3dDDzIaQwABBBBAAAEEEEAAAQQQQGCAAgSABIADLJlrr34rBIBflHm1vTVLs9c8olmzJmhWareqdm7W3o82an9jmuwFU/sDwEOy7N2ohmlPyJabp9K+L1Rd3a29lS6NnrVARUVpGhs+qs8+P/EVAsAKbaiQrGPvV+H0FXpqeZZK4qoUqPlIr35Qpg+2GR+OTVDhzPma9/jjmp3jUJG/QeVvP69d+49qs/GLNEvvGXAAGGvr1gsbelU8Y6yW3z1BaeVb1VNVrv2Nkj93spImztb89FY5a05p83OfypM9WUkrH9Ds9HK5fFXauq9Rrb5cWRKnasHEFmXaK3Tko090sMKufR3jdc/a5Vq6dKwKwvWq/GKbPnl+vWqnr1HM3JV6YnaCcrp2qmPnT/XOvj59zg2AN/QYozEEEEAAAQQQQAABBBBAAAEEBipAAEgAONCaueb6t0YA2K7PmxKVNO9RTZ86Ro+NqdH2L3br9fX75A+lqXDiuQBwp0K739LnGY9JxQv1xOwU5SbYZQmG5ev2Kuhtld1/Ups+O/kVPgIcCQADqauUP36ZnnmyWGOcB+Td+2O9ua1HHx0JSrIooXS+Mu/5ph4cZ9MiW732/PvL2rX/hLaFJMvUQQSAoUq98NoeBcYvUeGqh/XI6BjNSLXLH5JCHq+Cnh71OdtVU35cW557X2U9RarPu1tPPTpaS+akKyYQktX8pR1hdR7+mcr2f6w3tvfpbLNTgXCi5j66VvOWzNQc62Ed3L5LP35lm3ypq5Q3cbGeeTxXOZ59atn4M31wsk87am9oidEYAggggAACCCCAAAIIIIAAAggMUIAAkABwgCVz7dWjHwDGyBmTqOIp45QaG5C19rBq2ryq7nHKnjNBWZnJmpTiVk1Ng06cbpIUq+T0TBVPHieXp17h+jKdjZ0opRRocn68kmKssoXD8nv7FPT3SMF2nalu09GTHSqeXKT0BKd8x06oy5WqtuLJGmepUZynQYfKO9TZHZLkUPb4scrISFJ84zG1tXWookMKxRQpIbVAU0pTlGJrVKBhv07WBVTVEvF0pOcqtniKJqRZVWDtVv2+46pvalOd8WTmGMVn5mtcfKOCHp+OVcUqb1SyRhfEyH3whFoam831/DH5csQXaHKRT/Zwh46dqFMgdZQSRk9UaZpTuXF2s69wX59CPq/6rF51dbSq5lC5WvuS5Y4r0pTSNI3Oj5dTklVhKRxUT8N+tdRX6kSd1NVrHDAO5UwoVU5BtnLVpKb6Bu0/UaeQc7QS0/I1ZVKC4gON6q04rDPtQdV139ASozEEEEAAAQQQQAABBBBAAAEEEBigQCAQkMfjUV9fn4wwcDAPl8ul5ORkWSwWhcNhsy2v12u2O5iHw+FQXFycnE6nrFarurq6zPaMtgf6MLZPzpuu4mXfU1yoTqp5Vzt37lRlZaWM/bbZCAAHanrN9ceWzjs/S+OW/a5iU8do99vfl62vQWPHjpPVYrmh/dEYAggggAACCCCAAAIIIIAAAggggMC1BUKhkBnYBYIBBYPGpxEH/nA4nGaYZiQ7YYUVDATlDwTMdo3/M9CHEcoZbdrtdjNU9Hm9ZnuRAHBg7Rnbx2dOVN6cb8kVapTqN2nvnr2qqqqU026Vxdjj8JfjrqurG1YB1S23s2v+6L3zM+SMS5O/z6ua45/IHvYoOyvLnFAeCCCAAAIIIIAAAggggAACCCCAAALREzAytVA4pHDICMIGFq6d20ur1SKrzdYfAMpsx2jPaHeAeZ3ZpJERGW2aWZHFolAwNOi2jJ1yuNIUnzNNTkuvbJ4qVVScVmNthXwdVerztMrv7ToPTgD4FWvvvv/yyvkqssckyKgpd1udHHZFbhM1y4QHAggggAACCCCAAAIIIIAAAggggAACN07AYnPIFpMsh01yWPrU2FCn1sYq9TSXqaf1jHraqwgAbxT36JLS8wFg/uSvKaVglvr6fIqJcSoxMZEA8EZB0w4CCCCAAAIIIIAAAggggAACCCCAwJcCxj1nFquM7xZ0Ouxqa21TZ3ujejuq1Fl/VO3V+wgAb1S9XPhLQEbNeFjpRQvML5csykvRvGmF5q2dPBBAAAEEEEAAAQQQQAABBBBAAAEEELgZAm0dPWpo7lRtc7daWtrk7axRR91htVXtIQC8UeBXCwAXTs/X0/dPk91mvVFd0Q4CCCCAAAIIIIAAAggggAACCCCAAAIXCZw4XaudB06rvL5PdU2d6u2oVme9EQDuJQC8UbVytQBwxbwi/f4T8wgAbxQ07SCAAAIIIIAAAggggAACCCCAAAIIXCZw4FilPtl+TKdqfappaFdve6U664+oveYAAeCNqperBYCrFpbovz21SHY7dwDeKGvaQQABBBBAAAEEEEAAAQQQQAABBBC4WGDPoQpt+uKQTtZ4VdPQJk9bhTrrj6mj9iAB4I0qFgLAGyVJOwgggAACCCCAAAIIIIAAAggggAACAxUgAByo2CDWJwAcBBqbIIAAAggggAACCCCAAAIIIIAAAgjcEAECwBvCeO1GCACjgEwXCCCAAAIIIIAAAggggAACCCCAAAJXFCAAjEJhEABGAZkuEEAAAQQQQAABBBBAAAEEEEAAAQQIAIeqBggAh0qefhFAAAEEEEAAAQQQQAABBBBAAAEEuAMwCjVAABgFZLpAAAEEEEAAAQQQQAABBBBAAAEEELiiAAFgFAqDADAKyHSBAAIIIIAAAggggAACCCCAAAIIIEAAOFQ1QAA4VPL0iwACCCCAAAIIIIAAAggggAACCCDAHYBRqAECwCgg0wUCCCCAAAIIIIAAAggggAACCCCAwBUFCACjUBgEgFFApgsEEEAAAQQQQAABBBBAAAEEEEAAAQLAoaoBAsChkqdfBBBAAAEEEEAAAQQQQAABBBBAAAHuAIxCDRAARgGZLhBAAAEEEEAAAQQQQAABBBBAAAEErihAABiFwiAAjAIyXSCAAAIIIIAAAggggAACCCCAAAIIEAAOVQ0QAA6VPP0igAACCCCAAAIIIIAAAggggAACCHAHYBRqgAAwCsh0gQACCCCAAAIIIIAAAggggAACCCBwRQECwCgUBgFgFJDpAgEEEEAAAQQQQAABBBBAAAEEEECAAHCoaoAAcKjk6RcBBBBAAAEEEEAAAQQQQAABBBBAgDsAo1ADBIBRQKYLBBBAAAEEEEAAAQQQQAABBBBAAIErChAARqEwCACjgEwXCCCAAAIIIIAAAggggAACCCCAAAIEgENVAwSAQyVPvwgggAACCCCAAAIIIIAAAggggAAC3AEYhRogAIwCMl0ggAACCCCAAAIIIIAAAggggAACCFxRgAAwCoVBABgFZLpAAAEEEEAAAQQQQAABBBBAAAEEECAAHKoaIAAcKnn6RQABBBBAAAEEEEAAAQQQQAABBBDgDsAo1AABYBSQ6QIBBBBAAAEEEEAAAQQQQAABBBBA4IoCBIBRKAwCwCgg0wUCCCCAAAIIIIAAAggggAACCCCAAAHgUNUAAeBQydMvAggggAACCCCAAAIIIIAAAggggAB3AEahBggAo4BMFwgggAACCCCAAAIIIIAAAggggAACVxQgAIxCYRAARgGZLhBAAAEEEEAAAQQQQAABBBBAAAEECACHqgYIAIdKnn4RQAABBBBAAAEEEEAAAQQQQAABBLgDMAo1QAAYBWS6QAABBBBAAAEEEEAAAQQQQAABBBC4ogABYBQKgwAwCsh0gQACCCCAAAIIIIAAAggggAACCCBAADhUNUAAOFTy9IsAAggggAACCCCAAAIIIIAAAgggwB2AUagBAsAoINMFAggggAACCCCAAAIIIIAAAggggMAVBQgAo1AYBIBRQKYLBBBAAAEEEEAAAQQQQAABBBBAAAECwKGqAQLAoZKnXwQQQAABBBBAAAEEEEAAAQQQQAAB7gCMQg0QAEYBmS4QQAABBBBAAAEEEEAAAQQQQAABBK4oQAAYhcIgAIwCMl0ggAACCCCAAAIIIIAAAggggAACCBAADlUNEAAOlTz9IoAAAggggAACCCCAAAIIIIAAAghwB2AUaoAAMArIdIEAAggggAACCCCAAAIIIIAAAgggcEUBAsAoFAYBYBSQ6QIBBBBAAAEEEEAAAQQQQAABBBBAgABwqGqAAHCo5OkXAQQQQAABBBBAAAEEEEAAAQQQQIA7AKNQAwSAUUCmCwQQQAABBBBAAAEEEEAAAQQQQACBKwoQAEahMAgAo4BMFwgggAACCCCAAAIIIIAAAggggAACBIBDVQMEgEMlT78IIIAAAggggAACCCCAAAIIIIAAAtwBGIUaIACMAjJdIIAAAggggAACCCCAAAIIIIAAAghcUYAAMAqFQQAYBWS6QAABBBBAAAEEEEAAAQQQQAABBBAgAByqGiAAHCp5+kUAAQQQQAABBBBAAAEEEEAAAQQQ4A7AKNQAAWAUkOkCAQQQQAABBBBAAAEEEEAAAQQQQOCKAgSAUSgMAsAoINMFAggggAACCCCAAAIIIIAAAggggAAB4FDVAAHgUMnTLwIIIIAAAggggAACCCCAAAIIIIAAdwBGoQYIAKOATBcIIIAAAggggAACCCCAAAIIIIAAAlcUIACMQmEQAEYBmS4QQAABBBBAAAEEEEAAAQQQQAABBAgAh6oGCACHSp5+EUAAAQQQQAABBBBAAAEEEEAAAQS4AzAKNUAAGAVkukAAAQQQQAABBBBAAAEEEEAAAQQQuKIAAWAUCoMAMArIdIEAAggggAACCCCAAAIIIIAAAgggQAA4VDVAADhU8vSLAAIIIIAAAggggAACCCCAAAIIIMAdgFGoAQLAKCDTBQIIIIAAAggggAACCCCAAAIIIIDAFQUIAKNQGASAUUCmCwQQQAABBBBAAAEEEEAAAQQQQAABAsChqgECwKGSp18EEEAAAQQQQAABBBBAAAEEEEAAAe4AjEINEABGAZkuEEAAAQQQQAABBBBAAAEEEEAAAQSuKEAAGIXCIACMAjJdIIAAAggggAACCCCAAAIIIIAAAggQAA5VDRAADpU8/SKAAAIIIIAAAggggAACCCCAAAIIcAdgFGqAADAKyHSBAAIIIIAAAggggAACCCCAAAIIIHBFAQLAKBQGAWAUkOkCAQQQQAABBBBAAAEEEEAAAQQQQIAAcKhqgABwqOTpFwEEEEAAAQQQQAABBBBAAAEEEECAOwCjUAMEgFFApgsEEEAAAQQQQAABBBBAAAEEEEAAgSsKEABGoTAIAKOATBcIIIAAAsNKIByWwsNqj9lZBBAYKQIWYyAW8z8eCCCAAAII/KcRIACMwlQTAEYBmS4QQAABBIaNgBH+hcw/pIDDZtLYUQRGioAR/Fkkq8Vi/k0IOFImlnEggAACCPwmAQLA3yR0A54nALwBiDSBAAIIIDBiBIKhSPgXCo2YITEQBBAYRgJG8GezWmTtDwOH0a6zqwgggAACCAxagABw0HTXvyEB4PVbsSYCCCCAwMgWMD72GwyGFQkBR/ZYGR0CCNyaAsZdfzabRTarcSfgrbmP7BUCCCCAAAI3WoAA8EaLXqE9AsAoINMFAggggMCwEDAyv0AwcvefEQBG7sCxRD6GxxvxYTGH7CQCw1EgHA7L/NaB/h88EAAOx1lknxFAAAEEvooAAeBX0bvObQkArxOK1RBAAAEERrzAuQDQuAPQeCNu3IFj6/8iLuMvHggggMDNEDB/6BAKy/zmAePcwx2AN4OZNhFAAAEEbmEBAsAoTA4BYBSQ6QIBBBBAYFgIRAJAmR8BNu7IMQJAu7X/LkACwGExh+wkAsNRwAgAA0YAaJyECACH4xSyzwgggAACX1GAAPArAl7P5gSA16PEOggggAAC/xkECAD/M8wyY0Tg1hMwgj/z6wcIAG+9yWGPEEAAAQSiIkAAGAVmAsAoINMFAggggMCwECAAHBbTxE4iMOIECABH3JQyIAQQQACBAQoQAA4QbDCrEwAORo1tEEAAAQRGogAB4EicVcaEwK0vQAB4688Re4gAAgggcHMFCABvrq/ZOgFgFJDpAgEEEEBgWAgQAA6LaWInERhxAgSAI25KGRACCCCAwAAFCAAHCDaY1QkAB6PGNggggAACI1GAAHAkzipjQuDWFyAAvPXniD1EAAEEELi5AgSAN9fXbJ0AMArIdIEAAgggMCwECACHxTSxkwiMOAECwBE3pQwIAQQQQGCAAgSAAwQbzOoEgINRYxsEEEAAgZEoQAA4EmeVMSFw6wsQAN76c8QeIoAAAgjcXAECwJvra7ZOABgFZLpAAAEEEBgWAgSAw2Ka2EkERpwAAeCIm1IGhAACCCAwQAECwAGCDWZ1AsDBqLENAggggMBIFCAAHImzypgQuPUFCABv/TliDxFAAAEEbq4AAeDN9TVbJwCMAjJdIIAAAggMCwECwGExTewkAiNOgABwxE0pA0IAAQQQGKAAAeAAwQazOgHgYNTYBgEEEEBgJAoQAI7EWWVMCNz6AgSAt/4csYcIIIAAAjdXgADw5vqarRMARgGZLhBAAAEEhoUAAeCwmCZ2EoERJ0AAOOKmlAEhgAACCAxQgABwgGCDWZ0AcDBqbIMAAgggMBIFCABH4qwyJgRufQECwFt/jthDBBBAAIGbK0AAeHN9zdYJAKOATBcIIIAAAsNCgABwWEwTO4nAiBMgABxxU8qAEEAAAQQGKEAAOECwwaxOADgYNbZBAAEEEBiJAgSAI3FWGRMCt74AAeCtP0fsIQIIIIDAzRUgALy5vmbrBIBRQKYLBBBAAIFhIfCVAsBwSCFPrVrrzurA7tNq7OyVW1YllsxWbtE4zRgVr1SXXdZhIcFOIoBANAUIAKOpTV8IIIAAAreiAAFgFGaFADAKyHSBAAIIIDAsBL5SABgKyF/3kQ59+r7+4f95XdtPNeisJUajH/pzLX3gCf3xnQWamOWSY1hIsJMIIBBNAQLAaGrTFwIIIIDArShAABiFWSEAjAIyXSCAAAIIDAuBwQeAIYWDvWrb8wtt3/S2/udPd+tIdafcFocSpz6pmSvW6I++vVRzS9KV4xwWFOwkAghEUYAAMIrYdIUAAgggcEsKEABGYVoIAKOATBcIIIAAAsNCYNABYNirkK9dp975e3244R39w4cdqmv3yuUIyONapKKZq/T7f/akls8o1LRkPgQ8LIqBnUQgigIEgFHEpisEEEAAgVtSgAAwCtNCABgFZLpAAAEEEBgWAoMOAP3N8rsr9OE//702rP9M6xrzZHd6NS6lWSfqMmXLm6fVf/w93btoou4ZHTssLNhJBBCIngABYPSs6QkBBBBA4NYUIACMwrwQAEYBmS4QQAABBIaFwGADwFBXmTz1O/X83/5M72w+qX2JyzQuz6OVo8r0wTaPzvrHatpT39PDq+bq2SU5Mj4FbB8WIuwkAghEQ4AAMBrK9IEAAgggcCsLEABGYXYIAKOATBcIIIAAAsNCYLABYF/9NnWUvaO/+bsP9PZOr9qmPKO7pnXpW6Xb9cMXT+qjsiTFL/w9rX14hf7ym9OUJCluWIiwkwggEA0BAsBoKNMHAggggMCtLEAAGIXZIQCMAjJdIIAAAggMC4GBB4BBSV417X1L5Zt/on9aV6kvmnOVu/q/afVM6emi/frXf9qo9Z+1qDH3a1r16P36gz+8XyUuKZtfBjIsaoKdRCAaAgSA0VCmDwQQQACBW1mAADAKs0MAGAVkukAAAQQQGBYCAw4Aw14p2KIT7z+v7c//QM/tj9XphNm67Tt/pgdnufRQ1kk9///+WG++vU87+iZr6ppH9I0//R0tzbZpYoptWJiwkwggcPMFCABvvjE9IIAAAgjc2gIEgFGYHwLAKCDTBQIIIIDAsBAYcADo75B6Tuizl17Uun/6qT7qmqi+8Sv1jT/7Xa2anqT5ibX6+Ed/ow/WfaDXyuMVv+hRLfz2n+qbM5K1vChelmGhwk4igMDNFiAAvNnCtI8AAgggcKsLEABGYYYIAKOATBcIIIAAAsNCYKABYLC7Wr6qzXrzV+/oP/7tA1Vm3K3shffpD763WosmJKvI0aETb/ydPnlnnf754zZ1FN6t/Hv/UN+7f4zWzM5WrEX6TfcBhgO9CnSeUVVljQ4dq5cnEFLfNTWNWNEie2yCYhJSlJ43Wjk5mSrMSpTLbpX9XOoY8kmBTtWVnVTl8VOq90ldgYFPk8VqU+KYWcotLNbUHJcSY6yXNRIO9ikc8KqrtU5tzY2qqW9Xe5dH3b19CobDCsoqWexyuhIUm5imzOwcZWZlKDstQQkuh5zXSkpDfsnXqMaqah3ZW642n1P+uHQVz5yiUQWZyokNyN/VLHdrvWqr69XY0qnWnoACISlsscoWm6i4lAxl5I1SXlaactMTFWOzyHH5MM6Py99eqd7GY9pX0aWqrhg5c0o1ZnSOphUny6FrzWlYQU+z/B2VOnKiXuVnO+STUwnGHJVOV3FqrHITzlWEUY1SoLdTXne7Wlta1NrWrpa2TnV7fPJ4/TI+gB4yKqjfzpWYovScfGVlZyg/I1Euh1WOa6bMBkJAvp4OeTpbVF/doKbmNrX19Kq3L6g+owPDyB4rR3yq0nNylTNqlHJSXEqNd5q1dMXm/Z3mnBzbX6Hy083qUqKSRxdrzKypyo2zKvWaH38PGaOWu/qoms+e0tF6n9zObCWOmamJeUkalx5zeZGGA5KvSc3V1Tqyr1wt/kT1JeSqdPoYFRakKdmuL+v+8uqU/B3qaqpT5eFjqm3rVqPfZs5pVn6ROadp8Y6r/9KeoFd9ng51NFSrobFZVQ2d6vH65fMHZYwkMouXPOxJkjNHE6YUq2RsnlIcMucpEAzLCAKNjWw2i2xWycpPCQZ+UmILBBBAAIFhKUAAGIVpIwCMAjJdIIAAAggMC4GBBYBheRsPq233f+i5Vz/X371ySo55v6PZdz2k//F/zNC0UUlKCvnVvuvftW3T6/r+c4d0IjxLlqnP6K9+f4GevGu8MqzSFeKMi6yCnkZ5Tr6h9W9+oL/9509V2+uX+5qaRnJlU1x6odJGl2rGHat129L5um9BsbITHIo/F2z5W6WeU/rwZz/Xm//2C33aJpV7Bj5NVkeMih7/v7TigSf0vaWZKkm7PN0J+ToV6mnS6f2f6MDOrdr42SEdPlWn6sYO9QalPiPEssUrKbtIWcVTNXfJMs1fMFeLZhSqKCtRSUbGdbVdC3RLrVu1Zf0G/eB/vKSDbclyZ8/Q49//nr52z1wty/Co+/Qundn3qTZ+8Km27i3TweoedfvDClqdis0Yo/yJczTn9nu1YuFULZ85RhkuixKukXWx0BkAACAASURBVJy5j72lxi0/0l+9dFrrK1KVsvQ7Wrt6qf77YxMVLyn2qowheet2y33iDf3g//tEL717Qm1K0eiVa7T0O3+qR6ema0Whq39roxqD6mk4pZbKI9q3d7f2Hziq/YdO6Uxtq+rbuuUNSQGL07RLzh6t7KKJmrn8Li1aOFur5hrz7dT5PPFK+xT2SyGP2muOq+7EXn2y8TNt33lQh6sb1dDlU6fRgTVWzvhMJeeXasbSFVp2771aNjlbUwqS5bJeJezsPmnOyT//3y/p5Rf36LSKNHH1o3ri+3+k2/KdmpJ8rToz4m2PKjb8SLvffk7/9EmbzqQtUfHj39fvrhirp2elXr5xsNfsb9fG9/WDv3pJe7uL1V64Qv/lzx7X/XdN18R4yXW1pD0cVNh9QuU7P9Qbf/8v+vBQlbZ0OZSy7DtacNcj5pxOy08w5/WKhN4mddWX6fjn7+nTL3br/a1lqm7uVovbKyNPN0LAyx6usVLqMn3ru4/qG99cqYkJUoqdAHDgZx+2QAABBBAYSQIEgFGYTQLAKCDTBQIIIIDAsBC4/gAwLIV71F6+Q2Xr/l4vbjyqn2zzqeSRP9JtDzys79xeoLEZsXKGg/Kd/bWOfLFBP/zHt7W9JlFnExfrt/7463rk4WWakWJT6jVvb5OCPQ3qKXtN7657X//zBx+bAWDXNTXP3QGYqNikdGWOKtGYaQs1Zdl9WjWnWMsmZ8hlkexmAFimTT/+mdb96Dl93CadHmQAWLz2r7VyzVr9ybIsjU0/FwCGFfR2qLfpmI7u3actn+5SeW2NymvqdLa2RS2dPrm9ktMZktUaVq9XssYkyJWUoey8POUWlqhw4gLNmTtTK5dOUV6i/cpWAbfUukVfvL1e//AXL2h/a4q6sqdp7fd/R0umpqrg1K914NBxbT1yRpWVdWpo65I7KHm9fvl9QVlikxWflqWsUcUqHDtLYyfO152rZmj2lALlxFrkvMKdgF1H16nx8x/qz184qXfL05S6/Lt6cs0y/fkTk5RwtQAw6FW4t0Ynt/5aW155Tm/uqNJnJzrlVYpK7nhIt/3Xv9AT0zK0cvS5ANAnqVunN72mA5ve1ftHGnS4qlVNLR3q6vaad5kFw1LIYtw96VBMXJLiklKVWTBa+eNmqmT67bpjyUStnFuoRJvMu02/fIQkf5vaqo7r+McbtedYuXZV1Ku6skb1Da1qdXvVZ6xvtyvgDSgsp+zxacrIL1T+mLGatOgezZk/X3fNzFZ+cszlIXZ3mdSyRf/0Vy/ohV/t0ikVq/TBx7X2r/+7luc7NS3lNwWAPSpf/8/a+dZP9IOPWlWRtkzFT/61vrNynJ6ZfaUA0GPWwI7339M//sWL2u0uVvvo2/Xdv1yr1XfP0KSEqwSAYZ9CgS7VbnlFOze/p+de36mD1Z2qDziUctt3tfCeR/UXaydpWn6iOa8XPfwdCnsbdWDTRu3dskXbT5Tr2NlGVda1y93bZ95B2X8z3+WDjRsnpdym3/rDx/X0s3eolABwWFwf2EkEEEAAgZsrQAB4c33N1gkAo4BMFwgggAACw0Lg+gPAkMJ9tao98LE++Ze/1Vs7m7W+NlPLv/On+trDq/XEpIT+j3KGpO4Tqtz7sV79Xz/Sr/e16ZO2HH3tj/5E9659UA+UuJSfYLvmdwFeFgD2OeSJiVd6ZrIS4mJkfOL24rvjIrFD0Nctn8ettrZehTKmKHHuN/XNx5fq2QemK8dpUUK4Q+qt1LbX12nzS29pR4dU7T03TUGFQ355Wpvk7upWp88me2KK4tMylBxjlev854iNT586VfC172j+ynv17Jw0FRqfZ1RYIV+H3E3lOrPnfW3a8LFefvVz1VuT1e1IUEpSnOJccXI445QcF5LTFpC7q1feXo/8fR51dbjV0+dUOPc2zVl5l558erXmlaSqNMdlfpTzokzusgAwSZ0ZE/XgH6zWhAyfAr9+QXuq3NrX7lCs0ymXy6n4RKeCXp/6unvk9Xarp7tbHR3d6oufqJi8xXrytx/TfXfP0/xRcUqNtV32Me2BB4BB86O/nqot+vStd/XLH76s/V0BVXgdCodTNf6OB68QAPZIatXu536oz19+Ue/Wu3TW61SM0y6bxfLlR0PDRhgdlN/4qHBPl9q6fPLFjZVj7Gp9/al79H9+Y6lK4q1KvzBoNj4y6z2ryl2b9P4//G9tONKsD1vilJwUp4S4WDntDsXFx8iV4FBfV7d83W719rSro8ur9h4pbdEzmr1qjb775FzNGp2qrEvvlhwmAWDI1yhfR7m2PP9DbXzv13r5YI/q3UFZrHal3vZdLbhiAGgcXyH1tZ2St26nXv3XX2n9+i+0sztBvc4EpafGy2l+hPySe1aDHvl7e9Ta3KluFcpHADgsrgnsJAIIIIBA9AQIAKNgTQAYBWS6QAABBBAYFgLXHQCG/Aq07NTRzzfqp3/7C31+JlYnHDP19J9+W2seXqFFWefu7AtLwWa1lG3X9p/+jdZ9clzPHwxp0tf/XLc9uFa/vzRbEzNjr/79YsaHQC+9A9A2UTHFc/Xo03do3rRRKnJJtouyhqAU9qmzcoeqj2zVuncP6lCVVd2J03TPt57SI996VIuy7SqMC0rBXnU0NKqlvlEdfpkfKY08euT31OvQqz/R9s/2aFNNgjIW3auZa57QHaNdmpRuhHyRh8ViVWzmaCWnZyo/yS6XEQaFQ/Kc/URluz/WL3+1WdsPVOp4Xaec45Zr1LTFunflVE0enaG8RKecNuN7zgIK9HnU3XJGbWcP6tONW7V9xwlVhVPlKFqo0fMf11MPzdaDK8YpwyHzo6fnH5cFgDFqScjV3NvylBAfq+rjPRo9c44mL12oqbmJyk+JkdNulUI+8/v12ip26eiendr4/k6dbgurxZGjwmVPa9ldd+v3Hi7V+Kx4JV2S5Qw4AAx3yV13TCfe+let37hNP/vorLqCYXnDDgWDyRp3+9UCwDYdXL9Jh7/Yp7rMiXJmFWh0bqoSY2yKPTfpIeP7FXvUdOxjnd7zkdZ9VqUjtVb548Zo2def0X3felr3FLk0Me3LOTO+90+eUzq9bZPW/a8f6LOWFB1MWahVt03X3KlFKkqPV6LLrhi7RaG+bvU0nVLNnnf10ZajeuuLOoXTZqpo9u168g+f1R2zx2h+pv3i43tYBIBhec5+ruYjb+tfn/tY7316XFUeqdcfkkVWJV81ADS+GLFHjfs/UMX7/6affHBa7x/tU2/2Us1cOE8P3jtbhclOZbguCfbdR9V4crde+ckm7T4Tq5qU2/QsdwAOi+sCO4kAAgggEB0BAsAoOBMARgGZLhBAAAEEhoXA9QWAYRm/mKP7+Gvavuk9/d2PPtYx3wT5Su7Td//gPj1093SNcUlx579zrFfdtYd0ZsMP9Mp72/WD9dVKWPw7mnHnY/qTtdM1uzhVqZfkJxdiXRYAOucqacqd+u5frNWdS8abHx+84IY883vjFPbLXbNT1Yc+1q/+5XVt3latI905mv/s7+re3/1tPVAco4nX6lSd8rkrteUf/1Lvv7lZL5xKVd69z2rF7/6h1k5K0Nzca3xzYahXYX+nTn/4C23duF4/fvuoTvYkyZdVqvnLV2nxksW6Y8E4jc9NVma83bx70WJ8U1rIp96OWvP71HZs3qStH3+uT/dV6Iw3Sz1Zy/TYsw/rscdWanamU9kXJoCXBYAh1TuTlV+crYxRY5WQN1NLb5uv25fPMsO8zHiHGZhawgGFAj3qqj6kU/u36bMPPtCnu05q6/E2+UfdqdJlX9Pv/dfVWjQ+S+Mv+SK9gQWAYfW1HFD1kc/0zk/+f/buA0qq+u7/+Ht2Zvsu2wvs0qv0LkhZ6VJEUKxYY4vG8phmNMn//39KmrE8SUxTEzvGAkgHpSrSe5O6S91le+87M/8zs5jQYSY749y7nz3HJ89J5t7f776+Axze3pn7Jsu2ZLMyL46UyHKibDWczAsnbdjUS3wEuJKTe46Qcywfe2p7opJTSEuKISI4yP2gEvePox6nvYrCw2vJ2raM995ewqpNxzhYHkmnmx9j2P1P8WC/WAa3OuubCV0BsPIQWTu3sujdzzhhbU11p6GMGNSV3l1a0So23L2GewlHDTXFWeTtXcayeUuZ9f7nHChPwNF2CGP+43mmZfTm1q4RxgqA9mqcdYUc/nIuW+a/zZsr89h8opq49GjqyisoP11CWMbTDLzYHYDOWnAUcOizD9jw2v/w1o4G1lWkk55xP5MmjuLhm/qQFh1CbGjQuXfmFm3g+PbPeeln7/HZLieHFAAN8WeCNikBCUhAAv4TUAD0g7UCoB+QtYQEJCABCRhC4OoCoB1HXRnZK15kxaK5/PfHR8lLvYHkkd/l+bt6MH1IGtGu79j75xU7qS/OpHTXO3zw0XL+50/rqEi5gTZDJvPDZ6eR0TedjuGXfsiF5wGwcWFnfQ5lp3by2W9/wcKlW5l7Io5r7nicsQ895v6Icq+kyz2K9d8IgHW5OCozWfLyiyz6ZCHzjzsobzeOhJHf5ZkZPblleFvibUGEBlmwnHNnnROn6+OsDjvV2es5um05r7/8D1ZuOcm+2hj63/99xsx8gHt6teCaxLP2fkEArOB4UARBLfrTb9RE7vvBPQzvkkyvhGCCzv7obKMSToeduuIjVBxeyKy3F/Pn19aQTUvi+o1i8o+f5cZrOzGhzbnB8+oDYOPHsYu3vcn2VZ/wize2sCU3lsqkoVzf+gitQ07y+RYHkX0mXyQANu7P4XDgtLsexuH6rHeQ+xrOdTtzHfZ8KnL3sfKl/2Tx4tV8lGkhauz36HPbD/jRyCQy2p/1GAv3HYBZ5GQXsH6XhYT0FK7p05ooa5D7rj/3Gmf/inVW4Wg4zZ5P32LN73/JB4ct7A3vQ5d7/pO7xl/LM8MSjRUAa/NxFG1l8Vv/4J2XZ7G5KpnqxFSGjmlN+bHjHFqzG2fG0/S6WAB0VELtMbbNmcXiF37F/JPRHInpw7DHf8r0sYOZ2SuGYOt5fi4dBUBD/BmgTUpAAhKQwLcnoADoB3sFQD8gawkJSEACEjCEwFUFwIYS6suPs+HNF1gy/3Pe2uYg/Nrb6D/zaR4alsL1nWNwfdjy7E+pOqrzqMtezdIPP+UvL37APuc10GUkt/3gu0y87hpGp4VeJOo0knkbAKk7RdnJnSz6zS9ZuGw7808l0vvux5nw6He5pXMEPc76GO+Fw/E+ADYU7aH61Bpee+kD5i7Yye76trQbdRNjvvMwU/skcG3baELP/x6/8zbgqDxOYdZWVr35KgtWbufjPbUkjHiQvpPu4fvTOzOkYyyue87ckeoiAfBURDxxA2Zy/Q2TeOruYXRLiSTJteglfhy1BdhL97Dqg1nMfe0dVp4KoajVtfR94KfcMbo39w2Id8/zm5lebQB01OThKD/K6g/e5LMFnzF3eyXV6f1pP+E2htQsIyZnHe986cTSc9IlAqAHv2wcBVTm7mPFb/8vixZ/yUdZoSRPepzB9/wHjw+KZ2jrbx4u4uqKrscHl1JZWUtOYRAR0REkJkVd+P2K/1y+DpylZH7+Dtve/CV/2VzFuppOtJryLHdNGc6zU9q5HwTyz+gdsB8Bdn0kv5yyE7vJWvU+cxd8xftLD1DZfgLp3btw29BKsrbuZNGHm3FcLgDWHGPrnPdY+JtfszC7BVmx/Rjx5M+YPmYQd/WIxnb+9/8pAHrwRtZLJSABCUiguQooAPph8gqAfkDWEhKQgAQkYAiBqwmAzqqjVOXu4KPf/I4FC7awuiSdbjffw5Snn2RyuzD6uL6k7vwfewVUZ7J5zgfMf/FlFp+K5GhsH4Y88hOmjx3Eff3j3R+3vMgDZz0PgE4HTkcD9aUHyTu8kTmv/JllX2TyRXl7rrvvIaY+cp/7jrZOMf/8jPJFZuNtAHRSfXw1Jbtn8T9/+JKPVxVTlpDBuDum8+Tzd7o/rpx+1idRL/2mqKWm8AjHFr/InIWr+M2849S0uZm2Q2/l/zw1nDH9WpEUROPDOS4IgDXkxqbR5c7nmTxlIk9lpJIcabvgQR7nrl0LzhIOLniDDe+8xGubK9ke1JOWU57jgSmDeWZCG1z3HH4TuK4cAF0P5migJnc35UeW88arc5m7eDdHrO1pP3YSEx+7n857/0r9xrn870ondd29DYCuOxhd866nrvwYRce2s+QPv2PZqj18VpjKNbc8yNj7H+bWblH0Tr7Mx7adrrsvHTjsDTQ01GO326mvb3D/01Bf2/iPo4JTm+ZzaNFrvLWhhPVlrd1PP75z2vXuJ+We8/TjQA2Aznoayo9wbNtKVrz+B+ZvOc3SkxF0mPgY113Xk/s7bWPTZ1/wp7+su0wArIK6k+yaP4vPXvk1c1zf/xnWg4EP/Ihp44Zyz8Akwm1BuL5m8pwf3QFoiD8DtEkJSEACEvj2BBQA/WCvAOgHZC0hAQlIQAKGELiaAFh3egNFB5bwvy99yrw1eRyNGMq4mTN4+Pu30Sc2iDYRF8l4zjqwl3D0i4/YMesF/ry2nC9K0mk1/klmTM3gRzd3ITrI4r6L6oJ2eP5DQK7wHYDOhiocNYWc2P4Zu79awnufbGDTyUgKW03m9vsm88A919MlKojEs58Ke8Gq3gRAl56dkr3zyfniVf77/QN8uicEa4+Z3HLrBJ57fAQpNoi9WOW8YH0HDeXZFG9/m/lzl/LLv24kr8VI4vtM5kfP3sT4oR3oEHbmuw8vCIDBFCV1ZewzP2HK5NHc0jXC/eTiS9//51rc9fSTOnLXv8uBRb/nF/NPsrqgNTHDn+SBGcP54W3XEA180y6vGADd8y7m+IZF7Jn9Z95afZxVx0Ox9bmNsZMz+O7dA3As/18OLf2QV7wOgI2RsaGmgpryAk5s/5y965by4cItbM4OpyhlAtPvupF77xlDj1gbqec8OeVccKe9Dkd9NeWFeZQUF1BYUkxuXgG5OXnknTxBfn4uhRXl5J46zumswxwvqac8spPBAqADR30FxXvmsGnFIv781mp25CeQH9mP2797NzcMb0X/ukUsnb2cl/98mQDorAdnGce//Jg9H/yKP35ZxoqcBJKuncmkKWP57u3X0ibaRoLr8dxn/ygAGuLPAG1SAhKQgAS+PQEFQD/YKwD6AVlLSEACEpCAIQQuHwBdkaie4j0LOPbl27zw9g4Wb6+mIroXgzIGcsOk/qSGQIuLPtCj8djSIxvJ3TKPhTtL2V4YT1iXGUydMYkffm8sbcItJF7k2As+Amxpjy29NxOnX0fvrqmkhZ1756DT9YCD2hKy928j68Betp8Opya2B20HTWHKmN5MGdGeWCuEXTbEeRMAXddYS/6Wj8hc9Ft+NT+bJSeTiM1ovEvsZ3d1P/cusSu8Ixw1BdQeXcDiTxby618tJCtkEKE9JvDMT29nwogudIsE1wOHL7wDMIrSlN7M+PmzTJkygrFpVqLOfUrKJVZ2UrJjFkdX/ZGfzzrMkqxEQvs8yAMzR/GT7/QnDvjmW/QuHwAdBNcUUX16KxuXzGPe395h9elYTkT0YOCMh5kyri93j4gjZ95v2fzpB+4AWHvFOwDd70xqS3IoO76PQ6crOFboClEN2Osqqa0oJufADo7t38fu0ihq47rTpt8kJo/ty5SRHd0PmTm3/7niYT11lcWU5WRy4mQuWSfyKS4upLikiOLyUgoKiijIK6LwdDZFxUWU1DRQWV1DTVU1dXYnQYldDRUAwxqKqCk5yrb5f+fzJSt4Z3UuVclDSR08nYdmjmRsTytxxz/ik1nL+O3lAqA7FtdTenA1uRve5/XZW5i/KZ+8qP506dOb8aN7kRYTQUJECKE213c2nnm7Vewn/8h25r67hu0nIsiOzeBBPQXYEH8uaJMSkIAEJOAfAQVAPzgrAPoBWUtIQAISkIAhBC4fAOuACo4uf5Pt/3iFP6wpZvXhGpxBNoJDggkNsbn/sn/pO82cOO31OOprqW1wUk8MlvC+jLr1Vh78P99lUGIQnV2fozzv54IAWOOgPMhGaFgINuuZJ7Wec4wr7jixO0OxRabQdvjNDBs9ihnj+tMlJZKW0d88efdyI/EmADYAVZxa+wH7P/k1L68oYFVxG9Ju+il3ThnOcxPbuL8b8TIPPD53Q/UlOPO/YPlH83jxZ7PYa+uPs/s4nv7ZndwwoivXRF0qAMZQltqPO//zx0yZMpyMZIi8ykVLd37A8TWv8tP3DrHgYByWDnfxwAPj+OmT15EE7rsAXT+XD4D1UHiI0+v/zuy5q3jpve2UxQwjpfc4Hv3BHYwdnEaf+FqOzH2Br+ZebQB0RacqCvZ8zqG5L/H3Vcf5eFtZ42bOfHzXGRRNSIs0ul4/laEjRzA5ow+dU6NpFWVzf7/kue9LB9jLKDm2g0PLZzF/+VY+WXWY4noHlQ0O98NYXA8fcTjOfMQ4yAohUYQG1RPurKS8xoEjrouhAmBw6R5KM7/k7y+/x4JlO9lREUf7SXcx8sHvcUefBPpH5VJ78CPef2/pFQKgGx1H5UnsxXtZ9NobLPr0M5YcbyCvNoiQEBshkXGER0YTF2F1R0D3T0M5ddVlnM4uodzZhrrYDB5SADTEnwvapAQkIAEJ+EdAAdAPzgqAfkDWEhKQgAQkYAiBywZARxnUHGPjh2+z5K9/5tPMOnYWuKKXlz+WMLCm0nPirYx76kfcck0016WFXRAQLwiA1fWcST+XX9gSgjUslsROg+lx7UjGTBrPsF6t6dchnnDLmXh2yTN4GwAr3QHw649+zcsrC1lT2pa06T/jrknD+MkNrd0B8HLfPHjOdupLoHCtOwC+9Px77LH1x3FVATC2MQD+14+5ccowRiZ5FwAXHo7H1vVeHrh3LM89NhjXc26/6bOXC4DhZYcp3r+BFe+/xeIv9jN/VzVtRt/NgAk38cCNfenbLpLE0EoOz3mBtR4FwErydy7hwEe/4C+fH+P9zaXncFms4djC40npPIDug4Yxcvw4ruvdhgEdE86dt9P1cd8y8nZ+xs4Nq1nw2Qa27C/g6+wG4jt1I6VdO9onx5EQHU5MZCjBoaHuwB0cDNXHtlG86zOW76/kkL2dMQLghO5cE15G0bbF7Pv8Q95asIu1R4OobjeWMdMmc9fMCfRNDCW14ThVBz/ivXevJgC6gl4FzrpiMrdv5dCeXezJPMKePfvYu20XJ6psFDUEEx5swfrNLYDOehwN9dTU1FMf0hFHbAYPKwB6+ZunDpOABCQgATMKKAD6YaoKgH5A1hISkIAEJGAIgUsHQKAmF3vBRhb8/UPe+t0/2F4bSZ41kri4cEJtVvcTVK/841rBSX1lMTWVVRRXBZEw6Ca63P4Tnhzdmht7Jbg/1nr2p3MvCIC1VqpCwomJiyYiLJjgoIvdddh4t6G9oZ6qmlCi0nvQbsRUbhh7LROGd6dNlI3YkMt9L563AbCKU199wIFPfs1LywtZVdyaVlOfb7wDcFLbcx6kcUWrumIceav5/OP5vPjzD9gXPBC6j+eZn93BhOFd6HbJOwC9CYCNcynePoujK1/l5x8cYemxZML6PsgDd43i2Qf6XcVHgIfz/G2dcB5ZzpEvl/L6Hz9l3ZE694M/Jjz6GBNnTGVK5yhaRzuwUMkhjwNgNYVfryFr8R+ZtTab+bvLzxA23vHpsNfRUFdPVV0YUWnd6TByKuPHuObdg7bRNmJDrY3vK3sJdeXH2TbrFZYs/Iw31pVRYkmkRUpH+o0eTf/B/RnUKZ22yTGkxEYSFhlJWJiV0KBKctbOYt/Hv+aVlUWsyE8L8AA42n236I2j29KFI+z+9D0+e/tN5mVayYroTfuJj3PH5EE8NL4D0RawlmZS6UkA/OYN7KihtjSbvH2r+XLZUuZ8tJhdJSGcrAtzB9TQkDO/N9hraKirpqSonOqgdu47ABUAr/i7gF4gAQlIQALNSEAB0A/DVgD0A7KWkIAEJCABQwhcLgDWF+6nbM8s3pm1nN+/s5XCuOG06jOEmXcMomvLaBKu6tY21x2DteSs+we716/mw80l5EUPIbrPffzooaHcOaGr+3sAw86KiRcEwKAuhLQbwM0zRzGwZzptXDcSnhMfG2NWbclRik98zVeLVrDnSAFZtlTaj7mDQZNu566BSfRtFeG+G+/i3dKbAGh3VVJyN37I4fkv8JvFp1mWk0rC6Ge4Y1oGP7utm/s79C7zLNpz3iOO6nxqsua5vwPwl79ZwrHw6wjvNYkf/XQ6E67rRKfwSz0ExJsA6Np7LTlr3+brhb/j1wtzWFPUjpgRTzQ+BOTWq3gIyI39eX5GEpmz/8rGBfN554vjHAvv437wx3dnjuTm0T1oF2Ujyub6KLmnAbDxASt1FYVU5WZxsrCG02Vn7j512t3f51eZf4T8o3v5YtlX7M0q4nRoKq2H30zf8bcyc1grBrZt0fgQk4qDVJ7azDsv/I35S3exvjSZjhnjyJgxjeHdWtIjPZ6YiDAiQoMJDbZitdkICnIQZKkk+0ujBcBbGT8wnJTMOSyas5y3P9nCcWtvEvuM5rbH7mZM/3YMbR3hjveOEi8DYEMBpcd3s/3j11i8ciMfrD+Fvf0YUnqO5KaMzlyT1oL4UAuW8q/JO7yNT95cztZj4ZzUdwAa4s8EbVICEpCABPwnoADoB2sFQD8gawkJSEACEjCEwMUDoBOLpZbyo5vIWvQKby3cxl9WFGDrdR+Dx9/E848OpW+bmKsPgM46ctb8ifVLP+aFf+xnV3FrapNG88SPZnDHbcPpHmUhxv10i8afCwLgFZ4C7Ip/rn/qSk9QfHw3a//xGktXrGf2zhKC+t5Np/EP8dytXRnTM5EIzr3b8F9D8iYANj4coWjXPE6ufJVffniIBfvDCO41k+m3TODZR0eQGoz7ASRX/rFTX3aKoi1vMu/TZfzyjc0UJd9A8sDpPPf9sYwd2Ib04DPhoaFV3wAAIABJREFU84KnAIdTktyTG5/7CVOmZDC5bTDRZ3ledG1nDdiLOLD4TTa893te21TFrqAetJn6I+6dPJjvjWvtjmfffJXguR8BjiPu+ieZcX0az4ysYPnf3mXFko18kRdHZN+J9LvlEe4dmc6YHgnuc1ip9SIAXkbsTACsKjxKwbE9rJ33EStXbWTJttPUdbqR1BF388N7BjJhYDqJVrAUbKL44Gf89n8+Yd7qXI62GMz4e2bwwNO3MyDeRpvIiz0dxvXAkXKOrXqPXe//ile/KmV1cZuAvgOwqE0GT/1wFIPbVlG5/O8sXr2fuVsqiet3C4PGTeaRe0fQu00sLc8U6QaPA6Dr15mD6uxNHN2xkrlvzmL5jiK+KEyi36Q7GDlxEjdf157uaS2IDbFg0VOAr/zLXq+QgAQkIIFmLaAA6IfxKwD6AVlLSEACEpCAIQQuHgBdH9ks5PSOFaz7w//j4/WZfHI0lJY3PseoKbfwk8nt6JQY5v5469X9OKg+Mo9daxbwmxeXsv6Ag9zgjsz4ydPcdM80Rre00TLiXxHG8wDYuAunw05DRS556//C4kWL+Z939pAbO574/rfzXz8YzpRhbd3fa3fx52N4EwDdq1KVtZKiHe/w339ez8drSqiMHc7YO27mez+9m57R0Cb8apRqqSk4RNaCF5i9cDW/WXgKetxN5+tn8vPv9COjRxKx33xU+oIA6KAgoT1DHvs5U6aM44E+McRe/pHH0FAKtUf56t2/s/APf2Rhdji5rYYy4OGfc8f1vbi3b+w5d0qeGwBjibv+cSZ1q+Y76Wv5y6zdLNlUTWXMcK6/+SYe/eEd9Emw0T7qm49cN3EAbJw2TkcDDdUllB34lDWLF/Pi71ZwyNETZ+cbeObZm5k6riedXcX35Aryds3lFy9/zoKtUND2Vu7+zgSefXI4qUEWYi56S2gtOIo4uORtNr72C/6+s5Z11R0COwCmD+Pxh9vQJiSHtX+dxY6jNWRa0hj+yA+44aZJ3NEnntQo2z/vnvU8ALruGq0nZ82rbFz2ES98fJCdpR2oTZnIk09N4q5bBtMp2kaMzdL4JGAFwKv5ha/XSEACEpBAMxZQAPTD8BUA/YCsJSQgAQlIwBACFw2Alnqc5XvY/+VSPvjNH1mxr4ytNSlc++jz3DB9Kvf2iyUt2nbO9/Zd6WLtxdvI2rqC9377Osu3ZrOuuAX97v0Bo2bczgPXJtI1MeyfYc7bAOjag72qgOLNf2HRgoX837/tIDtqLLF9buW/n81g6oh27ifbNm0AhIaivVSfXMNrL89i7oJt7KlLp9WIqYy491FmDExmWMcYQl3fuXYZJHtFFgWHN7HsjT+xaPU+5h200H7Ko1w3/W4eHpVG3/Qo90eJ3a3qggBYTU5UCq2uf4Sxkyfy9IxetIsLI/qSC9qpK8mi/PAyPv1gIe+89TkHGjoS2Ws003/wFBMHdmBM63M/uHxOANxvI7b/JHq0KGVww0Y+31VDZk0a7cfcy+TJGTwwtQ9JoRai/wntiwB4JvrWlVGdOY81ixbyqxeW8HVNNxraj+Xpn97OTRP6uJ+c7DyxnNyds/nFKytYsMVJYfp07vrORH749CjSbRB3wQ2ATuw1BdTlbWHV7E/46C/vsi7XzrHQzgEcAJPJS+rBxCF2Ypx5bPp8F4UR3bF2G8u9909l0qi+9EkIIeqsO0M9DoB1BTirjrPqzT+xZO5CPtldTUX69bQe9yiPTevJ9OvaEGM962E7CoBX+m1R/7sEJCABCTRzAQVAP7wBFAD9gKwlJCABCUjAEAIXC4BWZzX1x5ey8bOFvPTreWzLDqMwuju3/fT7TL1lrPuOvThX0fLkpyGX/IPrWfvqL5i7ehfv768jftRT9L/hLp6b0Y2B7WKItDQGLm8DoNNRT11ZDqe/ct0BuJRfvb+P/IQbSBhwB//5zHVMua4NCT4IgNTn46g8yrLfv+z+/r75mbWUpo8kZsh9PHZzX6YN60BqZChRrocjfPOEVLedA4e9Hkd9LaVHv+Lw5hW89ac5fLmvgsOWDox75BFuvOc2JrQNo22Ls7LlBQGwguPB0djSJjB4zAQef2w8/dom0D4mjGCr5V9rOp04nQ001JRQdHQzmWveZtaCrby97BT25OvpMXIij//4DoZ2TabrN4//PTPjswPgvF3VRLfvRovaUmJyDpJjbUdYl+u44bEnmTy8Jzd2jMRyztvjKgOgswEc9dTUOqhrsGALCcbmetiMNch9vnPfca6HgNTTUFVI8b65rF6yhFf+uJpD9h7QcQL/8ZMZ3DS+F11cX8J4aiV5u+fyqxc/Z/6GKvITR3Hj3VN55InJdI8NplW41X3HmsX1UXKnA3t9NZX5h8jdMZdP567kr++sI9/upCaxa+AGwNJwTkW3pFtMDlZ7OQdyrMT2v4VuEx/kyRs7MfbMx9/PbsKeBUAn9uKvqcv5ktdemMXHszeytyGJVmNuIePxH3N7zzgyzr/VVQHQk98h9VoJSEACEmiGAgqAfhi6AqAfkLWEBCQgAQkYQuDCAOggqL6Uwo2vsWrJfH7x9i4y67oR1HYcTz87g5sn9qNbVBARV/W9dmcROKsoP7mLQ/N+y4eL1/Py0hysHW6m63U38eOnxjKiVytcN515HwCd1Jcdp/jYTla//1eWLN/Ap3vKsA24h84THuYnt3Rxfyed69O4F/vGN/D2I8CujleDs6GCo2veYf2yBfzl4518XRJCVVwHeg+fyNCRI5k0ojvdW8e5P4LpukaL0wHOGqqKjlNycg9fLlrGmhVfsnZvNrlhXQnqOYP77xrNHZP70T7SSouzv9PvIncAnrSGEh6XQmL7XrTrO5pxowYzbnhP2ieEER9hc9996LRX01BdxOndn7Ptq1XMWbiWrQcLOVxkI33cIwyfeCOP3dSbbimRxJx3m+TZAXDOpiJskdEE2+ux1VYRPuBOumVM5dHbhzGkcwpto6znxbqrDIC1BVB+hO0HajmcYyW9czqpLeNJio0izOYKmd+8n1x2DVQXHafw6G7Wz/+AlavXM2/LaUqTxxHX/zaefzKDG4e3J9UKQQWbKDn8OS/+1yd8uvwwR0Na0XHMTQyfcRfTr23N4A7xRLvOTx3OhiqKjm7j0PYNLPv0czbvPcLuk/kUVdZTF9MpcANgbjXHg8OICq4hKCSeyvABjL75Jm69fxrD2kbSKT70ggfgXH0AdH3XZR0lX39Gzhev878f7mb2xkoqEjMYOe1GHn3mVvolhtIh6rzfFBQADfFngDYpAQlIQALfnoACoB/sFQD9gKwlJCABCUjAEAIXBEAqcVbl8PUnL7Bk0WL+sKqA4qSxJA26m+ceHsJNI9qTdPbH/K76Ku3UFWe6H3Lx8ezl/PKNLZRG9iex1yi+86P7GT+0C0OSgt13Yl34FOCOBLfuy5RbR9DvmlakX/AUYNcmnNSXn6D01AHWL/6MHQfzOVCfStfJ9zJixj3cPTDBB08B/ubiG+8cqz75FYe3reYf7y3ii62ZbD9WQkj760jrPoixw7rRpXUCKVGhhNqcWC126murqCg8TsmpfaxftYVtu46RF9GWhN6j6TvhLmaM7MC4PslEWM772PIFAdDJ6bBYOnRLIKJFHGWlMXTt051+g3vQNiGSxMhgQq0O7HVV1FQWkbtnFbu372DphlOU2lIJbd2Dkbffx9gxI7mxexzJkY3B8OyfswPgJ+tyG/+n4DiCwlsy8PbvMmbqjcwckur+bsgLn3p8lQGw8jgUbebTRZms2lBIbMdWxKW6AmAkoa5A989bAF0B0E5N8XGKThxgy6rV7DyQy9dV8aReO52+42/nocmdGH5NgvspzEGVR6jM3soHL73OgkXr+SLXgbX9IFoNGMO4/q3p0yGBuDArVkctDTXlFB3bzdEjWWz+upyq8tOEOE6y70QV+UHtrjIArucQKaQOGcbIO2+mZ6KNtq7vIrzkT+OTsnO3LOTg+s+Yv7uC01HdSRk5k0m9UhnTNYGQxI4kpaTQNT2aiOAgrPYqKFzLhsULefmn77M5u4ijruxqCSMytSepA2/nthnXc/+MAaSGwNk3kH6zjasOgI4aHDU5HFw9m/Xv/o53t5TzVWEyCdfez7RpY/n+vQNJDg2ixfllXQHwqn931AslIAEJSKB5CigA+mHuCoB+QNYSEpCABCRgCIELAmBDDvVFX7PkpRdYtGAl8084sQ2eSaepT/Ojie2Y0CPe/X12F7+L7vKX7KzJxZ6zmoXvz+Pl//qQQ44Y6tr1Y+QTzzNtzCBm9oh2f1z1ggBYAxW2ECIiwwgNsZ0Vgs5dz/VQCEdDPbXV1dgj2hKUPp4Zd09l5swx9IqzkhxuOe/OtLOP/zfuADxzGmdDORV5Bzm27h/Mm7+a1z/cQrEljGrX3XlhwYQEh2MNjiQm0kGorZ6y0hpqamqx2+uoqW7AGZZE/NC7GT1hHA/ePJiO8WGkRjbeTXfOx18vCIDRlMR1Ysp3BpMUUkHW7AVkFldx0hmCLTiS8FArMaF1VNfWUV5Zh72+hvpaO1W1VhL7T6bTuLt5cGofxvRNIzkkiNBzPqbceHEXC4CWmN5YU8fwve/fzG3Th9A9xkqM6+mvF7wNrjYAZrqj1usvzuHdN1dzPNhGhTWIoKCLfwTYaW9wfwy4trqG+uCWOBJHMu3uacy8fxL9kkNIi7I2vk8dFdRXZrP7wxdYumAxf15TyOmqIIJCwwkPCSUiIpSomFActXXUlVU2fvw4qR3Jw6bRJ/I4g6oWMWttEZuL068yAK7hEFaqw8IIi4wgJOjsuxcv9muk8SnW9tpqdxSurHNitwRjC4siPMRKVGwSMUMfZtT4sfzH9C6kR4cQftEA6LrdMZm2/Ucx+vFnuGloFyZ1beGOuRcZKVcbAJ21hTTkbWD5R3N544W32V4WTnFKTwY8+Dw3jx/CdwYmEGK1XPh7ggKgIf4M0CYlIAEJSODbE1AA9IO9AqAfkLWEBCQgAQkYQuD8AOgs3kn50TW88eK7LPx8D7sq4+gw5T6GP/g09/SN5dr0cPdf9D38BsBGi4ZynJUH2Pjpx3zywu9ZngOHQjvTcfoPuXnySJ6+oQ1RruBTeZrKAx8xf/ZifvnKSk5V11N2RU0L1tBowqLiSWrXlfbX9KdHv+GMuLY71/VvR0IIhF/2Y8v/fgAEOw3VxVRm7+Hr3bvZsGk3hw4d5nDmUbJOFZJfXkdZrYXQECc2m4U6eyhhLRKJTWlN23btaNepC517D6FPzy5c2z2VFiFBXPRhvhcEwFjKkntw24/upF+XFkTt+4Kv9+xi+75DHMoup6C8BruznjqnjQZLOC2S25Ca3p6OHTvSrd9gug+4lsFdEumQHHnJuHtuACwESzSt+o2n6/j7eODGnowf2Jo4G4RctAxfZQCsyXGVRpZ8sJDFc1ay5WQhJ4rLqKiuprreQZ3d9W51vflcoSuEsMg4ouJTaN2xI207dadDp35cO7gHgwd0cj+EJPKfH2N2heEKCvetYf+OjazYsJddew5z4GAWp0sbKK8Ha1gI1pAYbOGJtOvWgy59etNv2GDSStYTveM1/ryqiDX5aVcZAFdzyBVNr/ievboXWKOSiMt4iglTpvCzO6+hTUwoERcEwGKOB0cQ1WU8/UdN5P77pzCkYxJdYy/+yBv3L8eSTCoPfsR77y7lt39ehyPjaXpNvJWf3nkNvdOiafwaSNfTqQ+Ts+5d5n26klff30xBZG9a9Mjgzqcf5Iah3choFXrRwKinAF/dfPUqCUhAAhJovgIKgH6YvQKgH5C1hAQkIAEJGELg/ADYkP0lRQcW8/vX1rJ8Yz4llnQG3Xo7kx69j5EtbXRq4emX/53NUAfOEo6umcu2d17mw701rC9PJWrA/Uy6YQTP3N6deFsQIVX5VGcuYNnCFfzh9a/Iqamn4rKajffIhUQlE53cnq5DxzN46GDGX9eN1rGhxF/VA0vKqKs8yaa//IaVS75gdlYMKWPu4Lr7HmVa50j6Jod4NE9nTQH2yhPs+GIVW9dt5KvtRziYXUx2aQ2ub1TDGoI1IpHE1l1p130Ag4cMYmD/HvRMiyIxKviyTwy+8CnAsZSl9uPO//oxk8f3ZETECY5uXMmWlStYuT2LvSeKKaxx4LBFEhyZQGrXwfTofy0ZGUPp1ymZbi0j3VH3cnd1VhxYRP7GN/j17CwWbil332nWa8JNjH70cSa0C6NP0uV86oAqshb/iU1LP+W1tU7qu4xhyINPcdM18Qxzfab7TCCmJpcDW9axa8NGvtqRxcHjORQUF1NS0+C+M879ExQM1ghauO7Sa9ONgRkZDBrUm6E9090fd4686IW4PqZdS3XxCQoOrGPdmrUsX76OvdlVZJfW04CVkPh2RKf1ZMQN4xk2rA/DukXh2LuYE4te5bW1JXxZlErM0IeYdsNQnp7W2f3x4n9+3LnyCBRv4vXfzmHOJ+vIhCu8Zy//dnI90MbZUE1VVR01QTHEZDzF+HMCYLV7vW0rV/DXX89mZ24p2WExJI9+lOHjJvD4+Ha0iQ3ljOxFF2soO0bVkQXMmb2aP7+9GcfQh+g2+kb3tV2TGum+PtdVlJ3YxYE5rzBv9S7e2lQBrW6g04BxPPHYKIZck0JayCX+hUDJVk7t+ZK//mYOa752kBUzlDsemcqM20e4H87i+lhyg92Jo/EGSKxWC9agi9+t6NEvPr1YAhKQgAQkYBABBUA/DEoB0A/IWkICEpCABAwhcH4AtNTmY684zeGsAnILa6m3RBCX3pqWHduRFGYh6uyHUXh8ha70VU9l/ilKjh7gRJmDgvowbHHtaNkykS6tWxBisRBkr8Vekc3pnDwOZxZQY3dQf8UACEG2UILDoohOSCE+IZ6URNf3pVkvcVfa+Sesx9FQTVHmfvJy8jlZGUxYShsS2nYgLdpGbKiHH3q217ofulGSn0dRQSEFJZVUVNdRU293tQ6wBGGxhRISHk1kizj3fuPjWtAi3EaoLejyd1he7A7AMwFwyqTBjIyvwl6cR1FeHnkllZRV1VHrqiwWGxZbCOHRCbSIiycpMYHYqFD3mu4tXca4oTyH2sJM9p+qJLuoASyhxKamkdyhIymR1iv4uOZupzLnMEWnT5FZAI7oZBLad6FVi2ASv7k10/UUYHsN5UUFlBYVuc3Kq2qorauj3u6kwV2KGu1cdwEGh0YSFhFNXFIy8fExJMSEE2INuuRHxF17cH0PYm15IYX5BeTmFlJW3UB1vRMnFoJCIrFFtCApNZWEhBgSo204y09TlX2IrIJ68uvCCE5oT1pqIp3TonCp/fNd0VABdUVkHjjFqZMF7vjn+mY/b38ayo5Se2oti5bu4LPNxdgynmLU2QHQaXevV5yXS+b+U5TU1FNtDSYsuQOJKal0TI1s/K7Ay2zAWV9FQ2U2p07mceRoMc6E9kQnt6JLWhTRYTb39bmuor6qhPKTB8nOLyWrqAFLeCqRcSl06phMYoswwi/1S6O+mOrSfI7sP0V+mZPK4ATadEwjvXUi0VawWhQAvX1/6DgJSEACEjCHgAKgH+aoAOgHZC0hAQlIQAKGELjwKcC4n7ZqsViwePU5X0NctrE3eZkAeOOUYYxM4qyPvxr7Upvr7uvyd7k/Bv/Hv37OG59m4ch4ipFnB0ATwLh6ru4ANMEgdQkSkIAEJOC1gAKg13RXf6AC4NVb6ZUSkIAEJGBuAQVAA85XAdCAQ/NsywqAnnnp1RKQgAQkIAEjCigA+mFqCoB+QNYSEpCABCRgCAEFQEOM6dxNKgAacGiebVkB0DMvvVoCEpCABCRgRAEFQD9MTQHQD8haQgISkIAEDCGgAGiIMSkAGnBM/86WFQD/HT0dKwEJSEACEjCGgAKgH+akAOgHZC0hAQlIQAKGEFAANMSYFAANOKZ/Z8sKgP+Ono6VgAQkIAEJGENAAdAPc1IA9AOylpCABCQgAUMIKAAaYkwKgAYc07+z5YbSLGpOrmHBou0sWXcaZ+9p9Lx2MHdd34bkyGBC/52TB8ixeghIgAxC25CABCQggW9NQAHQD/QKgH5A1hISkIAEJGAIAQVAQ4xJAdCAY/p3tuy01+FsqKK8vJryqgYIa0FYeDgxkcHYgiyY4QHdCoD/zjtEx0pAAhKQgBkEFAD9MEUFQD8gawkJSEACEjCEgAKgIcakAGjAMWnLlxdQANQ7RAISkIAEmruAAqAf3gEKgH5A1hISkIAEJGAIAQVAQ4zpvABYAUUbWL9kGX/874/YXRxDeXIvbnnuKSZMuJbrEiHCasDr0pablYACYLMaty5WAhKQgAQuIqAA6Ie3hQKgH5C1hAQkIAEJGEJAAdAQYzp3k84GqC2gIDub/buOUVIXTENYLK17dqNVq0SSQsFmhs+IGnA02vLVCygAXr2VXikBCUhAAuYUUAD0w1w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4puIwUAAAgAElEQVS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cMW1xv8TuD/nBECcWC1gs4LFYsESuNvWziQgAYMLuAOgw4nD0Xgh1iAL1iAICvTfeM7sL9C3afC3h7YvAQlIoFkIKAD6YcwKgH5A1hISkIAEmrGAK6o5neD6C67rPwP55+wA6KqVrr9824LOBED9DTeQR6e9ScDQAt/cAej6PdL1+9A3AdBiIbD/5YMFgmgMla696kcCEpCABCTgrYACoLdyHhynAOgBll4qAQlIQAIeC7j+YvvNP0YJgK67cJxn7gB03YXjvgNQf7n1ePY6QAISuDqBswOg6whXAAwywh2A7r3ivlvaVSr12+TVzVuvkoAEJCCBCwUUAP3wrlAA9AOylpCABCTQjAVcf7G1u4LamTtbApnimzsAFQADeUramwTMJ2DkAOi6+6/xX5QoAJrvnakrkoAEJOA/AQVAP1grAPoBWUtIQAISaMYCZwdAF4P7L4kB+hfFi34H4LdwB2BxSSnZ2aex2Wzuf/QjAQmYW8D1L0jc/6LkzFeluu6oC8SP1TbYG6ivqyc1NZW4uFj3fhUAzf3e1NVJQAIS8JeAAqAfpBUA/YCsJSQgAQk0Y4FzAqDrTpEA/Yuta0SB8hTg4ydOsXPnXiKjIoiMiGjG7x5dugSah4D7axIcln8+LMn18V/XvygJcv03AfS52qqqasrKyunRsztt27Zxf72DAmDzeI/qKiUgAQn4WkAB0NfCegqwH4S1hAQkIIHmLaAA6Pn8s3Ny+frrg6SltSQlOcnzE+gICUjAUAIOp9N9B6Dr90tX87NaLe6wFmhPAS4oKOTY8ZN07tyJVmmtFAAN9S7TZiUgAQkEtoACoB/mozsA/YCsJSQgAQk0YwEFQM+Hf/p0HgcPZdKhQ1vS01p6fgIdIQEJGErgm+8APDsAur5XL9ACYE5O7pnfm9qT2jJVAdBQ7zJtVgISkEBgCygA+mE+CoB+QNYSEpCABJqxgAKg58NXAPTcTEdIwMgCCoBGnp72LgEJSEACTSGgANgUilc4hwKgH5C1hAQkIIFmLKAA6PnwFQA9N9MREjCygAKgkaenvUtAAhKQQFMIKAA2haICoB8UtYQEJCABCVxKQAHQ8/eGAqDnZjpCAkYWUAA08vS0dwlIQAISaAoBBcCmUFQA9IOilpCABCQgAQXApnsPKAA2naXOJAEjCCgAGmFK2qMEJCABCfhSQAHQl7pnzq2PAPsBWUtIQAISaMYCugPQ8+ErAHpupiMkYGQBBUAjT097l4AEJCCBphBQAGwKxSucQwHQD8haQgISkEAzFlAA9Hz4CoCem+kICRhZQAHQyNPT3iUgAQlIoCkEFACbQlEB0A+KWkICEpCABC4loADo+XtDAdBzMx0hASMLKAAaeXrauwQkIAEJNIWAAmBTKCoA+kFRS0hAAhKQgAJg070HFACbzlJnkoARBBQAjTAl7VECEpCABHwpoADoS90z59ZHgP2ArCUkIAEJNGMB3QHo+fAVAD030xESMLKAAqCRp6e9S0ACEpBAUwgoADaF4hXOoQDoB2QtIQEJSKAZCygAej58BUDPzXSEBIwsoABo5Olp7xKQgAQk0BQCCoBNoagA6AdFLSEBCUhAApcSUAD0/L2hAOi5mY6QgJEFFACNPD3tXQISkIAEmkJAAbApFBUA/aCoJSQgAQlIQAGw6d4DCoBNZ6kzScAIAgqARpiS9igBCUhAAr4UUAD0pe6Zc+sjwH5A1hISkIAEmrHA5e4AdNprsdfXUVlZS73dgeOMkyXISlBoJKGhIUSGBGHxk58TaLCD3QFOpxNrENiCwGKxYPHXJgAFQD8NXMtIIEAEFAADZBDahgQkIAEJfGsCCoB+oFcA9AOylpCABCTQjAUuHQCd1Odu4ujeLcyeu42Dp4opOeMUHJdG3NBbGTmgB7f3icca5J/6pgDYjN+ounQJfIsCCoDfIr6WloAEJCCBgBBQAPTDGBQA/YCsJSQgAQk0Y4FLBkAc1GTNZ8+m1bz41gFOFNbQIjEMR3UedWFxVPV7jMkZ1/LcuDSCrQqAzfgtpEuXgOkFFABNP2JdoAQkIAEJXEFAAdAPbxEFQD8gawkJSEACzVjgSgFw/8GD/HVnR9JapjFzZCp1J1Zw7NQJPs4fwTWdu/LUuDRsCoDN+B2kS5eA+QUUAM0/Y12hBCQgAQlcXkAB0A/vEAVAPyBrCQlIQALNWOByAbBy74cczDzCeyWj6dKhM48MT6I2awGHMg/yxqEBtG/XiSdcAdBZRmXhSQ6t38CRE3kcqQS7M4TQ6ATS+g+nc4dW9E62UXV0M9mHd7HhSCU5JfVu9cgOA0lsfw2DQzOxhQRzwNqV9glRdIm3gr2EomPHObR+Dw1tuhPWrTct6w5TU1XLruJk2qW2oHfrSPd3ADqqCqnL3keeLYX86C60j4aEUN8MVt8B6BtXnVUCgSqgABiok9G+JCABCUjAXwIKgH6QVgD0A7KWkIAEJNCMBS4dAO2Ubvg7h7KO8GnEDDp16MJ9vVtcJAC2hMpDnN63joWvvs7KzQdYU2ihwRFKZHJHet7xH0waN4R7B0ZTuOpVti9+m1dWlbHjZB3BQZA05hG6ZkzlscglhIRHMDv0ZsZf05JpnYOxlx9g/+o1zHvpI+oz7iDh1ge4rnoxZQXFvHmkL6P7tuGe4SnuAFifu5+yjR+wK7wvu9OmMz4Nron1zWAVAH3jqrNKIFAFFAADdTLalwQkIAEJ+EtAAdAP0gqAfkDWEhKQgASascDFA2ADUEv2sr9xOOsYWzo9SKeOnbmpQzA159wB2IYnxsVzbPn77Nu8gU30wtoihW6pEVhrj1NWkM+W7S1I7HQNNzyUgW3zu5RsW8GaiFHYW6TTJx6iWnUiOjaW9GMfcLwy6EwATGJK61ryNn3M5i83MXt5DjFjZtJ12m0KgM34vapLl8C3JaAA+G3Ja10JSEACEggUAQVAP0xCAdAPyFpCAhKQQDMWuHgArAVnFQdmv0Vm5ilyhj1Gx04duT6VcwNg60SeGG3ly9feYcvGQ1RNfZoeA/pxU8dIgmsOkHtoNx++so7iFm3o+PjdJO2eTWjmFg4NeIKULn3dd+mFuT7pW1lA2aa/sy3P4Q6A4zpYGRufx6bFC9ixbT+7c+qIy7iDjmOnuwNg8fGjvL4xns7pcWT0jMFigYaibKr2f0VRu5FU9L9LdwA24/e0Ll0CTS2gANjUojqfBCQgAQkYTUAB0A8TUwD0A7KWkIAEJNCMBS4eAKvBWcbWtz8i83Aelpu+Q4fO7RkQd14ATA3mievyeO9Px9iy08LIH0+lT/+2dA4NIshRTsXpI+z95D2OWRI4PeJB0vfNIf7ElQPgqLgshlj38sYqG9knC+kfuQdH3+k4+zYGwLwtq3jl9c2cLCmnLtgBOHE2WHHUhtN3xv1kPPq0AmAzfk/r0iXQ1AIKgE0tqvNJQAISkIDRBBQA/TAxBUA/IGsJCUhAAs1Y4KIB0FkC9bms/NsXZGVVkHbfrXTsnE6XsPMCYIqFJ4ac4m+vlrB5TzjT/t94+vRLIw0IopbqgqNkzX+DI/ZYDg14mDb75pB46jIB8HQVs61j6VR8kK4lB9kZPch1eyC9ChdT0nUKpT0aA2Dh/p38cUEJIWFW2rZsfNKHo6qc2pxTtBgylZTJDykANuP3tC5dAk0toADY1KI6nwQkIAEJGE1AAdAPE1MA9AOylpCABCTQjAUuGgDrc3BWHebTvx0l85SFwd8bR6dOKbTi/ABo5YmhObz1xzw27w5m4s8m0adfOm2tFoKcVVTlZ3Fo7ltkOuM4du1DtN43h4STlw6AW0/mM7u+F9Ydp0g6UUTHh2eQEl9D5Oo3ONl2AnlnAqAeAtKM37C6dAl8CwIKgN8CupaUgAQkIIGAElAA9MM4FAD9gKwlJCABCTRjgYsFQEfJXupPf8kbC0I5XJrCrQ8NoXuHeBLOD4Ct43nieicrX/uELZuOYrnlcXoO6MMNbcMJrjtC/uE9zP3DFxRGp9HqwXtI3j2H8KxLB8B12/fw1tc2rC160KZtXyaN7US6/SjFS94gq7UCYDN+m+rSJfCtCigAfqv8WlwCEpCABAJAQAHQD0NQAPQDspaQgAQk0IwF/hUAHdjrKqgvPkHO4a0c2beB1UWDqYnry33TOtGtVRSR5wfAdq6nAMdyZP5f2LV+HeuibqBFy/aM7BSJrfYopTk5fLnKSWT7LmQ8PIrQLR9Td+BSAfB1Vn65jVdW1JKaMY1BN05jWkcryfk73B8jPpyuANiM36a6dAl8qwIKgN8qvxaXgAQkIIEAEFAA9MMQFAD9gKwlJCABCTRjgX8FwDqqTu8j54s3WLDia/6+uopB9z3DsClTmNw5jLToIIIuCIAdeWJcKg2nvyBz62refHUNWw+d5nSoFaczkhZJnRh460OMHNGHsd1DKV41i5O7LhYA8ynb9CcWrD7Cz5amM3HmWO5/cARdQusJOrJZAbAZvz916RIIBAEFwECYgvYgAQlIQALfpoACoB/0FQD9gKwlJCABCTRjgX8FwAZqS09Sum8F274uYM0BC73GT3B/pLdrDEQHNyI1FO0lvyCfDQXpJMQnMrxrDEF1Jyk+cZC1CzZx8EQ+2e7n8kYRGd+a3uMm0L1rGl1jGig/sJXC7BMUpA8nKsn130FwEDjqKqg9tpbdR4pZ8HUifQd3ZviwtsTSgCPvOIV7NlAQ25Xy1N60rdtHdUU1GwvS6JIWy+CO0VgsFhzledQc30Z2cBo5Mb3c504J981gT5/O4+ChTDp0aEt6WkvfLKKzSkACASOgABgwo9BGJCABCUjgWxJQAPQDvAKgH5C1hAQkIIFmLHDRh4BYwGIJPBSnK0Dawe4Ap9OJNQhsQa69Wvy6XwXAwHtvaEcS8KWAAqAvdXVuCUhAAhIwgoACoB+mpADoB2QtIQEJSKAZCygAej58BUDPzXSEBIwsoABo5Olp7xKQgAQk0BQCCoBNoXiFcygA+gFZS0hAAhJoxgIKgJ4PXwHQczMdIQEjCygAGnl62rsEJCABCTSFgAJgUygqAPpBUUtIQAISkMClBBQAPX9vKAB6bqYjJGBkAQVAI09Pe5eABCQggaYQUABsCkUFQD8oagkJSEACElAAbLr3gAJg01nqTBIwgoACoBGmpD1KQAISkIAvBRQAfal75tz6CLAfkLWEBCQggWYsoDsAPR++AqDnZjpCAkYWUAA08vS0dwlIQAISaAoBBcCmULzCORQA/YCsJSQgAQk0YwEFQM+HrwDouZmOkICRBRQAjTw97V0CEpCABJpCQAGwKRQVAP2gqCUkIAEJSOBSAgqAnr83FAA9N9MREjCygAKgkaenvUtAAhKQQFMIKAA2haICoB8UtYQEJCABCSgANt17QAGw6Sx1JgkYQUAB0AhT0h4lIAEJSMCXAgqAvtQ9c259BNgPyFpCAhKQQDMW0B2Ang9fAdBzMx0hASMLKAAaeXrauwQkIAEJNIWAAmBTKF7hHAqAfkDWEhKQgASasYACoOfDVwD03ExHSMDIAgqARp6e9i4BCUhAAk0hoADYFIoKgH5Q1BISkIAEJHApAQVAz98bCoCem+kICRhZQAHQyNPT3iUgAQlIoCkEFACbQlEB0A+KWkICEpCABDwJgBYLuP4JuB8n1NvB4QAHTmwWsFohyL1h/+02JyeX/fsP07p1K1JTkv23sFaSgAS+FYHGf1HixPWfTizYgly/7zT+E0g/+QWFZGUdp1PnjrRs1RKns3GP1qDG39MDbLuBRKe9SEACEpDAFQQUAP3wFtFHgP2ArCUkIAEJNGOBc+4ApPEviwEZ/3D9xRsa7K6/iLv+fydWy/9n776D7DjvO91/T5icZzAYTMIAM8iZGIAEGECCIEGBYABFSaaCJXrXEuVd77rWu3V9a1d19eetW1t3bXklh71ei0qWmEQxkyDBgEyAIAKRMQQm55zTOefWaYCSKJImu4ludL/zoJaW1u7u930/vwaq8PDMjBSNJPcb8vQvtk3NrTpx8oxys7OUnZU1g98ejo7AzBCIS1b8iyeSCS10Jf4lU2DyH//8GhkdVd/AoFYsX6K5cysJgP4ZDTtBAAEEAi9AAPRghARAD5BZAgEEEJjBAr8fAJOBzfrrrZ/+Rvt7s/nYAJj8ZEvY2wDY29evxqYWpUSj1j/8QgABswWsAGh98vjDATBs/WsJ//yajsU0MTmpivIyFRUVWhuzPqmY/MSij/9s948gO0EAAQQQ+CQBAqAH7wYB0ANklkAAAQRmsMAfBkA/U3wQAJN/Ef/gE4CXv7Qt5Hm0TCS/to5fCCAwIwR+/0uAkweOhEKXo5pP/2VJ8s/ED34l/2vy09J+/nT3jHiJOCQCCCAQcAECoAcDJAB6gMwSCCCAwAwWSHasy9/XStaXi/n51yd+AvAaBEA/O7E3BBC4ugIf+iEgyQAYDgXm++r99nsV8j0Ar+5LwdMQQACBGSZAAPRg4ARAD5BZAgEEEJjhAsnwF7gAmEhYfwFPfjN+r78EeIa/LhwfgRknYAXA5A8BsT59nPxzJzgBMPkJQL9+UnHGvUgcGAEEEAiwAAHQg+ERAD1AZgkEEEAAAZ99J6uPH0gyVCZ/CMgHPwX4Qz8ExKdfiserhQACwRdI/plj/RTgKwHwg08AWmHN53/2+Hx7wX85OAECCCAwQwQIgB4MmgDoATJLIIAAAggEQuBDXwL8+58A5EuAAzE/NolAUAU+9CXACSkSufwJQD5ZF9SJsm8EEEAAAbsCBEC7Yg6uJwA6QOMWBBBAAAEjBQiARo6VQyHgewECoO9HxAYRQAABBFwWIAC6DJx8PA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HcpnhQAACAASURBVBIB4wQIgMaNlAMhgAACCNgUIADaBHNyOQHQiRr3IIAAAgiYKEAANHGqnAkB/wsQAP0/I3aIAAIIIOCuAAHQXV/r6QRAD5BZAgEEEEAgEAIEwECMiU0iYJwAAdC4kXIgBBBAAAGbAgRAm2BOLicAOlHjHgQQQAABEwX8EgBjsZimpqYVCoUUCpkozZkQQOD3BS4HQCn5n8lfkfDlf5K///30R0AiISUSCaWkRBWJRBgiAggggAACV02AAHjVKD/5QQRAD5BZAgEEEEAgEAJ+CYBdXT26eKlBKSkpSk1JCYQdm0QAAecCcUmxeDKuXc594VDyn4TvAuDU9LTGJyZUPW+uSkqKnR+YOxFAAAEEEPgDAQKgB68EAdADZJZAAAEEEAiEgF8CYFNzq068d0b5ebnKyckOhB2bRAAB5wLJT9bFrE/XfTQAOn/q1b9zeHhEvb19WrFiieZVVV79BXgiAggggMCMFSAAejB6AqAHyCyBAAIIIBAIAb8EwLb2Tp07V6eqqgqVlZYEwo5NIoCAc4GgfAlwR0e33r9Yr0ULq1VeXur8wNyJAAIIIIDAHwgQAD14JQiAHiCzBAIIIIBAIAT8EgDb2zt1/sJFVVdXqYK/ZAfi3WGTCHwegaD8EJC2tg7rz6YFC+arvGzO5zky9yKAAAIIIPAhAQKgBy8E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SuCFiJTWN9HRpqvaSOEal/4uNwwpJSlVNUrFlzq5SfFlJ2ivuIBED3jVkBAQQ+KkAA5K1AAAEEEJjpAgRAD94AAqAHyCyBAAIIIHBFYFrSsOp3P6kTv/xrPX1BOtT2cTipkoq1Yss9uuO7/043lUW1LN99RAKg+8asgAACBEDeAQQQQAABBP5QgADowTtBAPQAmSUQQAABBK4ITEka1PlXntKh//U3eidrmZozKlScKqVFPkCa1PhAvzpOvK+C2ju15M++rzvmpmhtkfuIBED3jVkBAQQIgLwDCCCAAAIIEACvwTtAALwG6CyJAAIIzFiBKwHwtd06/NNnlPbgn6j4plu1Ok/K/+2X+A6q7+J7OvSj/6HGnKUa2PF93V4R0XWFccViccXjCSVDnUJhhUJhRSJhhcMhhRRXPCYl4gmFwgklEnFNx6wrpVBI4XBU4XDyWimk5P89oXgspng8ruSX3125UDFFlVBI4ZAUCUtR6/q49bzk+omErPVDkcvPi4R05VkJhSNhhay9fL5f7e2dOn/hoqqrq1RRXvr5HsbdCCDgewG+BNj3I2KDCCCAAAIuC/AJQJeBk48nAHqAzBIIIIAAAlcEnAXAWzJOq7T3mJ5/8bjON/dpIPm03DWaNe863bdjhZbPTVX+VJdOHehQ/dkOzZnfoaaeVr26p1njExGl5sxWze336bpVy3Tz3ExlqE9jvY06+vwLOn6yTicGpPF4qqIZhZp/631auWaVNpanKzc9rKgmNd19THUnk+ufUHPfqIajacpbd5+Wr1qh+xdPa+BCr04e6tW8LctVtqxcBZI+z7csJADyGwaBmSVAAJxZ8+a0CCCAAAIfFSAAevBWEAA9QGYJBBBAAIHPFQBvjh5WUete/fTn+3WsrlO9yR8lkrpYhfNqdf+ffkE3rsjRskijdj16WAd3nVbhDQm1j/Vr/55GTYxOKpqer6LrH9KGmzbqoc1zlT10RoN1B7Xz6Td0+GSj6sYjmpyOK5KaraL1D2ntxk168JZ5qihIVXZoTJP1z+rgW2/qv//TCXX09SiaLU1v/A9ae+PN+m+bJtW6v0k7H2tS7Z/fqWW3L1e5pPTPMXMC4OfA41YEAihAAAzg0NgyAggggMBVFSAAXlXOj38YAdADZJZAAAEEEPhcAXBzybiWZQyqq2tQI2NTSn6OcPTCHnV1tOhE5Q5VzS3Wl6q69NY//FivPX9AF298WPPX1OpLi3OUOfW+Btrq9OzjQ4oXzdPtf7FVKUef0tC+53W04kGlz12lLTXZyopd0nDnBT331JhG0ubp1n93n1bOz1dN+uUA+O6ZRv39kQotyGrT5rJ6PTNwm8IFNfqLTZNqIgDyhiOAwOcQIAB+DjxuRQABBBAwQoAA6MEYCYAeILMEAggggMDnCoC3Vya0IrVbHSf362JTp872SqMNh9U/2K/zi/5Uq1dW6z+uGdSeHz+r3a+e0fiO72jljdfrK0vzlRlvUF/je3r8/3lZbbF0VX77fg3vPqCB/ceU8dB3tPDGDbqjPF3Z8RaNdJ7Ts/+wR/VD2Sr82sNaWzNLa3NHNXbmcR1v6NHPejdrXX6T7pt9Qv/fhVoNpZTrzzdNqvGNQ3rpn99SYv0Spc4vVfIHFqcXVCm1ZLnWLSnSgrIcJX+ucfgzvgd8AvAzQnEZAoYIEAANGSTHQAABBBBwLEAAdEz32W8kAH52K65EAAEEEPi8As6+B+DtFaOqHjmmt3/0V3pm1zt69KQ0GUsotXieSnZ8T1/aukbf3zSpfU9c1LF3hlX751u1aE2V9aW4EQ1rpPOi9UNFLg4MqH/zNl18M67+Ywnt+P5Wrb+txrouRZOaHO5S3XM/UV1vTO+veUTXzSvWLUXDGjz0Y51q7dNT6Q/quuwmfSHj8IcD4Eu/1LP/79/q5U7p5NDlHwGSvnib8m/4tv7bw6v15U1VyrPxfQEJgJ/3PeN+BIIlQAAM1rzYLQIIIIDA1RcgAF590488kQDoATJLIIAAAghcEbAbABdpYMd/1aq+N1TUdVR7OzI0Gs/QrKwMxXpOqm94UEcy79fKJXP1XzZNau9VD4C5ujGvW+ef+JHOtY3o9Lq/0KqcRm2M7/lwAHzzsF765z2KbFymtOpSFWhKE70DGuzoU/mdX1J17fW6Ll/K+4w/GYQAyG8YBGaWAAFwZs2b0yKAAAIIfFSAAOjBW0EA9ACZJRBAAAEEHAbAGg3s+D80951/VFrTMR1e+h9Us2yNvr48S5MXnlbduaP655ZNKimdrf+0aVJ7fvme3j3Yq2X//otaXLtAC1KkyFS7BlrO6tV/+JVaxqeUft9WNb/RoZ63+3TDXz6g1ZuWaWlGROka0nh/s959/Cm93xdR/63f1nVVYa1Nb9SbP/yZLvVI0a/9Zy3LuqTFg69/OAB+6HsALlG5RtWz93mdf+anatj4F4qu/oK2lkuzP+NPBiEA8hsGgZklQACcWfPmtAgggAACBMBr8g4QAK8JO4sigAACM1TA7icA52tgx1+q8NV/UFr9CbVt/Z4WrFqp7VUxdb71d3rvyD79JPENzVtQre8lPwH4T8/r4OsXVPDIf9HSG9dp02wp3HVALWcO6oc/7tdY3hzd959v0tDOZ9T88uvq3faXmr/hVn1xYbby4u9rsOWEfv7XR9UwUqhFf/ZNrS3v1YLJk3r0B++rdbRAm/7qAdWknFF+878WABepXMNqfvkpHf3JP6rn7u8p+8b7CYAz9I3n2Ah8FgEC4GdR4hoEEEAAAZMF+ASgB9MlAHqAzBIIIIAAAlcE7AbABdYnAOed+IXS6vbrQPg6xTIKND8/JPUcVt9Qrw7mfFWrllbr/0wGwB+/pL0vH1NoU60yykpUkJDig50aHRxRw8QKVSxdrB1fnK/4iWfVuvsFvdazUIMpJVpSkaG0RK+mhgfU2F6hrNlVuvneakVaT6jv6CHta12ilIoV+qOH16hs+qgSl/4gAFpfArxboRuWKq26RAUaV39jp9oudGnpV76l5Ztu0Rq+BJjfBQgg8AkCBEBeDQQQQACBmS5AAPTgDSAAeoDMEggggAACDgPgUg3s+L5unH5Fmeee0//931/WnhOd6lC2lty4WPPWrZWK7tKtK8qsn8a754l3tPu5AxoJ79bZtma99Z40kbJGxTW36bvfe1h3b1llhbi00ePqqdutH/3Vo3r+1aM6KWlcs5RduEQ7/uv/pbvvWq7NOUe06+9+o8f+frcyHvmerrt/u/5kTb7yBw6o/w8D4Iv/omf/xw/0UkdI7w1ePmr6ku3K3/Btfe/hNfrKprn8EBB+DyCAwCcKEAB5ORBAAAEEZroAAdCDN4AA6AEySyCAAAIIXBGIS5rUQHObOs/XK1K9WOlzylSUKqWFP0Ca1MRQrzpPHtdwSoEm56/TnHiTIv0NOnqsUW09YxpTivLnFCineJaUXqmyvIRWFHdo1y9P69DuRpVtzldqYapGe6REZJYycsu0vHaJ5pYXWmtFpns0PtimUwfOqqG5W72SppWhlLR8zb2uVpUVhSqNdqrtdL0unW5VdEWtiufP0+KiVKVNtGtiqFVnBoo1Fc7SitKYhhovqOHEe2oclXomL58jml+l1JKlql0ySzWl2UqV9Nsjfsr7wPcA5DcMAjNLgAA4s+bNaRFAAAEEPipAAPTgrSAAeoDMEggggAAC7gpM9UgTF/XKz+t07J1h1f75Vi1aU6VySREbKyeSITAmxeJSIpFQJCxFw1IoFFIoZONBn/NSAuDnBOR2BAImQAAM2MDYLgIIIIDAVRcgAF510o8+kADoATJLIIAAAgi4K0AAdNeXpyOAgKsCBEBXeXk4AggggEAABAiAHgyJAOgBMksggAACCLgrEBuWprp08mCnmuonVHX7cpXMLVKBjS+7TW6QTwC6OyaejgACHy9AAOTNQAABBBCY6QIEQA/eAAKgB8gsgQACCCDggUBC8eTfohNSKJz8ul3r/9n6RQC0xcXFCCBwlQQIgFcJkscggAACCARWgADowegI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LALwGwtbVdp8+cV2lpiYpnFQXCjk0igIBzgWQAjMWl5H8qIUXCUjgshUJSyPljr/qdPb19ampu1dLFC1VZWXbVn88DEUAAAQRmrgAB0IPZEwA9QGYJBBBAAIFACPglADY2tujo8ZPKzEhXenp6IOzYJAIIOBdI/tkTj4eUSOa+hBQKJxS24l/y/+KfXxMTExoaHtHqVctVPX+ufzbGThBAAAEEAi9AAPRghARAD5BZAgEEEEAgEAJ+CYCDg0Pq6OxWNBpRNBIJhB2bRAAB5wIffAIwkbic/KxPACYDYMhKgr75FYvFNTU1pdmzZykvL9c3+2IjCCCAAALBFyAAejBDAqAHyCyBAAIIIBAIAb8EwEBgsUkEELhqAkH5HoBX7cA8CAEEEEAAgT8QIAB68EoQ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lsD4+Li6u7s1PT2taDTqO5VEQorFQ4olpEQioUhIioQTCoWkUPJ/8AsBBBBwQSAZAGNxKfmfyV/JP3vC4eSfO5Kf/uSJxWLWn9/FxcXKzc11QYJHIoAAAgjMVAECoAeTJwB6gMwSCCCAAAKWQGtrq3bu3KmhoSFf/uUx+XfvRCKshJL/JP/iHVdYMeu/0f94iRFAwC2B5L98SP5pk7iS+y7/t4QU+uB/49bK9p47NjamwcFB3Xnnnbruuuvs3czVCCCAAAII/CsCBEAPXg8CoAfILIEAAgggYAk0NTXp+eefVzweV2Vlpe9UktEvngyACeuv3gorbkXA5Kf/CIC+GxcbQsAYgcsBMGT92XP5XzgkFLbi35WPBPrkpMlPcDc2Nmr79u1av369T3bFNhBAAAEETBAgAHowRQKgB8gsgQACCCBgCbS1tWnXrl3Kzs7WqlWrfKeS/Kt2LBayvgzPCoCh5JcBJ78EmADou2GxIQQMEvjgS4AvB8Dktx5I/vmT/BJgfwXAhoYGHT9+XJs3b9bq1asNmgBHQQABBBC41gIEQA8mQAD0AJklEEAAAQQIgLwDCCCAwCcIEAB5NRBAAAEEZroAAdCDN4AA6AEySyCAAAIIEAB5BxBAAAECIO8AAggggAACHytAAPTgxSAAeoDMEggggAACBEDeAQQQQIAAyDuAAAIIIIAAAfBavQMEwGslz7oIIIDAzBPgewDOvJlzYgQQ+HQBvgT40424AgEEEEDAbAE+AejBfAmAHiCzBAIIIICAJUAA5EVAAAEEPipAAOStQAABBBCY6QIEQA/eAAKgB8gsgQACCCBAAOQdQAABBD5BgADIq4EAAgggMNMFCIAevAEEQA+QWQIBBBBAgADIO4AAAggQAHkHEEAAAQQQ+FgBAqAHLwYB0ANklkAAAQQQIADyDiCAAAIEQN4BBBBAAAEECIDX6h0gAF4redZFAAEEZp4A3wNw5s2cEyOAwKcL8CXAn27EFQgggAACZgvwCUAP5ksA9ACZJRBAAAEELAECIC8CAggg8FEBAiBvBQIIIIDATBcgAHrwBhAAPUBmCQQQQAABAiDvAAIIIPAJAgRAXg0EEEAAgZkuQAD04A0gAHqAzBIIIIAAAgRA3gEEEECAAMg7gAACCCCAwMcKEAA9eDEIgB4gswQCCCCAAAGQdwABBBAgAPIOIIAAAgggQAC8Vu8AAfBaybMuAgggMPME+B6AM2zm8Ulpql8dje26dKpVaQuWKLeyUmVZYWVEQzMMg+Mi8MkCfAkwbwcCCCCAwEwX4BOAHrwBBEAPkFkCAQQQQMASIADOsBdhalAaOqUDz+3TEz/cpaI/fkTVX/iCbq9IVUlmeIZhcFwECIC8AwgggAACCHySAAHQg3eDAOgBMksggAACCBAAZ+A7EBtp13jja9r95jE99vQFTa+6RxXrNukbmyu1sCRTaTPQhCMj8HECfAKQ9wIBBBBAYKYLEAA9eAMIgB4gswQCCCCAAAFwxr0DMU30Nqr33ad08GyTXqybVs/YAhXMWapv/fF6rawuUn5YCk2PaHJsRF3dQxqbmNL0FadQJEXR7CLlZERVlD6p/r5h9Q+MKiYp/oFlWq5SMnJVnJ+uzOi0NN6vvoEx9Q9NWNckwqlSNFv5+cl/MpSSGNf0xLT6hxKKhsaUGh5W31BMoxPJB0aVkZen7IICZackFJ2e0PjAsOKp6VJOrtLDUkpiWpoe0cDQtHoGE8qfla60aEyT3T0anZjU0JXNR1LSlJZfopysdBUkb4yPa2p8TAPdfRoZn9R4XEooqmhqurIKi5SdlWqtOTnQo9GhQfWPxzUxnbhyyjRFUzKUP7tAWVkpSg9Paay3TyN9/RqKSZPx5Ccpo8rMz1d2fq6yNarpsRF19wxrYjpmeVm/oulSWp4Ks0IqyIxrYDxV8VCqCrJTFI2E9JEvyI5PKjE9roGefg0Nj1p7joXTFYpmq7AoWzkZIWm0S0PD4+r53cGltHzl5WRZM4mE9NHnzrjfB5/twATAz+bEVQgggAAC5goQAD2YLQHQA2SWQAABBBAgAM64d2BEQ631qnvuRbWmRtW5cpl6nzuvUJe08Ns7tGhJpRZlSKGe42o9/65+9dQhnarv0mAy3ElKyS1Wfu0DumFJoR6Y16JXXzqiXW+e1oCkyQ8sK2/WrCU365tbF2h5fo9il3bp5TfO6JUDTUo2vemMMim/VlvuWqcvbFmk2ZOX1NXUq12HYiqMnFZp2lG9cGhQZxqTD8zXklu3qHb7NtUWTyp/oEWXdh3SaHmNQjfcrJp0qTjWI/Uc05uH+vX0vri2PDBP82aNquWpp/ReXasOJTcvKatknuZt+aZuXLVIW2vSFRqtV9el9/T6k6/qWF2r3h9PRsx85ZbUqHbHA1q3qtJas2XvMzq97w29WjeuxoEP0l2l8oqXaMs379LaNcVakN6j88+/oKMv7tLbg1LrRIakAi2/Y6tq77hF68In1XfumH711Ntq7h/V0AdWeVXSvDu0fXVU9ywb0+v15ZqMztGd62ZrVjIC/uH7Od6u6YH3teuJnTp06JTqxqWRzAWKFNVqxwPrtH5hWJGTv9TBI+f11G8PPtta45aNq/StrTXKDIeUOuPee2cHJgA6c+MuBBBAAAFzBAiAHsySAOgBMksggAACCBAAZ9Q7kJCm2tXdUK99vzmpRFmxyu6/Xv2PPaWBCy0a2PqwFixZoE1zogp37FXD6cP60VMNaumf0uyyTEVC40qEUjWWulZLF87W/TdFdeLQWR17+6y6Opo0FIpqvKhCuRW1mlu9UvesSVHWaLNO7n9b5ztG1DwUU0pYik0nNDaaUGntzVq44UZtzKvXSP1FPflEndIKplVSHVZba/JTbmPS6JgSc1YrteYmbduYq8pYt+qf3KnRmhXSXfdqZeaYioYuqf2dXXrt7WE9czRHD3y7VmuWpmnkjV261NytUyPJIY9K6QWKlN6h2tXzdc/GXPW+u1+N753U2xd61TE6pemUiDQ2KkWyFJt3m1auqda2DXlqf/Fxnd/9pvYnSjUYzlJBVIoNTiqckqvK7V/WylXzdPOcYbXs26uz+w7r1LDUNZ60jil93vUqXLRWW+f3KtzfoNd3nVJjQ716+ro0XlSp6JylKph7vW6rGtDGklb96ky1RlKr9NXbK1SWn6aU376f4/MkWAAAIABJREFUyY8xjqnvwgm1HjmoQ+/3q65rVNPRsBJZcxXOW6Lbbi7TvIIxNex5WXXN3To/nKroVL/Gp1NVr+u1YcNqfferq5QTDil9Rr33zg9LAHRux50IIIAAAmYIEAA9mCMB0ANklkAAAQQQIADOqHcgIQ2eVuOlZj25c0rF8yu17cFVGtz9N2q8cEpvFX1H1TXL9bWVWYp07FVzw/t69NQ8FZRU6Cuby5UV7dJwe7P2/uKCYnmzteChW1WaGVXOcI/a9rygznCmuq+7WwsLsrQgOqpI514deLtRP3hyQuu3rdddX1ynslQp3PK22vb+T70yvF7vpN2pR2oHlNf+rn7zw8fUs/gepd/1HX15WabW5HRJ7Xv15GuD+uXuqL70nVotL5MGnt6pyQXJAHiPVma2K9r0nvb+9DkduxTR+cmF2v4nm7Xx1iUqj8SVpsSVL01uU1dbp/a/MqDc0jStv2eWjv7wKdUdadHkjn+rhauW6NbyVEU6D6jhzEn9z98klFk111pzfNduDZ+u1+S2BzSnplrLs6SJuhfVVn9cr2u78kuX6MGVmUoPx5WIx5WMRomJLmnojF49MKm3z6Rp+xeXa+niWUqPx9V9ZLfaTx5Wz9rtypi3VCuzwsoaOK6Jtnf1kzPVGvzYADgqqV0nn35VB/73S5rY8aeaddMma89F6RElv6g3MnpWzQ0temrnpGbNK9fW+1coa+iMuuqb9NTrUnFVpe750iplEwA/8+96AuBnpuJCBBBAAAFDBQiAHgyWAOgBMksggAACCBAAZ9I7kIhrvHGX6hub9Fz9UlVWVWnHpjJNnnlSF8+f1c+artfcmsX6N3fNVUbnPrWcOaK/e7ZNnUNxVVRmKxrOUXpaoYrL56t6UZWWrKxQXmpEkaFete1+Tp3hDHXV3qtFeRman+jR4Ilf6HDdkB5v2ahbNy7S9hsrlB2RQv0XNPL+S3rpTIH2tlXqoU1Tyhzv1LOPnVXB6hu0dNudWjUrqtLUfmnkjN74zTm9/Osmrf7uFpWWZ2jquZ2KLVihxB3bVNX+giZbTuvN+iz11IcVag2p9hu3a/ktC1WROqiB0yf0/pt7dXY0Rz3R2SpZsFyLK2NaU9qix59o0Zn6sDY89AUtX1Ku6uyIwmOX1FV/QS89fkYTs2ar5o9uUfyN36j/4B4dTq3SaGqOZkWltMIiZc2u0NyFa1RdXqols6KK95xWb9NJ7T7SqvqWTk1N9upSX7kGwkv09W9t1Ma1lZoVkfrefUvtJ95Wd+29ypyfDIBSZu9RDTfs198/267j9WOWd3paRCnRFJVcd6dqqueoNuucDu+t16+f79KGh+7SmptWqiY7rMxo8jsFJqTJerU2turlF4dUVFWuW+5fqazB0+qqb9TjO2Mqmluh7QRAW7/jCYC2uLgYAQQQQMBAAQKgB0MlAHqAzBIIIIAAAgTAGfMOxJSIT6rr0L/o3IU6vTp1q+bMKdfW5Df863pHDfVN+snbxapatlR/+vB6FXXvV9fJvfrbHx/WqaY+KStFIVUqf/YSbfrKnVq3tkYrSrKUFgkpPvjRAFg13a623X+t490hvV7wiO5cOkd3L0x+XzxJyU/HDZ7SK3tHtftoXPdsjSgSDemFnTGtXF+jLduWKEtSqpJfu9umY786oEM/P6L8R+5VVnmeIi/sVKJ6oWKbblHqkV9opLtR5yvulC5NK/9Is6q/drvm3VititQutbz1mt756WPa3z9XvUXLdetXtuq6ihGtSBzRj97I06n+Mn3n6yu1cn6BtaY0pOH2Rp1+fKd6svMU275VkTf+Rb1vvaAX21LVPBK2fvBI7vLNqly7WffcsEAry7JUFB1X+9ndOnd0j17c26BzTX2a1LTGwkuUNqtWf/ydLbr5+vmqSJX6PykAXtqjHzx6WLuPtiiRFZXCcUVSUlS68Ztas3KRdpSf1v6zIT16sEiPfH2ltmyosPac/Pzf5e/Q2KWetnYderlBiawsla6dq/ThOvW0devlI9mqXDhfD36ZTwDa+S1PALSjxbUIIIAAAiYKEAA9mCoB0ANklkAAAQQQIADOmHdgUIlYl448+r904LV92jlQoLFIumZlRaTJAY2NhtQysEBr7rhVX//LHVo8dECxpjP6pwMZCmcW6Na1xUqPjCs2Oq6W90aUOadMC7fWqiQrqszhaxAASzI0uWaejh8a1PR0ijZtq9bU2V41PnfxSgBcoorUSSX6ujXQ2qa+qTF1946q9fSY8vJGtHDlsH6xN18Ng58lAL6q6ZOn1L7qFuvcNRlSYqBOI6O9as69TSV56dqcd1avHBnRnvNxrVs9RxUlyR+00aNzB/vVeDau2m9s0eK1/3oAHGk+ZHk3j+bpttpiFWaNKTTdqwtH4oqNTWr19WM61JCppw9/XABMvsiTGuttUtuRnTr47jntPNquqelRjUZy1Z13u27bVKv/+DW+B6Cd3/IEQDtaXIsAAgggYKIAAdCDqRIAPUBmCQQQQAABAuBMeQcmWxQfPqenH31Lb799UePF+Qqlplz59JiUmEpoamBKOYvXas6d92tT+jEVjrfoZ2eqNat0rvVDKbKivRrtaNXBx09qMnuWyndsVnl2ivJHP+5LgLvVd/QnOnJpVE9136bbrl+g7TeUKjMsaeCixhpe08unsrW3cY6+cltM6RMjeu7JHtXcuFI3Pni9SqJS1lSXpgaOa/dL9dr1co9q/+0tKiuJaPSZ59SdmFZH6Wx1xJeqcHaZvrgpqv53m/TOr+quBMBl1qftMpLrXX7L1VXfoN0/OaNQfkw1dxfq9ed71NqWqtu+ukXLF5WpKius0Fijehrf12uPH9doYbEqv3KrEq/vVex8g2Lbv6TSRTValSVN1+9UR+N7enlsizKiMd2Tu1e/PjVLb7bP17e/uFjrqxPKGDuvXc82av/eYa375hYtrf2UANhy5MPfAzC7T4nhBr3ys/fV3jGoZdsLdKFuTPt2Dei2h25X7U3LVJUZVkYk+SXAl39N9l1U77uP6tUjrfrZkXSVZ40oLSNTDaHrtXHjGv0ZPwTE1u94AqAtLi5GAAEEEDBQgADowVAJgB4gswQCCCCAAAFwprwDfacVa9unH7yWpXODs/XNLy/Xosq8K1/2Kk0NtWrozNM62Jalp/tu0lcX1mtJ3oB+eaZaxb8NgMOa6OnUyVdOaCwjX/mbb1FZ1scHwAWRISVa3tDe5A8B+U1IG7ffoO1fWqfyVCnU8rba9/5AL/RfpwPhLfru+kHldTTpmR+dUOGWW7Ts39ynFZlS4fB5DZ35tZ44mq7HLyzQv/9Gtdbm96rxiV/pSP243p0oUe2Xd6h24xKtyetQw5t12v9ZAmBZtmoeWqy6f3xGbSfaFfrKd7R0zdLf+yEg7+lvH59Q6txKPfCd9ZrYtUcjZz8cAJM/LKSv7YKe61mn0ESfbou+qFc6l+jw+Fr9yR2VWlvUq9SOvfrZ84N69lCqHvzuFm24wWYATG1TvPusnvhlu1qGQtr4rcUafueYLv50p7XnOZs267byFBUlvyb5yq+xzrNq3/M3OjRcqdeyv6U/mtuoqkS3fv1mWLPnVepevgegrd/xBEBbXFyMAAIIIGCgAAHQg6ESAD1AZgkEEEAAAQLgDHkHRuvfUv97j+mx7tvUkVmrh28vU01xhlKunD8+1q3J1t3af2xQv9qbo603DKuiqF+PvdihgdGE5lo/BGRKkWi6ogUrVbNosTZcP1/5aRFFP+aHgCxIm5SGm3Xx1HG98dKbaomlaSAtXznJHwISj2t4Oq7Zi2s1b9l1Wl/QpOGLdXrysbOKZEpFlRkanZTGJhOanIgrpWyp8hbWavPyVM0ePa/zj/+TDvTM0qH0m/Xgvet189rZKklp0/ldF7T/VxdU/bV1mlWTrcmD+9TU1qvzyR+gm/wpuam5Ss9ZpIXLKrRuw2wN7nlZDUeP683uDI0oqqKciEIjU1IoU9MVa7RweaVuXZ+vjhef1Pv79ulI2jyNpeVoVooUDqUrNatIs9fcrOrSkFakHNO+N9/XvrfblTIrR9G8NEWyI+q7FNVkX642P7xFqz/lE4DDjQesHwJyomFCc+dmKyMyotDkkPrTN2j2/OXafkepMluOq2fva9ae68dTNSsnrJTscoVzarRxeVj5kT7tf/mwJooXq3DzF7Uh87wy+1v5ISAOf58TAB3CcRsCCCCAgDECBEAPRkkA9ACZJRBAAAEECIAz5B0YuPCaOo/8XAdzH9Joyc26d1GGypI17oNf08PSSJ2OH27TS893aeXGiHILB/TSY3t1vr5TA1d+zERGUblq7n5EN69fo3sXZ1g/BGRqqF9d77yh7lC6+lZs1rycdFWlXX7wSPMRdR7+sZ7e16IXjw1d/l8WLpRq7taXt67QV28tV8bgKdWdrdPjOxsVbzuvrKH39d6A1JYolQo36I5tG/TFB9ZqTsqwEi3vqe7Fn+nw5AIdL7pXD20s0YbqNKWqUxf2N+joC/WquKdG6Xkjavr5L3T0XLP2JTevQhXNXa4NDz2kDauqtWFOikJd76jx1Nt69Bf7dOJSp/qtzc1XceVqbXvkPq1fVaJFGcNq2PWYTrzxip4/N676/tjlM+SvVVH1Bn31qxu0fnmu5qR06dSTv9ah37ykvf1Sc9YcqWa1FkfytCqjQMvu2aD5Sys1J0UaOn1YXeeOq2/5ZqVX1GhxhpQ+cFqjTYf1z7/Yqz1HLlne08kf8JGaYXmvv+k23bM4U8WTFzTZdliP/mKvXj9YZ+15OmexwrNu0FfviKiqKKSXX4upbPFCfeGhDZozWafx9ja9tDem/LI5uu2uxcoKJ78/Ib8+iwAB8LMocQ0CCCCAgMkCBEAPpksA9ACZJRBAAAEELIG2tjbt2rVL2dnZWrVqle9Ukj/fNBYLKfmX8eR/D4cSioQSCoVCCv3u25/5bt9+2tD0SLcmBprVFy1XLK1AJVkRpUd/Dy8Rk6ZHNDgwrs6OSeUWhBRNnVZna69GRic0deUwkdR0Zc6uUmFerkqyIwqHpMT0lCb6ezQZCmsqp0iZ0chvv/debKzfWre9d1ydg8mkJSklS8qcrdLiHJUXRhUZPKWzZ1v0+M4RzZ2bo7WrCzU5JcWULqXma1ZxgUpL85QWmpbGhzTS2az+eJYGU0tUVpCmgsywwprQSN+YBjpHlT47S5GUmMaamzUwPK4+a9kUpWTkqKCsXAW5GSpIC1/+4SdDfWpq6dXQ6OSVM2YqNSNXs6tKlJ+TpqzItMa62zTY3amOkbjGppJvYPJxeUrNLFBZWb7yc1KUFp7QUFu7+ts71TcljUXSpKxcZStFOdEU5czOV2Z2hpLLTg/1a2JkUFPZRYpkZCk7LIWnhxQbG7D20jswau0luVIoHLa88wtmqSQ7rNT4qBIT/dZ13X0jl6+LZimUWqCyWSFlpEqdXQmlZ2dpdlmB0uIjik9MqLM3oZT0NBUVZyv5LQN/90XDfnpL/bcXAqD/ZsKOEEAAAQS8FSAAeuBNAPQAmSUQQAABBAiAvAPXViA+KQ2e0pmzHdaXqS5fX6Mt25ZY35uQT6ld29Gwuqx/6RCLS4nE5VgeScbakBQKXQnBPkFqaGjQ8ePHtXnzZq1evdonu2IbCCCAAAImCBAAPZgiAdADZJZAAAEEECAA8g5cWwEC4LX1Z/V/VYAAyAuCAAIIIDDTBQiAHrwBBEAPkFkCAQQQQIAAyDtwbQWSX3o82a2enhGdvZTQrNICVVUXWj+c5Pe+Q+G13SOrz1gBAuCMHT0HRwABBBC4IkAA9OBVIAB6gMwSCCCAAAIEQN4BBBBA4BMECIC8GggggAACM12AAOjBG0AA9ACZJRBAAAEECIC8AwgggAABkHcAAQQQQACBjxUgAHrwYhAAPUBmCQQQQAABAiDvAAIIIEAA5B1AAAEEEECAAHit3gEC4LWSZ10EEEBg5gm0tbVp165dys7O1qpVq3wHkPx5m7FYyPqJnMn/Hg4lFAklFAqFFLr8wzn5hQACCFx1Ab4E+KqT8kAEEEAAgYAJ8AlADwZGAPQAmSUQQAABBCwBAiAvAgIIIPBRAQIgbwUCCCCAwEwXIAB68AYQAD1AZgkEEEAAAQIg7wACCCDwCQIEQF4NBBBAAIGZLkAA9OANIAB6gMwSCCCAAAIEQN4BBBBAgADIO4AAAggggMDHChAAPXgxCIAeILMEAggggAABkHcAAQQQIADyDiCAAAIIIEAAvFbvAAHwWsmzLgIIIDDzBPgegDNv5pwYAQQ+XYAvAf50I65AAAEEEDBbgE8AejBfAqAHyCyBAAIIIGAJNDc364UXXlA8HldVVZUPVZI/AThs/RTg5K9QKKGw4vwEYB9Oii0hYJJAQsk/e0JK/mfyV/InkP/u/3flDyQfHLi7u1v19fW6++67tW7dOh/siC0ggAACCJgiQAD0YJIEQA+QWQIBBBBA4EMBcGhoSLm5ub5UiSuiRCIsWX8Vj1/+5/LfyfmFAAIIuCLwQe5L/isHJS7/y4fLf/74J/4lDz46OqrBwUFt27ZN69evd8WChyKAAAIIzEwBAqAHcycAeoDMEggggAAClsDY2JhaW1s1PT2tlJQU36kkElIsnvwkjpRIJBQOS5HkX8RDyb+QUwF9NzA2hIAhAr/7EmCr/ykSkvXnT/JPHT/90ZP8s3tqakqlpaUqLCw0RJ9jIIAAAgj4QYAA6MEUCIAeILMEAggggEAgBJJ/8Z6OJSPg5QAYCUvR5F/CQyFf/SU8EJhsEgEEPrNAMgBOxxKXv/1AQopEQtafP2H+vcNnNuRCBBBAAIFgCxAAPZgf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c9p6tAAAeRUlEQVQ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D/f3v306pXdQVweL+5N2IISSklVi4FwUInmbSTBio4cqTguJOWfoV+Az9DP5IDB4JIqS3UDqRNuUTF/DM3uUlMXnmPIV5EB3vnrpO1V55AqYVz9ln7WWL0F7UECBAg0CkgAHaCjTwuAI6oeYcAAQIEKgoIgBW36k4E8gsIgPl3ZEICBAgQiBUQAGN9l9MFwBWQfYIAAQIEphAQAKdYkyEJlBMQAMut1IUIECBAoFNAAOwEG3lcABxR8w4BAgQIVBQQACtu1Z0I5BcQAPPvyIQECBAgECsgAMb6LqcLgCsg+wQBAgQITCEgAE6xJkMSKCcgAJZbqQsRIECAQKeAANgJNvK4ADii5h0CBAgQqCggAFbcqjsRyC8gAObfkQkJECBAIFZAAIz1XU4XAFdA9gkCBAgQmEJAAJxiTYYkUE5AACy3UhciQIAAgU4BAbATbORxAXBEzTsECBAgUFFAAKy4VXcikF9AAMy/IxMSIECAQKyAABjru5wuAK6A7BMECBAgMIWAADjFmgxJoJyAAFhupS5EgAABAp0CAmAn2MjjAuCImncIECBAoKKAAFhxq+5EIL+AAJh/RyYkQIAAgVgBATDWdzldAFwB2ScIECBAYAoBAXCKNRmSQDkBAbDcSl2IAAECBDoFBMBOsJHHBcARNe8QIECAQEUBAbDiVt2JQH4BATD/jkxIgAABArECAmCs73K6ALgCsk8QIECAwBQCAuAUazIkgXICAmC5lboQAQIECHQKCICdYCOPC4Ajat4hQIAAgYoCAmDFrboTgfwCAmD+HZmQAAECBGIFBMBY3+V0AXAFZJ8gQIAAgSkEBMAp1mRIAuUEBMByK3UhAgQIEOgUEAA7wUYeFwBH1LxDgAABAhUFBMCKW3UnAvkFBMD8OzIhAQIECMQKCICxvsvpAuAKyD5BgAABAlMICIBTrMmQBMoJCIDlVupCBAgQINApIAB2go08LgCOqHmHAAECBCoKCIAVt+pOBPILCID5d2RCAgQIEIgVEABjfZfTBcAVkH2CAAECBKYQEACnWJMhCZQTEADLrdSFCBAgQKBTQADsBBt5XAAcUfMOAQIECFQUEAArbtWdCOQXEADz78iEBAgQIBArIADG+i6nC4ArIPsEAQIECEwhIABOsSZDEignIACWW6kLESBAgECngADYCTbyuAA4ouYdAgQIEKgoIABW3Ko7EcgvIADm35EJCRAgQCBWQACM9V1OFwBXQPYJAgQIEJhCQACcYk2GJFBOQAAst1IXIkCAAIFOAQGwE2zkcQFwRM07BAgQIFBRQACsuFV3IpBfQADMvyMTEiBAgECsgAAY67ucLgCugOwTBAgQIDCFgAA4xZoMSaCcgABYbqUuRIAAAQKdAgJgJ9jI4wLgiJp3CBAgQKCigABYcavuRCC/gACYf0cmJECAAIFYAQEw1nc5XQBcAdknCBAgQGAKAQFwijUZkkA5AQGw3EpdiAABAgQ6BQTATrCRxwXAETXvECBAgEBFAQGw4lbdiUB+AQEw/45MSIAAAQKxAgJgrO9yugC4ArJPECBAgMAUAgLgFGsyJIFyAgJguZW6EAECBAh0CgiAnWAjjwuAI2reIUCAAIGKAgJgxa26E4H8AgJg/h2ZkAABAgRiBQTAWN/ldAFwBWSfIECAAIEpBATAKdZkSALlBATAcit1IQIECBDoFBAAO8FGHhcAR9S8Q4AAAQIVBQTAilt1JwL5BQTA/DsyIQECBAjECgiAsb7L6QLgCsg+QYAAAQJTCAiAU6zJkATKCQiA5VbqQgQIECDQKSAAdoKNPC4Ajqh5hwABAgQqCgiAFbfqTgTyCwiA+XdkQgIECBCIFRAAY32X0wXAFZB9ggABAgSmEBAAp1iTIQmUExAAy63UhQgQIECgU0AA7AQbeVwAHFHzDgECBAhUFBAAK27VnQjkFxAA8+/IhAQIECAQKyAAxvoupwuAKyD7BAECBAhMISAATrEmQxIoJyAAllupCxEgQIBAp4AA2Ak28rgAOKLmHQIECBCoKCAAVtyqOxHILyAA5t+RCQkQIEAgVkAAjPVdThcAV0D2CQIECBCYQkAAnGJNhiRQTkAALLdSFyJAgACBTgEBsBNs5HEBcETNOwQIECBQUUAArLhVdyKQX0AAzL8jExIgQIBArIAAGOu7nP7WX/62++ud5ce5i6+2vZfOt7tf32hvXXmt/fVPf2j7+2dWmMInCBAgQIDA8xcQAJ//DkxA4EUUEABfxK27MwECBAicFBAAV/j94Y/vffg0AG4ff9MePrjbjm590a5c/mX787u/bXt7AuAKa/AJAgQIEMggsG3t0ePWHm1b225b2/0UuPvPZtPaJsN8ZiBAoKTALgDu/tiz++/dj71Na2ee/LGn5IVdigABAgQI/EDgn59ebR989Gn77+cP2rUvb7Z71z9rt6590m78/+9Pnzw8PJzqT8nTDXv5yjtPA+Cl199oFy79pt0/vtsunj/bDl650Da7v+rxgwABAgQIvCAC2yX1ffdz3+7nwOW3BMAXZPuuSeD5COz+ZHz3iw7Lj+9/Y/c/ns9AvkqAAAECBFYWuHN03G7ePmr3H7Z2fO+o3bv5v3br8JN2/epHAuBp7eLkvwPw4PLb7Rev/b5tz5xtrfk7/07L2DkECBAgMI/AZvPd33bjF8Dm2ZlJCVQT2G4fLyFw+zQGVruh+xAgQIAAgR8XOLPZtG8e3Gl3vvxPu33tX+3m4T8EwNP6neVkALz06zfaz3/1u/byxVfb/tlzp/UJ5xAgQIAAgckEngRAfxf8ZHszLoEKAk/Cn/hXYZnuQIAAAQKdArtfBLt/dL3duPpxu/3Fv9vRV58JgJ2GP/n4yQB47mcH7eULr7T9l863zd7+aX3COQQIECBAYDqBJ//w73RzG5gAgfkFtv7R3/mX6AYECBAg0C+w/Jsvtu3Rw+N2/PXn7cHdG+3h8W0BsF/yx984GQBP60znECBAgAABAgQIECBAgAABAgQIEDgtAf8nIM8oKQA+I6DXCRAgQIAAAQIECBAgQIAAAQIEQgUEwGfkPTg4eP8Zj/A6AQIECBAgQIAAAQIECBAgQIAAgTCBw8PDN8MODzh4E3CmIwkQIECAAAECBAgQIECAAAECBAgQSCIgACZZhDEIECBAgAABAgQIECBAgAABAgQIRAgIgBGqziRAgAABAgQIECBAgAABAgQIECCQREAATLIIYxAgQIAAAQIECBAgQIAAAQIECBCIEBAAI1SdSYAAAQIECBAgQIAAAQIECBAgQCCJgACYZBHGIECAAAECBAgQIECAAAECBAgQIBAhIABGqDqTAAECBAgQIECAAAECBAgQIECAQBIBATDJIoxBgAABAgQIECBAgAABAgQIECBAIEJAAIxQdSYBAgQIECBAgAABAgQIECBAgACBJAICYJJFGIMAAQIECBAgQIAAAQIECBAgQIBAhIAAGKHqTAIECBAgQIAAAQIECBAgQIAAAQJJBATAJIswBgECBAgQIECAAAECBAgQIECAAIEIAQEwQtWZBAgQIECAAAECBAgQIECAAAECBJIICIBJFmEMAgQIECBAgAABAgQIECBAgAABAhECAmCEqjMJECBAgAABAgQIECBAgAABAgQIJBEQAJMswhgECBAgQIAAAQIECBAgQIAAAQIEIgQEwAhVZxIgQIAAAQIECBAgQIAAAQIECBBIIiAAJlmEMQgQIECAAAECBAgQIECAAAECBAhECAiAEarOJECAAAECBAgQIECAAAECBAgQIJBEQABMsghjECBAgAABAgQIECBAgAABAgQIEIgQEAAjVJ1JgAABAgQIECBAgAABAgQIECBAIImAAJhkEcYgQIAAAQIECBAgQIAAAQIECBAgECEgAEaoOpMAAQIECBAgQIAAAQIECBAgQIBAEgEBMMkijEGAAAECBAgQIECAAAECBAgQIEAgQkAAjFB1JgECBAgQIECAAAECBAgQIECAAIEkAgJgkkUYgwABAgQIECBAgAABAgQIECBAgECEgAAYoepMAgQIECBAgAABAgQIECBAgAABAkkEBMAkizAGAQIECBAgQIAAAQIECBAgQIAAgQgBATBC1ZkECBAgQIAAAQIECBAgQIAAAQIEkggIgEkWYQwCBAgQIECAAAECBAgQIECAAAECEQICYISqMwkQIECAAAECBAgQIECAAAECBAgkERAAkyzCGAQIECBAgAABAgQIECBAgAABAgQiBATACFVnEiBAgAABAgQIECBAgAABAgQIEEgiIAAmWYQxCBAgQIAAAQIECBAgQIAAAQIECEQICIARqs4kQIAAAQIECBAgQIAAAQIECBAgkERAAEyyCGMQIECAAAECBAgQIECAAAECBAgQiBAQACNUnUmAAAECBAgQIECAAAECBAgQIEAgiYAAmGQRxiBAgAABAgQIECBAgAABAgQIECAQISAARqg6kwABAgQIECBAgAABAgQIECBAgEASAQEwySKMQYAAAQIECBAgQIAAAQIECBAgQCBCQACMUHUmAQIECBAgQIAAAQIECBAgQIAAgSQCAmCSRRiDAAECBAgQIECAAAECBAgQIECAQITAt6UyJRdW5kjdAAAAAElFTkSuQmCC"/>
          <p:cNvSpPr>
            <a:spLocks noChangeAspect="1" noChangeArrowheads="1"/>
          </p:cNvSpPr>
          <p:nvPr/>
        </p:nvSpPr>
        <p:spPr bwMode="auto">
          <a:xfrm>
            <a:off x="215900" y="21167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25" y="2218267"/>
            <a:ext cx="7124562" cy="376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1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1345450" y="1085260"/>
            <a:ext cx="7605600" cy="87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rgbClr val="434343"/>
                </a:solidFill>
              </a:rPr>
              <a:t>Окно специалиста для записи пациента на консультацию</a:t>
            </a:r>
            <a:endParaRPr sz="2400" b="1" dirty="0" smtClean="0">
              <a:solidFill>
                <a:srgbClr val="434343"/>
              </a:solidFill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403350" y="3"/>
            <a:ext cx="7489800" cy="8296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Разработка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 smtClean="0">
                <a:solidFill>
                  <a:srgbClr val="323C8D"/>
                </a:solidFill>
              </a:rPr>
              <a:t>приложения</a:t>
            </a:r>
            <a:endParaRPr sz="3800" dirty="0">
              <a:solidFill>
                <a:srgbClr val="323C8D"/>
              </a:solidFill>
            </a:endParaRPr>
          </a:p>
        </p:txBody>
      </p:sp>
      <p:pic>
        <p:nvPicPr>
          <p:cNvPr id="195" name="Google Shape;195;p24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16"/>
            <a:ext cx="1243012" cy="6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6936900" y="6392916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" name="AutoShape 2" descr="data:image/png;base64,iVBORw0KGgoAAAANSUhEUgAABQAAAAL0CAYAAABTQJp2AAAAAXNSR0IArs4c6QAAPWh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zd0FBQUdTQ0FZQUFBRDN2WmNBQUFBQUFYTlNSMElBcnM0YzZRQUFBQVJuUVUxQkFBQ3hqd3Y4WVFVQUFBQUpjRWhaY3dBQURzTUFBQTdEQWNkdnFHUUFBQ2lyU1VSQlZIaGU3ZDBIbUpUbHZmRGglMkZ4YXdncUdKV2NRQ2lvalJ4QnJGeEJZc3g0Z294bllzbng1VHJGRVVXeFExOWhveE1haUFVUk9NTGFoclJ6bUlEU3hFelJwUUlZZ2dvb2lDc09wSzJkMXZabllXRnRoOUtDNGVnZnYybW12bWZhWVBXMzc3JTJCTXc3QlNVbEpkV1JOMlhLbE5ocnI3M3lXd0FBc0hyWmZQUE5ZOUNnUWJIZWV1dmxSeUlLODhleCUyQlc0bjUwOEJBTUMzWiUyQjdjdVZGUlViSEVRNjNLeXNwNnoxJTJGMGtMMWMxdXpacyUyQnM5diUyQjRoZTVrV1hRN0xYWDVSODJlWTk3JTJGZ3JSaDRTaXN6ekFBQWZLcyUyQiUyRnZqaiUyQlBMTEwlMkZOYkRldllzV1B1dUx5OFBENzU1SlBjNlpRTk50Z2cxbGxublpnd1lVSlVWVlhsUiUyQnZYdEduVDJQMk1sNk9vN0hjTnp6QiUyRk14dkYlMkJYYzlGWSUyRjg2ZiUyRmx0eGRvY1hqZkdQejRvTGlvYTM1Z1VTME9qNzZESDRsNnJsb2plJTJGNzlkYSUyRmZJZzd2TzNpaCUyQjhyZXglMkYyRExvb2U1OThWajJlT0c3cXJ4V3gwZnZ4bFdTNFBBTUJxcDVHQ09hTnlWbnpkZW9kWXVIdGJ4RDY3dEk5MThsdjFtbkZmbkhISWdYSGFYZm50UmMwWUdWTXJta2ViemZQYkxmYUpYZHF2RTBVdE5wNGZ1czA2dElnMVoweU0wcXYlMkJYJTJGejg2RXRqUkg0Y0FBQyUyQnFjV0N1Y01oRHl6WDhYMlBGOFNMWmV2RUMzWEhOem94WG51aEtrWlBqUmowJTJGUWR5TThIWjhhZWVlaXAzbkkzcjdQSDVBJTJGNlVPOTdvJTJGTCUyRmtqdSUyRktuNSUyQmRSZTV3eUExeDl6c3o0c1l2OHJlNzF5JTJCaWVjVyUyRjRyU0h0bzV1bVdMT1h1Nm96aTNpak9FSFpHNyUyRmh0eDJkbFk2ZTN4TjM4RzU0NmNlSDFRem5yMSUyQjVuaHc3ZTMzNlJDWFoyNm5kcnp2NEpyeHA1NTZ2T2J5JTJCZHVaJTJGemp2eW8lMkZudHdkZDFIV2hiY2VPSFR0MjdOaXhZOGZMZnR6MWxCZHl4M3VmODNyeXVQYnlQenp1cWR6eGtpNiUyRjliRlA1STUlMkYxbnRVN25oSmwyOUlJNjFoM2lqTyUyRjh1VjBhUjBkSFE4b1NTR0hYaGEzSlZiT3RFdmZ2TEd1VEZsOTh4NUE0JTJCT1MlMkJ0TSUyRldiaiUyQk1vbUElMkJQb1N5ZG5ndm5zbVBLcjAlMkJMWjglMkIlMkJLJTJGcnZNaW51eTE4OHV4Yml0ZTB6dm03bmU1UFBqTDFjMmlZRkhYeHFUYzllN054NXQlMkJjdm9QcjF2SFAybjl0RzMzMCUyRmlqU05QaTBjeXdYelZGb1BqeE96WXdHT2o5YiUyQnV5TnolMkJpTXg5M1JVM2x3eUxBeSUyRjZPak4lMkJWQlE5VWpPam5SMiUyRlphdnhjY1hSZDhidWQ5MFNXNDJ2dVh4MnFjWmR0MndWNDYlMkY0WGN6OXpjMVJNaXh6JTJCV2N6WSUyRjEzanhiajdva0RUM3UyNXZrdThwd0FBRmgycThrYTVyeHB0OFlUNzdXT0hiSlRzdG1sRTIwJTJGalZFTExiV29XZXVjbldIdXYzdEpOSiUyQiUyRnpxSldaWHc2NnA1TWJHZk1lRHBHZnZCRmJqVEszNHRaVFR0RnQ2NGJ4VkdiTjQyeFE1JTJCT3AwZE9pYUxNOVZ2c3MwdVVWRTZMY1RXWFhHRE9lJTJGRk12bVluM2YxT1RNMGM1eTViTVNydXlUJTJCbTJ2SFk2S2pvM0dMQjVXTlM1bm1NSzRvMm0wJTJCS3U5JTJGNU5GcHMzRFZhN05JNktrWU5qZmV5eTA1YTdCSnQxNW9SRThVeUFNQXFyM0dET1daa1FuWnF0TjM3b3VoeDRyN1IlMkJ1MTglMkZPWmtaNXl2ajYzR1h4cjc3YmRmSEhuSE83SGt2eVB5c3ZFOHBXbDAydiUyQnclMkJhRTZJM00lMkZjemJlSVk3cDBEem1qQjI2d3RZdFQ3cDdYTXpwdEglMkJjc05NNk1lV0oyek9QbzBsc2ZrSW1tRDhkVmVlNUFRQ3dxbXJrWU02RTdIMSUyRmlEZm0lMkZDQ08yalk3RTF3M1k1dEZoeFpyeG96Y3RPeFN2Qmx3SWRrUW54Sk5PJTJCMjBJRlFuM1IzdmZObzJmckxZJTJGVFFzRzlrVkxiSXoxVFhiR3gzVk9kcG1UMlJ2YTBhSDJMdDJWeHdiblJqN2IxNFowN0xUMXZuWjdaMUs1bVpDZlVhTSUyRkRRVDdqdTFqVThYbmpvSEFHQVYxZWpCbktuUHVIWElsS2ljJTJCc3dpNjNzejQwJTJCOEZ5VkhacGRrRElxRDFwbTU5RFBNR2JuWWJiNW1uVkNkRkhlUHE0am1heTdEMG9oSlYwV2ZGeXVqNjBVMXkwSnU3akNuWmtsRzVyYXU2dk5pVkhhOUtEZiUyQlZQOWRZdGI5JTJCZlhKdWRudG9sZ3pIJTJCclpHZWVLZGZJeERRREFLczhIbHdBQThIOHElMkI0YSUyRk9YUG01TGNhMXFKRmk5eHg5ckpMOHliQjdCdiUyQnNtJTJGbW16bHo1aExmOUZkWVdCamIlMkZzJTJGVDliN3ByJTJCQ1hmJTJGNHNGOHl6UGhrWEg3N3pmTFJyMXk1M0JnQUFyRTdXYkxsWnJGbjFhWXglMkI2ODJZOXM0VDhjVm5FM0xqODJlWXR6M291dmg2OXV4WWYlMkYzMWMyY0FBTURxWnQxMTE0MUpreWJGckNsdnhzUiUyRjNwc2JteCUyRk0yJTJGVzhJU29xS3VLMlB2dm56Z0FBZ05YTjMwdGZqSmZHZkpVTzVxRURqOCUyQmRBUUFBcTV1ciUyQnowY3c4dktZOGJFa1RHNXJEUTN0Z0wya2dFQUFLc09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RUpCU1VsSmRmYkVkajF2aUlxS2loZzY4UGpjR1FBcFZabWZIUE1xY3o4JTJCNER1dm9DQ2l1S2dnTWtjQVNWZjNlemlHbDVYSGpJa2pZM0paYVc3TURET3dYTEt4WEZrVkRnNHJ4V0ZlWmVhUHZNd3h3UEl3d3d3c2w5bHpxM096ekUyeXMzYW03ZmdPeSUyRjV4bCUyRjFhYlZwY0VFV21pWUFsTU1NTU5LS2FTaTRzcU01RmlJUERkJTJGWGdEenJnbThyOEtBRUFBQm9pbUFFQUlFRXdBd0JBZ21BR0FJQUV3UXdBQUFtQ0dRQUFFZ1F6QUFBa0NHWUFBRWdRekFBQWtDQ1lnUlZtOXVpYm9tdHg5cU96aTJQSDY4dmk2JTJGdzRBS3hNQkRPd2dzeU9jVSUyRjlMVVpXWms5WHhxaGJCOFZybiUyQmZPQUlDVmltQUdWb3hacjhjOUElMkY0WjhmMmZ4U0c3dFk0WSUyRjJBOCUyQnBaaUJtRGxJNWlCRldMVzZNZGk4THNSYTI5M2JKeHk5QSUyQmlLTWJIblFPZmo0JTJGejV3UEF5a0l3QXl2QUolMkZIaVgyNlBkNk5sOVBpZmJySDdQaWZFJTJGdXRFVEh2czNoZ3hKWDhSQUZoSkNHYWc4WDM4Y3R6MzhOU0lsdnZHTDNZdWljTDJQNDNEOXNvVTglMkZUU0dQRDBlMUdWdnhnQXJBd0VNOURJcW1MaTBJRXglMkJOT0lOZ2NjRVYxTE1rT0ZHOGNlJTJGNzEzckJOZnhmUDNQUiUyRnZKNHA1JTJCck5ueENZRjJUMXIxSGRZSTFwdnNXZjhac0RMTVhWdSUyRmdwWjA1JTJCTk16YXA3JTJGS0xIM2E1NVQlMkY1S3kwd2IlMkZyWUdIYnJ5YkhYRHphTTlYSjc5Y2djMW1nZFclMkJ4NWZGeHgzNmlGNzZ1dTl3ZkU3cm5iM1NWeU4xczFJOG9ldkRTTzJMWjFySmtiTDQ3bUhYYUwzJTJGeDVXSXlmV2YlMkJUZm4lMkZBN3JuN2EzJTJGS001RjV5ZXBSRlo4ODg5djhhOUklMkJUbm1tN3FYbXhiU3l4JTJCT1dDNDVhN0xGdnNrT1BPT3ZPUlY2bnV1Wk5qN0hEYm8yVDklMkZwQmJMaGVjYzMxaXB0SHUlMkIwT2l5c2VleWZxZmJpTFB0OTZUWTluejlna2QzdjF2ZGJ6YjZQOUtiSFFVNm1qNnBObjRyZjVmOCUyQkdYcGVxV1dQanlhdVBpSjAyclgydEZ6a2tiaDlnV1FsbW9IRlZmUkF2M0Q4c3ZvdzI4ViUyQkg3QlFiNUljMzNPUDRPS1IxeEZmUCUyRkRrZSUyRlBmeTdtQnVUbncyZG5qMCUyRiUyRlZQb3V1WlElMkJMamJ6eFZQUyUyQm1ETHNrZHUlMkJ3UmZ6c3BGdmkyZEVmeHF5aVZ0RyUyQlhmTW9tdk5aakIxJTJCWjF4NHhJNnglMkJVOHZpbWVYZEdkZmo0bmJEOTRpdGp2azRyanZ6ZkpZdDZSVnJCR1ZVVDdoaGVoJTJGNnMlMkJpeTg2OTQlMkJubGVNQlZVeDZMYzQlMkY1VTB6TWJ5OXNjang4MmdGeDhwViUyRnIzbnN1VDJTWkdRZSUyQjhSJTJGUGhKJTJGT0g2WDJMejdnSGg3MFpmN2kzJTJGR05idVd4QlklMkZPeWx1ZVhaMGZEaXJLRnBsSDI5bGVVeDU0NEc0c1BzUFklMkJkemh6VVE4Q3RZMVpSNDdOeGo0ayUyRjFQJTJCR2NxayUyQkdSdThkdXNUJTJCNTk4WHI3MyUyRldjek9qd09zS0lJWmFGU3ozMzQ0JTJCajN4WlVTYiUyRjRwRGRxck41WXdOZG83REQyb2JVVGtxJTJGdmJFTzB2ZUolMkZPR0o4ZlQwNnFqdXJyT29YSm12RHY0TjdGNVVXVzhkJTJGTTVjV2RaJTJGbFphN2hsOTM2OTcyUW5SZjdmc0dSdkd5VTlQcXpOZUhTTlAyaXgzbFV4MnhTZER6NGs5OXZsOWpKalpORFk1OU0lMkZ4MHVTdm9uTDJwekZwOHN5WU4lMkZlemVIZklsYkZ2bTZJb2YlMkJXeTZISE1iZkh2ciUyRkpYWGN5MGVPUzhJJTJCTGtVYnRHMzVjbXgxZVZzJTJCUFREeiUyQk5yN09QOTVIem8lMkJ0Nm1ZWjk1OGI0eFclMkYlMkJIaE9XcFptckpzWDl2ejAyN3B4YUZFMmJGdVVINnlxTVZudGRISU9HajRtcFgxWE9mNDZWWDAySkY2JTJGZE16SjNHJTJCVkRMbzJiWDFna2ZlZk1pbyUyQm16b3VTJTJGUzZOMHJLcEN4N3YzRTlpUk81NmMlMkJLZEc4OWQ4UHAlMkJhNnBpMHYyJTJGaldQdm5CcEZUWnRHZmM4NHV6NyUyQnFRdU9qaHZIVlVhejNhNk01N0wlMkZablglMkJmYXNuOUklMkZjUHoxQUl4TE1RQ05hc08lMkZsRFE4OU9yclc2ZVdJOVdPSGc3dEhKcG1qYk9EZmwyJTJCZnpJWE5vOVBQVDQzZiUyRkNpN01UMCUyQm1QWkZibmk1ekhvMWJqbnpqekd1c2lnNm5QcElqTHozNU9qYWJxMEZQeFNMVzBhbmZjNlBoNGJmRXYlMkJWS2MlMkZ5b1JmSGRVTWIyc2ZIJTJCSGpxMWEzaWJ5JTJGZEg2ZDJiUmRyMWQ1STl2RjJ2ektlZk9xUzJEcFRmJTJCV1BYQmEzdjFLZVAzTkpzdkY0WnB3NGVHWVViWGxjbkhub2h2bnh1amFLbmhkZkVrZnR2bVdzUCUyRjlPTTNlNzF2ZGoxN1A2eDVXN1pyY214JTJCdiUyRldlVEZMbHdydHI5NlZJeDV2RThjdVBYNkN4NXZjWnZZNWF3QmNkMGVtUWRiJTJCVVk4JTJCc3EzJTJCdzdOcWtuM3g1a25EbzZaUlZ2R2NXY2Vtdmx6cHg1ZlRJelhSazdOblBoJTJCSEhuZUNiRmIzWDh6Z0JYRXp4bWc4ZFR1ZXprNnhwRkg3Qml0YTBiblczJTJGbiUyRjQ0ak5zNmNHSDlQM1B2YWN2NFAlMkY5bmxNVDNYeVd0SGkzWFh5QTB0aiUyQm4lMkZ2RGZ1ZUN0VDltMk9paHN2MkRjMmFPQ240VnBkRG84JTJCcDJ5Uk9UVXQlMkZ0RiUyRmFBTkxJNHBpaDNQT2p3TTNhWkxmWGxqem5ZNkxjN0s3Q1lteDhlaHo0NWZxRXc5bmo3MHJUc25GWTRjNDZjYXo0bWVMdnBoTE12ZnJxTWpkVVp2bzFHN2QzTkI4MzlzNWpqbmlSN0ZlZmMlMkI1c0VWczlzTnNxbGJHZTIlMkJPJTJGJTJGYVdaY3dlRzNlZGNtSU1ucG41QSUyQmFrRyUyQk9zWlg3Q0FDdU9ZQVlhemZSJTJGM2hkM3Y1czUwYkZuZE4lMkY2ZXpXRGRiWGNQZzQlMkZLaHVmayUyQk9CUVNPV2VaJTJGTTg2YVBpZEtyZThlZk0lMkZmUmJOJTJGZWNkUzJ6ZkxuTEt2Wk1lWDFGM1B4MjdKYmo5aGhvWm53UlRXUExicnRGOW5PJTJGJTJCcmZvMkw4OUpyUmhXMFZoM1RyRkd2bXR4WlQyRDUyM2k4M0xSNlR5OTZMZW0lMkJpcmt3OCUyRnYyc1h2RllMaDc3eFFWN3QyMWdlVUk5cWlwaXh2dXZ4cURmSGhFWFpQNTJhZGJ0OTNGMnQlMkZxZllGWEZqSGolMkY5V0h4JTJCQU8zeENWbm5SZ0g3ZFFwTnR0dzA5ajdwc1FDNGhWaWRvejklMkIxblI2N0daVWRUaHBPaDN3ZDdSdHFFbnZPNFdzVSUyQlA3TmZRUjNIUDFiZkhpdzIlMkJxeEdnOFFobW9KRjhFaSUyRiUyRiUyRmQ2YUdkangxOFZ1TGVyWmMwSEJldEgxeW14UlIwejdSJTJGOFltdXF5eWYxaW56WUxYNzlKcTYzaW9CdmVqJTJCM1BmeWhldmUlMkJFMkxMQlFsMlNMMlBhQnpWenB4dHUweUZhNWs0MXJPV21XJTJCV0NPU3JuUm1XOWE1RFhqdlhXVFQyWXdpaHVVbE9BMHlkTWpRYVhRdWRVeEppJTJGbnJGUVBEWTAlMkI3M0FnajFURkJTdG5YbThQNDdqN3BrWFA3JTJGODBYajFINyUyQkpINnlkdjFpdGVWTmkyR1g3eE1ZdFdzYW0yJTJGOHNEampzNVBqOUgyNkwwdGZHeGZ1ejFvcld6WmM2enh0RnhaaSUyRnhobTlIcXVaVGU5M1FleWRmTUxONDhlbjN4YVhkbDB2eXAlMkYlMkZYZngwZzZheFJ1dE5vbE9uVGpXSFBjJTJCUFYlMkZLWEJHZ3NnaGxvSExYN1hsNWFYejBiZHolMkI3SFB0a25qTWxucnY1dkxpZyUyRjNNeGVTV2NYRnk3VmJPb2YlMkJGR2pZb3hnNkwzMlU4dVpUdzJyTEw4M1NpOXB2ZmlyMVBWSnpIMG5EMWluNHVlaWNuVm04U0JGOThSajc3NDc1ajQ0ZFNZTmFjNjVzMGFFJTJGY2NYJTJCJTJGcTRSV2pZa3dNNm4xMlBEbCUyRk5uMkRKZjVpS2x4JTJGOSUyQmp6d2tjeCUyQmFWYjQ1Z3QxNG81bjAyTWNlUEcxUnpzTlFOWUFRUXowQWdXN0hzNXRya3EzcWlvczllQ3hRNHpZOFR2c3Y5TCUyRmF0NDVzOFBSb043bUt0dkx4blZjJTJCT3owZmZITHpmNFR6eDR6dDV4OEUxbFM3VWVlSEZOWTkwV05ldDZwMDM0S0dibFRqVnMlMkJvVFJOVFBuYTdlSTVWczIlMkZYbE1HanM1ZDZyTlppWFI0RUtTdXZGNDZtMXg4YjVManNjYUxXUFB2dTh2ZUozbXpvcEpMOTBTQjYxWDh6cnQ4JTJGdVhNbyUyQmdSdFdFMHJqaWolMkJPaWN1M2Q0cWJYUmtmcEpjZkZBYnR1RlJ1VnJCJTJGTlVpVyUyRlFsVEVtRUc5NCUyQnduczdQcHA4WnRGemU4bG53eHN5ZkVFNWVmRzM5N2UwNTBPT0clMkJlUHZ6JTJGRjVDN0NVRFdBRUVNJTJGRE5WVTJJcDI5JTJGSXI3TW5Oem15UDJpYzNLcFJQUFklMkJxQWpZNnZNcWNvMzdvdW54eTVMOGhaSHl5Nkh4b1dYZG85MW9qSkdEWDRwYWpKMFdhMGJHJTJCJTJCNFMyNlBIUjg5ZEclMkI4bkZ4TVBTdmVIZnBVTHBqYjdMeFRiRnB2N1k2TkY4b1NlNVNZOVhZTWVmUzl6SW1XMFhXM3pnMHNBY25FNHgyblJhJTJGYWVMeXcyMkp2bWx4cXhjMmlmZGNUNHklMkYzbnh0YlpGNm50d2M5RUslMkZuRjA1JTJGUG1sMFRNanVyM21iSTJMJTJGYlJaZHE1RlJWUjRmdnZmdHZOV3ZZc3dkY1Zxdm10bjBVMiUyQjdNTG90OVJPdWlMSiUyQng4VkoyZGRxMjh2amdUOGVGcDNyZlFjalFPUHdFd2I0eG1hJTJGJTJGVmpjOFVLdXd1TEklMkZUbzMlMkZPYTN2SFczJTJCVVg4YXBmc3JzdEd4WUQ3MzRpbDNkRmFZMXIlMkZKJTJGOFRKJTJCUjJmbkYzOUxxaTRROUJxUmh6WDF5V2ZaZGgwWmJ4NjElMkZ2TnYlMkJEV0JZMlBlNiUyRiUyRkslMkZ4ZXIyTGt6TWhmTjlsdVRjcVJwc0Q0b2pjUng4dXJuSjAlMkZ6ajdkOFBpeTJXT3g2VlEzOXJyNlIlMkZHdE1WZSUyQktyNFpOaE5jV2wyUDlvcld1WG82SCUyRjI3MkxZbHpXejZSY3V3eE91bWxRYWwxNzJXdVpQZ1RaeDFDWEh4WGIxZEQ5QVl4TE13RGUwWU4lMkZMUlRzY0UlMkZ1bnA1ZHJyTEZaZER0OHA5eWVIOGJlJTJCMUM4dWRUN1pLNktXV01mak1zdmVqUyUyQnpPN0s3WkJkNjk5WDc5Sm8lMkZ1TTQlMkZlWmUlMkJROUJPVEIyT2FKZmpQaXdZc0dhNnV4SFJ6OTlWUnk4eDBuNTliVTN4cW03MUxQbmo1eTFvOFVIbDhjZWU1MFREJTJGNzdzNmhkTWx4VjhWRzhkTVBCc2NkSlQ4Yk1hQmI3WG5GZTdOUEFIamslMkJldTd4ZURWelAxdWU5OWU0WkduamNkS0Q4ZnRMN283blJrJTJCSjhvWFdLVmZFUjZNR3hkbSUyRnVpR3luZDVzeDkyaWMlMkY0bXY3ZlJWckZwN29YJTJGWSUyRlM2WmtpOFg1RiUyRnhwbm5PNmIwd2pqNDhEdWpvazEyRjNncjJFZlB4ZU92enN6OEhYSmUlMkZQV1NaWmxObnhXdjNIWkpESjZaJTJGWG83Sjg1cTZBVUZhRVNDR2ZobVpyMlIzJTJGZHlVV3g3JTJCRDdSYWFuMlhMRkdiSG5BOGZIVGJMaU52ek1HUGwlMkZQbW9oNjlwSlJVRkFVNjIxeFNOeVclMkZaUzNIJTJGZUpHNDdiWm9tejJRMHJqUFc3WFJHUERUb3VPcXd4Sjk1JTJGNEpUWWRjTzFvMmlOMXJIUmh1dEZjWk5Xc2NXJTJCdjRzaDA0cWk4MG4zeDVCclV1dHJ0NGx6Yjc4cDluenZEM0hJMXEyamFlWTIyclZlTTRyV0xvbWY5QjRTMHlxYnhZJTJGN2xNYWRKMnlaZkx6WmVCelFlOWRvS01zWFUlMkZWWkRQdjkwYkhIRDlwRjg2WjFYcWVpdGFOa3gyT2klMkYlMkJqWjBiUnpyJTJGaEh2ME9qZmY0cWhSMFBpWXQ3Ylo3NTF5cVBWNjdZTHpaZGU2MW8zYTUxckpsNXZsc2RkSE5VbmpJZ3JqbDBTZm42Y3B5OGVaMzdXJTJCalFLdmJLNzVidTVaTTN6NDIxUCUyQldaJTJCdmZuWExSbG5EZWdkJTJCeTYxRTg0OCUyQmZadSUyRmZGSlRmbHB1dmpxRDVIeHpiTCUyRndVQXNOUUVNJTJGQ05USCUyRjklMkZwcDlMeGR0RzRmdms5Z1g4U0lLTjkwblRzaDltTWUwZUhMd3EwdTVUJTJCYWlhRmF5YlJ5YTNWM2FrRDZ4MjlKUFN6WmdyZWgweEIzeDdnZXZ4RjFuOTRqdDJ6V1Bvam1meFFjZnpvcWlWcDFpaiUyQk11ajN0Zm14UmwlMkZYckdaa3Y0MyUyRjdyZERraEJvOGVFYmVmdEh0MFdQUHptUExaN0NocVZoTGJIbnB4NWpiR3hRdVg3cGwlMkJROXR5eEdPMDdCcTlydnlmMlBNSEhhTmQzVjNCTlcwVkcyOSUyRmFGeDg3MnN4cWV3UHNjOUNkOXd5OXJobVZJeDU0cW80JTJGRWV0TW4lMkI2ekluUHBwVEh1dHNjR3BjJTJGJTJCbW9NdVdUUCUyQlA2Mzhwc2hPNXMlMkJJSG92MHhQJTJCSlA3MyUyQmo3eDlKZlpMN2N6NCUyRlFHOWk4TjBOZ0tTa3BLcXJNbnR1dDVRMVJVVk1UUWdjZm56Z0JJbVQwM29xcTZPdFlvenNSdllVRiUyQmREWHolMkZvRFlmZE5meCUyRk94YyUyRlFiTnpKTzJpdyUyRlRzNzBaOCUyQkk3ZmE2S1NwUGZqcmUlMkJQUGV5JTJGOG14bTlvenJ6cTNCcnVwc1VGVVdTYUNGaUNxJTJGczlITVBMeW1QR3hKRXh1YXcwTiUyQlpIQndBQUpBaG1BQUJJRU13QUFKQWdtQUZZSVZydTJUZmVyNjZPRCUyRjRQMXk4RE5BYkJEQUFBQ1lJWllIbHQ4cXQ0cnJvNnFxdnRJUU5nVlNh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DZ29LU21wenA3WXJ1Y05VVkZSRVVNSEhwODdBMWc1VldhJTJCbyUyQmRWNWpkV29ObHpJNm96JTJGelV0eXZ6bFhWaVFINFh2bmpuenFxTXE4MzNScEtnZ2lsYndORkZCNWx1aFNlWSUyQnNzZkF5dW5xZmclMkZIOExMeW1ERnhaRXd1SzgyTm1XR0dWVXhWVmY0RThLMnJ6b1I1YmhZS1dLV1lZWVpWek56S1REVG5adE15ZnhHdndGbXU3QXh6VmFZTzFpaHVuQm5tQng5JTJCSWxxMiUyQkY1JTJCQ3hyUHZLcUNUTWhtWjVlck05OFRLeVpucDglMkY0UExwMzMlMkY5YiUyQmQ0RFZxejZacGdGTTZ4aVZ0WmdIdjdjaU5oajk2NzVMV2c4MlNVWmxWVVJUWXRYM0pLTTdOZnZyaiUyRnBLcGhoRldCSkJnQUFMQ1BCREFBQUNZSVpBQUFTQkRNQUFDUUlaZ0FBU0JETUFBQ1FJSmdCQUNCQk1BTUFRSUpnaGxWYyUyQmN0OW9uTkJRUlRrRDEydWV5dCUyRkRnQ3dOQVF6ckFZNlhsc1cxZFhWTVd2a2hiRnBmZ3dBV0RxQ0dWWnhYNDJmRUswNnRjNXYxVkglMkJjdlRwWER2ejNDYU9MZjBvT3hndjklMkJtODBHejAxTHVQenA5WGU1MHVrWjJrJTJGdUxWeSUyQkxRbTBiWGpHZE12ZnVVM0RnQXJHb0VNNnpTeW1QQ096Tmk2dzdmejIlMkZYbWhwMyUyRjNmM21Iak5sTnpNYyUyRlhIZldQR0w4JTJCTm1pN3VHTmVXWmNZeTQyUE8zanAzNlJxWm1MNjJWd3h0WVk0YWdOV0xZSVpWMmxjeGZrS3JXR3lDZWVyUXVIZjhPWEYyajN4SXR6MHdMamp4c3hqN2FjMW1mY3BmdmpaNlRUdzV6dTJXSDhpWWNGSFhLQzR1enMxR2IzRDBzJTJGbFJBRmkxQ0daWWxaVlBpSGRtYkIyTFRUQXZxMW12eExXOUpzWjUxeHdVRyUyQlNIc2phOWRFVE1temN2Tnh2OThhQTk4Nk1Bc0dvUnpMQUtLeCUyRjllQXh0MVNrV1c4SGN0bHNjMGZIYXVLNTJiZkxVUiUyQktLVyUyQnVaaWM0YjElMkIlMkJhbUhqZU5WRTdJUTBBcXhQQkRLdWtMJTJCS1ZpN2VLNXJzTWpwNW45NGpGTzdkdEhEV3diOHc0cUtUbURYNGJYQkc3RGZ0ckEwRThNMTZlMlhQQjhnMEFXTTBVbEpTVVZHZFBiTmZ6aHFpb3FJaWhBNCUyRlBuUUdzbk9aV1JsUmx2cXViRkdYJTJCSWk3SUQ2NEFzJTJCZG03NmM2MWlqTzNFOGozTkh3NTBiRUhydDN6VzlCNDVrenJ6b3FxeUthRmhkRTBRcWFKc3AlMkIlMkZlNzZrNjdmeXZjZXNHSmQzZSUyRmhHRjVXSGpNbWpvekpaYVc1TVRQTUFBQ1FJSmdCQUNCQk1BTUFRSUpnQmdDQUJNRU1BQUFKZ2hrQUFCSUVNd0FBSk5nUE02eGlhdmZEWEpUZEQlMkJ4S3RCJTJGbWh4OTVLbHAlMkJiNzM4RmpTZWVkVUZtYSUyRlZ3aWd1ckk3Q3FNcVBOcTdwbjglMkJNQTd2dkY1bHZDZnRoaHBWY2ZmdGhGc3l3aXFrTjVoVXRHOHpWbWYlMkJhWnVOQUhmQWRsdjNna3BvUEZGbHhIMXhTVjNIbVByNk4lMkJ3RldEQjljQXF1QjJsJTJGVzM4WWgyOG4xalRzNGZOY08zOWJYcWxpR1ZaTnZhMWpGRkdUQ0lQdEwyOEhCNGRzJTJGaUdWWU5mbldCZ0NBQk1FTUFBQUpnaGtBQUJJRU13QUFKQWhtQUFCSUVNd0FBSkFnbUFFQUlFRXdBd0JBZ21BR0FJQUV3UXdBQUFtQ0dRQUFFZ1F6QUFBa0NHWUFBRWdRekFBQWtGQlFVbEpTblQyeFhjOGJvcUtpSW9ZT1BENTNCa0RLN0xrUlZkWFZzVVp4NWklMkZ2d29MODZQSjc4T0Vub21XTDclMkJXM29QSE1xeXFJNnVxQ0tDcXNqc0tDM0slMkI4UmpkOXh1ZlI4NkQ5ODF2QXl1enFmZyUyRkg4TEx5bURGeFpFd3VLODJOQ1daZ3VUUjJNQTklMkZia1Rzc1h2WCUyRkJZMG5qbnpxcU95S3FKcGNUYWE4NE9Oek5jdnJEcnFDMlpMTWdBQUlFRXdBd0JBZ21BR0FJQUV3UXdBQUFtQ0dRQUFFZ1F6QUFBa0NHWUFBRWdRekFBQWtDQ1lZWlUxTmU3dVhoQUZCWXNldXNSMWIlMkJVdkFnQXNrV0NHVmRsNng4VERVNnFqdXJyMjhIRU1PaUIlMkZIZ0N3VkFRenJLYktYJTJCNFRuV3RubmJ0Y0Y3bEo1JTJGS1hvOCUyRlByNHRuN3U2ZW40MXVFOGVXZnBTN2ZPNjh6cld6MUczaVY0OTlYRE9lVWZlMnVtU25yJTJGTzNZeUliZ0ZXQllJYlZWTE9kTDR0MzhqUFBIMSUyRndyN2l1Tm96SG54T25UN215WmtiNjQ3NHg0NWZuUnVsSFUlMkJQdSUyRiUyQjRlRTYlMkJaTW4lMkY4ODFQNnhPTUxtams2WGxzV3MwWmVHSnZtdHdGZ1ZTR1lZYlcxWUkzekJrZmZIYVBHZmxvejNQSGF1TyUyRnNyV3RPdCUyQjBXUiUyQnc4S3NiJTJCZTJqY213bnBzM3Q4UHo5JTJCWUp6OXklMkJueG44OXFOcjhhUHlGYWRXcGRzMUVyYyUyRmx0OHJQT2JZNHRqWHlPQThCS1J6RERhcWs4WHU1elVBejVaYzJNOFRlYkdaNGFRJTJCOTlQYmJ1a0klMkZwV3Bud0xzdk5ZTSUyQktSemZ1SDRPc3p3QmdKU1dZWWJYMFZZeCUyRmMyWSUyQmNzdGo5T01QeElTYU15TEczeEZQNWVPMiUyRk9XYjQ3THh4OGQlMkJlM2VMSXpJQlBIJTJGWnh0Ukg0cnFCTFdPelZ0blQlMkZ4djNaaSUyQlRuNVJlWFBhJTJCNXQ4NkFLeDBCRE9zbHRyR2dSY2NFcmR2azEweTBTRXVtNzdEZ2hubWpudkclMkI3JTJCcldVclJ2UHZFdU9aJTJGejQ2dE01YyUyRmFtRGZtSEZRU1c2OFlJTXJZdGNuQnNUUEMlMkIlMkJQSHUzT2pCWlhIWjI1ekNMbUw4bllJTTVvY1ZVYzNXQlFBOEIzVzBGSlNVbDE5c1IyUFclMkJJaW9xS0dEcnclMkJOd1p3R29vdTNlTEkxNkl3eDdQUm5MYTdMa1JWZFhWc1VaeDVpJTJGdndvTDg2UEliJTJGdHlJMkdQM3J2a3RhRHh6NWxWSFpWVkUwJTJCS0NLRnBCMDBTJTJCZm1IVmNYVyUyRmgyTjRXWG5NbURneUpwZVY1c2JNTUFNQVFJSmdCaFpvdG5OY3RoU3p5d0N3T2hITUFBQ1FJSmdCQUNCQk1BTUFRSUpnQmdDQUJNRU1BQUFKOXNNTUxKZkczZyUyRnpndzglMkZFUzFiZkMlMkIlMkZCWTFuWGxWQlZGZG45OEZjSFlVRnVWOTVqVzc2ak0lMkJqNTBINzU3ZUFsVmw5JTJCMkVXek1CeWFleGdoaFhsMiUyRmpnRW1EVjRZTkxBQUJnR1FsbUFBQklFTXdBQUpBZ21BRUFJRUV3QXdCQWdtQUdBSUFFd1F3QUFBbUNHUUFBRWdRekFBQWtDR1lBQUVnUXpBQUFrQ0NZQVFBZ1FUQURBRUNDWUFZQWdBVEJEQUFBQ1lJWkFBQVNDa3BLU3Fxeko3YnJlVU5VVkZURTBJSEg1ODRBVm02OWUlMkZlT2R1M2E1YmNhWDFVMGlld1BqOExxdVZGUVVETUczMFZWVVpUNVdpM00lMkZGY1pCWm10RmVIRER6JTJCTTY2JTJCJTJGUHI4RnJNeXU3dmR3REM4cmp4a1RSOGJrc3RMY21HQ0dWZFNOTjk0WVBYcjB5RzgxdmpuekNuTEIzS1N3S2dvTEZUUGZYWE1yTTlGY1hSQk5pakolMkY0QlhrZnVVMXV0TFMwdWpWcTFkJTJCQzFpWjFSZk1sbVFBQUVDQ1lBWUFnQVRCREFBQUNZSVpBQUFTQkRNQUFDUUlaZ0FBU0JETUFBQ1FJSmdCQUNCQk1BT3J0NmxENG96dDk0MmIlMkZ2VlZmZ0FBRmlhWWdkWGExRGVmak1tYk5vdSUyRjNqSXNwdWZIQUtBdXdReXN4cWJHbTA4V3gzSDlMNDFmalgwc1J0UVc4NWhiWTYlMkJPSGFOaiUyRnJEdlRmJTJCS3J4WVo2M2ppWTduQW5qcmtqTmklMkJkbXpmbXlJM1VaMmR0ZTc5V0x4NDYxNzV5OWZPWUUlMkJOSVdmMGpzZnEzayUyRnVPbVBpMXIzeXQ1RTVuRmg3Z2R6c2QlMkIxNDNkdllmdjVsTzNZOE1YOTdkVzhqZjluNkhuTm03UGpzODhsZXBhNjY5NVYlMkZIbVBtUCUyRjc4ZGZNWEJWamRDR1pnOVRYMXpYaXllSSUyRm8yckpMN0hiWTJIaHNmakZIYlB6YkIlMkJPdDhlTmolMkZQaEg0JTJCQTNoOGU0VFU2TVlabnRSODglMkJPbTU2TFROJTJCNndIUk1oT2ZSJTJGNWgwJTJGakxXOW5MWmM0N3VEVE9HWkNQMFdkUGowRWIlMkZpTTNQdjdSZzZQMG5BRTFNVDFmSm5Ddkd4b3RtMlZQZDRrVGg5WGNSdmIlMkJmdlRhaUV5Y1pzNCUyRjhnJTJCeDZWJTJGZXF1YzI5cXg1REpueEVmM1dqT0c1eDEzbk5rYWNHUlAlMkJOaXltZDZubk1XZXZ2cGhGN212STZmSEQ4aUhSJTJGejlueG11NTIlMkJzWDNkZk5YeFJnTlNTWWdkVldkamxHOFI1ZGN4SFpaYmZEWXV4ajJWQ3RNZkdQUFdQcjNPenFIMlBER3pJQnVYYiUyQmpEckdQSDklMkZkRHJ0bVBubmRUbjQzTmp5Z3clMkZpNiUyQnpHbmpmRmxRZms4N1RMYm5IWTNMZmpnOXdaTmNiY2VtcThlY2daMFMwWHpGbTFNOFNaJTJCenM5RyUyQlBQeCUyRjJkVG90akZ0eDRuTHZsQiUyRm5iZURaTzM3Rm01dmZZZDQ2UFMlMkZQM00zJTJCMnUlMkJ2SjhXZ200ajlZYkJxNXhvTG5scCUyRk5YdlMlMkJzdHEyajg3cjVFOERyT1lFTTdDYUdoTVBYZk5vUEhUNmpqVkxEcnBmRnhPZldiQXNZOEVNODI5ajhsbjVwUmFOWmN5dGNlcWJaeTRJNnB6YUdlTDglMkZWWGtoJTJCdTFZSWI1cjUzdmlJdHkwWHRySFBsUXQzZ205NWdmamJOTDhoZXRSOTNaOHg4TiUyRmxzRDk5VWxEdTQ2TlBhdURmQXY4c01BcXlIQkRLeWVjck9xTjlVc09jZ2Zzc3NiN3Z6Ym91dDdXOFdtWGVxWlhzN0l6VXIlMkZLUk9jJTJCU3VNZWVpYWVMdDklMkIxZ3p1JTJGSHNndmllT3FSJTJGRE9oMFFIVE45Zkg3Y1dmZiUyRjhTWlZ6YTBQQ0p2eTkzaXNMRiUyRmlyOHR1UEc0NXUzMjBUNTM0d3UwYmQ4NXNoUEJVejk0SjFwdW1iJTJGdjdIT2JrajJ4QkZNJTJGaUhmS004ZUwzbGZlWnhQS1lzZWJYck1rQTFqdENXWmd0WlJiVG5GQXpYS01XbTElMkY5RiUyQng0UXZEWTF4RjNXVUxYZU9oTFElMkJwZDBsR2REa3hiajY0TkhwdVhiTzhvZnViWjhZOXAlMkY4d2NoZmRzMjI4OW91YThhN1pkYzUlMkZxQTNrQ1ZIJTJCMDJOaXI0VnF1ZTRiOW5yRjdETiUyQmxibSUyRkxuSGl6UWRIYWMlMkJ0YThhN3Z4bG4zbE83TkdUQmtveU92V1pIejh5TnRkMzMxOUd0TlAlMkJZJTJGJTJGaFIlMkZEUXh3enolMkZ1WFU5T2I0JTJCTHJ1a1pKSDd5cjdwNzUlMkIzeHFrUDlZaVRGbjZnQUt1bGdwS1NrdXJzaWUxNjNoQVZGUlV4ZE9EeHVUT0FsZHVOTjk0WVBYcjB5RzgxdmpuekNpTDd3Nk5KWVZVVUZoYlVERklqdThlSjYlMkJiR1JkY3ZZUmFaYjhYY3lvaXE2b0pvVWhSUldKRDdsZGZvU2t0TG8xZXZYdmt0WUdWMmRiJTJCSFkzaFplY3lZT0RJbWw1WG14c3d3QXdCQWdtQUdhR3h0OTQyJTJCWnBjQlZobUNHUUFBRWdRekFBQWtDR1lBQUVnUXpBQUFrQ0NZQVFBZ3dYNllZUlhWdTNmdmFOZXVYWDZyOFZWRms5eCUyQm1BdXI1MGFCM1REekhWWVZSWm12MWNMTWY1VlJrTmxhRVQ3ODhNTzQlMkZ2cnI4MXZBeXF5JTJCJTJGVEFMWm1DNXpKNmIlMkZUQ0k2bGlqT0JQTlByaUU3N0E1ODZxak10UEpUWXNMb3NqJTJGVndXV3dBZVhBQURBTWhM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CVHVmOEZia1QyczI3cERmZ2dBQUtoVlVGSlNVcDA5c1YzUEc2S2lvaUkzQ0xBa0JZVkZVVkJRa04lMkJDNzc3cXFxcW9ycTdLYndFMHJMaTRPR1pOZVRNbSUyRnZQZTNQYjhZTzdZOVlSWWI0TXV1VUdBSlN2SVJMTlZYYXc4Y3JGY25mdVZCNUNVJTJGUU43MHB2JTJGaU0lMkZlZnlXM1BUJTJCWUFRQ0F4WmtlQWdDQUJrWDhmOEp4SzNwdnBHM2RBQUFBQUVsRlRrU3VRbUNDJTNCJTIyJTIwdmVydGV4JTNEJTIyMSUyMiUyMHBhcmVudCUzRCUyMjElMjIlM0UlM0NteEdlb21ldHJ5JTIweCUzRCUyMjQ1MjcuMDA0NDgyNzU4NjIxJTIyJTIweSUzRCUyMi0xMTQ2LjAwMjQxMzc5MzEwMzQlMjIlMjB3aWR0aCUzRCUyMjMwMCUyMiUyMGhlaWdodCUzRCUyMjE2OC40NCUyMiUyMGFzJTNEJTIyZ2VvbWV0cnklMjIlMkYlM0UlM0MlMkZteENlbGwlM0UlM0MlMkZyb290JTNFJTNDJTJGbXhHcmFwaE1vZGVsJTNFOOulOQAAIABJREFUeF7s3Qd4HOd97/vfVmDReycIEKxg750iKVHFKqS6KFuyrnzjNJ/jnDjJSTu5vk/uPSflJI7jJDdxkS1bXaIaRYkm1cXeOwmSAEH03hZY7GLbfWYWpNhNQOSCQL77iA+H2pn3nffz/mdm94fZhUU8EEAAAQQQQAABBBBAAAEEEEAAAQQQQGDEClhG7MgYGAIIIIAAAggggAACCCCAAAIIIIAAAgiIAJAiQAABBBBAAAEEEEAAAQQQQAABBBBAYAQLEACO4MllaAgggAACCCCAAAIIIIAAAggggAACCBAAUgMIIIAAAggggAACCCCAAAIIIIAAAgiMYAECwBE8uQwNAQQQQAABBBBAAAEEEEAAAQQQQAABAkBqAAEEEEAAAQQQQAABBBBAAAEEEEAAgREsQAA4gieXoSGAAAIIIIAAAggggAACCCCAAAIIIEAASA0ggAACCCCAAAIIIIAAAggggAACCCAwggUIAEfw5DI0BBBAAAEEEEAAAQQQQAABBBBAAAEECACpAQQQQAABBBBAAAEEEEAAAQQQQAABBEawAAHgCJ5choYAAggggAACCCCAAAIIIIAAAggggAABIDWAAAIIIIAAAggggAACCCCAAAIIIIDACBYgABzBk8vQEEAAAQQQQAABBBBAAAEEEEAAAQQQIACkBhBAAAEEEEAAAQQQQAABBBBAAAEEEBjBAgSAI3hyGRoCCCCAAAIIIIAAAggggAACCCCAAAIEgNQAAggggAACCCCAAAIIIIAAAggggAACI1iAAHAETy5DQwABBBBAAAEEEEAAAQQQQAABBBBAgACQGkAAAQQQQAABBBBAAAEEEEAAAQQQQGAECxAAjuDJZWgIIIAAAggggAACCCCAAAIIIIAAAggQAFIDCCCAAAIIIIAAAggggAACCCCAAAIIjGABAsARPLkMDQEEEEAAAQQQQAABBBBAAAEEEEAAAQJAagABBBBAAAEEEEAAAQQQQAABBBBAAIERLEAAOIInl6EhgAACCCCAAAIIIIAAAggggAACCCBAAEgNIIAAAggggAACCCCAAAIIIIAAAgggMIIFCABH8OQyNAQQQAABBBBAAAEEEEAAAQQQQAABBAgAqQEEEEAAAQQQQAABBBBAAAEEEEAAAQRGsAAB4AieXIaGAAIIIIAAAggggAACCCCAAAIIIIAAASA1gAACCCCAAAIIIIAAAggggAACCCCAwAgWIAAcwZPL0BBAAAEEEEAAAQQQQAABBBBAAAEEECAApAYQQAABBBBAAAEEEEAAAQQQQAABBBAYwQIEgCN4chkaAggggAACCCCAAAIIIIAAAggggAACBIDUAAIIIIAAAggggAACCCCAAAIIIIAAAiNYgABwBE8uQ0MAAQQQQAABBBBAAAEEEEAAAQQQQIAAkBpAAAEEEEAAAQQQQAABBBBAAAEEEEBgBAsQAI7gyWVoCCCAAAIIIIAAAggggAACCCCAAAIIEABSAwgggAACCCCAAAIIIIAAAggggAACCIxgAQLAETy5DA0BBBBAAAEEEEAAAQQQQAABBBBAAAECQGoAAQQQQAABBBBAAAEEEEAAAQQQQACBESxAADiCJ5ehIYAAAggggAACCCCAAAIIIIAAAgggcMsFgHl5eeELp8Xv96uzs1Pp6emaMGGCrFYrs4YAAggggAACCCCAAAIIIIAAAggggMBNEUhJSTFzqJ07d6qyslIul0s2m+2ivurq6m65TO1aGLfczl4YALqScxWSXQ1VJ5SSFEcAeFPKmkYRQAABBBBAAAEEEEAAAQQQQACB3ywQCoUUDofNP4N5GDd1XXhj17m2BtumxWI5356xfG7/jH0b6D6abTlccsZnKTkhRslxIgAczCRf7zYXBoBZY5fJ5krXqT3vKt4ZIAC8XkTWQwABBBBAAAEEEEAAAQQQQAABBG6ggBGoBYNB848RtA3mYdxF53Q6zU3PhX5Ge4FAYDDNmeGf0abxtxHgGe0Y7Q00/DM6N7aPScxWUsF8Jcb45fJXEQAOalauc6MLA8CSRd9SbGqx9r3/v+UMtRMAXqchqyGAAAIIIIAAAggggAACCCCAAAI3UsAI13p7e+Xz+QYd2BkfpU1KSjLDNiOk6+vrM9vzeDyD2lWHw6G4uDgZfxshoNvtltfrHVQAaGyfmDVeBXOeVoK1XfbWbQSAg5qV69zowgBwyj1/qYTsydry8vdk89bepADQJqvNoaS0VLli7YoJedTp9qi9q/fyPbZYZY1LVqwrTqnxNlm8bvW529XVJ3mvFVZbYmSxuZScGqf4WEm9Lerx9KnjmvVtk6wuxcW7lJLmUri7XX0et7p8kj9kfHLbKldyilwJ8YpTr/p6PWrp8CgUCktWm6xxKYqLdSrVFVJf0CZf0KYER0AhX6/cbV3yBkPyX+ecXLaaNU4WR4JSkyyKsfrVY7TnD6hvsO2xHQIIIIAAAggggAACCCCAAAII3NIC535HgxECGsHdYB6JiYnKzMw0A0DjLkIjrOvp6TGDu8HctRcTE6Pk5GQZfxt3Ara0tJjtDaYtu92u1IKZGnf7f1dCuEGqeZcAcDCTfL3bRD8ATJArMVsL771HpSXJyvMd12fbj+jXW09etssWe4xiJ92hsaWlumeKSzqzQ/U7N2lrrVTRcY0ROkfJGjdRt989WVPGhGQ5/YYOHavTh0eusY01QYqdpNLp43T73WMVOLRJTYd3mH019DgkxWrc0ts1ac40TbacVvXJ41q3+Yh6fX5ZXcmKnXi7Jo3P091jvartTlC9O17TM9rVV31S29/bpkq3R43XOymXrhc/Wc7UObpnmVV5MU06+N5WVTZ3qG6w7bEdAggggAACCCCAAAIIIIAAAgjc0gIEgPwSkBtaoNEPAJOVkFKoe55ZqznT8lQUPKnP3/tM77+zVU2Ses6PziZbTKLyVqzVrAVztHqyU4FDH6hi00t6r1w60nINBnu2rLFFmrtojEryQ7JUf6xTZ5q1q/w3BIDOCZq1ZK4efHqZ7Pt/pcbdH+jto1JlZ7Jkz9Pih+7TkttnqTR8TOW7d+qXL36mJo9PvsR0JS5+UvOmFerrJU3ac9Kj3ac8Gp/SLX9jlQ5/cVB1Hq/aBjtzifMUk327nl5jU7GrRlue26Djtc06M9j22A4BBBBAAAEEEEAAAQQQQAABBG5pAQJAAsAbWqBDEwCO0j1PP6JZs0pU6OzSmbfe18HXN2inpKrzo4uVMy5dsx99SvMWzdLibL+6927QyesJAGV8ZNciq80ii7HY/1tzjE/rXv1hfClmmqYuWaZ7nnlcaWd+IfeR9Xplh1TeXijFzdYDjy3SnavGKttfrspt2/X+zzeorMerpuRMpd39jOaXZmttSpne2bhbr286IouMDsMKm/0bS4N8EAAOEo7NEEAAAQQQQAABBBBAAAEEEBieAgSABIA3tHKvFgAaX+o4+45n1Vu/R/7ueiUULFKwz62emm2Ky5klR9Io9dRsldXuUnzBYvU2HZSvo1IJoxYpHOxTd802uTKnKCa1xNxGFpviCxbK11KvYE+rJq96RBNLx2lCskdVR6t1ZM8pna7Zpq5QwOzL57Wqz+PXmPmLNG16oZaW+NVQflZ7d53SSbdHLb1hOcMuTch1amqhXXsr/GqorFdm9Tb1JuSotWCBCnO9io0Jqbo+Vj2WsMKJAVncdqXYHJo8xi63J6wj5QFNz6xTRqxX+5vHSLljVDi/RK66MnlPH9L+3VvlDuUqvniNvrY8XXOmunSmKqiuY7ulfS/puLVU1enzNX7hFGWmuORqadWRijM6UVUnRzhOoe5edTdWKzYlQ8lZOSrJMH7TjVTeLI3JDml8bkh7K6w6c7beNItJKVLyqLmaPsauWIdFByoCyk1J09TCHPW6YtTdfEbtv35JTZZUtYxaoHGFdsXFWnSqKqCcJItmFtu0tyKok1Xd6mmslj02TvFZBcqs2a5YT5OaCxYrPj9bhfk21dQH1VDbavZrcyaY7qUplcqMadORzgmqb4o858qeoZjk0eayxeZUgjHfzUfkay83twmHguYcx2ZMVEza+Mh8S4o35rHtpLwtJ8xli9UWGWNqiVkb3TVbzVox57vzrHobD5jLFnuc2YYjqUDxObPUXbPdrD3jOaMWe+p2mcu22FSzBu1xmWb7xjYBT4viRy1SsLfN7Cs+f4Ec8dmRMcYkm9v11O2Wv7uuv6Z7+mt6hhxJheay1R57cU2bY/Sb+3txTVsjY2wtk7f1hOliBM/mGNPGypVRai6Hz9V0xxn1Nh1WQsFCWeyxZl/OpEK5cmaay6G+bsWPWiy/u1ae+j1m27aYJHVXb5MjIUfx+fPVXb1VQW+7+VzQ02K2b4zJMDDHGJvSP8Zd8nc3mMdj0NcVGWPuHDkS8/vHGGf2ZZj3dZ412wsHfJH5zpqimJQxkfm22s32eluOydd22lw2omzjudi08YrNmGQuKxyMWLSXm7VhzqPNqZ7qbXKmFMmVNd2cq1DAa67n76qWp2FfZIzORLMNR0Ku4vPmmstBb4e57/6eJvXU7DCXba409dRsl92V3j/f2xXwNEUsfJ2mjbG9IyHvopo2+unrqjHbCPl7+2t6umKSi8w5jdT0IvU2H42M0TiHhULqqd2m2PQr1fQpeVuOm+czi9VhtmF4ubKmRuY74DXb6OuskqfhgLlsdcRF5tGo6dzZ5nKwr6u/phsuqeltssdlXKGm282+LqppZ5LZfk/dHrNuEkYtVrDvy5p2JheafUVqepF6mw5FztP9NR05bkvNejVszeN21OLzNW0etxar2YZZ05mTTeeLa/pQ/3Hr6q/pUYrLmWlaRGp6kfzuOnMfzXmMSYrMY1yW4gsWmDUS8LZF5rG31ezL+P+O+Cxz+bKavvBalDv7kppepN7Gg+rrqDT7Na9F1VeuaWMOvW0n+49bmbYX1vSXY6xQb9MRc98vquns6ea+hwK9Zi1Ejtu95rLNmdRf0zmKz5t3UU0HeprNc1qkptNNM3tsmrm/Rq37exrPH7emRZ5x3OaZfVmdCZF5bNivvq7q/uO2v6azpikmpfjL49Y4vi+s6XAocp42ajp9gnqqt/afpxeade9tOdZ/njZqOnItcmVNi5ybLqnpyHEbb9aCcU4x9vGimu5pVE/tDtPW5ko19/2ymjbm0WvUtDHGeeY5LnIt6q/p+r3ynz9uPZF5zDGuRZGaNs6h5nHbdFi+jgqzL2POIjU9STFp465xLbqkpo3j9qJr0cFLarrAfN1jnpv6uvuPW6Omd5vHnHFtMefRrOmFkWtRb6u5bF6LrlrTxrXoRr6+OtFf08Z5+lrXov6aNq+3MRdfi6qN87Qncp6+2rXowpouWKSAx6jpyLXIFpdhtmdcnw2bntqdV78WVW+9pKar+mvaax4jxjn1opq+4rVo65c1bV6LQpdcixb3n6fP1fSl1yLjPL3fvOabNW1ei/K+vBb5Os1rtnktMmu6/1p0UU2fuxYtvqSmcy+6FvU07Lu4pnl9df5axOsrXl9F3jPw+orXV0VynX99deG16D/36yt/b4ccWXPU0Xha9cc3K3vinYpJyFTjiU2KTcox/20se7vqlT3xLvm6m81/Z41fKVfKKDWWbVJ8UpaKZq5Wb6PxvqhasTnz5e5oUtWh95RetEiJWePUcHyTbM5Y5Uy8U21nd6mr4bhyJt2lUNCvhhOblDpqlpJzp5ptG9/7Vzj9fgXdZ+RrPSFbxiz19nrNNpJySpVaONdcLxjwmu25m06ptXK7uWxcb43n4jPGKLNkqVpOfSSbPYbvALyhKd81GrtaAJiUlq8FD/6luk6/Z56QUyc9qkBvm9qPv67kknsUm1mq9mOvmW/mjOe6zmxWb+MhpZY+ar7Jbj/+hhJH32aGDsY2RpCQOukRdVcfVW/DMY1a+IiKx4zVhHiPmv0OnWnvU+O2n8rjdit20uPyh+Pk9/qUnRWvktHxmj0lTtV1Xu0/4lZT0C1vMKjYUJIWjo3Vyqkx2njSpdqyKk05/rxaYgt1pHC15s+WMpLDOrQnqBaHU72jXUpzOzTKatG8Iq9qWsL6YL9VD02t1viMTn1wNFOn+hLVlRKjFL9DztYm1W77uYKuDCXN/S3dOalDE7Pc2nwyX6o/qrldv9B+3aHTiXdp4VyXLH6/DuxsU7MloF6XRVnWGPU1t6vySJkyx4xTyZRJmpvXLb+3Vx8d7dPMSS4tnh6nrYeC2r/vuCp2vaaUovkaO/9hrZrcI3vYoze29Kkk064VpbHacdahimPlCm97XoHcaQoufEaLJ/kU7/Dq19u7VZgeq3vmpGrL6bAOn2xVy+GdsielK2XyQhUf/IlcTcd1aMyzyppRqsXz4nWqzK0Th06rfMcLciTmatTCZ7Us6QsVWMr0Xu0CHS2vU8fx15U4ZpX5RrDj2OuyOFzmfHef/VQ99XvN+Q4H/eZ8Gy/2jXDCqAvjkVr6mPmC2XiTaMy9xeZQ+7HXzQAkYfRysy7C/l6llD5qBhPuis1KmfSoWVPGc7Hpk5Q89mvmsvFmyujX135KnSffVcrER8w3jEa/RjiZMukRcz0jWDLaMAKH9uOvKXXiQ3KmjDH3yQgUjOc6T62Xr/WkuWy8ATXaSCq5yww3jP0zwlBj37vOfGiGCUa/oaDXfO6imrbYzPEbbxiMQMNYTxaruR/xuXOVULjM3AfjjaXxnKdxv9yVH5vLVkeCuZ4RKBp9G8tG6GU8520tU+ep90wzI9gznotJHaOUCQ9GxuiuM9czTt7Gv431nMmjzWUjRDOe6yh72wzjIsdti7nvyePuNd8oGesZb1jN47Zik3qbD0fG6O/pP25XmAGOedzanJH5rv5CPbW7zPEat7MaZsZcG3NuzmMoEBlj/R65z35m7pPV4TL7dWVPU1LxqsgYfV2mrbf5mDrLPzC3sbvSImNMG6eUcQ9ExtjTGBljZ6XaT6wzl52JBZExJuZHxnhinXydleaysb5Rq8njHjDbMZaNwNAcY/kH6m0+ZvYb8nWZbSQWr1Jc9nSzLi6r6UmPmoFvhzHGUYsUn7/Q3MZ4Yxmp6V2mh9G24WP0ZYS4iaNXmstBf4/5nOFq+BrLtpiU/pqeoORx95n9GvOSOukx+dpPq6PsHdPMmD/T4qo1/bpZB0Y9GOsZ9WG0b9S0t/WkuWzUkfFcUsmdcmVOjcy3I96sd6P+ehv3m/2Ggj5zPxJHL1Nc7tzIfFus5no9tdvN0MY4Ni0WW2S+jeO28LbIfAd9/TV9QO4zH0XmOyYxMt+Zk5VUcndkvnvbzZox9s3YR3O+47MiY0wpVsqEh8xj5OKafkOpkx6WM7mov6ZzlDrxEXWcetcMqoy+Itei18zzg3GeiNR0/7WoYrN5PvnyWmQct8sVlzvb3D/jPBSp6S1mOGHWtBQ5N+XPV8KoJf1j9JvPGaGe++yn/cdtf01nTVPSmAtq2jxuj6vz9Pv9NZ0eOTeljY3U9Ik3zBDkfE0fN2r6ETmTRvXXdJ45Jx1lb8rXXmHWWaCnyXwuedz9ik0fHzk3uVL7a3qjGe6ZY+zrjpybim9XXPaM/uM2JjLGqs/UU7/HXA6Hg+Y53HiTZQRTRq2GjZo2j9vdcp/93OzXaosxbV3ZM5VYdIWaLu+v6dhzNT3e3EfzPO1pNtszxtBR9pa5bISXRl/GDw3N4/b4G+YPfMzjtrvedEqZsFoxqWPNfu2uDHM/jHOg8YMVwyXo66/pMZfW9CNyn/3EDESNujXOtcZ+JIxaqvj8eaaL8RM3oy+jpo0gzrwWWR3mele8FjUekvvM5sh8G9eiY6/JlVmqpJJ7+mu6zezLeF3Ueepdc9n4IVPkuC1SysSH+8/TtZH5dtdEztMTL6jp+OyIhVnTN/L11TbzmmuM0bwWHXvNdDA8Isdt/7WoYb/cZ89di+LN54xzRdKYO/vP053m/hn+nac2mHVmzEvkWlSilAlrImPsru+v6bPmPJrn6Ytq2rgWvRWpaeNa5Gk21zPOgbHpEyLHbWxKf03/2vzhUeRa1B05TxetVFz2hdeix9Rd9bl66neb6xnnZHMe8xeaobkx30adX3QtKn1UVltsZIzZ05VUfEf/GN3muIzjqKt8Y+Q8HZtq1mpMeqSmjWUj+Isct2fUfuJNsx6diflmrV5e04+Yx3nHiTeUPP4BxaSOi5ynzWvRY+b5wThPmOdpXxevr3h91X8t4vUVr6/+s76+2mdew83r7bn3DLy+Mq+LxrXDeO137vWVv7tRyRMeUXPVAZ3Z/jONWfzbik8brfKtP1ZCZonGLPq2Krb9RN3Np8xlT3uVKrb9WEXzn1FSzmRVbPsPxSXnafxtv6cu41rUcsJ879zZUqNTX/y7CmY8orTR88xt7DGJGrPot1R35F21lG/VmMXfVijgU8XW/1BO6deUNX6FKrb+WBarVeOW/o58jXvNmzwSxz2kXm+f2VdGyTLlTbnf3CbQ51HJ4m+rtXKnag6sU8mS35bDlWI+ZwSKo2Y9oaqdzyngcxMADnUA6Ax3a8qc5Qp6mhXye8ywxXjxaLzRNn6Sb3MkyN/TYAZ79vhs86fcxh0tjvgc802F8SLIeNFjvCkzlo0Xo8aL5KAvLKfdpSWPPKhx+YVKPNusmIIYhTPCKn/hRZ0+XKGyhNHKmLlAY2bNUFHnDmXE+mWbuFS9FcfUvvtDbakLqKIjLKvsSomzKiPFKe+ku5SVmaI7ezfrZLlb7xxL1O1rZqokJ14Nb3+qmuQCVS25S3dlBjTJW6/Gjz7RgRqrvugbr4fuy9Xs8SHVbPlEB2vitM03TyvnODUhrVX7Xn1T9Y4c9d7+jO5OO6PpribtDs6Sw9uiGd0b9MGxXO1pLdEDqwuU6mlU+SubdSp7slrHTtbytAr5mjr0/larpi+cpttWjlO2e4fOlh3TKx/XKm7yXI1dskTTQtVyV1TrtU21GjtjqlbeM0sZTe+o/tRBvbY9LFvJXJUsWaFZcV2KqS7X7tc+lH3cDOU99JhKAjvVXXNEL2+qkTtUqMyCBZozP10FSW41f/yB/CkFsi1Yo4zj/y5PxUG917ZaBVNn6NEHC6XGMlUfPaTX3tktW+ZoLX3kUWWffUf+ss+0oTJZ5S2+yDwa8+1MNJeNgMCekBOZb19XpC7CIQV6GswXz0bQYdSF8TBqwXjjZoRs9vgcc1ujDaMmjHAm0N1gbmu0YdzhZ9y9ZywbNWWsZ3XEm6GdsRwO9UXa83vMN8bmejan2ZdxF6rxnLFs3H1l7J9xN5uxnbG9xRFn9mWsb2xnvKC/Zk1bbF+O8YKajozxSjVtjLHDbNt4GCfpc2M0a//cGH1dZnARGaMtYuFMMN9YmfseCkSOEWOMniZzTF+OMe5Li6Cvf4zeyBiN9uyuy8cY8ESOR/O4NeYxywyCzh23xnNGCGXYX/O4vWi+s/vHaFikmHN+1TEa822YOfvnu6exf4zGPHZH5js+OzJGc74vHGNfZIx+j3nOiYwxNjJGe2z/fDead6qcH6NRq/HGGOP6x+g024+MsTtSq6GAOT8XnpuuXtONkTFeVNPGOaxLQW/blzV94RivWdONF48x1Ge2ERnjIGraPP9eWtPZ/WPsP27Pnaevp6Z7Ir+m6MvjtsM8t1963F55vrPPH7df1rQx3xcctwOpaaPf33jcfsWa9rZfctwOpKYTLzlujZruufi4vVpNB3ovOG77a9oW8+W56YrH7bVqOnjl6+0Vz9ODrelg//m3/7g9f56+jpq2x1xy3DaYd01eeNyeP09fVtM9Fxy3A7kW9Z+nL6vp67gWnT9PX0dNX3bcGuew7EuuRf3n6euq6a/6+moQ16Lz5+lLa/p6rkX95+lB13Sjed748lp07jx9PTV9ybXIPE83XnS9vep5etDXov7z9GU1fR3XovOvPQZb07y+4vXVBa8heX11yXuG67gWDeQ9A6+vvtp7Bl5f9b+evp73DNf3+srv88hnSVR3Z4u6misVlzpKNodLnvZq2Zwu89/GcrDPYy4H/V7z366UfNlj4tXbXqOEpFTlFk8xP0EW9LkVcqar292h1toyxSTmyOFKNrcx3qMabfjcjerzdJjLxvt14znjrkNnXJp6O6rlcDqVmT9R9nCvQn2d8gRd8nh61dNWJWdcqmISs8xtjE8KGm0YdzF63Y1ypRTIanOYzzlik+VKzlGfu17xaUUEgEMdANq8tZowYYKsVusN3hXjl4AY3wG4RuOyU2Tbc0COsXmyjc9W97svqGzvKX3YnqtxK5dq0V1zlbBrvRx9vQosWiPL2Z0KbntZ75U7daYvTbljipSa6FJSrF3x05YoLy9Fs/q2ace2Cv3i/Sbd/Y07NSk/SZ0vvKKz6eNUdvc39UR2rcZ2nNDm5zfrQLV0Omac7npskeZMSZBly/M6VG7XhpYVenh1puaP9+nYq+tV78hSzx1rNd29Q/k9p7U78U4luMJa6tyt9QeStKM2U098LV2prad17Gdv6MToZeqYtlhrcvapr6lTL36SqoUrp+iuOwoU2vWuju3bo3X7m+QrXqms2ffoyZKzsnu69PPPYzV9aq7uW5amxk9+qWO7d2rzack7eqVS56zRN6a6le9p0ocvnlRSaYmmPLZQtr3vqGrvdr15sEl1vgJZE2dpzdoZmjPeKm1/Va1xRaqd+qTGN76icO1xvVqxXHlFJXpyVbpiA3VqrarSuy+flD0rVwufWi7/Z2+o4YtN+rBJqu69wVNPcwgggAACCCCAAAIIIIAAAgggcF0CfAcg3wF4XYVyvSsN3S8BWaNx6SHZtr6u9tHz5Z64REWVP1NTWZVePTJLM5dO0t135Kn255vU2+VX8lNr5Gg4FwCmqSNtmlZ94wlNHZOtMQnGVwzapb52qXmX3v/wmH7yVvklAeBYld39tB60b1dW0179Yv0pVdT5FbQkaM5D92vKlAJl7XtRZRVhbWhLRXS2AAAgAElEQVSYqwcenaLF0+Pl/vBt+WJTFFi6Rs4Db6mnbLc+TX1MWflpery4Spuqs7S3NVNfn9GrmLOH9fFz76mq6Db1XRoALh+jO5akquYXr+rYnkPaGgjJk7JYCfnL9NTt7UrIsGvdyXzNGSXdW9ypT59/T3t2HNGpkORNmq+Y3Dv09P1WFSeHteUtv/JKE7RgdaJO//hVHf54p7YFQ2qTSxZrkuY99rimT8tW8dmfqcJSqI/SntZ9li3K89XqlYbZyoiL04OFboUzktXtlipfPi1nhkujnxyvhtfe1ukPPtH2sNQw6N9acr3Vx3oIIIAAAggggAACCCCAAAIIIHAlAQJAAsAbemQMbQDYJ9uWX+lUyjxVjbpDKxP3yebp0ebyYo3P69Oc/BZ9+OoJtfsSNP2ba5TYuFfhXW/rUOJiBbLHauE4u7o73Cqv7JSzYIYys5I0M+6Etm4t08/fPH3FAHCNbYuyGvfquQ3lZgAoxWn2Q6s1ecooZe9/USdPdmhDVYGWPLRK8xaMV2bFLtlcTnnHT1PXxrdUt22vtqQ9oPwpRfrGCr9ONCSrssmhxVkn1Xb6kF5/fbc6ilcq/rIAsFi3L05R9U9f0bG9h2V83X5P0iIl5C7VU3d2KCHLoTdPj9LcgrDuHd2mj57boN07jqpCUu+FvwU4xaItbwdVUBqnhavjVfZvr+jQRzvN9toVI4s1QXMeW6tp03I1tvqnOt6Spbe7HtJjU5s0Jden3W2j5Oxo1ISOvXKXzJQnsUjW/W1KTvAqd7b0+Rsfa/vmPao39u+GVhqNIYAAAggggAACCCCAAAIIIIDA9QoQABIAXm+tXNd6QxsAemXb8px2BafoSPIKPTHProJ0l441pyjbs185nVv1/OZuNVtH6e5vrlF640FZ9v5aLXO/LkdutiZ1btTW7Sf00ifNSl30uEqnTdIjoyt1cPdpPT/YAPB4tTZUuDTh3sc0ffFizbPUKznOr54Ul069vEHHNh3QgeTlKlo4Wd9Ym6vezlh1N3qU4/1Yx48f0i8/rFagZJWyBxoAptv1xvF8zS2y6r7x3dr6y3e0Z8dhHe+TvOkL5Rp1p56+O6yiuIA+X9et3NJUzXswU1W/ek3HPtupz7r9ag0nyGLP1OLHV2v6lHQVnP6pDpxO1GunVunrDyZp0Zx4tXbHynt8v0Lb31LDzPvkHbtIJb1BZdvqlOI6oRffPaiNX5y+rtphJQQQQAABBBBAAAEEEEAAAQQQuDkCBIAEgDe0sm6FAHBbTbz2+Mbr/oeWaOrkYsWGrQqWbVbn/vV667BLXSkT+wPAo7Lu+1DexWvlyExU9tnntWVXrdbttqv0/q9r5pxJWh53VDu2lulngw4AK7WhwqqUBQ9r7NwVWlNiU2F8h/z+am1Y94U++fC4Oh2jNWHeHN3/1EplxjjlcreoZ/8r2n/wsN463KvQhLsHHAC64ix66Yt0zZuRqoeWOXTmnRd0aPtufVIn9Y2/Q+kLH9LXJ3Qq312rTb88qoTSCSp9YoXijq1X7YGtenVHvWq9o2VNXqBH107W3HE++T5/TrvKHHqneqEef2KCli3OkcPvU9v2bap89XWVL31E/jkrdGeaTdmeA/JXr9Prn7fpowPc+3dDDzIaQwABBBBAAAEEEEAAAQQQQGCAAgSABIADLJlrr34rBIBflHm1vTVLs9c8olmzJmhWareqdm7W3o82an9jmuwFU/sDwEOy7N2ohmlPyJabp9K+L1Rd3a29lS6NnrVARUVpGhs+qs8+P/EVAsAKbaiQrGPvV+H0FXpqeZZK4qoUqPlIr35Qpg+2GR+OTVDhzPma9/jjmp3jUJG/QeVvP69d+49qs/GLNEvvGXAAGGvr1gsbelU8Y6yW3z1BaeVb1VNVrv2Nkj93spImztb89FY5a05p83OfypM9WUkrH9Ds9HK5fFXauq9Rrb5cWRKnasHEFmXaK3Tko090sMKufR3jdc/a5Vq6dKwKwvWq/GKbPnl+vWqnr1HM3JV6YnaCcrp2qmPnT/XOvj59zg2AN/QYozEEEEAAAQQQQAABBBBAAAEEBipAAEgAONCaueb6t0YA2K7PmxKVNO9RTZ86Ro+NqdH2L3br9fX75A+lqXDiuQBwp0K739LnGY9JxQv1xOwU5SbYZQmG5ev2Kuhtld1/Ups+O/kVPgIcCQADqauUP36ZnnmyWGOcB+Td+2O9ua1HHx0JSrIooXS+Mu/5ph4cZ9MiW732/PvL2rX/hLaFJMvUQQSAoUq98NoeBcYvUeGqh/XI6BjNSLXLH5JCHq+Cnh71OdtVU35cW557X2U9RarPu1tPPTpaS+akKyYQktX8pR1hdR7+mcr2f6w3tvfpbLNTgXCi5j66VvOWzNQc62Ed3L5LP35lm3ypq5Q3cbGeeTxXOZ59atn4M31wsk87am9oidEYAggggAACCCCAAAIIIIAAAggMUIAAkABwgCVz7dWjHwDGyBmTqOIp45QaG5C19rBq2ryq7nHKnjNBWZnJmpTiVk1Ng06cbpIUq+T0TBVPHieXp17h+jKdjZ0opRRocn68kmKssoXD8nv7FPT3SMF2nalu09GTHSqeXKT0BKd8x06oy5WqtuLJGmepUZynQYfKO9TZHZLkUPb4scrISFJ84zG1tXWookMKxRQpIbVAU0pTlGJrVKBhv07WBVTVEvF0pOcqtniKJqRZVWDtVv2+46pvalOd8WTmGMVn5mtcfKOCHp+OVcUqb1SyRhfEyH3whFoam831/DH5csQXaHKRT/Zwh46dqFMgdZQSRk9UaZpTuXF2s69wX59CPq/6rF51dbSq5lC5WvuS5Y4r0pTSNI3Oj5dTklVhKRxUT8N+tdRX6kSd1NVrHDAO5UwoVU5BtnLVpKb6Bu0/UaeQc7QS0/I1ZVKC4gON6q04rDPtQdV139ASozEEEEAAAQQQQAABBBBAAAEEEBigQCAQkMfjUV9fn4wwcDAPl8ul5ORkWSwWhcNhsy2v12u2O5iHw+FQXFycnE6nrFarurq6zPaMtgf6MLZPzpuu4mXfU1yoTqp5Vzt37lRlZaWM/bbZCAAHanrN9ceWzjs/S+OW/a5iU8do99vfl62vQWPHjpPVYrmh/dEYAggggAACCCCAAAIIIIAAAggggMC1BUKhkBnYBYIBBYPGpxEH/nA4nGaYZiQ7YYUVDATlDwTMdo3/M9CHEcoZbdrtdjNU9Hm9ZnuRAHBg7Rnbx2dOVN6cb8kVapTqN2nvnr2qqqqU026Vxdjj8JfjrqurG1YB1S23s2v+6L3zM+SMS5O/z6ua45/IHvYoOyvLnFAeCCCAAAIIIIAAAggggAACCCCAAALREzAytVA4pHDICMIGFq6d20ur1SKrzdYfAMpsx2jPaHeAeZ3ZpJERGW2aWZHFolAwNOi2jJ1yuNIUnzNNTkuvbJ4qVVScVmNthXwdVerztMrv7ToPTgD4FWvvvv/yyvkqssckyKgpd1udHHZFbhM1y4QHAggggAACCCCAAAIIIIAAAggggAACN07AYnPIFpMsh01yWPrU2FCn1sYq9TSXqaf1jHraqwgAbxT36JLS8wFg/uSvKaVglvr6fIqJcSoxMZEA8EZB0w4CCCCAAAIIIIAAAggggAACCCCAwJcCxj1nFquM7xZ0Ouxqa21TZ3ujejuq1Fl/VO3V+wgAb1S9XPhLQEbNeFjpRQvML5csykvRvGmF5q2dPBBAAAEEEEAAAQQQQAABBBBAAAEEELgZAm0dPWpo7lRtc7daWtrk7axRR91htVXtIQC8UeBXCwAXTs/X0/dPk91mvVFd0Q4CCCCAAAIIIIAAAggggAACCCCAAAIXCZw4XaudB06rvL5PdU2d6u2oVme9EQDuJQC8UbVytQBwxbwi/f4T8wgAbxQ07SCAAAIIIIAAAggggAACCCCAAAIIXCZw4FilPtl+TKdqfappaFdve6U664+oveYAAeCNqperBYCrFpbovz21SHY7dwDeKGvaQQABBBBAAAEEEEAAAQQQQAABBBC4WGDPoQpt+uKQTtZ4VdPQJk9bhTrrj6mj9iAB4I0qFgLAGyVJOwgggAACCCCAAAIIIIAAAggggAACAxUgAByo2CDWJwAcBBqbIIAAAggggAACCCCAAAIIIIAAAgjcEAECwBvCeO1GCACjgEwXCCCAAAIIIIAAAggggAACCCCAAAJXFCAAjEJhEABGAZkuEEAAAQQQQAABBBBAAAEEEEAAAQQIAIeqBggAh0qefhFAAAEEEEAAAQQQQAABBBBAAAEEuAMwCjVAABgFZLpAAAEEEEAAAQQQQAABBBBAAAEEELiiAAFgFAqDADAKyHSBAAIIIIAAAggggAACCCCAAAIIIEAAOFQ1QAA4VPL0iwACCCCAAAIIIIAAAggggAACCCDAHYBRqAECwCgg0wUCCCCAAAIIIIAAAggggAACCCCAwBUFCACjUBgEgFFApgsEEEAAAQQQQAABBBBAAAEEEEAAAQLAoaoBAsChkqdfBBBAAAEEEEAAAQQQQAABBBBAAAHuAIxCDRAARgGZLhBAAAEEEEAAAQQQQAABBBBAAAEErihAABiFwiAAjAIyXSCAAAIIIIAAAggggAACCCCAAAIIEAAOVQ0QAA6VPP0igAACCCCAAAIIIIAAAggggAACCHAHYBRqgAAwCsh0gQACCCCAAAIIIIAAAggggAACCCBwRQECwCgUBgFgFJDpAgEEEEAAAQQQQAABBBBAAAEEEECAAHCoaoAAcKjk6RcBBBBAAAEEEEAAAQQQQAABBBBAgDsAo1ADBIBRQKYLBBBAAAEEEEAAAQQQQAABBBBAAIErChAARqEwCACjgEwXCCCAAAIIIIAAAggggAACCCCAAAIEgENVAwSAQyVPvwgggAACCCCAAAIIIIAAAggggAAC3AEYhRogAIwCMl0ggAACCCCAAAIIIIAAAggggAACCFxRgAAwCoVBABgFZLpAAAEEEEAAAQQQQAABBBBAAAEEECAAHKoaIAAcKnn6RQABBBBAAAEEEEAAAQQQQAABBBDgDsAo1AABYBSQ6QIBBBBAAAEEEEAAAQQQQAABBBBA4IoCBIBRKAwCwCgg0wUCCCCAAAIIIIAAAggggAACCCCAAAHgUNUAAeBQydMvAggggAACCCCAAAIIIIAAAggggAB3AEahBggAo4BMFwgggAACCCCAAAIIIIAAAggggAACVxQgAIxCYRAARgGZLhBAAAEEEEAAAQQQQAABBBBAAAEECACHqgYIAIdKnn4RQAABBBBAAAEEEEAAAQQQQAABBLgDMAo1QAAYBWS6QAABBBBAAAEEEEAAAQQQQAABBBC4ogABYBQKgwAwCsh0gQACCCCAAAIIIIAAAggggAACCCBAADhUNUAAOFTy9IsAAggggAACCCCAAAIIIIAAAgggwB2AUagBAsAoINMFAggggAACCCCAAAIIIIAAAggggMAVBQgAo1AYBIBRQKYLBBBAAAEEEEAAAQQQQAABBBBAAAECwKGqAQLAoZKnXwQQQAABBBBAAAEEEEAAAQQQQAAB7gCMQg0QAEYBmS4QQAABBBBAAAEEEEAAAQQQQAABBK4oQAAYhcIgAIwCMl0ggAACCCCAAAIIIIAAAggggAACCBAADlUNEAAOlTz9IoAAAggggAACCCCAAAIIIIAAAghwB2AUaoAAMArIdIEAAggggAACCCCAAAIIIIAAAgggcEUBAsAoFAYBYBSQ6QIBBBBAAAEEEEAAAQQQQAABBBBAgABwqGqAAHCo5OkXAQQQQAABBBBAAAEEEEAAAQQQQIA7AKNQAwSAUUCmCwQQQAABBBBAAAEEEEAAAQQQQACBKwoQAEahMAgAo4BMFwgggAACCCCAAAIIIIAAAggggAACBIBDVQMEgEMlT78IIIAAAggggAACCCCAAAIIIIAAAtwBGIUaIACMAjJdIIAAAggggAACCCCAAAIIIIAAAghcUYAAMAqFQQAYBWS6QAABBBBAAAEEEEAAAQQQQAABBBAgAByqGiAAHCp5+kUAAQQQQAABBBBAAAEEEEAAAQQQ4A7AKNQAAWAUkOkCAQQQQAABBBBAAAEEEEAAAQQQQOCKAgSAUSgMAsAoINMFAggggAACCCCAAAIIIIAAAggggAAB4FDVAAHgUMnTLwIIIIAAAggggAACCCCAAAIIIIAAdwBGoQYIAKOATBcIIIAAAggggAACCCCAAAIIIIAAAlcUIACMQmEQAEYBmS4QQAABBBBAAAEEEEAAAQQQQAABBAgAh6oGCACHSp5+EUAAAQQQQAABBBBAAAEEEEAAAQS4AzAKNUAAGAVkukAAAQQQQAABBBBAAAEEEEAAAQQQuKIAAWAUCoMAMArIdIEAAggggAACCCCAAAIIIIAAAgggQAA4VDVAADhU8vSLAAIIIIAAAggggAACCCCAAAIIIMAdgFGoAQLAKCDTBQIIIIAAAggggAACCCCAAAIIIIDAFQUIAKNQGASAUUCmCwQQQAABBBBAAAEEEEAAAQQQQAABAsChqgECwKGSp18EEEAAAQQQQAABBBBAAAEEEEAAAe4AjEINEABGAZkuEEAAAQQQQAABBBBAAAEEEEAAAQSuKEAAGIXCIACMAjJdIIAAAggggAACCCCAAAIIIIAAAggQAA5VDRAADpU8/SKAAAIIIIAAAggggAACCCCAAAIIcAdgFGqAADAKyHSBAAIIIIAAAggggAACCCCAAAIIIHBFAQLAKBQGAWAUkOkCAQQQQAABBBBAAAEEEEAAAQQQQIAAcKhqgABwqOTpFwEEEEAAAQQQQAABBBBAAAEEEECAOwCjUAMEgFFApgsEEEAAAQQQQAABBBBAAAEEEEAAgSsKEABGoTAIAKOATBcIIIAAAsNKIByWwsNqj9lZBBAYKQIWYyAW8z8eCCCAAAII/KcRIACMwlQTAEYBmS4QQAABBIaNgBH+hcw/pIDDZtLYUQRGioAR/Fkkq8Vi/k0IOFImlnEggAACCPwmAQLA3yR0A54nALwBiDSBAAIIIDBiBIKhSPgXCo2YITEQBBAYRgJG8GezWmTtDwOH0a6zqwgggAACCAxagABw0HTXvyEB4PVbsSYCCCCAwMgWMD72GwyGFQkBR/ZYGR0CCNyaAsZdfzabRTarcSfgrbmP7BUCCCCAAAI3WoAA8EaLXqE9AsAoINMFAggggMCwEDAyv0AwcvefEQBG7sCxRD6GxxvxYTGH7CQCw1EgHA7L/NaB/h88EAAOx1lknxFAAAEEvooAAeBX0bvObQkArxOK1RBAAAEERrzAuQDQuAPQeCNu3IFj6/8iLuMvHggggMDNEDB/6BAKy/zmAePcwx2AN4OZNhFAAAEEbmEBAsAoTA4BYBSQ6QIBBBBAYFgIRAJAmR8BNu7IMQJAu7X/LkACwGExh+wkAsNRwAgAA0YAaJyECACH4xSyzwgggAACX1GAAPArAl7P5gSA16PEOggggAAC/xkECAD/M8wyY0Tg1hMwgj/z6wcIAG+9yWGPEEAAAQSiIkAAGAVmAsAoINMFAggggMCwECAAHBbTxE4iMOIECABH3JQyIAQQQACBAQoQAA4QbDCrEwAORo1tEEAAAQRGogAB4EicVcaEwK0vQAB4688Re4gAAgggcHMFCABvrq/ZOgFgFJDpAgEEEEBgWAgQAA6LaWInERhxAgSAI25KGRACCCCAwAAFCAAHCDaY1QkAB6PGNggggAACI1GAAHAkzipjQuDWFyAAvPXniD1EAAEEELi5AgSAN9fXbJ0AMArIdIEAAgggMCwECACHxTSxkwiMOAECwBE3pQwIAQQQQGCAAgSAAwQbzOoEgINRYxsEEEAAgZEoQAA4EmeVMSFw6wsQAN76c8QeIoAAAgjcXAECwJvra7ZOABgFZLpAAAEEEBgWAgSAw2Ka2EkERpwAAeCIm1IGhAACCCAwQAECwAGCDWZ1AsDBqLENAggggMBIFCAAHImzypgQuPUFCABv/TliDxFAAAEEbq4AAeDN9TVbJwCMAjJdIIAAAggMCwECwGExTewkAiNOgABwxE0pA0IAAQQQGKAAAeAAwQazOgHgYNTYBgEEEEBgJAoQAI7EWWVMCNz6AgSAt/4csYcIIIAAAjdXgADw5vqarRMARgGZLhBAAAEEhoUAAeCwmCZ2EoERJ0AAOOKmlAEhgAACCAxQgABwgGCDWZ0AcDBqbIMAAgggMBIFCABH4qwyJgRufQECwFt/jthDBBBAAIGbK0AAeHN9zdYJAKOATBcIIIAAAsNCgABwWEwTO4nAiBMgABxxU8qAEEAAAQQGKEAAOECwwaxOADgYNbZBAAEEEBiJAgSAI3FWGRMCt74AAeCtP0fsIQIIIIDAzRUgALy5vmbrBIBRQKYLBBBAAIFhIfCVAsBwSCFPrVrrzurA7tNq7OyVW1YllsxWbtE4zRgVr1SXXdZhIcFOIoBANAUIAKOpTV8IIIAAAreiAAFgFGaFADAKyHSBAAIIIDAsBL5SABgKyF/3kQ59+r7+4f95XdtPNeisJUajH/pzLX3gCf3xnQWamOWSY1hIsJMIIBBNAQLAaGrTFwIIIIDArShAABiFWSEAjAIyXSCAAAIIDAuBwQeAIYWDvWrb8wtt3/S2/udPd+tIdafcFocSpz6pmSvW6I++vVRzS9KV4xwWFOwkAghEUYAAMIrYdIUAAgggcEsKEABGYVoIAKOATBcIIIAAAsNCYNABYNirkK9dp975e3244R39w4cdqmv3yuUIyONapKKZq/T7f/akls8o1LRkPgQ8LIqBnUQgigIEgFHEpisEEEAAgVtSgAAwCtNCABgFZLpAAAEEEBgWAoMOAP3N8rsr9OE//702rP9M6xrzZHd6NS6lWSfqMmXLm6fVf/w93btoou4ZHTssLNhJBBCIngABYPSs6QkBBBBA4NYUIACMwrwQAEYBmS4QQAABBIaFwGADwFBXmTz1O/X83/5M72w+qX2JyzQuz6OVo8r0wTaPzvrHatpT39PDq+bq2SU5Mj4FbB8WIuwkAghEQ4AAMBrK9IEAAgggcCsLEABGYXYIAKOATBcIIIAAAsNCYLABYF/9NnWUvaO/+bsP9PZOr9qmPKO7pnXpW6Xb9cMXT+qjsiTFL/w9rX14hf7ym9OUJCluWIiwkwggEA0BAsBoKNMHAggggMCtLEAAGIXZIQCMAjJdIIAAAggMC4GBB4BBSV417X1L5Zt/on9aV6kvmnOVu/q/afVM6emi/frXf9qo9Z+1qDH3a1r16P36gz+8XyUuKZtfBjIsaoKdRCAaAgSA0VCmDwQQQACBW1mAADAKs0MAGAVkukAAAQQQGBYCAw4Aw14p2KIT7z+v7c//QM/tj9XphNm67Tt/pgdnufRQ1kk9///+WG++vU87+iZr6ppH9I0//R0tzbZpYoptWJiwkwggcPMFCABvvjE9IIAAAgjc2gIEgFGYHwLAKCDTBQIIIIDAsBAYcADo75B6Tuizl17Uun/6qT7qmqi+8Sv1jT/7Xa2anqT5ibX6+Ed/ow/WfaDXyuMVv+hRLfz2n+qbM5K1vChelmGhwk4igMDNFiAAvNnCtI8AAgggcKsLEABGYYYIAKOATBcIIIAAAsNCYKABYLC7Wr6qzXrzV+/oP/7tA1Vm3K3shffpD763WosmJKvI0aETb/ydPnlnnf754zZ1FN6t/Hv/UN+7f4zWzM5WrEX6TfcBhgO9CnSeUVVljQ4dq5cnEFLfNTWNWNEie2yCYhJSlJ43Wjk5mSrMSpTLbpX9XOoY8kmBTtWVnVTl8VOq90ldgYFPk8VqU+KYWcotLNbUHJcSY6yXNRIO9ikc8KqrtU5tzY2qqW9Xe5dH3b19CobDCsoqWexyuhIUm5imzOwcZWZlKDstQQkuh5zXSkpDfsnXqMaqah3ZW642n1P+uHQVz5yiUQWZyokNyN/VLHdrvWqr69XY0qnWnoACISlsscoWm6i4lAxl5I1SXlaactMTFWOzyHH5MM6Py99eqd7GY9pX0aWqrhg5c0o1ZnSOphUny6FrzWlYQU+z/B2VOnKiXuVnO+STUwnGHJVOV3FqrHITzlWEUY1SoLdTXne7Wlta1NrWrpa2TnV7fPJ4/TI+gB4yKqjfzpWYovScfGVlZyg/I1Euh1WOa6bMBkJAvp4OeTpbVF/doKbmNrX19Kq3L6g+owPDyB4rR3yq0nNylTNqlHJSXEqNd5q1dMXm/Z3mnBzbX6Hy083qUqKSRxdrzKypyo2zKvWaH38PGaOWu/qoms+e0tF6n9zObCWOmamJeUkalx5zeZGGA5KvSc3V1Tqyr1wt/kT1JeSqdPoYFRakKdmuL+v+8uqU/B3qaqpT5eFjqm3rVqPfZs5pVn6ROadp8Y6r/9KeoFd9ng51NFSrobFZVQ2d6vH65fMHZYwkMouXPOxJkjNHE6YUq2RsnlIcMucpEAzLCAKNjWw2i2xWycpPCQZ+UmILBBBAAIFhKUAAGIVpIwCMAjJdIIAAAggMC4GBBYBheRsPq233f+i5Vz/X371ySo55v6PZdz2k//F/zNC0UUlKCvnVvuvftW3T6/r+c4d0IjxLlqnP6K9+f4GevGu8MqzSFeKMi6yCnkZ5Tr6h9W9+oL/9509V2+uX+5qaRnJlU1x6odJGl2rGHat129L5um9BsbITHIo/F2z5W6WeU/rwZz/Xm//2C33aJpV7Bj5NVkeMih7/v7TigSf0vaWZKkm7PN0J+ToV6mnS6f2f6MDOrdr42SEdPlWn6sYO9QalPiPEssUrKbtIWcVTNXfJMs1fMFeLZhSqKCtRSUbGdbVdC3RLrVu1Zf0G/eB/vKSDbclyZ8/Q49//nr52z1wty/Co+/Qundn3qTZ+8Km27i3TweoedfvDClqdis0Yo/yJczTn9nu1YuFULZ85RhkuixKukXWx0BkAACAASURBVJy5j72lxi0/0l+9dFrrK1KVsvQ7Wrt6qf77YxMVLyn2qowheet2y33iDf3g//tEL717Qm1K0eiVa7T0O3+qR6ema0Whq39roxqD6mk4pZbKI9q3d7f2Hziq/YdO6Uxtq+rbuuUNSQGL07RLzh6t7KKJmrn8Li1aOFur5hrz7dT5PPFK+xT2SyGP2muOq+7EXn2y8TNt33lQh6sb1dDlU6fRgTVWzvhMJeeXasbSFVp2771aNjlbUwqS5bJeJezsPmnOyT//3y/p5Rf36LSKNHH1o3ri+3+k2/KdmpJ8rToz4m2PKjb8SLvffk7/9EmbzqQtUfHj39fvrhirp2elXr5xsNfsb9fG9/WDv3pJe7uL1V64Qv/lzx7X/XdN18R4yXW1pD0cVNh9QuU7P9Qbf/8v+vBQlbZ0OZSy7DtacNcj5pxOy08w5/WKhN4mddWX6fjn7+nTL3br/a1lqm7uVovbKyNPN0LAyx6usVLqMn3ru4/qG99cqYkJUoqdAHDgZx+2QAABBBAYSQIEgFGYTQLAKCDTBQIIIIDAsBC4/gAwLIV71F6+Q2Xr/l4vbjyqn2zzqeSRP9JtDzys79xeoLEZsXKGg/Kd/bWOfLFBP/zHt7W9JlFnExfrt/7463rk4WWakWJT6jVvb5OCPQ3qKXtN7657X//zBx+bAWDXNTXP3QGYqNikdGWOKtGYaQs1Zdl9WjWnWMsmZ8hlkexmAFimTT/+mdb96Dl93CadHmQAWLz2r7VyzVr9ybIsjU0/FwCGFfR2qLfpmI7u3actn+5SeW2NymvqdLa2RS2dPrm9ktMZktUaVq9XssYkyJWUoey8POUWlqhw4gLNmTtTK5dOUV6i/cpWAbfUukVfvL1e//AXL2h/a4q6sqdp7fd/R0umpqrg1K914NBxbT1yRpWVdWpo65I7KHm9fvl9QVlikxWflqWsUcUqHDtLYyfO152rZmj2lALlxFrkvMKdgF1H16nx8x/qz184qXfL05S6/Lt6cs0y/fkTk5RwtQAw6FW4t0Ynt/5aW155Tm/uqNJnJzrlVYpK7nhIt/3Xv9AT0zK0cvS5ANAnqVunN72mA5ve1ftHGnS4qlVNLR3q6vaad5kFw1LIYtw96VBMXJLiklKVWTBa+eNmqmT67bpjyUStnFuoRJvMu02/fIQkf5vaqo7r+McbtedYuXZV1Ku6skb1Da1qdXvVZ6xvtyvgDSgsp+zxacrIL1T+mLGatOgezZk/X3fNzFZ+cszlIXZ3mdSyRf/0Vy/ohV/t0ikVq/TBx7X2r/+7luc7NS3lNwWAPSpf/8/a+dZP9IOPWlWRtkzFT/61vrNynJ6ZfaUA0GPWwI7339M//sWL2u0uVvvo2/Xdv1yr1XfP0KSEqwSAYZ9CgS7VbnlFOze/p+de36mD1Z2qDziUctt3tfCeR/UXaydpWn6iOa8XPfwdCnsbdWDTRu3dskXbT5Tr2NlGVda1y93bZ95B2X8z3+WDjRsnpdym3/rDx/X0s3eolABwWFwf2EkEEEAAgZsrQAB4c33N1gkAo4BMFwgggAACw0Lg+gPAkMJ9tao98LE++Ze/1Vs7m7W+NlPLv/On+trDq/XEpIT+j3KGpO4Tqtz7sV79Xz/Sr/e16ZO2HH3tj/5E9659UA+UuJSfYLvmdwFeFgD2OeSJiVd6ZrIS4mJkfOL24rvjIrFD0Nctn8ettrZehTKmKHHuN/XNx5fq2QemK8dpUUK4Q+qt1LbX12nzS29pR4dU7T03TUGFQ355Wpvk7upWp88me2KK4tMylBxjlev854iNT586VfC172j+ynv17Jw0FRqfZ1RYIV+H3E3lOrPnfW3a8LFefvVz1VuT1e1IUEpSnOJccXI445QcF5LTFpC7q1feXo/8fR51dbjV0+dUOPc2zVl5l558erXmlaSqNMdlfpTzokzusgAwSZ0ZE/XgH6zWhAyfAr9+QXuq3NrX7lCs0ymXy6n4RKeCXp/6unvk9Xarp7tbHR3d6oufqJi8xXrytx/TfXfP0/xRcUqNtV32Me2BB4BB86O/nqot+vStd/XLH76s/V0BVXgdCodTNf6OB68QAPZIatXu536oz19+Ue/Wu3TW61SM0y6bxfLlR0PDRhgdlN/4qHBPl9q6fPLFjZVj7Gp9/al79H9+Y6lK4q1KvzBoNj4y6z2ryl2b9P4//G9tONKsD1vilJwUp4S4WDntDsXFx8iV4FBfV7d83W719rSro8ur9h4pbdEzmr1qjb775FzNGp2qrEvvlhwmAWDI1yhfR7m2PP9DbXzv13r5YI/q3UFZrHal3vZdLbhiAGgcXyH1tZ2St26nXv3XX2n9+i+0sztBvc4EpafGy2l+hPySe1aDHvl7e9Ta3KluFcpHADgsrgnsJAIIIIBA9AQIAKNgTQAYBWS6QAABBBAYFgLXHQCG/Aq07NTRzzfqp3/7C31+JlYnHDP19J9+W2seXqFFWefu7AtLwWa1lG3X9p/+jdZ9clzPHwxp0tf/XLc9uFa/vzRbEzNjr/79YsaHQC+9A9A2UTHFc/Xo03do3rRRKnJJtouyhqAU9qmzcoeqj2zVuncP6lCVVd2J03TPt57SI996VIuy7SqMC0rBXnU0NKqlvlEdfpkfKY08euT31OvQqz/R9s/2aFNNgjIW3auZa57QHaNdmpRuhHyRh8ViVWzmaCWnZyo/yS6XEQaFQ/Kc/URluz/WL3+1WdsPVOp4Xaec45Zr1LTFunflVE0enaG8RKecNuN7zgIK9HnU3XJGbWcP6tONW7V9xwlVhVPlKFqo0fMf11MPzdaDK8YpwyHzo6fnH5cFgDFqScjV3NvylBAfq+rjPRo9c44mL12oqbmJyk+JkdNulUI+8/v12ip26eiendr4/k6dbgurxZGjwmVPa9ldd+v3Hi7V+Kx4JV2S5Qw4AAx3yV13TCfe+let37hNP/vorLqCYXnDDgWDyRp3+9UCwDYdXL9Jh7/Yp7rMiXJmFWh0bqoSY2yKPTfpIeP7FXvUdOxjnd7zkdZ9VqUjtVb548Zo2def0X3felr3FLk0Me3LOTO+90+eUzq9bZPW/a8f6LOWFB1MWahVt03X3KlFKkqPV6LLrhi7RaG+bvU0nVLNnnf10ZajeuuLOoXTZqpo9u168g+f1R2zx2h+pv3i43tYBIBhec5+ruYjb+tfn/tY7316XFUeqdcfkkVWJV81ADS+GLFHjfs/UMX7/6affHBa7x/tU2/2Us1cOE8P3jtbhclOZbguCfbdR9V4crde+ckm7T4Tq5qU2/QsdwAOi+sCO4kAAgggEB0BAsAoOBMARgGZLhBAAAEEhoXA9QWAYRm/mKP7+Gvavuk9/d2PPtYx3wT5Su7Td//gPj1093SNcUlx579zrFfdtYd0ZsMP9Mp72/WD9dVKWPw7mnHnY/qTtdM1uzhVqZfkJxdiXRYAOucqacqd+u5frNWdS8abHx+84IY883vjFPbLXbNT1Yc+1q/+5XVt3latI905mv/s7+re3/1tPVAco4nX6lSd8rkrteUf/1Lvv7lZL5xKVd69z2rF7/6h1k5K0Nzca3xzYahXYX+nTn/4C23duF4/fvuoTvYkyZdVqvnLV2nxksW6Y8E4jc9NVma83bx70WJ8U1rIp96OWvP71HZs3qStH3+uT/dV6Iw3Sz1Zy/TYsw/rscdWanamU9kXJoCXBYAh1TuTlV+crYxRY5WQN1NLb5uv25fPMsO8zHiHGZhawgGFAj3qqj6kU/u36bMPPtCnu05q6/E2+UfdqdJlX9Pv/dfVWjQ+S+Mv+SK9gQWAYfW1HFD1kc/0zk/+f/buA0qq+u7/+Ht2Zvsu2wvs0qv0LkhZ6VJEUKxYY4vG8phmNMn//39KmrE8SUxTEzvGAkgHpSrSe5O6S91le+87M/8zs5jQYSY749y7nz3HJ89J5t7f776+Axze3pn7Jsu2ZLMyL46UyHKibDWczAsnbdjUS3wEuJKTe46Qcywfe2p7opJTSEuKISI4yP2gEvePox6nvYrCw2vJ2raM995ewqpNxzhYHkmnmx9j2P1P8WC/WAa3OuubCV0BsPIQWTu3sujdzzhhbU11p6GMGNSV3l1a0So23L2GewlHDTXFWeTtXcayeUuZ9f7nHChPwNF2CGP+43mmZfTm1q4RxgqA9mqcdYUc/nIuW+a/zZsr89h8opq49GjqyisoP11CWMbTDLzYHYDOWnAUcOizD9jw2v/w1o4G1lWkk55xP5MmjuLhm/qQFh1CbGjQuXfmFm3g+PbPeeln7/HZLieHFAAN8WeCNikBCUhAAv4TUAD0g7UCoB+QtYQEJCABCRhC4OoCoB1HXRnZK15kxaK5/PfHR8lLvYHkkd/l+bt6MH1IGtGu79j75xU7qS/OpHTXO3zw0XL+50/rqEi5gTZDJvPDZ6eR0TedjuGXfsiF5wGwcWFnfQ5lp3by2W9/wcKlW5l7Io5r7nicsQ895v6Icq+kyz2K9d8IgHW5OCozWfLyiyz6ZCHzjzsobzeOhJHf5ZkZPblleFvibUGEBlmwnHNnnROn6+OsDjvV2es5um05r7/8D1ZuOcm+2hj63/99xsx8gHt6teCaxLP2fkEArOB4UARBLfrTb9RE7vvBPQzvkkyvhGCCzv7obKMSToeduuIjVBxeyKy3F/Pn19aQTUvi+o1i8o+f5cZrOzGhzbnB8+oDYOPHsYu3vcn2VZ/wize2sCU3lsqkoVzf+gitQ07y+RYHkX0mXyQANu7P4XDgtLsexuH6rHeQ+xrOdTtzHfZ8KnL3sfKl/2Tx4tV8lGkhauz36HPbD/jRyCQy2p/1GAv3HYBZ5GQXsH6XhYT0FK7p05ooa5D7rj/3Gmf/inVW4Wg4zZ5P32LN73/JB4ct7A3vQ5d7/pO7xl/LM8MSjRUAa/NxFG1l8Vv/4J2XZ7G5KpnqxFSGjmlN+bHjHFqzG2fG0/S6WAB0VELtMbbNmcXiF37F/JPRHInpw7DHf8r0sYOZ2SuGYOt5fi4dBUBD/BmgTUpAAhKQwLcnoADoB3sFQD8gawkJSEACEjCEwFUFwIYS6suPs+HNF1gy/3Pe2uYg/Nrb6D/zaR4alsL1nWNwfdjy7E+pOqrzqMtezdIPP+UvL37APuc10GUkt/3gu0y87hpGp4VeJOo0knkbAKk7RdnJnSz6zS9ZuGw7808l0vvux5nw6He5pXMEPc76GO+Fw/E+ADYU7aH61Bpee+kD5i7Yye76trQbdRNjvvMwU/skcG3baELP/x6/8zbgqDxOYdZWVr35KgtWbufjPbUkjHiQvpPu4fvTOzOkYyyue87ckeoiAfBURDxxA2Zy/Q2TeOruYXRLiSTJteglfhy1BdhL97Dqg1nMfe0dVp4KoajVtfR94KfcMbo39w2Id8/zm5lebQB01OThKD/K6g/e5LMFnzF3eyXV6f1pP+E2htQsIyZnHe986cTSc9IlAqAHv2wcBVTm7mPFb/8vixZ/yUdZoSRPepzB9/wHjw+KZ2jrbx4u4uqKrscHl1JZWUtOYRAR0REkJkVd+P2K/1y+DpylZH7+Dtve/CV/2VzFuppOtJryLHdNGc6zU9q5HwTyz+gdsB8Bdn0kv5yyE7vJWvU+cxd8xftLD1DZfgLp3btw29BKsrbuZNGHm3FcLgDWHGPrnPdY+JtfszC7BVmx/Rjx5M+YPmYQd/WIxnb+9/8pAHrwRtZLJSABCUiguQooAPph8gqAfkDWEhKQgAQkYAiBqwmAzqqjVOXu4KPf/I4FC7awuiSdbjffw5Snn2RyuzD6uL6k7vwfewVUZ7J5zgfMf/FlFp+K5GhsH4Y88hOmjx3Eff3j3R+3vMgDZz0PgE4HTkcD9aUHyTu8kTmv/JllX2TyRXl7rrvvIaY+cp/7jrZOMf/8jPJFZuNtAHRSfXw1Jbtn8T9/+JKPVxVTlpDBuDum8+Tzd7o/rpx+1idRL/2mqKWm8AjHFr/InIWr+M2849S0uZm2Q2/l/zw1nDH9WpEUROPDOS4IgDXkxqbR5c7nmTxlIk9lpJIcabvgQR7nrl0LzhIOLniDDe+8xGubK9ke1JOWU57jgSmDeWZCG1z3HH4TuK4cAF0P5migJnc35UeW88arc5m7eDdHrO1pP3YSEx+7n857/0r9xrn870ondd29DYCuOxhd866nrvwYRce2s+QPv2PZqj18VpjKNbc8yNj7H+bWblH0Tr7Mx7adrrsvHTjsDTQ01GO326mvb3D/01Bf2/iPo4JTm+ZzaNFrvLWhhPVlrd1PP75z2vXuJ+We8/TjQA2Aznoayo9wbNtKVrz+B+ZvOc3SkxF0mPgY113Xk/s7bWPTZ1/wp7+su0wArIK6k+yaP4vPXvk1c1zf/xnWg4EP/Ihp44Zyz8Akwm1BuL5m8pwf3QFoiD8DtEkJSEACEvj2BBQA/WCvAOgHZC0hAQlIQAKGELiaAFh3egNFB5bwvy99yrw1eRyNGMq4mTN4+Pu30Sc2iDYRF8l4zjqwl3D0i4/YMesF/ry2nC9K0mk1/klmTM3gRzd3ITrI4r6L6oJ2eP5DQK7wHYDOhiocNYWc2P4Zu79awnufbGDTyUgKW03m9vsm88A919MlKojEs58Ke8Gq3gRAl56dkr3zyfniVf77/QN8uicEa4+Z3HLrBJ57fAQpNoi9WOW8YH0HDeXZFG9/m/lzl/LLv24kr8VI4vtM5kfP3sT4oR3oEHbmuw8vCIDBFCV1ZewzP2HK5NHc0jXC/eTiS9//51rc9fSTOnLXv8uBRb/nF/NPsrqgNTHDn+SBGcP54W3XEA180y6vGADd8y7m+IZF7Jn9Z95afZxVx0Ox9bmNsZMz+O7dA3As/18OLf2QV7wOgI2RsaGmgpryAk5s/5y965by4cItbM4OpyhlAtPvupF77xlDj1gbqec8OeVccKe9Dkd9NeWFeZQUF1BYUkxuXgG5OXnknTxBfn4uhRXl5J46zumswxwvqac8spPBAqADR30FxXvmsGnFIv781mp25CeQH9mP2797NzcMb0X/ukUsnb2cl/98mQDorAdnGce//Jg9H/yKP35ZxoqcBJKuncmkKWP57u3X0ibaRoLr8dxn/ygAGuLPAG1SAhKQgAS+PQEFQD/YKwD6AVlLSEACEpCAIQQuHwBdkaie4j0LOPbl27zw9g4Wb6+mIroXgzIGcsOk/qSGQIuLPtCj8djSIxvJ3TKPhTtL2V4YT1iXGUydMYkffm8sbcItJF7k2As+Amxpjy29NxOnX0fvrqmkhZ1756DT9YCD2hKy928j68Betp8Opya2B20HTWHKmN5MGdGeWCuEXTbEeRMAXddYS/6Wj8hc9Ft+NT+bJSeTiM1ovEvsZ3d1P/cusSu8Ixw1BdQeXcDiTxby618tJCtkEKE9JvDMT29nwogudIsE1wOHL7wDMIrSlN7M+PmzTJkygrFpVqLOfUrKJVZ2UrJjFkdX/ZGfzzrMkqxEQvs8yAMzR/GT7/QnDvjmW/QuHwAdBNcUUX16KxuXzGPe395h9elYTkT0YOCMh5kyri93j4gjZ95v2fzpB+4AWHvFOwDd70xqS3IoO76PQ6crOFboClEN2Osqqa0oJufADo7t38fu0ihq47rTpt8kJo/ty5SRHd0PmTm3/7niYT11lcWU5WRy4mQuWSfyKS4upLikiOLyUgoKiijIK6LwdDZFxUWU1DRQWV1DTVU1dXYnQYldDRUAwxqKqCk5yrb5f+fzJSt4Z3UuVclDSR08nYdmjmRsTytxxz/ik1nL+O3lAqA7FtdTenA1uRve5/XZW5i/KZ+8qP506dOb8aN7kRYTQUJECKE213c2nnm7Vewn/8h25r67hu0nIsiOzeBBPQXYEH8uaJMSkIAEJOAfAQVAPzgrAPoBWUtIQAISkIAhBC4fAOuACo4uf5Pt/3iFP6wpZvXhGpxBNoJDggkNsbn/sn/pO82cOO31OOprqW1wUk8MlvC+jLr1Vh78P99lUGIQnV2fozzv54IAWOOgPMhGaFgINuuZJ7Wec4wr7jixO0OxRabQdvjNDBs9ihnj+tMlJZKW0d88efdyI/EmADYAVZxa+wH7P/k1L68oYFVxG9Ju+il3ThnOcxPbuL8b8TIPPD53Q/UlOPO/YPlH83jxZ7PYa+uPs/s4nv7ZndwwoivXRF0qAMZQltqPO//zx0yZMpyMZIi8ykVLd37A8TWv8tP3DrHgYByWDnfxwAPj+OmT15EE7rsAXT+XD4D1UHiI0+v/zuy5q3jpve2UxQwjpfc4Hv3BHYwdnEaf+FqOzH2Br+ZebQB0RacqCvZ8zqG5L/H3Vcf5eFtZ42bOfHzXGRRNSIs0ul4/laEjRzA5ow+dU6NpFWVzf7/kue9LB9jLKDm2g0PLZzF/+VY+WXWY4noHlQ0O98NYXA8fcTjOfMQ4yAohUYQG1RPurKS8xoEjrouhAmBw6R5KM7/k7y+/x4JlO9lREUf7SXcx8sHvcUefBPpH5VJ78CPef2/pFQKgGx1H5UnsxXtZ9NobLPr0M5YcbyCvNoiQEBshkXGER0YTF2F1R0D3T0M5ddVlnM4uodzZhrrYDB5SADTEnwvapAQkIAEJ+EdAAdAPzgqAfkDWEhKQgAQkYAiBywZARxnUHGPjh2+z5K9/5tPMOnYWuKKXlz+WMLCm0nPirYx76kfcck0016WFXRAQLwiA1fWcST+XX9gSgjUslsROg+lx7UjGTBrPsF6t6dchnnDLmXh2yTN4GwAr3QHw649+zcsrC1lT2pa06T/jrknD+MkNrd0B8HLfPHjOdupLoHCtOwC+9Px77LH1x3FVATC2MQD+14+5ccowRiZ5FwAXHo7H1vVeHrh3LM89NhjXc26/6bOXC4DhZYcp3r+BFe+/xeIv9jN/VzVtRt/NgAk38cCNfenbLpLE0EoOz3mBtR4FwErydy7hwEe/4C+fH+P9zaXncFms4djC40npPIDug4Yxcvw4ruvdhgEdE86dt9P1cd8y8nZ+xs4Nq1nw2Qa27C/g6+wG4jt1I6VdO9onx5EQHU5MZCjBoaHuwB0cDNXHtlG86zOW76/kkL2dMQLghO5cE15G0bbF7Pv8Q95asIu1R4OobjeWMdMmc9fMCfRNDCW14ThVBz/ivXevJgC6gl4FzrpiMrdv5dCeXezJPMKePfvYu20XJ6psFDUEEx5swfrNLYDOehwN9dTU1FMf0hFHbAYPKwB6+ZunDpOABCQgATMKKAD6YaoKgH5A1hISkIAEJGAIgUsHQKAmF3vBRhb8/UPe+t0/2F4bSZ41kri4cEJtVvcTVK/841rBSX1lMTWVVRRXBZEw6Ca63P4Tnhzdmht7Jbg/1nr2p3MvCIC1VqpCwomJiyYiLJjgoIvdddh4t6G9oZ6qmlCi0nvQbsRUbhh7LROGd6dNlI3YkMt9L563AbCKU199wIFPfs1LywtZVdyaVlOfb7wDcFLbcx6kcUWrumIceav5/OP5vPjzD9gXPBC6j+eZn93BhOFd6HbJOwC9CYCNcynePoujK1/l5x8cYemxZML6PsgDd43i2Qf6XcVHgIfz/G2dcB5ZzpEvl/L6Hz9l3ZE694M/Jjz6GBNnTGVK5yhaRzuwUMkhjwNgNYVfryFr8R+ZtTab+bvLzxA23vHpsNfRUFdPVV0YUWnd6TByKuPHuObdg7bRNmJDrY3vK3sJdeXH2TbrFZYs/Iw31pVRYkmkRUpH+o0eTf/B/RnUKZ22yTGkxEYSFhlJWJiV0KBKctbOYt/Hv+aVlUWsyE8L8AA42n236I2j29KFI+z+9D0+e/tN5mVayYroTfuJj3PH5EE8NL4D0RawlmZS6UkA/OYN7KihtjSbvH2r+XLZUuZ8tJhdJSGcrAtzB9TQkDO/N9hraKirpqSonOqgdu47ABUAr/i7gF4gAQlIQALNSEAB0A/DVgD0A7KWkIAEJCABQwhcLgDWF+6nbM8s3pm1nN+/s5XCuOG06jOEmXcMomvLaBKu6tY21x2DteSs+we716/mw80l5EUPIbrPffzooaHcOaGr+3sAw86KiRcEwKAuhLQbwM0zRzGwZzptXDcSnhMfG2NWbclRik98zVeLVrDnSAFZtlTaj7mDQZNu566BSfRtFeG+G+/i3dKbAGh3VVJyN37I4fkv8JvFp1mWk0rC6Ge4Y1oGP7utm/s79C7zLNpz3iOO6nxqsua5vwPwl79ZwrHw6wjvNYkf/XQ6E67rRKfwSz0ExJsA6Np7LTlr3+brhb/j1wtzWFPUjpgRTzQ+BOTWq3gIyI39eX5GEpmz/8rGBfN554vjHAvv437wx3dnjuTm0T1oF2Ujyub6KLmnAbDxASt1FYVU5WZxsrCG02Vn7j512t3f51eZf4T8o3v5YtlX7M0q4nRoKq2H30zf8bcyc1grBrZt0fgQk4qDVJ7azDsv/I35S3exvjSZjhnjyJgxjeHdWtIjPZ6YiDAiQoMJDbZitdkICnIQZKkk+0ujBcBbGT8wnJTMOSyas5y3P9nCcWtvEvuM5rbH7mZM/3YMbR3hjveOEi8DYEMBpcd3s/3j11i8ciMfrD+Fvf0YUnqO5KaMzlyT1oL4UAuW8q/JO7yNT95cztZj4ZzUdwAa4s8EbVICEpCABPwnoADoB2sFQD8gawkJSEACEjCEwMUDoBOLpZbyo5vIWvQKby3cxl9WFGDrdR+Dx9/E848OpW+bmKsPgM46ctb8ifVLP+aFf+xnV3FrapNG88SPZnDHbcPpHmUhxv10i8afCwLgFZ4C7Ip/rn/qSk9QfHw3a//xGktXrGf2zhKC+t5Np/EP8dytXRnTM5EIzr3b8F9D8iYANj4coWjXPE6ufJVffniIBfvDCO41k+m3TODZR0eQGoz7ASRX/rFTX3aKoi1vMu/TZfzyjc0UJd9A8sDpPPf9sYwd2Ib04DPhoaFV3wAAIABJREFU84KnAIdTktyTG5/7CVOmZDC5bTDRZ3ledG1nDdiLOLD4TTa893te21TFrqAetJn6I+6dPJjvjWvtjmfffJXguR8BjiPu+ieZcX0az4ysYPnf3mXFko18kRdHZN+J9LvlEe4dmc6YHgnuc1ip9SIAXkbsTACsKjxKwbE9rJ33EStXbWTJttPUdbqR1BF388N7BjJhYDqJVrAUbKL44Gf89n8+Yd7qXI62GMz4e2bwwNO3MyDeRpvIiz0dxvXAkXKOrXqPXe//ile/KmV1cZuAvgOwqE0GT/1wFIPbVlG5/O8sXr2fuVsqiet3C4PGTeaRe0fQu00sLc8U6QaPA6Dr15mD6uxNHN2xkrlvzmL5jiK+KEyi36Q7GDlxEjdf157uaS2IDbFg0VOAr/zLXq+QgAQkIIFmLaAA6IfxKwD6AVlLSEACEpCAIQQuHgBdH9ks5PSOFaz7w//j4/WZfHI0lJY3PseoKbfwk8nt6JQY5v5469X9OKg+Mo9daxbwmxeXsv6Ag9zgjsz4ydPcdM80Rre00TLiXxHG8wDYuAunw05DRS556//C4kWL+Z939pAbO574/rfzXz8YzpRhbd3fa3fx52N4EwDdq1KVtZKiHe/w339ez8drSqiMHc7YO27mez+9m57R0Cb8apRqqSk4RNaCF5i9cDW/WXgKetxN5+tn8vPv9COjRxKx33xU+oIA6KAgoT1DHvs5U6aM44E+McRe/pHH0FAKtUf56t2/s/APf2Rhdji5rYYy4OGfc8f1vbi3b+w5d0qeGwBjibv+cSZ1q+Y76Wv5y6zdLNlUTWXMcK6/+SYe/eEd9Emw0T7qm49cN3EAbJw2TkcDDdUllB34lDWLF/Pi71ZwyNETZ+cbeObZm5k6riedXcX35Aryds3lFy9/zoKtUND2Vu7+zgSefXI4qUEWYi56S2gtOIo4uORtNr72C/6+s5Z11R0COwCmD+Pxh9vQJiSHtX+dxY6jNWRa0hj+yA+44aZJ3NEnntQo2z/vnvU8ALruGq0nZ82rbFz2ES98fJCdpR2oTZnIk09N4q5bBtMp2kaMzdL4JGAFwKv5ha/XSEACEpBAMxZQAPTD8BUA/YCsJSQgAQlIwBACFw2Alnqc5XvY/+VSPvjNH1mxr4ytNSlc++jz3DB9Kvf2iyUt2nbO9/Zd6WLtxdvI2rqC9377Osu3ZrOuuAX97v0Bo2bczgPXJtI1MeyfYc7bAOjag72qgOLNf2HRgoX837/tIDtqLLF9buW/n81g6oh27ifbNm0AhIaivVSfXMNrL89i7oJt7KlLp9WIqYy491FmDExmWMcYQl3fuXYZJHtFFgWHN7HsjT+xaPU+5h200H7Ko1w3/W4eHpVG3/Qo90eJ3a3qggBYTU5UCq2uf4Sxkyfy9IxetIsLI/qSC9qpK8mi/PAyPv1gIe+89TkHGjoS2Ws003/wFBMHdmBM63M/uHxOANxvI7b/JHq0KGVww0Y+31VDZk0a7cfcy+TJGTwwtQ9JoRai/wntiwB4JvrWlVGdOY81ixbyqxeW8HVNNxraj+Xpn97OTRP6uJ+c7DyxnNyds/nFKytYsMVJYfp07vrORH749CjSbRB3wQ2ATuw1BdTlbWHV7E/46C/vsi7XzrHQzgEcAJPJS+rBxCF2Ypx5bPp8F4UR3bF2G8u9909l0qi+9EkIIeqsO0M9DoB1BTirjrPqzT+xZO5CPtldTUX69bQe9yiPTevJ9OvaEGM962E7CoBX+m1R/7sEJCABCTRzAQVAP7wBFAD9gKwlJCABCUjAEAIXC4BWZzX1x5ey8bOFvPTreWzLDqMwuju3/fT7TL1lrPuOvThX0fLkpyGX/IPrWfvqL5i7ehfv768jftRT9L/hLp6b0Y2B7WKItDQGLm8DoNNRT11ZDqe/ct0BuJRfvb+P/IQbSBhwB//5zHVMua4NCT4IgNTn46g8yrLfv+z+/r75mbWUpo8kZsh9PHZzX6YN60BqZChRrocjfPOEVLedA4e9Hkd9LaVHv+Lw5hW89ac5fLmvgsOWDox75BFuvOc2JrQNo22Ls7LlBQGwguPB0djSJjB4zAQef2w8/dom0D4mjGCr5V9rOp04nQ001JRQdHQzmWveZtaCrby97BT25OvpMXIij//4DoZ2TabrN4//PTPjswPgvF3VRLfvRovaUmJyDpJjbUdYl+u44bEnmTy8Jzd2jMRyztvjKgOgswEc9dTUOqhrsGALCcbmetiMNch9vnPfca6HgNTTUFVI8b65rF6yhFf+uJpD9h7QcQL/8ZMZ3DS+F11cX8J4aiV5u+fyqxc/Z/6GKvITR3Hj3VN55InJdI8NplW41X3HmsX1UXKnA3t9NZX5h8jdMZdP567kr++sI9/upCaxa+AGwNJwTkW3pFtMDlZ7OQdyrMT2v4VuEx/kyRs7MfbMx9/PbsKeBUAn9uKvqcv5ktdemMXHszeytyGJVmNuIePxH3N7zzgyzr/VVQHQk98h9VoJSEACEmiGAgqAfhi6AqAfkLWEBCQgAQkYQuDCAOggqL6Uwo2vsWrJfH7x9i4y67oR1HYcTz87g5sn9qNbVBARV/W9dmcROKsoP7mLQ/N+y4eL1/Py0hysHW6m63U38eOnxjKiVytcN515HwCd1Jcdp/jYTla//1eWLN/Ap3vKsA24h84THuYnt3Rxfyed69O4F/vGN/D2I8CujleDs6GCo2veYf2yBfzl4518XRJCVVwHeg+fyNCRI5k0ojvdW8e5P4LpukaL0wHOGqqKjlNycg9fLlrGmhVfsnZvNrlhXQnqOYP77xrNHZP70T7SSouzv9PvIncAnrSGEh6XQmL7XrTrO5pxowYzbnhP2ieEER9hc9996LRX01BdxOndn7Ptq1XMWbiWrQcLOVxkI33cIwyfeCOP3dSbbimRxJx3m+TZAXDOpiJskdEE2+ux1VYRPuBOumVM5dHbhzGkcwpto6znxbqrDIC1BVB+hO0HajmcYyW9czqpLeNJio0izOYKmd+8n1x2DVQXHafw6G7Wz/+AlavXM2/LaUqTxxHX/zaefzKDG4e3J9UKQQWbKDn8OS/+1yd8uvwwR0Na0XHMTQyfcRfTr23N4A7xRLvOTx3OhiqKjm7j0PYNLPv0czbvPcLuk/kUVdZTF9MpcANgbjXHg8OICq4hKCSeyvABjL75Jm69fxrD2kbSKT70ggfgXH0AdH3XZR0lX39Gzhev878f7mb2xkoqEjMYOe1GHn3mVvolhtIh6rzfFBQADfFngDYpAQlIQALfnoACoB/sFQD9gKwlJCABCUjAEAIXBEAqcVbl8PUnL7Bk0WL+sKqA4qSxJA26m+ceHsJNI9qTdPbH/K76Ku3UFWe6H3Lx8ezl/PKNLZRG9iex1yi+86P7GT+0C0OSgt13Yl34FOCOBLfuy5RbR9DvmlakX/AUYNcmnNSXn6D01AHWL/6MHQfzOVCfStfJ9zJixj3cPTDBB08B/ubiG+8cqz75FYe3reYf7y3ii62ZbD9WQkj760jrPoixw7rRpXUCKVGhhNqcWC126murqCg8TsmpfaxftYVtu46RF9GWhN6j6TvhLmaM7MC4PslEWM772PIFAdDJ6bBYOnRLIKJFHGWlMXTt051+g3vQNiGSxMhgQq0O7HVV1FQWkbtnFbu372DphlOU2lIJbd2Dkbffx9gxI7mxexzJkY3B8OyfswPgJ+tyG/+n4DiCwlsy8PbvMmbqjcwckur+bsgLn3p8lQGw8jgUbebTRZms2lBIbMdWxKW6AmAkoa5A989bAF0B0E5N8XGKThxgy6rV7DyQy9dV8aReO52+42/nocmdGH5NgvspzEGVR6jM3soHL73OgkXr+SLXgbX9IFoNGMO4/q3p0yGBuDArVkctDTXlFB3bzdEjWWz+upyq8tOEOE6y70QV+UHtrjIArucQKaQOGcbIO2+mZ6KNtq7vIrzkT+OTsnO3LOTg+s+Yv7uC01HdSRk5k0m9UhnTNYGQxI4kpaTQNT2aiOAgrPYqKFzLhsULefmn77M5u4ijruxqCSMytSepA2/nthnXc/+MAaSGwNk3kH6zjasOgI4aHDU5HFw9m/Xv/o53t5TzVWEyCdfez7RpY/n+vQNJDg2ixfllXQHwqn931AslIAEJSKB5CigA+mHuCoB+QNYSEpCABCRgCIELAmBDDvVFX7PkpRdYtGAl8084sQ2eSaepT/Ojie2Y0CPe/X12F7+L7vKX7KzJxZ6zmoXvz+Pl//qQQ44Y6tr1Y+QTzzNtzCBm9oh2f1z1ggBYAxW2ECIiwwgNsZ0Vgs5dz/VQCEdDPbXV1dgj2hKUPp4Zd09l5swx9IqzkhxuOe/OtLOP/zfuADxzGmdDORV5Bzm27h/Mm7+a1z/cQrEljGrX3XlhwYQEh2MNjiQm0kGorZ6y0hpqamqx2+uoqW7AGZZE/NC7GT1hHA/ePJiO8WGkRjbeTXfOx18vCIDRlMR1Ysp3BpMUUkHW7AVkFldx0hmCLTiS8FArMaF1VNfWUV5Zh72+hvpaO1W1VhL7T6bTuLt5cGofxvRNIzkkiNBzPqbceHEXC4CWmN5YU8fwve/fzG3Th9A9xkqM6+mvF7wNrjYAZrqj1usvzuHdN1dzPNhGhTWIoKCLfwTYaW9wfwy4trqG+uCWOBJHMu3uacy8fxL9kkNIi7I2vk8dFdRXZrP7wxdYumAxf15TyOmqIIJCwwkPCSUiIpSomFActXXUlVU2fvw4qR3Jw6bRJ/I4g6oWMWttEZuL068yAK7hEFaqw8IIi4wgJOjsuxcv9muk8SnW9tpqdxSurHNitwRjC4siPMRKVGwSMUMfZtT4sfzH9C6kR4cQftEA6LrdMZm2/Ucx+vFnuGloFyZ1beGOuRcZKVcbAJ21hTTkbWD5R3N544W32V4WTnFKTwY8+Dw3jx/CdwYmEGK1XPh7ggKgIf4M0CYlIAEJSODbE1AA9IO9AqAfkLWEBCQgAQkYQuD8AOgs3kn50TW88eK7LPx8D7sq4+gw5T6GP/g09/SN5dr0cPdf9D38BsBGi4ZynJUH2Pjpx3zywu9ZngOHQjvTcfoPuXnySJ6+oQ1RruBTeZrKAx8xf/ZifvnKSk5V11N2RU0L1tBowqLiSWrXlfbX9KdHv+GMuLY71/VvR0IIhF/2Y8v/fgAEOw3VxVRm7+Hr3bvZsGk3hw4d5nDmUbJOFZJfXkdZrYXQECc2m4U6eyhhLRKJTWlN23btaNepC517D6FPzy5c2z2VFiFBXPRhvhcEwFjKkntw24/upF+XFkTt+4Kv9+xi+75DHMoup6C8BruznjqnjQZLOC2S25Ca3p6OHTvSrd9gug+4lsFdEumQHHnJuHtuACwESzSt+o2n6/j7eODGnowf2Jo4G4RctAxfZQCsyXGVRpZ8sJDFc1ay5WQhJ4rLqKiuprreQZ3d9W51vflcoSuEsMg4ouJTaN2xI207dadDp35cO7gHgwd0cj+EJPKfH2N2heEKCvetYf+OjazYsJddew5z4GAWp0sbKK8Ha1gI1pAYbOGJtOvWgy59etNv2GDSStYTveM1/ryqiDX5aVcZAFdzyBVNr/ievboXWKOSiMt4iglTpvCzO6+hTUwoERcEwGKOB0cQ1WU8/UdN5P77pzCkYxJdYy/+yBv3L8eSTCoPfsR77y7lt39ehyPjaXpNvJWf3nkNvdOiafwaSNfTqQ+Ts+5d5n26klff30xBZG9a9Mjgzqcf5Iah3choFXrRwKinAF/dfPUqCUhAAhJovgIKgH6YvQKgH5C1hAQkIAEJGELg/ADYkP0lRQcW8/vX1rJ8Yz4llnQG3Xo7kx69j5EtbXRq4emX/53NUAfOEo6umcu2d17mw701rC9PJWrA/Uy6YQTP3N6deFsQIVX5VGcuYNnCFfzh9a/Iqamn4rKajffIhUQlE53cnq5DxzN46GDGX9eN1rGhxF/VA0vKqKs8yaa//IaVS75gdlYMKWPu4Lr7HmVa50j6Jod4NE9nTQH2yhPs+GIVW9dt5KvtRziYXUx2aQ2ub1TDGoI1IpHE1l1p130Ag4cMYmD/HvRMiyIxKviyTwy+8CnAsZSl9uPO//oxk8f3ZETECY5uXMmWlStYuT2LvSeKKaxx4LBFEhyZQGrXwfTofy0ZGUPp1ymZbi0j3VH3cnd1VhxYRP7GN/j17CwWbil332nWa8JNjH70cSa0C6NP0uV86oAqshb/iU1LP+W1tU7qu4xhyINPcdM18Qxzfab7TCCmJpcDW9axa8NGvtqRxcHjORQUF1NS0+C+M879ExQM1ghauO7Sa9ONgRkZDBrUm6E9090fd4686IW4PqZdS3XxCQoOrGPdmrUsX76OvdlVZJfW04CVkPh2RKf1ZMQN4xk2rA/DukXh2LuYE4te5bW1JXxZlErM0IeYdsNQnp7W2f3x4n9+3LnyCBRv4vXfzmHOJ+vIhCu8Zy//dnI90MbZUE1VVR01QTHEZDzF+HMCYLV7vW0rV/DXX89mZ24p2WExJI9+lOHjJvD4+Ha0iQ3ljOxFF2soO0bVkQXMmb2aP7+9GcfQh+g2+kb3tV2TGum+PtdVlJ3YxYE5rzBv9S7e2lQBrW6g04BxPPHYKIZck0JayCX+hUDJVk7t+ZK//mYOa752kBUzlDsemcqM20e4H87i+lhyg92Jo/EGSKxWC9agi9+t6NEvPr1YAhKQgAQkYBABBUA/DEoB0A/IWkICEpCABAwhcH4AtNTmY684zeGsAnILa6m3RBCX3pqWHduRFGYh6uyHUXh8ha70VU9l/ilKjh7gRJmDgvowbHHtaNkykS6tWxBisRBkr8Vekc3pnDwOZxZQY3dQf8UACEG2UILDoohOSCE+IZ6URNf3pVkvcVfa+Sesx9FQTVHmfvJy8jlZGUxYShsS2nYgLdpGbKiHH3q217ofulGSn0dRQSEFJZVUVNdRU293tQ6wBGGxhRISHk1kizj3fuPjWtAi3EaoLejyd1he7A7AMwFwyqTBjIyvwl6cR1FeHnkllZRV1VHrqiwWGxZbCOHRCbSIiycpMYHYqFD3mu4tXca4oTyH2sJM9p+qJLuoASyhxKamkdyhIymR1iv4uOZupzLnMEWnT5FZAI7oZBLad6FVi2ASv7k10/UUYHsN5UUFlBYVuc3Kq2qorauj3u6kwV2KGu1cdwEGh0YSFhFNXFIy8fExJMSEE2INuuRHxF17cH0PYm15IYX5BeTmFlJW3UB1vRMnFoJCIrFFtCApNZWEhBgSo204y09TlX2IrIJ68uvCCE5oT1pqIp3TonCp/fNd0VABdUVkHjjFqZMF7vjn+mY/b38ayo5Se2oti5bu4LPNxdgynmLU2QHQaXevV5yXS+b+U5TU1FNtDSYsuQOJKal0TI1s/K7Ay2zAWV9FQ2U2p07mceRoMc6E9kQnt6JLWhTRYTb39bmuor6qhPKTB8nOLyWrqAFLeCqRcSl06phMYoswwi/1S6O+mOrSfI7sP0V+mZPK4ATadEwjvXUi0VawWhQAvX1/6DgJSEACEjCHgAKgH+aoAOgHZC0hAQlIQAKGELjwKcC4n7ZqsViwePU5X0NctrE3eZkAeOOUYYxM4qyPvxr7Upvr7uvyd7k/Bv/Hv37OG59m4ch4ipFnB0ATwLh6ru4ANMEgdQkSkIAEJOC1gAKg13RXf6AC4NVb6ZUSkIAEJGBuAQVAA85XAdCAQ/NsywqAnnnp1RKQgAQkIAEjCigA+mFqCoB+QNYSEpCABCRgCAEFQEOM6dxNKgAacGiebVkB0DMvvVoCEpCABCRgRAEFQD9MTQHQD8haQgISkIAEDCGgAGiIMSkAGnBM/86WFQD/HT0dKwEJSEACEjCGgAKgH+akAOgHZC0hAQlIQAKGEFAANMSYFAANOKZ/Z8sKgP+Ono6VgAQkIAEJGENAAdAPc1IA9AOylpCABCQgAUMIKAAaYkwKgAYc07+z5YbSLGpOrmHBou0sWXcaZ+9p9Lx2MHdd34bkyGBC/52TB8ixeghIgAxC25CABCQggW9NQAHQD/QKgH5A1hISkIAEJGAIAQVAQ4xJAdCAY/p3tuy01+FsqKK8vJryqgYIa0FYeDgxkcHYgiyY4QHdCoD/zjtEx0pAAhKQgBkEFAD9MEUFQD8gawkJSEACEjCEgAKgIcakAGjAMWnLlxdQANQ7RAISkIAEmruAAqAf3gEKgH5A1hISkIAEJGAIAQVAQ4zpvABYAUUbWL9kGX/874/YXRxDeXIvbnnuKSZMuJbrEiHCasDr0pablYACYLMaty5WAhKQgAQuIqAA6Ie3hQKgH5C1hAQkIAEJGEJAAdAQYzp3k84GqC2gIDub/buOUVIXTENYLK17dqNVq0SSQsFmhs+IGnA02vLVCygAXr2VXikBCUhAAuYUUAD0w1w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4puIwUAAAgAElEQVS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cMW1xv8TuD/nBECcWC1gs4LFYsESuNvWziQgAYMLuAOgw4nD0Xgh1iAL1iAICvTfeM7sL9C3afC3h7YvAQlIoFkIKAD6YcwKgH5A1hISkIAEmrGAK6o5neD6C67rPwP55+wA6KqVrr9824LOBED9DTeQR6e9ScDQAt/cAej6PdL1+9A3AdBiIbD/5YMFgmgMla696kcCEpCABCTgrYACoLdyHhynAOgBll4qAQlIQAIeC7j+YvvNP0YJgK67cJxn7gB03YXjvgNQf7n1ePY6QAISuDqBswOg6whXAAwywh2A7r3ivlvaVSr12+TVzVuvkoAEJCCBCwUUAP3wrlAA9AOylpCABCTQjAVcf7G1u4LamTtbApnimzsAFQADeUramwTMJ2DkAOi6+6/xX5QoAJrvnakrkoAEJOA/AQVAP1grAPoBWUtIQAISaMYCZwdAF4P7L4kB+hfFi34H4LdwB2BxSSnZ2aex2Wzuf/QjAQmYW8D1L0jc/6LkzFeluu6oC8SP1TbYG6ivqyc1NZW4uFj3fhUAzf3e1NVJQAIS8JeAAqAfpBUA/YCsJSQgAQk0Y4FzAqDrTpEA/Yuta0SB8hTg4ydOsXPnXiKjIoiMiGjG7x5dugSah4D7axIcln8+LMn18V/XvygJcv03AfS52qqqasrKyunRsztt27Zxf72DAmDzeI/qKiUgAQn4WkAB0NfCegqwH4S1hAQkIIHmLaAA6Pn8s3Ny+frrg6SltSQlOcnzE+gICUjAUAIOp9N9B6Dr90tX87NaLe6wFmhPAS4oKOTY8ZN07tyJVmmtFAAN9S7TZiUgAQkEtoACoB/mozsA/YCsJSQgAQk0YwEFQM+Hf/p0HgcPZdKhQ1vS01p6fgIdIQEJGErgm+8APDsAur5XL9ACYE5O7pnfm9qT2jJVAdBQ7zJtVgISkEBgCygA+mE+CoB+QNYSEpCABJqxgAKg58NXAPTcTEdIwMgCCoBGnp72LgEJSEACTSGgANgUilc4hwKgH5C1hAQkIIFmLKAA6PnwFQA9N9MREjCygAKgkaenvUtAAhKQQFMIKAA2haICoB8UtYQEJCABCVxKQAHQ8/eGAqDnZjpCAkYWUAA08vS0dwlIQAISaAoBBcCmUFQA9IOilpCABCQgAQXApnsPKAA2naXOJAEjCCgAGmFK2qMEJCABCfhSQAHQl7pnzq2PAPsBWUtIQAISaMYCugPQ8+ErAHpupiMkYGQBBUAjT097l4AEJCCBphBQAGwKxSucQwHQD8haQgISkEAzFlAA9Hz4CoCem+kICRhZQAHQyNPT3iUgAQlIoCkEFACbQlEB0A+KWkICEpCABC4loADo+XtDAdBzMx0hASMLKAAaeXrauwQkIAEJNIWAAmBTKCoA+kFRS0hAAhKQgAJg070HFACbzlJnkoARBBQAjTAl7VECEpCABHwpoADoS90z59ZHgP2ArCUkIAEJNGMB3QHo+fAVAD030xESMLKAAqCRp6e9S0ACEpBAUwgoADaF4hXOoQDoB2QtIQEJSKAZCygAej58BUDPzXSEBIwsoABo5Olp7xKQgAQk0BQCCoBNoagA6AdFLSEBCUhAApcSUAD0/L2hAOi5mY6QgJEFFACNPD3tXQISkIAEmkJAAbApFBUA/aCoJSQgAQlIQAGw6d4DCoBNZ6kzScAIAgqARpiS9igBCUhAAr4UUAD0pe6Zc+sjwH5A1hISkIAEmrHA5e4AdNprsdfXUVlZS73dgeOMkyXISlBoJKGhIUSGBGHxk58TaLCD3QFOpxNrENiCwGKxYPHXJgAFQD8NXMtIIEAEFAADZBDahgQkIAEJfGsCCoB+oFcA9AOylpCABCTQjAUuHQCd1Odu4ujeLcyeu42Dp4opOeMUHJdG3NBbGTmgB7f3icca5J/6pgDYjN+ounQJfIsCCoDfIr6WloAEJCCBgBBQAPTDGBQA/YCsJSQgAQk0Y4FLBkAc1GTNZ8+m1bz41gFOFNbQIjEMR3UedWFxVPV7jMkZ1/LcuDSCrQqAzfgtpEuXgOkFFABNP2JdoAQkIAEJXEFAAdAPbxEFQD8gawkJSEACzVjgSgFw/8GD/HVnR9JapjFzZCp1J1Zw7NQJPs4fwTWdu/LUuDRsCoDN+B2kS5eA+QUUAM0/Y12hBCQgAQlcXkAB0A/vEAVAPyBrCQlIQALNWOByAbBy74cczDzCeyWj6dKhM48MT6I2awGHMg/yxqEBtG/XiSdcAdBZRmXhSQ6t38CRE3kcqQS7M4TQ6ATS+g+nc4dW9E62UXV0M9mHd7HhSCU5JfVu9cgOA0lsfw2DQzOxhQRzwNqV9glRdIm3gr2EomPHObR+Dw1tuhPWrTct6w5TU1XLruJk2qW2oHfrSPd3ADqqCqnL3keeLYX86C60j4aEUN8MVt8B6BtXnVUCgSqgABiok9G+JCABCUjAXwIKgH6QVgD0A7KWkIAEJNCMBS4dAO2Ubvg7h7KO8GnEDDp16MJ9vVtcJAC2hMpDnN63joWvvs7KzQdYU2ihwRFKZHJHet7xH0waN4R7B0ZTuOpVti9+m1dWlbHjZB3BQZA05hG6ZkzlscglhIRHMDv0ZsZf05JpnYOxlx9g/+o1zHvpI+oz7iDh1ge4rnoxZQXFvHmkL6P7tuGe4SnuAFifu5+yjR+wK7wvu9OmMz4Nron1zWAVAH3jqrNKIFAFFAADdTLalwQkIAEJ+EtAAdAP0gqAfkDWEhKQgASascDFA2ADUEv2sr9xOOsYWzo9SKeOnbmpQzA159wB2IYnxsVzbPn77Nu8gU30wtoihW6pEVhrj1NWkM+W7S1I7HQNNzyUgW3zu5RsW8GaiFHYW6TTJx6iWnUiOjaW9GMfcLwy6EwATGJK61ryNn3M5i83MXt5DjFjZtJ12m0KgM34vapLl8C3JaAA+G3Ja10JSEACEggUAQVAP0xCAdAPyFpCAhKQQDMWuHgArAVnFQdmv0Vm5ilyhj1Gx04duT6VcwNg60SeGG3ly9feYcvGQ1RNfZoeA/pxU8dIgmsOkHtoNx++so7iFm3o+PjdJO2eTWjmFg4NeIKULn3dd+mFuT7pW1lA2aa/sy3P4Q6A4zpYGRufx6bFC9ixbT+7c+qIy7iDjmOnuwNg8fGjvL4xns7pcWT0jMFigYaibKr2f0VRu5FU9L9LdwA24/e0Ll0CTS2gANjUojqfBCQgAQkYTUAB0A8TUwD0A7KWkIAEJNCMBS4eAKvBWcbWtz8i83Aelpu+Q4fO7RkQd14ATA3mievyeO9Px9iy08LIH0+lT/+2dA4NIshRTsXpI+z95D2OWRI4PeJB0vfNIf7ElQPgqLgshlj38sYqG9knC+kfuQdH3+k4+zYGwLwtq3jl9c2cLCmnLtgBOHE2WHHUhtN3xv1kPPq0AmAzfk/r0iXQ1AIKgE0tqvNJQAISkIDRBBQA/TAxBUA/IGsJCUhAAs1Y4KIB0FkC9bms/NsXZGVVkHbfrXTsnE6XsPMCYIqFJ4ac4m+vlrB5TzjT/t94+vRLIw0IopbqgqNkzX+DI/ZYDg14mDb75pB46jIB8HQVs61j6VR8kK4lB9kZPch1eyC9ChdT0nUKpT0aA2Dh/p38cUEJIWFW2rZsfNKHo6qc2pxTtBgylZTJDykANuP3tC5dAk0toADY1KI6nwQkIAEJGE1AAdAPE1MA9AOylpCABCTQjAUuGgDrc3BWHebTvx0l85SFwd8bR6dOKbTi/ABo5YmhObz1xzw27w5m4s8m0adfOm2tFoKcVVTlZ3Fo7ltkOuM4du1DtN43h4STlw6AW0/mM7u+F9Ydp0g6UUTHh2eQEl9D5Oo3ONl2AnlnAqAeAtKM37C6dAl8CwIKgN8CupaUgAQkIIGAElAA9MM4FAD9gKwlJCABCTRjgYsFQEfJXupPf8kbC0I5XJrCrQ8NoXuHeBLOD4Ct43nieicrX/uELZuOYrnlcXoO6MMNbcMJrjtC/uE9zP3DFxRGp9HqwXtI3j2H8KxLB8B12/fw1tc2rC160KZtXyaN7US6/SjFS94gq7UCYDN+m+rSJfCtCigAfqv8WlwCEpCABAJAQAHQD0NQAPQDspaQgAQk0IwF/hUAHdjrKqgvPkHO4a0c2beB1UWDqYnry33TOtGtVRSR5wfAdq6nAMdyZP5f2LV+HeuibqBFy/aM7BSJrfYopTk5fLnKSWT7LmQ8PIrQLR9Td+BSAfB1Vn65jVdW1JKaMY1BN05jWkcryfk73B8jPpyuANiM36a6dAl8qwIKgN8qvxaXgAQkIIEAEFAA9MMQFAD9gKwlJCABCTRjgX8FwDqqTu8j54s3WLDia/6+uopB9z3DsClTmNw5jLToIIIuCIAdeWJcKg2nvyBz62refHUNWw+d5nSoFaczkhZJnRh460OMHNGHsd1DKV41i5O7LhYA8ynb9CcWrD7Cz5amM3HmWO5/cARdQusJOrJZAbAZvz916RIIBAEFwECYgvYgAQlIQALfpoACoB/0FQD9gKwlJCABCTRjgX8FwAZqS09Sum8F274uYM0BC73GT3B/pLdrDEQHNyI1FO0lvyCfDQXpJMQnMrxrDEF1Jyk+cZC1CzZx8EQ+2e7n8kYRGd+a3uMm0L1rGl1jGig/sJXC7BMUpA8nKsn130FwEDjqKqg9tpbdR4pZ8HUifQd3ZviwtsTSgCPvOIV7NlAQ25Xy1N60rdtHdUU1GwvS6JIWy+CO0VgsFhzledQc30Z2cBo5Mb3c504J981gT5/O4+ChTDp0aEt6WkvfLKKzSkACASOgABgwo9BGJCABCUjgWxJQAPQDvAKgH5C1hAQkIIFmLHDRh4BYwGIJPBSnK0Dawe4Ap9OJNQhsQa69Wvy6XwXAwHtvaEcS8KWAAqAvdXVuCUhAAhIwgoACoB+mpADoB2QtIQEJSKAZCygAej58BUDPzXSEBIwsoABo5Olp7xKQgAQk0BQCCoBNoXiFcygA+gFZS0hAAhJoxgIKgJ4PXwHQczMdIQEjCygAGnl62rsEJCABCTSFgAJgUygqAPpBUUtIQAISkMClBBQAPX9vKAB6bqYjJGBkAQVAI09Pe5eABCQggaYQUABsCkUFQD8oagkJSEACElAAbLr3gAJg01nqTBIwgoACoBGmpD1KQAISkIAvBRQAfal75tz6CLAfkLWEBCQggWYsoDsAPR++AqDnZjpCAkYWUAA08vS0dwlIQAISaAoBBcCmULzCORQA/YCsJSQgAQk0YwEFQM+HrwDouZmOkICRBRQAjTw97V0CEpCABJpCQAGwKRQVAP2gqCUkIAEJSOBSAgqAnr83FAA9N9MREjCygAKgkaenvUtAAhKQQFMIKAA2haICoB8UtYQEJCABCSgANt17QAGw6Sx1JgkYQUAB0AhT0h4lIAEJSMCXAgqAvtQ9c259BNgPyFpCAhKQQDMW0B2Ang9fAdBzMx0hASMLKAAaeXrauwQkIAEJNIWAAmBTKF7hHAqAfkDWEhKQgASasYACoOfDVwD03ExHSMDIAgqARp6e9i4BCUhAAk0hoADYFIoKgH5Q1BISkIAEJHApAQVAz98bCoCem+kICRhZQAHQyNPT3iUgAQlIoCkEFACbQlEB0A+KWkICEpCABDwJgBYLuP4JuB8n1NvB4QAHTmwWsFohyL1h/+02JyeX/fsP07p1K1JTkv23sFaSgAS+FYHGf1HixPWfTizYgly/7zT+E0g/+QWFZGUdp1PnjrRs1RKns3GP1qDG39MDbLuBRKe9SEACEpDAFQQUAP3wFtFHgP2ArCUkIAEJNGOBc+4ApPEviwEZ/3D9xRsa7K6/iLv+fydWy/9n776D7DjvO91/T5icZzAYTMIAM8iZGIAEGECCIEGBYABFSaaCJXrXEuVd77rWu3V9a1d19eetW1t3bXklh71ei0qWmEQxkyDBgEyAIAKRMQQm55zTOefWaYCSKJImu4ludL/zoJaW1u7u930/vwaq8PDMjBSNJPcb8vQvtk3NrTpx8oxys7OUnZU1g98ejo7AzBCIS1b8iyeSCS10Jf4lU2DyH//8GhkdVd/AoFYsX6K5cysJgP4ZDTtBAAEEAi9AAPRghARAD5BZAgEEEJjBAr8fAJOBzfrrrZ/+Rvt7s/nYAJj8ZEvY2wDY29evxqYWpUSj1j/8QgABswWsAGh98vjDATBs/WsJ//yajsU0MTmpivIyFRUVWhuzPqmY/MSij/9s948gO0EAAQQQ+CQBAqAH7wYB0ANklkAAAQRmsMAfBkA/U3wQAJN/Ef/gE4CXv7Qt5Hm0TCS/to5fCCAwIwR+/0uAkweOhEKXo5pP/2VJ8s/ED34l/2vy09J+/nT3jHiJOCQCCCAQcAECoAcDJAB6gMwSCCCAwAwWSHasy9/XStaXi/n51yd+AvAaBEA/O7E3BBC4ugIf+iEgyQAYDgXm++r99nsV8j0Ar+5LwdMQQACBGSZAAPRg4ARAD5BZAgEEEJjhAsnwF7gAmEhYfwFPfjN+r78EeIa/LhwfgRknYAXA5A8BsT59nPxzJzgBMPkJQL9+UnHGvUgcGAEEEAiwAAHQg+ERAD1AZgkEEEAAAZ99J6uPH0gyVCZ/CMgHPwX4Qz8ExKdfiserhQACwRdI/plj/RTgKwHwg08AWmHN53/2+Hx7wX85OAECCCAwQwQIgB4MmgDoATJLIIAAAggEQuBDXwL8+58A5EuAAzE/NolAUAU+9CXACSkSufwJQD5ZF9SJsm8EEEAAAbsCBEC7Yg6uJwA6QOMWBBBAAAEjBQiARo6VQyHgewECoO9HxAYRQAABBFwWIAC6DJx8PA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HcpnhQAACAASURBVBIB4wQIgMaNlAMhgAACCNgUIADaBHNyOQHQiRr3IIAAAgiYKEAANHGqnAkB/wsQAP0/I3aIAAIIIOCuAAHQXV/r6QRAD5BZAgEEEEAgEAIEwECMiU0iYJwAAdC4kXIgBBBAAAGbAgRAm2BOLicAOlHjHgQQQAABEwX8EgBjsZimpqYVCoUUCpkozZkQQOD3BS4HQCn5n8lfkfDlf5K///30R0AiISUSCaWkRBWJRBgiAggggAACV02AAHjVKD/5QQRAD5BZAgEEEEAgEAJ+CYBdXT26eKlBKSkpSk1JCYQdm0QAAecCcUmxeDKuXc594VDyn4TvAuDU9LTGJyZUPW+uSkqKnR+YOxFAAAEEEPgDAQKgB68EAdADZJZAAAEEEAiEgF8CYFNzq068d0b5ebnKyckOhB2bRAAB5wLJT9bFrE/XfTQAOn/q1b9zeHhEvb19WrFiieZVVV79BXgiAggggMCMFSAAejB6AqAHyCyBAAIIIBAIAb8EwLb2Tp07V6eqqgqVlZYEwo5NIoCAc4GgfAlwR0e33r9Yr0ULq1VeXur8wNyJAAIIIIDAHwgQAD14JQiAHiCzBAIIIIBAIAT8EgDb2zt1/sJFVVdXqYK/ZAfi3WGTCHwegaD8EJC2tg7rz6YFC+arvGzO5zky9yKAAAIIIPAhAQKgBy8E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SuCFiJTWN9HRpqvaSOEal/4uNwwpJSlVNUrFlzq5SfFlJ2ivuIBED3jVkBAQQ+KkAA5K1AAAEEEJjpAgRAD94AAqAHyCyBAAIIIHBFYFrSsOp3P6kTv/xrPX1BOtT2cTipkoq1Yss9uuO7/043lUW1LN99RAKg+8asgAACBEDeAQQQQAABBP5QgADowTtBAPQAmSUQQAABBK4ITEka1PlXntKh//U3eidrmZozKlScKqVFPkCa1PhAvzpOvK+C2ju15M++rzvmpmhtkfuIBED3jVkBAQQIgLwDCCCAAAIIEACvwTtAALwG6CyJAAIIzFiBKwHwtd06/NNnlPbgn6j4plu1Ok/K/+2X+A6q7+J7OvSj/6HGnKUa2PF93V4R0XWFccViccXjCSVDnUJhhUJhRSJhhcMhhRRXPCYl4gmFwgklEnFNx6wrpVBI4XBU4XDyWimk5P89oXgspng8ruSX3125UDFFlVBI4ZAUCUtR6/q49bzk+omErPVDkcvPi4R05VkJhSNhhay9fL5f7e2dOn/hoqqrq1RRXvr5HsbdCCDgewG+BNj3I2KDCCCAAAIuC/AJQJeBk48nAHqAzBIIIIAAAlcEnAXAWzJOq7T3mJ5/8bjON/dpIPm03DWaNe863bdjhZbPTVX+VJdOHehQ/dkOzZnfoaaeVr26p1njExGl5sxWze336bpVy3Tz3ExlqE9jvY06+vwLOn6yTicGpPF4qqIZhZp/631auWaVNpanKzc9rKgmNd19THUnk+ufUHPfqIajacpbd5+Wr1qh+xdPa+BCr04e6tW8LctVtqxcBZI+z7csJADyGwaBmSVAAJxZ8+a0CCCAAAIfFSAAevBWEAA9QGYJBBBAAIHPFQBvjh5WUete/fTn+3WsrlO9yR8lkrpYhfNqdf+ffkE3rsjRskijdj16WAd3nVbhDQm1j/Vr/55GTYxOKpqer6LrH9KGmzbqoc1zlT10RoN1B7Xz6Td0+GSj6sYjmpyOK5KaraL1D2ntxk168JZ5qihIVXZoTJP1z+rgW2/qv//TCXX09SiaLU1v/A9ae+PN+m+bJtW6v0k7H2tS7Z/fqWW3L1e5pPTPMXMC4OfA41YEAihAAAzg0NgyAggggMBVFSAAXlXOj38YAdADZJZAAAEEEPhcAXBzybiWZQyqq2tQI2NTSn6OcPTCHnV1tOhE5Q5VzS3Wl6q69NY//FivPX9AF298WPPX1OpLi3OUOfW+Btrq9OzjQ4oXzdPtf7FVKUef0tC+53W04kGlz12lLTXZyopd0nDnBT331JhG0ubp1n93n1bOz1dN+uUA+O6ZRv39kQotyGrT5rJ6PTNwm8IFNfqLTZNqIgDyhiOAwOcQIAB+DjxuRQABBBAwQoAA6MEYCYAeILMEAggggMDnCoC3Vya0IrVbHSf362JTp872SqMNh9U/2K/zi/5Uq1dW6z+uGdSeHz+r3a+e0fiO72jljdfrK0vzlRlvUF/je3r8/3lZbbF0VX77fg3vPqCB/ceU8dB3tPDGDbqjPF3Z8RaNdJ7Ts/+wR/VD2Sr82sNaWzNLa3NHNXbmcR1v6NHPejdrXX6T7pt9Qv/fhVoNpZTrzzdNqvGNQ3rpn99SYv0Spc4vVfIHFqcXVCm1ZLnWLSnSgrIcJX+ucfgzvgd8AvAzQnEZAoYIEAANGSTHQAABBBBwLEAAdEz32W8kAH52K65EAAEEEPi8As6+B+DtFaOqHjmmt3/0V3pm1zt69KQ0GUsotXieSnZ8T1/aukbf3zSpfU9c1LF3hlX751u1aE2V9aW4EQ1rpPOi9UNFLg4MqH/zNl18M67+Ywnt+P5Wrb+txrouRZOaHO5S3XM/UV1vTO+veUTXzSvWLUXDGjz0Y51q7dNT6Q/quuwmfSHj8IcD4Eu/1LP/79/q5U7p5NDlHwGSvnib8m/4tv7bw6v15U1VyrPxfQEJgJ/3PeN+BIIlQAAM1rzYLQIIIIDA1RcgAF590488kQDoATJLIIAAAghcEbAbABdpYMd/1aq+N1TUdVR7OzI0Gs/QrKwMxXpOqm94UEcy79fKJXP1XzZNau9VD4C5ujGvW+ef+JHOtY3o9Lq/0KqcRm2M7/lwAHzzsF765z2KbFymtOpSFWhKE70DGuzoU/mdX1J17fW6Ll/K+4w/GYQAyG8YBGaWAAFwZs2b0yKAAAIIfFSAAOjBW0EA9ACZJRBAAAEEHAbAGg3s+D80951/VFrTMR1e+h9Us2yNvr48S5MXnlbduaP655ZNKimdrf+0aVJ7fvme3j3Yq2X//otaXLtAC1KkyFS7BlrO6tV/+JVaxqeUft9WNb/RoZ63+3TDXz6g1ZuWaWlGROka0nh/s959/Cm93xdR/63f1nVVYa1Nb9SbP/yZLvVI0a/9Zy3LuqTFg69/OAB+6HsALlG5RtWz93mdf+anatj4F4qu/oK2lkuzP+NPBiEA8hsGgZklQACcWfPmtAgggAACBMBr8g4QAK8JO4sigAACM1TA7icA52tgx1+q8NV/UFr9CbVt/Z4WrFqp7VUxdb71d3rvyD79JPENzVtQre8lPwH4T8/r4OsXVPDIf9HSG9dp02wp3HVALWcO6oc/7tdY3hzd959v0tDOZ9T88uvq3faXmr/hVn1xYbby4u9rsOWEfv7XR9UwUqhFf/ZNrS3v1YLJk3r0B++rdbRAm/7qAdWknFF+878WABepXMNqfvkpHf3JP6rn7u8p+8b7CYAz9I3n2Ah8FgEC4GdR4hoEEEAAAZMF+ASgB9MlAHqAzBIIIIAAAlcE7AbABdYnAOed+IXS6vbrQPg6xTIKND8/JPUcVt9Qrw7mfFWrllbr/0wGwB+/pL0vH1NoU60yykpUkJDig50aHRxRw8QKVSxdrB1fnK/4iWfVuvsFvdazUIMpJVpSkaG0RK+mhgfU2F6hrNlVuvneakVaT6jv6CHta12ilIoV+qOH16hs+qgSl/4gAFpfArxboRuWKq26RAUaV39jp9oudGnpV76l5Ztu0Rq+BJjfBQgg8AkCBEBeDQQQQACBmS5AAPTgDSAAeoDMEggggAACDgPgUg3s+L5unH5Fmeee0//931/WnhOd6lC2lty4WPPWrZWK7tKtK8qsn8a754l3tPu5AxoJ79bZtma99Z40kbJGxTW36bvfe1h3b1llhbi00ePqqdutH/3Vo3r+1aM6KWlcs5RduEQ7/uv/pbvvWq7NOUe06+9+o8f+frcyHvmerrt/u/5kTb7yBw6o/w8D4Iv/omf/xw/0UkdI7w1ePmr6ku3K3/Btfe/hNfrKprn8EBB+DyCAwCcKEAB5ORBAAAEEZroAAdCDN4AA6AEySyCAAAIIXBGIS5rUQHObOs/XK1K9WOlzylSUKqWFP0Ca1MRQrzpPHtdwSoEm56/TnHiTIv0NOnqsUW09YxpTivLnFCineJaUXqmyvIRWFHdo1y9P69DuRpVtzldqYapGe6REZJYycsu0vHaJ5pYXWmtFpns0PtimUwfOqqG5W72SppWhlLR8zb2uVpUVhSqNdqrtdL0unW5VdEWtiufP0+KiVKVNtGtiqFVnBoo1Fc7SitKYhhovqOHEe2oclXomL58jml+l1JKlql0ySzWl2UqV9Nsjfsr7wPcA5DcMAjNLgAA4s+bNaRFAAAEEPipAAPTgrSAAeoDMEggggAAC7gpM9UgTF/XKz+t07J1h1f75Vi1aU6VySREbKyeSITAmxeJSIpFQJCxFw1IoFFIoZONBn/NSAuDnBOR2BAImQAAM2MDYLgIIIIDAVRcgAF510o8+kADoATJLIIAAAgi4K0AAdNeXpyOAgKsCBEBXeXk4AggggEAABAiAHgyJAOgBMksggAACCLgrEBuWprp08mCnmuonVHX7cpXMLVKBjS+7TW6QTwC6OyaejgACHy9AAOTNQAABBBCY6QIEQA/eAAKgB8gsgQACCCDggUBC8eTfohNSKJz8ul3r/9n6RQC0xcXFCCBwlQQIgFcJkscggAACCARWgADowegI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LALwGwtbVdp8+cV2lpiYpnFQXCjk0igIBzgWQAjMWl5H8qIUXCUjgshUJSyPljr/qdPb19ampu1dLFC1VZWXbVn88DEUAAAQRmrgAB0IPZEwA9QGYJBBBAAIFACPglADY2tujo8ZPKzEhXenp6IOzYJAIIOBdI/tkTj4eUSOa+hBQKJxS24l/y/+KfXxMTExoaHtHqVctVPX+ufzbGThBAAAEEAi9AAPRghARAD5BZAgEEEEAgEAJ+CYCDg0Pq6OxWNBpRNBIJhB2bRAAB5wIffAIwkbic/KxPACYDYMhKgr75FYvFNTU1pdmzZykvL9c3+2IjCCCAAALBFyAAejBDAqAHyCyBAAIIIBAIAb8EwEBgsUkEELhqAkH5HoBX7cA8CAEEEEAAgT8QIAB68EoQ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lsD4+Li6u7s1PT2taDTqO5VEQorFQ4olpEQioUhIioQTCoWkUPJ/8AsBBBBwQSAZAGNxKfmfyV/JP3vC4eSfO5Kf/uSJxWLWn9/FxcXKzc11QYJHIoAAAgjMVAECoAeTJwB6gMwSCCCAAAKWQGtrq3bu3KmhoSFf/uUx+XfvRCKshJL/JP/iHVdYMeu/0f94iRFAwC2B5L98SP5pk7iS+y7/t4QU+uB/49bK9p47NjamwcFB3Xnnnbruuuvs3czVCCCAAAII/CsCBEAPXg8CoAfILIEAAgggYAk0NTXp+eefVzweV2Vlpe9UktEvngyACeuv3gorbkXA5Kf/CIC+GxcbQsAYgcsBMGT92XP5XzgkFLbi35WPBPrkpMlPcDc2Nmr79u1av369T3bFNhBAAAEETBAgAHowRQKgB8gsgQACCCBgCbS1tWnXrl3Kzs7WqlWrfKeS/Kt2LBayvgzPCoCh5JcBJ78EmADou2GxIQQMEvjgS4AvB8Dktx5I/vmT/BJgfwXAhoYGHT9+XJs3b9bq1asNmgBHQQABBBC41gIEQA8mQAD0AJklEEAAAQQIgLwDCCCAwCcIEAB5NRBAAAEEZroAAdCDN4AA6AEySyCAAAIIEAB5BxBAAAECIO8AAggggAACHytAAPTgxSAAeoDMEggggAACBEDeAQQQQIAAyDuAAAIIIIAAAfBavQMEwGslz7oIIIDAzBPgewDOvJlzYgQQ+HQBvgT40424AgEEEEDAbAE+AejBfAmAHiCzBAIIIICAJUAA5EVAAAEEPipAAOStQAABBBCY6QIEQA/eAAKgB8gsgQACCCBAAOQdQAABBD5BgADIq4EAAgggMNMFCIAevAEEQA+QWQIBBBBAgADIO4AAAggQAHkHEEAAAQQQ+FgBAqAHLwYB0ANklkAAAQQQIADyDiCAAAIEQN4BBBBAAAEECIDX6h0gAF4redZFAAEEZp4A3wNw5s2cEyOAwKcL8CXAn27EFQgggAACZgvwCUAP5ksA9ACZJRBAAAEELAECIC8CAggg8FEBAiBvBQIIIIDATBcgAHrwBhAAPUBmCQQQQAABAiDvAAIIIPAJAgRAXg0EEEAAgZkuQAD04A0gAHqAzBIIIIAAAgRA3gEEEECAAMg7gAACCCCAwMcKEAA9eDEIgB4gswQCCCCAAAGQdwABBBAgAPIOIIAAAgggQAC8Vu8AAfBaybMuAgggMPME+B6AM2zm8Ulpql8dje26dKpVaQuWKLeyUmVZYWVEQzMMg+Mi8MkCfAkwbwcCCCCAwEwX4BOAHrwBBEAPkFkCAQQQQMASIADOsBdhalAaOqUDz+3TEz/cpaI/fkTVX/iCbq9IVUlmeIZhcFwECIC8AwgggAACCHySAAHQg3eDAOgBMksggAACCBAAZ+A7EBtp13jja9r95jE99vQFTa+6RxXrNukbmyu1sCRTaTPQhCMj8HECfAKQ9wIBBBBAYKYLEAA9eAMIgB4gswQCCCCAAAFwxr0DMU30Nqr33ad08GyTXqybVs/YAhXMWapv/fF6rawuUn5YCk2PaHJsRF3dQxqbmNL0FadQJEXR7CLlZERVlD6p/r5h9Q+MKiYp/oFlWq5SMnJVnJ+uzOi0NN6vvoEx9Q9NWNckwqlSNFv5+cl/MpSSGNf0xLT6hxKKhsaUGh5W31BMoxPJB0aVkZen7IICZackFJ2e0PjAsOKp6VJOrtLDUkpiWpoe0cDQtHoGE8qfla60aEyT3T0anZjU0JXNR1LSlJZfopysdBUkb4yPa2p8TAPdfRoZn9R4XEooqmhqurIKi5SdlWqtOTnQo9GhQfWPxzUxnbhyyjRFUzKUP7tAWVkpSg9Paay3TyN9/RqKSZPx5Ccpo8rMz1d2fq6yNarpsRF19wxrYjpmeVm/oulSWp4Ks0IqyIxrYDxV8VCqCrJTFI2E9JEvyI5PKjE9roGefg0Nj1p7joXTFYpmq7AoWzkZIWm0S0PD4+r53cGltHzl5WRZM4mE9NHnzrjfB5/twATAz+bEVQgggAAC5goQAD2YLQHQA2SWQAABBBAgAM64d2BEQ631qnvuRbWmRtW5cpl6nzuvUJe08Ns7tGhJpRZlSKGe42o9/65+9dQhnarv0mAy3ElKyS1Wfu0DumFJoR6Y16JXXzqiXW+e1oCkyQ8sK2/WrCU365tbF2h5fo9il3bp5TfO6JUDTUo2vemMMim/VlvuWqcvbFmk2ZOX1NXUq12HYiqMnFZp2lG9cGhQZxqTD8zXklu3qHb7NtUWTyp/oEWXdh3SaHmNQjfcrJp0qTjWI/Uc05uH+vX0vri2PDBP82aNquWpp/ReXasOJTcvKatknuZt+aZuXLVIW2vSFRqtV9el9/T6k6/qWF2r3h9PRsx85ZbUqHbHA1q3qtJas2XvMzq97w29WjeuxoEP0l2l8oqXaMs379LaNcVakN6j88+/oKMv7tLbg1LrRIakAi2/Y6tq77hF68In1XfumH711Ntq7h/V0AdWeVXSvDu0fXVU9ywb0+v15ZqMztGd62ZrVjIC/uH7Od6u6YH3teuJnTp06JTqxqWRzAWKFNVqxwPrtH5hWJGTv9TBI+f11G8PPtta45aNq/StrTXKDIeUOuPee2cHJgA6c+MuBBBAAAFzBAiAHsySAOgBMksggAACCBAAZ9Q7kJCm2tXdUK99vzmpRFmxyu6/Xv2PPaWBCy0a2PqwFixZoE1zogp37FXD6cP60VMNaumf0uyyTEVC40qEUjWWulZLF87W/TdFdeLQWR17+6y6Opo0FIpqvKhCuRW1mlu9UvesSVHWaLNO7n9b5ztG1DwUU0pYik0nNDaaUGntzVq44UZtzKvXSP1FPflEndIKplVSHVZba/JTbmPS6JgSc1YrteYmbduYq8pYt+qf3KnRmhXSXfdqZeaYioYuqf2dXXrt7WE9czRHD3y7VmuWpmnkjV261NytUyPJIY9K6QWKlN6h2tXzdc/GXPW+u1+N753U2xd61TE6pemUiDQ2KkWyFJt3m1auqda2DXlqf/Fxnd/9pvYnSjUYzlJBVIoNTiqckqvK7V/WylXzdPOcYbXs26uz+w7r1LDUNZ60jil93vUqXLRWW+f3KtzfoNd3nVJjQ716+ro0XlSp6JylKph7vW6rGtDGklb96ky1RlKr9NXbK1SWn6aU376f4/MkWAAAIABJREFUyY8xjqnvwgm1HjmoQ+/3q65rVNPRsBJZcxXOW6Lbbi7TvIIxNex5WXXN3To/nKroVL/Gp1NVr+u1YcNqfferq5QTDil9Rr33zg9LAHRux50IIIAAAmYIEAA9mCMB0ANklkAAAQQQIADOqHcgIQ2eVuOlZj25c0rF8yu17cFVGtz9N2q8cEpvFX1H1TXL9bWVWYp07FVzw/t69NQ8FZRU6Cuby5UV7dJwe7P2/uKCYnmzteChW1WaGVXOcI/a9rygznCmuq+7WwsLsrQgOqpI514deLtRP3hyQuu3rdddX1ynslQp3PK22vb+T70yvF7vpN2pR2oHlNf+rn7zw8fUs/gepd/1HX15WabW5HRJ7Xv15GuD+uXuqL70nVotL5MGnt6pyQXJAHiPVma2K9r0nvb+9DkduxTR+cmF2v4nm7Xx1iUqj8SVpsSVL01uU1dbp/a/MqDc0jStv2eWjv7wKdUdadHkjn+rhauW6NbyVEU6D6jhzEn9z98klFk111pzfNduDZ+u1+S2BzSnplrLs6SJuhfVVn9cr2u78kuX6MGVmUoPx5WIx5WMRomJLmnojF49MKm3z6Rp+xeXa+niWUqPx9V9ZLfaTx5Wz9rtypi3VCuzwsoaOK6Jtnf1kzPVGvzYADgqqV0nn35VB/73S5rY8aeaddMma89F6RElv6g3MnpWzQ0temrnpGbNK9fW+1coa+iMuuqb9NTrUnFVpe750iplEwA/8+96AuBnpuJCBBBAAAFDBQiAHgyWAOgBMksggAACCBAAZ9I7kIhrvHGX6hub9Fz9UlVWVWnHpjJNnnlSF8+f1c+artfcmsX6N3fNVUbnPrWcOaK/e7ZNnUNxVVRmKxrOUXpaoYrL56t6UZWWrKxQXmpEkaFete1+Tp3hDHXV3qtFeRman+jR4Ilf6HDdkB5v2ahbNy7S9hsrlB2RQv0XNPL+S3rpTIH2tlXqoU1Tyhzv1LOPnVXB6hu0dNudWjUrqtLUfmnkjN74zTm9/Osmrf7uFpWWZ2jquZ2KLVihxB3bVNX+giZbTuvN+iz11IcVag2p9hu3a/ktC1WROqiB0yf0/pt7dXY0Rz3R2SpZsFyLK2NaU9qix59o0Zn6sDY89AUtX1Ku6uyIwmOX1FV/QS89fkYTs2ar5o9uUfyN36j/4B4dTq3SaGqOZkWltMIiZc2u0NyFa1RdXqols6KK95xWb9NJ7T7SqvqWTk1N9upSX7kGwkv09W9t1Ma1lZoVkfrefUvtJ95Wd+29ypyfDIBSZu9RDTfs198/267j9WOWd3paRCnRFJVcd6dqqueoNuucDu+t16+f79KGh+7SmptWqiY7rMxo8jsFJqTJerU2turlF4dUVFWuW+5fqazB0+qqb9TjO2Mqmluh7QRAW7/jCYC2uLgYAQQQQMBAAQKgB0MlAHqAzBIIIIAAAgTAGfMOxJSIT6rr0L/o3IU6vTp1q+bMKdfW5Df863pHDfVN+snbxapatlR/+vB6FXXvV9fJvfrbHx/WqaY+KStFIVUqf/YSbfrKnVq3tkYrSrKUFgkpPvjRAFg13a623X+t490hvV7wiO5cOkd3L0x+XzxJyU/HDZ7SK3tHtftoXPdsjSgSDemFnTGtXF+jLduWKEtSqpJfu9umY786oEM/P6L8R+5VVnmeIi/sVKJ6oWKbblHqkV9opLtR5yvulC5NK/9Is6q/drvm3VititQutbz1mt756WPa3z9XvUXLdetXtuq6ihGtSBzRj97I06n+Mn3n6yu1cn6BtaY0pOH2Rp1+fKd6svMU275VkTf+Rb1vvaAX21LVPBK2fvBI7vLNqly7WffcsEAry7JUFB1X+9ndOnd0j17c26BzTX2a1LTGwkuUNqtWf/ydLbr5+vmqSJX6PykAXtqjHzx6WLuPtiiRFZXCcUVSUlS68Ztas3KRdpSf1v6zIT16sEiPfH2ltmyosPac/Pzf5e/Q2KWetnYderlBiawsla6dq/ThOvW0devlI9mqXDhfD36ZTwDa+S1PALSjxbUIIIAAAiYKEAA9mCoB0ANklkAAAQQQIADOmHdgUIlYl448+r904LV92jlQoLFIumZlRaTJAY2NhtQysEBr7rhVX//LHVo8dECxpjP6pwMZCmcW6Na1xUqPjCs2Oq6W90aUOadMC7fWqiQrqszhaxAASzI0uWaejh8a1PR0ijZtq9bU2V41PnfxSgBcoorUSSX6ujXQ2qa+qTF1946q9fSY8vJGtHDlsH6xN18Ng58lAL6q6ZOn1L7qFuvcNRlSYqBOI6O9as69TSV56dqcd1avHBnRnvNxrVs9RxUlyR+00aNzB/vVeDau2m9s0eK1/3oAHGk+ZHk3j+bpttpiFWaNKTTdqwtH4oqNTWr19WM61JCppw9/XABMvsiTGuttUtuRnTr47jntPNquqelRjUZy1Z13u27bVKv/+DW+B6Cd3/IEQDtaXIsAAgggYKIAAdCDqRIAPUBmCQQQQAABAuBMeQcmWxQfPqenH31Lb799UePF+Qqlplz59JiUmEpoamBKOYvXas6d92tT+jEVjrfoZ2eqNat0rvVDKbKivRrtaNXBx09qMnuWyndsVnl2ivJHP+5LgLvVd/QnOnJpVE9136bbrl+g7TeUKjMsaeCixhpe08unsrW3cY6+cltM6RMjeu7JHtXcuFI3Pni9SqJS1lSXpgaOa/dL9dr1co9q/+0tKiuJaPSZ59SdmFZH6Wx1xJeqcHaZvrgpqv53m/TOr+quBMBl1qftMpLrXX7L1VXfoN0/OaNQfkw1dxfq9ed71NqWqtu+ukXLF5WpKius0Fijehrf12uPH9doYbEqv3KrEq/vVex8g2Lbv6TSRTValSVN1+9UR+N7enlsizKiMd2Tu1e/PjVLb7bP17e/uFjrqxPKGDuvXc82av/eYa375hYtrf2UANhy5MPfAzC7T4nhBr3ys/fV3jGoZdsLdKFuTPt2Dei2h25X7U3LVJUZVkYk+SXAl39N9l1U77uP6tUjrfrZkXSVZ40oLSNTDaHrtXHjGv0ZPwTE1u94AqAtLi5GAAEEEDBQgADowVAJgB4gswQCCCCAAAFwprwDfacVa9unH7yWpXODs/XNLy/Xosq8K1/2Kk0NtWrozNM62Jalp/tu0lcX1mtJ3oB+eaZaxb8NgMOa6OnUyVdOaCwjX/mbb1FZ1scHwAWRISVa3tDe5A8B+U1IG7ffoO1fWqfyVCnU8rba9/5AL/RfpwPhLfru+kHldTTpmR+dUOGWW7Ts39ynFZlS4fB5DZ35tZ44mq7HLyzQv/9Gtdbm96rxiV/pSP243p0oUe2Xd6h24xKtyetQw5t12v9ZAmBZtmoeWqy6f3xGbSfaFfrKd7R0zdLf+yEg7+lvH59Q6txKPfCd9ZrYtUcjZz8cAJM/LKSv7YKe61mn0ESfbou+qFc6l+jw+Fr9yR2VWlvUq9SOvfrZ84N69lCqHvzuFm24wWYATG1TvPusnvhlu1qGQtr4rcUafueYLv50p7XnOZs267byFBUlvyb5yq+xzrNq3/M3OjRcqdeyv6U/mtuoqkS3fv1mWLPnVepevgegrd/xBEBbXFyMAAIIIGCgAAHQg6ESAD1AZgkEEEAAAQLgDHkHRuvfUv97j+mx7tvUkVmrh28vU01xhlKunD8+1q3J1t3af2xQv9qbo603DKuiqF+PvdihgdGE5lo/BGRKkWi6ogUrVbNosTZcP1/5aRFFP+aHgCxIm5SGm3Xx1HG98dKbaomlaSAtXznJHwISj2t4Oq7Zi2s1b9l1Wl/QpOGLdXrysbOKZEpFlRkanZTGJhOanIgrpWyp8hbWavPyVM0ePa/zj/+TDvTM0qH0m/Xgvet189rZKklp0/ldF7T/VxdU/bV1mlWTrcmD+9TU1qvzyR+gm/wpuam5Ss9ZpIXLKrRuw2wN7nlZDUeP683uDI0oqqKciEIjU1IoU9MVa7RweaVuXZ+vjhef1Pv79ulI2jyNpeVoVooUDqUrNatIs9fcrOrSkFakHNO+N9/XvrfblTIrR9G8NEWyI+q7FNVkX642P7xFqz/lE4DDjQesHwJyomFCc+dmKyMyotDkkPrTN2j2/OXafkepMluOq2fva9ae68dTNSsnrJTscoVzarRxeVj5kT7tf/mwJooXq3DzF7Uh87wy+1v5ISAOf58TAB3CcRsCCCCAgDECBEAPRkkA9ACZJRBAAAEECIAz5B0YuPCaOo/8XAdzH9Joyc26d1GGypI17oNf08PSSJ2OH27TS893aeXGiHILB/TSY3t1vr5TA1d+zERGUblq7n5EN69fo3sXZ1g/BGRqqF9d77yh7lC6+lZs1rycdFWlXX7wSPMRdR7+sZ7e16IXjw1d/l8WLpRq7taXt67QV28tV8bgKdWdrdPjOxsVbzuvrKH39d6A1JYolQo36I5tG/TFB9ZqTsqwEi3vqe7Fn+nw5AIdL7pXD20s0YbqNKWqUxf2N+joC/WquKdG6Xkjavr5L3T0XLP2JTevQhXNXa4NDz2kDauqtWFOikJd76jx1Nt69Bf7dOJSp/qtzc1XceVqbXvkPq1fVaJFGcNq2PWYTrzxip4/N676/tjlM+SvVVH1Bn31qxu0fnmu5qR06dSTv9ah37ykvf1Sc9YcqWa1FkfytCqjQMvu2aD5Sys1J0UaOn1YXeeOq2/5ZqVX1GhxhpQ+cFqjTYf1z7/Yqz1HLlne08kf8JGaYXmvv+k23bM4U8WTFzTZdliP/mKvXj9YZ+15OmexwrNu0FfviKiqKKSXX4upbPFCfeGhDZozWafx9ja9tDem/LI5uu2uxcoKJ78/Ib8+iwAB8LMocQ0CCCCAgMkCBEAPpksA9ACZJRBAAAEELIG2tjbt2rVL2dnZWrVqle9Ukj/fNBYLKfmX8eR/D4cSioQSCoVCCv3u25/5bt9+2tD0SLcmBprVFy1XLK1AJVkRpUd/Dy8Rk6ZHNDgwrs6OSeUWhBRNnVZna69GRic0deUwkdR0Zc6uUmFerkqyIwqHpMT0lCb6ezQZCmsqp0iZ0chvv/debKzfWre9d1ydg8mkJSklS8qcrdLiHJUXRhUZPKWzZ1v0+M4RzZ2bo7WrCzU5JcWULqXma1ZxgUpL85QWmpbGhzTS2az+eJYGU0tUVpCmgsywwprQSN+YBjpHlT47S5GUmMaamzUwPK4+a9kUpWTkqKCsXAW5GSpIC1/+4SdDfWpq6dXQ6OSVM2YqNSNXs6tKlJ+TpqzItMa62zTY3amOkbjGppJvYPJxeUrNLFBZWb7yc1KUFp7QUFu7+ts71TcljUXSpKxcZStFOdEU5czOV2Z2hpLLTg/1a2JkUFPZRYpkZCk7LIWnhxQbG7D20jswau0luVIoHLa88wtmqSQ7rNT4qBIT/dZ13X0jl6+LZimUWqCyWSFlpEqdXQmlZ2dpdlmB0uIjik9MqLM3oZT0NBUVZyv5LQN/90XDfnpL/bcXAqD/ZsKOEEAAAQS8FSAAeuBNAPQAmSUQQAABBAiAvAPXViA+KQ2e0pmzHdaXqS5fX6Mt25ZY35uQT6ld29Gwuqx/6RCLS4nE5VgeScbakBQKXQnBPkFqaGjQ8ePHtXnzZq1evdonu2IbCCCAAAImCBAAPZgiAdADZJZAAAEEECAA8g5cWwEC4LX1Z/V/VYAAyAuCAAIIIDDTBQiAHrwBBEAPkFkCAQQQQIAAyDtwbQWSX3o82a2enhGdvZTQrNICVVUXWj+c5Pe+Q+G13SOrz1gBAuCMHT0HRwABBBC4IkAA9OBVIAB6gMwSCCCAAAIEQN4BBBBA4BMECIC8GggggAACM12AAOjBG0AA9ACZJRBAAAEECIC8AwgggAABkHcAAQQQQACBjxUgAHrwYhAAPUBmCQQQQAABAiDvAAIIIEAA5B1AAAEEEECAAHit3gEC4LWSZ10EEEBg5gm0tbVp165dys7O1qpVq3wHkPx5m7FYyPqJnMn/Hg4lFAklFAqFFLr8wzn5hQACCFx1Ab4E+KqT8kAEEEAAgYAJ8AlADwZGAPQAmSUQQAABBCwBAiAvAgIIIPBRAQIgbwUCCCCAwEwXIAB68AYQAD1AZgkEEEAAAQIg7wACCCDwCQIEQF4NBBBAAIGZLkAA9OANIAB6gMwSCCCAAAIEQN4BBBBAgADIO4AAAggggMDHChAAPXgxCIAeILMEAggggAABkHcAAQQQIADyDiCAAAIIIEAAvFbvAAHwWsmzLgIIIDDzBPgegDNv5pwYAQQ+XYAvAf50I65AAAEEEDBbgE8AejBfAqAHyCyBAAIIIGAJNDc364UXXlA8HldVVZUPVZI/AThs/RTg5K9QKKGw4vwEYB9Oii0hYJJAQsk/e0JK/mfyV/InkP/u/3flDyQfHLi7u1v19fW6++67tW7dOh/siC0ggAACCJgiQAD0YJIEQA+QWQIBBBBA4EMBcGhoSLm5ub5UiSuiRCIsWX8Vj1/+5/LfyfmFAAIIuCLwQe5L/isHJS7/y4fLf/74J/4lDz46OqrBwUFt27ZN69evd8WChyKAAAIIzEwBAqAHcycAeoDMEggggAAClsDY2JhaW1s1PT2tlJQU36kkElIsnvwkjpRIJBQOS5HkX8RDyb+QUwF9NzA2hIAhAr/7EmCr/ykSkvXnT/JPHT/90ZP8s3tqakqlpaUqLCw0RJ9jIIAAAgj4QYAA6MEUCIAeILMEAggggEAgBJJ/8Z6OJSPg5QAYCUvR5F/CQyFf/SU8EJhsEgEEPrNAMgBOxxKXv/1AQopEQtafP2H+vcNnNuRCBBBAAIFgCxAAPZgf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c9p6tAAAeRUlEQVQ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D/f3v306pXdQVweL+5N2IISSklVi4FwUInmbSTBio4cqTguJOWfoV+Az9DP5IDB4JIqS3UDqRNuUTF/DM3uUlMXnmPIV5EB3vnrpO1V55AqYVz9ln7WWL0F7UECBAg0CkgAHaCjTwuAI6oeYcAAQIEKgoIgBW36k4E8gsIgPl3ZEICBAgQiBUQAGN9l9MFwBWQfYIAAQIEphAQAKdYkyEJlBMQAMut1IUIECBAoFNAAOwEG3lcABxR8w4BAgQIVBQQACtu1Z0I5BcQAPPvyIQECBAgECsgAMb6LqcLgCsg+wQBAgQITCEgAE6xJkMSKCcgAJZbqQsRIECAQKeAANgJNvK4ADii5h0CBAgQqCggAFbcqjsRyC8gAObfkQkJECBAIFZAAIz1XU4XAFdA9gkCBAgQmEJAAJxiTYYkUE5AACy3UhciQIAAgU4BAbATbORxAXBEzTsECBAgUFFAAKy4VXcikF9AAMy/IxMSIECAQKyAABjru5wuAK6A7BMECBAgMIWAADjFmgxJoJyAAFhupS5EgAABAp0CAmAn2MjjAuCImncIECBAoKKAAFhxq+5EIL+AAJh/RyYkQIAAgVgBATDWdzldAFwB2ScIECBAYAoBAXCKNRmSQDkBAbDcSl2IAAECBDoFBMBOsJHHBcARNe8QIECAQEUBAbDiVt2JQH4BATD/jkxIgAABArECAmCs73K6ALgCsk8QIECAwBQCAuAUazIkgXICAmC5lboQAQIECHQKCICdYCOPC4Ajat4hQIAAgYoCAmDFrboTgfwCAmD+HZmQAAECBGIFBMBY3+V0AXAFZJ8gQIAAgSkEBMAp1mRIAuUEBMByK3UhAgQIEOgUEAA7wUYeFwBH1LxDgAABAhUFBMCKW3UnAvkFBMD8OzIhAQIECMQKCICxvsvpAuAKyD5BgAABAlMICIBTrMmQBMoJCIDlVupCBAgQINApIAB2go08LgCOqHmHAAECBCoKCIAVt+pOBPILCID5d2RCAgQIEIgVEABjfZfTBcAVkH2CAAECBKYQEACnWJMhCZQTEADLrdSFCBAgQKBTQADsBBt5XAAcUfMOAQIECFQUEAArbtWdCOQXEADz78iEBAgQIBArIADG+i6nC4ArIPsEAQIECEwhIABOsSZDEignIACWW6kLESBAgECngADYCTbyuAA4ouYdAgQIEKgoIABW3Ko7EcgvIADm35EJCRAgQCBWQACM9V1OFwBXQPYJAgQIEJhCQACcYk2GJFBOQAAst1IXIkCAAIFOAQGwE2zkcQFwRM07BAgQIFBRQACsuFV3IpBfQADMvyMTEiBAgECsgAAY67ucLgCugOwTBAgQIDCFgAA4xZoMSaCcgABYbqUuRIAAAQKdAgJgJ9jI4wLgiJp3CBAgQKCigABYcavuRCC/gACYf0cmJECAAIFYAQEw1nc5XQBcAdknCBAgQGAKAQFwijUZkkA5AQGw3EpdiAABAgQ6BQTATrCRxwXAETXvECBAgEBFAQGw4lbdiUB+AQEw/45MSIAAAQKxAgJgrO9yugC4ArJPECBAgMAUAgLgFGsyJIFyAgJguZW6EAECBAh0CgiAnWAjjwuAI2reIUCAAIGKAgJgxa26E4H8AgJg/h2ZkAABAgRiBQTAWN/ldAFwBWSfIECAAIEpBATAKdZkSALlBATAcit1IQIECBDoFBAAO8FGHhcAR9S8Q4AAAQIVBQTAilt1JwL5BQTA/DsyIQECBAjECgiAsb7L6QLgCsg+QYAAAQJTCAiAU6zJkATKCQiA5VbqQgQIECDQKSAAdoKNPC4Ajqh5hwABAgQqCgiAFbfqTgTyCwiA+XdkQgIECBCIFRAAY32X0wXAFZB9ggABAgSmEBAAp1iTIQmUExAAy63UhQgQIECgU0AA7AQbeVwAHFHzDgECBAhUFBAAK27VnQjkFxAA8+/IhAQIECAQKyAAxvoupwuAKyD7BAECBAhMISAATrEmQxIoJyAAllupCxEgQIBAp4AA2Ak28rgAOKLmHQIECBCoKCAAVtyqOxHILyAA5t+RCQkQIEAgVkAAjPVdThcAV0D2CQIECBCYQkAAnGJNhiRQTkAALLdSFyJAgACBTgEBsBNs5HEBcETNOwQIECBQUUAArLhVdyKQX0AAzL8jExIgQIBArIAAGOu7nP7WX/62++ud5ce5i6+2vZfOt7tf32hvXXmt/fVPf2j7+2dWmMInCBAgQIDA8xcQAJ//DkxA4EUUEABfxK27MwECBAicFBAAV/j94Y/vffg0AG4ff9MePrjbjm590a5c/mX787u/bXt7AuAKa/AJAgQIEMggsG3t0ePWHm1b225b2/0UuPvPZtPaJsN8ZiBAoKTALgDu/tiz++/dj71Na2ee/LGn5IVdigABAgQI/EDgn59ebR989Gn77+cP2rUvb7Z71z9rt6590m78/+9Pnzw8PJzqT8nTDXv5yjtPA+Cl199oFy79pt0/vtsunj/bDl650Da7v+rxgwABAgQIvCAC2yX1ffdz3+7nwOW3BMAXZPuuSeD5COz+ZHz3iw7Lj+9/Y/c/ns9AvkqAAAECBFYWuHN03G7ePmr3H7Z2fO+o3bv5v3br8JN2/epHAuBp7eLkvwPw4PLb7Rev/b5tz5xtrfk7/07L2DkECBAgMI/AZvPd33bjF8Dm2ZlJCVQT2G4fLyFw+zQGVruh+xAgQIAAgR8XOLPZtG8e3Gl3vvxPu33tX+3m4T8EwNP6neVkALz06zfaz3/1u/byxVfb/tlzp/UJ5xAgQIAAgckEngRAfxf8ZHszLoEKAk/Cn/hXYZnuQIAAAQKdArtfBLt/dL3duPpxu/3Fv9vRV58JgJ2GP/n4yQB47mcH7eULr7T9l863zd7+aX3COQQIECBAYDqBJ//w73RzG5gAgfkFtv7R3/mX6AYECBAg0C+w/Jsvtu3Rw+N2/PXn7cHdG+3h8W0BsF/yx984GQBP60znECBAgAABAgQIECBAgAABAgQIEDgtAf8nIM8oKQA+I6DXCRAgQIAAAQIECBAgQIAAAQIEQgUEwGfkPTg4eP8Zj/A6AQIECBAgQIAAAQIECBAgQIAAgTCBw8PDN8MODzh4E3CmIwkQIECAAAECBAgQIECAAAECBAgQSCIgACZZhDEIECBAgAABAgQIECBAgAABAgQIRAgIgBGqziRAgAABAgQIECBAgAABAgQIECCQREAATLIIYxAgQIAAAQIECBAgQIAAAQIECBCIEBAAI1SdSYAAAQIECBAgQIAAAQIECBAgQCCJgACYZBHGIECAAAECBAgQIECAAAECBAgQIBAhIABGqDqTAAECBAgQIECAAAECBAgQIECAQBIBATDJIoxBgAABAgQIECBAgAABAgQIECBAIEJAAIxQdSYBAgQIECBAgAABAgQIECBAgACBJAICYJJFGIMAAQIECBAgQIAAAQIECBAgQIBAhIAAGKHqTAIECBAgQIAAAQIECBAgQIAAAQJJBATAJIswBgECBAgQIECAAAECBAgQIECAAIEIAQEwQtWZBAgQIECAAAECBAgQIECAAAECBJIICIBJFmEMAgQIECBAgAABAgQIECBAgAABAhECAmCEqjMJECBAgAABAgQIECBAgAABAgQIJBEQAJMswhgECBAgQIAAAQIECBAgQIAAAQIEIgQEwAhVZxIgQIAAAQIECBAgQIAAAQIECBBIIiAAJlmEMQgQIECAAAECBAgQIECAAAECBAhECAiAEarOJECAAAECBAgQIECAAAECBAgQIJBEQABMsghjECBAgAABAgQIECBAgAABAgQIEIgQEAAjVJ1JgAABAgQIECBAgAABAgQIECBAIImAAJhkEcYgQIAAAQIECBAgQIAAAQIECBAgECEgAEaoOpMAAQIECBAgQIAAAQIECBAgQIBAEgEBMMkijEGAAAECBAgQIECAAAECBAgQIEAgQkAAjFB1JgECBAgQIECAAAECBAgQIECAAIEkAgJgkkUYgwABAgQIECBAgAABAgQIECBAgECEgAAYoepMAgQIECBAgAABAgQIECBAgAABAkkEBMAkizAGAQIECBAgQIAAAQIECBAgQIAAgQgBATBC1ZkECBAgQIAAAQIECBAgQIAAAQIEkggIgEkWYQwCBAgQIECAAAECBAgQIECAAAECEQICYISqMwkQIECAAAECBAgQIECAAAECBAgkERAAkyzCGAQIECBAgAABAgQIECBAgAABAgQiBATACFVnEiBAgAABAgQIECBAgAABAgQIEEgiIAAmWYQxCBAgQIAAAQIECBAgQIAAAQIECEQICIARqs4kQIAAAQIECBAgQIAAAQIECBAgkERAAEyyCGMQIECAAAECBAgQIECAAAECBAgQiBAQACNUnUmAAAECBAgQIECAAAECBAgQIEAgiYAAmGQRxiBAgAABAgQIECBAgAABAgQIECAQISAARqg6kwABAgQIECBAgAABAgQIECBAgEASAQEwySKMQYAAAQIECBAgQIAAAQIECBAgQCBCQACMUHUmAQIECBAgQIAAAQIECBAgQIAAgSQCAmCSRRiDAAECBAgQIECAAAECBAgQIECAQITAt6UyJRdW5kjdAAAAAElFTkSuQmCC"/>
          <p:cNvSpPr>
            <a:spLocks noChangeAspect="1" noChangeArrowheads="1"/>
          </p:cNvSpPr>
          <p:nvPr/>
        </p:nvSpPr>
        <p:spPr bwMode="auto">
          <a:xfrm>
            <a:off x="63500" y="-182033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BQAAAAL0CAYAAABTQJp2AAAAAXNSR0IArs4c6QAAPWh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zd0FBQUdTQ0FZQUFBRDN2WmNBQUFBQUFYTlNSMElBcnM0YzZRQUFBQVJuUVUxQkFBQ3hqd3Y4WVFVQUFBQUpjRWhaY3dBQURzTUFBQTdEQWNkdnFHUUFBQ2lyU1VSQlZIaGU3ZDBIbUpUbHZmRGglMkZ4YXdncUdKV2NRQ2lvalJ4QnJGeEJZc3g0Z294bllzbng1VHJGRVVXeFExOWhveE1haUFVUk9NTGFoclJ6bUlEU3hFelJwUUlZZ2dvb2lDc09wSzJkMXZabllXRnRoOUtDNGVnZnYybW12bWZhWVBXMzc3JTJCTXc3QlNVbEpkV1JOMlhLbE5ocnI3M3lXd0FBc0hyWmZQUE5ZOUNnUWJIZWV1dmxSeUlLODhleCUyQlc0bjUwOEJBTUMzWiUyQjdjdVZGUlViSEVRNjNLeXNwNnoxJTJGMGtMMWMxdXpacyUyQnM5diUyQjRoZTVrV1hRN0xYWDVSODJlWTk3JTJGZ3JSaDRTaXN6ekFBQWZLcyUyQiUyRnZqaiUyQlBMTEwlMkZOYkRldllzV1B1dUx5OFBENzU1SlBjNlpRTk50Z2cxbGxublpnd1lVSlVWVlhsUiUyQnZYdEduVDJQMk1sNk9vN0hjTnp6QiUyRk14dkYlMkJYYzlGWSUyRjg2ZiUyRmx0eGRvY1hqZkdQejRvTGlvYTM1Z1VTME9qNzZESDRsNnJsb2plJTJGNzlkYSUyRmZJZzd2TzNpaCUyQjhyZXglMkYyRExvb2U1OThWajJlT0c3cXJ4V3gwZnZ4bFdTNFBBTUJxcDVHQ09hTnlWbnpkZW9kWXVIdGJ4RDY3dEk5MThsdjFtbkZmbkhISWdYSGFYZm50UmMwWUdWTXJta2ViemZQYkxmYUpYZHF2RTBVdE5wNGZ1czA2dElnMVoweU0wcXYlMkJYJTJGejg2RXRqUkg0Y0FBQyUyQnFjV0N1Y01oRHl6WDhYMlBGOFNMWmV2RUMzWEhOem94WG51aEtrWlBqUmowJTJGUWR5TThIWjhhZWVlaXAzbkkzcjdQSDVBJTJGNlVPOTdvJTJGTCUyRmtqdSUyRktuNSUyQmRSZTV3eUExeDl6c3o0c1l2OHJlNzF5JTJCaWVjVyUyRjRyU0h0bzV1bVdMT1h1Nm96aTNpak9FSFpHNyUyRmh0eDJkbFk2ZTN4TjM4RzU0NmNlSDFRem5yMSUyQjVuaHc3ZTMzNlJDWFoyNm5kcnp2NEpyeHA1NTZ2T2J5JTJCZHVaJTJGemp2eW8lMkZudHdkZDFIV2hiY2VPSFR0MjdOaXhZOGZMZnR6MWxCZHl4M3VmODNyeXVQYnlQenp1cWR6eGtpNiUyRjliRlA1STUlMkYxbnRVN25oSmwyOUlJNjFoM2lqTyUyRjh1VjBhUjBkSFE4b1NTR0hYaGEzSlZiT3RFdmZ2TEd1VEZsOTh4NUE0JTJCT1MlMkJ0TSUyRldiaiUyQk1vbUElMkJQb1N5ZG5ndm5zbVBLcjAlMkJMWjglMkIlMkJLJTJGcnZNaW51eTE4OHV4Yml0ZTB6dm03bmU1UFBqTDFjMmlZRkhYeHFUYzllN054NXQlMkJjdm9QcjF2SFAybjl0RzMzMCUyRmlqU05QaTBjeXdYelZGb1BqeE96WXdHT2o5YiUyQnV5TnolMkJpTXg5M1JVM2x3eUxBeSUyRjZPak4lMkJWQlE5VWpPam5SMiUyRlphdnhjY1hSZDhidWQ5MFNXNDJ2dVh4MnFjWmR0MndWNDYlMkY0WGN6OXpjMVJNaXh6JTJCV2N6WSUyRjEzanhiajdva0RUM3UyNXZrdThwd0FBRmgycThrYTVyeHB0OFlUNzdXT0hiSlRzdG1sRTIwJTJGalZFTExiV29XZXVjbldIdXYzdEpOSiUyQiUyRnpxSldaWHc2NnA1TWJHZk1lRHBHZnZCRmJqVEszNHRaVFR0RnQ2NGJ4VkdiTjQyeFE1JTJCT3AwZE9pYUxNOVZ2c3MwdVVWRTZMY1RXWFhHRE9lJTJGRk12bVluM2YxT1RNMGM1eTViTVNydXlUJTJCbTJ2SFk2S2pvM0dMQjVXTlM1bm1NSzRvMm0wJTJCS3U5JTJGNU5GcHMzRFZhN05JNktrWU5qZmV5eTA1YTdCSnQxNW9SRThVeUFNQXFyM0dET1daa1FuWnF0TjM3b3VoeDRyN1IlMkJ1MTglMkZPWmtaNXl2ajYzR1h4cjc3YmRmSEhuSE83SGt2eVB5c3ZFOHBXbDAydiUyQnclMkJhRTZJM00lMkZjemJlSVk3cDBEem1qQjI2d3RZdFQ3cDdYTXpwdEglMkJjc05NNk1lV0oyek9QbzBsc2ZrSW1tRDhkVmVlNUFRQ3dxbXJrWU02RTdIMSUyRmlEZm0lMkZDQ08yalk3RTF3M1k1dEZoeFpyeG96Y3RPeFN2Qmx3SWRrUW54Sk5PJTJCMjBJRlFuM1IzdmZObzJmckxZJTJGVFFzRzlrVkxiSXoxVFhiR3gzVk9kcG1UMlJ2YTBhSDJMdDJWeHdiblJqN2IxNFowN0xUMXZuWjdaMUs1bVpDZlVhTSUyRkRRVDdqdTFqVThYbmpvSEFHQVYxZWpCbktuUHVIWElsS2ljJTJCc3dpNjNzejQwJTJCOEZ5VkhacGRrRElxRDFwbTU5RFBNR2JuWWJiNW1uVkNkRkhlUHE0am1heTdEMG9oSlYwV2ZGeXVqNjBVMXkwSnU3akNuWmtsRzVyYXU2dk5pVkhhOUtEZiUyQlZQOWRZdGI5JTJCZlhKdWRudG9sZ3pIJTJCclpHZWVLZGZJeERRREFLczhIbHdBQThIOHElMkI0YSUyRk9YUG01TGNhMXFKRmk5eHg5ckpMOHliQjdCdiUyQnNtJTJGbW16bHo1aExmOUZkWVdCamIlMkZzJTJGVDliN3ByJTJCQ1hmJTJGNHNGOHl6UGhrWEg3N3pmTFJyMXk1M0JnQUFyRTdXYkxsWnJGbjFhWXglMkI2ODJZOXM0VDhjVm5FM0xqODJlWXR6M291dmg2OXV4WWYlMkYzMWMyY0FBTURxWnQxMTE0MUpreWJGckNsdnhzUiUyRjNwc2JteCUyRk0yJTJGVzhJU29xS3VLMlB2dm56Z0FBZ05YTjMwdGZqSmZHZkpVTzVxRURqOCUyQmRBUUFBcTV1ciUyQnowY3c4dktZOGJFa1RHNXJEUTN0Z0wya2dFQUFLc09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RUpCU1VsSmRmYkVkajF2aUlxS2loZzY4UGpjR1FBcFZabWZIUE1xY3o4JTJCNER1dm9DQ2l1S2dnTWtjQVNWZjNlemlHbDVYSGpJa2pZM0paYVc3TURET3dYTEt4WEZrVkRnNHJ4V0ZlWmVhUHZNd3h3UEl3d3d3c2w5bHpxM096ekUyeXMzYW03ZmdPeSUyRjV4bCUyRjFhYlZwY0VFV21pWUFsTU1NTU5LS2FTaTRzcU01RmlJUERkJTJGWGdEenJnbThyOEtBRUFBQm9pbUFFQUlFRXdBd0JBZ21BR0FJQUV3UXdBQUFtQ0dRQUFFZ1F6QUFBa0NHWUFBRWdRekFBQWtDQ1lnUlZtOXVpYm9tdHg5cU96aTJQSDY4dmk2JTJGdzRBS3hNQkRPd2dzeU9jVSUyRjlMVVpXWms5WHhxaGJCOFZybiUyQmZPQUlDVmltQUdWb3hacjhjOUElMkY0WjhmMmZ4U0c3dFk0WSUyRjJBOCUyQnBaaUJtRGxJNWlCRldMVzZNZGk4THNSYTI5M2JKeHk5QSUyQmlLTWJIblFPZmo0JTJGejV3UEF5a0l3QXl2QUolMkZIaVgyNlBkNk5sOVBpZmJySDdQaWZFJTJGdXRFVEh2czNoZ3hKWDhSQUZoSkNHYWc4WDM4Y3R6MzhOU0lsdnZHTDNZdWljTDJQNDNEOXNvVTglMkZUU0dQRDBlMUdWdnhnQXJBd0VNOURJcW1MaTBJRXglMkJOT0lOZ2NjRVYxTE1rT0ZHOGNlJTJGNzEzckJOZnhmUDNQUiUyRnZKNHA1JTJCck5ueENZRjJUMXIxSGRZSTFwdnNXZjhac0RMTVhWdSUyRmdwWjA1JTJCTk16YXA3JTJGS0xIM2E1NVQlMkY1S3kwd2IlMkZyWUdIYnJ5YkhYRHphTTlYSjc5Y2djMW1nZFclMkJ4NWZGeHgzNmlGNzZ1dTl3ZkU3cm5iM1NWeU4xczFJOG9ldkRTTzJMWjFySmtiTDQ3bUhYYUwzJTJGeDVXSXlmV2YlMkJUZm4lMkZBN3JuN2EzJTJGS001RjV5ZXBSRlo4ODg5djhhOUklMkJUbm1tN3FYbXhiU3l4JTJCT1dDNDVhN0xGdnNrT1BPT3ZPUlY2bnV1Wk5qN0hEYm8yVDklMkZwQmJMaGVjYzMxaXB0SHUlMkIwT2l5c2VleWZxZmJpTFB0OTZUWTluejlna2QzdjF2ZGJ6YjZQOUtiSFFVNm1qNnBObjRyZjVmOCUyQkdYcGVxV1dQanlhdVBpSjAyclgydEZ6a2tiaDlnV1FsbW9IRlZmUkF2M0Q4c3ZvdzI4ViUyQkg3QlFiNUljMzNPUDRPS1IxeEZmUCUyRkRrZSUyRlBmeTdtQnVUbncyZG5qMCUyRiUyRlZQb3V1WlElMkJMamJ6eFZQUyUyQm1ETHNrZHUlMkJ3UmZ6c3BGdmkyZEVmeHF5aVZ0RyUyQlhmTW9tdk5aakIxJTJCWjF4NHhJNnglMkJVOHZpbWVYZEdkZmo0bmJEOTRpdGp2azRyanZ6ZkpZdDZSVnJCR1ZVVDdoaGVoJTJGNnMlMkJpeTg2OTQlMkJubGVNQlZVeDZMYzQlMkY1VTB6TWJ5OXNjang4MmdGeDhwViUyRnIzbnN1VDJTWkdRZSUyQjhSJTJGUGhKJTJGT0g2WDJMejdnSGg3MFpmN2kzJTJGR05idVd4QlklMkZPeWx1ZVhaMGZEaXJLRnBsSDI5bGVVeDU0NEc0c1BzUFklMkJkemh6VVE4Q3RZMVpSNDdOeGo0ayUyRjFQJTJCR2NxayUyQkdSdThkdXNUJTJCNTk4WHI3MyUyRldjek9qd09zS0lJWmFGU3ozMzQ0JTJCajN4WlVTYiUyRjRwRGRxck41WXdOZG83REQyb2JVVGtxJTJGdmJFTzB2ZUolMkZPR0o4ZlQwNnFqdXJyT29YSm12RHY0TjdGNVVXVzhkJTJGTTVjV2RaJTJGbFphN2hsOTM2OTcyUW5SZjdmc0dSdkd5VTlQcXpOZUhTTlAyaXgzbFV4MnhTZER6NGs5OXZsOWpKalpORFk1OU0lMkZ4MHVTdm9uTDJwekZwOHN5WU4lMkZlemVIZklsYkZ2bTZJb2YlMkJXeTZISE1iZkh2ciUyRkpYWGN5MGVPUzhJJTJCTGtVYnRHMzVjbXgxZVZzJTJCUFREeiUyQk5yN09QOTVIem8lMkJ0Nm1ZWjk1OGI0eFclMkYlMkJIaE9XcFptckpzWDl2ejAyN3B4YUZFMmJGdVVINnlxTVZudGRISU9HajRtcFgxWE9mNDZWWDAySkY2JTJGZE16SjNHJTJCVkRMbzJiWDFna2ZlZk1pbyUyQm16b3VTJTJGUzZOMHJLcEN4N3YzRTlpUk81NmMlMkJLZEc4OWQ4UHAlMkJhNnBpMHYyJTJGaldQdm5CcEZUWnRHZmM4NHV6NyUyQnFRdU9qaHZIVlVhejNhNk01N0wlMkZablglMkJmYXNuOUklMkZjUHoxQUl4TE1RQ05hc08lMkZsRFE4OU9yclc2ZVdJOVdPSGc3dEhKcG1qYk9EZmwyJTJCZnpJWE5vOVBQVDQzZiUyRkNpN01UMCUyQm1QWkZibmk1ekhvMWJqbnpqekd1c2lnNm5QcElqTHozNU9qYWJxMEZQeFNMVzBhbmZjNlBoNGJmRXYlMkJWS2MlMkZ5b1JmSGRVTWIyc2ZIJTJCSGpxMWEzaWJ5JTJGZEg2ZDJiUmRyMWQ1STl2RjJ2ektlZk9xUzJEcFRmJTJCV1BYQmEzdjFLZVAzTkpzdkY0WnB3NGVHWVViWGxjbkhub2h2bnh1amFLbmhkZkVrZnR2bVdzUCUyRjlPTTNlNzF2ZGoxN1A2eDVXN1pyY214JTJCdiUyRldlVEZMbHdydHI5NlZJeDV2RThjdVBYNkN4NXZjWnZZNWF3QmNkMGVtUWRiJTJCVVk4JTJCc3EzJTJCdzdOcWtuM3g1a25EbzZaUlZ2R2NXY2Vtdmx6cHg1ZlRJelhSazdOblBoJTJCSEhuZUNiRmIzWDh6Z0JYRXp4bWc4ZFR1ZXprNnhwRkg3Qml0YTBiblczJTJGbiUyRjQ0ak5zNmNHSDlQM1B2YWN2NFAlMkY5bmxNVDNYeVd0SGkzWFh5QTB0aiUyQm4lMkZ2RGZ1ZUN0VDltMk9paHN2MkRjMmFPQ240VnBkRG84JTJCcDJ5Uk9UVXQlMkZ0RiUyRmFBTkxJNHBpaDNQT2p3TTNhWkxmWGxqem5ZNkxjN0s3Q1lteDhlaHo0NWZxRXc5bmo3MHJUc25GWTRjNDZjYXo0bWVMdnBoTE12ZnJxTWpkVVp2bzFHN2QzTkI4MzlzNWpqbmlSN0ZlZmMlMkI1c0VWczlzTnNxbGJHZTIlMkJPJTJGJTJGYVdaY3dlRzNlZGNtSU1ucG41QSUyQmFrRyUyQk9zWlg3Q0FDdU9ZQVlhemZSJTJGM2hkM3Y1czUwYkZuZE4lMkY2ZXpXRGRiWGNQZzQlMkZLaHVmayUyQk9CUVNPV2VaJTJGTTg2YVBpZEtyZThlZk0lMkZmUmJOJTJGZWNkUzJ6ZkxuTEt2Wk1lWDFGM1B4MjdKYmo5aGhvWm53UlRXUExicnRGOW5PJTJGJTJCcmZvMkw4OUpyUmhXMFZoM1RyRkd2bXR4WlQyRDUyM2k4M0xSNlR5OTZMZW0lMkJpcmt3OCUyRnYyc1h2RllMaDc3eFFWN3QyMWdlVUk5cWlwaXh2dXZ4cURmSGhFWFpQNTJhZGJ0OTNGMnQlMkZxZllGWEZqSGolMkY5V0h4JTJCQU8zeENWbm5SZ0g3ZFFwTnR0dzA5ajdwc1FDNGhWaWRvejklMkIxblI2N0daVWRUaHBPaDN3ZDdSdHFFbnZPNFdzVSUyQlA3TmZRUjNIUDFiZkhpdzIlMkJxeEdnOFFobW9KRjhFaSUyRiUyRiUyRmQ2YUdkangxOFZ1TGVyWmMwSEJldEgxeW14UlIwejdSJTJGOFltdXF5eWYxaW56WUxYNzlKcTYzaW9CdmVqJTJCM1BmeWhldmUlMkJFMkxMQlFsMlNMMlBhQnpWenB4dHUweUZhNWs0MXJPV21XJTJCV0NPU3JuUm1XOWE1RFhqdlhXVFQyWXdpaHVVbE9BMHlkTWpRYVhRdWRVeEppJTJGbnJGUVBEWTAlMkI3M0FnajFURkJTdG5YbThQNDdqN3BrWFA3JTJGODBYajFINyUyQkpINnlkdjFpdGVWTmkyR1g3eE1ZdFdzYW0yJTJGOHNEampzNVBqOUgyNkwwdGZHeGZ1ejFvcld6WmM2enh0RnhaaSUyRnhobTlIcXVaVGU5M1FleWRmTUxONDhlbjN4YVhkbDB2eXAlMkYlMkZYZngwZzZheFJ1dE5vbE9uVGpXSFBjJTJCUFYlMkZLWEJHZ3NnaGxvSExYN1hsNWFYejBiZHolMkI3SFB0a25qTWxucnY1dkxpZyUyRjNNeGVTV2NYRnk3VmJPb2YlMkJGR2pZb3hnNkwzMlU4dVpUdzJyTEw4M1NpOXB2ZmlyMVBWSnpIMG5EMWluNHVlaWNuVm04U0JGOThSajc3NDc1ajQ0ZFNZTmFjNjVzMGFFJTJGY2NYJTJCJTJGcTRSV2pZa3dNNm4xMlBEbCUyRk5uMkRKZjVpS2x4JTJGOSUyQmp6d2tjeCUyQmFWYjQ1Z3QxNG81bjAyTWNlUEcxUnpzTlFOWUFRUXowQWdXN0hzNXRya3EzcWlvczllQ3hRNHpZOFR2c3Y5TCUyRmF0NDVzOFBSb043bUt0dkx4blZjJTJCT3owZmZITHpmNFR6eDR6dDV4OEUxbFM3VWVlSEZOWTkwV05ldDZwMDM0S0dibFRqVnMlMkJvVFJOVFBuYTdlSTVWczIlMkZYbE1HanM1ZDZyTlppWFI0RUtTdXZGNDZtMXg4YjVManNjYUxXUFB2dTh2ZUozbXpvcEpMOTBTQjYxWDh6cnQ4JTJGdVhNbyUyQmdSdFdFMHJqaWolMkJPaWN1M2Q0cWJYUmtmcEpjZkZBYnR1RlJ1VnJCJTJGTlVpVyUyRlFsVEVtRUc5NCUyQnduczdQcHA4WnRGemU4bG53eHN5ZkVFNWVmRzM5N2UwNTBPT0clMkJlUHZ6JTJGRjVDN0NVRFdBRUVNJTJGRE5WVTJJcDI5JTJGSXI3TW5Oem15UDJpYzNLcFJQUFklMkJxQWpZNnZNcWNvMzdvdW54eTVMOGhaSHl5Nkh4b1dYZG85MW9qSkdEWDRwYWpKMFdhMGJHJTJCJTJCNFMyNlBIUjg5ZEclMkI4bkZ4TVBTdmVIZnBVTHBqYjdMeFRiRnB2N1k2TkY4b1NlNVNZOVhZTWVmUzl6SW1XMFhXM3pnMHNBY25FNHgyblJhJTJGYWVMeXcyMkp2bWx4cXhjMmlmZGNUNHklMkYzbnh0YlpGNm50d2M5RUslMkZuRjA1JTJGUG1sMFRNanVyM21iSTJMJTJGYlJaZHE1RlJWUjRmdnZmdHZOV3ZZc3dkY1Zxdm10bjBVMiUyQjdNTG90OVJPdWlMSiUyQng4VkoyZGRxMjh2amdUOGVGcDNyZlFjalFPUHdFd2I0eG1hJTJGJTJGVmpjOFVLdXd1TEklMkZUbzMlMkZPYTN2SFczJTJCVVg4YXBmc3JzdEd4WUQ3MzRpbDNkRmFZMXIlMkZKJTJGOFRKJTJCUjJmbkYzOUxxaTRROUJxUmh6WDF5V2ZaZGgwWmJ4NjElMkZ2TnYlMkJEV0JZMlBlNiUyRiUyRkslMkZ4ZXIyTGt6TWhmTjlsdVRjcVJwc0Q0b2pjUng4dXJuSjAlMkZ6ajdkOFBpeTJXT3g2VlEzOXJyNlIlMkZHdE1WZSUyQktyNFpOaE5jV2wyUDlvcld1WG82SCUyRjI3MkxZbHpXejZSY3V3eE91bWxRYWwxNzJXdVpQZ1RaeDFDWEh4WGIxZEQ5QVl4TE13RGUwWU4lMkZMUlRzY0UlMkZ1bnA1ZHJyTEZaZER0OHA5eWVIOGJlJTJCMUM4dWRUN1pLNktXV01mak1zdmVqUyUyQnpPN0s3WkJkNjk5WDc5Sm8lMkZ1TTQlMkZlWmUlMkJROUJPVEIyT2FKZmpQaXdZc0dhNnV4SFJ6OTlWUnk4eDBuNTliVTN4cW03MUxQbmo1eTFvOFVIbDhjZWU1MFREJTJGNzdzNmhkTWx4VjhWRzhkTVBCc2NkSlQ4Yk1hQmI3WG5GZTdOUEFIamslMkJldTd4ZURWelAxdWU5OWU0WkduamNkS0Q4ZnRMN283blJrJTJCSjhvWFdLVmZFUjZNR3hkbSUyRnVpR3luZDVzeDkyaWMlMkY0bXY3ZlJWckZwN29YJTJGWSUyRlM2WmtpOFg1RiUyRnhwbm5PNmIwd2pqNDhEdWpvazEyRjNncjJFZlB4ZU92enN6OEhYSmUlMkZQV1NaWmxObnhXdjNIWkpESjZaJTJGWG83Sjg1cTZBVUZhRVNDR2ZobVpyMlIzJTJGZHlVV3g3JTJCRDdSYWFuMlhMRkdiSG5BOGZIVGJMaU52ek1HUGwlMkZQbW9oNjlwSlJVRkFVNjIxeFNOeVclMkZaUzNIJTJGZUpHNDdiWm9tejJRMHJqUFc3WFJHUERUb3VPcXd4Sjk1JTJGNEpUWWRjTzFvMmlOMXJIUmh1dEZjWk5Xc2NXJTJCdjRzaDA0cWk4MG4zeDVCclV1dHJ0NGx6Yjc4cDluenZEM0hJMXEyamFlWTIyclZlTTRyV0xvbWY5QjRTMHlxYnhZJTJGN2xNYWRKMnlaZkx6WmVCelFlOWRvS01zWFUlMkZWWkRQdjkwYkhIRDlwRjg2WjFYcWVpdGFOa3gyT2klMkYlMkJqWjBiUnpyJTJGaEh2ME9qZmY0cWhSMFBpWXQ3Ylo3NTF5cVBWNjdZTHpaZGU2MW8zYTUxckpsNXZsc2RkSE5VbmpJZ3JqbDBTZm42Y3B5OGVaMzdXJTJCalFLdmJLNzVidTVaTTN6NDIxUCUyQldaJTJCdmZuWExSbG5EZWdkJTJCeTYxRTg0OCUyQmZadSUyRmZGSlRmbHB1dmpxRDVIeHpiTCUyRndVQXNOUUVNJTJGQ05USCUyRjklMkZwcDlMeGR0RzRmdms5Z1g4U0lLTjkwblRzaDltTWUwZUhMd3EwdTVUJTJCYWlhRmF5YlJ5YTNWM2FrRDZ4MjlKUFN6WmdyZWgweEIzeDdnZXZ4RjFuOTRqdDJ6V1Bvam1meFFjZnpvcWlWcDFpaiUyQk11ajN0Zm14UmwlMkZYckdaa3Y0MyUyRjdyZERraEJvOGVFYmVmdEh0MFdQUHptUExaN0NocVZoTGJIbnB4NWpiR3hRdVg3cGwlMkJROXR5eEdPMDdCcTlydnlmMlBNSEhhTmQzVjNCTlcwVkcyOSUyRmFGeDg3MnN4cWV3UHNjOUNkOXd5OXJobVZJeDU0cW80JTJGRWV0TW4lMkI2ekluUHBwVEh1dHNjR3BjJTJGJTJCbW9NdVdUUCUyQlA2Mzhwc2hPNXMlMkJJSG92MHhQJTJCSlA3MyUyQmo3eDlKZlpMN2N6NCUyRlFHOWk4TjBOZ0tTa3BLcXJNbnR1dDVRMVJVVk1UUWdjZm56Z0JJbVQwM29xcTZPdFlvenNSdllVRiUyQmREWHolMkZvRFlmZE5meCUyRk94YyUyRlFiTnpKTzJpdyUyRlRzNzBaOCUyQkk3ZmE2S1NwUGZqcmUlMkJQUGV5JTJGOG14bTlvenJ6cTNCcnVwc1VGVVdTYUNGaUNxJTJGczlITVBMeW1QR3hKRXh1YXcwTiUyQlpIQndBQUpBaG1BQUJJRU13QUFKQWdtQUZZSVZydTJUZmVyNjZPRCUyRjRQMXk4RE5BYkJEQUFBQ1lJWllIbHQ4cXQ0cnJvNnFxdnRJUU5nVlNh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DZ29LU21wenA3WXJ1Y05VVkZSRVVNSEhwODdBMWc1VldhJTJCbyUyQmRWNWpkV29ObHpJNm96JTJGelV0eXZ6bFhWaVFINFh2bmpuenFxTXE4MzNScEtnZ2lsYndORkZCNWx1aFNlWSUyQnNzZkF5dW5xZmclMkZIOExMeW1ERnhaRXd1SzgyTm1XR0dWVXhWVmY0RThLMnJ6b1I1YmhZS1dLV1lZWVpWek56S1REVG5adE15ZnhHdndGbXU3QXh6VmFZTzFpaHVuQm5tQng5JTJCSWxxMiUyQkY1JTJCQ3hyUHZLcUNUTWhtWjVlck05OFRLeVpucDglMkY0UExwMzMlMkY5YiUyQmQ0RFZxejZacGdGTTZ4aVZ0WmdIdjdjaU5oajk2NzVMV2c4MlNVWmxWVVJUWXRYM0pLTTdOZnZyaiUyRnBLcGhoRldCSkJnQUFMQ1BCREFBQUNZSVpBQUFTQkRNQUFDUUlaZ0FBU0JETUFBQ1FJSmdCQUNCQk1BTUFRSUpnaGxWYyUyQmN0OW9uTkJRUlRrRDEydWV5dCUyRkRnQ3dOQVF6ckFZNlhsc1cxZFhWTVd2a2hiRnBmZ3dBV0RxQ0dWWnhYNDJmRUswNnRjNXYxVkglMkJjdlRwWER2ejNDYU9MZjBvT3hndjklMkJtODBHejAxTHVQenA5WGU1MHVrWjJrJTJGdUxWeSUyQkxRbTBiWGpHZE12ZnVVM0RnQXJHb0VNNnpTeW1QQ096Tmk2dzdmejIlMkZYbWhwMyUyRjNmM21Iak5sTnpNYyUyRlhIZldQR0w4JTJCTm1pN3VHTmVXWmNZeTQyUE8zanAzNlJxWm1MNjJWd3h0WVk0YWdOV0xZSVpWMmxjeGZrS3JXR3lDZWVyUXVIZjhPWEYyajN4SXR6MHdMamp4c3hqN2FjMW1mY3BmdmpaNlRUdzV6dTJXSDhpWWNGSFhLQzR1enMxR2IzRDBzJTJGbFJBRmkxQ0daWWxaVlBpSGRtYkIyTFRUQXZxMW12eExXOUpzWjUxeHdVRyUyQlNIc2phOWRFVE1temN2Tnh2OThhQTk4Nk1Bc0dvUnpMQUtLeCUyRjllQXh0MVNrV1c4SGN0bHNjMGZIYXVLNTJiZkxVUiUyQktLVyUyQnVaaWM0YjElMkIlMkJhbUhqZU5WRTdJUTBBcXhQQkRLdWtMJTJCS1ZpN2VLNXJzTWpwNW45NGpGTzdkdEhEV3diOHc0cUtUbURYNGJYQkc3RGZ0ckEwRThNMTZlMlhQQjhnMEFXTTBVbEpTVVZHZFBiTmZ6aHFpb3FJaWhBNCUyRlBuUUdzbk9aV1JsUmx2cXViRkdYJTJCSWk3SUQ2NEFzJTJCZG03NmM2MWlqTzNFOGozTkh3NTBiRUhydDN6VzlCNDVrenJ6b3FxeUthRmhkRTBRcWFKc3AlMkIlMkZlNzZrNjdmeXZjZXNHSmQzZSUyRmhHRjVXSGpNbWpvekpaYVc1TVRQTUFBQ1FJSmdCQUNCQk1BTUFRSUpnQmdDQUJNRU1BQUFKZ2hrQUFCSUVNd0FBSk5nUE02eGlhdmZEWEpUZEQlMkJ4S3RCJTJGbWh4OTVLbHAlMkJiNzM4RmpTZWVkVUZtYSUyRlZ3aWd1ckk3Q3FNcVBOcTdwbjglMkJNQTd2dkY1bHZDZnRoaHBWY2ZmdGhGc3l3aXFrTjVoVXRHOHpWbWYlMkJhWnVOQUhmQWRsdjNna3BvUEZGbHhIMXhTVjNIbVByNk4lMkJ3RldEQjljQXF1QjJsJTJGVzM4WWgyOG4xalRzNGZOY08zOWJYcWxpR1ZaTnZhMWpGRkdUQ0lQdEwyOEhCNGRzJTJGaUdWWU5mbldCZ0NBQk1FTUFBQUpnaGtBQUJJRU13QUFKQWhtQUFCSUVNd0FBSkFnbUFFQUlFRXdBd0JBZ21BR0FJQUV3UXdBQUFtQ0dRQUFFZ1F6QUFBa0NHWUFBRWdRekFBQWtGQlFVbEpTblQyeFhjOGJvcUtpSW9ZT1BENTNCa0RLN0xrUlZkWFZzVVp4NWklMkZ2d29MODZQSjc4T0Vub21XTDclMkJXM29QSE1xeXFJNnVxQ0tDcXNqc0tDM0slMkI4UmpkOXh1ZlI4NkQ5ODF2QXl1enFmZyUyRkg4TEx5bURGeFpFd3VLODJOQ1daZ3VUUjJNQTklMkZia1Rzc1h2WCUyRkJZMG5qbnpxcU95S3FKcGNUYWE4NE9Oek5jdnJEcnFDMlpMTWdBQUlFRXdBd0JBZ21BR0FJQUV3UXdBQUFtQ0dRQUFFZ1F6QUFBa0NHWUFBRWdRekFBQWtDQ1lZWlUxTmU3dVhoQUZCWXNldXNSMWIlMkJVdkFnQXNrV0NHVmRsNng4VERVNnFqdXJyMjhIRU1PaUIlMkZIZ0N3VkFRenJLYktYJTJCNFRuV3RubmJ0Y0Y3bEo1JTJGS1hvOCUyRlByNHRuN3U2ZW40MXVFOGVXZnBTN2ZPNjh6cld6MUczaVY0OTlYRE9lVWZlMnVtU25yJTJGTzNZeUliZ0ZXQllJYlZWTE9kTDR0MzhqUFBIMSUyRndyN2l1Tm96SG54T25UN215WmtiNjQ3NHg0NWZuUnVsSFUlMkJQdSUyRiUyQjRlRTYlMkJaTW4lMkY4ODFQNnhPTUxtams2WGxzV3MwWmVHSnZtdHdGZ1ZTR1lZYlcxWUkzekJrZmZIYVBHZmxvejNQSGF1TyUyRnNyV3RPdCUyQjBXUiUyQnc4S3NiJTJCZTJqY213bnBzM3Q4UHo5JTJCWUp6OXklMkJueG44OXFOcjhhUHlGYWRXcGRzMUVyYyUyRmx0OHJQT2JZNHRqWHlPQThCS1J6RERhcWs4WHU1elVBejVaYzJNOFRlYkdaNGFRJTJCOTlQYmJ1a0klMkZwV3Bud0xzdk5ZTSUyQktSemZ1SDRPc3p3QmdKU1dZWWJYMFZZeCUyRmMyWSUyQmNzdGo5T01QeElTYU15TEczeEZQNWVPMiUyRk9XYjQ3THh4OGQlMkJlM2VMSXpJQlBIJTJGWnh0Ukg0cnFCTFdPelZ0blQlMkZ4djNaaSUyQlRuNVJlWFBhJTJCNXQ4NkFLeDBCRE9zbHRyR2dSY2NFcmR2azEweTBTRXVtNzdEZ2hubWpudkclMkI3JTJCcldVclJ2UHZFdU9aJTJGejQ2dE01YyUyRmFtRGZtSEZRU1c2OFlJTXJZdGNuQnNUUEMlMkIlMkJQSHUzT2pCWlhIWjI1ekNMbUw4bllJTTVvY1ZVYzNXQlFBOEIzVzBGSlNVbDE5c1IyUFclMkJJaW9xS0dEcnclMkJOd1p3R29vdTNlTEkxNkl3eDdQUm5MYTdMa1JWZFhWc1VaeDVpJTJGdndvTDg2UEliJTJGdHlJMkdQM3J2a3RhRHh6NWxWSFpWVkUwJTJCS0NLRnBCMDBTJTJCZm1IVmNYVyUyRmgyTjRXWG5NbURneUpwZVY1c2JNTUFNQVFJSmdCaFpvdG5OY3RoU3p5d0N3T2hITUFBQ1FJSmdCQUNCQk1BTUFRSUpnQmdDQUJNRU1BQUFKOXNNTUxKZkczZyUyRnpndzglMkZFUzFiZkMlMkIlMkZCWTFuWGxWQlZGZG45OEZjSFlVRnVWOTVqVzc2ak0lMkJqNTBINzU3ZUFsVmw5JTJCMkVXek1CeWFleGdoaFhsMiUyRmpnRW1EVjRZTkxBQUJnR1FsbUFBQklFTXdBQUpBZ21BRUFJRUV3QXdCQWdtQUdBSUFFd1F3QUFBbUNHUUFBRWdRekFBQWtDR1lBQUVnUXpBQUFrQ0NZQVFBZ1FUQURBRUNDWUFZQWdBVEJEQUFBQ1lJWkFBQVNDa3BLU3Fxeko3YnJlVU5VVkZURTBJSEg1ODRBVm02OWUlMkZlT2R1M2E1YmNhWDFVMGlld1BqOExxdVZGUVVETUczMFZWVVpUNVdpM00lMkZGY1pCWm10RmVIRER6JTJCTTY2JTJCJTJGUHI4RnJNeXU3dmR3REM4cmp4a1RSOGJrc3RMY21HQ0dWZFNOTjk0WVBYcjB5RzgxdmpuekNuTEIzS1N3S2dvTEZUUGZYWE1yTTlGY1hSQk5pakolMkY0QlhrZnVVMXV0TFMwdWpWcTFkJTJCQzFpWjFSZk1sbVFBQUVDQ1lBWUFnQVRCREFBQUNZSVpBQUFTQkRNQUFDUUlaZ0FBU0JETUFBQ1FJSmdCQUNCQk1BT3J0NmxENG96dDk0MmIlMkZ2VlZmZ0FBRmlhWWdkWGExRGVmak1tYk5vdSUyRjNqSXNwdWZIQUtBdXdReXN4cWJHbTA4V3gzSDlMNDFmalgwc1J0UVc4NWhiWTYlMkJPSGFOaiUyRnJEdlRmJTJCS3J4WVo2M2ppWTduQW5qcmtqTmklMkJkbXpmbXlJM1VaMmR0ZTc5V0x4NDYxNzV5OWZPWUUlMkJOSVdmMGpzZnEzayUyRnVPbVBpMXIzeXQ1RTVuRmg3Z2R6c2QlMkIxNDNkdllmdjVsTzNZOE1YOTdkVzhqZjluNkhuTm03UGpzODhsZXBhNjY5NVYlMkZIbVBtUCUyRjc4ZGZNWEJWamRDR1pnOVRYMXpYaXllSSUyRm8yckpMN0hiWTJIaHNmakZIYlB6YkIlMkJPdDhlTmolMkZQaEg0JTJCQTNoOGU0VFU2TVlabnRSODglMkJPbTU2TFROJTJCNndIUk1oT2ZSJTJGNWgwJTJGakxXOW5MWmM0N3VEVE9HWkNQMFdkUGowRWIlMkZpTTNQdjdSZzZQMG5BRTFNVDFmSm5Ddkd4b3RtMlZQZDRrVGg5WGNSdmIlMkJmdlRhaUV5Y1pzNCUyRjhnJTJCeDZWJTJGZXF1YzI5cXg1REpueEVmM1dqT0c1eDEzbk5rYWNHUlAlMkJOaXltZDZubk1XZXZ2cGhGN212STZmSEQ4aUhSJTJGejlueG11NTIlMkJzWDNkZk5YeFJnTlNTWWdkVldkamxHOFI1ZGN4SFpaYmZEWXV4ajJWQ3RNZkdQUFdQcjNPenFIMlBER3pJQnVYYiUyQmpEckdQSDklMkZkRHJ0bVBubmRUbjQzTmp5Z3clMkZpNiUyQnpHbmpmRmxRZms4N1RMYm5IWTNMZmpnOXdaTmNiY2VtcThlY2daMFMwWHpGbTFNOFNaJTJCenM5RyUyQlBQeCUyRjJkVG90akZ0eDRuTHZsQiUyRm5iZURaTzM3Rm01dmZZZDQ2UFMlMkZQM00zJTJCMnUlMkJ2SjhXZ200ajlZYkJxNXhvTG5scCUyRk5YdlMlMkJzdHEyajg3cjVFOERyT1lFTTdDYUdoTVBYZk5vUEhUNmpqVkxEcnBmRnhPZldiQXNZOEVNODI5ajhsbjVwUmFOWmN5dGNlcWJaeTRJNnB6YUdlTDglMkZWWGtoJTJCdTFZSWI1cjUzdmlJdHkwWHRySFBsUXQzZ205NWdmamJOTDhoZXRSOTNaOHg4TiUyRmxzRDk5VWxEdTQ2TlBhdURmQXY4c01BcXlIQkRLeWVjck9xTjlVc09jZ2Zzc3NiN3Z6Ym91dDdXOFdtWGVxWlhzN0l6VXIlMkZLUk9jJTJCU3VNZWVpYWVMdDklMkIxZ3p1JTJGSHNndmllT3FSJTJGRE9oMFFIVE45Zkg3Y1dmZiUyRjhTWlZ6YTBQQ0p2eTkzaXNMRiUyRmlyOHR1UEc0NXUzMjBUNTM0d3UwYmQ4NXNoUEJVejk0SjFwdW1iJTJGdjdIT2JrajJ4QkZNJTJGaUhmS004ZUwzbGZlWnhQS1lzZWJYck1rQTFqdENXWmd0WlJiVG5GQXpYS01XbTElMkY5RiUyQng0UXZEWTF4RjNXVUxYZU9oTFElMkJwZDBsR2REa3hiajY0TkhwdVhiTzhvZnViWjhZOXAlMkY4d2NoZmRzMjI4OW91YThhN1pkYzUlMkZxQTNrQ1ZIJTJCMDJOaXI0VnF1ZTRiOW5yRjdETiUyQmxibSUyRkxuSGl6UWRIYWMlMkJ0YThhN3Z4bG4zbE83TkdUQmtveU92V1pIejh5TnRkMzMxOUd0TlAlMkJZJTJGJTJGaFIlMkZEUXh3enolMkZ1WFU5T2I0JTJCTHJ1a1pKSDd5cjdwNzUlMkIzeHFrUDlZaVRGbjZnQUt1bGdwS1NrdXJzaWUxNjNoQVZGUlV4ZE9EeHVUT0FsZHVOTjk0WVBYcjB5RzgxdmpuekNpTDd3Nk5KWVZVVUZoYlVERklqdThlSjYlMkJiR1JkY3ZZUmFaYjhYY3lvaXE2b0pvVWhSUldKRDdsZGZvU2t0TG8xZXZYdmt0WUdWMmRiJTJCSFkzaFplY3lZT0RJbWw1WG14c3d3QXdCQWdtQUdhR3h0OTQyJTJCWnBjQlZobUNHUUFBRWdRekFBQWtDR1lBQUVnUXpBQUFrQ0NZQVFBZ3dYNllZUlhWdTNmdmFOZXVYWDZyOFZWRms5eCUyQm1BdXI1MGFCM1REekhWWVZSWm12MWNMTWY1VlJrTmxhRVQ3ODhNTzQlMkZ2cnI4MXZBeXF5JTJCJTJGVEFMWm1DNXpKNmIlMkZUQ0k2bGlqT0JQTlByaUU3N0E1ODZxak10UEpUWXNMb3NqJTJGVndXV3dBZVhBQURBTWhM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CVHVmOEZia1QyczI3cERmZ2dBQUtoVlVGSlNVcDA5c1YzUEc2S2lvaUkzQ0xBa0JZVkZVVkJRa04lMkJDNzc3cXFxcW9ycTdLYndFMHJMaTRPR1pOZVRNbSUyRnZQZTNQYjhZTzdZOVlSWWI0TXV1VUdBSlN2SVJMTlZYYXc4Y3JGY25mdVZCNUNVJTJGUU43MHB2JTJGaU0lMkZlZnlXM1BUJTJCWUFRQ0F4WmtlQWdDQUJrWDhmOEp4SzNwdnBHM2RBQUFBQUVsRlRrU3VRbUNDJTNCJTIyJTIwdmVydGV4JTNEJTIyMSUyMiUyMHBhcmVudCUzRCUyMjElMjIlM0UlM0NteEdlb21ldHJ5JTIweCUzRCUyMjQ1MjcuMDA0NDgyNzU4NjIxJTIyJTIweSUzRCUyMi0xMTQ2LjAwMjQxMzc5MzEwMzQlMjIlMjB3aWR0aCUzRCUyMjMwMCUyMiUyMGhlaWdodCUzRCUyMjE2OC40NCUyMiUyMGFzJTNEJTIyZ2VvbWV0cnklMjIlMkYlM0UlM0MlMkZteENlbGwlM0UlM0MlMkZyb290JTNFJTNDJTJGbXhHcmFwaE1vZGVsJTNFOOulOQAAIABJREFUeF7s3Qd4HOd97/vfVmDReycIEKxg750iKVHFKqS6KFuyrnzjNJ/jnDjJSTu5vk/uPSflJI7jJDdxkS1bXaIaRYkm1cXeOwmSAEH03hZY7GLbfWYWpNhNQOSCQL77iA+H2pn3nffz/mdm94fZhUU8EEAAAQQQQAABBBBAAAEEEEAAAQQQQGDEClhG7MgYGAIIIIAAAggggAACCCCAAAIIIIAAAgiIAJAiQAABBBBAAAEEEEAAAQQQQAABBBBAYAQLEACO4MllaAgggAACCCCAAAIIIIAAAggggAACCBAAUgMIIIAAAggggAACCCCAAAIIIIAAAgiMYAECwBE8uQwNAQQQQAABBBBAAAEEEEAAAQQQQAABAkBqAAEEEEAAAQQQQAABBBBAAAEEEEAAgREsQAA4gieXoSGAAAIIIIAAAggggAACCCCAAAIIIEAASA0ggAACCCCAAAIIIIAAAggggAACCCAwggUIAEfw5DI0BBBAAAEEEEAAAQQQQAABBBBAAAEECACpAQQQQAABBBBAAAEEEEAAAQQQQAABBEawAAHgCJ5choYAAggggAACCCCAAAIIIIAAAggggAABIDWAAAIIIIAAAggggAACCCCAAAIIIIDACBYgABzBk8vQEEAAAQQQQAABBBBAAAEEEEAAAQQQIACkBhBAAAEEEEAAAQQQQAABBBBAAAEEEBjBAgSAI3hyGRoCCCCAAAIIIIAAAggggAACCCCAAAIEgNQAAggggAACCCCAAAIIIIAAAggggAACI1iAAHAETy5DQwABBBBAAAEEEEAAAQQQQAABBBBAgACQGkAAAQQQQAABBBBAAAEEEEAAAQQQQGAECxAAjuDJZWgIIIAAAggggAACCCCAAAIIIIAAAggQAFIDCCCAAAIIIIAAAggggAACCCCAAAIIjGABAsARPLkMDQEEEEAAAQQQQAABBBBAAAEEEEAAAQJAagABBBBAAAEEEEAAAQQQQAABBBBAAIERLEAAOIInl6EhgAACCCCAAAIIIIAAAggggAACCCBAAEgNIIAAAggggAACCCCAAAIIIIAAAgggMIIFCABH8OQyNAQQQAABBBBAAAEEEEAAAQQQQAABBAgAqQEEEEAAAQQQQAABBBBAAAEEEEAAAQRGsAAB4AieXIaGAAIIIIAAAggggAACCCCAAAIIIIAAASA1gAACCCCAAAIIIIAAAggggAACCCCAwAgWIAAcwZPL0BBAAAEEEEAAAQQQQAABBBBAAAEEECAApAYQQAABBBBAAAEEEEAAAQQQQAABBBAYwQIEgCN4chkaAggggAACCCCAAAIIIIAAAggggAACBIDUAAIIIIAAAggggAACCCCAAAIIIIAAAiNYgABwBE8uQ0MAAQQQQAABBBBAAAEEEEAAAQQQQIAAkBpAAAEEEEAAAQQQQAABBBBAAAEEEEBgBAsQAI7gyWVoCCCAAAIIIIAAAggggAACCCCAAAIIEABSAwgggAACCCCAAAIIIIAAAggggAACCIxgAQLAETy5DA0BBBBAAAEEEEAAAQQQQAABBBBAAAECQGoAAQQQQAABBBBAAAEEEEAAAQQQQACBESxAADiCJ5ehIYAAAggggAACCCCAAAIIIIAAAgggcMsFgHl5eeELp8Xv96uzs1Pp6emaMGGCrFYrs4YAAggggAACCCCAAAIIIIAAAggggMBNEUhJSTFzqJ07d6qyslIul0s2m+2ivurq6m65TO1aGLfczl4YALqScxWSXQ1VJ5SSFEcAeFPKmkYRQAABBBBAAAEEEEAAAQQQQACB3ywQCoUUDofNP4N5GDd1XXhj17m2BtumxWI5356xfG7/jH0b6D6abTlccsZnKTkhRslxIgAczCRf7zYXBoBZY5fJ5krXqT3vKt4ZIAC8XkTWQwABBBBAAAEEEEAAAQQQQAABBG6ggBGoBYNB848RtA3mYdxF53Q6zU3PhX5Ge4FAYDDNmeGf0abxtxHgGe0Y7Q00/DM6N7aPScxWUsF8Jcb45fJXEQAOalauc6MLA8CSRd9SbGqx9r3/v+UMtRMAXqchqyGAAAIIIIAAAggggAACCCCAAAI3UsAI13p7e+Xz+QYd2BkfpU1KSjLDNiOk6+vrM9vzeDyD2lWHw6G4uDgZfxshoNvtltfrHVQAaGyfmDVeBXOeVoK1XfbWbQSAg5qV69zowgBwyj1/qYTsydry8vdk89bepADQJqvNoaS0VLli7YoJedTp9qi9q/fyPbZYZY1LVqwrTqnxNlm8bvW529XVJ3mvFVZbYmSxuZScGqf4WEm9Lerx9KnjmvVtk6wuxcW7lJLmUri7XX0et7p8kj9kfHLbKldyilwJ8YpTr/p6PWrp8CgUCktWm6xxKYqLdSrVFVJf0CZf0KYER0AhX6/cbV3yBkPyX+ecXLaaNU4WR4JSkyyKsfrVY7TnD6hvsO2xHQIIIIAAAggggAACCCCAAAII3NIC535HgxECGsHdYB6JiYnKzMw0A0DjLkIjrOvp6TGDu8HctRcTE6Pk5GQZfxt3Ara0tJjtDaYtu92u1IKZGnf7f1dCuEGqeZcAcDCTfL3bRD8ATJArMVsL771HpSXJyvMd12fbj+jXW09etssWe4xiJ92hsaWlumeKSzqzQ/U7N2lrrVTRcY0ROkfJGjdRt989WVPGhGQ5/YYOHavTh0eusY01QYqdpNLp43T73WMVOLRJTYd3mH019DgkxWrc0ts1ac40TbacVvXJ41q3+Yh6fX5ZXcmKnXi7Jo3P091jvartTlC9O17TM9rVV31S29/bpkq3R43XOymXrhc/Wc7UObpnmVV5MU06+N5WVTZ3qG6w7bEdAggggAACCCCAAAIIIIAAAgjc0gIEgPwSkBtaoNEPAJOVkFKoe55ZqznT8lQUPKnP3/tM77+zVU2Ses6PziZbTKLyVqzVrAVztHqyU4FDH6hi00t6r1w60nINBnu2rLFFmrtojEryQ7JUf6xTZ5q1q/w3BIDOCZq1ZK4efHqZ7Pt/pcbdH+jto1JlZ7Jkz9Pih+7TkttnqTR8TOW7d+qXL36mJo9PvsR0JS5+UvOmFerrJU3ac9Kj3ac8Gp/SLX9jlQ5/cVB1Hq/aBjtzifMUk327nl5jU7GrRlue26Djtc06M9j22A4BBBBAAAEEEEAAAQQQQAABBG5pAQJAAsAbWqBDEwCO0j1PP6JZs0pU6OzSmbfe18HXN2inpKrzo4uVMy5dsx99SvMWzdLibL+6927QyesJAGV8ZNciq80ii7HY/1tzjE/rXv1hfClmmqYuWaZ7nnlcaWd+IfeR9Xplh1TeXijFzdYDjy3SnavGKttfrspt2/X+zzeorMerpuRMpd39jOaXZmttSpne2bhbr286IouMDsMKm/0bS4N8EAAOEo7NEEAAAQQQQAABBBBAAAEEEBieAgSABIA3tHKvFgAaX+o4+45n1Vu/R/7ueiUULFKwz62emm2Ky5klR9Io9dRsldXuUnzBYvU2HZSvo1IJoxYpHOxTd802uTKnKCa1xNxGFpviCxbK11KvYE+rJq96RBNLx2lCskdVR6t1ZM8pna7Zpq5QwOzL57Wqz+PXmPmLNG16oZaW+NVQflZ7d53SSbdHLb1hOcMuTch1amqhXXsr/GqorFdm9Tb1JuSotWCBCnO9io0Jqbo+Vj2WsMKJAVncdqXYHJo8xi63J6wj5QFNz6xTRqxX+5vHSLljVDi/RK66MnlPH9L+3VvlDuUqvniNvrY8XXOmunSmKqiuY7ulfS/puLVU1enzNX7hFGWmuORqadWRijM6UVUnRzhOoe5edTdWKzYlQ8lZOSrJMH7TjVTeLI3JDml8bkh7K6w6c7beNItJKVLyqLmaPsauWIdFByoCyk1J09TCHPW6YtTdfEbtv35JTZZUtYxaoHGFdsXFWnSqKqCcJItmFtu0tyKok1Xd6mmslj02TvFZBcqs2a5YT5OaCxYrPj9bhfk21dQH1VDbavZrcyaY7qUplcqMadORzgmqb4o858qeoZjk0eayxeZUgjHfzUfkay83twmHguYcx2ZMVEza+Mh8S4o35rHtpLwtJ8xli9UWGWNqiVkb3TVbzVox57vzrHobD5jLFnuc2YYjqUDxObPUXbPdrD3jOaMWe+p2mcu22FSzBu1xmWb7xjYBT4viRy1SsLfN7Cs+f4Ec8dmRMcYkm9v11O2Wv7uuv6Z7+mt6hhxJheay1R57cU2bY/Sb+3txTVsjY2wtk7f1hOliBM/mGNPGypVRai6Hz9V0xxn1Nh1WQsFCWeyxZl/OpEK5cmaay6G+bsWPWiy/u1ae+j1m27aYJHVXb5MjIUfx+fPVXb1VQW+7+VzQ02K2b4zJMDDHGJvSP8Zd8nc3mMdj0NcVGWPuHDkS8/vHGGf2ZZj3dZ412wsHfJH5zpqimJQxkfm22s32eluOydd22lw2omzjudi08YrNmGQuKxyMWLSXm7VhzqPNqZ7qbXKmFMmVNd2cq1DAa67n76qWp2FfZIzORLMNR0Ku4vPmmstBb4e57/6eJvXU7DCXba409dRsl92V3j/f2xXwNEUsfJ2mjbG9IyHvopo2+unrqjHbCPl7+2t6umKSi8w5jdT0IvU2H42M0TiHhULqqd2m2PQr1fQpeVuOm+czi9VhtmF4ubKmRuY74DXb6OuskqfhgLlsdcRF5tGo6dzZ5nKwr6u/phsuqeltssdlXKGm282+LqppZ5LZfk/dHrNuEkYtVrDvy5p2JheafUVqepF6mw5FztP9NR05bkvNejVszeN21OLzNW0etxar2YZZ05mTTeeLa/pQ/3Hr6q/pUYrLmWlaRGp6kfzuOnMfzXmMSYrMY1yW4gsWmDUS8LZF5rG31ezL+P+O+Cxz+bKavvBalDv7kppepN7Gg+rrqDT7Na9F1VeuaWMOvW0n+49bmbYX1vSXY6xQb9MRc98vquns6ea+hwK9Zi1Ejtu95rLNmdRf0zmKz5t3UU0HeprNc1qkptNNM3tsmrm/Rq37exrPH7emRZ5x3OaZfVmdCZF5bNivvq7q/uO2v6azpikmpfjL49Y4vi+s6XAocp42ajp9gnqqt/afpxeade9tOdZ/njZqOnItcmVNi5ybLqnpyHEbb9aCcU4x9vGimu5pVE/tDtPW5ko19/2ymjbm0WvUtDHGeeY5LnIt6q/p+r3ynz9uPZF5zDGuRZGaNs6h5nHbdFi+jgqzL2POIjU9STFp465xLbqkpo3j9qJr0cFLarrAfN1jnpv6uvuPW6Omd5vHnHFtMefRrOmFkWtRb6u5bF6LrlrTxrXoRr6+OtFf08Z5+lrXov6aNq+3MRdfi6qN87Qncp6+2rXowpouWKSAx6jpyLXIFpdhtmdcnw2bntqdV78WVW+9pKar+mvaax4jxjn1opq+4rVo65c1bV6LQpdcixb3n6fP1fSl1yLjPL3fvOabNW1ei/K+vBb5Os1rtnktMmu6/1p0UU2fuxYtvqSmcy+6FvU07Lu4pnl9df5axOsrXl9F3jPw+orXV0VynX99deG16D/36yt/b4ccWXPU0Xha9cc3K3vinYpJyFTjiU2KTcox/20se7vqlT3xLvm6m81/Z41fKVfKKDWWbVJ8UpaKZq5Wb6PxvqhasTnz5e5oUtWh95RetEiJWePUcHyTbM5Y5Uy8U21nd6mr4bhyJt2lUNCvhhOblDpqlpJzp5ptG9/7Vzj9fgXdZ+RrPSFbxiz19nrNNpJySpVaONdcLxjwmu25m06ptXK7uWxcb43n4jPGKLNkqVpOfSSbPYbvALyhKd81GrtaAJiUlq8FD/6luk6/Z56QUyc9qkBvm9qPv67kknsUm1mq9mOvmW/mjOe6zmxWb+MhpZY+ar7Jbj/+hhJH32aGDsY2RpCQOukRdVcfVW/DMY1a+IiKx4zVhHiPmv0OnWnvU+O2n8rjdit20uPyh+Pk9/qUnRWvktHxmj0lTtV1Xu0/4lZT0C1vMKjYUJIWjo3Vyqkx2njSpdqyKk05/rxaYgt1pHC15s+WMpLDOrQnqBaHU72jXUpzOzTKatG8Iq9qWsL6YL9VD02t1viMTn1wNFOn+hLVlRKjFL9DztYm1W77uYKuDCXN/S3dOalDE7Pc2nwyX6o/qrldv9B+3aHTiXdp4VyXLH6/DuxsU7MloF6XRVnWGPU1t6vySJkyx4xTyZRJmpvXLb+3Vx8d7dPMSS4tnh6nrYeC2r/vuCp2vaaUovkaO/9hrZrcI3vYoze29Kkk064VpbHacdahimPlCm97XoHcaQoufEaLJ/kU7/Dq19u7VZgeq3vmpGrL6bAOn2xVy+GdsielK2XyQhUf/IlcTcd1aMyzyppRqsXz4nWqzK0Th06rfMcLciTmatTCZ7Us6QsVWMr0Xu0CHS2vU8fx15U4ZpX5RrDj2OuyOFzmfHef/VQ99XvN+Q4H/eZ8Gy/2jXDCqAvjkVr6mPmC2XiTaMy9xeZQ+7HXzQAkYfRysy7C/l6llD5qBhPuis1KmfSoWVPGc7Hpk5Q89mvmsvFmyujX135KnSffVcrER8w3jEa/RjiZMukRcz0jWDLaMAKH9uOvKXXiQ3KmjDH3yQgUjOc6T62Xr/WkuWy8ATXaSCq5yww3jP0zwlBj37vOfGiGCUa/oaDXfO6imrbYzPEbbxiMQMNYTxaruR/xuXOVULjM3AfjjaXxnKdxv9yVH5vLVkeCuZ4RKBp9G8tG6GU8520tU+ep90wzI9gznotJHaOUCQ9GxuiuM9czTt7Gv431nMmjzWUjRDOe6yh72wzjIsdti7nvyePuNd8oGesZb1jN47Zik3qbD0fG6O/pP25XmAGOedzanJH5rv5CPbW7zPEat7MaZsZcG3NuzmMoEBlj/R65z35m7pPV4TL7dWVPU1LxqsgYfV2mrbf5mDrLPzC3sbvSImNMG6eUcQ9ExtjTGBljZ6XaT6wzl52JBZExJuZHxnhinXydleaysb5Rq8njHjDbMZaNwNAcY/kH6m0+ZvYb8nWZbSQWr1Jc9nSzLi6r6UmPmoFvhzHGUYsUn7/Q3MZ4Yxmp6V2mh9G24WP0ZYS4iaNXmstBf4/5nOFq+BrLtpiU/pqeoORx95n9GvOSOukx+dpPq6PsHdPMmD/T4qo1/bpZB0Y9GOsZ9WG0b9S0t/WkuWzUkfFcUsmdcmVOjcy3I96sd6P+ehv3m/2Ggj5zPxJHL1Nc7tzIfFus5no9tdvN0MY4Ni0WW2S+jeO28LbIfAd9/TV9QO4zH0XmOyYxMt+Zk5VUcndkvnvbzZox9s3YR3O+47MiY0wpVsqEh8xj5OKafkOpkx6WM7mov6ZzlDrxEXWcetcMqoy+Itei18zzg3GeiNR0/7WoYrN5PvnyWmQct8sVlzvb3D/jPBSp6S1mOGHWtBQ5N+XPV8KoJf1j9JvPGaGe++yn/cdtf01nTVPSmAtq2jxuj6vz9Pv9NZ0eOTeljY3U9Ik3zBDkfE0fN2r6ETmTRvXXdJ45Jx1lb8rXXmHWWaCnyXwuedz9ik0fHzk3uVL7a3qjGe6ZY+zrjpybim9XXPaM/uM2JjLGqs/UU7/HXA6Hg+Y53HiTZQRTRq2GjZo2j9vdcp/93OzXaosxbV3ZM5VYdIWaLu+v6dhzNT3e3EfzPO1pNtszxtBR9pa5bISXRl/GDw3N4/b4G+YPfMzjtrvedEqZsFoxqWPNfu2uDHM/jHOg8YMVwyXo66/pMZfW9CNyn/3EDESNujXOtcZ+JIxaqvj8eaaL8RM3oy+jpo0gzrwWWR3mele8FjUekvvM5sh8G9eiY6/JlVmqpJJ7+mu6zezLeF3Ueepdc9n4IVPkuC1SysSH+8/TtZH5dtdEztMTL6jp+OyIhVnTN/L11TbzmmuM0bwWHXvNdDA8Isdt/7WoYb/cZ89di+LN54xzRdKYO/vP053m/hn+nac2mHVmzEvkWlSilAlrImPsru+v6bPmPJrn6Ytq2rgWvRWpaeNa5Gk21zPOgbHpEyLHbWxKf03/2vzhUeRa1B05TxetVFz2hdeix9Rd9bl66neb6xnnZHMe8xeaobkx30adX3QtKn1UVltsZIzZ05VUfEf/GN3muIzjqKt8Y+Q8HZtq1mpMeqSmjWUj+Isct2fUfuJNsx6diflmrV5e04+Yx3nHiTeUPP4BxaSOi5ynzWvRY+b5wThPmOdpXxevr3h91X8t4vUVr6/+s76+2mdew83r7bn3DLy+Mq+LxrXDeO137vWVv7tRyRMeUXPVAZ3Z/jONWfzbik8brfKtP1ZCZonGLPq2Krb9RN3Np8xlT3uVKrb9WEXzn1FSzmRVbPsPxSXnafxtv6cu41rUcsJ879zZUqNTX/y7CmY8orTR88xt7DGJGrPot1R35F21lG/VmMXfVijgU8XW/1BO6deUNX6FKrb+WBarVeOW/o58jXvNmzwSxz2kXm+f2VdGyTLlTbnf3CbQ51HJ4m+rtXKnag6sU8mS35bDlWI+ZwSKo2Y9oaqdzyngcxMADnUA6Ax3a8qc5Qp6mhXye8ywxXjxaLzRNn6Sb3MkyN/TYAZ79vhs86fcxh0tjvgc802F8SLIeNFjvCkzlo0Xo8aL5KAvLKfdpSWPPKhx+YVKPNusmIIYhTPCKn/hRZ0+XKGyhNHKmLlAY2bNUFHnDmXE+mWbuFS9FcfUvvtDbakLqKIjLKvsSomzKiPFKe+ku5SVmaI7ezfrZLlb7xxL1O1rZqokJ14Nb3+qmuQCVS25S3dlBjTJW6/Gjz7RgRqrvugbr4fuy9Xs8SHVbPlEB2vitM03TyvnODUhrVX7Xn1T9Y4c9d7+jO5OO6PpribtDs6Sw9uiGd0b9MGxXO1pLdEDqwuU6mlU+SubdSp7slrHTtbytAr5mjr0/larpi+cpttWjlO2e4fOlh3TKx/XKm7yXI1dskTTQtVyV1TrtU21GjtjqlbeM0sZTe+o/tRBvbY9LFvJXJUsWaFZcV2KqS7X7tc+lH3cDOU99JhKAjvVXXNEL2+qkTtUqMyCBZozP10FSW41f/yB/CkFsi1Yo4zj/y5PxUG917ZaBVNn6NEHC6XGMlUfPaTX3tktW+ZoLX3kUWWffUf+ss+0oTJZ5S2+yDwa8+1MNJeNgMCekBOZb19XpC7CIQV6GswXz0bQYdSF8TBqwXjjZoRs9vgcc1ujDaMmjHAm0N1gbmu0YdzhZ9y9ZywbNWWsZ3XEm6GdsRwO9UXa83vMN8bmejan2ZdxF6rxnLFs3H1l7J9xN5uxnbG9xRFn9mWsb2xnvKC/Zk1bbF+O8YKajozxSjVtjLHDbNt4GCfpc2M0a//cGH1dZnARGaMtYuFMMN9YmfseCkSOEWOMniZzTF+OMe5Li6Cvf4zeyBiN9uyuy8cY8ESOR/O4NeYxywyCzh23xnNGCGXYX/O4vWi+s/vHaFikmHN+1TEa822YOfvnu6exf4zGPHZH5js+OzJGc74vHGNfZIx+j3nOiYwxNjJGe2z/fDead6qcH6NRq/HGGOP6x+g024+MsTtSq6GAOT8XnpuuXtONkTFeVNPGOaxLQW/blzV94RivWdONF48x1Ge2ERnjIGraPP9eWtPZ/WPsP27Pnaevp6Z7Ir+m6MvjtsM8t1963F55vrPPH7df1rQx3xcctwOpaaPf33jcfsWa9rZfctwOpKYTLzlujZruufi4vVpNB3ovOG77a9oW8+W56YrH7bVqOnjl6+0Vz9ODrelg//m3/7g9f56+jpq2x1xy3DaYd01eeNyeP09fVtM9Fxy3A7kW9Z+nL6vp67gWnT9PX0dNX3bcGuew7EuuRf3n6euq6a/6+moQ16Lz5+lLa/p6rkX95+lB13Sjed748lp07jx9PTV9ybXIPE83XnS9vep5etDXov7z9GU1fR3XovOvPQZb07y+4vXVBa8heX11yXuG67gWDeQ9A6+vvtp7Bl5f9b+evp73DNf3+srv88hnSVR3Z4u6misVlzpKNodLnvZq2Zwu89/GcrDPYy4H/V7z366UfNlj4tXbXqOEpFTlFk8xP0EW9LkVcqar292h1toyxSTmyOFKNrcx3qMabfjcjerzdJjLxvt14znjrkNnXJp6O6rlcDqVmT9R9nCvQn2d8gRd8nh61dNWJWdcqmISs8xtjE8KGm0YdzF63Y1ypRTIanOYzzlik+VKzlGfu17xaUUEgEMdANq8tZowYYKsVusN3hXjl4AY3wG4RuOyU2Tbc0COsXmyjc9W97svqGzvKX3YnqtxK5dq0V1zlbBrvRx9vQosWiPL2Z0KbntZ75U7daYvTbljipSa6FJSrF3x05YoLy9Fs/q2ace2Cv3i/Sbd/Y07NSk/SZ0vvKKz6eNUdvc39UR2rcZ2nNDm5zfrQLV0Omac7npskeZMSZBly/M6VG7XhpYVenh1puaP9+nYq+tV78hSzx1rNd29Q/k9p7U78U4luMJa6tyt9QeStKM2U098LV2prad17Gdv6MToZeqYtlhrcvapr6lTL36SqoUrp+iuOwoU2vWuju3bo3X7m+QrXqms2ffoyZKzsnu69PPPYzV9aq7uW5amxk9+qWO7d2rzack7eqVS56zRN6a6le9p0ocvnlRSaYmmPLZQtr3vqGrvdr15sEl1vgJZE2dpzdoZmjPeKm1/Va1xRaqd+qTGN76icO1xvVqxXHlFJXpyVbpiA3VqrarSuy+flD0rVwufWi7/Z2+o4YtN+rBJqu69wVNPcwgggAACCCCAAAIIIIAAAgggcF0CfAcg3wF4XYVyvSsN3S8BWaNx6SHZtr6u9tHz5Z64REWVP1NTWZVePTJLM5dO0t135Kn255vU2+VX8lNr5Gg4FwCmqSNtmlZ94wlNHZOtMQnGVwzapb52qXmX3v/wmH7yVvklAeBYld39tB60b1dW0179Yv0pVdT5FbQkaM5D92vKlAJl7XtRZRVhbWhLRXS2AAAgAElEQVSYqwcenaLF0+Pl/vBt+WJTFFi6Rs4Db6mnbLc+TX1MWflpery4Spuqs7S3NVNfn9GrmLOH9fFz76mq6Db1XRoALh+jO5akquYXr+rYnkPaGgjJk7JYCfnL9NTt7UrIsGvdyXzNGSXdW9ypT59/T3t2HNGpkORNmq+Y3Dv09P1WFSeHteUtv/JKE7RgdaJO//hVHf54p7YFQ2qTSxZrkuY99rimT8tW8dmfqcJSqI/SntZ9li3K89XqlYbZyoiL04OFboUzktXtlipfPi1nhkujnxyvhtfe1ukPPtH2sNQw6N9acr3Vx3oIIIAAAggggAACCCCAAAIIIHAlAQJAAsAbemQMbQDYJ9uWX+lUyjxVjbpDKxP3yebp0ebyYo3P69Oc/BZ9+OoJtfsSNP2ba5TYuFfhXW/rUOJiBbLHauE4u7o73Cqv7JSzYIYys5I0M+6Etm4t08/fPH3FAHCNbYuyGvfquQ3lZgAoxWn2Q6s1ecooZe9/USdPdmhDVYGWPLRK8xaMV2bFLtlcTnnHT1PXxrdUt22vtqQ9oPwpRfrGCr9ONCSrssmhxVkn1Xb6kF5/fbc6ilcq/rIAsFi3L05R9U9f0bG9h2V83X5P0iIl5C7VU3d2KCHLoTdPj9LcgrDuHd2mj57boN07jqpCUu+FvwU4xaItbwdVUBqnhavjVfZvr+jQRzvN9toVI4s1QXMeW6tp03I1tvqnOt6Spbe7HtJjU5s0Jden3W2j5Oxo1ISOvXKXzJQnsUjW/W1KTvAqd7b0+Rsfa/vmPao39u+GVhqNIYAAAggggAACCCCAAAIIIIDA9QoQABIAXm+tXNd6QxsAemXb8px2BafoSPIKPTHProJ0l441pyjbs185nVv1/OZuNVtH6e5vrlF640FZ9v5aLXO/LkdutiZ1btTW7Sf00ifNSl30uEqnTdIjoyt1cPdpPT/YAPB4tTZUuDTh3sc0ffFizbPUKznOr54Ul069vEHHNh3QgeTlKlo4Wd9Ym6vezlh1N3qU4/1Yx48f0i8/rFagZJWyBxoAptv1xvF8zS2y6r7x3dr6y3e0Z8dhHe+TvOkL5Rp1p56+O6yiuIA+X9et3NJUzXswU1W/ek3HPtupz7r9ag0nyGLP1OLHV2v6lHQVnP6pDpxO1GunVunrDyZp0Zx4tXbHynt8v0Lb31LDzPvkHbtIJb1BZdvqlOI6oRffPaiNX5y+rtphJQQQQAABBBBAAAEEEEAAAQQQuDkCBIAEgDe0sm6FAHBbTbz2+Mbr/oeWaOrkYsWGrQqWbVbn/vV667BLXSkT+wPAo7Lu+1DexWvlyExU9tnntWVXrdbttqv0/q9r5pxJWh53VDu2lulngw4AK7WhwqqUBQ9r7NwVWlNiU2F8h/z+am1Y94U++fC4Oh2jNWHeHN3/1EplxjjlcreoZ/8r2n/wsN463KvQhLsHHAC64ix66Yt0zZuRqoeWOXTmnRd0aPtufVIn9Y2/Q+kLH9LXJ3Qq312rTb88qoTSCSp9YoXijq1X7YGtenVHvWq9o2VNXqBH107W3HE++T5/TrvKHHqneqEef2KCli3OkcPvU9v2bap89XWVL31E/jkrdGeaTdmeA/JXr9Prn7fpowPc+3dDDzIaQwABBBBAAAEEEEAAAQQQQGCAAgSABIADLJlrr34rBIBflHm1vTVLs9c8olmzJmhWareqdm7W3o82an9jmuwFU/sDwEOy7N2ohmlPyJabp9K+L1Rd3a29lS6NnrVARUVpGhs+qs8+P/EVAsAKbaiQrGPvV+H0FXpqeZZK4qoUqPlIr35Qpg+2GR+OTVDhzPma9/jjmp3jUJG/QeVvP69d+49qs/GLNEvvGXAAGGvr1gsbelU8Y6yW3z1BaeVb1VNVrv2Nkj93spImztb89FY5a05p83OfypM9WUkrH9Ds9HK5fFXauq9Rrb5cWRKnasHEFmXaK3Tko090sMKufR3jdc/a5Vq6dKwKwvWq/GKbPnl+vWqnr1HM3JV6YnaCcrp2qmPnT/XOvj59zg2AN/QYozEEEEAAAQQQQAABBBBAAAEEBipAAEgAONCaueb6t0YA2K7PmxKVNO9RTZ86Ro+NqdH2L3br9fX75A+lqXDiuQBwp0K739LnGY9JxQv1xOwU5SbYZQmG5ev2Kuhtld1/Ups+O/kVPgIcCQADqauUP36ZnnmyWGOcB+Td+2O9ua1HHx0JSrIooXS+Mu/5ph4cZ9MiW732/PvL2rX/hLaFJMvUQQSAoUq98NoeBcYvUeGqh/XI6BjNSLXLH5JCHq+Cnh71OdtVU35cW557X2U9RarPu1tPPTpaS+akKyYQktX8pR1hdR7+mcr2f6w3tvfpbLNTgXCi5j66VvOWzNQc62Ed3L5LP35lm3ypq5Q3cbGeeTxXOZ59atn4M31wsk87am9oidEYAggggAACCCCAAAIIIIAAAggMUIAAkABwgCVz7dWjHwDGyBmTqOIp45QaG5C19rBq2ryq7nHKnjNBWZnJmpTiVk1Ng06cbpIUq+T0TBVPHieXp17h+jKdjZ0opRRocn68kmKssoXD8nv7FPT3SMF2nalu09GTHSqeXKT0BKd8x06oy5WqtuLJGmepUZynQYfKO9TZHZLkUPb4scrISFJ84zG1tXWookMKxRQpIbVAU0pTlGJrVKBhv07WBVTVEvF0pOcqtniKJqRZVWDtVv2+46pvalOd8WTmGMVn5mtcfKOCHp+OVcUqb1SyRhfEyH3whFoam831/DH5csQXaHKRT/Zwh46dqFMgdZQSRk9UaZpTuXF2s69wX59CPq/6rF51dbSq5lC5WvuS5Y4r0pTSNI3Oj5dTklVhKRxUT8N+tdRX6kSd1NVrHDAO5UwoVU5BtnLVpKb6Bu0/UaeQc7QS0/I1ZVKC4gON6q04rDPtQdV139ASozEEEEAAAQQQQAABBBBAAAEEEBigQCAQkMfjUV9fn4wwcDAPl8ul5ORkWSwWhcNhsy2v12u2O5iHw+FQXFycnE6nrFarurq6zPaMtgf6MLZPzpuu4mXfU1yoTqp5Vzt37lRlZaWM/bbZCAAHanrN9ceWzjs/S+OW/a5iU8do99vfl62vQWPHjpPVYrmh/dEYAggggAACCCCAAAIIIIAAAggggMC1BUKhkBnYBYIBBYPGpxEH/nA4nGaYZiQ7YYUVDATlDwTMdo3/M9CHEcoZbdrtdjNU9Hm9ZnuRAHBg7Rnbx2dOVN6cb8kVapTqN2nvnr2qqqqU026Vxdjj8JfjrqurG1YB1S23s2v+6L3zM+SMS5O/z6ua45/IHvYoOyvLnFAeCCCAAAIIIIAAAggggAACCCCAAALREzAytVA4pHDICMIGFq6d20ur1SKrzdYfAMpsx2jPaHeAeZ3ZpJERGW2aWZHFolAwNOi2jJ1yuNIUnzNNTkuvbJ4qVVScVmNthXwdVerztMrv7ToPTgD4FWvvvv/yyvkqssckyKgpd1udHHZFbhM1y4QHAggggAACCCCAAAIIIIAAAggggAACN07AYnPIFpMsh01yWPrU2FCn1sYq9TSXqaf1jHraqwgAbxT36JLS8wFg/uSvKaVglvr6fIqJcSoxMZEA8EZB0w4CCCCAAAIIIIAAAggggAACCCCAwJcCxj1nFquM7xZ0Ouxqa21TZ3ujejuq1Fl/VO3V+wgAb1S9XPhLQEbNeFjpRQvML5csykvRvGmF5q2dPBBAAAEEEEAAAQQQQAABBBBAAAEEELgZAm0dPWpo7lRtc7daWtrk7axRR91htVXtIQC8UeBXCwAXTs/X0/dPk91mvVFd0Q4CCCCAAAIIIIAAAggggAACCCCAAAIXCZw4XaudB06rvL5PdU2d6u2oVme9EQDuJQC8UbVytQBwxbwi/f4T8wgAbxQ07SCAAAIIIIAAAggggAACCCCAAAIIXCZw4FilPtl+TKdqfappaFdve6U664+oveYAAeCNqperBYCrFpbovz21SHY7dwDeKGvaQQABBBBAAAEEEEAAAQQQQAABBBC4WGDPoQpt+uKQTtZ4VdPQJk9bhTrrj6mj9iAB4I0qFgLAGyVJOwgggAACCCCAAAIIIIAAAggggAACAxUgAByo2CDWJwAcBBqbIIAAAggggAACCCCAAAIIIIAAAgjcEAECwBvCeO1GCACjgEwXCCCAAAIIIIAAAggggAACCCCAAAJXFCAAjEJhEABGAZkuEEAAAQQQQAABBBBAAAEEEEAAAQQIAIeqBggAh0qefhFAAAEEEEAAAQQQQAABBBBAAAEEuAMwCjVAABgFZLpAAAEEEEAAAQQQQAABBBBAAAEEELiiAAFgFAqDADAKyHSBAAIIIIAAAggggAACCCCAAAIIIEAAOFQ1QAA4VPL0iwACCCCAAAIIIIAAAggggAACCCDAHYBRqAECwCgg0wUCCCCAAAIIIIAAAggggAACCCCAwBUFCACjUBgEgFFApgsEEEAAAQQQQAABBBBAAAEEEEAAAQLAoaoBAsChkqdfBBBAAAEEEEAAAQQQQAABBBBAAAHuAIxCDRAARgGZLhBAAAEEEEAAAQQQQAABBBBAAAEErihAABiFwiAAjAIyXSCAAAIIIIAAAggggAACCCCAAAIIEAAOVQ0QAA6VPP0igAACCCCAAAIIIIAAAggggAACCHAHYBRqgAAwCsh0gQACCCCAAAIIIIAAAggggAACCCBwRQECwCgUBgFgFJDpAgEEEEAAAQQQQAABBBBAAAEEEECAAHCoaoAAcKjk6RcBBBBAAAEEEEAAAQQQQAABBBBAgDsAo1ADBIBRQKYLBBBAAAEEEEAAAQQQQAABBBBAAIErChAARqEwCACjgEwXCCCAAAIIIIAAAggggAACCCCAAAIEgENVAwSAQyVPvwgggAACCCCAAAIIIIAAAggggAAC3AEYhRogAIwCMl0ggAACCCCAAAIIIIAAAggggAACCFxRgAAwCoVBABgFZLpAAAEEEEAAAQQQQAABBBBAAAEEECAAHKoaIAAcKnn6RQABBBBAAAEEEEAAAQQQQAABBBDgDsAo1AABYBSQ6QIBBBBAAAEEEEAAAQQQQAABBBBA4IoCBIBRKAwCwCgg0wUCCCCAAAIIIIAAAggggAACCCCAAAHgUNUAAeBQydMvAggggAACCCCAAAIIIIAAAggggAB3AEahBggAo4BMFwgggAACCCCAAAIIIIAAAggggAACVxQgAIxCYRAARgGZLhBAAAEEEEAAAQQQQAABBBBAAAEECACHqgYIAIdKnn4RQAABBBBAAAEEEEAAAQQQQAABBLgDMAo1QAAYBWS6QAABBBBAAAEEEEAAAQQQQAABBBC4ogABYBQKgwAwCsh0gQACCCCAAAIIIIAAAggggAACCCBAADhUNUAAOFTy9IsAAggggAACCCCAAAIIIIAAAgggwB2AUagBAsAoINMFAggggAACCCCAAAIIIIAAAggggMAVBQgAo1AYBIBRQKYLBBBAAAEEEEAAAQQQQAABBBBAAAECwKGqAQLAoZKnXwQQQAABBBBAAAEEEEAAAQQQQAAB7gCMQg0QAEYBmS4QQAABBBBAAAEEEEAAAQQQQAABBK4oQAAYhcIgAIwCMl0ggAACCCCAAAIIIIAAAggggAACCBAADlUNEAAOlTz9IoAAAggggAACCCCAAAIIIIAAAghwB2AUaoAAMArIdIEAAggggAACCCCAAAIIIIAAAgggcEUBAsAoFAYBYBSQ6QIBBBBAAAEEEEAAAQQQQAABBBBAgABwqGqAAHCo5OkXAQQQQAABBBBAAAEEEEAAAQQQQIA7AKNQAwSAUUCmCwQQQAABBBBAAAEEEEAAAQQQQACBKwoQAEahMAgAo4BMFwgggAACCCCAAAIIIIAAAggggAACBIBDVQMEgEMlT78IIIAAAggggAACCCCAAAIIIIAAAtwBGIUaIACMAjJdIIAAAggggAACCCCAAAIIIIAAAghcUYAAMAqFQQAYBWS6QAABBBBAAAEEEEAAAQQQQAABBBAgAByqGiAAHCp5+kUAAQQQQAABBBBAAAEEEEAAAQQQ4A7AKNQAAWAUkOkCAQQQQAABBBBAAAEEEEAAAQQQQOCKAgSAUSgMAsAoINMFAggggAACCCCAAAIIIIAAAggggAAB4FDVAAHgUMnTLwIIIIAAAggggAACCCCAAAIIIIAAdwBGoQYIAKOATBcIIIAAAggggAACCCCAAAIIIIAAAlcUIACMQmEQAEYBmS4QQAABBBBAAAEEEEAAAQQQQAABBAgAh6oGCACHSp5+EUAAAQQQQAABBBBAAAEEEEAAAQS4AzAKNUAAGAVkukAAAQQQQAABBBBAAAEEEEAAAQQQuKIAAWAUCoMAMArIdIEAAggggAACCCCAAAIIIIAAAgggQAA4VDVAADhU8vSLAAIIIIAAAggggAACCCCAAAIIIMAdgFGoAQLAKCDTBQIIIIAAAggggAACCCCAAAIIIIDAFQUIAKNQGASAUUCmCwQQQAABBBBAAAEEEEAAAQQQQAABAsChqgECwKGSp18EEEAAAQQQQAABBBBAAAEEEEAAAe4AjEINEABGAZkuEEAAAQQQQAABBBBAAAEEEEAAAQSuKEAAGIXCIACMAjJdIIAAAggggAACCCCAAAIIIIAAAggQAA5VDRAADpU8/SKAAAIIIIAAAggggAACCCCAAAIIcAdgFGqAADAKyHSBAAIIIIAAAggggAACCCCAAAIIIHBFAQLAKBQGAWAUkOkCAQQQQAABBBBAAAEEEEAAAQQQQIAAcKhqgABwqOTpFwEEEEAAAQQQQAABBBBAAAEEEECAOwCjUAMEgFFApgsEEEAAAQQQQAABBBBAAAEEEEAAgSsKEABGoTAIAKOATBcIIIAAAsNKIByWwsNqj9lZBBAYKQIWYyAW8z8eCCCAAAII/KcRIACMwlQTAEYBmS4QQAABBIaNgBH+hcw/pIDDZtLYUQRGioAR/Fkkq8Vi/k0IOFImlnEggAACCPwmAQLA3yR0A54nALwBiDSBAAIIIDBiBIKhSPgXCo2YITEQBBAYRgJG8GezWmTtDwOH0a6zqwgggAACCAxagABw0HTXvyEB4PVbsSYCCCCAwMgWMD72GwyGFQkBR/ZYGR0CCNyaAsZdfzabRTarcSfgrbmP7BUCCCCAAAI3WoAA8EaLXqE9AsAoINMFAggggMCwEDAyv0AwcvefEQBG7sCxRD6GxxvxYTGH7CQCw1EgHA7L/NaB/h88EAAOx1lknxFAAAEEvooAAeBX0bvObQkArxOK1RBAAAEERrzAuQDQuAPQeCNu3IFj6/8iLuMvHggggMDNEDB/6BAKy/zmAePcwx2AN4OZNhFAAAEEbmEBAsAoTA4BYBSQ6QIBBBBAYFgIRAJAmR8BNu7IMQJAu7X/LkACwGExh+wkAsNRwAgAA0YAaJyECACH4xSyzwgggAACX1GAAPArAl7P5gSA16PEOggggAAC/xkECAD/M8wyY0Tg1hMwgj/z6wcIAG+9yWGPEEAAAQSiIkAAGAVmAsAoINMFAggggMCwECAAHBbTxE4iMOIECABH3JQyIAQQQACBAQoQAA4QbDCrEwAORo1tEEAAAQRGogAB4EicVcaEwK0vQAB4688Re4gAAgggcHMFCABvrq/ZOgFgFJDpAgEEEEBgWAgQAA6LaWInERhxAgSAI25KGRACCCCAwAAFCAAHCDaY1QkAB6PGNggggAACI1GAAHAkzipjQuDWFyAAvPXniD1EAAEEELi5AgSAN9fXbJ0AMArIdIEAAgggMCwECACHxTSxkwiMOAECwBE3pQwIAQQQQGCAAgSAAwQbzOoEgINRYxsEEEAAgZEoQAA4EmeVMSFw6wsQAN76c8QeIoAAAgjcXAECwJvra7ZOABgFZLpAAAEEEBgWAgSAw2Ka2EkERpwAAeCIm1IGhAACCCAwQAECwAGCDWZ1AsDBqLENAggggMBIFCAAHImzypgQuPUFCABv/TliDxFAAAEEbq4AAeDN9TVbJwCMAjJdIIAAAggMCwECwGExTewkAiNOgABwxE0pA0IAAQQQGKAAAeAAwQazOgHgYNTYBgEEEEBgJAoQAI7EWWVMCNz6AgSAt/4csYcIIIAAAjdXgADw5vqarRMARgGZLhBAAAEEhoUAAeCwmCZ2EoERJ0AAOOKmlAEhgAACCAxQgABwgGCDWZ0AcDBqbIMAAgggMBIFCABH4qwyJgRufQECwFt/jthDBBBAAIGbK0AAeHN9zdYJAKOATBcIIIAAAsNCgABwWEwTO4nAiBMgABxxU8qAEEAAAQQGKEAAOECwwaxOADgYNbZBAAEEEBiJAgSAI3FWGRMCt74AAeCtP0fsIQIIIIDAzRUgALy5vmbrBIBRQKYLBBBAAIFhIfCVAsBwSCFPrVrrzurA7tNq7OyVW1YllsxWbtE4zRgVr1SXXdZhIcFOIoBANAUIAKOpTV8IIIAAAreiAAFgFGaFADAKyHSBAAIIIDAsBL5SABgKyF/3kQ59+r7+4f95XdtPNeisJUajH/pzLX3gCf3xnQWamOWSY1hIsJMIIBBNAQLAaGrTFwIIIIDArShAABiFWSEAjAIyXSCAAAIIDAuBwQeAIYWDvWrb8wtt3/S2/udPd+tIdafcFocSpz6pmSvW6I++vVRzS9KV4xwWFOwkAghEUYAAMIrYdIUAAgggcEsKEABGYVoIAKOATBcIIIAAAsNCYNABYNirkK9dp975e3244R39w4cdqmv3yuUIyONapKKZq/T7f/akls8o1LRkPgQ8LIqBnUQgigIEgFHEpisEEEAAgVtSgAAwCtNCABgFZLpAAAEEEBgWAoMOAP3N8rsr9OE//702rP9M6xrzZHd6NS6lWSfqMmXLm6fVf/w93btoou4ZHTssLNhJBBCIngABYPSs6QkBBBBA4NYUIACMwrwQAEYBmS4QQAABBIaFwGADwFBXmTz1O/X83/5M72w+qX2JyzQuz6OVo8r0wTaPzvrHatpT39PDq+bq2SU5Mj4FbB8WIuwkAghEQ4AAMBrK9IEAAgggcCsLEABGYXYIAKOATBcIIIAAAsNCYLABYF/9NnWUvaO/+bsP9PZOr9qmPKO7pnXpW6Xb9cMXT+qjsiTFL/w9rX14hf7ym9OUJCluWIiwkwggEA0BAsBoKNMHAggggMCtLEAAGIXZIQCMAjJdIIAAAggMC4GBB4BBSV417X1L5Zt/on9aV6kvmnOVu/q/afVM6emi/frXf9qo9Z+1qDH3a1r16P36gz+8XyUuKZtfBjIsaoKdRCAaAgSA0VCmDwQQQACBW1mAADAKs0MAGAVkukAAAQQQGBYCAw4Aw14p2KIT7z+v7c//QM/tj9XphNm67Tt/pgdnufRQ1kk9///+WG++vU87+iZr6ppH9I0//R0tzbZpYoptWJiwkwggcPMFCABvvjE9IIAAAgjc2gIEgFGYHwLAKCDTBQIIIIDAsBAYcADo75B6Tuizl17Uun/6qT7qmqi+8Sv1jT/7Xa2anqT5ibX6+Ed/ow/WfaDXyuMVv+hRLfz2n+qbM5K1vChelmGhwk4igMDNFiAAvNnCtI8AAgggcKsLEABGYYYIAKOATBcIIIAAAsNCYKABYLC7Wr6qzXrzV+/oP/7tA1Vm3K3shffpD763WosmJKvI0aETb/ydPnlnnf754zZ1FN6t/Hv/UN+7f4zWzM5WrEX6TfcBhgO9CnSeUVVljQ4dq5cnEFLfNTWNWNEie2yCYhJSlJ43Wjk5mSrMSpTLbpX9XOoY8kmBTtWVnVTl8VOq90ldgYFPk8VqU+KYWcotLNbUHJcSY6yXNRIO9ikc8KqrtU5tzY2qqW9Xe5dH3b19CobDCsoqWexyuhIUm5imzOwcZWZlKDstQQkuh5zXSkpDfsnXqMaqah3ZW642n1P+uHQVz5yiUQWZyokNyN/VLHdrvWqr69XY0qnWnoACISlsscoWm6i4lAxl5I1SXlaactMTFWOzyHH5MM6Py99eqd7GY9pX0aWqrhg5c0o1ZnSOphUny6FrzWlYQU+z/B2VOnKiXuVnO+STUwnGHJVOV3FqrHITzlWEUY1SoLdTXne7Wlta1NrWrpa2TnV7fPJ4/TI+gB4yKqjfzpWYovScfGVlZyg/I1Euh1WOa6bMBkJAvp4OeTpbVF/doKbmNrX19Kq3L6g+owPDyB4rR3yq0nNylTNqlHJSXEqNd5q1dMXm/Z3mnBzbX6Hy083qUqKSRxdrzKypyo2zKvWaH38PGaOWu/qoms+e0tF6n9zObCWOmamJeUkalx5zeZGGA5KvSc3V1Tqyr1wt/kT1JeSqdPoYFRakKdmuL+v+8uqU/B3qaqpT5eFjqm3rVqPfZs5pVn6ROadp8Y6r/9KeoFd9ng51NFSrobFZVQ2d6vH65fMHZYwkMouXPOxJkjNHE6YUq2RsnlIcMucpEAzLCAKNjWw2i2xWycpPCQZ+UmILBBBAAIFhKUAAGIVpIwCMAjJdIIAAAggMC4GBBYBheRsPq233f+i5Vz/X371ySo55v6PZdz2k//F/zNC0UUlKCvnVvuvftW3T6/r+c4d0IjxLlqnP6K9+f4GevGu8MqzSFeKMi6yCnkZ5Tr6h9W9+oL/9509V2+uX+5qaRnJlU1x6odJGl2rGHat129L5um9BsbITHIo/F2z5W6WeU/rwZz/Xm//2C33aJpV7Bj5NVkeMih7/v7TigSf0vaWZKkm7PN0J+ToV6mnS6f2f6MDOrdr42SEdPlWn6sYO9QalPiPEssUrKbtIWcVTNXfJMs1fMFeLZhSqKCtRSUbGdbVdC3RLrVu1Zf0G/eB/vKSDbclyZ8/Q49//nr52z1wty/Co+/Qundn3qTZ+8Km27i3TweoedfvDClqdis0Yo/yJczTn9nu1YuFULZ85RhkuixKukXWx0BkAACAASURBVJy5j72lxi0/0l+9dFrrK1KVsvQ7Wrt6qf77YxMVLyn2qowheet2y33iDf3g//tEL717Qm1K0eiVa7T0O3+qR6ema0Whq39roxqD6mk4pZbKI9q3d7f2Hziq/YdO6Uxtq+rbuuUNSQGL07RLzh6t7KKJmrn8Li1aOFur5hrz7dT5PPFK+xT2SyGP2muOq+7EXn2y8TNt33lQh6sb1dDlU6fRgTVWzvhMJeeXasbSFVp2771aNjlbUwqS5bJeJezsPmnOyT//3y/p5Rf36LSKNHH1o3ri+3+k2/KdmpJ8rToz4m2PKjb8SLvffk7/9EmbzqQtUfHj39fvrhirp2elXr5xsNfsb9fG9/WDv3pJe7uL1V64Qv/lzx7X/XdN18R4yXW1pD0cVNh9QuU7P9Qbf/8v+vBQlbZ0OZSy7DtacNcj5pxOy08w5/WKhN4mddWX6fjn7+nTL3br/a1lqm7uVovbKyNPN0LAyx6usVLqMn3ru4/qG99cqYkJUoqdAHDgZx+2QAABBBAYSQIEgFGYTQLAKCDTBQIIIIDAsBC4/gAwLIV71F6+Q2Xr/l4vbjyqn2zzqeSRP9JtDzys79xeoLEZsXKGg/Kd/bWOfLFBP/zHt7W9JlFnExfrt/7463rk4WWakWJT6jVvb5OCPQ3qKXtN7657X//zBx+bAWDXNTXP3QGYqNikdGWOKtGYaQs1Zdl9WjWnWMsmZ8hlkexmAFimTT/+mdb96Dl93CadHmQAWLz2r7VyzVr9ybIsjU0/FwCGFfR2qLfpmI7u3actn+5SeW2NymvqdLa2RS2dPrm9ktMZktUaVq9XssYkyJWUoey8POUWlqhw4gLNmTtTK5dOUV6i/cpWAbfUukVfvL1e//AXL2h/a4q6sqdp7fd/R0umpqrg1K914NBxbT1yRpWVdWpo65I7KHm9fvl9QVlikxWflqWsUcUqHDtLYyfO152rZmj2lALlxFrkvMKdgF1H16nx8x/qz184qXfL05S6/Lt6cs0y/fkTk5RwtQAw6FW4t0Ynt/5aW155Tm/uqNJnJzrlVYpK7nhIt/3Xv9AT0zK0cvS5ANAnqVunN72mA5ve1ftHGnS4qlVNLR3q6vaad5kFw1LIYtw96VBMXJLiklKVWTBa+eNmqmT67bpjyUStnFuoRJvMu02/fIQkf5vaqo7r+McbtedYuXZV1Ku6skb1Da1qdXvVZ6xvtyvgDSgsp+zxacrIL1T+mLGatOgezZk/X3fNzFZ+cszlIXZ3mdSyRf/0Vy/ohV/t0ikVq/TBx7X2r/+7luc7NS3lNwWAPSpf/8/a+dZP9IOPWlWRtkzFT/61vrNynJ6ZfaUA0GPWwI7339M//sWL2u0uVvvo2/Xdv1yr1XfP0KSEqwSAYZ9CgS7VbnlFOze/p+de36mD1Z2qDziUctt3tfCeR/UXaydpWn6iOa8XPfwdCnsbdWDTRu3dskXbT5Tr2NlGVda1y93bZ95B2X8z3+WDjRsnpdym3/rDx/X0s3eolABwWFwf2EkEEEAAgZsrQAB4c33N1gkAo4BMFwgggAACw0Lg+gPAkMJ9tao98LE++Ze/1Vs7m7W+NlPLv/On+trDq/XEpIT+j3KGpO4Tqtz7sV79Xz/Sr/e16ZO2HH3tj/5E9659UA+UuJSfYLvmdwFeFgD2OeSJiVd6ZrIS4mJkfOL24rvjIrFD0Nctn8ettrZehTKmKHHuN/XNx5fq2QemK8dpUUK4Q+qt1LbX12nzS29pR4dU7T03TUGFQ355Wpvk7upWp88me2KK4tMylBxjlev854iNT586VfC172j+ynv17Jw0FRqfZ1RYIV+H3E3lOrPnfW3a8LFefvVz1VuT1e1IUEpSnOJccXI445QcF5LTFpC7q1feXo/8fR51dbjV0+dUOPc2zVl5l558erXmlaSqNMdlfpTzokzusgAwSZ0ZE/XgH6zWhAyfAr9+QXuq3NrX7lCs0ymXy6n4RKeCXp/6unvk9Xarp7tbHR3d6oufqJi8xXrytx/TfXfP0/xRcUqNtV32Me2BB4BB86O/nqot+vStd/XLH76s/V0BVXgdCodTNf6OB68QAPZIatXu536oz19+Ue/Wu3TW61SM0y6bxfLlR0PDRhgdlN/4qHBPl9q6fPLFjZVj7Gp9/al79H9+Y6lK4q1KvzBoNj4y6z2ryl2b9P4//G9tONKsD1vilJwUp4S4WDntDsXFx8iV4FBfV7d83W719rSro8ur9h4pbdEzmr1qjb775FzNGp2qrEvvlhwmAWDI1yhfR7m2PP9DbXzv13r5YI/q3UFZrHal3vZdLbhiAGgcXyH1tZ2St26nXv3XX2n9+i+0sztBvc4EpafGy2l+hPySe1aDHvl7e9Ta3KluFcpHADgsrgnsJAIIIIBA9AQIAKNgTQAYBWS6QAABBBAYFgLXHQCG/Aq07NTRzzfqp3/7C31+JlYnHDP19J9+W2seXqFFWefu7AtLwWa1lG3X9p/+jdZ9clzPHwxp0tf/XLc9uFa/vzRbEzNjr/79YsaHQC+9A9A2UTHFc/Xo03do3rRRKnJJtouyhqAU9qmzcoeqj2zVuncP6lCVVd2J03TPt57SI996VIuy7SqMC0rBXnU0NKqlvlEdfpkfKY08euT31OvQqz/R9s/2aFNNgjIW3auZa57QHaNdmpRuhHyRh8ViVWzmaCWnZyo/yS6XEQaFQ/Kc/URluz/WL3+1WdsPVOp4Xaec45Zr1LTFunflVE0enaG8RKecNuN7zgIK9HnU3XJGbWcP6tONW7V9xwlVhVPlKFqo0fMf11MPzdaDK8YpwyHzo6fnH5cFgDFqScjV3NvylBAfq+rjPRo9c44mL12oqbmJyk+JkdNulUI+8/v12ip26eiendr4/k6dbgurxZGjwmVPa9ldd+v3Hi7V+Kx4JV2S5Qw4AAx3yV13TCfe+let37hNP/vorLqCYXnDDgWDyRp3+9UCwDYdXL9Jh7/Yp7rMiXJmFWh0bqoSY2yKPTfpIeP7FXvUdOxjnd7zkdZ9VqUjtVb548Zo2def0X3felr3FLk0Me3LOTO+90+eUzq9bZPW/a8f6LOWFB1MWahVt03X3KlFKkqPV6LLrhi7RaG+bvU0nVLNnnf10ZajeuuLOoXTZqpo9u168g+f1R2zx2h+pv3i43tYBIBhec5+ruYjb+tfn/tY7316XFUeqdcfkkVWJV81ADS+GLFHjfs/UMX7/6affHBa7x/tU2/2Us1cOE8P3jtbhclOZbguCfbdR9V4crde+ckm7T4Tq5qU2/QsdwAOi+sCO4kAAgggEB0BAsAoOBMARgGZLhBAAAEEhoXA9QWAYRm/mKP7+Gvavuk9/d2PPtYx3wT5Su7Td//gPj1093SNcUlx579zrFfdtYd0ZsMP9Mp72/WD9dVKWPw7mnHnY/qTtdM1uzhVqZfkJxdiXRYAOucqacqd+u5frNWdS8abHx+84IY883vjFPbLXbNT1Yc+1q/+5XVt3latI905mv/s7+re3/1tPVAco4nX6lSd8rkrteUf/1Lvv7lZL5xKVd69z2rF7/6h1k5K0Nzca3xzYahXYX+nTn/4C23duF4/fvuoTvYkyZdVqvnLV2nxksW6Y8E4jc9NVma83bx70WJ8U1rIp96OWvP71HZs3qStH3+uT/dV6Iw3Sz1Zy/TYsw/rscdWanamU9kXJoCXBYAh1TuTlV+crYxRY5WQN1NLb5uv25fPMsO8zHiHGZhawgGFAj3qqj6kU/u36bMPPtCnu05q6/E2+UfdqdJlX9Pv/dfVWjQ+S+Mv+SK9gQWAYfW1HFD1kc/0zk/+f/buA0qq+u7/+Ht2Zvsu2wvs0qv0LkhZ6VJEUKxYY4vG8phmNMn//39KmrE8SUxTEzvGAkgHpSrSe5O6S91le+87M/8zs5jQYSY749y7nz3HJ89J5t7f776+Axze3pn7Jsu2ZLMyL46UyHKibDWczAsnbdjUS3wEuJKTe46Qcywfe2p7opJTSEuKISI4yP2gEvePox6nvYrCw2vJ2raM995ewqpNxzhYHkmnmx9j2P1P8WC/WAa3OuubCV0BsPIQWTu3sujdzzhhbU11p6GMGNSV3l1a0So23L2GewlHDTXFWeTtXcayeUuZ9f7nHChPwNF2CGP+43mmZfTm1q4RxgqA9mqcdYUc/nIuW+a/zZsr89h8opq49GjqyisoP11CWMbTDLzYHYDOWnAUcOizD9jw2v/w1o4G1lWkk55xP5MmjuLhm/qQFh1CbGjQuXfmFm3g+PbPeeln7/HZLieHFAAN8WeCNikBCUhAAv4TUAD0g7UCoB+QtYQEJCABCRhC4OoCoB1HXRnZK15kxaK5/PfHR8lLvYHkkd/l+bt6MH1IGtGu79j75xU7qS/OpHTXO3zw0XL+50/rqEi5gTZDJvPDZ6eR0TedjuGXfsiF5wGwcWFnfQ5lp3by2W9/wcKlW5l7Io5r7nicsQ895v6Icq+kyz2K9d8IgHW5OCozWfLyiyz6ZCHzjzsobzeOhJHf5ZkZPblleFvibUGEBlmwnHNnnROn6+OsDjvV2es5um05r7/8D1ZuOcm+2hj63/99xsx8gHt6teCaxLP2fkEArOB4UARBLfrTb9RE7vvBPQzvkkyvhGCCzv7obKMSToeduuIjVBxeyKy3F/Pn19aQTUvi+o1i8o+f5cZrOzGhzbnB8+oDYOPHsYu3vcn2VZ/wize2sCU3lsqkoVzf+gitQ07y+RYHkX0mXyQANu7P4XDgtLsexuH6rHeQ+xrOdTtzHfZ8KnL3sfKl/2Tx4tV8lGkhauz36HPbD/jRyCQy2p/1GAv3HYBZ5GQXsH6XhYT0FK7p05ooa5D7rj/3Gmf/inVW4Wg4zZ5P32LN73/JB4ct7A3vQ5d7/pO7xl/LM8MSjRUAa/NxFG1l8Vv/4J2XZ7G5KpnqxFSGjmlN+bHjHFqzG2fG0/S6WAB0VELtMbbNmcXiF37F/JPRHInpw7DHf8r0sYOZ2SuGYOt5fi4dBUBD/BmgTUpAAhKQwLcnoADoB3sFQD8gawkJSEACEjCEwFUFwIYS6suPs+HNF1gy/3Pe2uYg/Nrb6D/zaR4alsL1nWNwfdjy7E+pOqrzqMtezdIPP+UvL37APuc10GUkt/3gu0y87hpGp4VeJOo0knkbAKk7RdnJnSz6zS9ZuGw7808l0vvux5nw6He5pXMEPc76GO+Fw/E+ADYU7aH61Bpee+kD5i7Yye76trQbdRNjvvMwU/skcG3baELP/x6/8zbgqDxOYdZWVr35KgtWbufjPbUkjHiQvpPu4fvTOzOkYyyue87ckeoiAfBURDxxA2Zy/Q2TeOruYXRLiSTJteglfhy1BdhL97Dqg1nMfe0dVp4KoajVtfR94KfcMbo39w2Id8/zm5lebQB01OThKD/K6g/e5LMFnzF3eyXV6f1pP+E2htQsIyZnHe986cTSc9IlAqAHv2wcBVTm7mPFb/8vixZ/yUdZoSRPepzB9/wHjw+KZ2jrbx4u4uqKrscHl1JZWUtOYRAR0REkJkVd+P2K/1y+DpylZH7+Dtve/CV/2VzFuppOtJryLHdNGc6zU9q5HwTyz+gdsB8Bdn0kv5yyE7vJWvU+cxd8xftLD1DZfgLp3btw29BKsrbuZNGHm3FcLgDWHGPrnPdY+JtfszC7BVmx/Rjx5M+YPmYQd/WIxnb+9/8pAHrwRtZLJSABCUiguQooAPph8gqAfkDWEhKQgAQkYAiBqwmAzqqjVOXu4KPf/I4FC7awuiSdbjffw5Snn2RyuzD6uL6k7vwfewVUZ7J5zgfMf/FlFp+K5GhsH4Y88hOmjx3Eff3j3R+3vMgDZz0PgE4HTkcD9aUHyTu8kTmv/JllX2TyRXl7rrvvIaY+cp/7jrZOMf/8jPJFZuNtAHRSfXw1Jbtn8T9/+JKPVxVTlpDBuDum8+Tzd7o/rpx+1idRL/2mqKWm8AjHFr/InIWr+M2849S0uZm2Q2/l/zw1nDH9WpEUROPDOS4IgDXkxqbR5c7nmTxlIk9lpJIcabvgQR7nrl0LzhIOLniDDe+8xGubK9ke1JOWU57jgSmDeWZCG1z3HH4TuK4cAF0P5migJnc35UeW88arc5m7eDdHrO1pP3YSEx+7n857/0r9xrn870ondd29DYCuOxhd866nrvwYRce2s+QPv2PZqj18VpjKNbc8yNj7H+bWblH0Tr7Mx7adrrsvHTjsDTQ01GO326mvb3D/01Bf2/iPo4JTm+ZzaNFrvLWhhPVlrd1PP75z2vXuJ+We8/TjQA2Aznoayo9wbNtKVrz+B+ZvOc3SkxF0mPgY113Xk/s7bWPTZ1/wp7+su0wArIK6k+yaP4vPXvk1c1zf/xnWg4EP/Ihp44Zyz8Akwm1BuL5m8pwf3QFoiD8DtEkJSEACEvj2BBQA/WCvAOgHZC0hAQlIQAKGELiaAFh3egNFB5bwvy99yrw1eRyNGMq4mTN4+Pu30Sc2iDYRF8l4zjqwl3D0i4/YMesF/ry2nC9K0mk1/klmTM3gRzd3ITrI4r6L6oJ2eP5DQK7wHYDOhiocNYWc2P4Zu79awnufbGDTyUgKW03m9vsm88A919MlKojEs58Ke8Gq3gRAl56dkr3zyfniVf77/QN8uicEa4+Z3HLrBJ57fAQpNoi9WOW8YH0HDeXZFG9/m/lzl/LLv24kr8VI4vtM5kfP3sT4oR3oEHbmuw8vCIDBFCV1ZewzP2HK5NHc0jXC/eTiS9//51rc9fSTOnLXv8uBRb/nF/NPsrqgNTHDn+SBGcP54W3XEA180y6vGADd8y7m+IZF7Jn9Z95afZxVx0Ox9bmNsZMz+O7dA3As/18OLf2QV7wOgI2RsaGmgpryAk5s/5y965by4cItbM4OpyhlAtPvupF77xlDj1gbqec8OeVccKe9Dkd9NeWFeZQUF1BYUkxuXgG5OXnknTxBfn4uhRXl5J46zumswxwvqac8spPBAqADR30FxXvmsGnFIv781mp25CeQH9mP2797NzcMb0X/ukUsnb2cl/98mQDorAdnGce//Jg9H/yKP35ZxoqcBJKuncmkKWP57u3X0ibaRoLr8dxn/ygAGuLPAG1SAhKQgAS+PQEFQD/YKwD6AVlLSEACEpCAIQQuHwBdkaie4j0LOPbl27zw9g4Wb6+mIroXgzIGcsOk/qSGQIuLPtCj8djSIxvJ3TKPhTtL2V4YT1iXGUydMYkffm8sbcItJF7k2As+Amxpjy29NxOnX0fvrqmkhZ1756DT9YCD2hKy928j68Betp8Opya2B20HTWHKmN5MGdGeWCuEXTbEeRMAXddYS/6Wj8hc9Ft+NT+bJSeTiM1ovEvsZ3d1P/cusSu8Ixw1BdQeXcDiTxby618tJCtkEKE9JvDMT29nwogudIsE1wOHL7wDMIrSlN7M+PmzTJkygrFpVqLOfUrKJVZ2UrJjFkdX/ZGfzzrMkqxEQvs8yAMzR/GT7/QnDvjmW/QuHwAdBNcUUX16KxuXzGPe395h9elYTkT0YOCMh5kyri93j4gjZ95v2fzpB+4AWHvFOwDd70xqS3IoO76PQ6crOFboClEN2Osqqa0oJufADo7t38fu0ihq47rTpt8kJo/ty5SRHd0PmTm3/7niYT11lcWU5WRy4mQuWSfyKS4upLikiOLyUgoKiijIK6LwdDZFxUWU1DRQWV1DTVU1dXYnQYldDRUAwxqKqCk5yrb5f+fzJSt4Z3UuVclDSR08nYdmjmRsTytxxz/ik1nL+O3lAqA7FtdTenA1uRve5/XZW5i/KZ+8qP506dOb8aN7kRYTQUJECKE213c2nnm7Vewn/8h25r67hu0nIsiOzeBBPQXYEH8uaJMSkIAEJOAfAQVAPzgrAPoBWUtIQAISkIAhBC4fAOuACo4uf5Pt/3iFP6wpZvXhGpxBNoJDggkNsbn/sn/pO82cOO31OOprqW1wUk8MlvC+jLr1Vh78P99lUGIQnV2fozzv54IAWOOgPMhGaFgINuuZJ7Wec4wr7jixO0OxRabQdvjNDBs9ihnj+tMlJZKW0d88efdyI/EmADYAVZxa+wH7P/k1L68oYFVxG9Ju+il3ThnOcxPbuL8b8TIPPD53Q/UlOPO/YPlH83jxZ7PYa+uPs/s4nv7ZndwwoivXRF0qAMZQltqPO//zx0yZMpyMZIi8ykVLd37A8TWv8tP3DrHgYByWDnfxwAPj+OmT15EE7rsAXT+XD4D1UHiI0+v/zuy5q3jpve2UxQwjpfc4Hv3BHYwdnEaf+FqOzH2Br+ZebQB0RacqCvZ8zqG5L/H3Vcf5eFtZ42bOfHzXGRRNSIs0ul4/laEjRzA5ow+dU6NpFWVzf7/kue9LB9jLKDm2g0PLZzF/+VY+WXWY4noHlQ0O98NYXA8fcTjOfMQ4yAohUYQG1RPurKS8xoEjrouhAmBw6R5KM7/k7y+/x4JlO9lREUf7SXcx8sHvcUefBPpH5VJ78CPef2/pFQKgGx1H5UnsxXtZ9NobLPr0M5YcbyCvNoiQEBshkXGER0YTF2F1R0D3T0M5ddVlnM4uodzZhrrYDB5SADTEnwvapAQkIAEJ+EdAAdAPzgqAfkDWEhKQgAQkYAiBywZARxnUHGPjh2+z5K9/5tPMOnYWuKKXlz+WMLCm0nPirYx76kfcck0016WFXRAQLwiA1fWcST+XX9gSgjUslsROg+lx7UjGTBrPsF6t6dchnnDLmXh2yTN4GwAr3QHw649+zcsrC1lT2pa06T/jrknD+MkNrd0B8HLfPHjOdupLoHCtOwC+9Px77LH1x3FVATC2MQD+14+5ccowRiZ5FwAXHo7H1vVeHrh3LM89NhjXc26/6bOXC4DhZYcp3r+BFe+/xeIv9jN/VzVtRt/NgAk38cCNfenbLpLE0EoOz3mBtR4FwErydy7hwEe/4C+fH+P9zaXncFms4djC40npPIDug4Yxcvw4ruvdhgEdE86dt9P1cd8y8nZ+xs4Nq1nw2Qa27C/g6+wG4jt1I6VdO9onx5EQHU5MZCjBoaHuwB0cDNXHtlG86zOW76/kkL2dMQLghO5cE15G0bbF7Pv8Q95asIu1R4OobjeWMdMmc9fMCfRNDCW14ThVBz/ivXevJgC6gl4FzrpiMrdv5dCeXezJPMKePfvYu20XJ6psFDUEEx5swfrNLYDOehwN9dTU1FMf0hFHbAYPKwB6+ZunDpOABCQgATMKKAD6YaoKgH5A1hISkIAEJGAIgUsHQKAmF3vBRhb8/UPe+t0/2F4bSZ41kri4cEJtVvcTVK/841rBSX1lMTWVVRRXBZEw6Ca63P4Tnhzdmht7Jbg/1nr2p3MvCIC1VqpCwomJiyYiLJjgoIvdddh4t6G9oZ6qmlCi0nvQbsRUbhh7LROGd6dNlI3YkMt9L563AbCKU199wIFPfs1LywtZVdyaVlOfb7wDcFLbcx6kcUWrumIceav5/OP5vPjzD9gXPBC6j+eZn93BhOFd6HbJOwC9CYCNcynePoujK1/l5x8cYemxZML6PsgDd43i2Qf6XcVHgIfz/G2dcB5ZzpEvl/L6Hz9l3ZE694M/Jjz6GBNnTGVK5yhaRzuwUMkhjwNgNYVfryFr8R+ZtTab+bvLzxA23vHpsNfRUFdPVV0YUWnd6TByKuPHuObdg7bRNmJDrY3vK3sJdeXH2TbrFZYs/Iw31pVRYkmkRUpH+o0eTf/B/RnUKZ22yTGkxEYSFhlJWJiV0KBKctbOYt/Hv+aVlUWsyE8L8AA42n236I2j29KFI+z+9D0+e/tN5mVayYroTfuJj3PH5EE8NL4D0RawlmZS6UkA/OYN7KihtjSbvH2r+XLZUuZ8tJhdJSGcrAtzB9TQkDO/N9hraKirpqSonOqgdu47ABUAr/i7gF4gAQlIQALNSEAB0A/DVgD0A7KWkIAEJCABQwhcLgDWF+6nbM8s3pm1nN+/s5XCuOG06jOEmXcMomvLaBKu6tY21x2DteSs+we716/mw80l5EUPIbrPffzooaHcOaGr+3sAw86KiRcEwKAuhLQbwM0zRzGwZzptXDcSnhMfG2NWbclRik98zVeLVrDnSAFZtlTaj7mDQZNu566BSfRtFeG+G+/i3dKbAGh3VVJyN37I4fkv8JvFp1mWk0rC6Ge4Y1oGP7utm/s79C7zLNpz3iOO6nxqsua5vwPwl79ZwrHw6wjvNYkf/XQ6E67rRKfwSz0ExJsA6Np7LTlr3+brhb/j1wtzWFPUjpgRTzQ+BOTWq3gIyI39eX5GEpmz/8rGBfN554vjHAvv437wx3dnjuTm0T1oF2Ujyub6KLmnAbDxASt1FYVU5WZxsrCG02Vn7j512t3f51eZf4T8o3v5YtlX7M0q4nRoKq2H30zf8bcyc1grBrZt0fgQk4qDVJ7azDsv/I35S3exvjSZjhnjyJgxjeHdWtIjPZ6YiDAiQoMJDbZitdkICnIQZKkk+0ujBcBbGT8wnJTMOSyas5y3P9nCcWtvEvuM5rbH7mZM/3YMbR3hjveOEi8DYEMBpcd3s/3j11i8ciMfrD+Fvf0YUnqO5KaMzlyT1oL4UAuW8q/JO7yNT95cztZj4ZzUdwAa4s8EbVICEpCABPwnoADoB2sFQD8gawkJSEACEjCEwMUDoBOLpZbyo5vIWvQKby3cxl9WFGDrdR+Dx9/E848OpW+bmKsPgM46ctb8ifVLP+aFf+xnV3FrapNG88SPZnDHbcPpHmUhxv10i8afCwLgFZ4C7Ip/rn/qSk9QfHw3a//xGktXrGf2zhKC+t5Np/EP8dytXRnTM5EIzr3b8F9D8iYANj4coWjXPE6ufJVffniIBfvDCO41k+m3TODZR0eQGoz7ASRX/rFTX3aKoi1vMu/TZfzyjc0UJd9A8sDpPPf9sYwd2Ib04DPhoaFV3wAAIABJREFU84KnAIdTktyTG5/7CVOmZDC5bTDRZ3ledG1nDdiLOLD4TTa893te21TFrqAetJn6I+6dPJjvjWvtjmfffJXguR8BjiPu+ieZcX0az4ysYPnf3mXFko18kRdHZN+J9LvlEe4dmc6YHgnuc1ip9SIAXkbsTACsKjxKwbE9rJ33EStXbWTJttPUdbqR1BF388N7BjJhYDqJVrAUbKL44Gf89n8+Yd7qXI62GMz4e2bwwNO3MyDeRpvIiz0dxvXAkXKOrXqPXe//ile/KmV1cZuAvgOwqE0GT/1wFIPbVlG5/O8sXr2fuVsqiet3C4PGTeaRe0fQu00sLc8U6QaPA6Dr15mD6uxNHN2xkrlvzmL5jiK+KEyi36Q7GDlxEjdf157uaS2IDbFg0VOAr/zLXq+QgAQkIIFmLaAA6IfxKwD6AVlLSEACEpCAIQQuHgBdH9ks5PSOFaz7w//j4/WZfHI0lJY3PseoKbfwk8nt6JQY5v5469X9OKg+Mo9daxbwmxeXsv6Ag9zgjsz4ydPcdM80Rre00TLiXxHG8wDYuAunw05DRS556//C4kWL+Z939pAbO574/rfzXz8YzpRhbd3fa3fx52N4EwDdq1KVtZKiHe/w339ez8drSqiMHc7YO27mez+9m57R0Cb8apRqqSk4RNaCF5i9cDW/WXgKetxN5+tn8vPv9COjRxKx33xU+oIA6KAgoT1DHvs5U6aM44E+McRe/pHH0FAKtUf56t2/s/APf2Rhdji5rYYy4OGfc8f1vbi3b+w5d0qeGwBjibv+cSZ1q+Y76Wv5y6zdLNlUTWXMcK6/+SYe/eEd9Emw0T7qm49cN3EAbJw2TkcDDdUllB34lDWLF/Pi71ZwyNETZ+cbeObZm5k6riedXcX35Aryds3lFy9/zoKtUND2Vu7+zgSefXI4qUEWYi56S2gtOIo4uORtNr72C/6+s5Z11R0COwCmD+Pxh9vQJiSHtX+dxY6jNWRa0hj+yA+44aZJ3NEnntQo2z/vnvU8ALruGq0nZ82rbFz2ES98fJCdpR2oTZnIk09N4q5bBtMp2kaMzdL4JGAFwKv5ha/XSEACEpBAMxZQAPTD8BUA/YCsJSQgAQlIwBACFw2Alnqc5XvY/+VSPvjNH1mxr4ytNSlc++jz3DB9Kvf2iyUt2nbO9/Zd6WLtxdvI2rqC9377Osu3ZrOuuAX97v0Bo2bczgPXJtI1MeyfYc7bAOjag72qgOLNf2HRgoX837/tIDtqLLF9buW/n81g6oh27ifbNm0AhIaivVSfXMNrL89i7oJt7KlLp9WIqYy491FmDExmWMcYQl3fuXYZJHtFFgWHN7HsjT+xaPU+5h200H7Ko1w3/W4eHpVG3/Qo90eJ3a3qggBYTU5UCq2uf4Sxkyfy9IxetIsLI/qSC9qpK8mi/PAyPv1gIe+89TkHGjoS2Ws003/wFBMHdmBM63M/uHxOANxvI7b/JHq0KGVww0Y+31VDZk0a7cfcy+TJGTwwtQ9JoRai/wntiwB4JvrWlVGdOY81ixbyqxeW8HVNNxraj+Xpn97OTRP6uJ+c7DyxnNyds/nFKytYsMVJYfp07vrORH749CjSbRB3wQ2ATuw1BdTlbWHV7E/46C/vsi7XzrHQzgEcAJPJS+rBxCF2Ypx5bPp8F4UR3bF2G8u9909l0qi+9EkIIeqsO0M9DoB1BTirjrPqzT+xZO5CPtldTUX69bQe9yiPTevJ9OvaEGM962E7CoBX+m1R/7sEJCABCTRzAQVAP7wBFAD9gKwlJCABCUjAEAIXC4BWZzX1x5ey8bOFvPTreWzLDqMwuju3/fT7TL1lrPuOvThX0fLkpyGX/IPrWfvqL5i7ehfv768jftRT9L/hLp6b0Y2B7WKItDQGLm8DoNNRT11ZDqe/ct0BuJRfvb+P/IQbSBhwB//5zHVMua4NCT4IgNTn46g8yrLfv+z+/r75mbWUpo8kZsh9PHZzX6YN60BqZChRrocjfPOEVLedA4e9Hkd9LaVHv+Lw5hW89ac5fLmvgsOWDox75BFuvOc2JrQNo22Ls7LlBQGwguPB0djSJjB4zAQef2w8/dom0D4mjGCr5V9rOp04nQ001JRQdHQzmWveZtaCrby97BT25OvpMXIij//4DoZ2TabrN4//PTPjswPgvF3VRLfvRovaUmJyDpJjbUdYl+u44bEnmTy8Jzd2jMRyztvjKgOgswEc9dTUOqhrsGALCcbmetiMNch9vnPfca6HgNTTUFVI8b65rF6yhFf+uJpD9h7QcQL/8ZMZ3DS+F11cX8J4aiV5u+fyqxc/Z/6GKvITR3Hj3VN55InJdI8NplW41X3HmsX1UXKnA3t9NZX5h8jdMZdP567kr++sI9/upCaxa+AGwNJwTkW3pFtMDlZ7OQdyrMT2v4VuEx/kyRs7MfbMx9/PbsKeBUAn9uKvqcv5ktdemMXHszeytyGJVmNuIePxH3N7zzgyzr/VVQHQk98h9VoJSEACEmiGAgqAfhi6AqAfkLWEBCQgAQkYQuDCAOggqL6Uwo2vsWrJfH7x9i4y67oR1HYcTz87g5sn9qNbVBARV/W9dmcROKsoP7mLQ/N+y4eL1/Py0hysHW6m63U38eOnxjKiVytcN515HwCd1Jcdp/jYTla//1eWLN/Ap3vKsA24h84THuYnt3Rxfyed69O4F/vGN/D2I8CujleDs6GCo2veYf2yBfzl4518XRJCVVwHeg+fyNCRI5k0ojvdW8e5P4LpukaL0wHOGqqKjlNycg9fLlrGmhVfsnZvNrlhXQnqOYP77xrNHZP70T7SSouzv9PvIncAnrSGEh6XQmL7XrTrO5pxowYzbnhP2ieEER9hc9996LRX01BdxOndn7Ptq1XMWbiWrQcLOVxkI33cIwyfeCOP3dSbbimRxJx3m+TZAXDOpiJskdEE2+ux1VYRPuBOumVM5dHbhzGkcwpto6znxbqrDIC1BVB+hO0HajmcYyW9czqpLeNJio0izOYKmd+8n1x2DVQXHafw6G7Wz/+AlavXM2/LaUqTxxHX/zaefzKDG4e3J9UKQQWbKDn8OS/+1yd8uvwwR0Na0XHMTQyfcRfTr23N4A7xRLvOTx3OhiqKjm7j0PYNLPv0czbvPcLuk/kUVdZTF9MpcANgbjXHg8OICq4hKCSeyvABjL75Jm69fxrD2kbSKT70ggfgXH0AdH3XZR0lX39Gzhev878f7mb2xkoqEjMYOe1GHn3mVvolhtIh6rzfFBQADfFngDYpAQlIQALfnoACoB/sFQD9gKwlJCABCUjAEAIXBEAqcVbl8PUnL7Bk0WL+sKqA4qSxJA26m+ceHsJNI9qTdPbH/K76Ku3UFWe6H3Lx8ezl/PKNLZRG9iex1yi+86P7GT+0C0OSgt13Yl34FOCOBLfuy5RbR9DvmlakX/AUYNcmnNSXn6D01AHWL/6MHQfzOVCfStfJ9zJixj3cPTDBB08B/ubiG+8cqz75FYe3reYf7y3ii62ZbD9WQkj760jrPoixw7rRpXUCKVGhhNqcWC126murqCg8TsmpfaxftYVtu46RF9GWhN6j6TvhLmaM7MC4PslEWM772PIFAdDJ6bBYOnRLIKJFHGWlMXTt051+g3vQNiGSxMhgQq0O7HVV1FQWkbtnFbu372DphlOU2lIJbd2Dkbffx9gxI7mxexzJkY3B8OyfswPgJ+tyG/+n4DiCwlsy8PbvMmbqjcwckur+bsgLn3p8lQGw8jgUbebTRZms2lBIbMdWxKW6AmAkoa5A989bAF0B0E5N8XGKThxgy6rV7DyQy9dV8aReO52+42/nocmdGH5NgvspzEGVR6jM3soHL73OgkXr+SLXgbX9IFoNGMO4/q3p0yGBuDArVkctDTXlFB3bzdEjWWz+upyq8tOEOE6y70QV+UHtrjIArucQKaQOGcbIO2+mZ6KNtq7vIrzkT+OTsnO3LOTg+s+Yv7uC01HdSRk5k0m9UhnTNYGQxI4kpaTQNT2aiOAgrPYqKFzLhsULefmn77M5u4ijruxqCSMytSepA2/nthnXc/+MAaSGwNk3kH6zjasOgI4aHDU5HFw9m/Xv/o53t5TzVWEyCdfez7RpY/n+vQNJDg2ixfllXQHwqn931AslIAEJSKB5CigA+mHuCoB+QNYSEpCABCRgCIELAmBDDvVFX7PkpRdYtGAl8084sQ2eSaepT/Ojie2Y0CPe/X12F7+L7vKX7KzJxZ6zmoXvz+Pl//qQQ44Y6tr1Y+QTzzNtzCBm9oh2f1z1ggBYAxW2ECIiwwgNsZ0Vgs5dz/VQCEdDPbXV1dgj2hKUPp4Zd09l5swx9IqzkhxuOe/OtLOP/zfuADxzGmdDORV5Bzm27h/Mm7+a1z/cQrEljGrX3XlhwYQEh2MNjiQm0kGorZ6y0hpqamqx2+uoqW7AGZZE/NC7GT1hHA/ePJiO8WGkRjbeTXfOx18vCIDRlMR1Ysp3BpMUUkHW7AVkFldx0hmCLTiS8FArMaF1VNfWUV5Zh72+hvpaO1W1VhL7T6bTuLt5cGofxvRNIzkkiNBzPqbceHEXC4CWmN5YU8fwve/fzG3Th9A9xkqM6+mvF7wNrjYAZrqj1usvzuHdN1dzPNhGhTWIoKCLfwTYaW9wfwy4trqG+uCWOBJHMu3uacy8fxL9kkNIi7I2vk8dFdRXZrP7wxdYumAxf15TyOmqIIJCwwkPCSUiIpSomFActXXUlVU2fvw4qR3Jw6bRJ/I4g6oWMWttEZuL068yAK7hEFaqw8IIi4wgJOjsuxcv9muk8SnW9tpqdxSurHNitwRjC4siPMRKVGwSMUMfZtT4sfzH9C6kR4cQftEA6LrdMZm2/Ucx+vFnuGloFyZ1beGOuRcZKVcbAJ21hTTkbWD5R3N544W32V4WTnFKTwY8+Dw3jx/CdwYmEGK1XPh7ggKgIf4M0CYlIAEJSODbE1AA9IO9AqAfkLWEBCQgAQkYQuD8AOgs3kn50TW88eK7LPx8D7sq4+gw5T6GP/g09/SN5dr0cPdf9D38BsBGi4ZynJUH2Pjpx3zywu9ZngOHQjvTcfoPuXnySJ6+oQ1RruBTeZrKAx8xf/ZifvnKSk5V11N2RU0L1tBowqLiSWrXlfbX9KdHv+GMuLY71/VvR0IIhF/2Y8v/fgAEOw3VxVRm7+Hr3bvZsGk3hw4d5nDmUbJOFZJfXkdZrYXQECc2m4U6eyhhLRKJTWlN23btaNepC517D6FPzy5c2z2VFiFBXPRhvhcEwFjKkntw24/upF+XFkTt+4Kv9+xi+75DHMoup6C8BruznjqnjQZLOC2S25Ca3p6OHTvSrd9gug+4lsFdEumQHHnJuHtuACwESzSt+o2n6/j7eODGnowf2Jo4G4RctAxfZQCsyXGVRpZ8sJDFc1ay5WQhJ4rLqKiuprreQZ3d9W51vflcoSuEsMg4ouJTaN2xI207dadDp35cO7gHgwd0cj+EJPKfH2N2heEKCvetYf+OjazYsJddew5z4GAWp0sbKK8Ha1gI1pAYbOGJtOvWgy59etNv2GDSStYTveM1/ryqiDX5aVcZAFdzyBVNr/ievboXWKOSiMt4iglTpvCzO6+hTUwoERcEwGKOB0cQ1WU8/UdN5P77pzCkYxJdYy/+yBv3L8eSTCoPfsR77y7lt39ehyPjaXpNvJWf3nkNvdOiafwaSNfTqQ+Ts+5d5n26klff30xBZG9a9Mjgzqcf5Iah3choFXrRwKinAF/dfPUqCUhAAhJovgIKgH6YvQKgH5C1hAQkIAEJGELg/ADYkP0lRQcW8/vX1rJ8Yz4llnQG3Xo7kx69j5EtbXRq4emX/53NUAfOEo6umcu2d17mw701rC9PJWrA/Uy6YQTP3N6deFsQIVX5VGcuYNnCFfzh9a/Iqamn4rKajffIhUQlE53cnq5DxzN46GDGX9eN1rGhxF/VA0vKqKs8yaa//IaVS75gdlYMKWPu4Lr7HmVa50j6Jod4NE9nTQH2yhPs+GIVW9dt5KvtRziYXUx2aQ2ub1TDGoI1IpHE1l1p130Ag4cMYmD/HvRMiyIxKviyTwy+8CnAsZSl9uPO//oxk8f3ZETECY5uXMmWlStYuT2LvSeKKaxx4LBFEhyZQGrXwfTofy0ZGUPp1ymZbi0j3VH3cnd1VhxYRP7GN/j17CwWbil332nWa8JNjH70cSa0C6NP0uV86oAqshb/iU1LP+W1tU7qu4xhyINPcdM18Qxzfab7TCCmJpcDW9axa8NGvtqRxcHjORQUF1NS0+C+M879ExQM1ghauO7Sa9ONgRkZDBrUm6E9090fd4686IW4PqZdS3XxCQoOrGPdmrUsX76OvdlVZJfW04CVkPh2RKf1ZMQN4xk2rA/DukXh2LuYE4te5bW1JXxZlErM0IeYdsNQnp7W2f3x4n9+3LnyCBRv4vXfzmHOJ+vIhCu8Zy//dnI90MbZUE1VVR01QTHEZDzF+HMCYLV7vW0rV/DXX89mZ24p2WExJI9+lOHjJvD4+Ha0iQ3ljOxFF2soO0bVkQXMmb2aP7+9GcfQh+g2+kb3tV2TGum+PtdVlJ3YxYE5rzBv9S7e2lQBrW6g04BxPPHYKIZck0JayCX+hUDJVk7t+ZK//mYOa752kBUzlDsemcqM20e4H87i+lhyg92Jo/EGSKxWC9agi9+t6NEvPr1YAhKQgAQkYBABBUA/DEoB0A/IWkICEpCABAwhcH4AtNTmY684zeGsAnILa6m3RBCX3pqWHduRFGYh6uyHUXh8ha70VU9l/ilKjh7gRJmDgvowbHHtaNkykS6tWxBisRBkr8Vekc3pnDwOZxZQY3dQf8UACEG2UILDoohOSCE+IZ6URNf3pVkvcVfa+Sesx9FQTVHmfvJy8jlZGUxYShsS2nYgLdpGbKiHH3q217ofulGSn0dRQSEFJZVUVNdRU293tQ6wBGGxhRISHk1kizj3fuPjWtAi3EaoLejyd1he7A7AMwFwyqTBjIyvwl6cR1FeHnkllZRV1VHrqiwWGxZbCOHRCbSIiycpMYHYqFD3mu4tXca4oTyH2sJM9p+qJLuoASyhxKamkdyhIymR1iv4uOZupzLnMEWnT5FZAI7oZBLad6FVi2ASv7k10/UUYHsN5UUFlBYVuc3Kq2qorauj3u6kwV2KGu1cdwEGh0YSFhFNXFIy8fExJMSEE2INuuRHxF17cH0PYm15IYX5BeTmFlJW3UB1vRMnFoJCIrFFtCApNZWEhBgSo204y09TlX2IrIJ68uvCCE5oT1pqIp3TonCp/fNd0VABdUVkHjjFqZMF7vjn+mY/b38ayo5Se2oti5bu4LPNxdgynmLU2QHQaXevV5yXS+b+U5TU1FNtDSYsuQOJKal0TI1s/K7Ay2zAWV9FQ2U2p07mceRoMc6E9kQnt6JLWhTRYTb39bmuor6qhPKTB8nOLyWrqAFLeCqRcSl06phMYoswwi/1S6O+mOrSfI7sP0V+mZPK4ATadEwjvXUi0VawWhQAvX1/6DgJSEACEjCHgAKgH+aoAOgHZC0hAQlIQAKGELjwKcC4n7ZqsViwePU5X0NctrE3eZkAeOOUYYxM4qyPvxr7Upvr7uvyd7k/Bv/Hv37OG59m4ch4ipFnB0ATwLh6ru4ANMEgdQkSkIAEJOC1gAKg13RXf6AC4NVb6ZUSkIAEJGBuAQVAA85XAdCAQ/NsywqAnnnp1RKQgAQkIAEjCigA+mFqCoB+QNYSEpCABCRgCAEFQEOM6dxNKgAacGiebVkB0DMvvVoCEpCABCRgRAEFQD9MTQHQD8haQgISkIAEDCGgAGiIMSkAGnBM/86WFQD/HT0dKwEJSEACEjCGgAKgH+akAOgHZC0hAQlIQAKGEFAANMSYFAANOKZ/Z8sKgP+Ono6VgAQkIAEJGENAAdAPc1IA9AOylpCABCQgAUMIKAAaYkwKgAYc07+z5YbSLGpOrmHBou0sWXcaZ+9p9Lx2MHdd34bkyGBC/52TB8ixeghIgAxC25CABCQggW9NQAHQD/QKgH5A1hISkIAEJGAIAQVAQ4xJAdCAY/p3tuy01+FsqKK8vJryqgYIa0FYeDgxkcHYgiyY4QHdCoD/zjtEx0pAAhKQgBkEFAD9MEUFQD8gawkJSEACEjCEgAKgIcakAGjAMWnLlxdQANQ7RAISkIAEmruAAqAf3gEKgH5A1hISkIAEJGAIAQVAQ4zpvABYAUUbWL9kGX/874/YXRxDeXIvbnnuKSZMuJbrEiHCasDr0pablYACYLMaty5WAhKQgAQuIqAA6Ie3hQKgH5C1hAQkIAEJGEJAAdAQYzp3k84GqC2gIDub/buOUVIXTENYLK17dqNVq0SSQsFmhs+IGnA02vLVCygAXr2VXikBCUhAAuYUUAD0w1w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4puIwUAAAgAElEQVS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cMW1xv8TuD/nBECcWC1gs4LFYsESuNvWziQgAYMLuAOgw4nD0Xgh1iAL1iAICvTfeM7sL9C3afC3h7YvAQlIoFkIKAD6YcwKgH5A1hISkIAEmrGAK6o5neD6C67rPwP55+wA6KqVrr9824LOBED9DTeQR6e9ScDQAt/cAej6PdL1+9A3AdBiIbD/5YMFgmgMla696kcCEpCABCTgrYACoLdyHhynAOgBll4qAQlIQAIeC7j+YvvNP0YJgK67cJxn7gB03YXjvgNQf7n1ePY6QAISuDqBswOg6whXAAwywh2A7r3ivlvaVSr12+TVzVuvkoAEJCCBCwUUAP3wrlAA9AOylpCABCTQjAVcf7G1u4LamTtbApnimzsAFQADeUramwTMJ2DkAOi6+6/xX5QoAJrvnakrkoAEJOA/AQVAP1grAPoBWUtIQAISaMYCZwdAF4P7L4kB+hfFi34H4LdwB2BxSSnZ2aex2Wzuf/QjAQmYW8D1L0jc/6LkzFeluu6oC8SP1TbYG6ivqyc1NZW4uFj3fhUAzf3e1NVJQAIS8JeAAqAfpBUA/YCsJSQgAQk0Y4FzAqDrTpEA/Yuta0SB8hTg4ydOsXPnXiKjIoiMiGjG7x5dugSah4D7axIcln8+LMn18V/XvygJcv03AfS52qqqasrKyunRsztt27Zxf72DAmDzeI/qKiUgAQn4WkAB0NfCegqwH4S1hAQkIIHmLaAA6Pn8s3Ny+frrg6SltSQlOcnzE+gICUjAUAIOp9N9B6Dr90tX87NaLe6wFmhPAS4oKOTY8ZN07tyJVmmtFAAN9S7TZiUgAQkEtoACoB/mozsA/YCsJSQgAQk0YwEFQM+Hf/p0HgcPZdKhQ1vS01p6fgIdIQEJGErgm+8APDsAur5XL9ACYE5O7pnfm9qT2jJVAdBQ7zJtVgISkEBgCygA+mE+CoB+QNYSEpCABJqxgAKg58NXAPTcTEdIwMgCCoBGnp72LgEJSEACTSGgANgUilc4hwKgH5C1hAQkIIFmLKAA6PnwFQA9N9MREjCygAKgkaenvUtAAhKQQFMIKAA2haICoB8UtYQEJCABCVxKQAHQ8/eGAqDnZjpCAkYWUAA08vS0dwlIQAISaAoBBcCmUFQA9IOilpCABCQgAQXApnsPKAA2naXOJAEjCCgAGmFK2qMEJCABCfhSQAHQl7pnzq2PAPsBWUtIQAISaMYCugPQ8+ErAHpupiMkYGQBBUAjT097l4AEJCCBphBQAGwKxSucQwHQD8haQgISkEAzFlAA9Hz4CoCem+kICRhZQAHQyNPT3iUgAQlIoCkEFACbQlEB0A+KWkICEpCABC4loADo+XtDAdBzMx0hASMLKAAaeXrauwQkIAEJNIWAAmBTKCoA+kFRS0hAAhKQgAJg070HFACbzlJnkoARBBQAjTAl7VECEpCABHwpoADoS90z59ZHgP2ArCUkIAEJNGMB3QHo+fAVAD030xESMLKAAqCRp6e9S0ACEpBAUwgoADaF4hXOoQDoB2QtIQEJSKAZCygAej58BUDPzXSEBIwsoABo5Olp7xKQgAQk0BQCCoBNoagA6AdFLSEBCUhAApcSUAD0/L2hAOi5mY6QgJEFFACNPD3tXQISkIAEmkJAAbApFBUA/aCoJSQgAQlIQAGw6d4DCoBNZ6kzScAIAgqARpiS9igBCUhAAr4UUAD0pe6Zc+sjwH5A1hISkIAEmrHA5e4AdNprsdfXUVlZS73dgeOMkyXISlBoJKGhIUSGBGHxk58TaLCD3QFOpxNrENiCwGKxYPHXJgAFQD8NXMtIIEAEFAADZBDahgQkIAEJfGsCCoB+oFcA9AOylpCABCTQjAUuHQCd1Odu4ujeLcyeu42Dp4opOeMUHJdG3NBbGTmgB7f3icca5J/6pgDYjN+ounQJfIsCCoDfIr6WloAEJCCBgBBQAPTDGBQA/YCsJSQgAQk0Y4FLBkAc1GTNZ8+m1bz41gFOFNbQIjEMR3UedWFxVPV7jMkZ1/LcuDSCrQqAzfgtpEuXgOkFFABNP2JdoAQkIAEJXEFAAdAPbxEFQD8gawkJSEACzVjgSgFw/8GD/HVnR9JapjFzZCp1J1Zw7NQJPs4fwTWdu/LUuDRsCoDN+B2kS5eA+QUUAM0/Y12hBCQgAQlcXkAB0A/vEAVAPyBrCQlIQALNWOByAbBy74cczDzCeyWj6dKhM48MT6I2awGHMg/yxqEBtG/XiSdcAdBZRmXhSQ6t38CRE3kcqQS7M4TQ6ATS+g+nc4dW9E62UXV0M9mHd7HhSCU5JfVu9cgOA0lsfw2DQzOxhQRzwNqV9glRdIm3gr2EomPHObR+Dw1tuhPWrTct6w5TU1XLruJk2qW2oHfrSPd3ADqqCqnL3keeLYX86C60j4aEUN8MVt8B6BtXnVUCgSqgABiok9G+JCABCUjAXwIKgH6QVgD0A7KWkIAEJNCMBS4dAO2Ubvg7h7KO8GnEDDp16MJ9vVtcJAC2hMpDnN63joWvvs7KzQdYU2ihwRFKZHJHet7xH0waN4R7B0ZTuOpVti9+m1dWlbHjZB3BQZA05hG6ZkzlscglhIRHMDv0ZsZf05JpnYOxlx9g/+o1zHvpI+oz7iDh1ge4rnoxZQXFvHmkL6P7tuGe4SnuAFifu5+yjR+wK7wvu9OmMz4Nron1zWAVAH3jqrNKIFAFFAADdTLalwQkIAEJ+EtAAdAP0gqAfkDWEhKQgASascDFA2ADUEv2sr9xOOsYWzo9SKeOnbmpQzA159wB2IYnxsVzbPn77Nu8gU30wtoihW6pEVhrj1NWkM+W7S1I7HQNNzyUgW3zu5RsW8GaiFHYW6TTJx6iWnUiOjaW9GMfcLwy6EwATGJK61ryNn3M5i83MXt5DjFjZtJ12m0KgM34vapLl8C3JaAA+G3Ja10JSEACEggUAQVAP0xCAdAPyFpCAhKQQDMWuHgArAVnFQdmv0Vm5ilyhj1Gx04duT6VcwNg60SeGG3ly9feYcvGQ1RNfZoeA/pxU8dIgmsOkHtoNx++so7iFm3o+PjdJO2eTWjmFg4NeIKULn3dd+mFuT7pW1lA2aa/sy3P4Q6A4zpYGRufx6bFC9ixbT+7c+qIy7iDjmOnuwNg8fGjvL4xns7pcWT0jMFigYaibKr2f0VRu5FU9L9LdwA24/e0Ll0CTS2gANjUojqfBCQgAQkYTUAB0A8TUwD0A7KWkIAEJNCMBS4eAKvBWcbWtz8i83Aelpu+Q4fO7RkQd14ATA3mievyeO9Px9iy08LIH0+lT/+2dA4NIshRTsXpI+z95D2OWRI4PeJB0vfNIf7ElQPgqLgshlj38sYqG9knC+kfuQdH3+k4+zYGwLwtq3jl9c2cLCmnLtgBOHE2WHHUhtN3xv1kPPq0AmAzfk/r0iXQ1AIKgE0tqvNJQAISkIDRBBQA/TAxBUA/IGsJCUhAAs1Y4KIB0FkC9bms/NsXZGVVkHbfrXTsnE6XsPMCYIqFJ4ac4m+vlrB5TzjT/t94+vRLIw0IopbqgqNkzX+DI/ZYDg14mDb75pB46jIB8HQVs61j6VR8kK4lB9kZPch1eyC9ChdT0nUKpT0aA2Dh/p38cUEJIWFW2rZsfNKHo6qc2pxTtBgylZTJDykANuP3tC5dAk0toADY1KI6nwQkIAEJGE1AAdAPE1MA9AOylpCABCTQjAUuGgDrc3BWHebTvx0l85SFwd8bR6dOKbTi/ABo5YmhObz1xzw27w5m4s8m0adfOm2tFoKcVVTlZ3Fo7ltkOuM4du1DtN43h4STlw6AW0/mM7u+F9Ydp0g6UUTHh2eQEl9D5Oo3ONl2AnlnAqAeAtKM37C6dAl8CwIKgN8CupaUgAQkIIGAElAA9MM4FAD9gKwlJCABCTRjgYsFQEfJXupPf8kbC0I5XJrCrQ8NoXuHeBLOD4Ct43nieicrX/uELZuOYrnlcXoO6MMNbcMJrjtC/uE9zP3DFxRGp9HqwXtI3j2H8KxLB8B12/fw1tc2rC160KZtXyaN7US6/SjFS94gq7UCYDN+m+rSJfCtCigAfqv8WlwCEpCABAJAQAHQD0NQAPQDspaQgAQk0IwF/hUAHdjrKqgvPkHO4a0c2beB1UWDqYnry33TOtGtVRSR5wfAdq6nAMdyZP5f2LV+HeuibqBFy/aM7BSJrfYopTk5fLnKSWT7LmQ8PIrQLR9Td+BSAfB1Vn65jVdW1JKaMY1BN05jWkcryfk73B8jPpyuANiM36a6dAl8qwIKgN8qvxaXgAQkIIEAEFAA9MMQFAD9gKwlJCABCTRjgX8FwDqqTu8j54s3WLDia/6+uopB9z3DsClTmNw5jLToIIIuCIAdeWJcKg2nvyBz62refHUNWw+d5nSoFaczkhZJnRh460OMHNGHsd1DKV41i5O7LhYA8ynb9CcWrD7Cz5amM3HmWO5/cARdQusJOrJZAbAZvz916RIIBAEFwECYgvYgAQlIQALfpoACoB/0FQD9gKwlJCABCTRjgX8FwAZqS09Sum8F274uYM0BC73GT3B/pLdrDEQHNyI1FO0lvyCfDQXpJMQnMrxrDEF1Jyk+cZC1CzZx8EQ+2e7n8kYRGd+a3uMm0L1rGl1jGig/sJXC7BMUpA8nKsn130FwEDjqKqg9tpbdR4pZ8HUifQd3ZviwtsTSgCPvOIV7NlAQ25Xy1N60rdtHdUU1GwvS6JIWy+CO0VgsFhzledQc30Z2cBo5Mb3c504J981gT5/O4+ChTDp0aEt6WkvfLKKzSkACASOgABgwo9BGJCABCUjgWxJQAPQDvAKgH5C1hAQkIIFmLHDRh4BYwGIJPBSnK0Dawe4Ap9OJNQhsQa69Wvy6XwXAwHtvaEcS8KWAAqAvdXVuCUhAAhIwgoACoB+mpADoB2QtIQEJSKAZCygAej58BUDPzXSEBIwsoABo5Olp7xKQgAQk0BQCCoBNoXiFcygA+gFZS0hAAhJoxgIKgJ4PXwHQczMdIQEjCygAGnl62rsEJCABCTSFgAJgUygqAPpBUUtIQAISkMClBBQAPX9vKAB6bqYjJGBkAQVAI09Pe5eABCQggaYQUABsCkUFQD8oagkJSEACElAAbLr3gAJg01nqTBIwgoACoBGmpD1KQAISkIAvBRQAfal75tz6CLAfkLWEBCQggWYsoDsAPR++AqDnZjpCAkYWUAA08vS0dwlIQAISaAoBBcCmULzCORQA/YCsJSQgAQk0YwEFQM+HrwDouZmOkICRBRQAjTw97V0CEpCABJpCQAGwKRQVAP2gqCUkIAEJSOBSAgqAnr83FAA9N9MREjCygAKgkaenvUtAAhKQQFMIKAA2haICoB8UtYQEJCABCSgANt17QAGw6Sx1JgkYQUAB0AhT0h4lIAEJSMCXAgqAvtQ9c259BNgPyFpCAhKQQDMW0B2Ang9fAdBzMx0hASMLKAAaeXrauwQkIAEJNIWAAmBTKF7hHAqAfkDWEhKQgASasYACoOfDVwD03ExHSMDIAgqARp6e9i4BCUhAAk0hoADYFIoKgH5Q1BISkIAEJHApAQVAz98bCoCem+kICRhZQAHQyNPT3iUgAQlIoCkEFACbQlEB0A+KWkICEpCABDwJgBYLuP4JuB8n1NvB4QAHTmwWsFohyL1h/+02JyeX/fsP07p1K1JTkv23sFaSgAS+FYHGf1HixPWfTizYgly/7zT+E0g/+QWFZGUdp1PnjrRs1RKns3GP1qDG39MDbLuBRKe9SEACEpDAFQQUAP3wFtFHgP2ArCUkIAEJNGOBc+4ApPEviwEZ/3D9xRsa7K6/iLv+fydWy/9n776D7DjvO91/T5icZzAYTMIAM8iZGIAEGECCIEGBYABFSaaCJXrXEuVd77rWu3V9a1d19eetW1t3bXklh71ei0qWmEQxkyDBgEyAIAKRMQQm55zTOefWaYCSKJImu4ludL/zoJaW1u7u930/vwaq8PDMjBSNJPcb8vQvtk3NrTpx8oxys7OUnZU1g98ejo7AzBCIS1b8iyeSCS10Jf4lU2DyH//8GhkdVd/AoFYsX6K5cysJgP4ZDTtBAAEEAi9AAPRghARAD5BZAgEEEJjBAr8fAJOBzfrrrZ/+Rvt7s/nYAJj8ZEvY2wDY29evxqYWpUSj1j/8QgABswWsAGh98vjDATBs/WsJ//yajsU0MTmpivIyFRUVWhuzPqmY/MSij/9s948gO0EAAQQQ+CQBAqAH7wYB0ANklkAAAQRmsMAfBkA/U3wQAJN/Ef/gE4CXv7Qt5Hm0TCS/to5fCCAwIwR+/0uAkweOhEKXo5pP/2VJ8s/ED34l/2vy09J+/nT3jHiJOCQCCCAQcAECoAcDJAB6gMwSCCCAwAwWSHasy9/XStaXi/n51yd+AvAaBEA/O7E3BBC4ugIf+iEgyQAYDgXm++r99nsV8j0Ar+5LwdMQQACBGSZAAPRg4ARAD5BZAgEEEJjhAsnwF7gAmEhYfwFPfjN+r78EeIa/LhwfgRknYAXA5A8BsT59nPxzJzgBMPkJQL9+UnHGvUgcGAEEEAiwAAHQg+ERAD1AZgkEEEAAAZ99J6uPH0gyVCZ/CMgHPwX4Qz8ExKdfiserhQACwRdI/plj/RTgKwHwg08AWmHN53/2+Hx7wX85OAECCCAwQwQIgB4MmgDoATJLIIAAAggEQuBDXwL8+58A5EuAAzE/NolAUAU+9CXACSkSufwJQD5ZF9SJsm8EEEAAAbsCBEC7Yg6uJwA6QOMWBBBAAAEjBQiARo6VQyHgewECoO9HxAYRQAABBFwWIAC6DJx8PA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HcpnhQAACAASURBVBIB4wQIgMaNlAMhgAACCNgUIADaBHNyOQHQiRr3IIAAAgiYKEAANHGqnAkB/wsQAP0/I3aIAAIIIOCuAAHQXV/r6QRAD5BZAgEEEEAgEAIEwECMiU0iYJwAAdC4kXIgBBBAAAGbAgRAm2BOLicAOlHjHgQQQAABEwX8EgBjsZimpqYVCoUUCpkozZkQQOD3BS4HQCn5n8lfkfDlf5K///30R0AiISUSCaWkRBWJRBgiAggggAACV02AAHjVKD/5QQRAD5BZAgEEEEAgEAJ+CYBdXT26eKlBKSkpSk1JCYQdm0QAAecCcUmxeDKuXc594VDyn4TvAuDU9LTGJyZUPW+uSkqKnR+YOxFAAAEEEPgDAQKgB68EAdADZJZAAAEEEAiEgF8CYFNzq068d0b5ebnKyckOhB2bRAAB5wLJT9bFrE/XfTQAOn/q1b9zeHhEvb19WrFiieZVVV79BXgiAggggMCMFSAAejB6AqAHyCyBAAIIIBAIAb8EwLb2Tp07V6eqqgqVlZYEwo5NIoCAc4GgfAlwR0e33r9Yr0ULq1VeXur8wNyJAAIIIIDAHwgQAD14JQiAHiCzBAIIIIBAIAT8EgDb2zt1/sJFVVdXqYK/ZAfi3WGTCHwegaD8EJC2tg7rz6YFC+arvGzO5zky9yKAAAIIIPAhAQKgBy8E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SuCFiJTWN9HRpqvaSOEal/4uNwwpJSlVNUrFlzq5SfFlJ2ivuIBED3jVkBAQQ+KkAA5K1AAAEEEJjpAgRAD94AAqAHyCyBAAIIIHBFYFrSsOp3P6kTv/xrPX1BOtT2cTipkoq1Yss9uuO7/043lUW1LN99RAKg+8asgAACBEDeAQQQQAABBP5QgADowTtBAPQAmSUQQAABBK4ITEka1PlXntKh//U3eidrmZozKlScKqVFPkCa1PhAvzpOvK+C2ju15M++rzvmpmhtkfuIBED3jVkBAQQIgLwDCCCAAAIIEACvwTtAALwG6CyJAAIIzFiBKwHwtd06/NNnlPbgn6j4plu1Ok/K/+2X+A6q7+J7OvSj/6HGnKUa2PF93V4R0XWFccViccXjCSVDnUJhhUJhRSJhhcMhhRRXPCYl4gmFwgklEnFNx6wrpVBI4XBU4XDyWimk5P89oXgspng8ruSX3125UDFFlVBI4ZAUCUtR6/q49bzk+omErPVDkcvPi4R05VkJhSNhhay9fL5f7e2dOn/hoqqrq1RRXvr5HsbdCCDgewG+BNj3I2KDCCCAAAIuC/AJQJeBk48nAHqAzBIIIIAAAlcEnAXAWzJOq7T3mJ5/8bjON/dpIPm03DWaNe863bdjhZbPTVX+VJdOHehQ/dkOzZnfoaaeVr26p1njExGl5sxWze336bpVy3Tz3ExlqE9jvY06+vwLOn6yTicGpPF4qqIZhZp/631auWaVNpanKzc9rKgmNd19THUnk+ufUHPfqIajacpbd5+Wr1qh+xdPa+BCr04e6tW8LctVtqxcBZI+z7csJADyGwaBmSVAAJxZ8+a0CCCAAAIfFSAAevBWEAA9QGYJBBBAAIHPFQBvjh5WUete/fTn+3WsrlO9yR8lkrpYhfNqdf+ffkE3rsjRskijdj16WAd3nVbhDQm1j/Vr/55GTYxOKpqer6LrH9KGmzbqoc1zlT10RoN1B7Xz6Td0+GSj6sYjmpyOK5KaraL1D2ntxk168JZ5qihIVXZoTJP1z+rgW2/qv//TCXX09SiaLU1v/A9ae+PN+m+bJtW6v0k7H2tS7Z/fqWW3L1e5pPTPMXMC4OfA41YEAihAAAzg0NgyAggggMBVFSAAXlXOj38YAdADZJZAAAEEEPhcAXBzybiWZQyqq2tQI2NTSn6OcPTCHnV1tOhE5Q5VzS3Wl6q69NY//FivPX9AF298WPPX1OpLi3OUOfW+Btrq9OzjQ4oXzdPtf7FVKUef0tC+53W04kGlz12lLTXZyopd0nDnBT331JhG0ubp1n93n1bOz1dN+uUA+O6ZRv39kQotyGrT5rJ6PTNwm8IFNfqLTZNqIgDyhiOAwOcQIAB+DjxuRQABBBAwQoAA6MEYCYAeILMEAggggMDnCoC3Vya0IrVbHSf362JTp872SqMNh9U/2K/zi/5Uq1dW6z+uGdSeHz+r3a+e0fiO72jljdfrK0vzlRlvUF/je3r8/3lZbbF0VX77fg3vPqCB/ceU8dB3tPDGDbqjPF3Z8RaNdJ7Ts/+wR/VD2Sr82sNaWzNLa3NHNXbmcR1v6NHPejdrXX6T7pt9Qv/fhVoNpZTrzzdNqvGNQ3rpn99SYv0Spc4vVfIHFqcXVCm1ZLnWLSnSgrIcJX+ucfgzvgd8AvAzQnEZAoYIEAANGSTHQAABBBBwLEAAdEz32W8kAH52K65EAAEEEPi8As6+B+DtFaOqHjmmt3/0V3pm1zt69KQ0GUsotXieSnZ8T1/aukbf3zSpfU9c1LF3hlX751u1aE2V9aW4EQ1rpPOi9UNFLg4MqH/zNl18M67+Ywnt+P5Wrb+txrouRZOaHO5S3XM/UV1vTO+veUTXzSvWLUXDGjz0Y51q7dNT6Q/quuwmfSHj8IcD4Eu/1LP/79/q5U7p5NDlHwGSvnib8m/4tv7bw6v15U1VyrPxfQEJgJ/3PeN+BIIlQAAM1rzYLQIIIIDA1RcgAF590488kQDoATJLIIAAAghcEbAbABdpYMd/1aq+N1TUdVR7OzI0Gs/QrKwMxXpOqm94UEcy79fKJXP1XzZNau9VD4C5ujGvW+ef+JHOtY3o9Lq/0KqcRm2M7/lwAHzzsF765z2KbFymtOpSFWhKE70DGuzoU/mdX1J17fW6Ll/K+4w/GYQAyG8YBGaWAAFwZs2b0yKAAAIIfFSAAOjBW0EA9ACZJRBAAAEEHAbAGg3s+D80951/VFrTMR1e+h9Us2yNvr48S5MXnlbduaP655ZNKimdrf+0aVJ7fvme3j3Yq2X//otaXLtAC1KkyFS7BlrO6tV/+JVaxqeUft9WNb/RoZ63+3TDXz6g1ZuWaWlGROka0nh/s959/Cm93xdR/63f1nVVYa1Nb9SbP/yZLvVI0a/9Zy3LuqTFg69/OAB+6HsALlG5RtWz93mdf+anatj4F4qu/oK2lkuzP+NPBiEA8hsGgZklQACcWfPmtAgggAACBMBr8g4QAK8JO4sigAACM1TA7icA52tgx1+q8NV/UFr9CbVt/Z4WrFqp7VUxdb71d3rvyD79JPENzVtQre8lPwH4T8/r4OsXVPDIf9HSG9dp02wp3HVALWcO6oc/7tdY3hzd959v0tDOZ9T88uvq3faXmr/hVn1xYbby4u9rsOWEfv7XR9UwUqhFf/ZNrS3v1YLJk3r0B++rdbRAm/7qAdWknFF+878WABepXMNqfvkpHf3JP6rn7u8p+8b7CYAz9I3n2Ah8FgEC4GdR4hoEEEAAAZMF+ASgB9MlAHqAzBIIIIAAAlcE7AbABdYnAOed+IXS6vbrQPg6xTIKND8/JPUcVt9Qrw7mfFWrllbr/0wGwB+/pL0vH1NoU60yykpUkJDig50aHRxRw8QKVSxdrB1fnK/4iWfVuvsFvdazUIMpJVpSkaG0RK+mhgfU2F6hrNlVuvneakVaT6jv6CHta12ilIoV+qOH16hs+qgSl/4gAFpfArxboRuWKq26RAUaV39jp9oudGnpV76l5Ztu0Rq+BJjfBQgg8AkCBEBeDQQQQACBmS5AAPTgDSAAeoDMEggggAACDgPgUg3s+L5unH5Fmeee0//931/WnhOd6lC2lty4WPPWrZWK7tKtK8qsn8a754l3tPu5AxoJ79bZtma99Z40kbJGxTW36bvfe1h3b1llhbi00ePqqdutH/3Vo3r+1aM6KWlcs5RduEQ7/uv/pbvvWq7NOUe06+9+o8f+frcyHvmerrt/u/5kTb7yBw6o/w8D4Iv/omf/xw/0UkdI7w1ePmr6ku3K3/Btfe/hNfrKprn8EBB+DyCAwCcKEAB5ORBAAAEEZroAAdCDN4AA6AEySyCAAAIIXBGIS5rUQHObOs/XK1K9WOlzylSUKqWFP0Ca1MRQrzpPHtdwSoEm56/TnHiTIv0NOnqsUW09YxpTivLnFCineJaUXqmyvIRWFHdo1y9P69DuRpVtzldqYapGe6REZJYycsu0vHaJ5pYXWmtFpns0PtimUwfOqqG5W72SppWhlLR8zb2uVpUVhSqNdqrtdL0unW5VdEWtiufP0+KiVKVNtGtiqFVnBoo1Fc7SitKYhhovqOHEe2oclXomL58jml+l1JKlql0ySzWl2UqV9Nsjfsr7wPcA5DcMAjNLgAA4s+bNaRFAAAEEPipAAPTgrSAAeoDMEggggAAC7gpM9UgTF/XKz+t07J1h1f75Vi1aU6VySREbKyeSITAmxeJSIpFQJCxFw1IoFFIoZONBn/NSAuDnBOR2BAImQAAM2MDYLgIIIIDAVRcgAF510o8+kADoATJLIIAAAgi4K0AAdNeXpyOAgKsCBEBXeXk4AggggEAABAiAHgyJAOgBMksggAACCLgrEBuWprp08mCnmuonVHX7cpXMLVKBjS+7TW6QTwC6OyaejgACHy9AAOTNQAABBBCY6QIEQA/eAAKgB8gsgQACCCDggUBC8eTfohNSKJz8ul3r/9n6RQC0xcXFCCBwlQQIgFcJkscggAACCARWgADowegI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LALwGwtbVdp8+cV2lpiYpnFQXCjk0igIBzgWQAjMWl5H8qIUXCUjgshUJSyPljr/qdPb19ampu1dLFC1VZWXbVn88DEUAAAQRmrgAB0IPZEwA9QGYJBBBAAIFACPglADY2tujo8ZPKzEhXenp6IOzYJAIIOBdI/tkTj4eUSOa+hBQKJxS24l/y/+KfXxMTExoaHtHqVctVPX+ufzbGThBAAAEEAi9AAPRghARAD5BZAgEEEEAgEAJ+CYCDg0Pq6OxWNBpRNBIJhB2bRAAB5wIffAIwkbic/KxPACYDYMhKgr75FYvFNTU1pdmzZykvL9c3+2IjCCCAAALBFyAAejBDAqAHyCyBAAIIIBAIAb8EwEBgsUkEELhqAkH5HoBX7cA8CAEEEEAAgT8QIAB68EoQ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lsD4+Li6u7s1PT2taDTqO5VEQorFQ4olpEQioUhIioQTCoWkUPJ/8AsBBBBwQSAZAGNxKfmfyV/JP3vC4eSfO5Kf/uSJxWLWn9/FxcXKzc11QYJHIoAAAgjMVAECoAeTJwB6gMwSCCCAAAKWQGtrq3bu3KmhoSFf/uUx+XfvRCKshJL/JP/iHVdYMeu/0f94iRFAwC2B5L98SP5pk7iS+y7/t4QU+uB/49bK9p47NjamwcFB3Xnnnbruuuvs3czVCCCAAAII/CsCBEAPXg8CoAfILIEAAgggYAk0NTXp+eefVzweV2Vlpe9UktEvngyACeuv3gorbkXA5Kf/CIC+GxcbQsAYgcsBMGT92XP5XzgkFLbi35WPBPrkpMlPcDc2Nmr79u1av369T3bFNhBAAAEETBAgAHowRQKgB8gsgQACCCBgCbS1tWnXrl3Kzs7WqlWrfKeS/Kt2LBayvgzPCoCh5JcBJ78EmADou2GxIQQMEvjgS4AvB8Dktx5I/vmT/BJgfwXAhoYGHT9+XJs3b9bq1asNmgBHQQABBBC41gIEQA8mQAD0AJklEEAAAQQIgLwDCCCAwCcIEAB5NRBAAAEEZroAAdCDN4AA6AEySyCAAAIIEAB5BxBAAAECIO8AAggggAACHytAAPTgxSAAeoDMEggggAACBEDeAQQQQIAAyDuAAAIIIIAAAfBavQMEwGslz7oIIIDAzBPgewDOvJlzYgQQ+HQBvgT40424AgEEEEDAbAE+AejBfAmAHiCzBAIIIICAJUAA5EVAAAEEPipAAOStQAABBBCY6QIEQA/eAAKgB8gsgQACCCBAAOQdQAABBD5BgADIq4EAAgggMNMFCIAevAEEQA+QWQIBBBBAgADIO4AAAggQAHkHEEAAAQQQ+FgBAqAHLwYB0ANklkAAAQQQIADyDiCAAAIEQN4BBBBAAAEECIDX6h0gAF4redZFAAEEZp4A3wNw5s2cEyOAwKcL8CXAn27EFQgggAACZgvwCUAP5ksA9ACZJRBAAAEELAECIC8CAggg8FEBAiBvBQIIIIDATBcgAHrwBhAAPUBmCQQQQAABAiDvAAIIIPAJAgRAXg0EEEAAgZkuQAD04A0gAHqAzBIIIIAAAgRA3gEEEECAAMg7gAACCCCAwMcKEAA9eDEIgB4gswQCCCCAAAGQdwABBBAgAPIOIIAAAgggQAC8Vu8AAfBaybMuAgggMPME+B6AM2zm8Ulpql8dje26dKpVaQuWKLeyUmVZYWVEQzMMg+Mi8MkCfAkwbwcCCCCAwEwX4BOAHrwBBEAPkFkCAQQQQMASIADOsBdhalAaOqUDz+3TEz/cpaI/fkTVX/iCbq9IVUlmeIZhcFwECIC8AwgggAACCHySAAHQg3eDAOgBMksggAACCBAAZ+A7EBtp13jja9r95jE99vQFTa+6RxXrNukbmyu1sCRTaTPQhCMj8HECfAKQ9wIBBBBAYKYLEAA9eAMIgB4gswQCCCCAAAFwxr0DMU30Nqr33ad08GyTXqybVs/YAhXMWapv/fF6rawuUn5YCk2PaHJsRF3dQxqbmNL0FadQJEXR7CLlZERVlD6p/r5h9Q+MKiYp/oFlWq5SMnJVnJ+uzOi0NN6vvoEx9Q9NWNckwqlSNFv5+cl/MpSSGNf0xLT6hxKKhsaUGh5W31BMoxPJB0aVkZen7IICZackFJ2e0PjAsOKp6VJOrtLDUkpiWpoe0cDQtHoGE8qfla60aEyT3T0anZjU0JXNR1LSlJZfopysdBUkb4yPa2p8TAPdfRoZn9R4XEooqmhqurIKi5SdlWqtOTnQo9GhQfWPxzUxnbhyyjRFUzKUP7tAWVkpSg9Paay3TyN9/RqKSZPx5Ccpo8rMz1d2fq6yNarpsRF19wxrYjpmeVm/oulSWp4Ks0IqyIxrYDxV8VCqCrJTFI2E9JEvyI5PKjE9roGefg0Nj1p7joXTFYpmq7AoWzkZIWm0S0PD4+r53cGltHzl5WRZM4mE9NHnzrjfB5/twATAz+bEVQgggAAC5goQAD2YLQHQA2SWQAABBBAgAM64d2BEQ631qnvuRbWmRtW5cpl6nzuvUJe08Ns7tGhJpRZlSKGe42o9/65+9dQhnarv0mAy3ElKyS1Wfu0DumFJoR6Y16JXXzqiXW+e1oCkyQ8sK2/WrCU365tbF2h5fo9il3bp5TfO6JUDTUo2vemMMim/VlvuWqcvbFmk2ZOX1NXUq12HYiqMnFZp2lG9cGhQZxqTD8zXklu3qHb7NtUWTyp/oEWXdh3SaHmNQjfcrJp0qTjWI/Uc05uH+vX0vri2PDBP82aNquWpp/ReXasOJTcvKatknuZt+aZuXLVIW2vSFRqtV9el9/T6k6/qWF2r3h9PRsx85ZbUqHbHA1q3qtJas2XvMzq97w29WjeuxoEP0l2l8oqXaMs379LaNcVakN6j88+/oKMv7tLbg1LrRIakAi2/Y6tq77hF68In1XfumH711Ntq7h/V0AdWeVXSvDu0fXVU9ywb0+v15ZqMztGd62ZrVjIC/uH7Od6u6YH3teuJnTp06JTqxqWRzAWKFNVqxwPrtH5hWJGTv9TBI+f11G8PPtta45aNq/StrTXKDIeUOuPee2cHJgA6c+MuBBBAAAFzBAiAHsySAOgBMksggAACCBAAZ9Q7kJCm2tXdUK99vzmpRFmxyu6/Xv2PPaWBCy0a2PqwFixZoE1zogp37FXD6cP60VMNaumf0uyyTEVC40qEUjWWulZLF87W/TdFdeLQWR17+6y6Opo0FIpqvKhCuRW1mlu9UvesSVHWaLNO7n9b5ztG1DwUU0pYik0nNDaaUGntzVq44UZtzKvXSP1FPflEndIKplVSHVZba/JTbmPS6JgSc1YrteYmbduYq8pYt+qf3KnRmhXSXfdqZeaYioYuqf2dXXrt7WE9czRHD3y7VmuWpmnkjV261NytUyPJIY9K6QWKlN6h2tXzdc/GXPW+u1+N753U2xd61TE6pemUiDQ2KkWyFJt3m1auqda2DXlqf/Fxnd/9pvYnSjUYzlJBVIoNTiqckqvK7V/WylXzdPOcYbXs26uz+w7r1LDUNZ60jil93vUqXLRWW+f3KtzfoNd3nVJjQ716+ro0XlSp6JylKph7vW6rGtDGklb96ky1RlKr9NXbK1SWn6aU376f4/MkWAAAIABJREFUyY8xjqnvwgm1HjmoQ+/3q65rVNPRsBJZcxXOW6Lbbi7TvIIxNex5WXXN3To/nKroVL/Gp1NVr+u1YcNqfferq5QTDil9Rr33zg9LAHRux50IIIAAAmYIEAA9mCMB0ANklkAAAQQQIADOqHcgIQ2eVuOlZj25c0rF8yu17cFVGtz9N2q8cEpvFX1H1TXL9bWVWYp07FVzw/t69NQ8FZRU6Cuby5UV7dJwe7P2/uKCYnmzteChW1WaGVXOcI/a9rygznCmuq+7WwsLsrQgOqpI514deLtRP3hyQuu3rdddX1ynslQp3PK22vb+T70yvF7vpN2pR2oHlNf+rn7zw8fUs/gepd/1HX15WabW5HRJ7Xv15GuD+uXuqL70nVotL5MGnt6pyQXJAHiPVma2K9r0nvb+9DkduxTR+cmF2v4nm7Xx1iUqj8SVpsSVL01uU1dbp/a/MqDc0jStv2eWjv7wKdUdadHkjn+rhauW6NbyVEU6D6jhzEn9z98klFk111pzfNduDZ+u1+S2BzSnplrLs6SJuhfVVn9cr2u78kuX6MGVmUoPx5WIx5WMRomJLmnojF49MKm3z6Rp+xeXa+niWUqPx9V9ZLfaTx5Wz9rtypi3VCuzwsoaOK6Jtnf1kzPVGvzYADgqqV0nn35VB/73S5rY8aeaddMma89F6RElv6g3MnpWzQ0temrnpGbNK9fW+1coa+iMuuqb9NTrUnFVpe750iplEwA/8+96AuBnpuJCBBBAAAFDBQiAHgyWAOgBMksggAACCBAAZ9I7kIhrvHGX6hub9Fz9UlVWVWnHpjJNnnlSF8+f1c+artfcmsX6N3fNVUbnPrWcOaK/e7ZNnUNxVVRmKxrOUXpaoYrL56t6UZWWrKxQXmpEkaFete1+Tp3hDHXV3qtFeRman+jR4Ilf6HDdkB5v2ahbNy7S9hsrlB2RQv0XNPL+S3rpTIH2tlXqoU1Tyhzv1LOPnVXB6hu0dNudWjUrqtLUfmnkjN74zTm9/Osmrf7uFpWWZ2jquZ2KLVihxB3bVNX+giZbTuvN+iz11IcVag2p9hu3a/ktC1WROqiB0yf0/pt7dXY0Rz3R2SpZsFyLK2NaU9qix59o0Zn6sDY89AUtX1Ku6uyIwmOX1FV/QS89fkYTs2ar5o9uUfyN36j/4B4dTq3SaGqOZkWltMIiZc2u0NyFa1RdXqols6KK95xWb9NJ7T7SqvqWTk1N9upSX7kGwkv09W9t1Ma1lZoVkfrefUvtJ95Wd+29ypyfDIBSZu9RDTfs198/267j9WOWd3paRCnRFJVcd6dqqueoNuucDu+t16+f79KGh+7SmptWqiY7rMxo8jsFJqTJerU2turlF4dUVFWuW+5fqazB0+qqb9TjO2Mqmluh7QRAW7/jCYC2uLgYAQQQQMBAAQKgB0MlAHqAzBIIIIAAAgTAGfMOxJSIT6rr0L/o3IU6vTp1q+bMKdfW5Df863pHDfVN+snbxapatlR/+vB6FXXvV9fJvfrbHx/WqaY+KStFIVUqf/YSbfrKnVq3tkYrSrKUFgkpPvjRAFg13a623X+t490hvV7wiO5cOkd3L0x+XzxJyU/HDZ7SK3tHtftoXPdsjSgSDemFnTGtXF+jLduWKEtSqpJfu9umY786oEM/P6L8R+5VVnmeIi/sVKJ6oWKbblHqkV9opLtR5yvulC5NK/9Is6q/drvm3VititQutbz1mt756WPa3z9XvUXLdetXtuq6ihGtSBzRj97I06n+Mn3n6yu1cn6BtaY0pOH2Rp1+fKd6svMU275VkTf+Rb1vvaAX21LVPBK2fvBI7vLNqly7WffcsEAry7JUFB1X+9ndOnd0j17c26BzTX2a1LTGwkuUNqtWf/ydLbr5+vmqSJX6PykAXtqjHzx6WLuPtiiRFZXCcUVSUlS68Ztas3KRdpSf1v6zIT16sEiPfH2ltmyosPac/Pzf5e/Q2KWetnYderlBiawsla6dq/ThOvW0devlI9mqXDhfD36ZTwDa+S1PALSjxbUIIIAAAiYKEAA9mCoB0ANklkAAAQQQIADOmHdgUIlYl448+r904LV92jlQoLFIumZlRaTJAY2NhtQysEBr7rhVX//LHVo8dECxpjP6pwMZCmcW6Na1xUqPjCs2Oq6W90aUOadMC7fWqiQrqszhaxAASzI0uWaejh8a1PR0ijZtq9bU2V41PnfxSgBcoorUSSX6ujXQ2qa+qTF1946q9fSY8vJGtHDlsH6xN18Ng58lAL6q6ZOn1L7qFuvcNRlSYqBOI6O9as69TSV56dqcd1avHBnRnvNxrVs9RxUlyR+00aNzB/vVeDau2m9s0eK1/3oAHGk+ZHk3j+bpttpiFWaNKTTdqwtH4oqNTWr19WM61JCppw9/XABMvsiTGuttUtuRnTr47jntPNquqelRjUZy1Z13u27bVKv/+DW+B6Cd3/IEQDtaXIsAAgggYKIAAdCDqRIAPUBmCQQQQAABAuBMeQcmWxQfPqenH31Lb799UePF+Qqlplz59JiUmEpoamBKOYvXas6d92tT+jEVjrfoZ2eqNat0rvVDKbKivRrtaNXBx09qMnuWyndsVnl2ivJHP+5LgLvVd/QnOnJpVE9136bbrl+g7TeUKjMsaeCixhpe08unsrW3cY6+cltM6RMjeu7JHtXcuFI3Pni9SqJS1lSXpgaOa/dL9dr1co9q/+0tKiuJaPSZ59SdmFZH6Wx1xJeqcHaZvrgpqv53m/TOr+quBMBl1qftMpLrXX7L1VXfoN0/OaNQfkw1dxfq9ed71NqWqtu+ukXLF5WpKius0Fijehrf12uPH9doYbEqv3KrEq/vVex8g2Lbv6TSRTValSVN1+9UR+N7enlsizKiMd2Tu1e/PjVLb7bP17e/uFjrqxPKGDuvXc82av/eYa375hYtrf2UANhy5MPfAzC7T4nhBr3ys/fV3jGoZdsLdKFuTPt2Dei2h25X7U3LVJUZVkYk+SXAl39N9l1U77uP6tUjrfrZkXSVZ40oLSNTDaHrtXHjGv0ZPwTE1u94AqAtLi5GAAEEEDBQgADowVAJgB4gswQCCCCAAAFwprwDfacVa9unH7yWpXODs/XNLy/Xosq8K1/2Kk0NtWrozNM62Jalp/tu0lcX1mtJ3oB+eaZaxb8NgMOa6OnUyVdOaCwjX/mbb1FZ1scHwAWRISVa3tDe5A8B+U1IG7ffoO1fWqfyVCnU8rba9/5AL/RfpwPhLfru+kHldTTpmR+dUOGWW7Ts39ynFZlS4fB5DZ35tZ44mq7HLyzQv/9Gtdbm96rxiV/pSP243p0oUe2Xd6h24xKtyetQw5t12v9ZAmBZtmoeWqy6f3xGbSfaFfrKd7R0zdLf+yEg7+lvH59Q6txKPfCd9ZrYtUcjZz8cAJM/LKSv7YKe61mn0ESfbou+qFc6l+jw+Fr9yR2VWlvUq9SOvfrZ84N69lCqHvzuFm24wWYATG1TvPusnvhlu1qGQtr4rcUafueYLv50p7XnOZs267byFBUlvyb5yq+xzrNq3/M3OjRcqdeyv6U/mtuoqkS3fv1mWLPnVepevgegrd/xBEBbXFyMAAIIIGCgAAHQg6ESAD1AZgkEEEAAAQLgDHkHRuvfUv97j+mx7tvUkVmrh28vU01xhlKunD8+1q3J1t3af2xQv9qbo603DKuiqF+PvdihgdGE5lo/BGRKkWi6ogUrVbNosTZcP1/5aRFFP+aHgCxIm5SGm3Xx1HG98dKbaomlaSAtXznJHwISj2t4Oq7Zi2s1b9l1Wl/QpOGLdXrysbOKZEpFlRkanZTGJhOanIgrpWyp8hbWavPyVM0ePa/zj/+TDvTM0qH0m/Xgvet189rZKklp0/ldF7T/VxdU/bV1mlWTrcmD+9TU1qvzyR+gm/wpuam5Ss9ZpIXLKrRuw2wN7nlZDUeP683uDI0oqqKciEIjU1IoU9MVa7RweaVuXZ+vjhef1Pv79ulI2jyNpeVoVooUDqUrNatIs9fcrOrSkFakHNO+N9/XvrfblTIrR9G8NEWyI+q7FNVkX642P7xFqz/lE4DDjQesHwJyomFCc+dmKyMyotDkkPrTN2j2/OXafkepMluOq2fva9ae68dTNSsnrJTscoVzarRxeVj5kT7tf/mwJooXq3DzF7Uh87wy+1v5ISAOf58TAB3CcRsCCCCAgDECBEAPRkkA9ACZJRBAAAEECIAz5B0YuPCaOo/8XAdzH9Joyc26d1GGypI17oNf08PSSJ2OH27TS893aeXGiHILB/TSY3t1vr5TA1d+zERGUblq7n5EN69fo3sXZ1g/BGRqqF9d77yh7lC6+lZs1rycdFWlXX7wSPMRdR7+sZ7e16IXjw1d/l8WLpRq7taXt67QV28tV8bgKdWdrdPjOxsVbzuvrKH39d6A1JYolQo36I5tG/TFB9ZqTsqwEi3vqe7Fn+nw5AIdL7pXD20s0YbqNKWqUxf2N+joC/WquKdG6Xkjavr5L3T0XLP2JTevQhXNXa4NDz2kDauqtWFOikJd76jx1Nt69Bf7dOJSp/qtzc1XceVqbXvkPq1fVaJFGcNq2PWYTrzxip4/N676/tjlM+SvVVH1Bn31qxu0fnmu5qR06dSTv9ah37ykvf1Sc9YcqWa1FkfytCqjQMvu2aD5Sys1J0UaOn1YXeeOq2/5ZqVX1GhxhpQ+cFqjTYf1z7/Yqz1HLlne08kf8JGaYXmvv+k23bM4U8WTFzTZdliP/mKvXj9YZ+15OmexwrNu0FfviKiqKKSXX4upbPFCfeGhDZozWafx9ja9tDem/LI5uu2uxcoKJ78/Ib8+iwAB8LMocQ0CCCCAgMkCBEAPpksA9ACZJRBAAAEELIG2tjbt2rVL2dnZWrVqle9Ukj/fNBYLKfmX8eR/D4cSioQSCoVCCv3u25/5bt9+2tD0SLcmBprVFy1XLK1AJVkRpUd/Dy8Rk6ZHNDgwrs6OSeUWhBRNnVZna69GRic0deUwkdR0Zc6uUmFerkqyIwqHpMT0lCb6ezQZCmsqp0iZ0chvv/debKzfWre9d1ydg8mkJSklS8qcrdLiHJUXRhUZPKWzZ1v0+M4RzZ2bo7WrCzU5JcWULqXma1ZxgUpL85QWmpbGhzTS2az+eJYGU0tUVpCmgsywwprQSN+YBjpHlT47S5GUmMaamzUwPK4+a9kUpWTkqKCsXAW5GSpIC1/+4SdDfWpq6dXQ6OSVM2YqNSNXs6tKlJ+TpqzItMa62zTY3amOkbjGppJvYPJxeUrNLFBZWb7yc1KUFp7QUFu7+ts71TcljUXSpKxcZStFOdEU5czOV2Z2hpLLTg/1a2JkUFPZRYpkZCk7LIWnhxQbG7D20jswau0luVIoHLa88wtmqSQ7rNT4qBIT/dZ13X0jl6+LZimUWqCyWSFlpEqdXQmlZ2dpdlmB0uIjik9MqLM3oZT0NBUVZyv5LQN/90XDfnpL/bcXAqD/ZsKOEEAAAQS8FSAAeuBNAPQAmSUQQAABBAiAvAPXViA+KQ2e0pmzHdaXqS5fX6Mt25ZY35uQT6ld29Gwuqx/6RCLS4nE5VgeScbakBQKXQnBPkFqaGjQ8ePHtXnzZq1evdonu2IbCCCAAAImCBAAPZgiAdADZJZAAAEEECAA8g5cWwEC4LX1Z/V/VYAAyAuCAAIIIDDTBQiAHrwBBEAPkFkCAQQQQIAAyDtwbQWSX3o82a2enhGdvZTQrNICVVUXWj+c5Pe+Q+G13SOrz1gBAuCMHT0HRwABBBC4IkAA9OBVIAB6gMwSCCCAAAIEQN4BBBBA4BMECIC8GggggAACM12AAOjBG0AA9ACZJRBAAAEECIC8AwgggAABkHcAAQQQQACBjxUgAHrwYhAAPUBmCQQQQAABAiDvAAIIIEAA5B1AAAEEEECAAHit3gEC4LWSZ10EEEBg5gm0tbVp165dys7O1qpVq3wHkPx5m7FYyPqJnMn/Hg4lFAklFAqFFLr8wzn5hQACCFx1Ab4E+KqT8kAEEEAAgYAJ8AlADwZGAPQAmSUQQAABBCwBAiAvAgIIIPBRAQIgbwUCCCCAwEwXIAB68AYQAD1AZgkEEEAAAQIg7wACCCDwCQIEQF4NBBBAAIGZLkAA9OANIAB6gMwSCCCAAAIEQN4BBBBAgADIO4AAAggggMDHChAAPXgxCIAeILMEAggggAABkHcAAQQQIADyDiCAAAIIIEAAvFbvAAHwWsmzLgIIIDDzBPgegDNv5pwYAQQ+XYAvAf50I65AAAEEEDBbgE8AejBfAqAHyCyBAAIIIGAJNDc364UXXlA8HldVVZUPVZI/AThs/RTg5K9QKKGw4vwEYB9Oii0hYJJAQsk/e0JK/mfyV/InkP/u/3flDyQfHLi7u1v19fW6++67tW7dOh/siC0ggAACCJgiQAD0YJIEQA+QWQIBBBBA4EMBcGhoSLm5ub5UiSuiRCIsWX8Vj1/+5/LfyfmFAAIIuCLwQe5L/isHJS7/y4fLf/74J/4lDz46OqrBwUFt27ZN69evd8WChyKAAAIIzEwBAqAHcycAeoDMEggggAAClsDY2JhaW1s1PT2tlJQU36kkElIsnvwkjpRIJBQOS5HkX8RDyb+QUwF9NzA2hIAhAr/7EmCr/ykSkvXnT/JPHT/90ZP8s3tqakqlpaUqLCw0RJ9jIIAAAgj4QYAA6MEUCIAeILMEAggggEAgBJJ/8Z6OJSPg5QAYCUvR5F/CQyFf/SU8EJhsEgEEPrNAMgBOxxKXv/1AQopEQtafP2H+vcNnNuRCBBBAAIFgCxAAPZgf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c9p6tAAAeRUlEQVQ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D/f3v306pXdQVweL+5N2IISSklVi4FwUInmbSTBio4cqTguJOWfoV+Az9DP5IDB4JIqS3UDqRNuUTF/DM3uUlMXnmPIV5EB3vnrpO1V55AqYVz9ln7WWL0F7UECBAg0CkgAHaCjTwuAI6oeYcAAQIEKgoIgBW36k4E8gsIgPl3ZEICBAgQiBUQAGN9l9MFwBWQfYIAAQIEphAQAKdYkyEJlBMQAMut1IUIECBAoFNAAOwEG3lcABxR8w4BAgQIVBQQACtu1Z0I5BcQAPPvyIQECBAgECsgAMb6LqcLgCsg+wQBAgQITCEgAE6xJkMSKCcgAJZbqQsRIECAQKeAANgJNvK4ADii5h0CBAgQqCggAFbcqjsRyC8gAObfkQkJECBAIFZAAIz1XU4XAFdA9gkCBAgQmEJAAJxiTYYkUE5AACy3UhciQIAAgU4BAbATbORxAXBEzTsECBAgUFFAAKy4VXcikF9AAMy/IxMSIECAQKyAABjru5wuAK6A7BMECBAgMIWAADjFmgxJoJyAAFhupS5EgAABAp0CAmAn2MjjAuCImncIECBAoKKAAFhxq+5EIL+AAJh/RyYkQIAAgVgBATDWdzldAFwB2ScIECBAYAoBAXCKNRmSQDkBAbDcSl2IAAECBDoFBMBOsJHHBcARNe8QIECAQEUBAbDiVt2JQH4BATD/jkxIgAABArECAmCs73K6ALgCsk8QIECAwBQCAuAUazIkgXICAmC5lboQAQIECHQKCICdYCOPC4Ajat4hQIAAgYoCAmDFrboTgfwCAmD+HZmQAAECBGIFBMBY3+V0AXAFZJ8gQIAAgSkEBMAp1mRIAuUEBMByK3UhAgQIEOgUEAA7wUYeFwBH1LxDgAABAhUFBMCKW3UnAvkFBMD8OzIhAQIECMQKCICxvsvpAuAKyD5BgAABAlMICIBTrMmQBMoJCIDlVupCBAgQINApIAB2go08LgCOqHmHAAECBCoKCIAVt+pOBPILCID5d2RCAgQIEIgVEABjfZfTBcAVkH2CAAECBKYQEACnWJMhCZQTEADLrdSFCBAgQKBTQADsBBt5XAAcUfMOAQIECFQUEAArbtWdCOQXEADz78iEBAgQIBArIADG+i6nC4ArIPsEAQIECEwhIABOsSZDEignIACWW6kLESBAgECngADYCTbyuAA4ouYdAgQIEKgoIABW3Ko7EcgvIADm35EJCRAgQCBWQACM9V1OFwBXQPYJAgQIEJhCQACcYk2GJFBOQAAst1IXIkCAAIFOAQGwE2zkcQFwRM07BAgQIFBRQACsuFV3IpBfQADMvyMTEiBAgECsgAAY67ucLgCugOwTBAgQIDCFgAA4xZoMSaCcgABYbqUuRIAAAQKdAgJgJ9jI4wLgiJp3CBAgQKCigABYcavuRCC/gACYf0cmJECAAIFYAQEw1nc5XQBcAdknCBAgQGAKAQFwijUZkkA5AQGw3EpdiAABAgQ6BQTATrCRxwXAETXvECBAgEBFAQGw4lbdiUB+AQEw/45MSIAAAQKxAgJgrO9yugC4ArJPECBAgMAUAgLgFGsyJIFyAgJguZW6EAECBAh0CgiAnWAjjwuAI2reIUCAAIGKAgJgxa26E4H8AgJg/h2ZkAABAgRiBQTAWN/ldAFwBWSfIECAAIEpBATAKdZkSALlBATAcit1IQIECBDoFBAAO8FGHhcAR9S8Q4AAAQIVBQTAilt1JwL5BQTA/DsyIQECBAjECgiAsb7L6QLgCsg+QYAAAQJTCAiAU6zJkATKCQiA5VbqQgQIECDQKSAAdoKNPC4Ajqh5hwABAgQqCgiAFbfqTgTyCwiA+XdkQgIECBCIFRAAY32X0wXAFZB9ggABAgSmEBAAp1iTIQmUExAAy63UhQgQIECgU0AA7AQbeVwAHFHzDgECBAhUFBAAK27VnQjkFxAA8+/IhAQIECAQKyAAxvoupwuAKyD7BAECBAhMISAATrEmQxIoJyAAllupCxEgQIBAp4AA2Ak28rgAOKLmHQIECBCoKCAAVtyqOxHILyAA5t+RCQkQIEAgVkAAjPVdThcAV0D2CQIECBCYQkAAnGJNhiRQTkAALLdSFyJAgACBTgEBsBNs5HEBcETNOwQIECBQUUAArLhVdyKQX0AAzL8jExIgQIBArIAAGOu7nP7WX/62++ud5ce5i6+2vZfOt7tf32hvXXmt/fVPf2j7+2dWmMInCBAgQIDA8xcQAJ//DkxA4EUUEABfxK27MwECBAicFBAAV/j94Y/vffg0AG4ff9MePrjbjm590a5c/mX787u/bXt7AuAKa/AJAgQIEMggsG3t0ePWHm1b225b2/0UuPvPZtPaJsN8ZiBAoKTALgDu/tiz++/dj71Na2ee/LGn5IVdigABAgQI/EDgn59ebR989Gn77+cP2rUvb7Z71z9rt6590m78/+9Pnzw8PJzqT8nTDXv5yjtPA+Cl199oFy79pt0/vtsunj/bDl650Da7v+rxgwABAgQIvCAC2yX1ffdz3+7nwOW3BMAXZPuuSeD5COz+ZHz3iw7Lj+9/Y/c/ns9AvkqAAAECBFYWuHN03G7ePmr3H7Z2fO+o3bv5v3br8JN2/epHAuBp7eLkvwPw4PLb7Rev/b5tz5xtrfk7/07L2DkECBAgMI/AZvPd33bjF8Dm2ZlJCVQT2G4fLyFw+zQGVruh+xAgQIAAgR8XOLPZtG8e3Gl3vvxPu33tX+3m4T8EwNP6neVkALz06zfaz3/1u/byxVfb/tlzp/UJ5xAgQIAAgckEngRAfxf8ZHszLoEKAk/Cn/hXYZnuQIAAAQKdArtfBLt/dL3duPpxu/3Fv9vRV58JgJ2GP/n4yQB47mcH7eULr7T9l863zd7+aX3COQQIECBAYDqBJ//w73RzG5gAgfkFtv7R3/mX6AYECBAg0C+w/Jsvtu3Rw+N2/PXn7cHdG+3h8W0BsF/yx984GQBP60znECBAgAABAgQIECBAgAABAgQIEDgtAf8nIM8oKQA+I6DXCRAgQIAAAQIECBAgQIAAAQIEQgUEwGfkPTg4eP8Zj/A6AQIECBAgQIAAAQIECBAgQIAAgTCBw8PDN8MODzh4E3CmIwkQIECAAAECBAgQIECAAAECBAgQSCIgACZZhDEIECBAgAABAgQIECBAgAABAgQIRAgIgBGqziRAgAABAgQIECBAgAABAgQIECCQREAATLIIYxAgQIAAAQIECBAgQIAAAQIECBCIEBAAI1SdSYAAAQIECBAgQIAAAQIECBAgQCCJgACYZBHGIECAAAECBAgQIECAAAECBAgQIBAhIABGqDqTAAECBAgQIECAAAECBAgQIECAQBIBATDJIoxBgAABAgQIECBAgAABAgQIECBAIEJAAIxQdSYBAgQIECBAgAABAgQIECBAgACBJAICYJJFGIMAAQIECBAgQIAAAQIECBAgQIBAhIAAGKHqTAIECBAgQIAAAQIECBAgQIAAAQJJBATAJIswBgECBAgQIECAAAECBAgQIECAAIEIAQEwQtWZBAgQIECAAAECBAgQIECAAAECBJIICIBJFmEMAgQIECBAgAABAgQIECBAgAABAhECAmCEqjMJECBAgAABAgQIECBAgAABAgQIJBEQAJMswhgECBAgQIAAAQIECBAgQIAAAQIEIgQEwAhVZxIgQIAAAQIECBAgQIAAAQIECBBIIiAAJlmEMQgQIECAAAECBAgQIECAAAECBAhECAiAEarOJECAAAECBAgQIECAAAECBAgQIJBEQABMsghjECBAgAABAgQIECBAgAABAgQIEIgQEAAjVJ1JgAABAgQIECBAgAABAgQIECBAIImAAJhkEcYgQIAAAQIECBAgQIAAAQIECBAgECEgAEaoOpMAAQIECBAgQIAAAQIECBAgQIBAEgEBMMkijEGAAAECBAgQIECAAAECBAgQIEAgQkAAjFB1JgECBAgQIECAAAECBAgQIECAAIEkAgJgkkUYgwABAgQIECBAgAABAgQIECBAgECEgAAYoepMAgQIECBAgAABAgQIECBAgAABAkkEBMAkizAGAQIECBAgQIAAAQIECBAgQIAAgQgBATBC1ZkECBAgQIAAAQIECBAgQIAAAQIEkggIgEkWYQwCBAgQIECAAAECBAgQIECAAAECEQICYISqMwkQIECAAAECBAgQIECAAAECBAgkERAAkyzCGAQIECBAgAABAgQIECBAgAABAgQiBATACFVnEiBAgAABAgQIECBAgAABAgQIEEgiIAAmWYQxCBAgQIAAAQIECBAgQIAAAQIECEQICIARqs4kQIAAAQIECBAgQIAAAQIECBAgkERAAEyyCGMQIECAAAECBAgQIECAAAECBAgQiBAQACNUnUmAAAECBAgQIECAAAECBAgQIEAgiYAAmGQRxiBAgAABAgQIECBAgAABAgQIECAQISAARqg6kwABAgQIECBAgAABAgQIECBAgEASAQEwySKMQYAAAQIECBAgQIAAAQIECBAgQCBCQACMUHUmAQIECBAgQIAAAQIECBAgQIAAgSQCAmCSRRiDAAECBAgQIECAAAECBAgQIECAQITAt6UyJRdW5kjdAAAAAElFTkSuQmCC"/>
          <p:cNvSpPr>
            <a:spLocks noChangeAspect="1" noChangeArrowheads="1"/>
          </p:cNvSpPr>
          <p:nvPr/>
        </p:nvSpPr>
        <p:spPr bwMode="auto">
          <a:xfrm>
            <a:off x="215900" y="21167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16" y="2205581"/>
            <a:ext cx="6814887" cy="381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87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1403351" y="1096251"/>
            <a:ext cx="7267237" cy="305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 b="1" dirty="0" err="1">
                <a:solidFill>
                  <a:srgbClr val="434343"/>
                </a:solidFill>
              </a:rPr>
              <a:t>Подвести</a:t>
            </a:r>
            <a:r>
              <a:rPr lang="en-US" sz="2400" b="1" dirty="0">
                <a:solidFill>
                  <a:srgbClr val="434343"/>
                </a:solidFill>
              </a:rPr>
              <a:t> </a:t>
            </a:r>
            <a:r>
              <a:rPr lang="en-US" sz="2400" b="1" dirty="0" err="1">
                <a:solidFill>
                  <a:srgbClr val="434343"/>
                </a:solidFill>
              </a:rPr>
              <a:t>итог</a:t>
            </a:r>
            <a:r>
              <a:rPr lang="en-US" sz="2400" b="1" dirty="0">
                <a:solidFill>
                  <a:srgbClr val="434343"/>
                </a:solidFill>
              </a:rPr>
              <a:t>:</a:t>
            </a:r>
            <a:endParaRPr sz="2400" b="1" dirty="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ru-RU" sz="2000" dirty="0" smtClean="0">
                <a:solidFill>
                  <a:srgbClr val="434343"/>
                </a:solidFill>
              </a:rPr>
              <a:t>Разработано приложения на </a:t>
            </a:r>
            <a:r>
              <a:rPr lang="en-US" sz="2000" dirty="0" err="1" smtClean="0">
                <a:solidFill>
                  <a:srgbClr val="434343"/>
                </a:solidFill>
              </a:rPr>
              <a:t>c#</a:t>
            </a:r>
            <a:r>
              <a:rPr lang="ru-RU" sz="2000" dirty="0" smtClean="0">
                <a:solidFill>
                  <a:srgbClr val="434343"/>
                </a:solidFill>
              </a:rPr>
              <a:t> для удобного учёта пациентов </a:t>
            </a:r>
            <a:r>
              <a:rPr lang="en-US" sz="2000" dirty="0" smtClean="0">
                <a:solidFill>
                  <a:srgbClr val="434343"/>
                </a:solidFill>
              </a:rPr>
              <a:t>;</a:t>
            </a:r>
            <a:endParaRPr sz="2000" dirty="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ru-RU" sz="2000" dirty="0" smtClean="0">
                <a:solidFill>
                  <a:srgbClr val="434343"/>
                </a:solidFill>
              </a:rPr>
              <a:t>Создано 1</a:t>
            </a:r>
            <a:r>
              <a:rPr lang="en-US" sz="2000" dirty="0">
                <a:solidFill>
                  <a:srgbClr val="434343"/>
                </a:solidFill>
              </a:rPr>
              <a:t>4</a:t>
            </a:r>
            <a:r>
              <a:rPr lang="ru-RU" sz="2000" dirty="0" smtClean="0">
                <a:solidFill>
                  <a:srgbClr val="434343"/>
                </a:solidFill>
              </a:rPr>
              <a:t> таблиц, </a:t>
            </a:r>
            <a:r>
              <a:rPr lang="en-US" sz="2000" dirty="0" smtClean="0">
                <a:solidFill>
                  <a:srgbClr val="434343"/>
                </a:solidFill>
              </a:rPr>
              <a:t>2</a:t>
            </a:r>
            <a:r>
              <a:rPr lang="ru-RU" sz="2000" dirty="0" smtClean="0">
                <a:solidFill>
                  <a:srgbClr val="434343"/>
                </a:solidFill>
              </a:rPr>
              <a:t> из которых</a:t>
            </a:r>
            <a:r>
              <a:rPr lang="en-US" sz="2000" dirty="0" smtClean="0">
                <a:solidFill>
                  <a:srgbClr val="434343"/>
                </a:solidFill>
              </a:rPr>
              <a:t> </a:t>
            </a:r>
            <a:r>
              <a:rPr lang="ru-RU" sz="2000" dirty="0" smtClean="0">
                <a:solidFill>
                  <a:srgbClr val="434343"/>
                </a:solidFill>
              </a:rPr>
              <a:t>служит для аудита</a:t>
            </a:r>
            <a:r>
              <a:rPr lang="ru-RU" sz="2000" dirty="0">
                <a:solidFill>
                  <a:srgbClr val="434343"/>
                </a:solidFill>
              </a:rPr>
              <a:t>.</a:t>
            </a:r>
            <a:endParaRPr sz="2000" dirty="0">
              <a:solidFill>
                <a:srgbClr val="434343"/>
              </a:solidFill>
            </a:endParaRPr>
          </a:p>
        </p:txBody>
      </p:sp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1403350" y="62289"/>
            <a:ext cx="7489800" cy="8296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Результаты</a:t>
            </a:r>
            <a:endParaRPr sz="3800"/>
          </a:p>
        </p:txBody>
      </p:sp>
      <p:pic>
        <p:nvPicPr>
          <p:cNvPr id="204" name="Google Shape;204;p25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16"/>
            <a:ext cx="1243012" cy="6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6936900" y="6392916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39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1491934" y="1799368"/>
            <a:ext cx="7312633" cy="324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ru-RU" sz="2400" b="1" dirty="0" smtClean="0">
                <a:solidFill>
                  <a:srgbClr val="434343"/>
                </a:solidFill>
              </a:rPr>
              <a:t>Доделать</a:t>
            </a:r>
            <a:r>
              <a:rPr lang="en-US" sz="2400" b="1" dirty="0" smtClean="0">
                <a:solidFill>
                  <a:srgbClr val="434343"/>
                </a:solidFill>
              </a:rPr>
              <a:t>:</a:t>
            </a:r>
            <a:endParaRPr lang="ru-RU" sz="2400" b="1" dirty="0" smtClean="0">
              <a:solidFill>
                <a:srgbClr val="434343"/>
              </a:solidFill>
            </a:endParaRPr>
          </a:p>
          <a:p>
            <a:pPr marL="400050" indent="-285750">
              <a:spcBef>
                <a:spcPts val="1000"/>
              </a:spcBef>
              <a:buClr>
                <a:srgbClr val="434343"/>
              </a:buClr>
              <a:buSzPts val="1800"/>
            </a:pPr>
            <a:r>
              <a:rPr lang="ru-RU" sz="2000" dirty="0" smtClean="0">
                <a:solidFill>
                  <a:srgbClr val="434343"/>
                </a:solidFill>
              </a:rPr>
              <a:t>Оптимизацию базы данных и приложение</a:t>
            </a:r>
            <a:r>
              <a:rPr lang="en-US" sz="2000" dirty="0" smtClean="0">
                <a:solidFill>
                  <a:srgbClr val="434343"/>
                </a:solidFill>
              </a:rPr>
              <a:t>;</a:t>
            </a:r>
          </a:p>
          <a:p>
            <a:pPr marL="400050" indent="-285750">
              <a:spcBef>
                <a:spcPts val="1000"/>
              </a:spcBef>
              <a:buClr>
                <a:srgbClr val="434343"/>
              </a:buClr>
              <a:buSzPts val="1800"/>
            </a:pPr>
            <a:r>
              <a:rPr lang="ru-RU" sz="2000" dirty="0" smtClean="0">
                <a:solidFill>
                  <a:srgbClr val="434343"/>
                </a:solidFill>
              </a:rPr>
              <a:t>Изменить интерфейс</a:t>
            </a:r>
            <a:r>
              <a:rPr lang="en-US" sz="2000" dirty="0" smtClean="0">
                <a:solidFill>
                  <a:srgbClr val="434343"/>
                </a:solidFill>
              </a:rPr>
              <a:t>;</a:t>
            </a:r>
            <a:endParaRPr lang="en-US" sz="2000" dirty="0" smtClean="0">
              <a:solidFill>
                <a:srgbClr val="434343"/>
              </a:solidFill>
            </a:endParaRPr>
          </a:p>
          <a:p>
            <a:pPr marL="400050" indent="-285750">
              <a:spcBef>
                <a:spcPts val="1000"/>
              </a:spcBef>
              <a:buClr>
                <a:srgbClr val="434343"/>
              </a:buClr>
              <a:buSzPts val="1800"/>
            </a:pPr>
            <a:r>
              <a:rPr lang="ru-RU" sz="2000" dirty="0" smtClean="0">
                <a:solidFill>
                  <a:srgbClr val="434343"/>
                </a:solidFill>
              </a:rPr>
              <a:t>Расширить возможную функциональность приложения</a:t>
            </a:r>
            <a:r>
              <a:rPr lang="en-US" sz="2000" dirty="0" smtClean="0">
                <a:solidFill>
                  <a:srgbClr val="434343"/>
                </a:solidFill>
              </a:rPr>
              <a:t>.</a:t>
            </a:r>
            <a:r>
              <a:rPr lang="ru-RU" sz="2000" dirty="0" smtClean="0">
                <a:solidFill>
                  <a:srgbClr val="434343"/>
                </a:solidFill>
              </a:rPr>
              <a:t> </a:t>
            </a:r>
            <a:endParaRPr sz="1800" dirty="0">
              <a:solidFill>
                <a:srgbClr val="434343"/>
              </a:solidFill>
            </a:endParaRPr>
          </a:p>
        </p:txBody>
      </p:sp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1403350" y="62289"/>
            <a:ext cx="7489800" cy="8296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Дальнейшая работа над проектом</a:t>
            </a:r>
            <a:endParaRPr sz="3800"/>
          </a:p>
        </p:txBody>
      </p:sp>
      <p:pic>
        <p:nvPicPr>
          <p:cNvPr id="213" name="Google Shape;213;p26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16"/>
            <a:ext cx="1243012" cy="6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>
            <a:spLocks noGrp="1"/>
          </p:cNvSpPr>
          <p:nvPr>
            <p:ph type="sldNum" idx="12"/>
          </p:nvPr>
        </p:nvSpPr>
        <p:spPr>
          <a:xfrm>
            <a:off x="6936900" y="6392916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396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2627313" y="3166534"/>
            <a:ext cx="5184775" cy="510116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3200"/>
              <a:buFont typeface="Century Gothic"/>
              <a:buNone/>
            </a:pPr>
            <a:r>
              <a:rPr lang="en-US" sz="3200" b="1" i="0" u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Спасибо</a:t>
            </a:r>
            <a:r>
              <a:rPr lang="en-US" sz="3200" b="1" i="0" u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за</a:t>
            </a:r>
            <a:r>
              <a:rPr lang="en-US" sz="3200" b="1" i="0" u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dirty="0" err="1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внимание</a:t>
            </a:r>
            <a:endParaRPr dirty="0"/>
          </a:p>
        </p:txBody>
      </p:sp>
      <p:pic>
        <p:nvPicPr>
          <p:cNvPr id="221" name="Google Shape;221;p27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16"/>
            <a:ext cx="1243012" cy="6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>
            <a:spLocks noGrp="1"/>
          </p:cNvSpPr>
          <p:nvPr>
            <p:ph type="sldNum" idx="12"/>
          </p:nvPr>
        </p:nvSpPr>
        <p:spPr>
          <a:xfrm>
            <a:off x="6909500" y="6417249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436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403350" y="857339"/>
            <a:ext cx="7740600" cy="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2400" dirty="0" smtClean="0">
                <a:solidFill>
                  <a:srgbClr val="434343"/>
                </a:solidFill>
              </a:rPr>
              <a:t>Разработать информационную систему для удобного управления и учёта пациентов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403350" y="62289"/>
            <a:ext cx="7489800" cy="8296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Цель</a:t>
            </a:r>
            <a:endParaRPr sz="3800" dirty="0"/>
          </a:p>
        </p:txBody>
      </p:sp>
      <p:pic>
        <p:nvPicPr>
          <p:cNvPr id="103" name="Google Shape;103;p14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16"/>
            <a:ext cx="1243012" cy="6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6936900" y="6392916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366450" y="1988956"/>
            <a:ext cx="7489800" cy="8296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Функциональные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требования</a:t>
            </a:r>
            <a:endParaRPr sz="3800" dirty="0"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403400" y="3086022"/>
            <a:ext cx="7740600" cy="327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280"/>
              </a:spcBef>
              <a:buSzPts val="1400"/>
              <a:buFontTx/>
              <a:buChar char="-"/>
            </a:pPr>
            <a:r>
              <a:rPr lang="ru-RU" sz="2400" dirty="0" smtClean="0">
                <a:solidFill>
                  <a:srgbClr val="434343"/>
                </a:solidFill>
              </a:rPr>
              <a:t>Управление сотрудниками, пациентами и другими сущностями</a:t>
            </a:r>
            <a:r>
              <a:rPr lang="en-US" sz="2400" dirty="0">
                <a:solidFill>
                  <a:srgbClr val="434343"/>
                </a:solidFill>
              </a:rPr>
              <a:t>;</a:t>
            </a:r>
            <a:endParaRPr lang="ru-RU" sz="2400" dirty="0">
              <a:solidFill>
                <a:srgbClr val="434343"/>
              </a:solidFill>
            </a:endParaRPr>
          </a:p>
          <a:p>
            <a:pPr marL="285750" lvl="0" indent="-285750">
              <a:spcBef>
                <a:spcPts val="280"/>
              </a:spcBef>
              <a:buSzPts val="1400"/>
              <a:buFontTx/>
              <a:buChar char="-"/>
            </a:pPr>
            <a:r>
              <a:rPr lang="ru-RU" sz="2400" dirty="0">
                <a:solidFill>
                  <a:srgbClr val="434343"/>
                </a:solidFill>
              </a:rPr>
              <a:t>Автоматизация внутренних </a:t>
            </a:r>
            <a:r>
              <a:rPr lang="ru-RU" sz="2400" dirty="0" smtClean="0">
                <a:solidFill>
                  <a:srgbClr val="434343"/>
                </a:solidFill>
              </a:rPr>
              <a:t>процессов</a:t>
            </a:r>
            <a:r>
              <a:rPr lang="en-US" sz="2400" dirty="0" smtClean="0">
                <a:solidFill>
                  <a:srgbClr val="434343"/>
                </a:solidFill>
              </a:rPr>
              <a:t>;</a:t>
            </a:r>
            <a:endParaRPr lang="ru-RU" sz="2400" dirty="0">
              <a:solidFill>
                <a:srgbClr val="434343"/>
              </a:solidFill>
            </a:endParaRPr>
          </a:p>
          <a:p>
            <a:pPr marL="285750" lvl="0" indent="-285750">
              <a:spcBef>
                <a:spcPts val="280"/>
              </a:spcBef>
              <a:buSzPts val="1400"/>
              <a:buFontTx/>
              <a:buChar char="-"/>
            </a:pPr>
            <a:r>
              <a:rPr lang="ru-RU" sz="2400" dirty="0">
                <a:solidFill>
                  <a:srgbClr val="434343"/>
                </a:solidFill>
              </a:rPr>
              <a:t>Разграничение прав </a:t>
            </a:r>
            <a:r>
              <a:rPr lang="ru-RU" sz="2400" dirty="0" smtClean="0">
                <a:solidFill>
                  <a:srgbClr val="434343"/>
                </a:solidFill>
              </a:rPr>
              <a:t>доступ</a:t>
            </a:r>
            <a:r>
              <a:rPr lang="ru-RU" sz="2400" dirty="0">
                <a:solidFill>
                  <a:srgbClr val="434343"/>
                </a:solidFill>
              </a:rPr>
              <a:t>а</a:t>
            </a:r>
            <a:r>
              <a:rPr lang="en-US" sz="2400" dirty="0" smtClean="0">
                <a:solidFill>
                  <a:srgbClr val="434343"/>
                </a:solidFill>
              </a:rPr>
              <a:t>.</a:t>
            </a:r>
            <a:endParaRPr lang="ru-RU" sz="24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8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403350" y="62289"/>
            <a:ext cx="7489800" cy="8296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Моделирование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 smtClean="0">
                <a:solidFill>
                  <a:srgbClr val="323C8D"/>
                </a:solidFill>
              </a:rPr>
              <a:t>приложения</a:t>
            </a:r>
            <a:endParaRPr sz="3800" dirty="0"/>
          </a:p>
        </p:txBody>
      </p:sp>
      <p:pic>
        <p:nvPicPr>
          <p:cNvPr id="114" name="Google Shape;114;p15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16"/>
            <a:ext cx="1243012" cy="6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6936900" y="6392916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03350" y="891890"/>
            <a:ext cx="6420540" cy="1127732"/>
          </a:xfrm>
        </p:spPr>
        <p:txBody>
          <a:bodyPr/>
          <a:lstStyle/>
          <a:p>
            <a:pPr marL="25400" indent="0">
              <a:buNone/>
            </a:pPr>
            <a:r>
              <a:rPr lang="ru-RU" sz="2400" dirty="0" smtClean="0"/>
              <a:t>Физическая структура БД</a:t>
            </a:r>
            <a:endParaRPr lang="ru-RU" sz="2400" dirty="0"/>
          </a:p>
        </p:txBody>
      </p:sp>
      <p:pic>
        <p:nvPicPr>
          <p:cNvPr id="7" name="Рисунок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5696" y="1484784"/>
            <a:ext cx="6696744" cy="484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2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03350" y="1769770"/>
            <a:ext cx="7605600" cy="2614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434343"/>
                </a:solidFill>
              </a:rPr>
              <a:t>Особенности</a:t>
            </a:r>
            <a:r>
              <a:rPr lang="en-US" sz="2400" b="1" dirty="0" smtClean="0">
                <a:solidFill>
                  <a:srgbClr val="434343"/>
                </a:solidFill>
              </a:rPr>
              <a:t> </a:t>
            </a:r>
            <a:r>
              <a:rPr lang="en-US" sz="2400" b="1" dirty="0" err="1">
                <a:solidFill>
                  <a:srgbClr val="434343"/>
                </a:solidFill>
              </a:rPr>
              <a:t>реализации</a:t>
            </a:r>
            <a:r>
              <a:rPr lang="en-US" sz="2400" b="1" dirty="0" smtClean="0">
                <a:solidFill>
                  <a:srgbClr val="434343"/>
                </a:solidFill>
              </a:rPr>
              <a:t>:</a:t>
            </a:r>
            <a:endParaRPr sz="2400" b="1" dirty="0" smtClean="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ru-RU" sz="2000" dirty="0" smtClean="0">
                <a:solidFill>
                  <a:srgbClr val="434343"/>
                </a:solidFill>
              </a:rPr>
              <a:t>Р</a:t>
            </a:r>
            <a:r>
              <a:rPr lang="en-US" sz="2000" dirty="0" err="1" smtClean="0">
                <a:solidFill>
                  <a:srgbClr val="434343"/>
                </a:solidFill>
              </a:rPr>
              <a:t>азграничение</a:t>
            </a:r>
            <a:r>
              <a:rPr lang="en-US" sz="2000" dirty="0" smtClean="0">
                <a:solidFill>
                  <a:srgbClr val="434343"/>
                </a:solidFill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</a:rPr>
              <a:t>доступа</a:t>
            </a:r>
            <a:r>
              <a:rPr lang="en-US" sz="2000" dirty="0" smtClean="0">
                <a:solidFill>
                  <a:srgbClr val="434343"/>
                </a:solidFill>
              </a:rPr>
              <a:t>: </a:t>
            </a:r>
            <a:r>
              <a:rPr lang="ru-RU" sz="2000" dirty="0" smtClean="0">
                <a:solidFill>
                  <a:srgbClr val="434343"/>
                </a:solidFill>
              </a:rPr>
              <a:t>Регистратура, Лаборанты, Глав. врачи, Специалисты</a:t>
            </a:r>
            <a:r>
              <a:rPr lang="en-US" sz="2000" dirty="0" smtClean="0">
                <a:solidFill>
                  <a:srgbClr val="434343"/>
                </a:solidFill>
              </a:rPr>
              <a:t>;</a:t>
            </a:r>
            <a:endParaRPr sz="2000" dirty="0" smtClean="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ru-RU" sz="2000" dirty="0" smtClean="0">
                <a:solidFill>
                  <a:srgbClr val="434343"/>
                </a:solidFill>
              </a:rPr>
              <a:t>А</a:t>
            </a:r>
            <a:r>
              <a:rPr lang="en-US" sz="2000" dirty="0" err="1" smtClean="0">
                <a:solidFill>
                  <a:srgbClr val="434343"/>
                </a:solidFill>
              </a:rPr>
              <a:t>удит</a:t>
            </a:r>
            <a:r>
              <a:rPr lang="en-US" sz="2000" dirty="0" smtClean="0">
                <a:solidFill>
                  <a:srgbClr val="434343"/>
                </a:solidFill>
              </a:rPr>
              <a:t> (</a:t>
            </a:r>
            <a:r>
              <a:rPr lang="ru-RU" sz="2000" dirty="0" smtClean="0">
                <a:solidFill>
                  <a:srgbClr val="434343"/>
                </a:solidFill>
              </a:rPr>
              <a:t>для учёта входа в ИС сотрудников и редактирование некоторых таблиц</a:t>
            </a:r>
            <a:r>
              <a:rPr lang="en-US" sz="2000" dirty="0" smtClean="0">
                <a:solidFill>
                  <a:srgbClr val="434343"/>
                </a:solidFill>
              </a:rPr>
              <a:t>).</a:t>
            </a:r>
            <a:endParaRPr sz="20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403350" y="62289"/>
            <a:ext cx="7489800" cy="8296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Проектирование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базы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данных</a:t>
            </a:r>
            <a:endParaRPr sz="3800" dirty="0"/>
          </a:p>
        </p:txBody>
      </p:sp>
      <p:pic>
        <p:nvPicPr>
          <p:cNvPr id="123" name="Google Shape;123;p16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16"/>
            <a:ext cx="1243012" cy="6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6936900" y="6392916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104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1345450" y="1751089"/>
            <a:ext cx="7605600" cy="2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ru-RU" sz="2400" b="1" dirty="0" smtClean="0">
                <a:solidFill>
                  <a:srgbClr val="434343"/>
                </a:solidFill>
              </a:rPr>
              <a:t>Пример создания таблицы</a:t>
            </a:r>
            <a:r>
              <a:rPr lang="en-US" sz="2400" b="1" dirty="0" smtClean="0">
                <a:solidFill>
                  <a:srgbClr val="434343"/>
                </a:solidFill>
              </a:rPr>
              <a:t> employees</a:t>
            </a:r>
            <a:endParaRPr sz="2400" b="1" dirty="0">
              <a:solidFill>
                <a:srgbClr val="434343"/>
              </a:solidFill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1403350" y="7"/>
            <a:ext cx="7489800" cy="14144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Реализация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базы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данных</a:t>
            </a:r>
            <a:r>
              <a:rPr lang="en-US" sz="3800" dirty="0">
                <a:solidFill>
                  <a:srgbClr val="323C8D"/>
                </a:solidFill>
              </a:rPr>
              <a:t>.</a:t>
            </a:r>
            <a:endParaRPr sz="3800" dirty="0">
              <a:solidFill>
                <a:srgbClr val="323C8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Создание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таблиц</a:t>
            </a:r>
            <a:endParaRPr sz="3800" dirty="0">
              <a:solidFill>
                <a:srgbClr val="323C8D"/>
              </a:solidFill>
            </a:endParaRPr>
          </a:p>
        </p:txBody>
      </p:sp>
      <p:pic>
        <p:nvPicPr>
          <p:cNvPr id="141" name="Google Shape;141;p18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16"/>
            <a:ext cx="1243012" cy="6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6936900" y="6392916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7669213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84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1345450" y="1751089"/>
            <a:ext cx="7605600" cy="2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ru-RU" sz="2400" b="1" dirty="0" smtClean="0">
                <a:solidFill>
                  <a:srgbClr val="434343"/>
                </a:solidFill>
              </a:rPr>
              <a:t>Пример создания таблицы</a:t>
            </a:r>
            <a:r>
              <a:rPr lang="en-US" sz="2400" b="1" dirty="0" smtClean="0">
                <a:solidFill>
                  <a:srgbClr val="434343"/>
                </a:solidFill>
              </a:rPr>
              <a:t> patients</a:t>
            </a:r>
            <a:endParaRPr sz="2400" b="1" dirty="0">
              <a:solidFill>
                <a:srgbClr val="434343"/>
              </a:solidFill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1403350" y="7"/>
            <a:ext cx="7489800" cy="14144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Реализация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базы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данных</a:t>
            </a:r>
            <a:r>
              <a:rPr lang="en-US" sz="3800" dirty="0">
                <a:solidFill>
                  <a:srgbClr val="323C8D"/>
                </a:solidFill>
              </a:rPr>
              <a:t>.</a:t>
            </a:r>
            <a:endParaRPr sz="3800" dirty="0">
              <a:solidFill>
                <a:srgbClr val="323C8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Создание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таблиц</a:t>
            </a:r>
            <a:endParaRPr sz="3800" dirty="0">
              <a:solidFill>
                <a:srgbClr val="323C8D"/>
              </a:solidFill>
            </a:endParaRPr>
          </a:p>
        </p:txBody>
      </p:sp>
      <p:pic>
        <p:nvPicPr>
          <p:cNvPr id="141" name="Google Shape;141;p18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16"/>
            <a:ext cx="1243012" cy="6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6936900" y="6392916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36" y="3392248"/>
            <a:ext cx="7736864" cy="106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1345450" y="1085260"/>
            <a:ext cx="7605600" cy="87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rgbClr val="434343"/>
                </a:solidFill>
              </a:rPr>
              <a:t>Окно авторизации</a:t>
            </a:r>
            <a:endParaRPr sz="2400" b="1" dirty="0" smtClean="0">
              <a:solidFill>
                <a:srgbClr val="434343"/>
              </a:solidFill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403350" y="3"/>
            <a:ext cx="7489800" cy="8296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Разработка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 smtClean="0">
                <a:solidFill>
                  <a:srgbClr val="323C8D"/>
                </a:solidFill>
              </a:rPr>
              <a:t>приложения</a:t>
            </a:r>
            <a:endParaRPr sz="3800" dirty="0">
              <a:solidFill>
                <a:srgbClr val="323C8D"/>
              </a:solidFill>
            </a:endParaRPr>
          </a:p>
        </p:txBody>
      </p:sp>
      <p:pic>
        <p:nvPicPr>
          <p:cNvPr id="195" name="Google Shape;195;p24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16"/>
            <a:ext cx="1243012" cy="6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6936900" y="6392916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AutoShape 2" descr="data:image/png;base64,iVBORw0KGgoAAAANSUhEUgAABQAAAAL0CAYAAABTQJp2AAAAAXNSR0IArs4c6QAAPWh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zd0FBQUdTQ0FZQUFBRDN2WmNBQUFBQUFYTlNSMElBcnM0YzZRQUFBQVJuUVUxQkFBQ3hqd3Y4WVFVQUFBQUpjRWhaY3dBQURzTUFBQTdEQWNkdnFHUUFBQ2lyU1VSQlZIaGU3ZDBIbUpUbHZmRGglMkZ4YXdncUdKV2NRQ2lvalJ4QnJGeEJZc3g0Z294bllzbng1VHJGRVVXeFExOWhveE1haUFVUk9NTGFoclJ6bUlEU3hFelJwUUlZZ2dvb2lDc09wSzJkMXZabllXRnRoOUtDNGVnZnYybW12bWZhWVBXMzc3JTJCTXc3QlNVbEpkV1JOMlhLbE5ocnI3M3lXd0FBc0hyWmZQUE5ZOUNnUWJIZWV1dmxSeUlLODhleCUyQlc0bjUwOEJBTUMzWiUyQjdjdVZGUlViSEVRNjNLeXNwNnoxJTJGMGtMMWMxdXpacyUyQnM5diUyQjRoZTVrV1hRN0xYWDVSODJlWTk3JTJGZ3JSaDRTaXN6ekFBQWZLcyUyQiUyRnZqaiUyQlBMTEwlMkZOYkRldllzV1B1dUx5OFBENzU1SlBjNlpRTk50Z2cxbGxublpnd1lVSlVWVlhsUiUyQnZYdEduVDJQMk1sNk9vN0hjTnp6QiUyRk14dkYlMkJYYzlGWSUyRjg2ZiUyRmx0eGRvY1hqZkdQejRvTGlvYTM1Z1VTME9qNzZESDRsNnJsb2plJTJGNzlkYSUyRmZJZzd2TzNpaCUyQjhyZXglMkYyRExvb2U1OThWajJlT0c3cXJ4V3gwZnZ4bFdTNFBBTUJxcDVHQ09hTnlWbnpkZW9kWXVIdGJ4RDY3dEk5MThsdjFtbkZmbkhISWdYSGFYZm50UmMwWUdWTXJta2ViemZQYkxmYUpYZHF2RTBVdE5wNGZ1czA2dElnMVoweU0wcXYlMkJYJTJGejg2RXRqUkg0Y0FBQyUyQnFjV0N1Y01oRHl6WDhYMlBGOFNMWmV2RUMzWEhOem94WG51aEtrWlBqUmowJTJGUWR5TThIWjhhZWVlaXAzbkkzcjdQSDVBJTJGNlVPOTdvJTJGTCUyRmtqdSUyRktuNSUyQmRSZTV3eUExeDl6c3o0c1l2OHJlNzF5JTJCaWVjVyUyRjRyU0h0bzV1bVdMT1h1Nm96aTNpak9FSFpHNyUyRmh0eDJkbFk2ZTN4TjM4RzU0NmNlSDFRem5yMSUyQjVuaHc3ZTMzNlJDWFoyNm5kcnp2NEpyeHA1NTZ2T2J5JTJCZHVaJTJGemp2eW8lMkZudHdkZDFIV2hiY2VPSFR0MjdOaXhZOGZMZnR6MWxCZHl4M3VmODNyeXVQYnlQenp1cWR6eGtpNiUyRjliRlA1STUlMkYxbnRVN25oSmwyOUlJNjFoM2lqTyUyRjh1VjBhUjBkSFE4b1NTR0hYaGEzSlZiT3RFdmZ2TEd1VEZsOTh4NUE0JTJCT1MlMkJ0TSUyRldiaiUyQk1vbUElMkJQb1N5ZG5ndm5zbVBLcjAlMkJMWjglMkIlMkJLJTJGcnZNaW51eTE4OHV4Yml0ZTB6dm03bmU1UFBqTDFjMmlZRkhYeHFUYzllN054NXQlMkJjdm9QcjF2SFAybjl0RzMzMCUyRmlqU05QaTBjeXdYelZGb1BqeE96WXdHT2o5YiUyQnV5TnolMkJpTXg5M1JVM2x3eUxBeSUyRjZPak4lMkJWQlE5VWpPam5SMiUyRlphdnhjY1hSZDhidWQ5MFNXNDJ2dVh4MnFjWmR0MndWNDYlMkY0WGN6OXpjMVJNaXh6JTJCV2N6WSUyRjEzanhiajdva0RUM3UyNXZrdThwd0FBRmgycThrYTVyeHB0OFlUNzdXT0hiSlRzdG1sRTIwJTJGalZFTExiV29XZXVjbldIdXYzdEpOSiUyQiUyRnpxSldaWHc2NnA1TWJHZk1lRHBHZnZCRmJqVEszNHRaVFR0RnQ2NGJ4VkdiTjQyeFE1JTJCT3AwZE9pYUxNOVZ2c3MwdVVWRTZMY1RXWFhHRE9lJTJGRk12bVluM2YxT1RNMGM1eTViTVNydXlUJTJCbTJ2SFk2S2pvM0dMQjVXTlM1bm1NSzRvMm0wJTJCS3U5JTJGNU5GcHMzRFZhN05JNktrWU5qZmV5eTA1YTdCSnQxNW9SRThVeUFNQXFyM0dET1daa1FuWnF0TjM3b3VoeDRyN1IlMkJ1MTglMkZPWmtaNXl2ajYzR1h4cjc3YmRmSEhuSE83SGt2eVB5c3ZFOHBXbDAydiUyQnclMkJhRTZJM00lMkZjemJlSVk3cDBEem1qQjI2d3RZdFQ3cDdYTXpwdEglMkJjc05NNk1lV0oyek9QbzBsc2ZrSW1tRDhkVmVlNUFRQ3dxbXJrWU02RTdIMSUyRmlEZm0lMkZDQ08yalk3RTF3M1k1dEZoeFpyeG96Y3RPeFN2Qmx3SWRrUW54Sk5PJTJCMjBJRlFuM1IzdmZObzJmckxZJTJGVFFzRzlrVkxiSXoxVFhiR3gzVk9kcG1UMlJ2YTBhSDJMdDJWeHdiblJqN2IxNFowN0xUMXZuWjdaMUs1bVpDZlVhTSUyRkRRVDdqdTFqVThYbmpvSEFHQVYxZWpCbktuUHVIWElsS2ljJTJCc3dpNjNzejQwJTJCOEZ5VkhacGRrRElxRDFwbTU5RFBNR2JuWWJiNW1uVkNkRkhlUHE0am1heTdEMG9oSlYwV2ZGeXVqNjBVMXkwSnU3akNuWmtsRzVyYXU2dk5pVkhhOUtEZiUyQlZQOWRZdGI5JTJCZlhKdWRudG9sZ3pIJTJCclpHZWVLZGZJeERRREFLczhIbHdBQThIOHElMkI0YSUyRk9YUG01TGNhMXFKRmk5eHg5ckpMOHliQjdCdiUyQnNtJTJGbW16bHo1aExmOUZkWVdCamIlMkZzJTJGVDliN3ByJTJCQ1hmJTJGNHNGOHl6UGhrWEg3N3pmTFJyMXk1M0JnQUFyRTdXYkxsWnJGbjFhWXglMkI2ODJZOXM0VDhjVm5FM0xqODJlWXR6M291dmg2OXV4WWYlMkYzMWMyY0FBTURxWnQxMTE0MUpreWJGckNsdnhzUiUyRjNwc2JteCUyRk0yJTJGVzhJU29xS3VLMlB2dm56Z0FBZ05YTjMwdGZqSmZHZkpVTzVxRURqOCUyQmRBUUFBcTV1ciUyQnowY3c4dktZOGJFa1RHNXJEUTN0Z0wya2dFQUFLc09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RUpCU1VsSmRmYkVkajF2aUlxS2loZzY4UGpjR1FBcFZabWZIUE1xY3o4JTJCNER1dm9DQ2l1S2dnTWtjQVNWZjNlemlHbDVYSGpJa2pZM0paYVc3TURET3dYTEt4WEZrVkRnNHJ4V0ZlWmVhUHZNd3h3UEl3d3d3c2w5bHpxM096ekUyeXMzYW03ZmdPeSUyRjV4bCUyRjFhYlZwY0VFV21pWUFsTU1NTU5LS2FTaTRzcU01RmlJUERkJTJGWGdEenJnbThyOEtBRUFBQm9pbUFFQUlFRXdBd0JBZ21BR0FJQUV3UXdBQUFtQ0dRQUFFZ1F6QUFBa0NHWUFBRWdRekFBQWtDQ1lnUlZtOXVpYm9tdHg5cU96aTJQSDY4dmk2JTJGdzRBS3hNQkRPd2dzeU9jVSUyRjlMVVpXWms5WHhxaGJCOFZybiUyQmZPQUlDVmltQUdWb3hacjhjOUElMkY0WjhmMmZ4U0c3dFk0WSUyRjJBOCUyQnBaaUJtRGxJNWlCRldMVzZNZGk4THNSYTI5M2JKeHk5QSUyQmlLTWJIblFPZmo0JTJGejV3UEF5a0l3QXl2QUolMkZIaVgyNlBkNk5sOVBpZmJySDdQaWZFJTJGdXRFVEh2czNoZ3hKWDhSQUZoSkNHYWc4WDM4Y3R6MzhOU0lsdnZHTDNZdWljTDJQNDNEOXNvVTglMkZUU0dQRDBlMUdWdnhnQXJBd0VNOURJcW1MaTBJRXglMkJOT0lOZ2NjRVYxTE1rT0ZHOGNlJTJGNzEzckJOZnhmUDNQUiUyRnZKNHA1JTJCck5ueENZRjJUMXIxSGRZSTFwdnNXZjhac0RMTVhWdSUyRmdwWjA1JTJCTk16YXA3JTJGS0xIM2E1NVQlMkY1S3kwd2IlMkZyWUdIYnJ5YkhYRHphTTlYSjc5Y2djMW1nZFclMkJ4NWZGeHgzNmlGNzZ1dTl3ZkU3cm5iM1NWeU4xczFJOG9ldkRTTzJMWjFySmtiTDQ3bUhYYUwzJTJGeDVXSXlmV2YlMkJUZm4lMkZBN3JuN2EzJTJGS001RjV5ZXBSRlo4ODg5djhhOUklMkJUbm1tN3FYbXhiU3l4JTJCT1dDNDVhN0xGdnNrT1BPT3ZPUlY2bnV1Wk5qN0hEYm8yVDklMkZwQmJMaGVjYzMxaXB0SHUlMkIwT2l5c2VleWZxZmJpTFB0OTZUWTluejlna2QzdjF2ZGJ6YjZQOUtiSFFVNm1qNnBObjRyZjVmOCUyQkdYcGVxV1dQanlhdVBpSjAyclgydEZ6a2tiaDlnV1FsbW9IRlZmUkF2M0Q4c3ZvdzI4ViUyQkg3QlFiNUljMzNPUDRPS1IxeEZmUCUyRkRrZSUyRlBmeTdtQnVUbncyZG5qMCUyRiUyRlZQb3V1WlElMkJMamJ6eFZQUyUyQm1ETHNrZHUlMkJ3UmZ6c3BGdmkyZEVmeHF5aVZ0RyUyQlhmTW9tdk5aakIxJTJCWjF4NHhJNnglMkJVOHZpbWVYZEdkZmo0bmJEOTRpdGp2azRyanZ6ZkpZdDZSVnJCR1ZVVDdoaGVoJTJGNnMlMkJpeTg2OTQlMkJubGVNQlZVeDZMYzQlMkY1VTB6TWJ5OXNjang4MmdGeDhwViUyRnIzbnN1VDJTWkdRZSUyQjhSJTJGUGhKJTJGT0g2WDJMejdnSGg3MFpmN2kzJTJGR05idVd4QlklMkZPeWx1ZVhaMGZEaXJLRnBsSDI5bGVVeDU0NEc0c1BzUFklMkJkemh6VVE4Q3RZMVpSNDdOeGo0ayUyRjFQJTJCR2NxayUyQkdSdThkdXNUJTJCNTk4WHI3MyUyRldjek9qd09zS0lJWmFGU3ozMzQ0JTJCajN4WlVTYiUyRjRwRGRxck41WXdOZG83REQyb2JVVGtxJTJGdmJFTzB2ZUolMkZPR0o4ZlQwNnFqdXJyT29YSm12RHY0TjdGNVVXVzhkJTJGTTVjV2RaJTJGbFphN2hsOTM2OTcyUW5SZjdmc0dSdkd5VTlQcXpOZUhTTlAyaXgzbFV4MnhTZER6NGs5OXZsOWpKalpORFk1OU0lMkZ4MHVTdm9uTDJwekZwOHN5WU4lMkZlemVIZklsYkZ2bTZJb2YlMkJXeTZISE1iZkh2ciUyRkpYWGN5MGVPUzhJJTJCTGtVYnRHMzVjbXgxZVZzJTJCUFREeiUyQk5yN09QOTVIem8lMkJ0Nm1ZWjk1OGI0eFclMkYlMkJIaE9XcFptckpzWDl2ejAyN3B4YUZFMmJGdVVINnlxTVZudGRISU9HajRtcFgxWE9mNDZWWDAySkY2JTJGZE16SjNHJTJCVkRMbzJiWDFna2ZlZk1pbyUyQm16b3VTJTJGUzZOMHJLcEN4N3YzRTlpUk81NmMlMkJLZEc4OWQ4UHAlMkJhNnBpMHYyJTJGaldQdm5CcEZUWnRHZmM4NHV6NyUyQnFRdU9qaHZIVlVhejNhNk01N0wlMkZablglMkJmYXNuOUklMkZjUHoxQUl4TE1RQ05hc08lMkZsRFE4OU9yclc2ZVdJOVdPSGc3dEhKcG1qYk9EZmwyJTJCZnpJWE5vOVBQVDQzZiUyRkNpN01UMCUyQm1QWkZibmk1ekhvMWJqbnpqekd1c2lnNm5QcElqTHozNU9qYWJxMEZQeFNMVzBhbmZjNlBoNGJmRXYlMkJWS2MlMkZ5b1JmSGRVTWIyc2ZIJTJCSGpxMWEzaWJ5JTJGZEg2ZDJiUmRyMWQ1STl2RjJ2ektlZk9xUzJEcFRmJTJCV1BYQmEzdjFLZVAzTkpzdkY0WnB3NGVHWVViWGxjbkhub2h2bnh1amFLbmhkZkVrZnR2bVdzUCUyRjlPTTNlNzF2ZGoxN1A2eDVXN1pyY214JTJCdiUyRldlVEZMbHdydHI5NlZJeDV2RThjdVBYNkN4NXZjWnZZNWF3QmNkMGVtUWRiJTJCVVk4JTJCc3EzJTJCdzdOcWtuM3g1a25EbzZaUlZ2R2NXY2Vtdmx6cHg1ZlRJelhSazdOblBoJTJCSEhuZUNiRmIzWDh6Z0JYRXp4bWc4ZFR1ZXprNnhwRkg3Qml0YTBiblczJTJGbiUyRjQ0ak5zNmNHSDlQM1B2YWN2NFAlMkY5bmxNVDNYeVd0SGkzWFh5QTB0aiUyQm4lMkZ2RGZ1ZUN0VDltMk9paHN2MkRjMmFPQ240VnBkRG84JTJCcDJ5Uk9UVXQlMkZ0RiUyRmFBTkxJNHBpaDNQT2p3TTNhWkxmWGxqem5ZNkxjN0s3Q1lteDhlaHo0NWZxRXc5bmo3MHJUc25GWTRjNDZjYXo0bWVMdnBoTE12ZnJxTWpkVVp2bzFHN2QzTkI4MzlzNWpqbmlSN0ZlZmMlMkI1c0VWczlzTnNxbGJHZTIlMkJPJTJGJTJGYVdaY3dlRzNlZGNtSU1ucG41QSUyQmFrRyUyQk9zWlg3Q0FDdU9ZQVlhemZSJTJGM2hkM3Y1czUwYkZuZE4lMkY2ZXpXRGRiWGNQZzQlMkZLaHVmayUyQk9CUVNPV2VaJTJGTTg2YVBpZEtyZThlZk0lMkZmUmJOJTJGZWNkUzJ6ZkxuTEt2Wk1lWDFGM1B4MjdKYmo5aGhvWm53UlRXUExicnRGOW5PJTJGJTJCcmZvMkw4OUpyUmhXMFZoM1RyRkd2bXR4WlQyRDUyM2k4M0xSNlR5OTZMZW0lMkJpcmt3OCUyRnYyc1h2RllMaDc3eFFWN3QyMWdlVUk5cWlwaXh2dXZ4cURmSGhFWFpQNTJhZGJ0OTNGMnQlMkZxZllGWEZqSGolMkY5V0h4JTJCQU8zeENWbm5SZ0g3ZFFwTnR0dzA5ajdwc1FDNGhWaWRvejklMkIxblI2N0daVWRUaHBPaDN3ZDdSdHFFbnZPNFdzVSUyQlA3TmZRUjNIUDFiZkhpdzIlMkJxeEdnOFFobW9KRjhFaSUyRiUyRiUyRmQ2YUdkangxOFZ1TGVyWmMwSEJldEgxeW14UlIwejdSJTJGOFltdXF5eWYxaW56WUxYNzlKcTYzaW9CdmVqJTJCM1BmeWhldmUlMkJFMkxMQlFsMlNMMlBhQnpWenB4dHUweUZhNWs0MXJPV21XJTJCV0NPU3JuUm1XOWE1RFhqdlhXVFQyWXdpaHVVbE9BMHlkTWpRYVhRdWRVeEppJTJGbnJGUVBEWTAlMkI3M0FnajFURkJTdG5YbThQNDdqN3BrWFA3JTJGODBYajFINyUyQkpINnlkdjFpdGVWTmkyR1g3eE1ZdFdzYW0yJTJGOHNEampzNVBqOUgyNkwwdGZHeGZ1ejFvcld6WmM2enh0RnhaaSUyRnhobTlIcXVaVGU5M1FleWRmTUxONDhlbjN4YVhkbDB2eXAlMkYlMkZYZngwZzZheFJ1dE5vbE9uVGpXSFBjJTJCUFYlMkZLWEJHZ3NnaGxvSExYN1hsNWFYejBiZHolMkI3SFB0a25qTWxucnY1dkxpZyUyRjNNeGVTV2NYRnk3VmJPb2YlMkJGR2pZb3hnNkwzMlU4dVpUdzJyTEw4M1NpOXB2ZmlyMVBWSnpIMG5EMWluNHVlaWNuVm04U0JGOThSajc3NDc1ajQ0ZFNZTmFjNjVzMGFFJTJGY2NYJTJCJTJGcTRSV2pZa3dNNm4xMlBEbCUyRk5uMkRKZjVpS2x4JTJGOSUyQmp6d2tjeCUyQmFWYjQ1Z3QxNG81bjAyTWNlUEcxUnpzTlFOWUFRUXowQWdXN0hzNXRya3EzcWlvczllQ3hRNHpZOFR2c3Y5TCUyRmF0NDVzOFBSb043bUt0dkx4blZjJTJCT3owZmZITHpmNFR6eDR6dDV4OEUxbFM3VWVlSEZOWTkwV05ldDZwMDM0S0dibFRqVnMlMkJvVFJOVFBuYTdlSTVWczIlMkZYbE1HanM1ZDZyTlppWFI0RUtTdXZGNDZtMXg4YjVManNjYUxXUFB2dTh2ZUozbXpvcEpMOTBTQjYxWDh6cnQ4JTJGdVhNbyUyQmdSdFdFMHJqaWolMkJPaWN1M2Q0cWJYUmtmcEpjZkZBYnR1RlJ1VnJCJTJGTlVpVyUyRlFsVEVtRUc5NCUyQnduczdQcHA4WnRGemU4bG53eHN5ZkVFNWVmRzM5N2UwNTBPT0clMkJlUHZ6JTJGRjVDN0NVRFdBRUVNJTJGRE5WVTJJcDI5JTJGSXI3TW5Oem15UDJpYzNLcFJQUFklMkJxQWpZNnZNcWNvMzdvdW54eTVMOGhaSHl5Nkh4b1dYZG85MW9qSkdEWDRwYWpKMFdhMGJHJTJCJTJCNFMyNlBIUjg5ZEclMkI4bkZ4TVBTdmVIZnBVTHBqYjdMeFRiRnB2N1k2TkY4b1NlNVNZOVhZTWVmUzl6SW1XMFhXM3pnMHNBY25FNHgyblJhJTJGYWVMeXcyMkp2bWx4cXhjMmlmZGNUNHklMkYzbnh0YlpGNm50d2M5RUslMkZuRjA1JTJGUG1sMFRNanVyM21iSTJMJTJGYlJaZHE1RlJWUjRmdnZmdHZOV3ZZc3dkY1Zxdm10bjBVMiUyQjdNTG90OVJPdWlMSiUyQng4VkoyZGRxMjh2amdUOGVGcDNyZlFjalFPUHdFd2I0eG1hJTJGJTJGVmpjOFVLdXd1TEklMkZUbzMlMkZPYTN2SFczJTJCVVg4YXBmc3JzdEd4WUQ3MzRpbDNkRmFZMXIlMkZKJTJGOFRKJTJCUjJmbkYzOUxxaTRROUJxUmh6WDF5V2ZaZGgwWmJ4NjElMkZ2TnYlMkJEV0JZMlBlNiUyRiUyRkslMkZ4ZXIyTGt6TWhmTjlsdVRjcVJwc0Q0b2pjUng4dXJuSjAlMkZ6ajdkOFBpeTJXT3g2VlEzOXJyNlIlMkZHdE1WZSUyQktyNFpOaE5jV2wyUDlvcld1WG82SCUyRjI3MkxZbHpXejZSY3V3eE91bWxRYWwxNzJXdVpQZ1RaeDFDWEh4WGIxZEQ5QVl4TE13RGUwWU4lMkZMUlRzY0UlMkZ1bnA1ZHJyTEZaZER0OHA5eWVIOGJlJTJCMUM4dWRUN1pLNktXV01mak1zdmVqUyUyQnpPN0s3WkJkNjk5WDc5Sm8lMkZ1TTQlMkZlWmUlMkJROUJPVEIyT2FKZmpQaXdZc0dhNnV4SFJ6OTlWUnk4eDBuNTliVTN4cW03MUxQbmo1eTFvOFVIbDhjZWU1MFREJTJGNzdzNmhkTWx4VjhWRzhkTVBCc2NkSlQ4Yk1hQmI3WG5GZTdOUEFIamslMkJldTd4ZURWelAxdWU5OWU0WkduamNkS0Q4ZnRMN283blJrJTJCSjhvWFdLVmZFUjZNR3hkbSUyRnVpR3luZDVzeDkyaWMlMkY0bXY3ZlJWckZwN29YJTJGWSUyRlM2WmtpOFg1RiUyRnhwbm5PNmIwd2pqNDhEdWpvazEyRjNncjJFZlB4ZU92enN6OEhYSmUlMkZQV1NaWmxObnhXdjNIWkpESjZaJTJGWG83Sjg1cTZBVUZhRVNDR2ZobVpyMlIzJTJGZHlVV3g3JTJCRDdSYWFuMlhMRkdiSG5BOGZIVGJMaU52ek1HUGwlMkZQbW9oNjlwSlJVRkFVNjIxeFNOeVclMkZaUzNIJTJGZUpHNDdiWm9tejJRMHJqUFc3WFJHUERUb3VPcXd4Sjk1JTJGNEpUWWRjTzFvMmlOMXJIUmh1dEZjWk5Xc2NXJTJCdjRzaDA0cWk4MG4zeDVCclV1dHJ0NGx6Yjc4cDluenZEM0hJMXEyamFlWTIyclZlTTRyV0xvbWY5QjRTMHlxYnhZJTJGN2xNYWRKMnlaZkx6WmVCelFlOWRvS01zWFUlMkZWWkRQdjkwYkhIRDlwRjg2WjFYcWVpdGFOa3gyT2klMkYlMkJqWjBiUnpyJTJGaEh2ME9qZmY0cWhSMFBpWXQ3Ylo3NTF5cVBWNjdZTHpaZGU2MW8zYTUxckpsNXZsc2RkSE5VbmpJZ3JqbDBTZm42Y3B5OGVaMzdXJTJCalFLdmJLNzVidTVaTTN6NDIxUCUyQldaJTJCdmZuWExSbG5EZWdkJTJCeTYxRTg0OCUyQmZadSUyRmZGSlRmbHB1dmpxRDVIeHpiTCUyRndVQXNOUUVNJTJGQ05USCUyRjklMkZwcDlMeGR0RzRmdms5Z1g4U0lLTjkwblRzaDltTWUwZUhMd3EwdTVUJTJCYWlhRmF5YlJ5YTNWM2FrRDZ4MjlKUFN6WmdyZWgweEIzeDdnZXZ4RjFuOTRqdDJ6V1Bvam1meFFjZnpvcWlWcDFpaiUyQk11ajN0Zm14UmwlMkZYckdaa3Y0MyUyRjdyZERraEJvOGVFYmVmdEh0MFdQUHptUExaN0NocVZoTGJIbnB4NWpiR3hRdVg3cGwlMkJROXR5eEdPMDdCcTlydnlmMlBNSEhhTmQzVjNCTlcwVkcyOSUyRmFGeDg3MnN4cWV3UHNjOUNkOXd5OXJobVZJeDU0cW80JTJGRWV0TW4lMkI2ekluUHBwVEh1dHNjR3BjJTJGJTJCbW9NdVdUUCUyQlA2Mzhwc2hPNXMlMkJJSG92MHhQJTJCSlA3MyUyQmo3eDlKZlpMN2N6NCUyRlFHOWk4TjBOZ0tTa3BLcXJNbnR1dDVRMVJVVk1UUWdjZm56Z0JJbVQwM29xcTZPdFlvenNSdllVRiUyQmREWHolMkZvRFlmZE5meCUyRk94YyUyRlFiTnpKTzJpdyUyRlRzNzBaOCUyQkk3ZmE2S1NwUGZqcmUlMkJQUGV5JTJGOG14bTlvenJ6cTNCcnVwc1VGVVdTYUNGaUNxJTJGczlITVBMeW1QR3hKRXh1YXcwTiUyQlpIQndBQUpBaG1BQUJJRU13QUFKQWdtQUZZSVZydTJUZmVyNjZPRCUyRjRQMXk4RE5BYkJEQUFBQ1lJWllIbHQ4cXQ0cnJvNnFxdnRJUU5nVlNh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DZ29LU21wenA3WXJ1Y05VVkZSRVVNSEhwODdBMWc1VldhJTJCbyUyQmRWNWpkV29ObHpJNm96JTJGelV0eXZ6bFhWaVFINFh2bmpuenFxTXE4MzNScEtnZ2lsYndORkZCNWx1aFNlWSUyQnNzZkF5dW5xZmclMkZIOExMeW1ERnhaRXd1SzgyTm1XR0dWVXhWVmY0RThLMnJ6b1I1YmhZS1dLV1lZWVpWek56S1REVG5adE15ZnhHdndGbXU3QXh6VmFZTzFpaHVuQm5tQng5JTJCSWxxMiUyQkY1JTJCQ3hyUHZLcUNUTWhtWjVlck05OFRLeVpucDglMkY0UExwMzMlMkY5YiUyQmQ0RFZxejZacGdGTTZ4aVZ0WmdIdjdjaU5oajk2NzVMV2c4MlNVWmxWVVJUWXRYM0pLTTdOZnZyaiUyRnBLcGhoRldCSkJnQUFMQ1BCREFBQUNZSVpBQUFTQkRNQUFDUUlaZ0FBU0JETUFBQ1FJSmdCQUNCQk1BTUFRSUpnaGxWYyUyQmN0OW9uTkJRUlRrRDEydWV5dCUyRkRnQ3dOQVF6ckFZNlhsc1cxZFhWTVd2a2hiRnBmZ3dBV0RxQ0dWWnhYNDJmRUswNnRjNXYxVkglMkJjdlRwWER2ejNDYU9MZjBvT3hndjklMkJtODBHejAxTHVQenA5WGU1MHVrWjJrJTJGdUxWeSUyQkxRbTBiWGpHZE12ZnVVM0RnQXJHb0VNNnpTeW1QQ096Tmk2dzdmejIlMkZYbWhwMyUyRjNmM21Iak5sTnpNYyUyRlhIZldQR0w4JTJCTm1pN3VHTmVXWmNZeTQyUE8zanAzNlJxWm1MNjJWd3h0WVk0YWdOV0xZSVpWMmxjeGZrS3JXR3lDZWVyUXVIZjhPWEYyajN4SXR6MHdMamp4c3hqN2FjMW1mY3BmdmpaNlRUdzV6dTJXSDhpWWNGSFhLQzR1enMxR2IzRDBzJTJGbFJBRmkxQ0daWWxaVlBpSGRtYkIyTFRUQXZxMW12eExXOUpzWjUxeHdVRyUyQlNIc2phOWRFVE1temN2Tnh2OThhQTk4Nk1Bc0dvUnpMQUtLeCUyRjllQXh0MVNrV1c4SGN0bHNjMGZIYXVLNTJiZkxVUiUyQktLVyUyQnVaaWM0YjElMkIlMkJhbUhqZU5WRTdJUTBBcXhQQkRLdWtMJTJCS1ZpN2VLNXJzTWpwNW45NGpGTzdkdEhEV3diOHc0cUtUbURYNGJYQkc3RGZ0ckEwRThNMTZlMlhQQjhnMEFXTTBVbEpTVVZHZFBiTmZ6aHFpb3FJaWhBNCUyRlBuUUdzbk9aV1JsUmx2cXViRkdYJTJCSWk3SUQ2NEFzJTJCZG03NmM2MWlqTzNFOGozTkh3NTBiRUhydDN6VzlCNDVrenJ6b3FxeUthRmhkRTBRcWFKc3AlMkIlMkZlNzZrNjdmeXZjZXNHSmQzZSUyRmhHRjVXSGpNbWpvekpaYVc1TVRQTUFBQ1FJSmdCQUNCQk1BTUFRSUpnQmdDQUJNRU1BQUFKZ2hrQUFCSUVNd0FBSk5nUE02eGlhdmZEWEpUZEQlMkJ4S3RCJTJGbWh4OTVLbHAlMkJiNzM4RmpTZWVkVUZtYSUyRlZ3aWd1ckk3Q3FNcVBOcTdwbjglMkJNQTd2dkY1bHZDZnRoaHBWY2ZmdGhGc3l3aXFrTjVoVXRHOHpWbWYlMkJhWnVOQUhmQWRsdjNna3BvUEZGbHhIMXhTVjNIbVByNk4lMkJ3RldEQjljQXF1QjJsJTJGVzM4WWgyOG4xalRzNGZOY08zOWJYcWxpR1ZaTnZhMWpGRkdUQ0lQdEwyOEhCNGRzJTJGaUdWWU5mbldCZ0NBQk1FTUFBQUpnaGtBQUJJRU13QUFKQWhtQUFCSUVNd0FBSkFnbUFFQUlFRXdBd0JBZ21BR0FJQUV3UXdBQUFtQ0dRQUFFZ1F6QUFBa0NHWUFBRWdRekFBQWtGQlFVbEpTblQyeFhjOGJvcUtpSW9ZT1BENTNCa0RLN0xrUlZkWFZzVVp4NWklMkZ2d29MODZQSjc4T0Vub21XTDclMkJXM29QSE1xeXFJNnVxQ0tDcXNqc0tDM0slMkI4UmpkOXh1ZlI4NkQ5ODF2QXl1enFmZyUyRkg4TEx5bURGeFpFd3VLODJOQ1daZ3VUUjJNQTklMkZia1Rzc1h2WCUyRkJZMG5qbnpxcU95S3FKcGNUYWE4NE9Oek5jdnJEcnFDMlpMTWdBQUlFRXdBd0JBZ21BR0FJQUV3UXdBQUFtQ0dRQUFFZ1F6QUFBa0NHWUFBRWdRekFBQWtDQ1lZWlUxTmU3dVhoQUZCWXNldXNSMWIlMkJVdkFnQXNrV0NHVmRsNng4VERVNnFqdXJyMjhIRU1PaUIlMkZIZ0N3VkFRenJLYktYJTJCNFRuV3RubmJ0Y0Y3bEo1JTJGS1hvOCUyRlByNHRuN3U2ZW40MXVFOGVXZnBTN2ZPNjh6cld6MUczaVY0OTlYRE9lVWZlMnVtU25yJTJGTzNZeUliZ0ZXQllJYlZWTE9kTDR0MzhqUFBIMSUyRndyN2l1Tm96SG54T25UN215WmtiNjQ3NHg0NWZuUnVsSFUlMkJQdSUyRiUyQjRlRTYlMkJaTW4lMkY4ODFQNnhPTUxtams2WGxzV3MwWmVHSnZtdHdGZ1ZTR1lZYlcxWUkzekJrZmZIYVBHZmxvejNQSGF1TyUyRnNyV3RPdCUyQjBXUiUyQnc4S3NiJTJCZTJqY213bnBzM3Q4UHo5JTJCWUp6OXklMkJueG44OXFOcjhhUHlGYWRXcGRzMUVyYyUyRmx0OHJQT2JZNHRqWHlPQThCS1J6RERhcWs4WHU1elVBejVaYzJNOFRlYkdaNGFRJTJCOTlQYmJ1a0klMkZwV3Bud0xzdk5ZTSUyQktSemZ1SDRPc3p3QmdKU1dZWWJYMFZZeCUyRmMyWSUyQmNzdGo5T01QeElTYU15TEczeEZQNWVPMiUyRk9XYjQ3THh4OGQlMkJlM2VMSXpJQlBIJTJGWnh0Ukg0cnFCTFdPelZ0blQlMkZ4djNaaSUyQlRuNVJlWFBhJTJCNXQ4NkFLeDBCRE9zbHRyR2dSY2NFcmR2azEweTBTRXVtNzdEZ2hubWpudkclMkI3JTJCcldVclJ2UHZFdU9aJTJGejQ2dE01YyUyRmFtRGZtSEZRU1c2OFlJTXJZdGNuQnNUUEMlMkIlMkJQSHUzT2pCWlhIWjI1ekNMbUw4bllJTTVvY1ZVYzNXQlFBOEIzVzBGSlNVbDE5c1IyUFclMkJJaW9xS0dEcnclMkJOd1p3R29vdTNlTEkxNkl3eDdQUm5MYTdMa1JWZFhWc1VaeDVpJTJGdndvTDg2UEliJTJGdHlJMkdQM3J2a3RhRHh6NWxWSFpWVkUwJTJCS0NLRnBCMDBTJTJCZm1IVmNYVyUyRmgyTjRXWG5NbURneUpwZVY1c2JNTUFNQVFJSmdCaFpvdG5OY3RoU3p5d0N3T2hITUFBQ1FJSmdCQUNCQk1BTUFRSUpnQmdDQUJNRU1BQUFKOXNNTUxKZkczZyUyRnpndzglMkZFUzFiZkMlMkIlMkZCWTFuWGxWQlZGZG45OEZjSFlVRnVWOTVqVzc2ak0lMkJqNTBINzU3ZUFsVmw5JTJCMkVXek1CeWFleGdoaFhsMiUyRmpnRW1EVjRZTkxBQUJnR1FsbUFBQklFTXdBQUpBZ21BRUFJRUV3QXdCQWdtQUdBSUFFd1F3QUFBbUNHUUFBRWdRekFBQWtDR1lBQUVnUXpBQUFrQ0NZQVFBZ1FUQURBRUNDWUFZQWdBVEJEQUFBQ1lJWkFBQVNDa3BLU3Fxeko3YnJlVU5VVkZURTBJSEg1ODRBVm02OWUlMkZlT2R1M2E1YmNhWDFVMGlld1BqOExxdVZGUVVETUczMFZWVVpUNVdpM00lMkZGY1pCWm10RmVIRER6JTJCTTY2JTJCJTJGUHI4RnJNeXU3dmR3REM4cmp4a1RSOGJrc3RMY21HQ0dWZFNOTjk0WVBYcjB5RzgxdmpuekNuTEIzS1N3S2dvTEZUUGZYWE1yTTlGY1hSQk5pakolMkY0QlhrZnVVMXV0TFMwdWpWcTFkJTJCQzFpWjFSZk1sbVFBQUVDQ1lBWUFnQVRCREFBQUNZSVpBQUFTQkRNQUFDUUlaZ0FBU0JETUFBQ1FJSmdCQUNCQk1BT3J0NmxENG96dDk0MmIlMkZ2VlZmZ0FBRmlhWWdkWGExRGVmak1tYk5vdSUyRjNqSXNwdWZIQUtBdXdReXN4cWJHbTA4V3gzSDlMNDFmalgwc1J0UVc4NWhiWTYlMkJPSGFOaiUyRnJEdlRmJTJCS3J4WVo2M2ppWTduQW5qcmtqTmklMkJkbXpmbXlJM1VaMmR0ZTc5V0x4NDYxNzV5OWZPWUUlMkJOSVdmMGpzZnEzayUyRnVPbVBpMXIzeXQ1RTVuRmg3Z2R6c2QlMkIxNDNkdllmdjVsTzNZOE1YOTdkVzhqZjluNkhuTm03UGpzODhsZXBhNjY5NVYlMkZIbVBtUCUyRjc4ZGZNWEJWamRDR1pnOVRYMXpYaXllSSUyRm8yckpMN0hiWTJIaHNmakZIYlB6YkIlMkJPdDhlTmolMkZQaEg0JTJCQTNoOGU0VFU2TVlabnRSODglMkJPbTU2TFROJTJCNndIUk1oT2ZSJTJGNWgwJTJGakxXOW5MWmM0N3VEVE9HWkNQMFdkUGowRWIlMkZpTTNQdjdSZzZQMG5BRTFNVDFmSm5Ddkd4b3RtMlZQZDRrVGg5WGNSdmIlMkJmdlRhaUV5Y1pzNCUyRjhnJTJCeDZWJTJGZXF1YzI5cXg1REpueEVmM1dqT0c1eDEzbk5rYWNHUlAlMkJOaXltZDZubk1XZXZ2cGhGN212STZmSEQ4aUhSJTJGejlueG11NTIlMkJzWDNkZk5YeFJnTlNTWWdkVldkamxHOFI1ZGN4SFpaYmZEWXV4ajJWQ3RNZkdQUFdQcjNPenFIMlBER3pJQnVYYiUyQmpEckdQSDklMkZkRHJ0bVBubmRUbjQzTmp5Z3clMkZpNiUyQnpHbmpmRmxRZms4N1RMYm5IWTNMZmpnOXdaTmNiY2VtcThlY2daMFMwWHpGbTFNOFNaJTJCenM5RyUyQlBQeCUyRjJkVG90akZ0eDRuTHZsQiUyRm5iZURaTzM3Rm01dmZZZDQ2UFMlMkZQM00zJTJCMnUlMkJ2SjhXZ200ajlZYkJxNXhvTG5scCUyRk5YdlMlMkJzdHEyajg3cjVFOERyT1lFTTdDYUdoTVBYZk5vUEhUNmpqVkxEcnBmRnhPZldiQXNZOEVNODI5ajhsbjVwUmFOWmN5dGNlcWJaeTRJNnB6YUdlTDglMkZWWGtoJTJCdTFZSWI1cjUzdmlJdHkwWHRySFBsUXQzZ205NWdmamJOTDhoZXRSOTNaOHg4TiUyRmxzRDk5VWxEdTQ2TlBhdURmQXY4c01BcXlIQkRLeWVjck9xTjlVc09jZ2Zzc3NiN3Z6Ym91dDdXOFdtWGVxWlhzN0l6VXIlMkZLUk9jJTJCU3VNZWVpYWVMdDklMkIxZ3p1JTJGSHNndmllT3FSJTJGRE9oMFFIVE45Zkg3Y1dmZiUyRjhTWlZ6YTBQQ0p2eTkzaXNMRiUyRmlyOHR1UEc0NXUzMjBUNTM0d3UwYmQ4NXNoUEJVejk0SjFwdW1iJTJGdjdIT2JrajJ4QkZNJTJGaUhmS004ZUwzbGZlWnhQS1lzZWJYck1rQTFqdENXWmd0WlJiVG5GQXpYS01XbTElMkY5RiUyQng0UXZEWTF4RjNXVUxYZU9oTFElMkJwZDBsR2REa3hiajY0TkhwdVhiTzhvZnViWjhZOXAlMkY4d2NoZmRzMjI4OW91YThhN1pkYzUlMkZxQTNrQ1ZIJTJCMDJOaXI0VnF1ZTRiOW5yRjdETiUyQmxibSUyRkxuSGl6UWRIYWMlMkJ0YThhN3Z4bG4zbE83TkdUQmtveU92V1pIejh5TnRkMzMxOUd0TlAlMkJZJTJGJTJGaFIlMkZEUXh3enolMkZ1WFU5T2I0JTJCTHJ1a1pKSDd5cjdwNzUlMkIzeHFrUDlZaVRGbjZnQUt1bGdwS1NrdXJzaWUxNjNoQVZGUlV4ZE9EeHVUT0FsZHVOTjk0WVBYcjB5RzgxdmpuekNpTDd3Nk5KWVZVVUZoYlVERklqdThlSjYlMkJiR1JkY3ZZUmFaYjhYY3lvaXE2b0pvVWhSUldKRDdsZGZvU2t0TG8xZXZYdmt0WUdWMmRiJTJCSFkzaFplY3lZT0RJbWw1WG14c3d3QXdCQWdtQUdhR3h0OTQyJTJCWnBjQlZobUNHUUFBRWdRekFBQWtDR1lBQUVnUXpBQUFrQ0NZQVFBZ3dYNllZUlhWdTNmdmFOZXVYWDZyOFZWRms5eCUyQm1BdXI1MGFCM1REekhWWVZSWm12MWNMTWY1VlJrTmxhRVQ3ODhNTzQlMkZ2cnI4MXZBeXF5JTJCJTJGVEFMWm1DNXpKNmIlMkZUQ0k2bGlqT0JQTlByaUU3N0E1ODZxak10UEpUWXNMb3NqJTJGVndXV3dBZVhBQURBTWhM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CVHVmOEZia1QyczI3cERmZ2dBQUtoVlVGSlNVcDA5c1YzUEc2S2lvaUkzQ0xBa0JZVkZVVkJRa04lMkJDNzc3cXFxcW9ycTdLYndFMHJMaTRPR1pOZVRNbSUyRnZQZTNQYjhZTzdZOVlSWWI0TXV1VUdBSlN2SVJMTlZYYXc4Y3JGY25mdVZCNUNVJTJGUU43MHB2JTJGaU0lMkZlZnlXM1BUJTJCWUFRQ0F4WmtlQWdDQUJrWDhmOEp4SzNwdnBHM2RBQUFBQUVsRlRrU3VRbUNDJTNCJTIyJTIwdmVydGV4JTNEJTIyMSUyMiUyMHBhcmVudCUzRCUyMjElMjIlM0UlM0NteEdlb21ldHJ5JTIweCUzRCUyMjQ1MjcuMDA0NDgyNzU4NjIxJTIyJTIweSUzRCUyMi0xMTQ2LjAwMjQxMzc5MzEwMzQlMjIlMjB3aWR0aCUzRCUyMjMwMCUyMiUyMGhlaWdodCUzRCUyMjE2OC40NCUyMiUyMGFzJTNEJTIyZ2VvbWV0cnklMjIlMkYlM0UlM0MlMkZteENlbGwlM0UlM0MlMkZyb290JTNFJTNDJTJGbXhHcmFwaE1vZGVsJTNFOOulOQAAIABJREFUeF7s3Qd4HOd97/vfVmDReycIEKxg750iKVHFKqS6KFuyrnzjNJ/jnDjJSTu5vk/uPSflJI7jJDdxkS1bXaIaRYkm1cXeOwmSAEH03hZY7GLbfWYWpNhNQOSCQL77iA+H2pn3nffz/mdm94fZhUU8EEAAAQQQQAABBBBAAAEEEEAAAQQQQGDEClhG7MgYGAIIIIAAAggggAACCCCAAAIIIIAAAgiIAJAiQAABBBBAAAEEEEAAAQQQQAABBBBAYAQLEACO4MllaAgggAACCCCAAAIIIIAAAggggAACCBAAUgMIIIAAAggggAACCCCAAAIIIIAAAgiMYAECwBE8uQwNAQQQQAABBBBAAAEEEEAAAQQQQAABAkBqAAEEEEAAAQQQQAABBBBAAAEEEEAAgREsQAA4gieXoSGAAAIIIIAAAggggAACCCCAAAIIIEAASA0ggAACCCCAAAIIIIAAAggggAACCCAwggUIAEfw5DI0BBBAAAEEEEAAAQQQQAABBBBAAAEECACpAQQQQAABBBBAAAEEEEAAAQQQQAABBEawAAHgCJ5choYAAggggAACCCCAAAIIIIAAAggggAABIDWAAAIIIIAAAggggAACCCCAAAIIIIDACBYgABzBk8vQEEAAAQQQQAABBBBAAAEEEEAAAQQQIACkBhBAAAEEEEAAAQQQQAABBBBAAAEEEBjBAgSAI3hyGRoCCCCAAAIIIIAAAggggAACCCCAAAIEgNQAAggggAACCCCAAAIIIIAAAggggAACI1iAAHAETy5DQwABBBBAAAEEEEAAAQQQQAABBBBAgACQGkAAAQQQQAABBBBAAAEEEEAAAQQQQGAECxAAjuDJZWgIIIAAAggggAACCCCAAAIIIIAAAggQAFIDCCCAAAIIIIAAAggggAACCCCAAAIIjGABAsARPLkMDQEEEEAAAQQQQAABBBBAAAEEEEAAAQJAagABBBBAAAEEEEAAAQQQQAABBBBAAIERLEAAOIInl6EhgAACCCCAAAIIIIAAAggggAACCCBAAEgNIIAAAggggAACCCCAAAIIIIAAAgggMIIFCABH8OQyNAQQQAABBBBAAAEEEEAAAQQQQAABBAgAqQEEEEAAAQQQQAABBBBAAAEEEEAAAQRGsAAB4AieXIaGAAIIIIAAAggggAACCCCAAAIIIIAAASA1gAACCCCAAAIIIIAAAggggAACCCCAwAgWIAAcwZPL0BBAAAEEEEAAAQQQQAABBBBAAAEEECAApAYQQAABBBBAAAEEEEAAAQQQQAABBBAYwQIEgCN4chkaAggggAACCCCAAAIIIIAAAggggAACBIDUAAIIIIAAAggggAACCCCAAAIIIIAAAiNYgABwBE8uQ0MAAQQQQAABBBBAAAEEEEAAAQQQQIAAkBpAAAEEEEAAAQQQQAABBBBAAAEEEEBgBAsQAI7gyWVoCCCAAAIIIIAAAggggAACCCCAAAIIEABSAwgggAACCCCAAAIIIIAAAggggAACCIxgAQLAETy5DA0BBBBAAAEEEEAAAQQQQAABBBBAAAECQGoAAQQQQAABBBBAAAEEEEAAAQQQQACBESxAADiCJ5ehIYAAAggggAACCCCAAAIIIIAAAgggcMsFgHl5eeELp8Xv96uzs1Pp6emaMGGCrFYrs4YAAggggAACCCCAAAIIIIAAAggggMBNEUhJSTFzqJ07d6qyslIul0s2m+2ivurq6m65TO1aGLfczl4YALqScxWSXQ1VJ5SSFEcAeFPKmkYRQAABBBBAAAEEEEAAAQQQQACB3ywQCoUUDofNP4N5GDd1XXhj17m2BtumxWI5356xfG7/jH0b6D6abTlccsZnKTkhRslxIgAczCRf7zYXBoBZY5fJ5krXqT3vKt4ZIAC8XkTWQwABBBBAAAEEEEAAAQQQQAABBG6ggBGoBYNB848RtA3mYdxF53Q6zU3PhX5Ge4FAYDDNmeGf0abxtxHgGe0Y7Q00/DM6N7aPScxWUsF8Jcb45fJXEQAOalauc6MLA8CSRd9SbGqx9r3/v+UMtRMAXqchqyGAAAIIIIAAAggggAACCCCAAAI3UsAI13p7e+Xz+QYd2BkfpU1KSjLDNiOk6+vrM9vzeDyD2lWHw6G4uDgZfxshoNvtltfrHVQAaGyfmDVeBXOeVoK1XfbWbQSAg5qV69zowgBwyj1/qYTsydry8vdk89bepADQJqvNoaS0VLli7YoJedTp9qi9q/fyPbZYZY1LVqwrTqnxNlm8bvW529XVJ3mvFVZbYmSxuZScGqf4WEm9Lerx9KnjmvVtk6wuxcW7lJLmUri7XX0et7p8kj9kfHLbKldyilwJ8YpTr/p6PWrp8CgUCktWm6xxKYqLdSrVFVJf0CZf0KYER0AhX6/cbV3yBkPyX+ecXLaaNU4WR4JSkyyKsfrVY7TnD6hvsO2xHQIIIIAAAggggAACCCCAAAII3NIC535HgxECGsHdYB6JiYnKzMw0A0DjLkIjrOvp6TGDu8HctRcTE6Pk5GQZfxt3Ara0tJjtDaYtu92u1IKZGnf7f1dCuEGqeZcAcDCTfL3bRD8ATJArMVsL771HpSXJyvMd12fbj+jXW09etssWe4xiJ92hsaWlumeKSzqzQ/U7N2lrrVTRcY0ROkfJGjdRt989WVPGhGQ5/YYOHavTh0eusY01QYqdpNLp43T73WMVOLRJTYd3mH019DgkxWrc0ts1ac40TbacVvXJ41q3+Yh6fX5ZXcmKnXi7Jo3P091jvartTlC9O17TM9rVV31S29/bpkq3R43XOymXrhc/Wc7UObpnmVV5MU06+N5WVTZ3qG6w7bEdAggggAACCCCAAAIIIIAAAgjc0gIEgPwSkBtaoNEPAJOVkFKoe55ZqznT8lQUPKnP3/tM77+zVU2Ses6PziZbTKLyVqzVrAVztHqyU4FDH6hi00t6r1w60nINBnu2rLFFmrtojEryQ7JUf6xTZ5q1q/w3BIDOCZq1ZK4efHqZ7Pt/pcbdH+jto1JlZ7Jkz9Pih+7TkttnqTR8TOW7d+qXL36mJo9PvsR0JS5+UvOmFerrJU3ac9Kj3ac8Gp/SLX9jlQ5/cVB1Hq/aBjtzifMUk327nl5jU7GrRlue26Djtc06M9j22A4BBBBAAAEEEEAAAQQQQAABBG5pAQJAAsAbWqBDEwCO0j1PP6JZs0pU6OzSmbfe18HXN2inpKrzo4uVMy5dsx99SvMWzdLibL+6927QyesJAGV8ZNciq80ii7HY/1tzjE/rXv1hfClmmqYuWaZ7nnlcaWd+IfeR9Xplh1TeXijFzdYDjy3SnavGKttfrspt2/X+zzeorMerpuRMpd39jOaXZmttSpne2bhbr286IouMDsMKm/0bS4N8EAAOEo7NEEAAAQQQQAABBBBAAAEEEBieAgSABIA3tHKvFgAaX+o4+45n1Vu/R/7ueiUULFKwz62emm2Ky5klR9Io9dRsldXuUnzBYvU2HZSvo1IJoxYpHOxTd802uTKnKCa1xNxGFpviCxbK11KvYE+rJq96RBNLx2lCskdVR6t1ZM8pna7Zpq5QwOzL57Wqz+PXmPmLNG16oZaW+NVQflZ7d53SSbdHLb1hOcMuTch1amqhXXsr/GqorFdm9Tb1JuSotWCBCnO9io0Jqbo+Vj2WsMKJAVncdqXYHJo8xi63J6wj5QFNz6xTRqxX+5vHSLljVDi/RK66MnlPH9L+3VvlDuUqvniNvrY8XXOmunSmKqiuY7ulfS/puLVU1enzNX7hFGWmuORqadWRijM6UVUnRzhOoe5edTdWKzYlQ8lZOSrJMH7TjVTeLI3JDml8bkh7K6w6c7beNItJKVLyqLmaPsauWIdFByoCyk1J09TCHPW6YtTdfEbtv35JTZZUtYxaoHGFdsXFWnSqKqCcJItmFtu0tyKok1Xd6mmslj02TvFZBcqs2a5YT5OaCxYrPj9bhfk21dQH1VDbavZrcyaY7qUplcqMadORzgmqb4o858qeoZjk0eayxeZUgjHfzUfkay83twmHguYcx2ZMVEza+Mh8S4o35rHtpLwtJ8xli9UWGWNqiVkb3TVbzVox57vzrHobD5jLFnuc2YYjqUDxObPUXbPdrD3jOaMWe+p2mcu22FSzBu1xmWb7xjYBT4viRy1SsLfN7Cs+f4Ec8dmRMcYkm9v11O2Wv7uuv6Z7+mt6hhxJheay1R57cU2bY/Sb+3txTVsjY2wtk7f1hOliBM/mGNPGypVRai6Hz9V0xxn1Nh1WQsFCWeyxZl/OpEK5cmaay6G+bsWPWiy/u1ae+j1m27aYJHVXb5MjIUfx+fPVXb1VQW+7+VzQ02K2b4zJMDDHGJvSP8Zd8nc3mMdj0NcVGWPuHDkS8/vHGGf2ZZj3dZ412wsHfJH5zpqimJQxkfm22s32eluOydd22lw2omzjudi08YrNmGQuKxyMWLSXm7VhzqPNqZ7qbXKmFMmVNd2cq1DAa67n76qWp2FfZIzORLMNR0Ku4vPmmstBb4e57/6eJvXU7DCXba409dRsl92V3j/f2xXwNEUsfJ2mjbG9IyHvopo2+unrqjHbCPl7+2t6umKSi8w5jdT0IvU2H42M0TiHhULqqd2m2PQr1fQpeVuOm+czi9VhtmF4ubKmRuY74DXb6OuskqfhgLlsdcRF5tGo6dzZ5nKwr6u/phsuqeltssdlXKGm282+LqppZ5LZfk/dHrNuEkYtVrDvy5p2JheafUVqepF6mw5FztP9NR05bkvNejVszeN21OLzNW0etxar2YZZ05mTTeeLa/pQ/3Hr6q/pUYrLmWlaRGp6kfzuOnMfzXmMSYrMY1yW4gsWmDUS8LZF5rG31ezL+P+O+Cxz+bKavvBalDv7kppepN7Gg+rrqDT7Na9F1VeuaWMOvW0n+49bmbYX1vSXY6xQb9MRc98vquns6ea+hwK9Zi1Ejtu95rLNmdRf0zmKz5t3UU0HeprNc1qkptNNM3tsmrm/Rq37exrPH7emRZ5x3OaZfVmdCZF5bNivvq7q/uO2v6azpikmpfjL49Y4vi+s6XAocp42ajp9gnqqt/afpxeade9tOdZ/njZqOnItcmVNi5ybLqnpyHEbb9aCcU4x9vGimu5pVE/tDtPW5ko19/2ymjbm0WvUtDHGeeY5LnIt6q/p+r3ynz9uPZF5zDGuRZGaNs6h5nHbdFi+jgqzL2POIjU9STFp465xLbqkpo3j9qJr0cFLarrAfN1jnpv6uvuPW6Omd5vHnHFtMefRrOmFkWtRb6u5bF6LrlrTxrXoRr6+OtFf08Z5+lrXov6aNq+3MRdfi6qN87Qncp6+2rXowpouWKSAx6jpyLXIFpdhtmdcnw2bntqdV78WVW+9pKar+mvaax4jxjn1opq+4rVo65c1bV6LQpdcixb3n6fP1fSl1yLjPL3fvOabNW1ei/K+vBb5Os1rtnktMmu6/1p0UU2fuxYtvqSmcy+6FvU07Lu4pnl9df5axOsrXl9F3jPw+orXV0VynX99deG16D/36yt/b4ccWXPU0Xha9cc3K3vinYpJyFTjiU2KTcox/20se7vqlT3xLvm6m81/Z41fKVfKKDWWbVJ8UpaKZq5Wb6PxvqhasTnz5e5oUtWh95RetEiJWePUcHyTbM5Y5Uy8U21nd6mr4bhyJt2lUNCvhhOblDpqlpJzp5ptG9/7Vzj9fgXdZ+RrPSFbxiz19nrNNpJySpVaONdcLxjwmu25m06ptXK7uWxcb43n4jPGKLNkqVpOfSSbPYbvALyhKd81GrtaAJiUlq8FD/6luk6/Z56QUyc9qkBvm9qPv67kknsUm1mq9mOvmW/mjOe6zmxWb+MhpZY+ar7Jbj/+hhJH32aGDsY2RpCQOukRdVcfVW/DMY1a+IiKx4zVhHiPmv0OnWnvU+O2n8rjdit20uPyh+Pk9/qUnRWvktHxmj0lTtV1Xu0/4lZT0C1vMKjYUJIWjo3Vyqkx2njSpdqyKk05/rxaYgt1pHC15s+WMpLDOrQnqBaHU72jXUpzOzTKatG8Iq9qWsL6YL9VD02t1viMTn1wNFOn+hLVlRKjFL9DztYm1W77uYKuDCXN/S3dOalDE7Pc2nwyX6o/qrldv9B+3aHTiXdp4VyXLH6/DuxsU7MloF6XRVnWGPU1t6vySJkyx4xTyZRJmpvXLb+3Vx8d7dPMSS4tnh6nrYeC2r/vuCp2vaaUovkaO/9hrZrcI3vYoze29Kkk064VpbHacdahimPlCm97XoHcaQoufEaLJ/kU7/Dq19u7VZgeq3vmpGrL6bAOn2xVy+GdsielK2XyQhUf/IlcTcd1aMyzyppRqsXz4nWqzK0Th06rfMcLciTmatTCZ7Us6QsVWMr0Xu0CHS2vU8fx15U4ZpX5RrDj2OuyOFzmfHef/VQ99XvN+Q4H/eZ8Gy/2jXDCqAvjkVr6mPmC2XiTaMy9xeZQ+7HXzQAkYfRysy7C/l6llD5qBhPuis1KmfSoWVPGc7Hpk5Q89mvmsvFmyujX135KnSffVcrER8w3jEa/RjiZMukRcz0jWDLaMAKH9uOvKXXiQ3KmjDH3yQgUjOc6T62Xr/WkuWy8ATXaSCq5yww3jP0zwlBj37vOfGiGCUa/oaDXfO6imrbYzPEbbxiMQMNYTxaruR/xuXOVULjM3AfjjaXxnKdxv9yVH5vLVkeCuZ4RKBp9G8tG6GU8520tU+ep90wzI9gznotJHaOUCQ9GxuiuM9czTt7Gv431nMmjzWUjRDOe6yh72wzjIsdti7nvyePuNd8oGesZb1jN47Zik3qbD0fG6O/pP25XmAGOedzanJH5rv5CPbW7zPEat7MaZsZcG3NuzmMoEBlj/R65z35m7pPV4TL7dWVPU1LxqsgYfV2mrbf5mDrLPzC3sbvSImNMG6eUcQ9ExtjTGBljZ6XaT6wzl52JBZExJuZHxnhinXydleaysb5Rq8njHjDbMZaNwNAcY/kH6m0+ZvYb8nWZbSQWr1Jc9nSzLi6r6UmPmoFvhzHGUYsUn7/Q3MZ4Yxmp6V2mh9G24WP0ZYS4iaNXmstBf4/5nOFq+BrLtpiU/pqeoORx95n9GvOSOukx+dpPq6PsHdPMmD/T4qo1/bpZB0Y9GOsZ9WG0b9S0t/WkuWzUkfFcUsmdcmVOjcy3I96sd6P+ehv3m/2Ggj5zPxJHL1Nc7tzIfFus5no9tdvN0MY4Ni0WW2S+jeO28LbIfAd9/TV9QO4zH0XmOyYxMt+Zk5VUcndkvnvbzZox9s3YR3O+47MiY0wpVsqEh8xj5OKafkOpkx6WM7mov6ZzlDrxEXWcetcMqoy+Itei18zzg3GeiNR0/7WoYrN5PvnyWmQct8sVlzvb3D/jPBSp6S1mOGHWtBQ5N+XPV8KoJf1j9JvPGaGe++yn/cdtf01nTVPSmAtq2jxuj6vz9Pv9NZ0eOTeljY3U9Ik3zBDkfE0fN2r6ETmTRvXXdJ45Jx1lb8rXXmHWWaCnyXwuedz9ik0fHzk3uVL7a3qjGe6ZY+zrjpybim9XXPaM/uM2JjLGqs/UU7/HXA6Hg+Y53HiTZQRTRq2GjZo2j9vdcp/93OzXaosxbV3ZM5VYdIWaLu+v6dhzNT3e3EfzPO1pNtszxtBR9pa5bISXRl/GDw3N4/b4G+YPfMzjtrvedEqZsFoxqWPNfu2uDHM/jHOg8YMVwyXo66/pMZfW9CNyn/3EDESNujXOtcZ+JIxaqvj8eaaL8RM3oy+jpo0gzrwWWR3mele8FjUekvvM5sh8G9eiY6/JlVmqpJJ7+mu6zezLeF3Ueepdc9n4IVPkuC1SysSH+8/TtZH5dtdEztMTL6jp+OyIhVnTN/L11TbzmmuM0bwWHXvNdDA8Isdt/7WoYb/cZ89di+LN54xzRdKYO/vP053m/hn+nac2mHVmzEvkWlSilAlrImPsru+v6bPmPJrn6Ytq2rgWvRWpaeNa5Gk21zPOgbHpEyLHbWxKf03/2vzhUeRa1B05TxetVFz2hdeix9Rd9bl66neb6xnnZHMe8xeaobkx30adX3QtKn1UVltsZIzZ05VUfEf/GN3muIzjqKt8Y+Q8HZtq1mpMeqSmjWUj+Isct2fUfuJNsx6diflmrV5e04+Yx3nHiTeUPP4BxaSOi5ynzWvRY+b5wThPmOdpXxevr3h91X8t4vUVr6/+s76+2mdew83r7bn3DLy+Mq+LxrXDeO137vWVv7tRyRMeUXPVAZ3Z/jONWfzbik8brfKtP1ZCZonGLPq2Krb9RN3Np8xlT3uVKrb9WEXzn1FSzmRVbPsPxSXnafxtv6cu41rUcsJ879zZUqNTX/y7CmY8orTR88xt7DGJGrPot1R35F21lG/VmMXfVijgU8XW/1BO6deUNX6FKrb+WBarVeOW/o58jXvNmzwSxz2kXm+f2VdGyTLlTbnf3CbQ51HJ4m+rtXKnag6sU8mS35bDlWI+ZwSKo2Y9oaqdzyngcxMADnUA6Ax3a8qc5Qp6mhXye8ywxXjxaLzRNn6Sb3MkyN/TYAZ79vhs86fcxh0tjvgc802F8SLIeNFjvCkzlo0Xo8aL5KAvLKfdpSWPPKhx+YVKPNusmIIYhTPCKn/hRZ0+XKGyhNHKmLlAY2bNUFHnDmXE+mWbuFS9FcfUvvtDbakLqKIjLKvsSomzKiPFKe+ku5SVmaI7ezfrZLlb7xxL1O1rZqokJ14Nb3+qmuQCVS25S3dlBjTJW6/Gjz7RgRqrvugbr4fuy9Xs8SHVbPlEB2vitM03TyvnODUhrVX7Xn1T9Y4c9d7+jO5OO6PpribtDs6Sw9uiGd0b9MGxXO1pLdEDqwuU6mlU+SubdSp7slrHTtbytAr5mjr0/larpi+cpttWjlO2e4fOlh3TKx/XKm7yXI1dskTTQtVyV1TrtU21GjtjqlbeM0sZTe+o/tRBvbY9LFvJXJUsWaFZcV2KqS7X7tc+lH3cDOU99JhKAjvVXXNEL2+qkTtUqMyCBZozP10FSW41f/yB/CkFsi1Yo4zj/y5PxUG917ZaBVNn6NEHC6XGMlUfPaTX3tktW+ZoLX3kUWWffUf+ss+0oTJZ5S2+yDwa8+1MNJeNgMCekBOZb19XpC7CIQV6GswXz0bQYdSF8TBqwXjjZoRs9vgcc1ujDaMmjHAm0N1gbmu0YdzhZ9y9ZywbNWWsZ3XEm6GdsRwO9UXa83vMN8bmejan2ZdxF6rxnLFs3H1l7J9xN5uxnbG9xRFn9mWsb2xnvKC/Zk1bbF+O8YKajozxSjVtjLHDbNt4GCfpc2M0a//cGH1dZnARGaMtYuFMMN9YmfseCkSOEWOMniZzTF+OMe5Li6Cvf4zeyBiN9uyuy8cY8ESOR/O4NeYxywyCzh23xnNGCGXYX/O4vWi+s/vHaFikmHN+1TEa822YOfvnu6exf4zGPHZH5js+OzJGc74vHGNfZIx+j3nOiYwxNjJGe2z/fDead6qcH6NRq/HGGOP6x+g024+MsTtSq6GAOT8XnpuuXtONkTFeVNPGOaxLQW/blzV94RivWdONF48x1Ge2ERnjIGraPP9eWtPZ/WPsP27Pnaevp6Z7Ir+m6MvjtsM8t1963F55vrPPH7df1rQx3xcctwOpaaPf33jcfsWa9rZfctwOpKYTLzlujZruufi4vVpNB3ovOG77a9oW8+W56YrH7bVqOnjl6+0Vz9ODrelg//m3/7g9f56+jpq2x1xy3DaYd01eeNyeP09fVtM9Fxy3A7kW9Z+nL6vp67gWnT9PX0dNX3bcGuew7EuuRf3n6euq6a/6+moQ16Lz5+lLa/p6rkX95+lB13Sjed748lp07jx9PTV9ybXIPE83XnS9vep5etDXov7z9GU1fR3XovOvPQZb07y+4vXVBa8heX11yXuG67gWDeQ9A6+vvtp7Bl5f9b+evp73DNf3+srv88hnSVR3Z4u6misVlzpKNodLnvZq2Zwu89/GcrDPYy4H/V7z366UfNlj4tXbXqOEpFTlFk8xP0EW9LkVcqar292h1toyxSTmyOFKNrcx3qMabfjcjerzdJjLxvt14znjrkNnXJp6O6rlcDqVmT9R9nCvQn2d8gRd8nh61dNWJWdcqmISs8xtjE8KGm0YdzF63Y1ypRTIanOYzzlik+VKzlGfu17xaUUEgEMdANq8tZowYYKsVusN3hXjl4AY3wG4RuOyU2Tbc0COsXmyjc9W97svqGzvKX3YnqtxK5dq0V1zlbBrvRx9vQosWiPL2Z0KbntZ75U7daYvTbljipSa6FJSrF3x05YoLy9Fs/q2ace2Cv3i/Sbd/Y07NSk/SZ0vvKKz6eNUdvc39UR2rcZ2nNDm5zfrQLV0Omac7npskeZMSZBly/M6VG7XhpYVenh1puaP9+nYq+tV78hSzx1rNd29Q/k9p7U78U4luMJa6tyt9QeStKM2U098LV2prad17Gdv6MToZeqYtlhrcvapr6lTL36SqoUrp+iuOwoU2vWuju3bo3X7m+QrXqms2ffoyZKzsnu69PPPYzV9aq7uW5amxk9+qWO7d2rzack7eqVS56zRN6a6le9p0ocvnlRSaYmmPLZQtr3vqGrvdr15sEl1vgJZE2dpzdoZmjPeKm1/Va1xRaqd+qTGN76icO1xvVqxXHlFJXpyVbpiA3VqrarSuy+flD0rVwufWi7/Z2+o4YtN+rBJqu69wVNPcwgggAACCCCAAAIIIIAAAgggcF0CfAcg3wF4XYVyvSsN3S8BWaNx6SHZtr6u9tHz5Z64REWVP1NTWZVePTJLM5dO0t135Kn255vU2+VX8lNr5Gg4FwCmqSNtmlZ94wlNHZOtMQnGVwzapb52qXmX3v/wmH7yVvklAeBYld39tB60b1dW0179Yv0pVdT5FbQkaM5D92vKlAJl7XtRZRVhbWhLRXS2AAAgAElEQVSYqwcenaLF0+Pl/vBt+WJTFFi6Rs4Db6mnbLc+TX1MWflpery4Spuqs7S3NVNfn9GrmLOH9fFz76mq6Db1XRoALh+jO5akquYXr+rYnkPaGgjJk7JYCfnL9NTt7UrIsGvdyXzNGSXdW9ypT59/T3t2HNGpkORNmq+Y3Dv09P1WFSeHteUtv/JKE7RgdaJO//hVHf54p7YFQ2qTSxZrkuY99rimT8tW8dmfqcJSqI/SntZ9li3K89XqlYbZyoiL04OFboUzktXtlipfPi1nhkujnxyvhtfe1ukPPtH2sNQw6N9acr3Vx3oIIIAAAggggAACCCCAAAIIIHAlAQJAAsAbemQMbQDYJ9uWX+lUyjxVjbpDKxP3yebp0ebyYo3P69Oc/BZ9+OoJtfsSNP2ba5TYuFfhXW/rUOJiBbLHauE4u7o73Cqv7JSzYIYys5I0M+6Etm4t08/fPH3FAHCNbYuyGvfquQ3lZgAoxWn2Q6s1ecooZe9/USdPdmhDVYGWPLRK8xaMV2bFLtlcTnnHT1PXxrdUt22vtqQ9oPwpRfrGCr9ONCSrssmhxVkn1Xb6kF5/fbc6ilcq/rIAsFi3L05R9U9f0bG9h2V83X5P0iIl5C7VU3d2KCHLoTdPj9LcgrDuHd2mj57boN07jqpCUu+FvwU4xaItbwdVUBqnhavjVfZvr+jQRzvN9toVI4s1QXMeW6tp03I1tvqnOt6Spbe7HtJjU5s0Jden3W2j5Oxo1ISOvXKXzJQnsUjW/W1KTvAqd7b0+Rsfa/vmPao39u+GVhqNIYAAAggggAACCCCAAAIIIIDA9QoQABIAXm+tXNd6QxsAemXb8px2BafoSPIKPTHProJ0l441pyjbs185nVv1/OZuNVtH6e5vrlF640FZ9v5aLXO/LkdutiZ1btTW7Sf00ifNSl30uEqnTdIjoyt1cPdpPT/YAPB4tTZUuDTh3sc0ffFizbPUKznOr54Ul069vEHHNh3QgeTlKlo4Wd9Ym6vezlh1N3qU4/1Yx48f0i8/rFagZJWyBxoAptv1xvF8zS2y6r7x3dr6y3e0Z8dhHe+TvOkL5Rp1p56+O6yiuIA+X9et3NJUzXswU1W/ek3HPtupz7r9ag0nyGLP1OLHV2v6lHQVnP6pDpxO1GunVunrDyZp0Zx4tXbHynt8v0Lb31LDzPvkHbtIJb1BZdvqlOI6oRffPaiNX5y+rtphJQQQQAABBBBAAAEEEEAAAQQQuDkCBIAEgDe0sm6FAHBbTbz2+Mbr/oeWaOrkYsWGrQqWbVbn/vV667BLXSkT+wPAo7Lu+1DexWvlyExU9tnntWVXrdbttqv0/q9r5pxJWh53VDu2lulngw4AK7WhwqqUBQ9r7NwVWlNiU2F8h/z+am1Y94U++fC4Oh2jNWHeHN3/1EplxjjlcreoZ/8r2n/wsN463KvQhLsHHAC64ix66Yt0zZuRqoeWOXTmnRd0aPtufVIn9Y2/Q+kLH9LXJ3Qq312rTb88qoTSCSp9YoXijq1X7YGtenVHvWq9o2VNXqBH107W3HE++T5/TrvKHHqneqEef2KCli3OkcPvU9v2bap89XWVL31E/jkrdGeaTdmeA/JXr9Prn7fpowPc+3dDDzIaQwABBBBAAAEEEEAAAQQQQGCAAgSABIADLJlrr34rBIBflHm1vTVLs9c8olmzJmhWareqdm7W3o82an9jmuwFU/sDwEOy7N2ohmlPyJabp9K+L1Rd3a29lS6NnrVARUVpGhs+qs8+P/EVAsAKbaiQrGPvV+H0FXpqeZZK4qoUqPlIr35Qpg+2GR+OTVDhzPma9/jjmp3jUJG/QeVvP69d+49qs/GLNEvvGXAAGGvr1gsbelU8Y6yW3z1BaeVb1VNVrv2Nkj93spImztb89FY5a05p83OfypM9WUkrH9Ds9HK5fFXauq9Rrb5cWRKnasHEFmXaK3Tko090sMKufR3jdc/a5Vq6dKwKwvWq/GKbPnl+vWqnr1HM3JV6YnaCcrp2qmPnT/XOvj59zg2AN/QYozEEEEAAAQQQQAABBBBAAAEEBipAAEgAONCaueb6t0YA2K7PmxKVNO9RTZ86Ro+NqdH2L3br9fX75A+lqXDiuQBwp0K739LnGY9JxQv1xOwU5SbYZQmG5ev2Kuhtld1/Ups+O/kVPgIcCQADqauUP36ZnnmyWGOcB+Td+2O9ua1HHx0JSrIooXS+Mu/5ph4cZ9MiW732/PvL2rX/hLaFJMvUQQSAoUq98NoeBcYvUeGqh/XI6BjNSLXLH5JCHq+Cnh71OdtVU35cW557X2U9RarPu1tPPTpaS+akKyYQktX8pR1hdR7+mcr2f6w3tvfpbLNTgXCi5j66VvOWzNQc62Ed3L5LP35lm3ypq5Q3cbGeeTxXOZ59atn4M31wsk87am9oidEYAggggAACCCCAAAIIIIAAAggMUIAAkABwgCVz7dWjHwDGyBmTqOIp45QaG5C19rBq2ryq7nHKnjNBWZnJmpTiVk1Ng06cbpIUq+T0TBVPHieXp17h+jKdjZ0opRRocn68kmKssoXD8nv7FPT3SMF2nalu09GTHSqeXKT0BKd8x06oy5WqtuLJGmepUZynQYfKO9TZHZLkUPb4scrISFJ84zG1tXWookMKxRQpIbVAU0pTlGJrVKBhv07WBVTVEvF0pOcqtniKJqRZVWDtVv2+46pvalOd8WTmGMVn5mtcfKOCHp+OVcUqb1SyRhfEyH3whFoam831/DH5csQXaHKRT/Zwh46dqFMgdZQSRk9UaZpTuXF2s69wX59CPq/6rF51dbSq5lC5WvuS5Y4r0pTSNI3Oj5dTklVhKRxUT8N+tdRX6kSd1NVrHDAO5UwoVU5BtnLVpKb6Bu0/UaeQc7QS0/I1ZVKC4gON6q04rDPtQdV139ASozEEEEAAAQQQQAABBBBAAAEEEBigQCAQkMfjUV9fn4wwcDAPl8ul5ORkWSwWhcNhsy2v12u2O5iHw+FQXFycnE6nrFarurq6zPaMtgf6MLZPzpuu4mXfU1yoTqp5Vzt37lRlZaWM/bbZCAAHanrN9ceWzjs/S+OW/a5iU8do99vfl62vQWPHjpPVYrmh/dEYAggggAACCCCAAAIIIIAAAggggMC1BUKhkBnYBYIBBYPGpxEH/nA4nGaYZiQ7YYUVDATlDwTMdo3/M9CHEcoZbdrtdjNU9Hm9ZnuRAHBg7Rnbx2dOVN6cb8kVapTqN2nvnr2qqqqU026Vxdjj8JfjrqurG1YB1S23s2v+6L3zM+SMS5O/z6ua45/IHvYoOyvLnFAeCCCAAAIIIIAAAggggAACCCCAAALREzAytVA4pHDICMIGFq6d20ur1SKrzdYfAMpsx2jPaHeAeZ3ZpJERGW2aWZHFolAwNOi2jJ1yuNIUnzNNTkuvbJ4qVVScVmNthXwdVerztMrv7ToPTgD4FWvvvv/yyvkqssckyKgpd1udHHZFbhM1y4QHAggggAACCCCAAAIIIIAAAggggAACN07AYnPIFpMsh01yWPrU2FCn1sYq9TSXqaf1jHraqwgAbxT36JLS8wFg/uSvKaVglvr6fIqJcSoxMZEA8EZB0w4CCCCAAAIIIIAAAggggAACCCCAwJcCxj1nFquM7xZ0Ouxqa21TZ3ujejuq1Fl/VO3V+wgAb1S9XPhLQEbNeFjpRQvML5csykvRvGmF5q2dPBBAAAEEEEAAAQQQQAABBBBAAAEEELgZAm0dPWpo7lRtc7daWtrk7axRR91htVXtIQC8UeBXCwAXTs/X0/dPk91mvVFd0Q4CCCCAAAIIIIAAAggggAACCCCAAAIXCZw4XaudB06rvL5PdU2d6u2oVme9EQDuJQC8UbVytQBwxbwi/f4T8wgAbxQ07SCAAAIIIIAAAggggAACCCCAAAIIXCZw4FilPtl+TKdqfappaFdve6U664+oveYAAeCNqperBYCrFpbovz21SHY7dwDeKGvaQQABBBBAAAEEEEAAAQQQQAABBBC4WGDPoQpt+uKQTtZ4VdPQJk9bhTrrj6mj9iAB4I0qFgLAGyVJOwgggAACCCCAAAIIIIAAAggggAACAxUgAByo2CDWJwAcBBqbIIAAAggggAACCCCAAAIIIIAAAgjcEAECwBvCeO1GCACjgEwXCCCAAAIIIIAAAggggAACCCCAAAJXFCAAjEJhEABGAZkuEEAAAQQQQAABBBBAAAEEEEAAAQQIAIeqBggAh0qefhFAAAEEEEAAAQQQQAABBBBAAAEEuAMwCjVAABgFZLpAAAEEEEAAAQQQQAABBBBAAAEEELiiAAFgFAqDADAKyHSBAAIIIIAAAggggAACCCCAAAIIIEAAOFQ1QAA4VPL0iwACCCCAAAIIIIAAAggggAACCCDAHYBRqAECwCgg0wUCCCCAAAIIIIAAAggggAACCCCAwBUFCACjUBgEgFFApgsEEEAAAQQQQAABBBBAAAEEEEAAAQLAoaoBAsChkqdfBBBAAAEEEEAAAQQQQAABBBBAAAHuAIxCDRAARgGZLhBAAAEEEEAAAQQQQAABBBBAAAEErihAABiFwiAAjAIyXSCAAAIIIIAAAggggAACCCCAAAIIEAAOVQ0QAA6VPP0igAACCCCAAAIIIIAAAggggAACCHAHYBRqgAAwCsh0gQACCCCAAAIIIIAAAggggAACCCBwRQECwCgUBgFgFJDpAgEEEEAAAQQQQAABBBBAAAEEEECAAHCoaoAAcKjk6RcBBBBAAAEEEEAAAQQQQAABBBBAgDsAo1ADBIBRQKYLBBBAAAEEEEAAAQQQQAABBBBAAIErChAARqEwCACjgEwXCCCAAAIIIIAAAggggAACCCCAAAIEgENVAwSAQyVPvwgggAACCCCAAAIIIIAAAggggAAC3AEYhRogAIwCMl0ggAACCCCAAAIIIIAAAggggAACCFxRgAAwCoVBABgFZLpAAAEEEEAAAQQQQAABBBBAAAEEECAAHKoaIAAcKnn6RQABBBBAAAEEEEAAAQQQQAABBBDgDsAo1AABYBSQ6QIBBBBAAAEEEEAAAQQQQAABBBBA4IoCBIBRKAwCwCgg0wUCCCCAAAIIIIAAAggggAACCCCAAAHgUNUAAeBQydMvAggggAACCCCAAAIIIIAAAggggAB3AEahBggAo4BMFwgggAACCCCAAAIIIIAAAggggAACVxQgAIxCYRAARgGZLhBAAAEEEEAAAQQQQAABBBBAAAEECACHqgYIAIdKnn4RQAABBBBAAAEEEEAAAQQQQAABBLgDMAo1QAAYBWS6QAABBBBAAAEEEEAAAQQQQAABBBC4ogABYBQKgwAwCsh0gQACCCCAAAIIIIAAAggggAACCCBAADhUNUAAOFTy9IsAAggggAACCCCAAAIIIIAAAgggwB2AUagBAsAoINMFAggggAACCCCAAAIIIIAAAggggMAVBQgAo1AYBIBRQKYLBBBAAAEEEEAAAQQQQAABBBBAAAECwKGqAQLAoZKnXwQQQAABBBBAAAEEEEAAAQQQQAAB7gCMQg0QAEYBmS4QQAABBBBAAAEEEEAAAQQQQAABBK4oQAAYhcIgAIwCMl0ggAACCCCAAAIIIIAAAggggAACCBAADlUNEAAOlTz9IoAAAggggAACCCCAAAIIIIAAAghwB2AUaoAAMArIdIEAAggggAACCCCAAAIIIIAAAgggcEUBAsAoFAYBYBSQ6QIBBBBAAAEEEEAAAQQQQAABBBBAgABwqGqAAHCo5OkXAQQQQAABBBBAAAEEEEAAAQQQQIA7AKNQAwSAUUCmCwQQQAABBBBAAAEEEEAAAQQQQACBKwoQAEahMAgAo4BMFwgggAACCCCAAAIIIIAAAggggAACBIBDVQMEgEMlT78IIIAAAggggAACCCCAAAIIIIAAAtwBGIUaIACMAjJdIIAAAggggAACCCCAAAIIIIAAAghcUYAAMAqFQQAYBWS6QAABBBBAAAEEEEAAAQQQQAABBBAgAByqGiAAHCp5+kUAAQQQQAABBBBAAAEEEEAAAQQQ4A7AKNQAAWAUkOkCAQQQQAABBBBAAAEEEEAAAQQQQOCKAgSAUSgMAsAoINMFAggggAACCCCAAAIIIIAAAggggAAB4FDVAAHgUMnTLwIIIIAAAggggAACCCCAAAIIIIAAdwBGoQYIAKOATBcIIIAAAggggAACCCCAAAIIIIAAAlcUIACMQmEQAEYBmS4QQAABBBBAAAEEEEAAAQQQQAABBAgAh6oGCACHSp5+EUAAAQQQQAABBBBAAAEEEEAAAQS4AzAKNUAAGAVkukAAAQQQQAABBBBAAAEEEEAAAQQQuKIAAWAUCoMAMArIdIEAAggggAACCCCAAAIIIIAAAgggQAA4VDVAADhU8vSLAAIIIIAAAggggAACCCCAAAIIIMAdgFGoAQLAKCDTBQIIIIAAAggggAACCCCAAAIIIIDAFQUIAKNQGASAUUCmCwQQQAABBBBAAAEEEEAAAQQQQAABAsChqgECwKGSp18EEEAAAQQQQAABBBBAAAEEEEAAAe4AjEINEABGAZkuEEAAAQQQQAABBBBAAAEEEEAAAQSuKEAAGIXCIACMAjJdIIAAAggggAACCCCAAAIIIIAAAggQAA5VDRAADpU8/SKAAAIIIIAAAggggAACCCCAAAIIcAdgFGqAADAKyHSBAAIIIIAAAggggAACCCCAAAIIIHBFAQLAKBQGAWAUkOkCAQQQQAABBBBAAAEEEEAAAQQQQIAAcKhqgABwqOTpFwEEEEAAAQQQQAABBBBAAAEEEECAOwCjUAMEgFFApgsEEEAAAQQQQAABBBBAAAEEEEAAgSsKEABGoTAIAKOATBcIIIAAAsNKIByWwsNqj9lZBBAYKQIWYyAW8z8eCCCAAAII/KcRIACMwlQTAEYBmS4QQAABBIaNgBH+hcw/pIDDZtLYUQRGioAR/Fkkq8Vi/k0IOFImlnEggAACCPwmAQLA3yR0A54nALwBiDSBAAIIIDBiBIKhSPgXCo2YITEQBBAYRgJG8GezWmTtDwOH0a6zqwgggAACCAxagABw0HTXvyEB4PVbsSYCCCCAwMgWMD72GwyGFQkBR/ZYGR0CCNyaAsZdfzabRTarcSfgrbmP7BUCCCCAAAI3WoAA8EaLXqE9AsAoINMFAggggMCwEDAyv0AwcvefEQBG7sCxRD6GxxvxYTGH7CQCw1EgHA7L/NaB/h88EAAOx1lknxFAAAEEvooAAeBX0bvObQkArxOK1RBAAAEERrzAuQDQuAPQeCNu3IFj6/8iLuMvHggggMDNEDB/6BAKy/zmAePcwx2AN4OZNhFAAAEEbmEBAsAoTA4BYBSQ6QIBBBBAYFgIRAJAmR8BNu7IMQJAu7X/LkACwGExh+wkAsNRwAgAA0YAaJyECACH4xSyzwgggAACX1GAAPArAl7P5gSA16PEOggggAAC/xkECAD/M8wyY0Tg1hMwgj/z6wcIAG+9yWGPEEAAAQSiIkAAGAVmAsAoINMFAggggMCwECAAHBbTxE4iMOIECABH3JQyIAQQQACBAQoQAA4QbDCrEwAORo1tEEAAAQRGogAB4EicVcaEwK0vQAB4688Re4gAAgggcHMFCABvrq/ZOgFgFJDpAgEEEEBgWAgQAA6LaWInERhxAgSAI25KGRACCCCAwAAFCAAHCDaY1QkAB6PGNggggAACI1GAAHAkzipjQuDWFyAAvPXniD1EAAEEELi5AgSAN9fXbJ0AMArIdIEAAgggMCwECACHxTSxkwiMOAECwBE3pQwIAQQQQGCAAgSAAwQbzOoEgINRYxsEEEAAgZEoQAA4EmeVMSFw6wsQAN76c8QeIoAAAgjcXAECwJvra7ZOABgFZLpAAAEEEBgWAgSAw2Ka2EkERpwAAeCIm1IGhAACCCAwQAECwAGCDWZ1AsDBqLENAggggMBIFCAAHImzypgQuPUFCABv/TliDxFAAAEEbq4AAeDN9TVbJwCMAjJdIIAAAggMCwECwGExTewkAiNOgABwxE0pA0IAAQQQGKAAAeAAwQazOgHgYNTYBgEEEEBgJAoQAI7EWWVMCNz6AgSAt/4csYcIIIAAAjdXgADw5vqarRMARgGZLhBAAAEEhoUAAeCwmCZ2EoERJ0AAOOKmlAEhgAACCAxQgABwgGCDWZ0AcDBqbIMAAgggMBIFCABH4qwyJgRufQECwFt/jthDBBBAAIGbK0AAeHN9zdYJAKOATBcIIIAAAsNCgABwWEwTO4nAiBMgABxxU8qAEEAAAQQGKEAAOECwwaxOADgYNbZBAAEEEBiJAgSAI3FWGRMCt74AAeCtP0fsIQIIIIDAzRUgALy5vmbrBIBRQKYLBBBAAIFhIfCVAsBwSCFPrVrrzurA7tNq7OyVW1YllsxWbtE4zRgVr1SXXdZhIcFOIoBANAUIAKOpTV8IIIAAAreiAAFgFGaFADAKyHSBAAIIIDAsBL5SABgKyF/3kQ59+r7+4f95XdtPNeisJUajH/pzLX3gCf3xnQWamOWSY1hIsJMIIBBNAQLAaGrTFwIIIIDArShAABiFWSEAjAIyXSCAAAIIDAuBwQeAIYWDvWrb8wtt3/S2/udPd+tIdafcFocSpz6pmSvW6I++vVRzS9KV4xwWFOwkAghEUYAAMIrYdIUAAgggcEsKEABGYVoIAKOATBcIIIAAAsNCYNABYNirkK9dp975e3244R39w4cdqmv3yuUIyONapKKZq/T7f/akls8o1LRkPgQ8LIqBnUQgigIEgFHEpisEEEAAgVtSgAAwCtNCABgFZLpAAAEEEBgWAoMOAP3N8rsr9OE//702rP9M6xrzZHd6NS6lWSfqMmXLm6fVf/w93btoou4ZHTssLNhJBBCIngABYPSs6QkBBBBA4NYUIACMwrwQAEYBmS4QQAABBIaFwGADwFBXmTz1O/X83/5M72w+qX2JyzQuz6OVo8r0wTaPzvrHatpT39PDq+bq2SU5Mj4FbB8WIuwkAghEQ4AAMBrK9IEAAgggcCsLEABGYXYIAKOATBcIIIAAAsNCYLABYF/9NnWUvaO/+bsP9PZOr9qmPKO7pnXpW6Xb9cMXT+qjsiTFL/w9rX14hf7ym9OUJCluWIiwkwggEA0BAsBoKNMHAggggMCtLEAAGIXZIQCMAjJdIIAAAggMC4GBB4BBSV417X1L5Zt/on9aV6kvmnOVu/q/afVM6emi/frXf9qo9Z+1qDH3a1r16P36gz+8XyUuKZtfBjIsaoKdRCAaAgSA0VCmDwQQQACBW1mAADAKs0MAGAVkukAAAQQQGBYCAw4Aw14p2KIT7z+v7c//QM/tj9XphNm67Tt/pgdnufRQ1kk9///+WG++vU87+iZr6ppH9I0//R0tzbZpYoptWJiwkwggcPMFCABvvjE9IIAAAgjc2gIEgFGYHwLAKCDTBQIIIIDAsBAYcADo75B6Tuizl17Uun/6qT7qmqi+8Sv1jT/7Xa2anqT5ibX6+Ed/ow/WfaDXyuMVv+hRLfz2n+qbM5K1vChelmGhwk4igMDNFiAAvNnCtI8AAgggcKsLEABGYYYIAKOATBcIIIAAAsNCYKABYLC7Wr6qzXrzV+/oP/7tA1Vm3K3shffpD763WosmJKvI0aETb/ydPnlnnf754zZ1FN6t/Hv/UN+7f4zWzM5WrEX6TfcBhgO9CnSeUVVljQ4dq5cnEFLfNTWNWNEie2yCYhJSlJ43Wjk5mSrMSpTLbpX9XOoY8kmBTtWVnVTl8VOq90ldgYFPk8VqU+KYWcotLNbUHJcSY6yXNRIO9ikc8KqrtU5tzY2qqW9Xe5dH3b19CobDCsoqWexyuhIUm5imzOwcZWZlKDstQQkuh5zXSkpDfsnXqMaqah3ZW642n1P+uHQVz5yiUQWZyokNyN/VLHdrvWqr69XY0qnWnoACISlsscoWm6i4lAxl5I1SXlaactMTFWOzyHH5MM6Py99eqd7GY9pX0aWqrhg5c0o1ZnSOphUny6FrzWlYQU+z/B2VOnKiXuVnO+STUwnGHJVOV3FqrHITzlWEUY1SoLdTXne7Wlta1NrWrpa2TnV7fPJ4/TI+gB4yKqjfzpWYovScfGVlZyg/I1Euh1WOa6bMBkJAvp4OeTpbVF/doKbmNrX19Kq3L6g+owPDyB4rR3yq0nNylTNqlHJSXEqNd5q1dMXm/Z3mnBzbX6Hy083qUqKSRxdrzKypyo2zKvWaH38PGaOWu/qoms+e0tF6n9zObCWOmamJeUkalx5zeZGGA5KvSc3V1Tqyr1wt/kT1JeSqdPoYFRakKdmuL+v+8uqU/B3qaqpT5eFjqm3rVqPfZs5pVn6ROadp8Y6r/9KeoFd9ng51NFSrobFZVQ2d6vH65fMHZYwkMouXPOxJkjNHE6YUq2RsnlIcMucpEAzLCAKNjWw2i2xWycpPCQZ+UmILBBBAAIFhKUAAGIVpIwCMAjJdIIAAAggMC4GBBYBheRsPq233f+i5Vz/X371ySo55v6PZdz2k//F/zNC0UUlKCvnVvuvftW3T6/r+c4d0IjxLlqnP6K9+f4GevGu8MqzSFeKMi6yCnkZ5Tr6h9W9+oL/9509V2+uX+5qaRnJlU1x6odJGl2rGHat129L5um9BsbITHIo/F2z5W6WeU/rwZz/Xm//2C33aJpV7Bj5NVkeMih7/v7TigSf0vaWZKkm7PN0J+ToV6mnS6f2f6MDOrdr42SEdPlWn6sYO9QalPiPEssUrKbtIWcVTNXfJMs1fMFeLZhSqKCtRSUbGdbVdC3RLrVu1Zf0G/eB/vKSDbclyZ8/Q49//nr52z1wty/Co+/Qundn3qTZ+8Km27i3TweoedfvDClqdis0Yo/yJczTn9nu1YuFULZ85RhkuixKukXWx0BkAACAASURBVJy5j72lxi0/0l+9dFrrK1KVsvQ7Wrt6qf77YxMVLyn2qowheet2y33iDf3g//tEL717Qm1K0eiVa7T0O3+qR6ema0Whq39roxqD6mk4pZbKI9q3d7f2Hziq/YdO6Uxtq+rbuuUNSQGL07RLzh6t7KKJmrn8Li1aOFur5hrz7dT5PPFK+xT2SyGP2muOq+7EXn2y8TNt33lQh6sb1dDlU6fRgTVWzvhMJeeXasbSFVp2771aNjlbUwqS5bJeJezsPmnOyT//3y/p5Rf36LSKNHH1o3ri+3+k2/KdmpJ8rToz4m2PKjb8SLvffk7/9EmbzqQtUfHj39fvrhirp2elXr5xsNfsb9fG9/WDv3pJe7uL1V64Qv/lzx7X/XdN18R4yXW1pD0cVNh9QuU7P9Qbf/8v+vBQlbZ0OZSy7DtacNcj5pxOy08w5/WKhN4mddWX6fjn7+nTL3br/a1lqm7uVovbKyNPN0LAyx6usVLqMn3ru4/qG99cqYkJUoqdAHDgZx+2QAABBBAYSQIEgFGYTQLAKCDTBQIIIIDAsBC4/gAwLIV71F6+Q2Xr/l4vbjyqn2zzqeSRP9JtDzys79xeoLEZsXKGg/Kd/bWOfLFBP/zHt7W9JlFnExfrt/7463rk4WWakWJT6jVvb5OCPQ3qKXtN7657X//zBx+bAWDXNTXP3QGYqNikdGWOKtGYaQs1Zdl9WjWnWMsmZ8hlkexmAFimTT/+mdb96Dl93CadHmQAWLz2r7VyzVr9ybIsjU0/FwCGFfR2qLfpmI7u3actn+5SeW2NymvqdLa2RS2dPrm9ktMZktUaVq9XssYkyJWUoey8POUWlqhw4gLNmTtTK5dOUV6i/cpWAbfUukVfvL1e//AXL2h/a4q6sqdp7fd/R0umpqrg1K914NBxbT1yRpWVdWpo65I7KHm9fvl9QVlikxWflqWsUcUqHDtLYyfO152rZmj2lALlxFrkvMKdgF1H16nx8x/qz184qXfL05S6/Lt6cs0y/fkTk5RwtQAw6FW4t0Ynt/5aW155Tm/uqNJnJzrlVYpK7nhIt/3Xv9AT0zK0cvS5ANAnqVunN72mA5ve1ftHGnS4qlVNLR3q6vaad5kFw1LIYtw96VBMXJLiklKVWTBa+eNmqmT67bpjyUStnFuoRJvMu02/fIQkf5vaqo7r+McbtedYuXZV1Ku6skb1Da1qdXvVZ6xvtyvgDSgsp+zxacrIL1T+mLGatOgezZk/X3fNzFZ+cszlIXZ3mdSyRf/0Vy/ohV/t0ikVq/TBx7X2r/+7luc7NS3lNwWAPSpf/8/a+dZP9IOPWlWRtkzFT/61vrNynJ6ZfaUA0GPWwI7339M//sWL2u0uVvvo2/Xdv1yr1XfP0KSEqwSAYZ9CgS7VbnlFOze/p+de36mD1Z2qDziUctt3tfCeR/UXaydpWn6iOa8XPfwdCnsbdWDTRu3dskXbT5Tr2NlGVda1y93bZ95B2X8z3+WDjRsnpdym3/rDx/X0s3eolABwWFwf2EkEEEAAgZsrQAB4c33N1gkAo4BMFwgggAACw0Lg+gPAkMJ9tao98LE++Ze/1Vs7m7W+NlPLv/On+trDq/XEpIT+j3KGpO4Tqtz7sV79Xz/Sr/e16ZO2HH3tj/5E9659UA+UuJSfYLvmdwFeFgD2OeSJiVd6ZrIS4mJkfOL24rvjIrFD0Nctn8ettrZehTKmKHHuN/XNx5fq2QemK8dpUUK4Q+qt1LbX12nzS29pR4dU7T03TUGFQ355Wpvk7upWp88me2KK4tMylBxjlev854iNT586VfC172j+ynv17Jw0FRqfZ1RYIV+H3E3lOrPnfW3a8LFefvVz1VuT1e1IUEpSnOJccXI445QcF5LTFpC7q1feXo/8fR51dbjV0+dUOPc2zVl5l558erXmlaSqNMdlfpTzokzusgAwSZ0ZE/XgH6zWhAyfAr9+QXuq3NrX7lCs0ymXy6n4RKeCXp/6unvk9Xarp7tbHR3d6oufqJi8xXrytx/TfXfP0/xRcUqNtV32Me2BB4BB86O/nqot+vStd/XLH76s/V0BVXgdCodTNf6OB68QAPZIatXu536oz19+Ue/Wu3TW61SM0y6bxfLlR0PDRhgdlN/4qHBPl9q6fPLFjZVj7Gp9/al79H9+Y6lK4q1KvzBoNj4y6z2ryl2b9P4//G9tONKsD1vilJwUp4S4WDntDsXFx8iV4FBfV7d83W719rSro8ur9h4pbdEzmr1qjb775FzNGp2qrEvvlhwmAWDI1yhfR7m2PP9DbXzv13r5YI/q3UFZrHal3vZdLbhiAGgcXyH1tZ2St26nXv3XX2n9+i+0sztBvc4EpafGy2l+hPySe1aDHvl7e9Ta3KluFcpHADgsrgnsJAIIIIBA9AQIAKNgTQAYBWS6QAABBBAYFgLXHQCG/Aq07NTRzzfqp3/7C31+JlYnHDP19J9+W2seXqFFWefu7AtLwWa1lG3X9p/+jdZ9clzPHwxp0tf/XLc9uFa/vzRbEzNjr/79YsaHQC+9A9A2UTHFc/Xo03do3rRRKnJJtouyhqAU9qmzcoeqj2zVuncP6lCVVd2J03TPt57SI996VIuy7SqMC0rBXnU0NKqlvlEdfpkfKY08euT31OvQqz/R9s/2aFNNgjIW3auZa57QHaNdmpRuhHyRh8ViVWzmaCWnZyo/yS6XEQaFQ/Kc/URluz/WL3+1WdsPVOp4Xaec45Zr1LTFunflVE0enaG8RKecNuN7zgIK9HnU3XJGbWcP6tONW7V9xwlVhVPlKFqo0fMf11MPzdaDK8YpwyHzo6fnH5cFgDFqScjV3NvylBAfq+rjPRo9c44mL12oqbmJyk+JkdNulUI+8/v12ip26eiendr4/k6dbgurxZGjwmVPa9ldd+v3Hi7V+Kx4JV2S5Qw4AAx3yV13TCfe+let37hNP/vorLqCYXnDDgWDyRp3+9UCwDYdXL9Jh7/Yp7rMiXJmFWh0bqoSY2yKPTfpIeP7FXvUdOxjnd7zkdZ9VqUjtVb548Zo2def0X3felr3FLk0Me3LOTO+90+eUzq9bZPW/a8f6LOWFB1MWahVt03X3KlFKkqPV6LLrhi7RaG+bvU0nVLNnnf10ZajeuuLOoXTZqpo9u168g+f1R2zx2h+pv3i43tYBIBhec5+ruYjb+tfn/tY7316XFUeqdcfkkVWJV81ADS+GLFHjfs/UMX7/6affHBa7x/tU2/2Us1cOE8P3jtbhclOZbguCfbdR9V4crde+ckm7T4Tq5qU2/QsdwAOi+sCO4kAAgggEB0BAsAoOBMARgGZLhBAAAEEhoXA9QWAYRm/mKP7+Gvavuk9/d2PPtYx3wT5Su7Td//gPj1093SNcUlx579zrFfdtYd0ZsMP9Mp72/WD9dVKWPw7mnHnY/qTtdM1uzhVqZfkJxdiXRYAOucqacqd+u5frNWdS8abHx+84IY883vjFPbLXbNT1Yc+1q/+5XVt3latI905mv/s7+re3/1tPVAco4nX6lSd8rkrteUf/1Lvv7lZL5xKVd69z2rF7/6h1k5K0Nzca3xzYahXYX+nTn/4C23duF4/fvuoTvYkyZdVqvnLV2nxksW6Y8E4jc9NVma83bx70WJ8U1rIp96OWvP71HZs3qStH3+uT/dV6Iw3Sz1Zy/TYsw/rscdWanamU9kXJoCXBYAh1TuTlV+crYxRY5WQN1NLb5uv25fPMsO8zHiHGZhawgGFAj3qqj6kU/u36bMPPtCnu05q6/E2+UfdqdJlX9Pv/dfVWjQ+S+Mv+SK9gQWAYfW1HFD1kc/0zk/+f/buA0qq+u7/+Ht2Zvsu2wvs0qv0LkhZ6VJEUKxYY4vG8phmNMn//39KmrE8SUxTEzvGAkgHpSrSe5O6S91le+87M/8zs5jQYSY749y7nz3HJ89J5t7f776+Axze3pn7Jsu2ZLMyL46UyHKibDWczAsnbdjUS3wEuJKTe46Qcywfe2p7opJTSEuKISI4yP2gEvePox6nvYrCw2vJ2raM995ewqpNxzhYHkmnmx9j2P1P8WC/WAa3OuubCV0BsPIQWTu3sujdzzhhbU11p6GMGNSV3l1a0So23L2GewlHDTXFWeTtXcayeUuZ9f7nHChPwNF2CGP+43mmZfTm1q4RxgqA9mqcdYUc/nIuW+a/zZsr89h8opq49GjqyisoP11CWMbTDLzYHYDOWnAUcOizD9jw2v/w1o4G1lWkk55xP5MmjuLhm/qQFh1CbGjQuXfmFm3g+PbPeeln7/HZLieHFAAN8WeCNikBCUhAAv4TUAD0g7UCoB+QtYQEJCABCRhC4OoCoB1HXRnZK15kxaK5/PfHR8lLvYHkkd/l+bt6MH1IGtGu79j75xU7qS/OpHTXO3zw0XL+50/rqEi5gTZDJvPDZ6eR0TedjuGXfsiF5wGwcWFnfQ5lp3by2W9/wcKlW5l7Io5r7nicsQ895v6Icq+kyz2K9d8IgHW5OCozWfLyiyz6ZCHzjzsobzeOhJHf5ZkZPblleFvibUGEBlmwnHNnnROn6+OsDjvV2es5um05r7/8D1ZuOcm+2hj63/99xsx8gHt6teCaxLP2fkEArOB4UARBLfrTb9RE7vvBPQzvkkyvhGCCzv7obKMSToeduuIjVBxeyKy3F/Pn19aQTUvi+o1i8o+f5cZrOzGhzbnB8+oDYOPHsYu3vcn2VZ/wize2sCU3lsqkoVzf+gitQ07y+RYHkX0mXyQANu7P4XDgtLsexuH6rHeQ+xrOdTtzHfZ8KnL3sfKl/2Tx4tV8lGkhauz36HPbD/jRyCQy2p/1GAv3HYBZ5GQXsH6XhYT0FK7p05ooa5D7rj/3Gmf/inVW4Wg4zZ5P32LN73/JB4ct7A3vQ5d7/pO7xl/LM8MSjRUAa/NxFG1l8Vv/4J2XZ7G5KpnqxFSGjmlN+bHjHFqzG2fG0/S6WAB0VELtMbbNmcXiF37F/JPRHInpw7DHf8r0sYOZ2SuGYOt5fi4dBUBD/BmgTUpAAhKQwLcnoADoB3sFQD8gawkJSEACEjCEwFUFwIYS6suPs+HNF1gy/3Pe2uYg/Nrb6D/zaR4alsL1nWNwfdjy7E+pOqrzqMtezdIPP+UvL37APuc10GUkt/3gu0y87hpGp4VeJOo0knkbAKk7RdnJnSz6zS9ZuGw7808l0vvux5nw6He5pXMEPc76GO+Fw/E+ADYU7aH61Bpee+kD5i7Yye76trQbdRNjvvMwU/skcG3baELP/x6/8zbgqDxOYdZWVr35KgtWbufjPbUkjHiQvpPu4fvTOzOkYyyue87ckeoiAfBURDxxA2Zy/Q2TeOruYXRLiSTJteglfhy1BdhL97Dqg1nMfe0dVp4KoajVtfR94KfcMbo39w2Id8/zm5lebQB01OThKD/K6g/e5LMFnzF3eyXV6f1pP+E2htQsIyZnHe986cTSc9IlAqAHv2wcBVTm7mPFb/8vixZ/yUdZoSRPepzB9/wHjw+KZ2jrbx4u4uqKrscHl1JZWUtOYRAR0REkJkVd+P2K/1y+DpylZH7+Dtve/CV/2VzFuppOtJryLHdNGc6zU9q5HwTyz+gdsB8Bdn0kv5yyE7vJWvU+cxd8xftLD1DZfgLp3btw29BKsrbuZNGHm3FcLgDWHGPrnPdY+JtfszC7BVmx/Rjx5M+YPmYQd/WIxnb+9/8pAHrwRtZLJSABCUiguQooAPph8gqAfkDWEhKQgAQkYAiBqwmAzqqjVOXu4KPf/I4FC7awuiSdbjffw5Snn2RyuzD6uL6k7vwfewVUZ7J5zgfMf/FlFp+K5GhsH4Y88hOmjx3Eff3j3R+3vMgDZz0PgE4HTkcD9aUHyTu8kTmv/JllX2TyRXl7rrvvIaY+cp/7jrZOMf/8jPJFZuNtAHRSfXw1Jbtn8T9/+JKPVxVTlpDBuDum8+Tzd7o/rpx+1idRL/2mqKWm8AjHFr/InIWr+M2849S0uZm2Q2/l/zw1nDH9WpEUROPDOS4IgDXkxqbR5c7nmTxlIk9lpJIcabvgQR7nrl0LzhIOLniDDe+8xGubK9ke1JOWU57jgSmDeWZCG1z3HH4TuK4cAF0P5migJnc35UeW88arc5m7eDdHrO1pP3YSEx+7n857/0r9xrn870ondd29DYCuOxhd866nrvwYRce2s+QPv2PZqj18VpjKNbc8yNj7H+bWblH0Tr7Mx7adrrsvHTjsDTQ01GO326mvb3D/01Bf2/iPo4JTm+ZzaNFrvLWhhPVlrd1PP75z2vXuJ+We8/TjQA2Aznoayo9wbNtKVrz+B+ZvOc3SkxF0mPgY113Xk/s7bWPTZ1/wp7+su0wArIK6k+yaP4vPXvk1c1zf/xnWg4EP/Ihp44Zyz8Akwm1BuL5m8pwf3QFoiD8DtEkJSEACEvj2BBQA/WCvAOgHZC0hAQlIQAKGELiaAFh3egNFB5bwvy99yrw1eRyNGMq4mTN4+Pu30Sc2iDYRF8l4zjqwl3D0i4/YMesF/ry2nC9K0mk1/klmTM3gRzd3ITrI4r6L6oJ2eP5DQK7wHYDOhiocNYWc2P4Zu79awnufbGDTyUgKW03m9vsm88A919MlKojEs58Ke8Gq3gRAl56dkr3zyfniVf77/QN8uicEa4+Z3HLrBJ57fAQpNoi9WOW8YH0HDeXZFG9/m/lzl/LLv24kr8VI4vtM5kfP3sT4oR3oEHbmuw8vCIDBFCV1ZewzP2HK5NHc0jXC/eTiS9//51rc9fSTOnLXv8uBRb/nF/NPsrqgNTHDn+SBGcP54W3XEA180y6vGADd8y7m+IZF7Jn9Z95afZxVx0Ox9bmNsZMz+O7dA3As/18OLf2QV7wOgI2RsaGmgpryAk5s/5y965by4cItbM4OpyhlAtPvupF77xlDj1gbqec8OeVccKe9Dkd9NeWFeZQUF1BYUkxuXgG5OXnknTxBfn4uhRXl5J46zumswxwvqac8spPBAqADR30FxXvmsGnFIv781mp25CeQH9mP2797NzcMb0X/ukUsnb2cl/98mQDorAdnGce//Jg9H/yKP35ZxoqcBJKuncmkKWP57u3X0ibaRoLr8dxn/ygAGuLPAG1SAhKQgAS+PQEFQD/YKwD6AVlLSEACEpCAIQQuHwBdkaie4j0LOPbl27zw9g4Wb6+mIroXgzIGcsOk/qSGQIuLPtCj8djSIxvJ3TKPhTtL2V4YT1iXGUydMYkffm8sbcItJF7k2As+Amxpjy29NxOnX0fvrqmkhZ1756DT9YCD2hKy928j68Betp8Opya2B20HTWHKmN5MGdGeWCuEXTbEeRMAXddYS/6Wj8hc9Ft+NT+bJSeTiM1ovEvsZ3d1P/cusSu8Ixw1BdQeXcDiTxby618tJCtkEKE9JvDMT29nwogudIsE1wOHL7wDMIrSlN7M+PmzTJkygrFpVqLOfUrKJVZ2UrJjFkdX/ZGfzzrMkqxEQvs8yAMzR/GT7/QnDvjmW/QuHwAdBNcUUX16KxuXzGPe395h9elYTkT0YOCMh5kyri93j4gjZ95v2fzpB+4AWHvFOwDd70xqS3IoO76PQ6crOFboClEN2Osqqa0oJufADo7t38fu0ihq47rTpt8kJo/ty5SRHd0PmTm3/7niYT11lcWU5WRy4mQuWSfyKS4upLikiOLyUgoKiijIK6LwdDZFxUWU1DRQWV1DTVU1dXYnQYldDRUAwxqKqCk5yrb5f+fzJSt4Z3UuVclDSR08nYdmjmRsTytxxz/ik1nL+O3lAqA7FtdTenA1uRve5/XZW5i/KZ+8qP506dOb8aN7kRYTQUJECKE213c2nnm7Vewn/8h25r67hu0nIsiOzeBBPQXYEH8uaJMSkIAEJOAfAQVAPzgrAPoBWUtIQAISkIAhBC4fAOuACo4uf5Pt/3iFP6wpZvXhGpxBNoJDggkNsbn/sn/pO82cOO31OOprqW1wUk8MlvC+jLr1Vh78P99lUGIQnV2fozzv54IAWOOgPMhGaFgINuuZJ7Wec4wr7jixO0OxRabQdvjNDBs9ihnj+tMlJZKW0d88efdyI/EmADYAVZxa+wH7P/k1L68oYFVxG9Ju+il3ThnOcxPbuL8b8TIPPD53Q/UlOPO/YPlH83jxZ7PYa+uPs/s4nv7ZndwwoivXRF0qAMZQltqPO//zx0yZMpyMZIi8ykVLd37A8TWv8tP3DrHgYByWDnfxwAPj+OmT15EE7rsAXT+XD4D1UHiI0+v/zuy5q3jpve2UxQwjpfc4Hv3BHYwdnEaf+FqOzH2Br+ZebQB0RacqCvZ8zqG5L/H3Vcf5eFtZ42bOfHzXGRRNSIs0ul4/laEjRzA5ow+dU6NpFWVzf7/kue9LB9jLKDm2g0PLZzF/+VY+WXWY4noHlQ0O98NYXA8fcTjOfMQ4yAohUYQG1RPurKS8xoEjrouhAmBw6R5KM7/k7y+/x4JlO9lREUf7SXcx8sHvcUefBPpH5VJ78CPef2/pFQKgGx1H5UnsxXtZ9NobLPr0M5YcbyCvNoiQEBshkXGER0YTF2F1R0D3T0M5ddVlnM4uodzZhrrYDB5SADTEnwvapAQkIAEJ+EdAAdAPzgqAfkDWEhKQgAQkYAiBywZARxnUHGPjh2+z5K9/5tPMOnYWuKKXlz+WMLCm0nPirYx76kfcck0016WFXRAQLwiA1fWcST+XX9gSgjUslsROg+lx7UjGTBrPsF6t6dchnnDLmXh2yTN4GwAr3QHw649+zcsrC1lT2pa06T/jrknD+MkNrd0B8HLfPHjOdupLoHCtOwC+9Px77LH1x3FVATC2MQD+14+5ccowRiZ5FwAXHo7H1vVeHrh3LM89NhjXc26/6bOXC4DhZYcp3r+BFe+/xeIv9jN/VzVtRt/NgAk38cCNfenbLpLE0EoOz3mBtR4FwErydy7hwEe/4C+fH+P9zaXncFms4djC40npPIDug4Yxcvw4ruvdhgEdE86dt9P1cd8y8nZ+xs4Nq1nw2Qa27C/g6+wG4jt1I6VdO9onx5EQHU5MZCjBoaHuwB0cDNXHtlG86zOW76/kkL2dMQLghO5cE15G0bbF7Pv8Q95asIu1R4OobjeWMdMmc9fMCfRNDCW14ThVBz/ivXevJgC6gl4FzrpiMrdv5dCeXezJPMKePfvYu20XJ6psFDUEEx5swfrNLYDOehwN9dTU1FMf0hFHbAYPKwB6+ZunDpOABCQgATMKKAD6YaoKgH5A1hISkIAEJGAIgUsHQKAmF3vBRhb8/UPe+t0/2F4bSZ41kri4cEJtVvcTVK/841rBSX1lMTWVVRRXBZEw6Ca63P4Tnhzdmht7Jbg/1nr2p3MvCIC1VqpCwomJiyYiLJjgoIvdddh4t6G9oZ6qmlCi0nvQbsRUbhh7LROGd6dNlI3YkMt9L563AbCKU199wIFPfs1LywtZVdyaVlOfb7wDcFLbcx6kcUWrumIceav5/OP5vPjzD9gXPBC6j+eZn93BhOFd6HbJOwC9CYCNcynePoujK1/l5x8cYemxZML6PsgDd43i2Qf6XcVHgIfz/G2dcB5ZzpEvl/L6Hz9l3ZE694M/Jjz6GBNnTGVK5yhaRzuwUMkhjwNgNYVfryFr8R+ZtTab+bvLzxA23vHpsNfRUFdPVV0YUWnd6TByKuPHuObdg7bRNmJDrY3vK3sJdeXH2TbrFZYs/Iw31pVRYkmkRUpH+o0eTf/B/RnUKZ22yTGkxEYSFhlJWJiV0KBKctbOYt/Hv+aVlUWsyE8L8AA42n236I2j29KFI+z+9D0+e/tN5mVayYroTfuJj3PH5EE8NL4D0RawlmZS6UkA/OYN7KihtjSbvH2r+XLZUuZ8tJhdJSGcrAtzB9TQkDO/N9hraKirpqSonOqgdu47ABUAr/i7gF4gAQlIQALNSEAB0A/DVgD0A7KWkIAEJCABQwhcLgDWF+6nbM8s3pm1nN+/s5XCuOG06jOEmXcMomvLaBKu6tY21x2DteSs+we716/mw80l5EUPIbrPffzooaHcOaGr+3sAw86KiRcEwKAuhLQbwM0zRzGwZzptXDcSnhMfG2NWbclRik98zVeLVrDnSAFZtlTaj7mDQZNu566BSfRtFeG+G+/i3dKbAGh3VVJyN37I4fkv8JvFp1mWk0rC6Ge4Y1oGP7utm/s79C7zLNpz3iOO6nxqsua5vwPwl79ZwrHw6wjvNYkf/XQ6E67rRKfwSz0ExJsA6Np7LTlr3+brhb/j1wtzWFPUjpgRTzQ+BOTWq3gIyI39eX5GEpmz/8rGBfN554vjHAvv437wx3dnjuTm0T1oF2Ujyub6KLmnAbDxASt1FYVU5WZxsrCG02Vn7j512t3f51eZf4T8o3v5YtlX7M0q4nRoKq2H30zf8bcyc1grBrZt0fgQk4qDVJ7azDsv/I35S3exvjSZjhnjyJgxjeHdWtIjPZ6YiDAiQoMJDbZitdkICnIQZKkk+0ujBcBbGT8wnJTMOSyas5y3P9nCcWtvEvuM5rbH7mZM/3YMbR3hjveOEi8DYEMBpcd3s/3j11i8ciMfrD+Fvf0YUnqO5KaMzlyT1oL4UAuW8q/JO7yNT95cztZj4ZzUdwAa4s8EbVICEpCABPwnoADoB2sFQD8gawkJSEACEjCEwMUDoBOLpZbyo5vIWvQKby3cxl9WFGDrdR+Dx9/E848OpW+bmKsPgM46ctb8ifVLP+aFf+xnV3FrapNG88SPZnDHbcPpHmUhxv10i8afCwLgFZ4C7Ip/rn/qSk9QfHw3a//xGktXrGf2zhKC+t5Np/EP8dytXRnTM5EIzr3b8F9D8iYANj4coWjXPE6ufJVffniIBfvDCO41k+m3TODZR0eQGoz7ASRX/rFTX3aKoi1vMu/TZfzyjc0UJd9A8sDpPPf9sYwd2Ib04DPhoaFV3wAAIABJREFU84KnAIdTktyTG5/7CVOmZDC5bTDRZ3ledG1nDdiLOLD4TTa893te21TFrqAetJn6I+6dPJjvjWvtjmfffJXguR8BjiPu+ieZcX0az4ysYPnf3mXFko18kRdHZN+J9LvlEe4dmc6YHgnuc1ip9SIAXkbsTACsKjxKwbE9rJ33EStXbWTJttPUdbqR1BF388N7BjJhYDqJVrAUbKL44Gf89n8+Yd7qXI62GMz4e2bwwNO3MyDeRpvIiz0dxvXAkXKOrXqPXe//ile/KmV1cZuAvgOwqE0GT/1wFIPbVlG5/O8sXr2fuVsqiet3C4PGTeaRe0fQu00sLc8U6QaPA6Dr15mD6uxNHN2xkrlvzmL5jiK+KEyi36Q7GDlxEjdf157uaS2IDbFg0VOAr/zLXq+QgAQkIIFmLaAA6IfxKwD6AVlLSEACEpCAIQQuHgBdH9ks5PSOFaz7w//j4/WZfHI0lJY3PseoKbfwk8nt6JQY5v5469X9OKg+Mo9daxbwmxeXsv6Ag9zgjsz4ydPcdM80Rre00TLiXxHG8wDYuAunw05DRS556//C4kWL+Z939pAbO574/rfzXz8YzpRhbd3fa3fx52N4EwDdq1KVtZKiHe/w339ez8drSqiMHc7YO27mez+9m57R0Cb8apRqqSk4RNaCF5i9cDW/WXgKetxN5+tn8vPv9COjRxKx33xU+oIA6KAgoT1DHvs5U6aM44E+McRe/pHH0FAKtUf56t2/s/APf2Rhdji5rYYy4OGfc8f1vbi3b+w5d0qeGwBjibv+cSZ1q+Y76Wv5y6zdLNlUTWXMcK6/+SYe/eEd9Emw0T7qm49cN3EAbJw2TkcDDdUllB34lDWLF/Pi71ZwyNETZ+cbeObZm5k6riedXcX35Aryds3lFy9/zoKtUND2Vu7+zgSefXI4qUEWYi56S2gtOIo4uORtNr72C/6+s5Z11R0COwCmD+Pxh9vQJiSHtX+dxY6jNWRa0hj+yA+44aZJ3NEnntQo2z/vnvU8ALruGq0nZ82rbFz2ES98fJCdpR2oTZnIk09N4q5bBtMp2kaMzdL4JGAFwKv5ha/XSEACEpBAMxZQAPTD8BUA/YCsJSQgAQlIwBACFw2Alnqc5XvY/+VSPvjNH1mxr4ytNSlc++jz3DB9Kvf2iyUt2nbO9/Zd6WLtxdvI2rqC9377Osu3ZrOuuAX97v0Bo2bczgPXJtI1MeyfYc7bAOjag72qgOLNf2HRgoX837/tIDtqLLF9buW/n81g6oh27ifbNm0AhIaivVSfXMNrL89i7oJt7KlLp9WIqYy491FmDExmWMcYQl3fuXYZJHtFFgWHN7HsjT+xaPU+5h200H7Ko1w3/W4eHpVG3/Qo90eJ3a3qggBYTU5UCq2uf4Sxkyfy9IxetIsLI/qSC9qpK8mi/PAyPv1gIe+89TkHGjoS2Ws003/wFBMHdmBM63M/uHxOANxvI7b/JHq0KGVww0Y+31VDZk0a7cfcy+TJGTwwtQ9JoRai/wntiwB4JvrWlVGdOY81ixbyqxeW8HVNNxraj+Xpn97OTRP6uJ+c7DyxnNyds/nFKytYsMVJYfp07vrORH749CjSbRB3wQ2ATuw1BdTlbWHV7E/46C/vsi7XzrHQzgEcAJPJS+rBxCF2Ypx5bPp8F4UR3bF2G8u9909l0qi+9EkIIeqsO0M9DoB1BTirjrPqzT+xZO5CPtldTUX69bQe9yiPTevJ9OvaEGM962E7CoBX+m1R/7sEJCABCTRzAQVAP7wBFAD9gKwlJCABCUjAEAIXC4BWZzX1x5ey8bOFvPTreWzLDqMwuju3/fT7TL1lrPuOvThX0fLkpyGX/IPrWfvqL5i7ehfv768jftRT9L/hLp6b0Y2B7WKItDQGLm8DoNNRT11ZDqe/ct0BuJRfvb+P/IQbSBhwB//5zHVMua4NCT4IgNTn46g8yrLfv+z+/r75mbWUpo8kZsh9PHZzX6YN60BqZChRrocjfPOEVLedA4e9Hkd9LaVHv+Lw5hW89ac5fLmvgsOWDox75BFuvOc2JrQNo22Ls7LlBQGwguPB0djSJjB4zAQef2w8/dom0D4mjGCr5V9rOp04nQ001JRQdHQzmWveZtaCrby97BT25OvpMXIij//4DoZ2TabrN4//PTPjswPgvF3VRLfvRovaUmJyDpJjbUdYl+u44bEnmTy8Jzd2jMRyztvjKgOgswEc9dTUOqhrsGALCcbmetiMNch9vnPfca6HgNTTUFVI8b65rF6yhFf+uJpD9h7QcQL/8ZMZ3DS+F11cX8J4aiV5u+fyqxc/Z/6GKvITR3Hj3VN55InJdI8NplW41X3HmsX1UXKnA3t9NZX5h8jdMZdP567kr++sI9/upCaxa+AGwNJwTkW3pFtMDlZ7OQdyrMT2v4VuEx/kyRs7MfbMx9/PbsKeBUAn9uKvqcv5ktdemMXHszeytyGJVmNuIePxH3N7zzgyzr/VVQHQk98h9VoJSEACEmiGAgqAfhi6AqAfkLWEBCQgAQkYQuDCAOggqL6Uwo2vsWrJfH7x9i4y67oR1HYcTz87g5sn9qNbVBARV/W9dmcROKsoP7mLQ/N+y4eL1/Py0hysHW6m63U38eOnxjKiVytcN515HwCd1Jcdp/jYTla//1eWLN/Ap3vKsA24h84THuYnt3Rxfyed69O4F/vGN/D2I8CujleDs6GCo2veYf2yBfzl4518XRJCVVwHeg+fyNCRI5k0ojvdW8e5P4LpukaL0wHOGqqKjlNycg9fLlrGmhVfsnZvNrlhXQnqOYP77xrNHZP70T7SSouzv9PvIncAnrSGEh6XQmL7XrTrO5pxowYzbnhP2ieEER9hc9996LRX01BdxOndn7Ptq1XMWbiWrQcLOVxkI33cIwyfeCOP3dSbbimRxJx3m+TZAXDOpiJskdEE2+ux1VYRPuBOumVM5dHbhzGkcwpto6znxbqrDIC1BVB+hO0HajmcYyW9czqpLeNJio0izOYKmd+8n1x2DVQXHafw6G7Wz/+AlavXM2/LaUqTxxHX/zaefzKDG4e3J9UKQQWbKDn8OS/+1yd8uvwwR0Na0XHMTQyfcRfTr23N4A7xRLvOTx3OhiqKjm7j0PYNLPv0czbvPcLuk/kUVdZTF9MpcANgbjXHg8OICq4hKCSeyvABjL75Jm69fxrD2kbSKT70ggfgXH0AdH3XZR0lX39Gzhev878f7mb2xkoqEjMYOe1GHn3mVvolhtIh6rzfFBQADfFngDYpAQlIQALfnoACoB/sFQD9gKwlJCABCUjAEAIXBEAqcVbl8PUnL7Bk0WL+sKqA4qSxJA26m+ceHsJNI9qTdPbH/K76Ku3UFWe6H3Lx8ezl/PKNLZRG9iex1yi+86P7GT+0C0OSgt13Yl34FOCOBLfuy5RbR9DvmlakX/AUYNcmnNSXn6D01AHWL/6MHQfzOVCfStfJ9zJixj3cPTDBB08B/ubiG+8cqz75FYe3reYf7y3ii62ZbD9WQkj760jrPoixw7rRpXUCKVGhhNqcWC126murqCg8TsmpfaxftYVtu46RF9GWhN6j6TvhLmaM7MC4PslEWM772PIFAdDJ6bBYOnRLIKJFHGWlMXTt051+g3vQNiGSxMhgQq0O7HVV1FQWkbtnFbu372DphlOU2lIJbd2Dkbffx9gxI7mxexzJkY3B8OyfswPgJ+tyG/+n4DiCwlsy8PbvMmbqjcwckur+bsgLn3p8lQGw8jgUbebTRZms2lBIbMdWxKW6AmAkoa5A989bAF0B0E5N8XGKThxgy6rV7DyQy9dV8aReO52+42/nocmdGH5NgvspzEGVR6jM3soHL73OgkXr+SLXgbX9IFoNGMO4/q3p0yGBuDArVkctDTXlFB3bzdEjWWz+upyq8tOEOE6y70QV+UHtrjIArucQKaQOGcbIO2+mZ6KNtq7vIrzkT+OTsnO3LOTg+s+Yv7uC01HdSRk5k0m9UhnTNYGQxI4kpaTQNT2aiOAgrPYqKFzLhsULefmn77M5u4ijruxqCSMytSepA2/nthnXc/+MAaSGwNk3kH6zjasOgI4aHDU5HFw9m/Xv/o53t5TzVWEyCdfez7RpY/n+vQNJDg2ixfllXQHwqn931AslIAEJSKB5CigA+mHuCoB+QNYSEpCABCRgCIELAmBDDvVFX7PkpRdYtGAl8084sQ2eSaepT/Ojie2Y0CPe/X12F7+L7vKX7KzJxZ6zmoXvz+Pl//qQQ44Y6tr1Y+QTzzNtzCBm9oh2f1z1ggBYAxW2ECIiwwgNsZ0Vgs5dz/VQCEdDPbXV1dgj2hKUPp4Zd09l5swx9IqzkhxuOe/OtLOP/zfuADxzGmdDORV5Bzm27h/Mm7+a1z/cQrEljGrX3XlhwYQEh2MNjiQm0kGorZ6y0hpqamqx2+uoqW7AGZZE/NC7GT1hHA/ePJiO8WGkRjbeTXfOx18vCIDRlMR1Ysp3BpMUUkHW7AVkFldx0hmCLTiS8FArMaF1VNfWUV5Zh72+hvpaO1W1VhL7T6bTuLt5cGofxvRNIzkkiNBzPqbceHEXC4CWmN5YU8fwve/fzG3Th9A9xkqM6+mvF7wNrjYAZrqj1usvzuHdN1dzPNhGhTWIoKCLfwTYaW9wfwy4trqG+uCWOBJHMu3uacy8fxL9kkNIi7I2vk8dFdRXZrP7wxdYumAxf15TyOmqIIJCwwkPCSUiIpSomFActXXUlVU2fvw4qR3Jw6bRJ/I4g6oWMWttEZuL068yAK7hEFaqw8IIi4wgJOjsuxcv9muk8SnW9tpqdxSurHNitwRjC4siPMRKVGwSMUMfZtT4sfzH9C6kR4cQftEA6LrdMZm2/Ucx+vFnuGloFyZ1beGOuRcZKVcbAJ21hTTkbWD5R3N544W32V4WTnFKTwY8+Dw3jx/CdwYmEGK1XPh7ggKgIf4M0CYlIAEJSODbE1AA9IO9AqAfkLWEBCQgAQkYQuD8AOgs3kn50TW88eK7LPx8D7sq4+gw5T6GP/g09/SN5dr0cPdf9D38BsBGi4ZynJUH2Pjpx3zywu9ZngOHQjvTcfoPuXnySJ6+oQ1RruBTeZrKAx8xf/ZifvnKSk5V11N2RU0L1tBowqLiSWrXlfbX9KdHv+GMuLY71/VvR0IIhF/2Y8v/fgAEOw3VxVRm7+Hr3bvZsGk3hw4d5nDmUbJOFZJfXkdZrYXQECc2m4U6eyhhLRKJTWlN23btaNepC517D6FPzy5c2z2VFiFBXPRhvhcEwFjKkntw24/upF+XFkTt+4Kv9+xi+75DHMoup6C8BruznjqnjQZLOC2S25Ca3p6OHTvSrd9gug+4lsFdEumQHHnJuHtuACwESzSt+o2n6/j7eODGnowf2Jo4G4RctAxfZQCsyXGVRpZ8sJDFc1ay5WQhJ4rLqKiuprreQZ3d9W51vflcoSuEsMg4ouJTaN2xI207dadDp35cO7gHgwd0cj+EJPKfH2N2heEKCvetYf+OjazYsJddew5z4GAWp0sbKK8Ha1gI1pAYbOGJtOvWgy59etNv2GDSStYTveM1/ryqiDX5aVcZAFdzyBVNr/ievboXWKOSiMt4iglTpvCzO6+hTUwoERcEwGKOB0cQ1WU8/UdN5P77pzCkYxJdYy/+yBv3L8eSTCoPfsR77y7lt39ehyPjaXpNvJWf3nkNvdOiafwaSNfTqQ+Ts+5d5n26klff30xBZG9a9Mjgzqcf5Iah3choFXrRwKinAF/dfPUqCUhAAhJovgIKgH6YvQKgH5C1hAQkIAEJGELg/ADYkP0lRQcW8/vX1rJ8Yz4llnQG3Xo7kx69j5EtbXRq4emX/53NUAfOEo6umcu2d17mw701rC9PJWrA/Uy6YQTP3N6deFsQIVX5VGcuYNnCFfzh9a/Iqamn4rKajffIhUQlE53cnq5DxzN46GDGX9eN1rGhxF/VA0vKqKs8yaa//IaVS75gdlYMKWPu4Lr7HmVa50j6Jod4NE9nTQH2yhPs+GIVW9dt5KvtRziYXUx2aQ2ub1TDGoI1IpHE1l1p130Ag4cMYmD/HvRMiyIxKviyTwy+8CnAsZSl9uPO//oxk8f3ZETECY5uXMmWlStYuT2LvSeKKaxx4LBFEhyZQGrXwfTofy0ZGUPp1ymZbi0j3VH3cnd1VhxYRP7GN/j17CwWbil332nWa8JNjH70cSa0C6NP0uV86oAqshb/iU1LP+W1tU7qu4xhyINPcdM18Qxzfab7TCCmJpcDW9axa8NGvtqRxcHjORQUF1NS0+C+M879ExQM1ghauO7Sa9ONgRkZDBrUm6E9090fd4686IW4PqZdS3XxCQoOrGPdmrUsX76OvdlVZJfW04CVkPh2RKf1ZMQN4xk2rA/DukXh2LuYE4te5bW1JXxZlErM0IeYdsNQnp7W2f3x4n9+3LnyCBRv4vXfzmHOJ+vIhCu8Zy//dnI90MbZUE1VVR01QTHEZDzF+HMCYLV7vW0rV/DXX89mZ24p2WExJI9+lOHjJvD4+Ha0iQ3ljOxFF2soO0bVkQXMmb2aP7+9GcfQh+g2+kb3tV2TGum+PtdVlJ3YxYE5rzBv9S7e2lQBrW6g04BxPPHYKIZck0JayCX+hUDJVk7t+ZK//mYOa752kBUzlDsemcqM20e4H87i+lhyg92Jo/EGSKxWC9agi9+t6NEvPr1YAhKQgAQkYBABBUA/DEoB0A/IWkICEpCABAwhcH4AtNTmY684zeGsAnILa6m3RBCX3pqWHduRFGYh6uyHUXh8ha70VU9l/ilKjh7gRJmDgvowbHHtaNkykS6tWxBisRBkr8Vekc3pnDwOZxZQY3dQf8UACEG2UILDoohOSCE+IZ6URNf3pVkvcVfa+Sesx9FQTVHmfvJy8jlZGUxYShsS2nYgLdpGbKiHH3q217ofulGSn0dRQSEFJZVUVNdRU293tQ6wBGGxhRISHk1kizj3fuPjWtAi3EaoLejyd1he7A7AMwFwyqTBjIyvwl6cR1FeHnkllZRV1VHrqiwWGxZbCOHRCbSIiycpMYHYqFD3mu4tXca4oTyH2sJM9p+qJLuoASyhxKamkdyhIymR1iv4uOZupzLnMEWnT5FZAI7oZBLad6FVi2ASv7k10/UUYHsN5UUFlBYVuc3Kq2qorauj3u6kwV2KGu1cdwEGh0YSFhFNXFIy8fExJMSEE2INuuRHxF17cH0PYm15IYX5BeTmFlJW3UB1vRMnFoJCIrFFtCApNZWEhBgSo204y09TlX2IrIJ68uvCCE5oT1pqIp3TonCp/fNd0VABdUVkHjjFqZMF7vjn+mY/b38ayo5Se2oti5bu4LPNxdgynmLU2QHQaXevV5yXS+b+U5TU1FNtDSYsuQOJKal0TI1s/K7Ay2zAWV9FQ2U2p07mceRoMc6E9kQnt6JLWhTRYTb39bmuor6qhPKTB8nOLyWrqAFLeCqRcSl06phMYoswwi/1S6O+mOrSfI7sP0V+mZPK4ATadEwjvXUi0VawWhQAvX1/6DgJSEACEjCHgAKgH+aoAOgHZC0hAQlIQAKGELjwKcC4n7ZqsViwePU5X0NctrE3eZkAeOOUYYxM4qyPvxr7Upvr7uvyd7k/Bv/Hv37OG59m4ch4ipFnB0ATwLh6ru4ANMEgdQkSkIAEJOC1gAKg13RXf6AC4NVb6ZUSkIAEJGBuAQVAA85XAdCAQ/NsywqAnnnp1RKQgAQkIAEjCigA+mFqCoB+QNYSEpCABCRgCAEFQEOM6dxNKgAacGiebVkB0DMvvVoCEpCABCRgRAEFQD9MTQHQD8haQgISkIAEDCGgAGiIMSkAGnBM/86WFQD/HT0dKwEJSEACEjCGgAKgH+akAOgHZC0hAQlIQAKGEFAANMSYFAANOKZ/Z8sKgP+Ono6VgAQkIAEJGENAAdAPc1IA9AOylpCABCQgAUMIKAAaYkwKgAYc07+z5YbSLGpOrmHBou0sWXcaZ+9p9Lx2MHdd34bkyGBC/52TB8ixeghIgAxC25CABCQggW9NQAHQD/QKgH5A1hISkIAEJGAIAQVAQ4xJAdCAY/p3tuy01+FsqKK8vJryqgYIa0FYeDgxkcHYgiyY4QHdCoD/zjtEx0pAAhKQgBkEFAD9MEUFQD8gawkJSEACEjCEgAKgIcakAGjAMWnLlxdQANQ7RAISkIAEmruAAqAf3gEKgH5A1hISkIAEJGAIAQVAQ4zpvABYAUUbWL9kGX/874/YXRxDeXIvbnnuKSZMuJbrEiHCasDr0pablYACYLMaty5WAhKQgAQuIqAA6Ie3hQKgH5C1hAQkIAEJGEJAAdAQYzp3k84GqC2gIDub/buOUVIXTENYLK17dqNVq0SSQsFmhs+IGnA02vLVCygAXr2VXikBCUhAAuYUUAD0w1w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4puIwUAAAgAElEQVS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cMW1xv8TuD/nBECcWC1gs4LFYsESuNvWziQgAYMLuAOgw4nD0Xgh1iAL1iAICvTfeM7sL9C3afC3h7YvAQlIoFkIKAD6YcwKgH5A1hISkIAEmrGAK6o5neD6C67rPwP55+wA6KqVrr9824LOBED9DTeQR6e9ScDQAt/cAej6PdL1+9A3AdBiIbD/5YMFgmgMla696kcCEpCABCTgrYACoLdyHhynAOgBll4qAQlIQAIeC7j+YvvNP0YJgK67cJxn7gB03YXjvgNQf7n1ePY6QAISuDqBswOg6whXAAwywh2A7r3ivlvaVSr12+TVzVuvkoAEJCCBCwUUAP3wrlAA9AOylpCABCTQjAVcf7G1u4LamTtbApnimzsAFQADeUramwTMJ2DkAOi6+6/xX5QoAJrvnakrkoAEJOA/AQVAP1grAPoBWUtIQAISaMYCZwdAF4P7L4kB+hfFi34H4LdwB2BxSSnZ2aex2Wzuf/QjAQmYW8D1L0jc/6LkzFeluu6oC8SP1TbYG6ivqyc1NZW4uFj3fhUAzf3e1NVJQAIS8JeAAqAfpBUA/YCsJSQgAQk0Y4FzAqDrTpEA/Yuta0SB8hTg4ydOsXPnXiKjIoiMiGjG7x5dugSah4D7axIcln8+LMn18V/XvygJcv03AfS52qqqasrKyunRsztt27Zxf72DAmDzeI/qKiUgAQn4WkAB0NfCegqwH4S1hAQkIIHmLaAA6Pn8s3Ny+frrg6SltSQlOcnzE+gICUjAUAIOp9N9B6Dr90tX87NaLe6wFmhPAS4oKOTY8ZN07tyJVmmtFAAN9S7TZiUgAQkEtoACoB/mozsA/YCsJSQgAQk0YwEFQM+Hf/p0HgcPZdKhQ1vS01p6fgIdIQEJGErgm+8APDsAur5XL9ACYE5O7pnfm9qT2jJVAdBQ7zJtVgISkEBgCygA+mE+CoB+QNYSEpCABJqxgAKg58NXAPTcTEdIwMgCCoBGnp72LgEJSEACTSGgANgUilc4hwKgH5C1hAQkIIFmLKAA6PnwFQA9N9MREjCygAKgkaenvUtAAhKQQFMIKAA2haICoB8UtYQEJCABCVxKQAHQ8/eGAqDnZjpCAkYWUAA08vS0dwlIQAISaAoBBcCmUFQA9IOilpCABCQgAQXApnsPKAA2naXOJAEjCCgAGmFK2qMEJCABCfhSQAHQl7pnzq2PAPsBWUtIQAISaMYCugPQ8+ErAHpupiMkYGQBBUAjT097l4AEJCCBphBQAGwKxSucQwHQD8haQgISkEAzFlAA9Hz4CoCem+kICRhZQAHQyNPT3iUgAQlIoCkEFACbQlEB0A+KWkICEpCABC4loADo+XtDAdBzMx0hASMLKAAaeXrauwQkIAEJNIWAAmBTKCoA+kFRS0hAAhKQgAJg070HFACbzlJnkoARBBQAjTAl7VECEpCABHwpoADoS90z59ZHgP2ArCUkIAEJNGMB3QHo+fAVAD030xESMLKAAqCRp6e9S0ACEpBAUwgoADaF4hXOoQDoB2QtIQEJSKAZCygAej58BUDPzXSEBIwsoABo5Olp7xKQgAQk0BQCCoBNoagA6AdFLSEBCUhAApcSUAD0/L2hAOi5mY6QgJEFFACNPD3tXQISkIAEmkJAAbApFBUA/aCoJSQgAQlIQAGw6d4DCoBNZ6kzScAIAgqARpiS9igBCUhAAr4UUAD0pe6Zc+sjwH5A1hISkIAEmrHA5e4AdNprsdfXUVlZS73dgeOMkyXISlBoJKGhIUSGBGHxk58TaLCD3QFOpxNrENiCwGKxYPHXJgAFQD8NXMtIIEAEFAADZBDahgQkIAEJfGsCCoB+oFcA9AOylpCABCTQjAUuHQCd1Odu4ujeLcyeu42Dp4opOeMUHJdG3NBbGTmgB7f3icca5J/6pgDYjN+ounQJfIsCCoDfIr6WloAEJCCBgBBQAPTDGBQA/YCsJSQgAQk0Y4FLBkAc1GTNZ8+m1bz41gFOFNbQIjEMR3UedWFxVPV7jMkZ1/LcuDSCrQqAzfgtpEuXgOkFFABNP2JdoAQkIAEJXEFAAdAPbxEFQD8gawkJSEACzVjgSgFw/8GD/HVnR9JapjFzZCp1J1Zw7NQJPs4fwTWdu/LUuDRsCoDN+B2kS5eA+QUUAM0/Y12hBCQgAQlcXkAB0A/vEAVAPyBrCQlIQALNWOByAbBy74cczDzCeyWj6dKhM48MT6I2awGHMg/yxqEBtG/XiSdcAdBZRmXhSQ6t38CRE3kcqQS7M4TQ6ATS+g+nc4dW9E62UXV0M9mHd7HhSCU5JfVu9cgOA0lsfw2DQzOxhQRzwNqV9glRdIm3gr2EomPHObR+Dw1tuhPWrTct6w5TU1XLruJk2qW2oHfrSPd3ADqqCqnL3keeLYX86C60j4aEUN8MVt8B6BtXnVUCgSqgABiok9G+JCABCUjAXwIKgH6QVgD0A7KWkIAEJNCMBS4dAO2Ubvg7h7KO8GnEDDp16MJ9vVtcJAC2hMpDnN63joWvvs7KzQdYU2ihwRFKZHJHet7xH0waN4R7B0ZTuOpVti9+m1dWlbHjZB3BQZA05hG6ZkzlscglhIRHMDv0ZsZf05JpnYOxlx9g/+o1zHvpI+oz7iDh1ge4rnoxZQXFvHmkL6P7tuGe4SnuAFifu5+yjR+wK7wvu9OmMz4Nron1zWAVAH3jqrNKIFAFFAADdTLalwQkIAEJ+EtAAdAP0gqAfkDWEhKQgASascDFA2ADUEv2sr9xOOsYWzo9SKeOnbmpQzA159wB2IYnxsVzbPn77Nu8gU30wtoihW6pEVhrj1NWkM+W7S1I7HQNNzyUgW3zu5RsW8GaiFHYW6TTJx6iWnUiOjaW9GMfcLwy6EwATGJK61ryNn3M5i83MXt5DjFjZtJ12m0KgM34vapLl8C3JaAA+G3Ja10JSEACEggUAQVAP0xCAdAPyFpCAhKQQDMWuHgArAVnFQdmv0Vm5ilyhj1Gx04duT6VcwNg60SeGG3ly9feYcvGQ1RNfZoeA/pxU8dIgmsOkHtoNx++so7iFm3o+PjdJO2eTWjmFg4NeIKULn3dd+mFuT7pW1lA2aa/sy3P4Q6A4zpYGRufx6bFC9ixbT+7c+qIy7iDjmOnuwNg8fGjvL4xns7pcWT0jMFigYaibKr2f0VRu5FU9L9LdwA24/e0Ll0CTS2gANjUojqfBCQgAQkYTUAB0A8TUwD0A7KWkIAEJNCMBS4eAKvBWcbWtz8i83Aelpu+Q4fO7RkQd14ATA3mievyeO9Px9iy08LIH0+lT/+2dA4NIshRTsXpI+z95D2OWRI4PeJB0vfNIf7ElQPgqLgshlj38sYqG9knC+kfuQdH3+k4+zYGwLwtq3jl9c2cLCmnLtgBOHE2WHHUhtN3xv1kPPq0AmAzfk/r0iXQ1AIKgE0tqvNJQAISkIDRBBQA/TAxBUA/IGsJCUhAAs1Y4KIB0FkC9bms/NsXZGVVkHbfrXTsnE6XsPMCYIqFJ4ac4m+vlrB5TzjT/t94+vRLIw0IopbqgqNkzX+DI/ZYDg14mDb75pB46jIB8HQVs61j6VR8kK4lB9kZPch1eyC9ChdT0nUKpT0aA2Dh/p38cUEJIWFW2rZsfNKHo6qc2pxTtBgylZTJDykANuP3tC5dAk0toADY1KI6nwQkIAEJGE1AAdAPE1MA9AOylpCABCTQjAUuGgDrc3BWHebTvx0l85SFwd8bR6dOKbTi/ABo5YmhObz1xzw27w5m4s8m0adfOm2tFoKcVVTlZ3Fo7ltkOuM4du1DtN43h4STlw6AW0/mM7u+F9Ydp0g6UUTHh2eQEl9D5Oo3ONl2AnlnAqAeAtKM37C6dAl8CwIKgN8CupaUgAQkIIGAElAA9MM4FAD9gKwlJCABCTRjgYsFQEfJXupPf8kbC0I5XJrCrQ8NoXuHeBLOD4Ct43nieicrX/uELZuOYrnlcXoO6MMNbcMJrjtC/uE9zP3DFxRGp9HqwXtI3j2H8KxLB8B12/fw1tc2rC160KZtXyaN7US6/SjFS94gq7UCYDN+m+rSJfCtCigAfqv8WlwCEpCABAJAQAHQD0NQAPQDspaQgAQk0IwF/hUAHdjrKqgvPkHO4a0c2beB1UWDqYnry33TOtGtVRSR5wfAdq6nAMdyZP5f2LV+HeuibqBFy/aM7BSJrfYopTk5fLnKSWT7LmQ8PIrQLR9Td+BSAfB1Vn65jVdW1JKaMY1BN05jWkcryfk73B8jPpyuANiM36a6dAl8qwIKgN8qvxaXgAQkIIEAEFAA9MMQFAD9gKwlJCABCTRjgX8FwDqqTu8j54s3WLDia/6+uopB9z3DsClTmNw5jLToIIIuCIAdeWJcKg2nvyBz62refHUNWw+d5nSoFaczkhZJnRh460OMHNGHsd1DKV41i5O7LhYA8ynb9CcWrD7Cz5amM3HmWO5/cARdQusJOrJZAbAZvz916RIIBAEFwECYgvYgAQlIQALfpoACoB/0FQD9gKwlJCABCTRjgX8FwAZqS09Sum8F274uYM0BC73GT3B/pLdrDEQHNyI1FO0lvyCfDQXpJMQnMrxrDEF1Jyk+cZC1CzZx8EQ+2e7n8kYRGd+a3uMm0L1rGl1jGig/sJXC7BMUpA8nKsn130FwEDjqKqg9tpbdR4pZ8HUifQd3ZviwtsTSgCPvOIV7NlAQ25Xy1N60rdtHdUU1GwvS6JIWy+CO0VgsFhzledQc30Z2cBo5Mb3c504J981gT5/O4+ChTDp0aEt6WkvfLKKzSkACASOgABgwo9BGJCABCUjgWxJQAPQDvAKgH5C1hAQkIIFmLHDRh4BYwGIJPBSnK0Dawe4Ap9OJNQhsQa69Wvy6XwXAwHtvaEcS8KWAAqAvdXVuCUhAAhIwgoACoB+mpADoB2QtIQEJSKAZCygAej58BUDPzXSEBIwsoABo5Olp7xKQgAQk0BQCCoBNoXiFcygA+gFZS0hAAhJoxgIKgJ4PXwHQczMdIQEjCygAGnl62rsEJCABCTSFgAJgUygqAPpBUUtIQAISkMClBBQAPX9vKAB6bqYjJGBkAQVAI09Pe5eABCQggaYQUABsCkUFQD8oagkJSEACElAAbLr3gAJg01nqTBIwgoACoBGmpD1KQAISkIAvBRQAfal75tz6CLAfkLWEBCQggWYsoDsAPR++AqDnZjpCAkYWUAA08vS0dwlIQAISaAoBBcCmULzCORQA/YCsJSQgAQk0YwEFQM+HrwDouZmOkICRBRQAjTw97V0CEpCABJpCQAGwKRQVAP2gqCUkIAEJSOBSAgqAnr83FAA9N9MREjCygAKgkaenvUtAAhKQQFMIKAA2haICoB8UtYQEJCABCSgANt17QAGw6Sx1JgkYQUAB0AhT0h4lIAEJSMCXAgqAvtQ9c259BNgPyFpCAhKQQDMW0B2Ang9fAdBzMx0hASMLKAAaeXrauwQkIAEJNIWAAmBTKF7hHAqAfkDWEhKQgASasYACoOfDVwD03ExHSMDIAgqARp6e9i4BCUhAAk0hoADYFIoKgH5Q1BISkIAEJHApAQVAz98bCoCem+kICRhZQAHQyNPT3iUgAQlIoCkEFACbQlEB0A+KWkICEpCABDwJgBYLuP4JuB8n1NvB4QAHTmwWsFohyL1h/+02JyeX/fsP07p1K1JTkv23sFaSgAS+FYHGf1HixPWfTizYgly/7zT+E0g/+QWFZGUdp1PnjrRs1RKns3GP1qDG39MDbLuBRKe9SEACEpDAFQQUAP3wFtFHgP2ArCUkIAEJNGOBc+4ApPEviwEZ/3D9xRsa7K6/iLv+fydWy/9n776D7DjvO91/T5icZzAYTMIAM8iZGIAEGECCIEGBYABFSaaCJXrXEuVd77rWu3V9a1d19eetW1t3bXklh71ei0qWmEQxkyDBgEyAIAKRMQQm55zTOefWaYCSKJImu4ludL/zoJaW1u7u930/vwaq8PDMjBSNJPcb8vQvtk3NrTpx8oxys7OUnZU1g98ejo7AzBCIS1b8iyeSCS10Jf4lU2DyH//8GhkdVd/AoFYsX6K5cysJgP4ZDTtBAAEEAi9AAPRghARAD5BZAgEEEJjBAr8fAJOBzfrrrZ/+Rvt7s/nYAJj8ZEvY2wDY29evxqYWpUSj1j/8QgABswWsAGh98vjDATBs/WsJ//yajsU0MTmpivIyFRUVWhuzPqmY/MSij/9s948gO0EAAQQQ+CQBAqAH7wYB0ANklkAAAQRmsMAfBkA/U3wQAJN/Ef/gE4CXv7Qt5Hm0TCS/to5fCCAwIwR+/0uAkweOhEKXo5pP/2VJ8s/ED34l/2vy09J+/nT3jHiJOCQCCCAQcAECoAcDJAB6gMwSCCCAwAwWSHasy9/XStaXi/n51yd+AvAaBEA/O7E3BBC4ugIf+iEgyQAYDgXm++r99nsV8j0Ar+5LwdMQQACBGSZAAPRg4ARAD5BZAgEEEJjhAsnwF7gAmEhYfwFPfjN+r78EeIa/LhwfgRknYAXA5A8BsT59nPxzJzgBMPkJQL9+UnHGvUgcGAEEEAiwAAHQg+ERAD1AZgkEEEAAAZ99J6uPH0gyVCZ/CMgHPwX4Qz8ExKdfiserhQACwRdI/plj/RTgKwHwg08AWmHN53/2+Hx7wX85OAECCCAwQwQIgB4MmgDoATJLIIAAAggEQuBDXwL8+58A5EuAAzE/NolAUAU+9CXACSkSufwJQD5ZF9SJsm8EEEAAAbsCBEC7Yg6uJwA6QOMWBBBAAAEjBQiARo6VQyHgewECoO9HxAYRQAABBFwWIAC6DJx8PA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HcpnhQAACAASURBVBIB4wQIgMaNlAMhgAACCNgUIADaBHNyOQHQiRr3IIAAAgiYKEAANHGqnAkB/wsQAP0/I3aIAAIIIOCuAAHQXV/r6QRAD5BZAgEEEEAgEAIEwECMiU0iYJwAAdC4kXIgBBBAAAGbAgRAm2BOLicAOlHjHgQQQAABEwX8EgBjsZimpqYVCoUUCpkozZkQQOD3BS4HQCn5n8lfkfDlf5K///30R0AiISUSCaWkRBWJRBgiAggggAACV02AAHjVKD/5QQRAD5BZAgEEEEAgEAJ+CYBdXT26eKlBKSkpSk1JCYQdm0QAAecCcUmxeDKuXc594VDyn4TvAuDU9LTGJyZUPW+uSkqKnR+YOxFAAAEEEPgDAQKgB68EAdADZJZAAAEEEAiEgF8CYFNzq068d0b5ebnKyckOhB2bRAAB5wLJT9bFrE/XfTQAOn/q1b9zeHhEvb19WrFiieZVVV79BXgiAggggMCMFSAAejB6AqAHyCyBAAIIIBAIAb8EwLb2Tp07V6eqqgqVlZYEwo5NIoCAc4GgfAlwR0e33r9Yr0ULq1VeXur8wNyJAAIIIIDAHwgQAD14JQiAHiCzBAIIIIBAIAT8EgDb2zt1/sJFVVdXqYK/ZAfi3WGTCHwegaD8EJC2tg7rz6YFC+arvGzO5zky9yKAAAIIIPAhAQKgBy8E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SuCFiJTWN9HRpqvaSOEal/4uNwwpJSlVNUrFlzq5SfFlJ2ivuIBED3jVkBAQQ+KkAA5K1AAAEEEJjpAgRAD94AAqAHyCyBAAIIIHBFYFrSsOp3P6kTv/xrPX1BOtT2cTipkoq1Yss9uuO7/043lUW1LN99RAKg+8asgAACBEDeAQQQQAABBP5QgADowTtBAPQAmSUQQAABBK4ITEka1PlXntKh//U3eidrmZozKlScKqVFPkCa1PhAvzpOvK+C2ju15M++rzvmpmhtkfuIBED3jVkBAQQIgLwDCCCAAAIIEACvwTtAALwG6CyJAAIIzFiBKwHwtd06/NNnlPbgn6j4plu1Ok/K/+2X+A6q7+J7OvSj/6HGnKUa2PF93V4R0XWFccViccXjCSVDnUJhhUJhRSJhhcMhhRRXPCYl4gmFwgklEnFNx6wrpVBI4XBU4XDyWimk5P89oXgspng8ruSX3125UDFFlVBI4ZAUCUtR6/q49bzk+omErPVDkcvPi4R05VkJhSNhhay9fL5f7e2dOn/hoqqrq1RRXvr5HsbdCCDgewG+BNj3I2KDCCCAAAIuC/AJQJeBk48nAHqAzBIIIIAAAlcEnAXAWzJOq7T3mJ5/8bjON/dpIPm03DWaNe863bdjhZbPTVX+VJdOHehQ/dkOzZnfoaaeVr26p1njExGl5sxWze336bpVy3Tz3ExlqE9jvY06+vwLOn6yTicGpPF4qqIZhZp/631auWaVNpanKzc9rKgmNd19THUnk+ufUHPfqIajacpbd5+Wr1qh+xdPa+BCr04e6tW8LctVtqxcBZI+z7csJADyGwaBmSVAAJxZ8+a0CCCAAAIfFSAAevBWEAA9QGYJBBBAAIHPFQBvjh5WUete/fTn+3WsrlO9yR8lkrpYhfNqdf+ffkE3rsjRskijdj16WAd3nVbhDQm1j/Vr/55GTYxOKpqer6LrH9KGmzbqoc1zlT10RoN1B7Xz6Td0+GSj6sYjmpyOK5KaraL1D2ntxk168JZ5qihIVXZoTJP1z+rgW2/qv//TCXX09SiaLU1v/A9ae+PN+m+bJtW6v0k7H2tS7Z/fqWW3L1e5pPTPMXMC4OfA41YEAihAAAzg0NgyAggggMBVFSAAXlXOj38YAdADZJZAAAEEEPhcAXBzybiWZQyqq2tQI2NTSn6OcPTCHnV1tOhE5Q5VzS3Wl6q69NY//FivPX9AF298WPPX1OpLi3OUOfW+Btrq9OzjQ4oXzdPtf7FVKUef0tC+53W04kGlz12lLTXZyopd0nDnBT331JhG0ubp1n93n1bOz1dN+uUA+O6ZRv39kQotyGrT5rJ6PTNwm8IFNfqLTZNqIgDyhiOAwOcQIAB+DjxuRQABBBAwQoAA6MEYCYAeILMEAggggMDnCoC3Vya0IrVbHSf362JTp872SqMNh9U/2K/zi/5Uq1dW6z+uGdSeHz+r3a+e0fiO72jljdfrK0vzlRlvUF/je3r8/3lZbbF0VX77fg3vPqCB/ceU8dB3tPDGDbqjPF3Z8RaNdJ7Ts/+wR/VD2Sr82sNaWzNLa3NHNXbmcR1v6NHPejdrXX6T7pt9Qv/fhVoNpZTrzzdNqvGNQ3rpn99SYv0Spc4vVfIHFqcXVCm1ZLnWLSnSgrIcJX+ucfgzvgd8AvAzQnEZAoYIEAANGSTHQAABBBBwLEAAdEz32W8kAH52K65EAAEEEPi8As6+B+DtFaOqHjmmt3/0V3pm1zt69KQ0GUsotXieSnZ8T1/aukbf3zSpfU9c1LF3hlX751u1aE2V9aW4EQ1rpPOi9UNFLg4MqH/zNl18M67+Ywnt+P5Wrb+txrouRZOaHO5S3XM/UV1vTO+veUTXzSvWLUXDGjz0Y51q7dNT6Q/quuwmfSHj8IcD4Eu/1LP/79/q5U7p5NDlHwGSvnib8m/4tv7bw6v15U1VyrPxfQEJgJ/3PeN+BIIlQAAM1rzYLQIIIIDA1RcgAF590488kQDoATJLIIAAAghcEbAbABdpYMd/1aq+N1TUdVR7OzI0Gs/QrKwMxXpOqm94UEcy79fKJXP1XzZNau9VD4C5ujGvW+ef+JHOtY3o9Lq/0KqcRm2M7/lwAHzzsF765z2KbFymtOpSFWhKE70DGuzoU/mdX1J17fW6Ll/K+4w/GYQAyG8YBGaWAAFwZs2b0yKAAAIIfFSAAOjBW0EA9ACZJRBAAAEEHAbAGg3s+D80951/VFrTMR1e+h9Us2yNvr48S5MXnlbduaP655ZNKimdrf+0aVJ7fvme3j3Yq2X//otaXLtAC1KkyFS7BlrO6tV/+JVaxqeUft9WNb/RoZ63+3TDXz6g1ZuWaWlGROka0nh/s959/Cm93xdR/63f1nVVYa1Nb9SbP/yZLvVI0a/9Zy3LuqTFg69/OAB+6HsALlG5RtWz93mdf+anatj4F4qu/oK2lkuzP+NPBiEA8hsGgZklQACcWfPmtAgggAACBMBr8g4QAK8JO4sigAACM1TA7icA52tgx1+q8NV/UFr9CbVt/Z4WrFqp7VUxdb71d3rvyD79JPENzVtQre8lPwH4T8/r4OsXVPDIf9HSG9dp02wp3HVALWcO6oc/7tdY3hzd959v0tDOZ9T88uvq3faXmr/hVn1xYbby4u9rsOWEfv7XR9UwUqhFf/ZNrS3v1YLJk3r0B++rdbRAm/7qAdWknFF+878WABepXMNqfvkpHf3JP6rn7u8p+8b7CYAz9I3n2Ah8FgEC4GdR4hoEEEAAAZMF+ASgB9MlAHqAzBIIIIAAAlcE7AbABdYnAOed+IXS6vbrQPg6xTIKND8/JPUcVt9Qrw7mfFWrllbr/0wGwB+/pL0vH1NoU60yykpUkJDig50aHRxRw8QKVSxdrB1fnK/4iWfVuvsFvdazUIMpJVpSkaG0RK+mhgfU2F6hrNlVuvneakVaT6jv6CHta12ilIoV+qOH16hs+qgSl/4gAFpfArxboRuWKq26RAUaV39jp9oudGnpV76l5Ztu0Rq+BJjfBQgg8AkCBEBeDQQQQACBmS5AAPTgDSAAeoDMEggggAACDgPgUg3s+L5unH5Fmeee0//931/WnhOd6lC2lty4WPPWrZWK7tKtK8qsn8a754l3tPu5AxoJ79bZtma99Z40kbJGxTW36bvfe1h3b1llhbi00ePqqdutH/3Vo3r+1aM6KWlcs5RduEQ7/uv/pbvvWq7NOUe06+9+o8f+frcyHvmerrt/u/5kTb7yBw6o/w8D4Iv/omf/xw/0UkdI7w1ePmr6ku3K3/Btfe/hNfrKprn8EBB+DyCAwCcKEAB5ORBAAAEEZroAAdCDN4AA6AEySyCAAAIIXBGIS5rUQHObOs/XK1K9WOlzylSUKqWFP0Ca1MRQrzpPHtdwSoEm56/TnHiTIv0NOnqsUW09YxpTivLnFCineJaUXqmyvIRWFHdo1y9P69DuRpVtzldqYapGe6REZJYycsu0vHaJ5pYXWmtFpns0PtimUwfOqqG5W72SppWhlLR8zb2uVpUVhSqNdqrtdL0unW5VdEWtiufP0+KiVKVNtGtiqFVnBoo1Fc7SitKYhhovqOHEe2oclXomL58jml+l1JKlql0ySzWl2UqV9Nsjfsr7wPcA5DcMAjNLgAA4s+bNaRFAAAEEPipAAPTgrSAAeoDMEggggAAC7gpM9UgTF/XKz+t07J1h1f75Vi1aU6VySREbKyeSITAmxeJSIpFQJCxFw1IoFFIoZONBn/NSAuDnBOR2BAImQAAM2MDYLgIIIIDAVRcgAF510o8+kADoATJLIIAAAgi4K0AAdNeXpyOAgKsCBEBXeXk4AggggEAABAiAHgyJAOgBMksggAACCLgrEBuWprp08mCnmuonVHX7cpXMLVKBjS+7TW6QTwC6OyaejgACHy9AAOTNQAABBBCY6QIEQA/eAAKgB8gsgQACCCDggUBC8eTfohNSKJz8ul3r/9n6RQC0xcXFCCBwlQQIgFcJkscggAACCARWgADowegI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LALwGwtbVdp8+cV2lpiYpnFQXCjk0igIBzgWQAjMWl5H8qIUXCUjgshUJSyPljr/qdPb19ampu1dLFC1VZWXbVn88DEUAAAQRmrgAB0IPZEwA9QGYJBBBAAIFACPglADY2tujo8ZPKzEhXenp6IOzYJAIIOBdI/tkTj4eUSOa+hBQKJxS24l/y/+KfXxMTExoaHtHqVctVPX+ufzbGThBAAAEEAi9AAPRghARAD5BZAgEEEEAgEAJ+CYCDg0Pq6OxWNBpRNBIJhB2bRAAB5wIffAIwkbic/KxPACYDYMhKgr75FYvFNTU1pdmzZykvL9c3+2IjCCCAAALBFyAAejBDAqAHyCyBAAIIIBAIAb8EwEBgsUkEELhqAkH5HoBX7cA8CAEEEEAAgT8QIAB68EoQ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lsD4+Li6u7s1PT2taDTqO5VEQorFQ4olpEQioUhIioQTCoWkUPJ/8AsBBBBwQSAZAGNxKfmfyV/JP3vC4eSfO5Kf/uSJxWLWn9/FxcXKzc11QYJHIoAAAgjMVAECoAeTJwB6gMwSCCCAAAKWQGtrq3bu3KmhoSFf/uUx+XfvRCKshJL/JP/iHVdYMeu/0f94iRFAwC2B5L98SP5pk7iS+y7/t4QU+uB/49bK9p47NjamwcFB3Xnnnbruuuvs3czVCCCAAAII/CsCBEAPXg8CoAfILIEAAgggYAk0NTXp+eefVzweV2Vlpe9UktEvngyACeuv3gorbkXA5Kf/CIC+GxcbQsAYgcsBMGT92XP5XzgkFLbi35WPBPrkpMlPcDc2Nmr79u1av369T3bFNhBAAAEETBAgAHowRQKgB8gsgQACCCBgCbS1tWnXrl3Kzs7WqlWrfKeS/Kt2LBayvgzPCoCh5JcBJ78EmADou2GxIQQMEvjgS4AvB8Dktx5I/vmT/BJgfwXAhoYGHT9+XJs3b9bq1asNmgBHQQABBBC41gIEQA8mQAD0AJklEEAAAQQIgLwDCCCAwCcIEAB5NRBAAAEEZroAAdCDN4AA6AEySyCAAAIIEAB5BxBAAAECIO8AAggggAACHytAAPTgxSAAeoDMEggggAACBEDeAQQQQIAAyDuAAAIIIIAAAfBavQMEwGslz7oIIIDAzBPgewDOvJlzYgQQ+HQBvgT40424AgEEEEDAbAE+AejBfAmAHiCzBAIIIICAJUAA5EVAAAEEPipAAOStQAABBBCY6QIEQA/eAAKgB8gsgQACCCBAAOQdQAABBD5BgADIq4EAAgggMNMFCIAevAEEQA+QWQIBBBBAgADIO4AAAggQAHkHEEAAAQQQ+FgBAqAHLwYB0ANklkAAAQQQIADyDiCAAAIEQN4BBBBAAAEECIDX6h0gAF4redZFAAEEZp4A3wNw5s2cEyOAwKcL8CXAn27EFQgggAACZgvwCUAP5ksA9ACZJRBAAAEELAECIC8CAggg8FEBAiBvBQIIIIDATBcgAHrwBhAAPUBmCQQQQAABAiDvAAIIIPAJAgRAXg0EEEAAgZkuQAD04A0gAHqAzBIIIIAAAgRA3gEEEECAAMg7gAACCCCAwMcKEAA9eDEIgB4gswQCCCCAAAGQdwABBBAgAPIOIIAAAgggQAC8Vu8AAfBaybMuAgggMPME+B6AM2zm8Ulpql8dje26dKpVaQuWKLeyUmVZYWVEQzMMg+Mi8MkCfAkwbwcCCCCAwEwX4BOAHrwBBEAPkFkCAQQQQMASIADOsBdhalAaOqUDz+3TEz/cpaI/fkTVX/iCbq9IVUlmeIZhcFwECIC8AwgggAACCHySAAHQg3eDAOgBMksggAACCBAAZ+A7EBtp13jja9r95jE99vQFTa+6RxXrNukbmyu1sCRTaTPQhCMj8HECfAKQ9wIBBBBAYKYLEAA9eAMIgB4gswQCCCCAAAFwxr0DMU30Nqr33ad08GyTXqybVs/YAhXMWapv/fF6rawuUn5YCk2PaHJsRF3dQxqbmNL0FadQJEXR7CLlZERVlD6p/r5h9Q+MKiYp/oFlWq5SMnJVnJ+uzOi0NN6vvoEx9Q9NWNckwqlSNFv5+cl/MpSSGNf0xLT6hxKKhsaUGh5W31BMoxPJB0aVkZen7IICZackFJ2e0PjAsOKp6VJOrtLDUkpiWpoe0cDQtHoGE8qfla60aEyT3T0anZjU0JXNR1LSlJZfopysdBUkb4yPa2p8TAPdfRoZn9R4XEooqmhqurIKi5SdlWqtOTnQo9GhQfWPxzUxnbhyyjRFUzKUP7tAWVkpSg9Paay3TyN9/RqKSZPx5Ccpo8rMz1d2fq6yNarpsRF19wxrYjpmeVm/oulSWp4Ks0IqyIxrYDxV8VCqCrJTFI2E9JEvyI5PKjE9roGefg0Nj1p7joXTFYpmq7AoWzkZIWm0S0PD4+r53cGltHzl5WRZM4mE9NHnzrjfB5/twATAz+bEVQgggAAC5goQAD2YLQHQA2SWQAABBBAgAM64d2BEQ631qnvuRbWmRtW5cpl6nzuvUJe08Ns7tGhJpRZlSKGe42o9/65+9dQhnarv0mAy3ElKyS1Wfu0DumFJoR6Y16JXXzqiXW+e1oCkyQ8sK2/WrCU365tbF2h5fo9il3bp5TfO6JUDTUo2vemMMim/VlvuWqcvbFmk2ZOX1NXUq12HYiqMnFZp2lG9cGhQZxqTD8zXklu3qHb7NtUWTyp/oEWXdh3SaHmNQjfcrJp0qTjWI/Uc05uH+vX0vri2PDBP82aNquWpp/ReXasOJTcvKatknuZt+aZuXLVIW2vSFRqtV9el9/T6k6/qWF2r3h9PRsx85ZbUqHbHA1q3qtJas2XvMzq97w29WjeuxoEP0l2l8oqXaMs379LaNcVakN6j88+/oKMv7tLbg1LrRIakAi2/Y6tq77hF68In1XfumH711Ntq7h/V0AdWeVXSvDu0fXVU9ywb0+v15ZqMztGd62ZrVjIC/uH7Od6u6YH3teuJnTp06JTqxqWRzAWKFNVqxwPrtH5hWJGTv9TBI+f11G8PPtta45aNq/StrTXKDIeUOuPee2cHJgA6c+MuBBBAAAFzBAiAHsySAOgBMksggAACCBAAZ9Q7kJCm2tXdUK99vzmpRFmxyu6/Xv2PPaWBCy0a2PqwFixZoE1zogp37FXD6cP60VMNaumf0uyyTEVC40qEUjWWulZLF87W/TdFdeLQWR17+6y6Opo0FIpqvKhCuRW1mlu9UvesSVHWaLNO7n9b5ztG1DwUU0pYik0nNDaaUGntzVq44UZtzKvXSP1FPflEndIKplVSHVZba/JTbmPS6JgSc1YrteYmbduYq8pYt+qf3KnRmhXSXfdqZeaYioYuqf2dXXrt7WE9czRHD3y7VmuWpmnkjV261NytUyPJIY9K6QWKlN6h2tXzdc/GXPW+u1+N753U2xd61TE6pemUiDQ2KkWyFJt3m1auqda2DXlqf/Fxnd/9pvYnSjUYzlJBVIoNTiqckqvK7V/WylXzdPOcYbXs26uz+w7r1LDUNZ60jil93vUqXLRWW+f3KtzfoNd3nVJjQ716+ro0XlSp6JylKph7vW6rGtDGklb96ky1RlKr9NXbK1SWn6aU376f4/MkWAAAIABJREFUyY8xjqnvwgm1HjmoQ+/3q65rVNPRsBJZcxXOW6Lbbi7TvIIxNex5WXXN3To/nKroVL/Gp1NVr+u1YcNqfferq5QTDil9Rr33zg9LAHRux50IIIAAAmYIEAA9mCMB0ANklkAAAQQQIADOqHcgIQ2eVuOlZj25c0rF8yu17cFVGtz9N2q8cEpvFX1H1TXL9bWVWYp07FVzw/t69NQ8FZRU6Cuby5UV7dJwe7P2/uKCYnmzteChW1WaGVXOcI/a9rygznCmuq+7WwsLsrQgOqpI514deLtRP3hyQuu3rdddX1ynslQp3PK22vb+T70yvF7vpN2pR2oHlNf+rn7zw8fUs/gepd/1HX15WabW5HRJ7Xv15GuD+uXuqL70nVotL5MGnt6pyQXJAHiPVma2K9r0nvb+9DkduxTR+cmF2v4nm7Xx1iUqj8SVpsSVL01uU1dbp/a/MqDc0jStv2eWjv7wKdUdadHkjn+rhauW6NbyVEU6D6jhzEn9z98klFk111pzfNduDZ+u1+S2BzSnplrLs6SJuhfVVn9cr2u78kuX6MGVmUoPx5WIx5WMRomJLmnojF49MKm3z6Rp+xeXa+niWUqPx9V9ZLfaTx5Wz9rtypi3VCuzwsoaOK6Jtnf1kzPVGvzYADgqqV0nn35VB/73S5rY8aeaddMma89F6RElv6g3MnpWzQ0temrnpGbNK9fW+1coa+iMuuqb9NTrUnFVpe750iplEwA/8+96AuBnpuJCBBBAAAFDBQiAHgyWAOgBMksggAACCBAAZ9I7kIhrvHGX6hub9Fz9UlVWVWnHpjJNnnlSF8+f1c+artfcmsX6N3fNVUbnPrWcOaK/e7ZNnUNxVVRmKxrOUXpaoYrL56t6UZWWrKxQXmpEkaFete1+Tp3hDHXV3qtFeRman+jR4Ilf6HDdkB5v2ahbNy7S9hsrlB2RQv0XNPL+S3rpTIH2tlXqoU1Tyhzv1LOPnVXB6hu0dNudWjUrqtLUfmnkjN74zTm9/Osmrf7uFpWWZ2jquZ2KLVihxB3bVNX+giZbTuvN+iz11IcVag2p9hu3a/ktC1WROqiB0yf0/pt7dXY0Rz3R2SpZsFyLK2NaU9qix59o0Zn6sDY89AUtX1Ku6uyIwmOX1FV/QS89fkYTs2ar5o9uUfyN36j/4B4dTq3SaGqOZkWltMIiZc2u0NyFa1RdXqols6KK95xWb9NJ7T7SqvqWTk1N9upSX7kGwkv09W9t1Ma1lZoVkfrefUvtJ95Wd+29ypyfDIBSZu9RDTfs198/267j9WOWd3paRCnRFJVcd6dqqueoNuucDu+t16+f79KGh+7SmptWqiY7rMxo8jsFJqTJerU2turlF4dUVFWuW+5fqazB0+qqb9TjO2Mqmluh7QRAW7/jCYC2uLgYAQQQQMBAAQKgB0MlAHqAzBIIIIAAAgTAGfMOxJSIT6rr0L/o3IU6vTp1q+bMKdfW5Df863pHDfVN+snbxapatlR/+vB6FXXvV9fJvfrbHx/WqaY+KStFIVUqf/YSbfrKnVq3tkYrSrKUFgkpPvjRAFg13a623X+t490hvV7wiO5cOkd3L0x+XzxJyU/HDZ7SK3tHtftoXPdsjSgSDemFnTGtXF+jLduWKEtSqpJfu9umY786oEM/P6L8R+5VVnmeIi/sVKJ6oWKbblHqkV9opLtR5yvulC5NK/9Is6q/drvm3VititQutbz1mt756WPa3z9XvUXLdetXtuq6ihGtSBzRj97I06n+Mn3n6yu1cn6BtaY0pOH2Rp1+fKd6svMU275VkTf+Rb1vvaAX21LVPBK2fvBI7vLNqly7WffcsEAry7JUFB1X+9ndOnd0j17c26BzTX2a1LTGwkuUNqtWf/ydLbr5+vmqSJX6PykAXtqjHzx6WLuPtiiRFZXCcUVSUlS68Ztas3KRdpSf1v6zIT16sEiPfH2ltmyosPac/Pzf5e/Q2KWetnYderlBiawsla6dq/ThOvW0devlI9mqXDhfD36ZTwDa+S1PALSjxbUIIIAAAiYKEAA9mCoB0ANklkAAAQQQIADOmHdgUIlYl448+r904LV92jlQoLFIumZlRaTJAY2NhtQysEBr7rhVX//LHVo8dECxpjP6pwMZCmcW6Na1xUqPjCs2Oq6W90aUOadMC7fWqiQrqszhaxAASzI0uWaejh8a1PR0ijZtq9bU2V41PnfxSgBcoorUSSX6ujXQ2qa+qTF1946q9fSY8vJGtHDlsH6xN18Ng58lAL6q6ZOn1L7qFuvcNRlSYqBOI6O9as69TSV56dqcd1avHBnRnvNxrVs9RxUlyR+00aNzB/vVeDau2m9s0eK1/3oAHGk+ZHk3j+bpttpiFWaNKTTdqwtH4oqNTWr19WM61JCppw9/XABMvsiTGuttUtuRnTr47jntPNquqelRjUZy1Z13u27bVKv/+DW+B6Cd3/IEQDtaXIsAAgggYKIAAdCDqRIAPUBmCQQQQAABAuBMeQcmWxQfPqenH31Lb799UePF+Qqlplz59JiUmEpoamBKOYvXas6d92tT+jEVjrfoZ2eqNat0rvVDKbKivRrtaNXBx09qMnuWyndsVnl2ivJHP+5LgLvVd/QnOnJpVE9136bbrl+g7TeUKjMsaeCixhpe08unsrW3cY6+cltM6RMjeu7JHtXcuFI3Pni9SqJS1lSXpgaOa/dL9dr1co9q/+0tKiuJaPSZ59SdmFZH6Wx1xJeqcHaZvrgpqv53m/TOr+quBMBl1qftMpLrXX7L1VXfoN0/OaNQfkw1dxfq9ed71NqWqtu+ukXLF5WpKius0Fijehrf12uPH9doYbEqv3KrEq/vVex8g2Lbv6TSRTValSVN1+9UR+N7enlsizKiMd2Tu1e/PjVLb7bP17e/uFjrqxPKGDuvXc82av/eYa375hYtrf2UANhy5MPfAzC7T4nhBr3ys/fV3jGoZdsLdKFuTPt2Dei2h25X7U3LVJUZVkYk+SXAl39N9l1U77uP6tUjrfrZkXSVZ40oLSNTDaHrtXHjGv0ZPwTE1u94AqAtLi5GAAEEEDBQgADowVAJgB4gswQCCCCAAAFwprwDfacVa9unH7yWpXODs/XNLy/Xosq8K1/2Kk0NtWrozNM62Jalp/tu0lcX1mtJ3oB+eaZaxb8NgMOa6OnUyVdOaCwjX/mbb1FZ1scHwAWRISVa3tDe5A8B+U1IG7ffoO1fWqfyVCnU8rba9/5AL/RfpwPhLfru+kHldTTpmR+dUOGWW7Ts39ynFZlS4fB5DZ35tZ44mq7HLyzQv/9Gtdbm96rxiV/pSP243p0oUe2Xd6h24xKtyetQw5t12v9ZAmBZtmoeWqy6f3xGbSfaFfrKd7R0zdLf+yEg7+lvH59Q6txKPfCd9ZrYtUcjZz8cAJM/LKSv7YKe61mn0ESfbou+qFc6l+jw+Fr9yR2VWlvUq9SOvfrZ84N69lCqHvzuFm24wWYATG1TvPusnvhlu1qGQtr4rcUafueYLv50p7XnOZs267byFBUlvyb5yq+xzrNq3/M3OjRcqdeyv6U/mtuoqkS3fv1mWLPnVepevgegrd/xBEBbXFyMAAIIIGCgAAHQg6ESAD1AZgkEEEAAAQLgDHkHRuvfUv97j+mx7tvUkVmrh28vU01xhlKunD8+1q3J1t3af2xQv9qbo603DKuiqF+PvdihgdGE5lo/BGRKkWi6ogUrVbNosTZcP1/5aRFFP+aHgCxIm5SGm3Xx1HG98dKbaomlaSAtXznJHwISj2t4Oq7Zi2s1b9l1Wl/QpOGLdXrysbOKZEpFlRkanZTGJhOanIgrpWyp8hbWavPyVM0ePa/zj/+TDvTM0qH0m/Xgvet189rZKklp0/ldF7T/VxdU/bV1mlWTrcmD+9TU1qvzyR+gm/wpuam5Ss9ZpIXLKrRuw2wN7nlZDUeP683uDI0oqqKciEIjU1IoU9MVa7RweaVuXZ+vjhef1Pv79ulI2jyNpeVoVooUDqUrNatIs9fcrOrSkFakHNO+N9/XvrfblTIrR9G8NEWyI+q7FNVkX642P7xFqz/lE4DDjQesHwJyomFCc+dmKyMyotDkkPrTN2j2/OXafkepMluOq2fva9ae68dTNSsnrJTscoVzarRxeVj5kT7tf/mwJooXq3DzF7Uh87wy+1v5ISAOf58TAB3CcRsCCCCAgDECBEAPRkkA9ACZJRBAAAEECIAz5B0YuPCaOo/8XAdzH9Joyc26d1GGypI17oNf08PSSJ2OH27TS893aeXGiHILB/TSY3t1vr5TA1d+zERGUblq7n5EN69fo3sXZ1g/BGRqqF9d77yh7lC6+lZs1rycdFWlXX7wSPMRdR7+sZ7e16IXjw1d/l8WLpRq7taXt67QV28tV8bgKdWdrdPjOxsVbzuvrKH39d6A1JYolQo36I5tG/TFB9ZqTsqwEi3vqe7Fn+nw5AIdL7pXD20s0YbqNKWqUxf2N+joC/WquKdG6Xkjavr5L3T0XLP2JTevQhXNXa4NDz2kDauqtWFOikJd76jx1Nt69Bf7dOJSp/qtzc1XceVqbXvkPq1fVaJFGcNq2PWYTrzxip4/N676/tjlM+SvVVH1Bn31qxu0fnmu5qR06dSTv9ah37ykvf1Sc9YcqWa1FkfytCqjQMvu2aD5Sys1J0UaOn1YXeeOq2/5ZqVX1GhxhpQ+cFqjTYf1z7/Yqz1HLlne08kf8JGaYXmvv+k23bM4U8WTFzTZdliP/mKvXj9YZ+15OmexwrNu0FfviKiqKKSXX4upbPFCfeGhDZozWafx9ja9tDem/LI5uu2uxcoKJ78/Ib8+iwAB8LMocQ0CCCCAgMkCBEAPpksA9ACZJRBAAAEELIG2tjbt2rVL2dnZWrVqle9Ukj/fNBYLKfmX8eR/D4cSioQSCoVCCv3u25/5bt9+2tD0SLcmBprVFy1XLK1AJVkRpUd/Dy8Rk6ZHNDgwrs6OSeUWhBRNnVZna69GRic0deUwkdR0Zc6uUmFerkqyIwqHpMT0lCb6ezQZCmsqp0iZ0chvv/debKzfWre9d1ydg8mkJSklS8qcrdLiHJUXRhUZPKWzZ1v0+M4RzZ2bo7WrCzU5JcWULqXma1ZxgUpL85QWmpbGhzTS2az+eJYGU0tUVpCmgsywwprQSN+YBjpHlT47S5GUmMaamzUwPK4+a9kUpWTkqKCsXAW5GSpIC1/+4SdDfWpq6dXQ6OSVM2YqNSNXs6tKlJ+TpqzItMa62zTY3amOkbjGppJvYPJxeUrNLFBZWb7yc1KUFp7QUFu7+ts71TcljUXSpKxcZStFOdEU5czOV2Z2hpLLTg/1a2JkUFPZRYpkZCk7LIWnhxQbG7D20jswau0luVIoHLa88wtmqSQ7rNT4qBIT/dZ13X0jl6+LZimUWqCyWSFlpEqdXQmlZ2dpdlmB0uIjik9MqLM3oZT0NBUVZyv5LQN/90XDfnpL/bcXAqD/ZsKOEEAAAQS8FSAAeuBNAPQAmSUQQAABBAiAvAPXViA+KQ2e0pmzHdaXqS5fX6Mt25ZY35uQT6ld29Gwuqx/6RCLS4nE5VgeScbakBQKXQnBPkFqaGjQ8ePHtXnzZq1evdonu2IbCCCAAAImCBAAPZgiAdADZJZAAAEEECAA8g5cWwEC4LX1Z/V/VYAAyAuCAAIIIDDTBQiAHrwBBEAPkFkCAQQQQIAAyDtwbQWSX3o82a2enhGdvZTQrNICVVUXWj+c5Pe+Q+G13SOrz1gBAuCMHT0HRwABBBC4IkAA9OBVIAB6gMwSCCCAAAIEQN4BBBBA4BMECIC8GggggAACM12AAOjBG0AA9ACZJRBAAAEECIC8AwgggAABkHcAAQQQQACBjxUgAHrwYhAAPUBmCQQQQAABAiDvAAIIIEAA5B1AAAEEEECAAHit3gEC4LWSZ10EEEBg5gm0tbVp165dys7O1qpVq3wHkPx5m7FYyPqJnMn/Hg4lFAklFAqFFLr8wzn5hQACCFx1Ab4E+KqT8kAEEEAAgYAJ8AlADwZGAPQAmSUQQAABBCwBAiAvAgIIIPBRAQIgbwUCCCCAwEwXIAB68AYQAD1AZgkEEEAAAQIg7wACCCDwCQIEQF4NBBBAAIGZLkAA9OANIAB6gMwSCCCAAAIEQN4BBBBAgADIO4AAAggggMDHChAAPXgxCIAeILMEAggggAABkHcAAQQQIADyDiCAAAIIIEAAvFbvAAHwWsmzLgIIIDDzBPgegDNv5pwYAQQ+XYAvAf50I65AAAEEEDBbgE8AejBfAqAHyCyBAAIIIGAJNDc364UXXlA8HldVVZUPVZI/AThs/RTg5K9QKKGw4vwEYB9Oii0hYJJAQsk/e0JK/mfyV/InkP/u/3flDyQfHLi7u1v19fW6++67tW7dOh/siC0ggAACCJgiQAD0YJIEQA+QWQIBBBBA4EMBcGhoSLm5ub5UiSuiRCIsWX8Vj1/+5/LfyfmFAAIIuCLwQe5L/isHJS7/y4fLf/74J/4lDz46OqrBwUFt27ZN69evd8WChyKAAAIIzEwBAqAHcycAeoDMEggggAAClsDY2JhaW1s1PT2tlJQU36kkElIsnvwkjpRIJBQOS5HkX8RDyb+QUwF9NzA2hIAhAr/7EmCr/ykSkvXnT/JPHT/90ZP8s3tqakqlpaUqLCw0RJ9jIIAAAgj4QYAA6MEUCIAeILMEAggggEAgBJJ/8Z6OJSPg5QAYCUvR5F/CQyFf/SU8EJhsEgEEPrNAMgBOxxKXv/1AQopEQtafP2H+vcNnNuRCBBBAAIFgCxAAPZgf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c9p6tAAAeRUlEQVQ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D/f3v306pXdQVweL+5N2IISSklVi4FwUInmbSTBio4cqTguJOWfoV+Az9DP5IDB4JIqS3UDqRNuUTF/DM3uUlMXnmPIV5EB3vnrpO1V55AqYVz9ln7WWL0F7UECBAg0CkgAHaCjTwuAI6oeYcAAQIEKgoIgBW36k4E8gsIgPl3ZEICBAgQiBUQAGN9l9MFwBWQfYIAAQIEphAQAKdYkyEJlBMQAMut1IUIECBAoFNAAOwEG3lcABxR8w4BAgQIVBQQACtu1Z0I5BcQAPPvyIQECBAgECsgAMb6LqcLgCsg+wQBAgQITCEgAE6xJkMSKCcgAJZbqQsRIECAQKeAANgJNvK4ADii5h0CBAgQqCggAFbcqjsRyC8gAObfkQkJECBAIFZAAIz1XU4XAFdA9gkCBAgQmEJAAJxiTYYkUE5AACy3UhciQIAAgU4BAbATbORxAXBEzTsECBAgUFFAAKy4VXcikF9AAMy/IxMSIECAQKyAABjru5wuAK6A7BMECBAgMIWAADjFmgxJoJyAAFhupS5EgAABAp0CAmAn2MjjAuCImncIECBAoKKAAFhxq+5EIL+AAJh/RyYkQIAAgVgBATDWdzldAFwB2ScIECBAYAoBAXCKNRmSQDkBAbDcSl2IAAECBDoFBMBOsJHHBcARNe8QIECAQEUBAbDiVt2JQH4BATD/jkxIgAABArECAmCs73K6ALgCsk8QIECAwBQCAuAUazIkgXICAmC5lboQAQIECHQKCICdYCOPC4Ajat4hQIAAgYoCAmDFrboTgfwCAmD+HZmQAAECBGIFBMBY3+V0AXAFZJ8gQIAAgSkEBMAp1mRIAuUEBMByK3UhAgQIEOgUEAA7wUYeFwBH1LxDgAABAhUFBMCKW3UnAvkFBMD8OzIhAQIECMQKCICxvsvpAuAKyD5BgAABAlMICIBTrMmQBMoJCIDlVupCBAgQINApIAB2go08LgCOqHmHAAECBCoKCIAVt+pOBPILCID5d2RCAgQIEIgVEABjfZfTBcAVkH2CAAECBKYQEACnWJMhCZQTEADLrdSFCBAgQKBTQADsBBt5XAAcUfMOAQIECFQUEAArbtWdCOQXEADz78iEBAgQIBArIADG+i6nC4ArIPsEAQIECEwhIABOsSZDEignIACWW6kLESBAgECngADYCTbyuAA4ouYdAgQIEKgoIABW3Ko7EcgvIADm35EJCRAgQCBWQACM9V1OFwBXQPYJAgQIEJhCQACcYk2GJFBOQAAst1IXIkCAAIFOAQGwE2zkcQFwRM07BAgQIFBRQACsuFV3IpBfQADMvyMTEiBAgECsgAAY67ucLgCugOwTBAgQIDCFgAA4xZoMSaCcgABYbqUuRIAAAQKdAgJgJ9jI4wLgiJp3CBAgQKCigABYcavuRCC/gACYf0cmJECAAIFYAQEw1nc5XQBcAdknCBAgQGAKAQFwijUZkkA5AQGw3EpdiAABAgQ6BQTATrCRxwXAETXvECBAgEBFAQGw4lbdiUB+AQEw/45MSIAAAQKxAgJgrO9yugC4ArJPECBAgMAUAgLgFGsyJIFyAgJguZW6EAECBAh0CgiAnWAjjwuAI2reIUCAAIGKAgJgxa26E4H8AgJg/h2ZkAABAgRiBQTAWN/ldAFwBWSfIECAAIEpBATAKdZkSALlBATAcit1IQIECBDoFBAAO8FGHhcAR9S8Q4AAAQIVBQTAilt1JwL5BQTA/DsyIQECBAjECgiAsb7L6QLgCsg+QYAAAQJTCAiAU6zJkATKCQiA5VbqQgQIECDQKSAAdoKNPC4Ajqh5hwABAgQqCgiAFbfqTgTyCwiA+XdkQgIECBCIFRAAY32X0wXAFZB9ggABAgSmEBAAp1iTIQmUExAAy63UhQgQIECgU0AA7AQbeVwAHFHzDgECBAhUFBAAK27VnQjkFxAA8+/IhAQIECAQKyAAxvoupwuAKyD7BAECBAhMISAATrEmQxIoJyAAllupCxEgQIBAp4AA2Ak28rgAOKLmHQIECBCoKCAAVtyqOxHILyAA5t+RCQkQIEAgVkAAjPVdThcAV0D2CQIECBCYQkAAnGJNhiRQTkAALLdSFyJAgACBTgEBsBNs5HEBcETNOwQIECBQUUAArLhVdyKQX0AAzL8jExIgQIBArIAAGOu7nP7WX/62++ud5ce5i6+2vZfOt7tf32hvXXmt/fVPf2j7+2dWmMInCBAgQIDA8xcQAJ//DkxA4EUUEABfxK27MwECBAicFBAAV/j94Y/vffg0AG4ff9MePrjbjm590a5c/mX787u/bXt7AuAKa/AJAgQIEMggsG3t0ePWHm1b225b2/0UuPvPZtPaJsN8ZiBAoKTALgDu/tiz++/dj71Na2ee/LGn5IVdigABAgQI/EDgn59ebR989Gn77+cP2rUvb7Z71z9rt6590m78/+9Pnzw8PJzqT8nTDXv5yjtPA+Cl199oFy79pt0/vtsunj/bDl650Da7v+rxgwABAgQIvCAC2yX1ffdz3+7nwOW3BMAXZPuuSeD5COz+ZHz3iw7Lj+9/Y/c/ns9AvkqAAAECBFYWuHN03G7ePmr3H7Z2fO+o3bv5v3br8JN2/epHAuBp7eLkvwPw4PLb7Rev/b5tz5xtrfk7/07L2DkECBAgMI/AZvPd33bjF8Dm2ZlJCVQT2G4fLyFw+zQGVruh+xAgQIAAgR8XOLPZtG8e3Gl3vvxPu33tX+3m4T8EwNP6neVkALz06zfaz3/1u/byxVfb/tlzp/UJ5xAgQIAAgckEngRAfxf8ZHszLoEKAk/Cn/hXYZnuQIAAAQKdArtfBLt/dL3duPpxu/3Fv9vRV58JgJ2GP/n4yQB47mcH7eULr7T9l863zd7+aX3COQQIECBAYDqBJ//w73RzG5gAgfkFtv7R3/mX6AYECBAg0C+w/Jsvtu3Rw+N2/PXn7cHdG+3h8W0BsF/yx984GQBP60znECBAgAABAgQIECBAgAABAgQIEDgtAf8nIM8oKQA+I6DXCRAgQIAAAQIECBAgQIAAAQIEQgUEwGfkPTg4eP8Zj/A6AQIECBAgQIAAAQIECBAgQIAAgTCBw8PDN8MODzh4E3CmIwkQIECAAAECBAgQIECAAAECBAgQSCIgACZZhDEIECBAgAABAgQIECBAgAABAgQIRAgIgBGqziRAgAABAgQIECBAgAABAgQIECCQREAATLIIYxAgQIAAAQIECBAgQIAAAQIECBCIEBAAI1SdSYAAAQIECBAgQIAAAQIECBAgQCCJgACYZBHGIECAAAECBAgQIECAAAECBAgQIBAhIABGqDqTAAECBAgQIECAAAECBAgQIECAQBIBATDJIoxBgAABAgQIECBAgAABAgQIECBAIEJAAIxQdSYBAgQIECBAgAABAgQIECBAgACBJAICYJJFGIMAAQIECBAgQIAAAQIECBAgQIBAhIAAGKHqTAIECBAgQIAAAQIECBAgQIAAAQJJBATAJIswBgECBAgQIECAAAECBAgQIECAAIEIAQEwQtWZBAgQIECAAAECBAgQIECAAAECBJIICIBJFmEMAgQIECBAgAABAgQIECBAgAABAhECAmCEqjMJECBAgAABAgQIECBAgAABAgQIJBEQAJMswhgECBAgQIAAAQIECBAgQIAAAQIEIgQEwAhVZxIgQIAAAQIECBAgQIAAAQIECBBIIiAAJlmEMQgQIECAAAECBAgQIECAAAECBAhECAiAEarOJECAAAECBAgQIECAAAECBAgQIJBEQABMsghjECBAgAABAgQIECBAgAABAgQIEIgQEAAjVJ1JgAABAgQIECBAgAABAgQIECBAIImAAJhkEcYgQIAAAQIECBAgQIAAAQIECBAgECEgAEaoOpMAAQIECBAgQIAAAQIECBAgQIBAEgEBMMkijEGAAAECBAgQIECAAAECBAgQIEAgQkAAjFB1JgECBAgQIECAAAECBAgQIECAAIEkAgJgkkUYgwABAgQIECBAgAABAgQIECBAgECEgAAYoepMAgQIECBAgAABAgQIECBAgAABAkkEBMAkizAGAQIECBAgQIAAAQIECBAgQIAAgQgBATBC1ZkECBAgQIAAAQIECBAgQIAAAQIEkggIgEkWYQwCBAgQIECAAAECBAgQIECAAAECEQICYISqMwkQIECAAAECBAgQIECAAAECBAgkERAAkyzCGAQIECBAgAABAgQIECBAgAABAgQiBATACFVnEiBAgAABAgQIECBAgAABAgQIEEgiIAAmWYQxCBAgQIAAAQIECBAgQIAAAQIECEQICIARqs4kQIAAAQIECBAgQIAAAQIECBAgkERAAEyyCGMQIECAAAECBAgQIECAAAECBAgQiBAQACNUnUmAAAECBAgQIECAAAECBAgQIEAgiYAAmGQRxiBAgAABAgQIECBAgAABAgQIECAQISAARqg6kwABAgQIECBAgAABAgQIECBAgEASAQEwySKMQYAAAQIECBAgQIAAAQIECBAgQCBCQACMUHUmAQIECBAgQIAAAQIECBAgQIAAgSQCAmCSRRiDAAECBAgQIECAAAECBAgQIECAQITAt6UyJRdW5kjdAAAAAElFTkSuQmCC"/>
          <p:cNvSpPr>
            <a:spLocks noChangeAspect="1" noChangeArrowheads="1"/>
          </p:cNvSpPr>
          <p:nvPr/>
        </p:nvSpPr>
        <p:spPr bwMode="auto">
          <a:xfrm>
            <a:off x="63500" y="-182033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BQAAAAL0CAYAAABTQJp2AAAAAXNSR0IArs4c6QAAPWh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zd0FBQUdTQ0FZQUFBRDN2WmNBQUFBQUFYTlNSMElBcnM0YzZRQUFBQVJuUVUxQkFBQ3hqd3Y4WVFVQUFBQUpjRWhaY3dBQURzTUFBQTdEQWNkdnFHUUFBQ2lyU1VSQlZIaGU3ZDBIbUpUbHZmRGglMkZ4YXdncUdKV2NRQ2lvalJ4QnJGeEJZc3g0Z294bllzbng1VHJGRVVXeFExOWhveE1haUFVUk9NTGFoclJ6bUlEU3hFelJwUUlZZ2dvb2lDc09wSzJkMXZabllXRnRoOUtDNGVnZnYybW12bWZhWVBXMzc3JTJCTXc3QlNVbEpkV1JOMlhLbE5ocnI3M3lXd0FBc0hyWmZQUE5ZOUNnUWJIZWV1dmxSeUlLODhleCUyQlc0bjUwOEJBTUMzWiUyQjdjdVZGUlViSEVRNjNLeXNwNnoxJTJGMGtMMWMxdXpacyUyQnM5diUyQjRoZTVrV1hRN0xYWDVSODJlWTk3JTJGZ3JSaDRTaXN6ekFBQWZLcyUyQiUyRnZqaiUyQlBMTEwlMkZOYkRldllzV1B1dUx5OFBENzU1SlBjNlpRTk50Z2cxbGxublpnd1lVSlVWVlhsUiUyQnZYdEduVDJQMk1sNk9vN0hjTnp6QiUyRk14dkYlMkJYYzlGWSUyRjg2ZiUyRmx0eGRvY1hqZkdQejRvTGlvYTM1Z1VTME9qNzZESDRsNnJsb2plJTJGNzlkYSUyRmZJZzd2TzNpaCUyQjhyZXglMkYyRExvb2U1OThWajJlT0c3cXJ4V3gwZnZ4bFdTNFBBTUJxcDVHQ09hTnlWbnpkZW9kWXVIdGJ4RDY3dEk5MThsdjFtbkZmbkhISWdYSGFYZm50UmMwWUdWTXJta2ViemZQYkxmYUpYZHF2RTBVdE5wNGZ1czA2dElnMVoweU0wcXYlMkJYJTJGejg2RXRqUkg0Y0FBQyUyQnFjV0N1Y01oRHl6WDhYMlBGOFNMWmV2RUMzWEhOem94WG51aEtrWlBqUmowJTJGUWR5TThIWjhhZWVlaXAzbkkzcjdQSDVBJTJGNlVPOTdvJTJGTCUyRmtqdSUyRktuNSUyQmRSZTV3eUExeDl6c3o0c1l2OHJlNzF5JTJCaWVjVyUyRjRyU0h0bzV1bVdMT1h1Nm96aTNpak9FSFpHNyUyRmh0eDJkbFk2ZTN4TjM4RzU0NmNlSDFRem5yMSUyQjVuaHc3ZTMzNlJDWFoyNm5kcnp2NEpyeHA1NTZ2T2J5JTJCZHVaJTJGemp2eW8lMkZudHdkZDFIV2hiY2VPSFR0MjdOaXhZOGZMZnR6MWxCZHl4M3VmODNyeXVQYnlQenp1cWR6eGtpNiUyRjliRlA1STUlMkYxbnRVN25oSmwyOUlJNjFoM2lqTyUyRjh1VjBhUjBkSFE4b1NTR0hYaGEzSlZiT3RFdmZ2TEd1VEZsOTh4NUE0JTJCT1MlMkJ0TSUyRldiaiUyQk1vbUElMkJQb1N5ZG5ndm5zbVBLcjAlMkJMWjglMkIlMkJLJTJGcnZNaW51eTE4OHV4Yml0ZTB6dm03bmU1UFBqTDFjMmlZRkhYeHFUYzllN054NXQlMkJjdm9QcjF2SFAybjl0RzMzMCUyRmlqU05QaTBjeXdYelZGb1BqeE96WXdHT2o5YiUyQnV5TnolMkJpTXg5M1JVM2x3eUxBeSUyRjZPak4lMkJWQlE5VWpPam5SMiUyRlphdnhjY1hSZDhidWQ5MFNXNDJ2dVh4MnFjWmR0MndWNDYlMkY0WGN6OXpjMVJNaXh6JTJCV2N6WSUyRjEzanhiajdva0RUM3UyNXZrdThwd0FBRmgycThrYTVyeHB0OFlUNzdXT0hiSlRzdG1sRTIwJTJGalZFTExiV29XZXVjbldIdXYzdEpOSiUyQiUyRnpxSldaWHc2NnA1TWJHZk1lRHBHZnZCRmJqVEszNHRaVFR0RnQ2NGJ4VkdiTjQyeFE1JTJCT3AwZE9pYUxNOVZ2c3MwdVVWRTZMY1RXWFhHRE9lJTJGRk12bVluM2YxT1RNMGM1eTViTVNydXlUJTJCbTJ2SFk2S2pvM0dMQjVXTlM1bm1NSzRvMm0wJTJCS3U5JTJGNU5GcHMzRFZhN05JNktrWU5qZmV5eTA1YTdCSnQxNW9SRThVeUFNQXFyM0dET1daa1FuWnF0TjM3b3VoeDRyN1IlMkJ1MTglMkZPWmtaNXl2ajYzR1h4cjc3YmRmSEhuSE83SGt2eVB5c3ZFOHBXbDAydiUyQnclMkJhRTZJM00lMkZjemJlSVk3cDBEem1qQjI2d3RZdFQ3cDdYTXpwdEglMkJjc05NNk1lV0oyek9QbzBsc2ZrSW1tRDhkVmVlNUFRQ3dxbXJrWU02RTdIMSUyRmlEZm0lMkZDQ08yalk3RTF3M1k1dEZoeFpyeG96Y3RPeFN2Qmx3SWRrUW54Sk5PJTJCMjBJRlFuM1IzdmZObzJmckxZJTJGVFFzRzlrVkxiSXoxVFhiR3gzVk9kcG1UMlJ2YTBhSDJMdDJWeHdiblJqN2IxNFowN0xUMXZuWjdaMUs1bVpDZlVhTSUyRkRRVDdqdTFqVThYbmpvSEFHQVYxZWpCbktuUHVIWElsS2ljJTJCc3dpNjNzejQwJTJCOEZ5VkhacGRrRElxRDFwbTU5RFBNR2JuWWJiNW1uVkNkRkhlUHE0am1heTdEMG9oSlYwV2ZGeXVqNjBVMXkwSnU3akNuWmtsRzVyYXU2dk5pVkhhOUtEZiUyQlZQOWRZdGI5JTJCZlhKdWRudG9sZ3pIJTJCclpHZWVLZGZJeERRREFLczhIbHdBQThIOHElMkI0YSUyRk9YUG01TGNhMXFKRmk5eHg5ckpMOHliQjdCdiUyQnNtJTJGbW16bHo1aExmOUZkWVdCamIlMkZzJTJGVDliN3ByJTJCQ1hmJTJGNHNGOHl6UGhrWEg3N3pmTFJyMXk1M0JnQUFyRTdXYkxsWnJGbjFhWXglMkI2ODJZOXM0VDhjVm5FM0xqODJlWXR6M291dmg2OXV4WWYlMkYzMWMyY0FBTURxWnQxMTE0MUpreWJGckNsdnhzUiUyRjNwc2JteCUyRk0yJTJGVzhJU29xS3VLMlB2dm56Z0FBZ05YTjMwdGZqSmZHZkpVTzVxRURqOCUyQmRBUUFBcTV1ciUyQnowY3c4dktZOGJFa1RHNXJEUTN0Z0wya2dFQUFLc09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RUpCU1VsSmRmYkVkajF2aUlxS2loZzY4UGpjR1FBcFZabWZIUE1xY3o4JTJCNER1dm9DQ2l1S2dnTWtjQVNWZjNlemlHbDVYSGpJa2pZM0paYVc3TURET3dYTEt4WEZrVkRnNHJ4V0ZlWmVhUHZNd3h3UEl3d3d3c2w5bHpxM096ekUyeXMzYW03ZmdPeSUyRjV4bCUyRjFhYlZwY0VFV21pWUFsTU1NTU5LS2FTaTRzcU01RmlJUERkJTJGWGdEenJnbThyOEtBRUFBQm9pbUFFQUlFRXdBd0JBZ21BR0FJQUV3UXdBQUFtQ0dRQUFFZ1F6QUFBa0NHWUFBRWdRekFBQWtDQ1lnUlZtOXVpYm9tdHg5cU96aTJQSDY4dmk2JTJGdzRBS3hNQkRPd2dzeU9jVSUyRjlMVVpXWms5WHhxaGJCOFZybiUyQmZPQUlDVmltQUdWb3hacjhjOUElMkY0WjhmMmZ4U0c3dFk0WSUyRjJBOCUyQnBaaUJtRGxJNWlCRldMVzZNZGk4THNSYTI5M2JKeHk5QSUyQmlLTWJIblFPZmo0JTJGejV3UEF5a0l3QXl2QUolMkZIaVgyNlBkNk5sOVBpZmJySDdQaWZFJTJGdXRFVEh2czNoZ3hKWDhSQUZoSkNHYWc4WDM4Y3R6MzhOU0lsdnZHTDNZdWljTDJQNDNEOXNvVTglMkZUU0dQRDBlMUdWdnhnQXJBd0VNOURJcW1MaTBJRXglMkJOT0lOZ2NjRVYxTE1rT0ZHOGNlJTJGNzEzckJOZnhmUDNQUiUyRnZKNHA1JTJCck5ueENZRjJUMXIxSGRZSTFwdnNXZjhac0RMTVhWdSUyRmdwWjA1JTJCTk16YXA3JTJGS0xIM2E1NVQlMkY1S3kwd2IlMkZyWUdIYnJ5YkhYRHphTTlYSjc5Y2djMW1nZFclMkJ4NWZGeHgzNmlGNzZ1dTl3ZkU3cm5iM1NWeU4xczFJOG9ldkRTTzJMWjFySmtiTDQ3bUhYYUwzJTJGeDVXSXlmV2YlMkJUZm4lMkZBN3JuN2EzJTJGS001RjV5ZXBSRlo4ODg5djhhOUklMkJUbm1tN3FYbXhiU3l4JTJCT1dDNDVhN0xGdnNrT1BPT3ZPUlY2bnV1Wk5qN0hEYm8yVDklMkZwQmJMaGVjYzMxaXB0SHUlMkIwT2l5c2VleWZxZmJpTFB0OTZUWTluejlna2QzdjF2ZGJ6YjZQOUtiSFFVNm1qNnBObjRyZjVmOCUyQkdYcGVxV1dQanlhdVBpSjAyclgydEZ6a2tiaDlnV1FsbW9IRlZmUkF2M0Q4c3ZvdzI4ViUyQkg3QlFiNUljMzNPUDRPS1IxeEZmUCUyRkRrZSUyRlBmeTdtQnVUbncyZG5qMCUyRiUyRlZQb3V1WlElMkJMamJ6eFZQUyUyQm1ETHNrZHUlMkJ3UmZ6c3BGdmkyZEVmeHF5aVZ0RyUyQlhmTW9tdk5aakIxJTJCWjF4NHhJNnglMkJVOHZpbWVYZEdkZmo0bmJEOTRpdGp2azRyanZ6ZkpZdDZSVnJCR1ZVVDdoaGVoJTJGNnMlMkJpeTg2OTQlMkJubGVNQlZVeDZMYzQlMkY1VTB6TWJ5OXNjang4MmdGeDhwViUyRnIzbnN1VDJTWkdRZSUyQjhSJTJGUGhKJTJGT0g2WDJMejdnSGg3MFpmN2kzJTJGR05idVd4QlklMkZPeWx1ZVhaMGZEaXJLRnBsSDI5bGVVeDU0NEc0c1BzUFklMkJkemh6VVE4Q3RZMVpSNDdOeGo0ayUyRjFQJTJCR2NxayUyQkdSdThkdXNUJTJCNTk4WHI3MyUyRldjek9qd09zS0lJWmFGU3ozMzQ0JTJCajN4WlVTYiUyRjRwRGRxck41WXdOZG83REQyb2JVVGtxJTJGdmJFTzB2ZUolMkZPR0o4ZlQwNnFqdXJyT29YSm12RHY0TjdGNVVXVzhkJTJGTTVjV2RaJTJGbFphN2hsOTM2OTcyUW5SZjdmc0dSdkd5VTlQcXpOZUhTTlAyaXgzbFV4MnhTZER6NGs5OXZsOWpKalpORFk1OU0lMkZ4MHVTdm9uTDJwekZwOHN5WU4lMkZlemVIZklsYkZ2bTZJb2YlMkJXeTZISE1iZkh2ciUyRkpYWGN5MGVPUzhJJTJCTGtVYnRHMzVjbXgxZVZzJTJCUFREeiUyQk5yN09QOTVIem8lMkJ0Nm1ZWjk1OGI0eFclMkYlMkJIaE9XcFptckpzWDl2ejAyN3B4YUZFMmJGdVVINnlxTVZudGRISU9HajRtcFgxWE9mNDZWWDAySkY2JTJGZE16SjNHJTJCVkRMbzJiWDFna2ZlZk1pbyUyQm16b3VTJTJGUzZOMHJLcEN4N3YzRTlpUk81NmMlMkJLZEc4OWQ4UHAlMkJhNnBpMHYyJTJGaldQdm5CcEZUWnRHZmM4NHV6NyUyQnFRdU9qaHZIVlVhejNhNk01N0wlMkZablglMkJmYXNuOUklMkZjUHoxQUl4TE1RQ05hc08lMkZsRFE4OU9yclc2ZVdJOVdPSGc3dEhKcG1qYk9EZmwyJTJCZnpJWE5vOVBQVDQzZiUyRkNpN01UMCUyQm1QWkZibmk1ekhvMWJqbnpqekd1c2lnNm5QcElqTHozNU9qYWJxMEZQeFNMVzBhbmZjNlBoNGJmRXYlMkJWS2MlMkZ5b1JmSGRVTWIyc2ZIJTJCSGpxMWEzaWJ5JTJGZEg2ZDJiUmRyMWQ1STl2RjJ2ektlZk9xUzJEcFRmJTJCV1BYQmEzdjFLZVAzTkpzdkY0WnB3NGVHWVViWGxjbkhub2h2bnh1amFLbmhkZkVrZnR2bVdzUCUyRjlPTTNlNzF2ZGoxN1A2eDVXN1pyY214JTJCdiUyRldlVEZMbHdydHI5NlZJeDV2RThjdVBYNkN4NXZjWnZZNWF3QmNkMGVtUWRiJTJCVVk4JTJCc3EzJTJCdzdOcWtuM3g1a25EbzZaUlZ2R2NXY2Vtdmx6cHg1ZlRJelhSazdOblBoJTJCSEhuZUNiRmIzWDh6Z0JYRXp4bWc4ZFR1ZXprNnhwRkg3Qml0YTBiblczJTJGbiUyRjQ0ak5zNmNHSDlQM1B2YWN2NFAlMkY5bmxNVDNYeVd0SGkzWFh5QTB0aiUyQm4lMkZ2RGZ1ZUN0VDltMk9paHN2MkRjMmFPQ240VnBkRG84JTJCcDJ5Uk9UVXQlMkZ0RiUyRmFBTkxJNHBpaDNQT2p3TTNhWkxmWGxqem5ZNkxjN0s3Q1lteDhlaHo0NWZxRXc5bmo3MHJUc25GWTRjNDZjYXo0bWVMdnBoTE12ZnJxTWpkVVp2bzFHN2QzTkI4MzlzNWpqbmlSN0ZlZmMlMkI1c0VWczlzTnNxbGJHZTIlMkJPJTJGJTJGYVdaY3dlRzNlZGNtSU1ucG41QSUyQmFrRyUyQk9zWlg3Q0FDdU9ZQVlhemZSJTJGM2hkM3Y1czUwYkZuZE4lMkY2ZXpXRGRiWGNQZzQlMkZLaHVmayUyQk9CUVNPV2VaJTJGTTg2YVBpZEtyZThlZk0lMkZmUmJOJTJGZWNkUzJ6ZkxuTEt2Wk1lWDFGM1B4MjdKYmo5aGhvWm53UlRXUExicnRGOW5PJTJGJTJCcmZvMkw4OUpyUmhXMFZoM1RyRkd2bXR4WlQyRDUyM2k4M0xSNlR5OTZMZW0lMkJpcmt3OCUyRnYyc1h2RllMaDc3eFFWN3QyMWdlVUk5cWlwaXh2dXZ4cURmSGhFWFpQNTJhZGJ0OTNGMnQlMkZxZllGWEZqSGolMkY5V0h4JTJCQU8zeENWbm5SZ0g3ZFFwTnR0dzA5ajdwc1FDNGhWaWRvejklMkIxblI2N0daVWRUaHBPaDN3ZDdSdHFFbnZPNFdzVSUyQlA3TmZRUjNIUDFiZkhpdzIlMkJxeEdnOFFobW9KRjhFaSUyRiUyRiUyRmQ2YUdkangxOFZ1TGVyWmMwSEJldEgxeW14UlIwejdSJTJGOFltdXF5eWYxaW56WUxYNzlKcTYzaW9CdmVqJTJCM1BmeWhldmUlMkJFMkxMQlFsMlNMMlBhQnpWenB4dHUweUZhNWs0MXJPV21XJTJCV0NPU3JuUm1XOWE1RFhqdlhXVFQyWXdpaHVVbE9BMHlkTWpRYVhRdWRVeEppJTJGbnJGUVBEWTAlMkI3M0FnajFURkJTdG5YbThQNDdqN3BrWFA3JTJGODBYajFINyUyQkpINnlkdjFpdGVWTmkyR1g3eE1ZdFdzYW0yJTJGOHNEampzNVBqOUgyNkwwdGZHeGZ1ejFvcld6WmM2enh0RnhaaSUyRnhobTlIcXVaVGU5M1FleWRmTUxONDhlbjN4YVhkbDB2eXAlMkYlMkZYZngwZzZheFJ1dE5vbE9uVGpXSFBjJTJCUFYlMkZLWEJHZ3NnaGxvSExYN1hsNWFYejBiZHolMkI3SFB0a25qTWxucnY1dkxpZyUyRjNNeGVTV2NYRnk3VmJPb2YlMkJGR2pZb3hnNkwzMlU4dVpUdzJyTEw4M1NpOXB2ZmlyMVBWSnpIMG5EMWluNHVlaWNuVm04U0JGOThSajc3NDc1ajQ0ZFNZTmFjNjVzMGFFJTJGY2NYJTJCJTJGcTRSV2pZa3dNNm4xMlBEbCUyRk5uMkRKZjVpS2x4JTJGOSUyQmp6d2tjeCUyQmFWYjQ1Z3QxNG81bjAyTWNlUEcxUnpzTlFOWUFRUXowQWdXN0hzNXRya3EzcWlvczllQ3hRNHpZOFR2c3Y5TCUyRmF0NDVzOFBSb043bUt0dkx4blZjJTJCT3owZmZITHpmNFR6eDR6dDV4OEUxbFM3VWVlSEZOWTkwV05ldDZwMDM0S0dibFRqVnMlMkJvVFJOVFBuYTdlSTVWczIlMkZYbE1HanM1ZDZyTlppWFI0RUtTdXZGNDZtMXg4YjVManNjYUxXUFB2dTh2ZUozbXpvcEpMOTBTQjYxWDh6cnQ4JTJGdVhNbyUyQmdSdFdFMHJqaWolMkJPaWN1M2Q0cWJYUmtmcEpjZkZBYnR1RlJ1VnJCJTJGTlVpVyUyRlFsVEVtRUc5NCUyQnduczdQcHA4WnRGemU4bG53eHN5ZkVFNWVmRzM5N2UwNTBPT0clMkJlUHZ6JTJGRjVDN0NVRFdBRUVNJTJGRE5WVTJJcDI5JTJGSXI3TW5Oem15UDJpYzNLcFJQUFklMkJxQWpZNnZNcWNvMzdvdW54eTVMOGhaSHl5Nkh4b1dYZG85MW9qSkdEWDRwYWpKMFdhMGJHJTJCJTJCNFMyNlBIUjg5ZEclMkI4bkZ4TVBTdmVIZnBVTHBqYjdMeFRiRnB2N1k2TkY4b1NlNVNZOVhZTWVmUzl6SW1XMFhXM3pnMHNBY25FNHgyblJhJTJGYWVMeXcyMkp2bWx4cXhjMmlmZGNUNHklMkYzbnh0YlpGNm50d2M5RUslMkZuRjA1JTJGUG1sMFRNanVyM21iSTJMJTJGYlJaZHE1RlJWUjRmdnZmdHZOV3ZZc3dkY1Zxdm10bjBVMiUyQjdNTG90OVJPdWlMSiUyQng4VkoyZGRxMjh2amdUOGVGcDNyZlFjalFPUHdFd2I0eG1hJTJGJTJGVmpjOFVLdXd1TEklMkZUbzMlMkZPYTN2SFczJTJCVVg4YXBmc3JzdEd4WUQ3MzRpbDNkRmFZMXIlMkZKJTJGOFRKJTJCUjJmbkYzOUxxaTRROUJxUmh6WDF5V2ZaZGgwWmJ4NjElMkZ2TnYlMkJEV0JZMlBlNiUyRiUyRkslMkZ4ZXIyTGt6TWhmTjlsdVRjcVJwc0Q0b2pjUng4dXJuSjAlMkZ6ajdkOFBpeTJXT3g2VlEzOXJyNlIlMkZHdE1WZSUyQktyNFpOaE5jV2wyUDlvcld1WG82SCUyRjI3MkxZbHpXejZSY3V3eE91bWxRYWwxNzJXdVpQZ1RaeDFDWEh4WGIxZEQ5QVl4TE13RGUwWU4lMkZMUlRzY0UlMkZ1bnA1ZHJyTEZaZER0OHA5eWVIOGJlJTJCMUM4dWRUN1pLNktXV01mak1zdmVqUyUyQnpPN0s3WkJkNjk5WDc5Sm8lMkZ1TTQlMkZlWmUlMkJROUJPVEIyT2FKZmpQaXdZc0dhNnV4SFJ6OTlWUnk4eDBuNTliVTN4cW03MUxQbmo1eTFvOFVIbDhjZWU1MFREJTJGNzdzNmhkTWx4VjhWRzhkTVBCc2NkSlQ4Yk1hQmI3WG5GZTdOUEFIamslMkJldTd4ZURWelAxdWU5OWU0WkduamNkS0Q4ZnRMN283blJrJTJCSjhvWFdLVmZFUjZNR3hkbSUyRnVpR3luZDVzeDkyaWMlMkY0bXY3ZlJWckZwN29YJTJGWSUyRlM2WmtpOFg1RiUyRnhwbm5PNmIwd2pqNDhEdWpvazEyRjNncjJFZlB4ZU92enN6OEhYSmUlMkZQV1NaWmxObnhXdjNIWkpESjZaJTJGWG83Sjg1cTZBVUZhRVNDR2ZobVpyMlIzJTJGZHlVV3g3JTJCRDdSYWFuMlhMRkdiSG5BOGZIVGJMaU52ek1HUGwlMkZQbW9oNjlwSlJVRkFVNjIxeFNOeVclMkZaUzNIJTJGZUpHNDdiWm9tejJRMHJqUFc3WFJHUERUb3VPcXd4Sjk1JTJGNEpUWWRjTzFvMmlOMXJIUmh1dEZjWk5Xc2NXJTJCdjRzaDA0cWk4MG4zeDVCclV1dHJ0NGx6Yjc4cDluenZEM0hJMXEyamFlWTIyclZlTTRyV0xvbWY5QjRTMHlxYnhZJTJGN2xNYWRKMnlaZkx6WmVCelFlOWRvS01zWFUlMkZWWkRQdjkwYkhIRDlwRjg2WjFYcWVpdGFOa3gyT2klMkYlMkJqWjBiUnpyJTJGaEh2ME9qZmY0cWhSMFBpWXQ3Ylo3NTF5cVBWNjdZTHpaZGU2MW8zYTUxckpsNXZsc2RkSE5VbmpJZ3JqbDBTZm42Y3B5OGVaMzdXJTJCalFLdmJLNzVidTVaTTN6NDIxUCUyQldaJTJCdmZuWExSbG5EZWdkJTJCeTYxRTg0OCUyQmZadSUyRmZGSlRmbHB1dmpxRDVIeHpiTCUyRndVQXNOUUVNJTJGQ05USCUyRjklMkZwcDlMeGR0RzRmdms5Z1g4U0lLTjkwblRzaDltTWUwZUhMd3EwdTVUJTJCYWlhRmF5YlJ5YTNWM2FrRDZ4MjlKUFN6WmdyZWgweEIzeDdnZXZ4RjFuOTRqdDJ6V1Bvam1meFFjZnpvcWlWcDFpaiUyQk11ajN0Zm14UmwlMkZYckdaa3Y0MyUyRjdyZERraEJvOGVFYmVmdEh0MFdQUHptUExaN0NocVZoTGJIbnB4NWpiR3hRdVg3cGwlMkJROXR5eEdPMDdCcTlydnlmMlBNSEhhTmQzVjNCTlcwVkcyOSUyRmFGeDg3MnN4cWV3UHNjOUNkOXd5OXJobVZJeDU0cW80JTJGRWV0TW4lMkI2ekluUHBwVEh1dHNjR3BjJTJGJTJCbW9NdVdUUCUyQlA2Mzhwc2hPNXMlMkJJSG92MHhQJTJCSlA3MyUyQmo3eDlKZlpMN2N6NCUyRlFHOWk4TjBOZ0tTa3BLcXJNbnR1dDVRMVJVVk1UUWdjZm56Z0JJbVQwM29xcTZPdFlvenNSdllVRiUyQmREWHolMkZvRFlmZE5meCUyRk94YyUyRlFiTnpKTzJpdyUyRlRzNzBaOCUyQkk3ZmE2S1NwUGZqcmUlMkJQUGV5JTJGOG14bTlvenJ6cTNCcnVwc1VGVVdTYUNGaUNxJTJGczlITVBMeW1QR3hKRXh1YXcwTiUyQlpIQndBQUpBaG1BQUJJRU13QUFKQWdtQUZZSVZydTJUZmVyNjZPRCUyRjRQMXk4RE5BYkJEQUFBQ1lJWllIbHQ4cXQ0cnJvNnFxdnRJUU5nVlNh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DZ29LU21wenA3WXJ1Y05VVkZSRVVNSEhwODdBMWc1VldhJTJCbyUyQmRWNWpkV29ObHpJNm96JTJGelV0eXZ6bFhWaVFINFh2bmpuenFxTXE4MzNScEtnZ2lsYndORkZCNWx1aFNlWSUyQnNzZkF5dW5xZmclMkZIOExMeW1ERnhaRXd1SzgyTm1XR0dWVXhWVmY0RThLMnJ6b1I1YmhZS1dLV1lZWVpWek56S1REVG5adE15ZnhHdndGbXU3QXh6VmFZTzFpaHVuQm5tQng5JTJCSWxxMiUyQkY1JTJCQ3hyUHZLcUNUTWhtWjVlck05OFRLeVpucDglMkY0UExwMzMlMkY5YiUyQmQ0RFZxejZacGdGTTZ4aVZ0WmdIdjdjaU5oajk2NzVMV2c4MlNVWmxWVVJUWXRYM0pLTTdOZnZyaiUyRnBLcGhoRldCSkJnQUFMQ1BCREFBQUNZSVpBQUFTQkRNQUFDUUlaZ0FBU0JETUFBQ1FJSmdCQUNCQk1BTUFRSUpnaGxWYyUyQmN0OW9uTkJRUlRrRDEydWV5dCUyRkRnQ3dOQVF6ckFZNlhsc1cxZFhWTVd2a2hiRnBmZ3dBV0RxQ0dWWnhYNDJmRUswNnRjNXYxVkglMkJjdlRwWER2ejNDYU9MZjBvT3hndjklMkJtODBHejAxTHVQenA5WGU1MHVrWjJrJTJGdUxWeSUyQkxRbTBiWGpHZE12ZnVVM0RnQXJHb0VNNnpTeW1QQ096Tmk2dzdmejIlMkZYbWhwMyUyRjNmM21Iak5sTnpNYyUyRlhIZldQR0w4JTJCTm1pN3VHTmVXWmNZeTQyUE8zanAzNlJxWm1MNjJWd3h0WVk0YWdOV0xZSVpWMmxjeGZrS3JXR3lDZWVyUXVIZjhPWEYyajN4SXR6MHdMamp4c3hqN2FjMW1mY3BmdmpaNlRUdzV6dTJXSDhpWWNGSFhLQzR1enMxR2IzRDBzJTJGbFJBRmkxQ0daWWxaVlBpSGRtYkIyTFRUQXZxMW12eExXOUpzWjUxeHdVRyUyQlNIc2phOWRFVE1temN2Tnh2OThhQTk4Nk1Bc0dvUnpMQUtLeCUyRjllQXh0MVNrV1c4SGN0bHNjMGZIYXVLNTJiZkxVUiUyQktLVyUyQnVaaWM0YjElMkIlMkJhbUhqZU5WRTdJUTBBcXhQQkRLdWtMJTJCS1ZpN2VLNXJzTWpwNW45NGpGTzdkdEhEV3diOHc0cUtUbURYNGJYQkc3RGZ0ckEwRThNMTZlMlhQQjhnMEFXTTBVbEpTVVZHZFBiTmZ6aHFpb3FJaWhBNCUyRlBuUUdzbk9aV1JsUmx2cXViRkdYJTJCSWk3SUQ2NEFzJTJCZG03NmM2MWlqTzNFOGozTkh3NTBiRUhydDN6VzlCNDVrenJ6b3FxeUthRmhkRTBRcWFKc3AlMkIlMkZlNzZrNjdmeXZjZXNHSmQzZSUyRmhHRjVXSGpNbWpvekpaYVc1TVRQTUFBQ1FJSmdCQUNCQk1BTUFRSUpnQmdDQUJNRU1BQUFKZ2hrQUFCSUVNd0FBSk5nUE02eGlhdmZEWEpUZEQlMkJ4S3RCJTJGbWh4OTVLbHAlMkJiNzM4RmpTZWVkVUZtYSUyRlZ3aWd1ckk3Q3FNcVBOcTdwbjglMkJNQTd2dkY1bHZDZnRoaHBWY2ZmdGhGc3l3aXFrTjVoVXRHOHpWbWYlMkJhWnVOQUhmQWRsdjNna3BvUEZGbHhIMXhTVjNIbVByNk4lMkJ3RldEQjljQXF1QjJsJTJGVzM4WWgyOG4xalRzNGZOY08zOWJYcWxpR1ZaTnZhMWpGRkdUQ0lQdEwyOEhCNGRzJTJGaUdWWU5mbldCZ0NBQk1FTUFBQUpnaGtBQUJJRU13QUFKQWhtQUFCSUVNd0FBSkFnbUFFQUlFRXdBd0JBZ21BR0FJQUV3UXdBQUFtQ0dRQUFFZ1F6QUFBa0NHWUFBRWdRekFBQWtGQlFVbEpTblQyeFhjOGJvcUtpSW9ZT1BENTNCa0RLN0xrUlZkWFZzVVp4NWklMkZ2d29MODZQSjc4T0Vub21XTDclMkJXM29QSE1xeXFJNnVxQ0tDcXNqc0tDM0slMkI4UmpkOXh1ZlI4NkQ5ODF2QXl1enFmZyUyRkg4TEx5bURGeFpFd3VLODJOQ1daZ3VUUjJNQTklMkZia1Rzc1h2WCUyRkJZMG5qbnpxcU95S3FKcGNUYWE4NE9Oek5jdnJEcnFDMlpMTWdBQUlFRXdBd0JBZ21BR0FJQUV3UXdBQUFtQ0dRQUFFZ1F6QUFBa0NHWUFBRWdRekFBQWtDQ1lZWlUxTmU3dVhoQUZCWXNldXNSMWIlMkJVdkFnQXNrV0NHVmRsNng4VERVNnFqdXJyMjhIRU1PaUIlMkZIZ0N3VkFRenJLYktYJTJCNFRuV3RubmJ0Y0Y3bEo1JTJGS1hvOCUyRlByNHRuN3U2ZW40MXVFOGVXZnBTN2ZPNjh6cld6MUczaVY0OTlYRE9lVWZlMnVtU25yJTJGTzNZeUliZ0ZXQllJYlZWTE9kTDR0MzhqUFBIMSUyRndyN2l1Tm96SG54T25UN215WmtiNjQ3NHg0NWZuUnVsSFUlMkJQdSUyRiUyQjRlRTYlMkJaTW4lMkY4ODFQNnhPTUxtams2WGxzV3MwWmVHSnZtdHdGZ1ZTR1lZYlcxWUkzekJrZmZIYVBHZmxvejNQSGF1TyUyRnNyV3RPdCUyQjBXUiUyQnc4S3NiJTJCZTJqY213bnBzM3Q4UHo5JTJCWUp6OXklMkJueG44OXFOcjhhUHlGYWRXcGRzMUVyYyUyRmx0OHJQT2JZNHRqWHlPQThCS1J6RERhcWs4WHU1elVBejVaYzJNOFRlYkdaNGFRJTJCOTlQYmJ1a0klMkZwV3Bud0xzdk5ZTSUyQktSemZ1SDRPc3p3QmdKU1dZWWJYMFZZeCUyRmMyWSUyQmNzdGo5T01QeElTYU15TEczeEZQNWVPMiUyRk9XYjQ3THh4OGQlMkJlM2VMSXpJQlBIJTJGWnh0Ukg0cnFCTFdPelZ0blQlMkZ4djNaaSUyQlRuNVJlWFBhJTJCNXQ4NkFLeDBCRE9zbHRyR2dSY2NFcmR2azEweTBTRXVtNzdEZ2hubWpudkclMkI3JTJCcldVclJ2UHZFdU9aJTJGejQ2dE01YyUyRmFtRGZtSEZRU1c2OFlJTXJZdGNuQnNUUEMlMkIlMkJQSHUzT2pCWlhIWjI1ekNMbUw4bllJTTVvY1ZVYzNXQlFBOEIzVzBGSlNVbDE5c1IyUFclMkJJaW9xS0dEcnclMkJOd1p3R29vdTNlTEkxNkl3eDdQUm5MYTdMa1JWZFhWc1VaeDVpJTJGdndvTDg2UEliJTJGdHlJMkdQM3J2a3RhRHh6NWxWSFpWVkUwJTJCS0NLRnBCMDBTJTJCZm1IVmNYVyUyRmgyTjRXWG5NbURneUpwZVY1c2JNTUFNQVFJSmdCaFpvdG5OY3RoU3p5d0N3T2hITUFBQ1FJSmdCQUNCQk1BTUFRSUpnQmdDQUJNRU1BQUFKOXNNTUxKZkczZyUyRnpndzglMkZFUzFiZkMlMkIlMkZCWTFuWGxWQlZGZG45OEZjSFlVRnVWOTVqVzc2ak0lMkJqNTBINzU3ZUFsVmw5JTJCMkVXek1CeWFleGdoaFhsMiUyRmpnRW1EVjRZTkxBQUJnR1FsbUFBQklFTXdBQUpBZ21BRUFJRUV3QXdCQWdtQUdBSUFFd1F3QUFBbUNHUUFBRWdRekFBQWtDR1lBQUVnUXpBQUFrQ0NZQVFBZ1FUQURBRUNDWUFZQWdBVEJEQUFBQ1lJWkFBQVNDa3BLU3Fxeko3YnJlVU5VVkZURTBJSEg1ODRBVm02OWUlMkZlT2R1M2E1YmNhWDFVMGlld1BqOExxdVZGUVVETUczMFZWVVpUNVdpM00lMkZGY1pCWm10RmVIRER6JTJCTTY2JTJCJTJGUHI4RnJNeXU3dmR3REM4cmp4a1RSOGJrc3RMY21HQ0dWZFNOTjk0WVBYcjB5RzgxdmpuekNuTEIzS1N3S2dvTEZUUGZYWE1yTTlGY1hSQk5pakolMkY0QlhrZnVVMXV0TFMwdWpWcTFkJTJCQzFpWjFSZk1sbVFBQUVDQ1lBWUFnQVRCREFBQUNZSVpBQUFTQkRNQUFDUUlaZ0FBU0JETUFBQ1FJSmdCQUNCQk1BT3J0NmxENG96dDk0MmIlMkZ2VlZmZ0FBRmlhWWdkWGExRGVmak1tYk5vdSUyRjNqSXNwdWZIQUtBdXdReXN4cWJHbTA4V3gzSDlMNDFmalgwc1J0UVc4NWhiWTYlMkJPSGFOaiUyRnJEdlRmJTJCS3J4WVo2M2ppWTduQW5qcmtqTmklMkJkbXpmbXlJM1VaMmR0ZTc5V0x4NDYxNzV5OWZPWUUlMkJOSVdmMGpzZnEzayUyRnVPbVBpMXIzeXQ1RTVuRmg3Z2R6c2QlMkIxNDNkdllmdjVsTzNZOE1YOTdkVzhqZjluNkhuTm03UGpzODhsZXBhNjY5NVYlMkZIbVBtUCUyRjc4ZGZNWEJWamRDR1pnOVRYMXpYaXllSSUyRm8yckpMN0hiWTJIaHNmakZIYlB6YkIlMkJPdDhlTmolMkZQaEg0JTJCQTNoOGU0VFU2TVlabnRSODglMkJPbTU2TFROJTJCNndIUk1oT2ZSJTJGNWgwJTJGakxXOW5MWmM0N3VEVE9HWkNQMFdkUGowRWIlMkZpTTNQdjdSZzZQMG5BRTFNVDFmSm5Ddkd4b3RtMlZQZDRrVGg5WGNSdmIlMkJmdlRhaUV5Y1pzNCUyRjhnJTJCeDZWJTJGZXF1YzI5cXg1REpueEVmM1dqT0c1eDEzbk5rYWNHUlAlMkJOaXltZDZubk1XZXZ2cGhGN212STZmSEQ4aUhSJTJGejlueG11NTIlMkJzWDNkZk5YeFJnTlNTWWdkVldkamxHOFI1ZGN4SFpaYmZEWXV4ajJWQ3RNZkdQUFdQcjNPenFIMlBER3pJQnVYYiUyQmpEckdQSDklMkZkRHJ0bVBubmRUbjQzTmp5Z3clMkZpNiUyQnpHbmpmRmxRZms4N1RMYm5IWTNMZmpnOXdaTmNiY2VtcThlY2daMFMwWHpGbTFNOFNaJTJCenM5RyUyQlBQeCUyRjJkVG90akZ0eDRuTHZsQiUyRm5iZURaTzM3Rm01dmZZZDQ2UFMlMkZQM00zJTJCMnUlMkJ2SjhXZ200ajlZYkJxNXhvTG5scCUyRk5YdlMlMkJzdHEyajg3cjVFOERyT1lFTTdDYUdoTVBYZk5vUEhUNmpqVkxEcnBmRnhPZldiQXNZOEVNODI5ajhsbjVwUmFOWmN5dGNlcWJaeTRJNnB6YUdlTDglMkZWWGtoJTJCdTFZSWI1cjUzdmlJdHkwWHRySFBsUXQzZ205NWdmamJOTDhoZXRSOTNaOHg4TiUyRmxzRDk5VWxEdTQ2TlBhdURmQXY4c01BcXlIQkRLeWVjck9xTjlVc09jZ2Zzc3NiN3Z6Ym91dDdXOFdtWGVxWlhzN0l6VXIlMkZLUk9jJTJCU3VNZWVpYWVMdDklMkIxZ3p1JTJGSHNndmllT3FSJTJGRE9oMFFIVE45Zkg3Y1dmZiUyRjhTWlZ6YTBQQ0p2eTkzaXNMRiUyRmlyOHR1UEc0NXUzMjBUNTM0d3UwYmQ4NXNoUEJVejk0SjFwdW1iJTJGdjdIT2JrajJ4QkZNJTJGaUhmS004ZUwzbGZlWnhQS1lzZWJYck1rQTFqdENXWmd0WlJiVG5GQXpYS01XbTElMkY5RiUyQng0UXZEWTF4RjNXVUxYZU9oTFElMkJwZDBsR2REa3hiajY0TkhwdVhiTzhvZnViWjhZOXAlMkY4d2NoZmRzMjI4OW91YThhN1pkYzUlMkZxQTNrQ1ZIJTJCMDJOaXI0VnF1ZTRiOW5yRjdETiUyQmxibSUyRkxuSGl6UWRIYWMlMkJ0YThhN3Z4bG4zbE83TkdUQmtveU92V1pIejh5TnRkMzMxOUd0TlAlMkJZJTJGJTJGaFIlMkZEUXh3enolMkZ1WFU5T2I0JTJCTHJ1a1pKSDd5cjdwNzUlMkIzeHFrUDlZaVRGbjZnQUt1bGdwS1NrdXJzaWUxNjNoQVZGUlV4ZE9EeHVUT0FsZHVOTjk0WVBYcjB5RzgxdmpuekNpTDd3Nk5KWVZVVUZoYlVERklqdThlSjYlMkJiR1JkY3ZZUmFaYjhYY3lvaXE2b0pvVWhSUldKRDdsZGZvU2t0TG8xZXZYdmt0WUdWMmRiJTJCSFkzaFplY3lZT0RJbWw1WG14c3d3QXdCQWdtQUdhR3h0OTQyJTJCWnBjQlZobUNHUUFBRWdRekFBQWtDR1lBQUVnUXpBQUFrQ0NZQVFBZ3dYNllZUlhWdTNmdmFOZXVYWDZyOFZWRms5eCUyQm1BdXI1MGFCM1REekhWWVZSWm12MWNMTWY1VlJrTmxhRVQ3ODhNTzQlMkZ2cnI4MXZBeXF5JTJCJTJGVEFMWm1DNXpKNmIlMkZUQ0k2bGlqT0JQTlByaUU3N0E1ODZxak10UEpUWXNMb3NqJTJGVndXV3dBZVhBQURBTWhM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CVHVmOEZia1QyczI3cERmZ2dBQUtoVlVGSlNVcDA5c1YzUEc2S2lvaUkzQ0xBa0JZVkZVVkJRa04lMkJDNzc3cXFxcW9ycTdLYndFMHJMaTRPR1pOZVRNbSUyRnZQZTNQYjhZTzdZOVlSWWI0TXV1VUdBSlN2SVJMTlZYYXc4Y3JGY25mdVZCNUNVJTJGUU43MHB2JTJGaU0lMkZlZnlXM1BUJTJCWUFRQ0F4WmtlQWdDQUJrWDhmOEp4SzNwdnBHM2RBQUFBQUVsRlRrU3VRbUNDJTNCJTIyJTIwdmVydGV4JTNEJTIyMSUyMiUyMHBhcmVudCUzRCUyMjElMjIlM0UlM0NteEdlb21ldHJ5JTIweCUzRCUyMjQ1MjcuMDA0NDgyNzU4NjIxJTIyJTIweSUzRCUyMi0xMTQ2LjAwMjQxMzc5MzEwMzQlMjIlMjB3aWR0aCUzRCUyMjMwMCUyMiUyMGhlaWdodCUzRCUyMjE2OC40NCUyMiUyMGFzJTNEJTIyZ2VvbWV0cnklMjIlMkYlM0UlM0MlMkZteENlbGwlM0UlM0MlMkZyb290JTNFJTNDJTJGbXhHcmFwaE1vZGVsJTNFOOulOQAAIABJREFUeF7s3Qd4HOd97/vfVmDReycIEKxg750iKVHFKqS6KFuyrnzjNJ/jnDjJSTu5vk/uPSflJI7jJDdxkS1bXaIaRYkm1cXeOwmSAEH03hZY7GLbfWYWpNhNQOSCQL77iA+H2pn3nffz/mdm94fZhUU8EEAAAQQQQAABBBBAAAEEEEAAAQQQQGDEClhG7MgYGAIIIIAAAggggAACCCCAAAIIIIAAAgiIAJAiQAABBBBAAAEEEEAAAQQQQAABBBBAYAQLEACO4MllaAgggAACCCCAAAIIIIAAAggggAACCBAAUgMIIIAAAggggAACCCCAAAIIIIAAAgiMYAECwBE8uQwNAQQQQAABBBBAAAEEEEAAAQQQQAABAkBqAAEEEEAAAQQQQAABBBBAAAEEEEAAgREsQAA4gieXoSGAAAIIIIAAAggggAACCCCAAAIIIEAASA0ggAACCCCAAAIIIIAAAggggAACCCAwggUIAEfw5DI0BBBAAAEEEEAAAQQQQAABBBBAAAEECACpAQQQQAABBBBAAAEEEEAAAQQQQAABBEawAAHgCJ5choYAAggggAACCCCAAAIIIIAAAggggAABIDWAAAIIIIAAAggggAACCCCAAAIIIIDACBYgABzBk8vQEEAAAQQQQAABBBBAAAEEEEAAAQQQIACkBhBAAAEEEEAAAQQQQAABBBBAAAEEEBjBAgSAI3hyGRoCCCCAAAIIIIAAAggggAACCCCAAAIEgNQAAggggAACCCCAAAIIIIAAAggggAACI1iAAHAETy5DQwABBBBAAAEEEEAAAQQQQAABBBBAgACQGkAAAQQQQAABBBBAAAEEEEAAAQQQQGAECxAAjuDJZWgIIIAAAggggAACCCCAAAIIIIAAAggQAFIDCCCAAAIIIIAAAggggAACCCCAAAIIjGABAsARPLkMDQEEEEAAAQQQQAABBBBAAAEEEEAAAQJAagABBBBAAAEEEEAAAQQQQAABBBBAAIERLEAAOIInl6EhgAACCCCAAAIIIIAAAggggAACCCBAAEgNIIAAAggggAACCCCAAAIIIIAAAgggMIIFCABH8OQyNAQQQAABBBBAAAEEEEAAAQQQQAABBAgAqQEEEEAAAQQQQAABBBBAAAEEEEAAAQRGsAAB4AieXIaGAAIIIIAAAggggAACCCCAAAIIIIAAASA1gAACCCCAAAIIIIAAAggggAACCCCAwAgWIAAcwZPL0BBAAAEEEEAAAQQQQAABBBBAAAEEECAApAYQQAABBBBAAAEEEEAAAQQQQAABBBAYwQIEgCN4chkaAggggAACCCCAAAIIIIAAAggggAACBIDUAAIIIIAAAggggAACCCCAAAIIIIAAAiNYgABwBE8uQ0MAAQQQQAABBBBAAAEEEEAAAQQQQIAAkBpAAAEEEEAAAQQQQAABBBBAAAEEEEBgBAsQAI7gyWVoCCCAAAIIIIAAAggggAACCCCAAAIIEABSAwgggAACCCCAAAIIIIAAAggggAACCIxgAQLAETy5DA0BBBBAAAEEEEAAAQQQQAABBBBAAAECQGoAAQQQQAABBBBAAAEEEEAAAQQQQACBESxAADiCJ5ehIYAAAggggAACCCCAAAIIIIAAAgggcMsFgHl5eeELp8Xv96uzs1Pp6emaMGGCrFYrs4YAAggggAACCCCAAAIIIIAAAggggMBNEUhJSTFzqJ07d6qyslIul0s2m+2ivurq6m65TO1aGLfczl4YALqScxWSXQ1VJ5SSFEcAeFPKmkYRQAABBBBAAAEEEEAAAQQQQACB3ywQCoUUDofNP4N5GDd1XXhj17m2BtumxWI5356xfG7/jH0b6D6abTlccsZnKTkhRslxIgAczCRf7zYXBoBZY5fJ5krXqT3vKt4ZIAC8XkTWQwABBBBAAAEEEEAAAQQQQAABBG6ggBGoBYNB848RtA3mYdxF53Q6zU3PhX5Ge4FAYDDNmeGf0abxtxHgGe0Y7Q00/DM6N7aPScxWUsF8Jcb45fJXEQAOalauc6MLA8CSRd9SbGqx9r3/v+UMtRMAXqchqyGAAAIIIIAAAggggAACCCCAAAI3UsAI13p7e+Xz+QYd2BkfpU1KSjLDNiOk6+vrM9vzeDyD2lWHw6G4uDgZfxshoNvtltfrHVQAaGyfmDVeBXOeVoK1XfbWbQSAg5qV69zowgBwyj1/qYTsydry8vdk89bepADQJqvNoaS0VLli7YoJedTp9qi9q/fyPbZYZY1LVqwrTqnxNlm8bvW529XVJ3mvFVZbYmSxuZScGqf4WEm9Lerx9KnjmvVtk6wuxcW7lJLmUri7XX0et7p8kj9kfHLbKldyilwJ8YpTr/p6PWrp8CgUCktWm6xxKYqLdSrVFVJf0CZf0KYER0AhX6/cbV3yBkPyX+ecXLaaNU4WR4JSkyyKsfrVY7TnD6hvsO2xHQIIIIAAAggggAACCCCAAAII3NIC535HgxECGsHdYB6JiYnKzMw0A0DjLkIjrOvp6TGDu8HctRcTE6Pk5GQZfxt3Ara0tJjtDaYtu92u1IKZGnf7f1dCuEGqeZcAcDCTfL3bRD8ATJArMVsL771HpSXJyvMd12fbj+jXW09etssWe4xiJ92hsaWlumeKSzqzQ/U7N2lrrVTRcY0ROkfJGjdRt989WVPGhGQ5/YYOHavTh0eusY01QYqdpNLp43T73WMVOLRJTYd3mH019DgkxWrc0ts1ac40TbacVvXJ41q3+Yh6fX5ZXcmKnXi7Jo3P091jvartTlC9O17TM9rVV31S29/bpkq3R43XOymXrhc/Wc7UObpnmVV5MU06+N5WVTZ3qG6w7bEdAggggAACCCCAAAIIIIAAAgjc0gIEgPwSkBtaoNEPAJOVkFKoe55ZqznT8lQUPKnP3/tM77+zVU2Ses6PziZbTKLyVqzVrAVztHqyU4FDH6hi00t6r1w60nINBnu2rLFFmrtojEryQ7JUf6xTZ5q1q/w3BIDOCZq1ZK4efHqZ7Pt/pcbdH+jto1JlZ7Jkz9Pih+7TkttnqTR8TOW7d+qXL36mJo9PvsR0JS5+UvOmFerrJU3ac9Kj3ac8Gp/SLX9jlQ5/cVB1Hq/aBjtzifMUk327nl5jU7GrRlue26Djtc06M9j22A4BBBBAAAEEEEAAAQQQQAABBG5pAQJAAsAbWqBDEwCO0j1PP6JZs0pU6OzSmbfe18HXN2inpKrzo4uVMy5dsx99SvMWzdLibL+6927QyesJAGV8ZNciq80ii7HY/1tzjE/rXv1hfClmmqYuWaZ7nnlcaWd+IfeR9Xplh1TeXijFzdYDjy3SnavGKttfrspt2/X+zzeorMerpuRMpd39jOaXZmttSpne2bhbr286IouMDsMKm/0bS4N8EAAOEo7NEEAAAQQQQAABBBBAAAEEEBieAgSABIA3tHKvFgAaX+o4+45n1Vu/R/7ueiUULFKwz62emm2Ky5klR9Io9dRsldXuUnzBYvU2HZSvo1IJoxYpHOxTd802uTKnKCa1xNxGFpviCxbK11KvYE+rJq96RBNLx2lCskdVR6t1ZM8pna7Zpq5QwOzL57Wqz+PXmPmLNG16oZaW+NVQflZ7d53SSbdHLb1hOcMuTch1amqhXXsr/GqorFdm9Tb1JuSotWCBCnO9io0Jqbo+Vj2WsMKJAVncdqXYHJo8xi63J6wj5QFNz6xTRqxX+5vHSLljVDi/RK66MnlPH9L+3VvlDuUqvniNvrY8XXOmunSmKqiuY7ulfS/puLVU1enzNX7hFGWmuORqadWRijM6UVUnRzhOoe5edTdWKzYlQ8lZOSrJMH7TjVTeLI3JDml8bkh7K6w6c7beNItJKVLyqLmaPsauWIdFByoCyk1J09TCHPW6YtTdfEbtv35JTZZUtYxaoHGFdsXFWnSqKqCcJItmFtu0tyKok1Xd6mmslj02TvFZBcqs2a5YT5OaCxYrPj9bhfk21dQH1VDbavZrcyaY7qUplcqMadORzgmqb4o858qeoZjk0eayxeZUgjHfzUfkay83twmHguYcx2ZMVEza+Mh8S4o35rHtpLwtJ8xli9UWGWNqiVkb3TVbzVox57vzrHobD5jLFnuc2YYjqUDxObPUXbPdrD3jOaMWe+p2mcu22FSzBu1xmWb7xjYBT4viRy1SsLfN7Cs+f4Ec8dmRMcYkm9v11O2Wv7uuv6Z7+mt6hhxJheay1R57cU2bY/Sb+3txTVsjY2wtk7f1hOliBM/mGNPGypVRai6Hz9V0xxn1Nh1WQsFCWeyxZl/OpEK5cmaay6G+bsWPWiy/u1ae+j1m27aYJHVXb5MjIUfx+fPVXb1VQW+7+VzQ02K2b4zJMDDHGJvSP8Zd8nc3mMdj0NcVGWPuHDkS8/vHGGf2ZZj3dZ412wsHfJH5zpqimJQxkfm22s32eluOydd22lw2omzjudi08YrNmGQuKxyMWLSXm7VhzqPNqZ7qbXKmFMmVNd2cq1DAa67n76qWp2FfZIzORLMNR0Ku4vPmmstBb4e57/6eJvXU7DCXba409dRsl92V3j/f2xXwNEUsfJ2mjbG9IyHvopo2+unrqjHbCPl7+2t6umKSi8w5jdT0IvU2H42M0TiHhULqqd2m2PQr1fQpeVuOm+czi9VhtmF4ubKmRuY74DXb6OuskqfhgLlsdcRF5tGo6dzZ5nKwr6u/phsuqeltssdlXKGm282+LqppZ5LZfk/dHrNuEkYtVrDvy5p2JheafUVqepF6mw5FztP9NR05bkvNejVszeN21OLzNW0etxar2YZZ05mTTeeLa/pQ/3Hr6q/pUYrLmWlaRGp6kfzuOnMfzXmMSYrMY1yW4gsWmDUS8LZF5rG31ezL+P+O+Cxz+bKavvBalDv7kppepN7Gg+rrqDT7Na9F1VeuaWMOvW0n+49bmbYX1vSXY6xQb9MRc98vquns6ea+hwK9Zi1Ejtu95rLNmdRf0zmKz5t3UU0HeprNc1qkptNNM3tsmrm/Rq37exrPH7emRZ5x3OaZfVmdCZF5bNivvq7q/uO2v6azpikmpfjL49Y4vi+s6XAocp42ajp9gnqqt/afpxeade9tOdZ/njZqOnItcmVNi5ybLqnpyHEbb9aCcU4x9vGimu5pVE/tDtPW5ko19/2ymjbm0WvUtDHGeeY5LnIt6q/p+r3ynz9uPZF5zDGuRZGaNs6h5nHbdFi+jgqzL2POIjU9STFp465xLbqkpo3j9qJr0cFLarrAfN1jnpv6uvuPW6Omd5vHnHFtMefRrOmFkWtRb6u5bF6LrlrTxrXoRr6+OtFf08Z5+lrXov6aNq+3MRdfi6qN87Qncp6+2rXowpouWKSAx6jpyLXIFpdhtmdcnw2bntqdV78WVW+9pKar+mvaax4jxjn1opq+4rVo65c1bV6LQpdcixb3n6fP1fSl1yLjPL3fvOabNW1ei/K+vBb5Os1rtnktMmu6/1p0UU2fuxYtvqSmcy+6FvU07Lu4pnl9df5axOsrXl9F3jPw+orXV0VynX99deG16D/36yt/b4ccWXPU0Xha9cc3K3vinYpJyFTjiU2KTcox/20se7vqlT3xLvm6m81/Z41fKVfKKDWWbVJ8UpaKZq5Wb6PxvqhasTnz5e5oUtWh95RetEiJWePUcHyTbM5Y5Uy8U21nd6mr4bhyJt2lUNCvhhOblDpqlpJzp5ptG9/7Vzj9fgXdZ+RrPSFbxiz19nrNNpJySpVaONdcLxjwmu25m06ptXK7uWxcb43n4jPGKLNkqVpOfSSbPYbvALyhKd81GrtaAJiUlq8FD/6luk6/Z56QUyc9qkBvm9qPv67kknsUm1mq9mOvmW/mjOe6zmxWb+MhpZY+ar7Jbj/+hhJH32aGDsY2RpCQOukRdVcfVW/DMY1a+IiKx4zVhHiPmv0OnWnvU+O2n8rjdit20uPyh+Pk9/qUnRWvktHxmj0lTtV1Xu0/4lZT0C1vMKjYUJIWjo3Vyqkx2njSpdqyKk05/rxaYgt1pHC15s+WMpLDOrQnqBaHU72jXUpzOzTKatG8Iq9qWsL6YL9VD02t1viMTn1wNFOn+hLVlRKjFL9DztYm1W77uYKuDCXN/S3dOalDE7Pc2nwyX6o/qrldv9B+3aHTiXdp4VyXLH6/DuxsU7MloF6XRVnWGPU1t6vySJkyx4xTyZRJmpvXLb+3Vx8d7dPMSS4tnh6nrYeC2r/vuCp2vaaUovkaO/9hrZrcI3vYoze29Kkk064VpbHacdahimPlCm97XoHcaQoufEaLJ/kU7/Dq19u7VZgeq3vmpGrL6bAOn2xVy+GdsielK2XyQhUf/IlcTcd1aMyzyppRqsXz4nWqzK0Th06rfMcLciTmatTCZ7Us6QsVWMr0Xu0CHS2vU8fx15U4ZpX5RrDj2OuyOFzmfHef/VQ99XvN+Q4H/eZ8Gy/2jXDCqAvjkVr6mPmC2XiTaMy9xeZQ+7HXzQAkYfRysy7C/l6llD5qBhPuis1KmfSoWVPGc7Hpk5Q89mvmsvFmyujX135KnSffVcrER8w3jEa/RjiZMukRcz0jWDLaMAKH9uOvKXXiQ3KmjDH3yQgUjOc6T62Xr/WkuWy8ATXaSCq5yww3jP0zwlBj37vOfGiGCUa/oaDXfO6imrbYzPEbbxiMQMNYTxaruR/xuXOVULjM3AfjjaXxnKdxv9yVH5vLVkeCuZ4RKBp9G8tG6GU8520tU+ep90wzI9gznotJHaOUCQ9GxuiuM9czTt7Gv431nMmjzWUjRDOe6yh72wzjIsdti7nvyePuNd8oGesZb1jN47Zik3qbD0fG6O/pP25XmAGOedzanJH5rv5CPbW7zPEat7MaZsZcG3NuzmMoEBlj/R65z35m7pPV4TL7dWVPU1LxqsgYfV2mrbf5mDrLPzC3sbvSImNMG6eUcQ9ExtjTGBljZ6XaT6wzl52JBZExJuZHxnhinXydleaysb5Rq8njHjDbMZaNwNAcY/kH6m0+ZvYb8nWZbSQWr1Jc9nSzLi6r6UmPmoFvhzHGUYsUn7/Q3MZ4Yxmp6V2mh9G24WP0ZYS4iaNXmstBf4/5nOFq+BrLtpiU/pqeoORx95n9GvOSOukx+dpPq6PsHdPMmD/T4qo1/bpZB0Y9GOsZ9WG0b9S0t/WkuWzUkfFcUsmdcmVOjcy3I96sd6P+ehv3m/2Ggj5zPxJHL1Nc7tzIfFus5no9tdvN0MY4Ni0WW2S+jeO28LbIfAd9/TV9QO4zH0XmOyYxMt+Zk5VUcndkvnvbzZox9s3YR3O+47MiY0wpVsqEh8xj5OKafkOpkx6WM7mov6ZzlDrxEXWcetcMqoy+Itei18zzg3GeiNR0/7WoYrN5PvnyWmQct8sVlzvb3D/jPBSp6S1mOGHWtBQ5N+XPV8KoJf1j9JvPGaGe++yn/cdtf01nTVPSmAtq2jxuj6vz9Pv9NZ0eOTeljY3U9Ik3zBDkfE0fN2r6ETmTRvXXdJ45Jx1lb8rXXmHWWaCnyXwuedz9ik0fHzk3uVL7a3qjGe6ZY+zrjpybim9XXPaM/uM2JjLGqs/UU7/HXA6Hg+Y53HiTZQRTRq2GjZo2j9vdcp/93OzXaosxbV3ZM5VYdIWaLu+v6dhzNT3e3EfzPO1pNtszxtBR9pa5bISXRl/GDw3N4/b4G+YPfMzjtrvedEqZsFoxqWPNfu2uDHM/jHOg8YMVwyXo66/pMZfW9CNyn/3EDESNujXOtcZ+JIxaqvj8eaaL8RM3oy+jpo0gzrwWWR3mele8FjUekvvM5sh8G9eiY6/JlVmqpJJ7+mu6zezLeF3Ueepdc9n4IVPkuC1SysSH+8/TtZH5dtdEztMTL6jp+OyIhVnTN/L11TbzmmuM0bwWHXvNdDA8Isdt/7WoYb/cZ89di+LN54xzRdKYO/vP053m/hn+nac2mHVmzEvkWlSilAlrImPsru+v6bPmPJrn6Ytq2rgWvRWpaeNa5Gk21zPOgbHpEyLHbWxKf03/2vzhUeRa1B05TxetVFz2hdeix9Rd9bl66neb6xnnZHMe8xeaobkx30adX3QtKn1UVltsZIzZ05VUfEf/GN3muIzjqKt8Y+Q8HZtq1mpMeqSmjWUj+Isct2fUfuJNsx6diflmrV5e04+Yx3nHiTeUPP4BxaSOi5ynzWvRY+b5wThPmOdpXxevr3h91X8t4vUVr6/+s76+2mdew83r7bn3DLy+Mq+LxrXDeO137vWVv7tRyRMeUXPVAZ3Z/jONWfzbik8brfKtP1ZCZonGLPq2Krb9RN3Np8xlT3uVKrb9WEXzn1FSzmRVbPsPxSXnafxtv6cu41rUcsJ879zZUqNTX/y7CmY8orTR88xt7DGJGrPot1R35F21lG/VmMXfVijgU8XW/1BO6deUNX6FKrb+WBarVeOW/o58jXvNmzwSxz2kXm+f2VdGyTLlTbnf3CbQ51HJ4m+rtXKnag6sU8mS35bDlWI+ZwSKo2Y9oaqdzyngcxMADnUA6Ax3a8qc5Qp6mhXye8ywxXjxaLzRNn6Sb3MkyN/TYAZ79vhs86fcxh0tjvgc802F8SLIeNFjvCkzlo0Xo8aL5KAvLKfdpSWPPKhx+YVKPNusmIIYhTPCKn/hRZ0+XKGyhNHKmLlAY2bNUFHnDmXE+mWbuFS9FcfUvvtDbakLqKIjLKvsSomzKiPFKe+ku5SVmaI7ezfrZLlb7xxL1O1rZqokJ14Nb3+qmuQCVS25S3dlBjTJW6/Gjz7RgRqrvugbr4fuy9Xs8SHVbPlEB2vitM03TyvnODUhrVX7Xn1T9Y4c9d7+jO5OO6PpribtDs6Sw9uiGd0b9MGxXO1pLdEDqwuU6mlU+SubdSp7slrHTtbytAr5mjr0/larpi+cpttWjlO2e4fOlh3TKx/XKm7yXI1dskTTQtVyV1TrtU21GjtjqlbeM0sZTe+o/tRBvbY9LFvJXJUsWaFZcV2KqS7X7tc+lH3cDOU99JhKAjvVXXNEL2+qkTtUqMyCBZozP10FSW41f/yB/CkFsi1Yo4zj/y5PxUG917ZaBVNn6NEHC6XGMlUfPaTX3tktW+ZoLX3kUWWffUf+ss+0oTJZ5S2+yDwa8+1MNJeNgMCekBOZb19XpC7CIQV6GswXz0bQYdSF8TBqwXjjZoRs9vgcc1ujDaMmjHAm0N1gbmu0YdzhZ9y9ZywbNWWsZ3XEm6GdsRwO9UXa83vMN8bmejan2ZdxF6rxnLFs3H1l7J9xN5uxnbG9xRFn9mWsb2xnvKC/Zk1bbF+O8YKajozxSjVtjLHDbNt4GCfpc2M0a//cGH1dZnARGaMtYuFMMN9YmfseCkSOEWOMniZzTF+OMe5Li6Cvf4zeyBiN9uyuy8cY8ESOR/O4NeYxywyCzh23xnNGCGXYX/O4vWi+s/vHaFikmHN+1TEa822YOfvnu6exf4zGPHZH5js+OzJGc74vHGNfZIx+j3nOiYwxNjJGe2z/fDead6qcH6NRq/HGGOP6x+g024+MsTtSq6GAOT8XnpuuXtONkTFeVNPGOaxLQW/blzV94RivWdONF48x1Ge2ERnjIGraPP9eWtPZ/WPsP27Pnaevp6Z7Ir+m6MvjtsM8t1963F55vrPPH7df1rQx3xcctwOpaaPf33jcfsWa9rZfctwOpKYTLzlujZruufi4vVpNB3ovOG77a9oW8+W56YrH7bVqOnjl6+0Vz9ODrelg//m3/7g9f56+jpq2x1xy3DaYd01eeNyeP09fVtM9Fxy3A7kW9Z+nL6vp67gWnT9PX0dNX3bcGuew7EuuRf3n6euq6a/6+moQ16Lz5+lLa/p6rkX95+lB13Sjed748lp07jx9PTV9ybXIPE83XnS9vep5etDXov7z9GU1fR3XovOvPQZb07y+4vXVBa8heX11yXuG67gWDeQ9A6+vvtp7Bl5f9b+evp73DNf3+srv88hnSVR3Z4u6misVlzpKNodLnvZq2Zwu89/GcrDPYy4H/V7z366UfNlj4tXbXqOEpFTlFk8xP0EW9LkVcqar292h1toyxSTmyOFKNrcx3qMabfjcjerzdJjLxvt14znjrkNnXJp6O6rlcDqVmT9R9nCvQn2d8gRd8nh61dNWJWdcqmISs8xtjE8KGm0YdzF63Y1ypRTIanOYzzlik+VKzlGfu17xaUUEgEMdANq8tZowYYKsVusN3hXjl4AY3wG4RuOyU2Tbc0COsXmyjc9W97svqGzvKX3YnqtxK5dq0V1zlbBrvRx9vQosWiPL2Z0KbntZ75U7daYvTbljipSa6FJSrF3x05YoLy9Fs/q2ace2Cv3i/Sbd/Y07NSk/SZ0vvKKz6eNUdvc39UR2rcZ2nNDm5zfrQLV0Omac7npskeZMSZBly/M6VG7XhpYVenh1puaP9+nYq+tV78hSzx1rNd29Q/k9p7U78U4luMJa6tyt9QeStKM2U098LV2prad17Gdv6MToZeqYtlhrcvapr6lTL36SqoUrp+iuOwoU2vWuju3bo3X7m+QrXqms2ffoyZKzsnu69PPPYzV9aq7uW5amxk9+qWO7d2rzack7eqVS56zRN6a6le9p0ocvnlRSaYmmPLZQtr3vqGrvdr15sEl1vgJZE2dpzdoZmjPeKm1/Va1xRaqd+qTGN76icO1xvVqxXHlFJXpyVbpiA3VqrarSuy+flD0rVwufWi7/Z2+o4YtN+rBJqu69wVNPcwgggAACCCCAAAIIIIAAAgggcF0CfAcg3wF4XYVyvSsN3S8BWaNx6SHZtr6u9tHz5Z64REWVP1NTWZVePTJLM5dO0t135Kn255vU2+VX8lNr5Gg4FwCmqSNtmlZ94wlNHZOtMQnGVwzapb52qXmX3v/wmH7yVvklAeBYld39tB60b1dW0179Yv0pVdT5FbQkaM5D92vKlAJl7XtRZRVhbWhLRXS2AAAgAElEQVSYqwcenaLF0+Pl/vBt+WJTFFi6Rs4Db6mnbLc+TX1MWflpery4Spuqs7S3NVNfn9GrmLOH9fFz76mq6Db1XRoALh+jO5akquYXr+rYnkPaGgjJk7JYCfnL9NTt7UrIsGvdyXzNGSXdW9ypT59/T3t2HNGpkORNmq+Y3Dv09P1WFSeHteUtv/JKE7RgdaJO//hVHf54p7YFQ2qTSxZrkuY99rimT8tW8dmfqcJSqI/SntZ9li3K89XqlYbZyoiL04OFboUzktXtlipfPi1nhkujnxyvhtfe1ukPPtH2sNQw6N9acr3Vx3oIIIAAAggggAACCCCAAAIIIHAlAQJAAsAbemQMbQDYJ9uWX+lUyjxVjbpDKxP3yebp0ebyYo3P69Oc/BZ9+OoJtfsSNP2ba5TYuFfhXW/rUOJiBbLHauE4u7o73Cqv7JSzYIYys5I0M+6Etm4t08/fPH3FAHCNbYuyGvfquQ3lZgAoxWn2Q6s1ecooZe9/USdPdmhDVYGWPLRK8xaMV2bFLtlcTnnHT1PXxrdUt22vtqQ9oPwpRfrGCr9ONCSrssmhxVkn1Xb6kF5/fbc6ilcq/rIAsFi3L05R9U9f0bG9h2V83X5P0iIl5C7VU3d2KCHLoTdPj9LcgrDuHd2mj57boN07jqpCUu+FvwU4xaItbwdVUBqnhavjVfZvr+jQRzvN9toVI4s1QXMeW6tp03I1tvqnOt6Spbe7HtJjU5s0Jden3W2j5Oxo1ISOvXKXzJQnsUjW/W1KTvAqd7b0+Rsfa/vmPao39u+GVhqNIYAAAggggAACCCCAAAIIIIDA9QoQABIAXm+tXNd6QxsAemXb8px2BafoSPIKPTHProJ0l441pyjbs185nVv1/OZuNVtH6e5vrlF640FZ9v5aLXO/LkdutiZ1btTW7Sf00ifNSl30uEqnTdIjoyt1cPdpPT/YAPB4tTZUuDTh3sc0ffFizbPUKznOr54Ul069vEHHNh3QgeTlKlo4Wd9Ym6vezlh1N3qU4/1Yx48f0i8/rFagZJWyBxoAptv1xvF8zS2y6r7x3dr6y3e0Z8dhHe+TvOkL5Rp1p56+O6yiuIA+X9et3NJUzXswU1W/ek3HPtupz7r9ag0nyGLP1OLHV2v6lHQVnP6pDpxO1GunVunrDyZp0Zx4tXbHynt8v0Lb31LDzPvkHbtIJb1BZdvqlOI6oRffPaiNX5y+rtphJQQQQAABBBBAAAEEEEAAAQQQuDkCBIAEgDe0sm6FAHBbTbz2+Mbr/oeWaOrkYsWGrQqWbVbn/vV667BLXSkT+wPAo7Lu+1DexWvlyExU9tnntWVXrdbttqv0/q9r5pxJWh53VDu2lulngw4AK7WhwqqUBQ9r7NwVWlNiU2F8h/z+am1Y94U++fC4Oh2jNWHeHN3/1EplxjjlcreoZ/8r2n/wsN463KvQhLsHHAC64ix66Yt0zZuRqoeWOXTmnRd0aPtufVIn9Y2/Q+kLH9LXJ3Qq312rTb88qoTSCSp9YoXijq1X7YGtenVHvWq9o2VNXqBH107W3HE++T5/TrvKHHqneqEef2KCli3OkcPvU9v2bap89XWVL31E/jkrdGeaTdmeA/JXr9Prn7fpowPc+3dDDzIaQwABBBBAAAEEEEAAAQQQQGCAAgSABIADLJlrr34rBIBflHm1vTVLs9c8olmzJmhWareqdm7W3o82an9jmuwFU/sDwEOy7N2ohmlPyJabp9K+L1Rd3a29lS6NnrVARUVpGhs+qs8+P/EVAsAKbaiQrGPvV+H0FXpqeZZK4qoUqPlIr35Qpg+2GR+OTVDhzPma9/jjmp3jUJG/QeVvP69d+49qs/GLNEvvGXAAGGvr1gsbelU8Y6yW3z1BaeVb1VNVrv2Nkj93spImztb89FY5a05p83OfypM9WUkrH9Ds9HK5fFXauq9Rrb5cWRKnasHEFmXaK3Tko090sMKufR3jdc/a5Vq6dKwKwvWq/GKbPnl+vWqnr1HM3JV6YnaCcrp2qmPnT/XOvj59zg2AN/QYozEEEEAAAQQQQAABBBBAAAEEBipAAEgAONCaueb6t0YA2K7PmxKVNO9RTZ86Ro+NqdH2L3br9fX75A+lqXDiuQBwp0K739LnGY9JxQv1xOwU5SbYZQmG5ev2Kuhtld1/Ups+O/kVPgIcCQADqauUP36ZnnmyWGOcB+Td+2O9ua1HHx0JSrIooXS+Mu/5ph4cZ9MiW732/PvL2rX/hLaFJMvUQQSAoUq98NoeBcYvUeGqh/XI6BjNSLXLH5JCHq+Cnh71OdtVU35cW557X2U9RarPu1tPPTpaS+akKyYQktX8pR1hdR7+mcr2f6w3tvfpbLNTgXCi5j66VvOWzNQc62Ed3L5LP35lm3ypq5Q3cbGeeTxXOZ59atn4M31wsk87am9oidEYAggggAACCCCAAAIIIIAAAggMUIAAkABwgCVz7dWjHwDGyBmTqOIp45QaG5C19rBq2ryq7nHKnjNBWZnJmpTiVk1Ng06cbpIUq+T0TBVPHieXp17h+jKdjZ0opRRocn68kmKssoXD8nv7FPT3SMF2nalu09GTHSqeXKT0BKd8x06oy5WqtuLJGmepUZynQYfKO9TZHZLkUPb4scrISFJ84zG1tXWookMKxRQpIbVAU0pTlGJrVKBhv07WBVTVEvF0pOcqtniKJqRZVWDtVv2+46pvalOd8WTmGMVn5mtcfKOCHp+OVcUqb1SyRhfEyH3whFoam831/DH5csQXaHKRT/Zwh46dqFMgdZQSRk9UaZpTuXF2s69wX59CPq/6rF51dbSq5lC5WvuS5Y4r0pTSNI3Oj5dTklVhKRxUT8N+tdRX6kSd1NVrHDAO5UwoVU5BtnLVpKb6Bu0/UaeQc7QS0/I1ZVKC4gON6q04rDPtQdV139ASozEEEEAAAQQQQAABBBBAAAEEEBigQCAQkMfjUV9fn4wwcDAPl8ul5ORkWSwWhcNhsy2v12u2O5iHw+FQXFycnE6nrFarurq6zPaMtgf6MLZPzpuu4mXfU1yoTqp5Vzt37lRlZaWM/bbZCAAHanrN9ceWzjs/S+OW/a5iU8do99vfl62vQWPHjpPVYrmh/dEYAggggAACCCCAAAIIIIAAAggggMC1BUKhkBnYBYIBBYPGpxEH/nA4nGaYZiQ7YYUVDATlDwTMdo3/M9CHEcoZbdrtdjNU9Hm9ZnuRAHBg7Rnbx2dOVN6cb8kVapTqN2nvnr2qqqqU026Vxdjj8JfjrqurG1YB1S23s2v+6L3zM+SMS5O/z6ua45/IHvYoOyvLnFAeCCCAAAIIIIAAAggggAACCCCAAALREzAytVA4pHDICMIGFq6d20ur1SKrzdYfAMpsx2jPaHeAeZ3ZpJERGW2aWZHFolAwNOi2jJ1yuNIUnzNNTkuvbJ4qVVScVmNthXwdVerztMrv7ToPTgD4FWvvvv/yyvkqssckyKgpd1udHHZFbhM1y4QHAggggAACCCCAAAIIIIAAAggggAACN07AYnPIFpMsh01yWPrU2FCn1sYq9TSXqaf1jHraqwgAbxT36JLS8wFg/uSvKaVglvr6fIqJcSoxMZEA8EZB0w4CCCCAAAIIIIAAAggggAACCCCAwJcCxj1nFquM7xZ0Ouxqa21TZ3ujejuq1Fl/VO3V+wgAb1S9XPhLQEbNeFjpRQvML5csykvRvGmF5q2dPBBAAAEEEEAAAQQQQAABBBBAAAEEELgZAm0dPWpo7lRtc7daWtrk7axRR91htVXtIQC8UeBXCwAXTs/X0/dPk91mvVFd0Q4CCCCAAAIIIIAAAggggAACCCCAAAIXCZw4XaudB06rvL5PdU2d6u2oVme9EQDuJQC8UbVytQBwxbwi/f4T8wgAbxQ07SCAAAIIIIAAAggggAACCCCAAAIIXCZw4FilPtl+TKdqfappaFdve6U664+oveYAAeCNqperBYCrFpbovz21SHY7dwDeKGvaQQABBBBAAAEEEEAAAQQQQAABBBC4WGDPoQpt+uKQTtZ4VdPQJk9bhTrrj6mj9iAB4I0qFgLAGyVJOwgggAACCCCAAAIIIIAAAggggAACAxUgAByo2CDWJwAcBBqbIIAAAggggAACCCCAAAIIIIAAAgjcEAECwBvCeO1GCACjgEwXCCCAAAIIIIAAAggggAACCCCAAAJXFCAAjEJhEABGAZkuEEAAAQQQQAABBBBAAAEEEEAAAQQIAIeqBggAh0qefhFAAAEEEEAAAQQQQAABBBBAAAEEuAMwCjVAABgFZLpAAAEEEEAAAQQQQAABBBBAAAEEELiiAAFgFAqDADAKyHSBAAIIIIAAAggggAACCCCAAAIIIEAAOFQ1QAA4VPL0iwACCCCAAAIIIIAAAggggAACCCDAHYBRqAECwCgg0wUCCCCAAAIIIIAAAggggAACCCCAwBUFCACjUBgEgFFApgsEEEAAAQQQQAABBBBAAAEEEEAAAQLAoaoBAsChkqdfBBBAAAEEEEAAAQQQQAABBBBAAAHuAIxCDRAARgGZLhBAAAEEEEAAAQQQQAABBBBAAAEErihAABiFwiAAjAIyXSCAAAIIIIAAAggggAACCCCAAAIIEAAOVQ0QAA6VPP0igAACCCCAAAIIIIAAAggggAACCHAHYBRqgAAwCsh0gQACCCCAAAIIIIAAAggggAACCCBwRQECwCgUBgFgFJDpAgEEEEAAAQQQQAABBBBAAAEEEECAAHCoaoAAcKjk6RcBBBBAAAEEEEAAAQQQQAABBBBAgDsAo1ADBIBRQKYLBBBAAAEEEEAAAQQQQAABBBBAAIErChAARqEwCACjgEwXCCCAAAIIIIAAAggggAACCCCAAAIEgENVAwSAQyVPvwgggAACCCCAAAIIIIAAAggggAAC3AEYhRogAIwCMl0ggAACCCCAAAIIIIAAAggggAACCFxRgAAwCoVBABgFZLpAAAEEEEAAAQQQQAABBBBAAAEEECAAHKoaIAAcKnn6RQABBBBAAAEEEEAAAQQQQAABBBDgDsAo1AABYBSQ6QIBBBBAAAEEEEAAAQQQQAABBBBA4IoCBIBRKAwCwCgg0wUCCCCAAAIIIIAAAggggAACCCCAAAHgUNUAAeBQydMvAggggAACCCCAAAIIIIAAAggggAB3AEahBggAo4BMFwgggAACCCCAAAIIIIAAAggggAACVxQgAIxCYRAARgGZLhBAAAEEEEAAAQQQQAABBBBAAAEECACHqgYIAIdKnn4RQAABBBBAAAEEEEAAAQQQQAABBLgDMAo1QAAYBWS6QAABBBBAAAEEEEAAAQQQQAABBBC4ogABYBQKgwAwCsh0gQACCCCAAAIIIIAAAggggAACCCBAADhUNUAAOFTy9IsAAggggAACCCCAAAIIIIAAAgggwB2AUagBAsAoINMFAggggAACCCCAAAIIIIAAAggggMAVBQgAo1AYBIBRQKYLBBBAAAEEEEAAAQQQQAABBBBAAAECwKGqAQLAoZKnXwQQQAABBBBAAAEEEEAAAQQQQAAB7gCMQg0QAEYBmS4QQAABBBBAAAEEEEAAAQQQQAABBK4oQAAYhcIgAIwCMl0ggAACCCCAAAIIIIAAAggggAACCBAADlUNEAAOlTz9IoAAAggggAACCCCAAAIIIIAAAghwB2AUaoAAMArIdIEAAggggAACCCCAAAIIIIAAAgggcEUBAsAoFAYBYBSQ6QIBBBBAAAEEEEAAAQQQQAABBBBAgABwqGqAAHCo5OkXAQQQQAABBBBAAAEEEEAAAQQQQIA7AKNQAwSAUUCmCwQQQAABBBBAAAEEEEAAAQQQQACBKwoQAEahMAgAo4BMFwgggAACCCCAAAIIIIAAAggggAACBIBDVQMEgEMlT78IIIAAAggggAACCCCAAAIIIIAAAtwBGIUaIACMAjJdIIAAAggggAACCCCAAAIIIIAAAghcUYAAMAqFQQAYBWS6QAABBBBAAAEEEEAAAQQQQAABBBAgAByqGiAAHCp5+kUAAQQQQAABBBBAAAEEEEAAAQQQ4A7AKNQAAWAUkOkCAQQQQAABBBBAAAEEEEAAAQQQQOCKAgSAUSgMAsAoINMFAggggAACCCCAAAIIIIAAAggggAAB4FDVAAHgUMnTLwIIIIAAAggggAACCCCAAAIIIIAAdwBGoQYIAKOATBcIIIAAAggggAACCCCAAAIIIIAAAlcUIACMQmEQAEYBmS4QQAABBBBAAAEEEEAAAQQQQAABBAgAh6oGCACHSp5+EUAAAQQQQAABBBBAAAEEEEAAAQS4AzAKNUAAGAVkukAAAQQQQAABBBBAAAEEEEAAAQQQuKIAAWAUCoMAMArIdIEAAggggAACCCCAAAIIIIAAAgggQAA4VDVAADhU8vSLAAIIIIAAAggggAACCCCAAAIIIMAdgFGoAQLAKCDTBQIIIIAAAggggAACCCCAAAIIIIDAFQUIAKNQGASAUUCmCwQQQAABBBBAAAEEEEAAAQQQQAABAsChqgECwKGSp18EEEAAAQQQQAABBBBAAAEEEEAAAe4AjEINEABGAZkuEEAAAQQQQAABBBBAAAEEEEAAAQSuKEAAGIXCIACMAjJdIIAAAggggAACCCCAAAIIIIAAAggQAA5VDRAADpU8/SKAAAIIIIAAAggggAACCCCAAAIIcAdgFGqAADAKyHSBAAIIIIAAAggggAACCCCAAAIIIHBFAQLAKBQGAWAUkOkCAQQQQAABBBBAAAEEEEAAAQQQQIAAcKhqgABwqOTpFwEEEEAAAQQQQAABBBBAAAEEEECAOwCjUAMEgFFApgsEEEAAAQQQQAABBBBAAAEEEEAAgSsKEABGoTAIAKOATBcIIIAAAsNKIByWwsNqj9lZBBAYKQIWYyAW8z8eCCCAAAII/KcRIACMwlQTAEYBmS4QQAABBIaNgBH+hcw/pIDDZtLYUQRGioAR/Fkkq8Vi/k0IOFImlnEggAACCPwmAQLA3yR0A54nALwBiDSBAAIIIDBiBIKhSPgXCo2YITEQBBAYRgJG8GezWmTtDwOH0a6zqwgggAACCAxagABw0HTXvyEB4PVbsSYCCCCAwMgWMD72GwyGFQkBR/ZYGR0CCNyaAsZdfzabRTarcSfgrbmP7BUCCCCAAAI3WoAA8EaLXqE9AsAoINMFAggggMCwEDAyv0AwcvefEQBG7sCxRD6GxxvxYTGH7CQCw1EgHA7L/NaB/h88EAAOx1lknxFAAAEEvooAAeBX0bvObQkArxOK1RBAAAEERrzAuQDQuAPQeCNu3IFj6/8iLuMvHggggMDNEDB/6BAKy/zmAePcwx2AN4OZNhFAAAEEbmEBAsAoTA4BYBSQ6QIBBBBAYFgIRAJAmR8BNu7IMQJAu7X/LkACwGExh+wkAsNRwAgAA0YAaJyECACH4xSyzwgggAACX1GAAPArAl7P5gSA16PEOggggAAC/xkECAD/M8wyY0Tg1hMwgj/z6wcIAG+9yWGPEEAAAQSiIkAAGAVmAsAoINMFAggggMCwECAAHBbTxE4iMOIECABH3JQyIAQQQACBAQoQAA4QbDCrEwAORo1tEEAAAQRGogAB4EicVcaEwK0vQAB4688Re4gAAgggcHMFCABvrq/ZOgFgFJDpAgEEEEBgWAgQAA6LaWInERhxAgSAI25KGRACCCCAwAAFCAAHCDaY1QkAB6PGNggggAACI1GAAHAkzipjQuDWFyAAvPXniD1EAAEEELi5AgSAN9fXbJ0AMArIdIEAAgggMCwECACHxTSxkwiMOAECwBE3pQwIAQQQQGCAAgSAAwQbzOoEgINRYxsEEEAAgZEoQAA4EmeVMSFw6wsQAN76c8QeIoAAAgjcXAECwJvra7ZOABgFZLpAAAEEEBgWAgSAw2Ka2EkERpwAAeCIm1IGhAACCCAwQAECwAGCDWZ1AsDBqLENAggggMBIFCAAHImzypgQuPUFCABv/TliDxFAAAEEbq4AAeDN9TVbJwCMAjJdIIAAAggMCwECwGExTewkAiNOgABwxE0pA0IAAQQQGKAAAeAAwQazOgHgYNTYBgEEEEBgJAoQAI7EWWVMCNz6AgSAt/4csYcIIIAAAjdXgADw5vqarRMARgGZLhBAAAEEhoUAAeCwmCZ2EoERJ0AAOOKmlAEhgAACCAxQgABwgGCDWZ0AcDBqbIMAAgggMBIFCABH4qwyJgRufQECwFt/jthDBBBAAIGbK0AAeHN9zdYJAKOATBcIIIAAAsNCgABwWEwTO4nAiBMgABxxU8qAEEAAAQQGKEAAOECwwaxOADgYNbZBAAEEEBiJAgSAI3FWGRMCt74AAeCtP0fsIQIIIIDAzRUgALy5vmbrBIBRQKYLBBBAAIFhIfCVAsBwSCFPrVrrzurA7tNq7OyVW1YllsxWbtE4zRgVr1SXXdZhIcFOIoBANAUIAKOpTV8IIIAAAreiAAFgFGaFADAKyHSBAAIIIDAsBL5SABgKyF/3kQ59+r7+4f95XdtPNeisJUajH/pzLX3gCf3xnQWamOWSY1hIsJMIIBBNAQLAaGrTFwIIIIDArShAABiFWSEAjAIyXSCAAAIIDAuBwQeAIYWDvWrb8wtt3/S2/udPd+tIdafcFocSpz6pmSvW6I++vVRzS9KV4xwWFOwkAghEUYAAMIrYdIUAAgggcEsKEABGYVoIAKOATBcIIIAAAsNCYNABYNirkK9dp975e3244R39w4cdqmv3yuUIyONapKKZq/T7f/akls8o1LRkPgQ8LIqBnUQgigIEgFHEpisEEEAAgVtSgAAwCtNCABgFZLpAAAEEEBgWAoMOAP3N8rsr9OE//702rP9M6xrzZHd6NS6lWSfqMmXLm6fVf/w93btoou4ZHTssLNhJBBCIngABYPSs6QkBBBBA4NYUIACMwrwQAEYBmS4QQAABBIaFwGADwFBXmTz1O/X83/5M72w+qX2JyzQuz6OVo8r0wTaPzvrHatpT39PDq+bq2SU5Mj4FbB8WIuwkAghEQ4AAMBrK9IEAAgggcCsLEABGYXYIAKOATBcIIIAAAsNCYLABYF/9NnWUvaO/+bsP9PZOr9qmPKO7pnXpW6Xb9cMXT+qjsiTFL/w9rX14hf7ym9OUJCluWIiwkwggEA0BAsBoKNMHAggggMCtLEAAGIXZIQCMAjJdIIAAAggMC4GBB4BBSV417X1L5Zt/on9aV6kvmnOVu/q/afVM6emi/frXf9qo9Z+1qDH3a1r16P36gz+8XyUuKZtfBjIsaoKdRCAaAgSA0VCmDwQQQACBW1mAADAKs0MAGAVkukAAAQQQGBYCAw4Aw14p2KIT7z+v7c//QM/tj9XphNm67Tt/pgdnufRQ1kk9///+WG++vU87+iZr6ppH9I0//R0tzbZpYoptWJiwkwggcPMFCABvvjE9IIAAAgjc2gIEgFGYHwLAKCDTBQIIIIDAsBAYcADo75B6Tuizl17Uun/6qT7qmqi+8Sv1jT/7Xa2anqT5ibX6+Ed/ow/WfaDXyuMVv+hRLfz2n+qbM5K1vChelmGhwk4igMDNFiAAvNnCtI8AAgggcKsLEABGYYYIAKOATBcIIIAAAsNCYKABYLC7Wr6qzXrzV+/oP/7tA1Vm3K3shffpD763WosmJKvI0aETb/ydPnlnnf754zZ1FN6t/Hv/UN+7f4zWzM5WrEX6TfcBhgO9CnSeUVVljQ4dq5cnEFLfNTWNWNEie2yCYhJSlJ43Wjk5mSrMSpTLbpX9XOoY8kmBTtWVnVTl8VOq90ldgYFPk8VqU+KYWcotLNbUHJcSY6yXNRIO9ikc8KqrtU5tzY2qqW9Xe5dH3b19CobDCsoqWexyuhIUm5imzOwcZWZlKDstQQkuh5zXSkpDfsnXqMaqah3ZW642n1P+uHQVz5yiUQWZyokNyN/VLHdrvWqr69XY0qnWnoACISlsscoWm6i4lAxl5I1SXlaactMTFWOzyHH5MM6Py99eqd7GY9pX0aWqrhg5c0o1ZnSOphUny6FrzWlYQU+z/B2VOnKiXuVnO+STUwnGHJVOV3FqrHITzlWEUY1SoLdTXne7Wlta1NrWrpa2TnV7fPJ4/TI+gB4yKqjfzpWYovScfGVlZyg/I1Euh1WOa6bMBkJAvp4OeTpbVF/doKbmNrX19Kq3L6g+owPDyB4rR3yq0nNylTNqlHJSXEqNd5q1dMXm/Z3mnBzbX6Hy083qUqKSRxdrzKypyo2zKvWaH38PGaOWu/qoms+e0tF6n9zObCWOmamJeUkalx5zeZGGA5KvSc3V1Tqyr1wt/kT1JeSqdPoYFRakKdmuL+v+8uqU/B3qaqpT5eFjqm3rVqPfZs5pVn6ROadp8Y6r/9KeoFd9ng51NFSrobFZVQ2d6vH65fMHZYwkMouXPOxJkjNHE6YUq2RsnlIcMucpEAzLCAKNjWw2i2xWycpPCQZ+UmILBBBAAIFhKUAAGIVpIwCMAjJdIIAAAggMC4GBBYBheRsPq233f+i5Vz/X371ySo55v6PZdz2k//F/zNC0UUlKCvnVvuvftW3T6/r+c4d0IjxLlqnP6K9+f4GevGu8MqzSFeKMi6yCnkZ5Tr6h9W9+oL/9509V2+uX+5qaRnJlU1x6odJGl2rGHat129L5um9BsbITHIo/F2z5W6WeU/rwZz/Xm//2C33aJpV7Bj5NVkeMih7/v7TigSf0vaWZKkm7PN0J+ToV6mnS6f2f6MDOrdr42SEdPlWn6sYO9QalPiPEssUrKbtIWcVTNXfJMs1fMFeLZhSqKCtRSUbGdbVdC3RLrVu1Zf0G/eB/vKSDbclyZ8/Q49//nr52z1wty/Co+/Qundn3qTZ+8Km27i3TweoedfvDClqdis0Yo/yJczTn9nu1YuFULZ85RhkuixKukXWx0BkAACAASURBVJy5j72lxi0/0l+9dFrrK1KVsvQ7Wrt6qf77YxMVLyn2qowheet2y33iDf3g//tEL717Qm1K0eiVa7T0O3+qR6ema0Whq39roxqD6mk4pZbKI9q3d7f2Hziq/YdO6Uxtq+rbuuUNSQGL07RLzh6t7KKJmrn8Li1aOFur5hrz7dT5PPFK+xT2SyGP2muOq+7EXn2y8TNt33lQh6sb1dDlU6fRgTVWzvhMJeeXasbSFVp2771aNjlbUwqS5bJeJezsPmnOyT//3y/p5Rf36LSKNHH1o3ri+3+k2/KdmpJ8rToz4m2PKjb8SLvffk7/9EmbzqQtUfHj39fvrhirp2elXr5xsNfsb9fG9/WDv3pJe7uL1V64Qv/lzx7X/XdN18R4yXW1pD0cVNh9QuU7P9Qbf/8v+vBQlbZ0OZSy7DtacNcj5pxOy08w5/WKhN4mddWX6fjn7+nTL3br/a1lqm7uVovbKyNPN0LAyx6usVLqMn3ru4/qG99cqYkJUoqdAHDgZx+2QAABBBAYSQIEgFGYTQLAKCDTBQIIIIDAsBC4/gAwLIV71F6+Q2Xr/l4vbjyqn2zzqeSRP9JtDzys79xeoLEZsXKGg/Kd/bWOfLFBP/zHt7W9JlFnExfrt/7463rk4WWakWJT6jVvb5OCPQ3qKXtN7657X//zBx+bAWDXNTXP3QGYqNikdGWOKtGYaQs1Zdl9WjWnWMsmZ8hlkexmAFimTT/+mdb96Dl93CadHmQAWLz2r7VyzVr9ybIsjU0/FwCGFfR2qLfpmI7u3actn+5SeW2NymvqdLa2RS2dPrm9ktMZktUaVq9XssYkyJWUoey8POUWlqhw4gLNmTtTK5dOUV6i/cpWAbfUukVfvL1e//AXL2h/a4q6sqdp7fd/R0umpqrg1K914NBxbT1yRpWVdWpo65I7KHm9fvl9QVlikxWflqWsUcUqHDtLYyfO152rZmj2lALlxFrkvMKdgF1H16nx8x/qz184qXfL05S6/Lt6cs0y/fkTk5RwtQAw6FW4t0Ynt/5aW155Tm/uqNJnJzrlVYpK7nhIt/3Xv9AT0zK0cvS5ANAnqVunN72mA5ve1ftHGnS4qlVNLR3q6vaad5kFw1LIYtw96VBMXJLiklKVWTBa+eNmqmT67bpjyUStnFuoRJvMu02/fIQkf5vaqo7r+McbtedYuXZV1Ku6skb1Da1qdXvVZ6xvtyvgDSgsp+zxacrIL1T+mLGatOgezZk/X3fNzFZ+cszlIXZ3mdSyRf/0Vy/ohV/t0ikVq/TBx7X2r/+7luc7NS3lNwWAPSpf/8/a+dZP9IOPWlWRtkzFT/61vrNynJ6ZfaUA0GPWwI7339M//sWL2u0uVvvo2/Xdv1yr1XfP0KSEqwSAYZ9CgS7VbnlFOze/p+de36mD1Z2qDziUctt3tfCeR/UXaydpWn6iOa8XPfwdCnsbdWDTRu3dskXbT5Tr2NlGVda1y93bZ95B2X8z3+WDjRsnpdym3/rDx/X0s3eolABwWFwf2EkEEEAAgZsrQAB4c33N1gkAo4BMFwgggAACw0Lg+gPAkMJ9tao98LE++Ze/1Vs7m7W+NlPLv/On+trDq/XEpIT+j3KGpO4Tqtz7sV79Xz/Sr/e16ZO2HH3tj/5E9659UA+UuJSfYLvmdwFeFgD2OeSJiVd6ZrIS4mJkfOL24rvjIrFD0Nctn8ettrZehTKmKHHuN/XNx5fq2QemK8dpUUK4Q+qt1LbX12nzS29pR4dU7T03TUGFQ355Wpvk7upWp88me2KK4tMylBxjlev854iNT586VfC172j+ynv17Jw0FRqfZ1RYIV+H3E3lOrPnfW3a8LFefvVz1VuT1e1IUEpSnOJccXI445QcF5LTFpC7q1feXo/8fR51dbjV0+dUOPc2zVl5l558erXmlaSqNMdlfpTzokzusgAwSZ0ZE/XgH6zWhAyfAr9+QXuq3NrX7lCs0ymXy6n4RKeCXp/6unvk9Xarp7tbHR3d6oufqJi8xXrytx/TfXfP0/xRcUqNtV32Me2BB4BB86O/nqot+vStd/XLH76s/V0BVXgdCodTNf6OB68QAPZIatXu536oz19+Ue/Wu3TW61SM0y6bxfLlR0PDRhgdlN/4qHBPl9q6fPLFjZVj7Gp9/al79H9+Y6lK4q1KvzBoNj4y6z2ryl2b9P4//G9tONKsD1vilJwUp4S4WDntDsXFx8iV4FBfV7d83W719rSro8ur9h4pbdEzmr1qjb775FzNGp2qrEvvlhwmAWDI1yhfR7m2PP9DbXzv13r5YI/q3UFZrHal3vZdLbhiAGgcXyH1tZ2St26nXv3XX2n9+i+0sztBvc4EpafGy2l+hPySe1aDHvl7e9Ta3KluFcpHADgsrgnsJAIIIIBA9AQIAKNgTQAYBWS6QAABBBAYFgLXHQCG/Aq07NTRzzfqp3/7C31+JlYnHDP19J9+W2seXqFFWefu7AtLwWa1lG3X9p/+jdZ9clzPHwxp0tf/XLc9uFa/vzRbEzNjr/79YsaHQC+9A9A2UTHFc/Xo03do3rRRKnJJtouyhqAU9qmzcoeqj2zVuncP6lCVVd2J03TPt57SI996VIuy7SqMC0rBXnU0NKqlvlEdfpkfKY08euT31OvQqz/R9s/2aFNNgjIW3auZa57QHaNdmpRuhHyRh8ViVWzmaCWnZyo/yS6XEQaFQ/Kc/URluz/WL3+1WdsPVOp4Xaec45Zr1LTFunflVE0enaG8RKecNuN7zgIK9HnU3XJGbWcP6tONW7V9xwlVhVPlKFqo0fMf11MPzdaDK8YpwyHzo6fnH5cFgDFqScjV3NvylBAfq+rjPRo9c44mL12oqbmJyk+JkdNulUI+8/v12ip26eiendr4/k6dbgurxZGjwmVPa9ldd+v3Hi7V+Kx4JV2S5Qw4AAx3yV13TCfe+let37hNP/vorLqCYXnDDgWDyRp3+9UCwDYdXL9Jh7/Yp7rMiXJmFWh0bqoSY2yKPTfpIeP7FXvUdOxjnd7zkdZ9VqUjtVb548Zo2def0X3felr3FLk0Me3LOTO+90+eUzq9bZPW/a8f6LOWFB1MWahVt03X3KlFKkqPV6LLrhi7RaG+bvU0nVLNnnf10ZajeuuLOoXTZqpo9u168g+f1R2zx2h+pv3i43tYBIBhec5+ruYjb+tfn/tY7316XFUeqdcfkkVWJV81ADS+GLFHjfs/UMX7/6affHBa7x/tU2/2Us1cOE8P3jtbhclOZbguCfbdR9V4crde+ckm7T4Tq5qU2/QsdwAOi+sCO4kAAgggEB0BAsAoOBMARgGZLhBAAAEEhoXA9QWAYRm/mKP7+Gvavuk9/d2PPtYx3wT5Su7Td//gPj1093SNcUlx579zrFfdtYd0ZsMP9Mp72/WD9dVKWPw7mnHnY/qTtdM1uzhVqZfkJxdiXRYAOucqacqd+u5frNWdS8abHx+84IY883vjFPbLXbNT1Yc+1q/+5XVt3latI905mv/s7+re3/1tPVAco4nX6lSd8rkrteUf/1Lvv7lZL5xKVd69z2rF7/6h1k5K0Nzca3xzYahXYX+nTn/4C23duF4/fvuoTvYkyZdVqvnLV2nxksW6Y8E4jc9NVma83bx70WJ8U1rIp96OWvP71HZs3qStH3+uT/dV6Iw3Sz1Zy/TYsw/rscdWanamU9kXJoCXBYAh1TuTlV+crYxRY5WQN1NLb5uv25fPMsO8zHiHGZhawgGFAj3qqj6kU/u36bMPPtCnu05q6/E2+UfdqdJlX9Pv/dfVWjQ+S+Mv+SK9gQWAYfW1HFD1kc/0zk/+f/buA0qq+u7/+Ht2Zvsu2wvs0qv0LkhZ6VJEUKxYY4vG8phmNMn//39KmrE8SUxTEzvGAkgHpSrSe5O6S91le+87M/8zs5jQYSY749y7nz3HJ89J5t7f776+Axze3pn7Jsu2ZLMyL46UyHKibDWczAsnbdjUS3wEuJKTe46Qcywfe2p7opJTSEuKISI4yP2gEvePox6nvYrCw2vJ2raM995ewqpNxzhYHkmnmx9j2P1P8WC/WAa3OuubCV0BsPIQWTu3sujdzzhhbU11p6GMGNSV3l1a0So23L2GewlHDTXFWeTtXcayeUuZ9f7nHChPwNF2CGP+43mmZfTm1q4RxgqA9mqcdYUc/nIuW+a/zZsr89h8opq49GjqyisoP11CWMbTDLzYHYDOWnAUcOizD9jw2v/w1o4G1lWkk55xP5MmjuLhm/qQFh1CbGjQuXfmFm3g+PbPeeln7/HZLieHFAAN8WeCNikBCUhAAv4TUAD0g7UCoB+QtYQEJCABCRhC4OoCoB1HXRnZK15kxaK5/PfHR8lLvYHkkd/l+bt6MH1IGtGu79j75xU7qS/OpHTXO3zw0XL+50/rqEi5gTZDJvPDZ6eR0TedjuGXfsiF5wGwcWFnfQ5lp3by2W9/wcKlW5l7Io5r7nicsQ895v6Icq+kyz2K9d8IgHW5OCozWfLyiyz6ZCHzjzsobzeOhJHf5ZkZPblleFvibUGEBlmwnHNnnROn6+OsDjvV2es5um05r7/8D1ZuOcm+2hj63/99xsx8gHt6teCaxLP2fkEArOB4UARBLfrTb9RE7vvBPQzvkkyvhGCCzv7obKMSToeduuIjVBxeyKy3F/Pn19aQTUvi+o1i8o+f5cZrOzGhzbnB8+oDYOPHsYu3vcn2VZ/wize2sCU3lsqkoVzf+gitQ07y+RYHkX0mXyQANu7P4XDgtLsexuH6rHeQ+xrOdTtzHfZ8KnL3sfKl/2Tx4tV8lGkhauz36HPbD/jRyCQy2p/1GAv3HYBZ5GQXsH6XhYT0FK7p05ooa5D7rj/3Gmf/inVW4Wg4zZ5P32LN73/JB4ct7A3vQ5d7/pO7xl/LM8MSjRUAa/NxFG1l8Vv/4J2XZ7G5KpnqxFSGjmlN+bHjHFqzG2fG0/S6WAB0VELtMbbNmcXiF37F/JPRHInpw7DHf8r0sYOZ2SuGYOt5fi4dBUBD/BmgTUpAAhKQwLcnoADoB3sFQD8gawkJSEACEjCEwFUFwIYS6suPs+HNF1gy/3Pe2uYg/Nrb6D/zaR4alsL1nWNwfdjy7E+pOqrzqMtezdIPP+UvL37APuc10GUkt/3gu0y87hpGp4VeJOo0knkbAKk7RdnJnSz6zS9ZuGw7808l0vvux5nw6He5pXMEPc76GO+Fw/E+ADYU7aH61Bpee+kD5i7Yye76trQbdRNjvvMwU/skcG3baELP/x6/8zbgqDxOYdZWVr35KgtWbufjPbUkjHiQvpPu4fvTOzOkYyyue87ckeoiAfBURDxxA2Zy/Q2TeOruYXRLiSTJteglfhy1BdhL97Dqg1nMfe0dVp4KoajVtfR94KfcMbo39w2Id8/zm5lebQB01OThKD/K6g/e5LMFnzF3eyXV6f1pP+E2htQsIyZnHe986cTSc9IlAqAHv2wcBVTm7mPFb/8vixZ/yUdZoSRPepzB9/wHjw+KZ2jrbx4u4uqKrscHl1JZWUtOYRAR0REkJkVd+P2K/1y+DpylZH7+Dtve/CV/2VzFuppOtJryLHdNGc6zU9q5HwTyz+gdsB8Bdn0kv5yyE7vJWvU+cxd8xftLD1DZfgLp3btw29BKsrbuZNGHm3FcLgDWHGPrnPdY+JtfszC7BVmx/Rjx5M+YPmYQd/WIxnb+9/8pAHrwRtZLJSABCUiguQooAPph8gqAfkDWEhKQgAQkYAiBqwmAzqqjVOXu4KPf/I4FC7awuiSdbjffw5Snn2RyuzD6uL6k7vwfewVUZ7J5zgfMf/FlFp+K5GhsH4Y88hOmjx3Eff3j3R+3vMgDZz0PgE4HTkcD9aUHyTu8kTmv/JllX2TyRXl7rrvvIaY+cp/7jrZOMf/8jPJFZuNtAHRSfXw1Jbtn8T9/+JKPVxVTlpDBuDum8+Tzd7o/rpx+1idRL/2mqKWm8AjHFr/InIWr+M2849S0uZm2Q2/l/zw1nDH9WpEUROPDOS4IgDXkxqbR5c7nmTxlIk9lpJIcabvgQR7nrl0LzhIOLniDDe+8xGubK9ke1JOWU57jgSmDeWZCG1z3HH4TuK4cAF0P5migJnc35UeW88arc5m7eDdHrO1pP3YSEx+7n857/0r9xrn870ondd29DYCuOxhd866nrvwYRce2s+QPv2PZqj18VpjKNbc8yNj7H+bWblH0Tr7Mx7adrrsvHTjsDTQ01GO326mvb3D/01Bf2/iPo4JTm+ZzaNFrvLWhhPVlrd1PP75z2vXuJ+We8/TjQA2Aznoayo9wbNtKVrz+B+ZvOc3SkxF0mPgY113Xk/s7bWPTZ1/wp7+su0wArIK6k+yaP4vPXvk1c1zf/xnWg4EP/Ihp44Zyz8Akwm1BuL5m8pwf3QFoiD8DtEkJSEACEvj2BBQA/WCvAOgHZC0hAQlIQAKGELiaAFh3egNFB5bwvy99yrw1eRyNGMq4mTN4+Pu30Sc2iDYRF8l4zjqwl3D0i4/YMesF/ry2nC9K0mk1/klmTM3gRzd3ITrI4r6L6oJ2eP5DQK7wHYDOhiocNYWc2P4Zu79awnufbGDTyUgKW03m9vsm88A919MlKojEs58Ke8Gq3gRAl56dkr3zyfniVf77/QN8uicEa4+Z3HLrBJ57fAQpNoi9WOW8YH0HDeXZFG9/m/lzl/LLv24kr8VI4vtM5kfP3sT4oR3oEHbmuw8vCIDBFCV1ZewzP2HK5NHc0jXC/eTiS9//51rc9fSTOnLXv8uBRb/nF/NPsrqgNTHDn+SBGcP54W3XEA180y6vGADd8y7m+IZF7Jn9Z95afZxVx0Ox9bmNsZMz+O7dA3As/18OLf2QV7wOgI2RsaGmgpryAk5s/5y965by4cItbM4OpyhlAtPvupF77xlDj1gbqec8OeVccKe9Dkd9NeWFeZQUF1BYUkxuXgG5OXnknTxBfn4uhRXl5J46zumswxwvqac8spPBAqADR30FxXvmsGnFIv781mp25CeQH9mP2797NzcMb0X/ukUsnb2cl/98mQDorAdnGce//Jg9H/yKP35ZxoqcBJKuncmkKWP57u3X0ibaRoLr8dxn/ygAGuLPAG1SAhKQgAS+PQEFQD/YKwD6AVlLSEACEpCAIQQuHwBdkaie4j0LOPbl27zw9g4Wb6+mIroXgzIGcsOk/qSGQIuLPtCj8djSIxvJ3TKPhTtL2V4YT1iXGUydMYkffm8sbcItJF7k2As+Amxpjy29NxOnX0fvrqmkhZ1756DT9YCD2hKy928j68Betp8Opya2B20HTWHKmN5MGdGeWCuEXTbEeRMAXddYS/6Wj8hc9Ft+NT+bJSeTiM1ovEvsZ3d1P/cusSu8Ixw1BdQeXcDiTxby618tJCtkEKE9JvDMT29nwogudIsE1wOHL7wDMIrSlN7M+PmzTJkygrFpVqLOfUrKJVZ2UrJjFkdX/ZGfzzrMkqxEQvs8yAMzR/GT7/QnDvjmW/QuHwAdBNcUUX16KxuXzGPe395h9elYTkT0YOCMh5kyri93j4gjZ95v2fzpB+4AWHvFOwDd70xqS3IoO76PQ6crOFboClEN2Osqqa0oJufADo7t38fu0ihq47rTpt8kJo/ty5SRHd0PmTm3/7niYT11lcWU5WRy4mQuWSfyKS4upLikiOLyUgoKiijIK6LwdDZFxUWU1DRQWV1DTVU1dXYnQYldDRUAwxqKqCk5yrb5f+fzJSt4Z3UuVclDSR08nYdmjmRsTytxxz/ik1nL+O3lAqA7FtdTenA1uRve5/XZW5i/KZ+8qP506dOb8aN7kRYTQUJECKE213c2nnm7Vewn/8h25r67hu0nIsiOzeBBPQXYEH8uaJMSkIAEJOAfAQVAPzgrAPoBWUtIQAISkIAhBC4fAOuACo4uf5Pt/3iFP6wpZvXhGpxBNoJDggkNsbn/sn/pO82cOO31OOprqW1wUk8MlvC+jLr1Vh78P99lUGIQnV2fozzv54IAWOOgPMhGaFgINuuZJ7Wec4wr7jixO0OxRabQdvjNDBs9ihnj+tMlJZKW0d88efdyI/EmADYAVZxa+wH7P/k1L68oYFVxG9Ju+il3ThnOcxPbuL8b8TIPPD53Q/UlOPO/YPlH83jxZ7PYa+uPs/s4nv7ZndwwoivXRF0qAMZQltqPO//zx0yZMpyMZIi8ykVLd37A8TWv8tP3DrHgYByWDnfxwAPj+OmT15EE7rsAXT+XD4D1UHiI0+v/zuy5q3jpve2UxQwjpfc4Hv3BHYwdnEaf+FqOzH2Br+ZebQB0RacqCvZ8zqG5L/H3Vcf5eFtZ42bOfHzXGRRNSIs0ul4/laEjRzA5ow+dU6NpFWVzf7/kue9LB9jLKDm2g0PLZzF/+VY+WXWY4noHlQ0O98NYXA8fcTjOfMQ4yAohUYQG1RPurKS8xoEjrouhAmBw6R5KM7/k7y+/x4JlO9lREUf7SXcx8sHvcUefBPpH5VJ78CPef2/pFQKgGx1H5UnsxXtZ9NobLPr0M5YcbyCvNoiQEBshkXGER0YTF2F1R0D3T0M5ddVlnM4uodzZhrrYDB5SADTEnwvapAQkIAEJ+EdAAdAPzgqAfkDWEhKQgAQkYAiBywZARxnUHGPjh2+z5K9/5tPMOnYWuKKXlz+WMLCm0nPirYx76kfcck0016WFXRAQLwiA1fWcST+XX9gSgjUslsROg+lx7UjGTBrPsF6t6dchnnDLmXh2yTN4GwAr3QHw649+zcsrC1lT2pa06T/jrknD+MkNrd0B8HLfPHjOdupLoHCtOwC+9Px77LH1x3FVATC2MQD+14+5ccowRiZ5FwAXHo7H1vVeHrh3LM89NhjXc26/6bOXC4DhZYcp3r+BFe+/xeIv9jN/VzVtRt/NgAk38cCNfenbLpLE0EoOz3mBtR4FwErydy7hwEe/4C+fH+P9zaXncFms4djC40npPIDug4Yxcvw4ruvdhgEdE86dt9P1cd8y8nZ+xs4Nq1nw2Qa27C/g6+wG4jt1I6VdO9onx5EQHU5MZCjBoaHuwB0cDNXHtlG86zOW76/kkL2dMQLghO5cE15G0bbF7Pv8Q95asIu1R4OobjeWMdMmc9fMCfRNDCW14ThVBz/ivXevJgC6gl4FzrpiMrdv5dCeXezJPMKePfvYu20XJ6psFDUEEx5swfrNLYDOehwN9dTU1FMf0hFHbAYPKwB6+ZunDpOABCQgATMKKAD6YaoKgH5A1hISkIAEJGAIgUsHQKAmF3vBRhb8/UPe+t0/2F4bSZ41kri4cEJtVvcTVK/841rBSX1lMTWVVRRXBZEw6Ca63P4Tnhzdmht7Jbg/1nr2p3MvCIC1VqpCwomJiyYiLJjgoIvdddh4t6G9oZ6qmlCi0nvQbsRUbhh7LROGd6dNlI3YkMt9L563AbCKU199wIFPfs1LywtZVdyaVlOfb7wDcFLbcx6kcUWrumIceav5/OP5vPjzD9gXPBC6j+eZn93BhOFd6HbJOwC9CYCNcynePoujK1/l5x8cYemxZML6PsgDd43i2Qf6XcVHgIfz/G2dcB5ZzpEvl/L6Hz9l3ZE694M/Jjz6GBNnTGVK5yhaRzuwUMkhjwNgNYVfryFr8R+ZtTab+bvLzxA23vHpsNfRUFdPVV0YUWnd6TByKuPHuObdg7bRNmJDrY3vK3sJdeXH2TbrFZYs/Iw31pVRYkmkRUpH+o0eTf/B/RnUKZ22yTGkxEYSFhlJWJiV0KBKctbOYt/Hv+aVlUWsyE8L8AA42n236I2j29KFI+z+9D0+e/tN5mVayYroTfuJj3PH5EE8NL4D0RawlmZS6UkA/OYN7KihtjSbvH2r+XLZUuZ8tJhdJSGcrAtzB9TQkDO/N9hraKirpqSonOqgdu47ABUAr/i7gF4gAQlIQALNSEAB0A/DVgD0A7KWkIAEJCABQwhcLgDWF+6nbM8s3pm1nN+/s5XCuOG06jOEmXcMomvLaBKu6tY21x2DteSs+we716/mw80l5EUPIbrPffzooaHcOaGr+3sAw86KiRcEwKAuhLQbwM0zRzGwZzptXDcSnhMfG2NWbclRik98zVeLVrDnSAFZtlTaj7mDQZNu566BSfRtFeG+G+/i3dKbAGh3VVJyN37I4fkv8JvFp1mWk0rC6Ge4Y1oGP7utm/s79C7zLNpz3iOO6nxqsua5vwPwl79ZwrHw6wjvNYkf/XQ6E67rRKfwSz0ExJsA6Np7LTlr3+brhb/j1wtzWFPUjpgRTzQ+BOTWq3gIyI39eX5GEpmz/8rGBfN554vjHAvv437wx3dnjuTm0T1oF2Ujyub6KLmnAbDxASt1FYVU5WZxsrCG02Vn7j512t3f51eZf4T8o3v5YtlX7M0q4nRoKq2H30zf8bcyc1grBrZt0fgQk4qDVJ7azDsv/I35S3exvjSZjhnjyJgxjeHdWtIjPZ6YiDAiQoMJDbZitdkICnIQZKkk+0ujBcBbGT8wnJTMOSyas5y3P9nCcWtvEvuM5rbH7mZM/3YMbR3hjveOEi8DYEMBpcd3s/3j11i8ciMfrD+Fvf0YUnqO5KaMzlyT1oL4UAuW8q/JO7yNT95cztZj4ZzUdwAa4s8EbVICEpCABPwnoADoB2sFQD8gawkJSEACEjCEwMUDoBOLpZbyo5vIWvQKby3cxl9WFGDrdR+Dx9/E848OpW+bmKsPgM46ctb8ifVLP+aFf+xnV3FrapNG88SPZnDHbcPpHmUhxv10i8afCwLgFZ4C7Ip/rn/qSk9QfHw3a//xGktXrGf2zhKC+t5Np/EP8dytXRnTM5EIzr3b8F9D8iYANj4coWjXPE6ufJVffniIBfvDCO41k+m3TODZR0eQGoz7ASRX/rFTX3aKoi1vMu/TZfzyjc0UJd9A8sDpPPf9sYwd2Ib04DPhoaFV3wAAIABJREFU84KnAIdTktyTG5/7CVOmZDC5bTDRZ3ledG1nDdiLOLD4TTa893te21TFrqAetJn6I+6dPJjvjWvtjmfffJXguR8BjiPu+ieZcX0az4ysYPnf3mXFko18kRdHZN+J9LvlEe4dmc6YHgnuc1ip9SIAXkbsTACsKjxKwbE9rJ33EStXbWTJttPUdbqR1BF388N7BjJhYDqJVrAUbKL44Gf89n8+Yd7qXI62GMz4e2bwwNO3MyDeRpvIiz0dxvXAkXKOrXqPXe//ile/KmV1cZuAvgOwqE0GT/1wFIPbVlG5/O8sXr2fuVsqiet3C4PGTeaRe0fQu00sLc8U6QaPA6Dr15mD6uxNHN2xkrlvzmL5jiK+KEyi36Q7GDlxEjdf157uaS2IDbFg0VOAr/zLXq+QgAQkIIFmLaAA6IfxKwD6AVlLSEACEpCAIQQuHgBdH9ks5PSOFaz7w//j4/WZfHI0lJY3PseoKbfwk8nt6JQY5v5469X9OKg+Mo9daxbwmxeXsv6Ag9zgjsz4ydPcdM80Rre00TLiXxHG8wDYuAunw05DRS556//C4kWL+Z939pAbO574/rfzXz8YzpRhbd3fa3fx52N4EwDdq1KVtZKiHe/w339ez8drSqiMHc7YO27mez+9m57R0Cb8apRqqSk4RNaCF5i9cDW/WXgKetxN5+tn8vPv9COjRxKx33xU+oIA6KAgoT1DHvs5U6aM44E+McRe/pHH0FAKtUf56t2/s/APf2Rhdji5rYYy4OGfc8f1vbi3b+w5d0qeGwBjibv+cSZ1q+Y76Wv5y6zdLNlUTWXMcK6/+SYe/eEd9Emw0T7qm49cN3EAbJw2TkcDDdUllB34lDWLF/Pi71ZwyNETZ+cbeObZm5k6riedXcX35Aryds3lFy9/zoKtUND2Vu7+zgSefXI4qUEWYi56S2gtOIo4uORtNr72C/6+s5Z11R0COwCmD+Pxh9vQJiSHtX+dxY6jNWRa0hj+yA+44aZJ3NEnntQo2z/vnvU8ALruGq0nZ82rbFz2ES98fJCdpR2oTZnIk09N4q5bBtMp2kaMzdL4JGAFwKv5ha/XSEACEpBAMxZQAPTD8BUA/YCsJSQgAQlIwBACFw2Alnqc5XvY/+VSPvjNH1mxr4ytNSlc++jz3DB9Kvf2iyUt2nbO9/Zd6WLtxdvI2rqC9377Osu3ZrOuuAX97v0Bo2bczgPXJtI1MeyfYc7bAOjag72qgOLNf2HRgoX837/tIDtqLLF9buW/n81g6oh27ifbNm0AhIaivVSfXMNrL89i7oJt7KlLp9WIqYy491FmDExmWMcYQl3fuXYZJHtFFgWHN7HsjT+xaPU+5h200H7Ko1w3/W4eHpVG3/Qo90eJ3a3qggBYTU5UCq2uf4Sxkyfy9IxetIsLI/qSC9qpK8mi/PAyPv1gIe+89TkHGjoS2Ws003/wFBMHdmBM63M/uHxOANxvI7b/JHq0KGVww0Y+31VDZk0a7cfcy+TJGTwwtQ9JoRai/wntiwB4JvrWlVGdOY81ixbyqxeW8HVNNxraj+Xpn97OTRP6uJ+c7DyxnNyds/nFKytYsMVJYfp07vrORH749CjSbRB3wQ2ATuw1BdTlbWHV7E/46C/vsi7XzrHQzgEcAJPJS+rBxCF2Ypx5bPp8F4UR3bF2G8u9909l0qi+9EkIIeqsO0M9DoB1BTirjrPqzT+xZO5CPtldTUX69bQe9yiPTevJ9OvaEGM962E7CoBX+m1R/7sEJCABCTRzAQVAP7wBFAD9gKwlJCABCUjAEAIXC4BWZzX1x5ey8bOFvPTreWzLDqMwuju3/fT7TL1lrPuOvThX0fLkpyGX/IPrWfvqL5i7ehfv768jftRT9L/hLp6b0Y2B7WKItDQGLm8DoNNRT11ZDqe/ct0BuJRfvb+P/IQbSBhwB//5zHVMua4NCT4IgNTn46g8yrLfv+z+/r75mbWUpo8kZsh9PHZzX6YN60BqZChRrocjfPOEVLedA4e9Hkd9LaVHv+Lw5hW89ac5fLmvgsOWDox75BFuvOc2JrQNo22Ls7LlBQGwguPB0djSJjB4zAQef2w8/dom0D4mjGCr5V9rOp04nQ001JRQdHQzmWveZtaCrby97BT25OvpMXIij//4DoZ2TabrN4//PTPjswPgvF3VRLfvRovaUmJyDpJjbUdYl+u44bEnmTy8Jzd2jMRyztvjKgOgswEc9dTUOqhrsGALCcbmetiMNch9vnPfca6HgNTTUFVI8b65rF6yhFf+uJpD9h7QcQL/8ZMZ3DS+F11cX8J4aiV5u+fyqxc/Z/6GKvITR3Hj3VN55InJdI8NplW41X3HmsX1UXKnA3t9NZX5h8jdMZdP567kr++sI9/upCaxa+AGwNJwTkW3pFtMDlZ7OQdyrMT2v4VuEx/kyRs7MfbMx9/PbsKeBUAn9uKvqcv5ktdemMXHszeytyGJVmNuIePxH3N7zzgyzr/VVQHQk98h9VoJSEACEmiGAgqAfhi6AqAfkLWEBCQgAQkYQuDCAOggqL6Uwo2vsWrJfH7x9i4y67oR1HYcTz87g5sn9qNbVBARV/W9dmcROKsoP7mLQ/N+y4eL1/Py0hysHW6m63U38eOnxjKiVytcN515HwCd1Jcdp/jYTla//1eWLN/Ap3vKsA24h84THuYnt3Rxfyed69O4F/vGN/D2I8CujleDs6GCo2veYf2yBfzl4518XRJCVVwHeg+fyNCRI5k0ojvdW8e5P4LpukaL0wHOGqqKjlNycg9fLlrGmhVfsnZvNrlhXQnqOYP77xrNHZP70T7SSouzv9PvIncAnrSGEh6XQmL7XrTrO5pxowYzbnhP2ieEER9hc9996LRX01BdxOndn7Ptq1XMWbiWrQcLOVxkI33cIwyfeCOP3dSbbimRxJx3m+TZAXDOpiJskdEE2+ux1VYRPuBOumVM5dHbhzGkcwpto6znxbqrDIC1BVB+hO0HajmcYyW9czqpLeNJio0izOYKmd+8n1x2DVQXHafw6G7Wz/+AlavXM2/LaUqTxxHX/zaefzKDG4e3J9UKQQWbKDn8OS/+1yd8uvwwR0Na0XHMTQyfcRfTr23N4A7xRLvOTx3OhiqKjm7j0PYNLPv0czbvPcLuk/kUVdZTF9MpcANgbjXHg8OICq4hKCSeyvABjL75Jm69fxrD2kbSKT70ggfgXH0AdH3XZR0lX39Gzhev878f7mb2xkoqEjMYOe1GHn3mVvolhtIh6rzfFBQADfFngDYpAQlIQALfnoACoB/sFQD9gKwlJCABCUjAEAIXBEAqcVbl8PUnL7Bk0WL+sKqA4qSxJA26m+ceHsJNI9qTdPbH/K76Ku3UFWe6H3Lx8ezl/PKNLZRG9iex1yi+86P7GT+0C0OSgt13Yl34FOCOBLfuy5RbR9DvmlakX/AUYNcmnNSXn6D01AHWL/6MHQfzOVCfStfJ9zJixj3cPTDBB08B/ubiG+8cqz75FYe3reYf7y3ii62ZbD9WQkj760jrPoixw7rRpXUCKVGhhNqcWC126murqCg8TsmpfaxftYVtu46RF9GWhN6j6TvhLmaM7MC4PslEWM772PIFAdDJ6bBYOnRLIKJFHGWlMXTt051+g3vQNiGSxMhgQq0O7HVV1FQWkbtnFbu372DphlOU2lIJbd2Dkbffx9gxI7mxexzJkY3B8OyfswPgJ+tyG/+n4DiCwlsy8PbvMmbqjcwckur+bsgLn3p8lQGw8jgUbebTRZms2lBIbMdWxKW6AmAkoa5A989bAF0B0E5N8XGKThxgy6rV7DyQy9dV8aReO52+42/nocmdGH5NgvspzEGVR6jM3soHL73OgkXr+SLXgbX9IFoNGMO4/q3p0yGBuDArVkctDTXlFB3bzdEjWWz+upyq8tOEOE6y70QV+UHtrjIArucQKaQOGcbIO2+mZ6KNtq7vIrzkT+OTsnO3LOTg+s+Yv7uC01HdSRk5k0m9UhnTNYGQxI4kpaTQNT2aiOAgrPYqKFzLhsULefmn77M5u4ijruxqCSMytSepA2/nthnXc/+MAaSGwNk3kH6zjasOgI4aHDU5HFw9m/Xv/o53t5TzVWEyCdfez7RpY/n+vQNJDg2ixfllXQHwqn931AslIAEJSKB5CigA+mHuCoB+QNYSEpCABCRgCIELAmBDDvVFX7PkpRdYtGAl8084sQ2eSaepT/Ojie2Y0CPe/X12F7+L7vKX7KzJxZ6zmoXvz+Pl//qQQ44Y6tr1Y+QTzzNtzCBm9oh2f1z1ggBYAxW2ECIiwwgNsZ0Vgs5dz/VQCEdDPbXV1dgj2hKUPp4Zd09l5swx9IqzkhxuOe/OtLOP/zfuADxzGmdDORV5Bzm27h/Mm7+a1z/cQrEljGrX3XlhwYQEh2MNjiQm0kGorZ6y0hpqamqx2+uoqW7AGZZE/NC7GT1hHA/ePJiO8WGkRjbeTXfOx18vCIDRlMR1Ysp3BpMUUkHW7AVkFldx0hmCLTiS8FArMaF1VNfWUV5Zh72+hvpaO1W1VhL7T6bTuLt5cGofxvRNIzkkiNBzPqbceHEXC4CWmN5YU8fwve/fzG3Th9A9xkqM6+mvF7wNrjYAZrqj1usvzuHdN1dzPNhGhTWIoKCLfwTYaW9wfwy4trqG+uCWOBJHMu3uacy8fxL9kkNIi7I2vk8dFdRXZrP7wxdYumAxf15TyOmqIIJCwwkPCSUiIpSomFActXXUlVU2fvw4qR3Jw6bRJ/I4g6oWMWttEZuL068yAK7hEFaqw8IIi4wgJOjsuxcv9muk8SnW9tpqdxSurHNitwRjC4siPMRKVGwSMUMfZtT4sfzH9C6kR4cQftEA6LrdMZm2/Ucx+vFnuGloFyZ1beGOuRcZKVcbAJ21hTTkbWD5R3N544W32V4WTnFKTwY8+Dw3jx/CdwYmEGK1XPh7ggKgIf4M0CYlIAEJSODbE1AA9IO9AqAfkLWEBCQgAQkYQuD8AOgs3kn50TW88eK7LPx8D7sq4+gw5T6GP/g09/SN5dr0cPdf9D38BsBGi4ZynJUH2Pjpx3zywu9ZngOHQjvTcfoPuXnySJ6+oQ1RruBTeZrKAx8xf/ZifvnKSk5V11N2RU0L1tBowqLiSWrXlfbX9KdHv+GMuLY71/VvR0IIhF/2Y8v/fgAEOw3VxVRm7+Hr3bvZsGk3hw4d5nDmUbJOFZJfXkdZrYXQECc2m4U6eyhhLRKJTWlN23btaNepC517D6FPzy5c2z2VFiFBXPRhvhcEwFjKkntw24/upF+XFkTt+4Kv9+xi+75DHMoup6C8BruznjqnjQZLOC2S25Ca3p6OHTvSrd9gug+4lsFdEumQHHnJuHtuACwESzSt+o2n6/j7eODGnowf2Jo4G4RctAxfZQCsyXGVRpZ8sJDFc1ay5WQhJ4rLqKiuprreQZ3d9W51vflcoSuEsMg4ouJTaN2xI207dadDp35cO7gHgwd0cj+EJPKfH2N2heEKCvetYf+OjazYsJddew5z4GAWp0sbKK8Ha1gI1pAYbOGJtOvWgy59etNv2GDSStYTveM1/ryqiDX5aVcZAFdzyBVNr/ievboXWKOSiMt4iglTpvCzO6+hTUwoERcEwGKOB0cQ1WU8/UdN5P77pzCkYxJdYy/+yBv3L8eSTCoPfsR77y7lt39ehyPjaXpNvJWf3nkNvdOiafwaSNfTqQ+Ts+5d5n26klff30xBZG9a9Mjgzqcf5Iah3choFXrRwKinAF/dfPUqCUhAAhJovgIKgH6YvQKgH5C1hAQkIAEJGELg/ADYkP0lRQcW8/vX1rJ8Yz4llnQG3Xo7kx69j5EtbXRq4emX/53NUAfOEo6umcu2d17mw701rC9PJWrA/Uy6YQTP3N6deFsQIVX5VGcuYNnCFfzh9a/Iqamn4rKajffIhUQlE53cnq5DxzN46GDGX9eN1rGhxF/VA0vKqKs8yaa//IaVS75gdlYMKWPu4Lr7HmVa50j6Jod4NE9nTQH2yhPs+GIVW9dt5KvtRziYXUx2aQ2ub1TDGoI1IpHE1l1p130Ag4cMYmD/HvRMiyIxKviyTwy+8CnAsZSl9uPO//oxk8f3ZETECY5uXMmWlStYuT2LvSeKKaxx4LBFEhyZQGrXwfTofy0ZGUPp1ymZbi0j3VH3cnd1VhxYRP7GN/j17CwWbil332nWa8JNjH70cSa0C6NP0uV86oAqshb/iU1LP+W1tU7qu4xhyINPcdM18Qxzfab7TCCmJpcDW9axa8NGvtqRxcHjORQUF1NS0+C+M879ExQM1ghauO7Sa9ONgRkZDBrUm6E9090fd4686IW4PqZdS3XxCQoOrGPdmrUsX76OvdlVZJfW04CVkPh2RKf1ZMQN4xk2rA/DukXh2LuYE4te5bW1JXxZlErM0IeYdsNQnp7W2f3x4n9+3LnyCBRv4vXfzmHOJ+vIhCu8Zy//dnI90MbZUE1VVR01QTHEZDzF+HMCYLV7vW0rV/DXX89mZ24p2WExJI9+lOHjJvD4+Ha0iQ3ljOxFF2soO0bVkQXMmb2aP7+9GcfQh+g2+kb3tV2TGum+PtdVlJ3YxYE5rzBv9S7e2lQBrW6g04BxPPHYKIZck0JayCX+hUDJVk7t+ZK//mYOa752kBUzlDsemcqM20e4H87i+lhyg92Jo/EGSKxWC9agi9+t6NEvPr1YAhKQgAQkYBABBUA/DEoB0A/IWkICEpCABAwhcH4AtNTmY684zeGsAnILa6m3RBCX3pqWHduRFGYh6uyHUXh8ha70VU9l/ilKjh7gRJmDgvowbHHtaNkykS6tWxBisRBkr8Vekc3pnDwOZxZQY3dQf8UACEG2UILDoohOSCE+IZ6URNf3pVkvcVfa+Sesx9FQTVHmfvJy8jlZGUxYShsS2nYgLdpGbKiHH3q217ofulGSn0dRQSEFJZVUVNdRU293tQ6wBGGxhRISHk1kizj3fuPjWtAi3EaoLejyd1he7A7AMwFwyqTBjIyvwl6cR1FeHnkllZRV1VHrqiwWGxZbCOHRCbSIiycpMYHYqFD3mu4tXca4oTyH2sJM9p+qJLuoASyhxKamkdyhIymR1iv4uOZupzLnMEWnT5FZAI7oZBLad6FVi2ASv7k10/UUYHsN5UUFlBYVuc3Kq2qorauj3u6kwV2KGu1cdwEGh0YSFhFNXFIy8fExJMSEE2INuuRHxF17cH0PYm15IYX5BeTmFlJW3UB1vRMnFoJCIrFFtCApNZWEhBgSo204y09TlX2IrIJ68uvCCE5oT1pqIp3TonCp/fNd0VABdUVkHjjFqZMF7vjn+mY/b38ayo5Se2oti5bu4LPNxdgynmLU2QHQaXevV5yXS+b+U5TU1FNtDSYsuQOJKal0TI1s/K7Ay2zAWV9FQ2U2p07mceRoMc6E9kQnt6JLWhTRYTb39bmuor6qhPKTB8nOLyWrqAFLeCqRcSl06phMYoswwi/1S6O+mOrSfI7sP0V+mZPK4ATadEwjvXUi0VawWhQAvX1/6DgJSEACEjCHgAKgH+aoAOgHZC0hAQlIQAKGELjwKcC4n7ZqsViwePU5X0NctrE3eZkAeOOUYYxM4qyPvxr7Upvr7uvyd7k/Bv/Hv37OG59m4ch4ipFnB0ATwLh6ru4ANMEgdQkSkIAEJOC1gAKg13RXf6AC4NVb6ZUSkIAEJGBuAQVAA85XAdCAQ/NsywqAnnnp1RKQgAQkIAEjCigA+mFqCoB+QNYSEpCABCRgCAEFQEOM6dxNKgAacGiebVkB0DMvvVoCEpCABCRgRAEFQD9MTQHQD8haQgISkIAEDCGgAGiIMSkAGnBM/86WFQD/HT0dKwEJSEACEjCGgAKgH+akAOgHZC0hAQlIQAKGEFAANMSYFAANOKZ/Z8sKgP+Ono6VgAQkIAEJGENAAdAPc1IA9AOylpCABCQgAUMIKAAaYkwKgAYc07+z5YbSLGpOrmHBou0sWXcaZ+9p9Lx2MHdd34bkyGBC/52TB8ixeghIgAxC25CABCQggW9NQAHQD/QKgH5A1hISkIAEJGAIAQVAQ4xJAdCAY/p3tuy01+FsqKK8vJryqgYIa0FYeDgxkcHYgiyY4QHdCoD/zjtEx0pAAhKQgBkEFAD9MEUFQD8gawkJSEACEjCEgAKgIcakAGjAMWnLlxdQANQ7RAISkIAEmruAAqAf3gEKgH5A1hISkIAEJGAIAQVAQ4zpvABYAUUbWL9kGX/874/YXRxDeXIvbnnuKSZMuJbrEiHCasDr0pablYACYLMaty5WAhKQgAQuIqAA6Ie3hQKgH5C1hAQkIAEJGEJAAdAQYzp3k84GqC2gIDub/buOUVIXTENYLK17dqNVq0SSQsFmhs+IGnA02vLVCygAXr2VXikBCUhAAuYUUAD0w1w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4puIwUAAAgAElEQVS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cMW1xv8TuD/nBECcWC1gs4LFYsESuNvWziQgAYMLuAOgw4nD0Xgh1iAL1iAICvTfeM7sL9C3afC3h7YvAQlIoFkIKAD6YcwKgH5A1hISkIAEmrGAK6o5neD6C67rPwP55+wA6KqVrr9824LOBED9DTeQR6e9ScDQAt/cAej6PdL1+9A3AdBiIbD/5YMFgmgMla696kcCEpCABCTgrYACoLdyHhynAOgBll4qAQlIQAIeC7j+YvvNP0YJgK67cJxn7gB03YXjvgNQf7n1ePY6QAISuDqBswOg6whXAAwywh2A7r3ivlvaVSr12+TVzVuvkoAEJCCBCwUUAP3wrlAA9AOylpCABCTQjAVcf7G1u4LamTtbApnimzsAFQADeUramwTMJ2DkAOi6+6/xX5QoAJrvnakrkoAEJOA/AQVAP1grAPoBWUtIQAISaMYCZwdAF4P7L4kB+hfFi34H4LdwB2BxSSnZ2aex2Wzuf/QjAQmYW8D1L0jc/6LkzFeluu6oC8SP1TbYG6ivqyc1NZW4uFj3fhUAzf3e1NVJQAIS8JeAAqAfpBUA/YCsJSQgAQk0Y4FzAqDrTpEA/Yuta0SB8hTg4ydOsXPnXiKjIoiMiGjG7x5dugSah4D7axIcln8+LMn18V/XvygJcv03AfS52qqqasrKyunRsztt27Zxf72DAmDzeI/qKiUgAQn4WkAB0NfCegqwH4S1hAQkIIHmLaAA6Pn8s3Ny+frrg6SltSQlOcnzE+gICUjAUAIOp9N9B6Dr90tX87NaLe6wFmhPAS4oKOTY8ZN07tyJVmmtFAAN9S7TZiUgAQkEtoACoB/mozsA/YCsJSQgAQk0YwEFQM+Hf/p0HgcPZdKhQ1vS01p6fgIdIQEJGErgm+8APDsAur5XL9ACYE5O7pnfm9qT2jJVAdBQ7zJtVgISkEBgCygA+mE+CoB+QNYSEpCABJqxgAKg58NXAPTcTEdIwMgCCoBGnp72LgEJSEACTSGgANgUilc4hwKgH5C1hAQkIIFmLKAA6PnwFQA9N9MREjCygAKgkaenvUtAAhKQQFMIKAA2haICoB8UtYQEJCABCVxKQAHQ8/eGAqDnZjpCAkYWUAA08vS0dwlIQAISaAoBBcCmUFQA9IOilpCABCQgAQXApnsPKAA2naXOJAEjCCgAGmFK2qMEJCABCfhSQAHQl7pnzq2PAPsBWUtIQAISaMYCugPQ8+ErAHpupiMkYGQBBUAjT097l4AEJCCBphBQAGwKxSucQwHQD8haQgISkEAzFlAA9Hz4CoCem+kICRhZQAHQyNPT3iUgAQlIoCkEFACbQlEB0A+KWkICEpCABC4loADo+XtDAdBzMx0hASMLKAAaeXrauwQkIAEJNIWAAmBTKCoA+kFRS0hAAhKQgAJg070HFACbzlJnkoARBBQAjTAl7VECEpCABHwpoADoS90z59ZHgP2ArCUkIAEJNGMB3QHo+fAVAD030xESMLKAAqCRp6e9S0ACEpBAUwgoADaF4hXOoQDoB2QtIQEJSKAZCygAej58BUDPzXSEBIwsoABo5Olp7xKQgAQk0BQCCoBNoagA6AdFLSEBCUhAApcSUAD0/L2hAOi5mY6QgJEFFACNPD3tXQISkIAEmkJAAbApFBUA/aCoJSQgAQlIQAGw6d4DCoBNZ6kzScAIAgqARpiS9igBCUhAAr4UUAD0pe6Zc+sjwH5A1hISkIAEmrHA5e4AdNprsdfXUVlZS73dgeOMkyXISlBoJKGhIUSGBGHxk58TaLCD3QFOpxNrENiCwGKxYPHXJgAFQD8NXMtIIEAEFAADZBDahgQkIAEJfGsCCoB+oFcA9AOylpCABCTQjAUuHQCd1Odu4ujeLcyeu42Dp4opOeMUHJdG3NBbGTmgB7f3icca5J/6pgDYjN+ounQJfIsCCoDfIr6WloAEJCCBgBBQAPTDGBQA/YCsJSQgAQk0Y4FLBkAc1GTNZ8+m1bz41gFOFNbQIjEMR3UedWFxVPV7jMkZ1/LcuDSCrQqAzfgtpEuXgOkFFABNP2JdoAQkIAEJXEFAAdAPbxEFQD8gawkJSEACzVjgSgFw/8GD/HVnR9JapjFzZCp1J1Zw7NQJPs4fwTWdu/LUuDRsCoDN+B2kS5eA+QUUAM0/Y12hBCQgAQlcXkAB0A/vEAVAPyBrCQlIQALNWOByAbBy74cczDzCeyWj6dKhM48MT6I2awGHMg/yxqEBtG/XiSdcAdBZRmXhSQ6t38CRE3kcqQS7M4TQ6ATS+g+nc4dW9E62UXV0M9mHd7HhSCU5JfVu9cgOA0lsfw2DQzOxhQRzwNqV9glRdIm3gr2EomPHObR+Dw1tuhPWrTct6w5TU1XLruJk2qW2oHfrSPd3ADqqCqnL3keeLYX86C60j4aEUN8MVt8B6BtXnVUCgSqgABiok9G+JCABCUjAXwIKgH6QVgD0A7KWkIAEJNCMBS4dAO2Ubvg7h7KO8GnEDDp16MJ9vVtcJAC2hMpDnN63joWvvs7KzQdYU2ihwRFKZHJHet7xH0waN4R7B0ZTuOpVti9+m1dWlbHjZB3BQZA05hG6ZkzlscglhIRHMDv0ZsZf05JpnYOxlx9g/+o1zHvpI+oz7iDh1ge4rnoxZQXFvHmkL6P7tuGe4SnuAFifu5+yjR+wK7wvu9OmMz4Nron1zWAVAH3jqrNKIFAFFAADdTLalwQkIAEJ+EtAAdAP0gqAfkDWEhKQgASascDFA2ADUEv2sr9xOOsYWzo9SKeOnbmpQzA159wB2IYnxsVzbPn77Nu8gU30wtoihW6pEVhrj1NWkM+W7S1I7HQNNzyUgW3zu5RsW8GaiFHYW6TTJx6iWnUiOjaW9GMfcLwy6EwATGJK61ryNn3M5i83MXt5DjFjZtJ12m0KgM34vapLl8C3JaAA+G3Ja10JSEACEggUAQVAP0xCAdAPyFpCAhKQQDMWuHgArAVnFQdmv0Vm5ilyhj1Gx04duT6VcwNg60SeGG3ly9feYcvGQ1RNfZoeA/pxU8dIgmsOkHtoNx++so7iFm3o+PjdJO2eTWjmFg4NeIKULn3dd+mFuT7pW1lA2aa/sy3P4Q6A4zpYGRufx6bFC9ixbT+7c+qIy7iDjmOnuwNg8fGjvL4xns7pcWT0jMFigYaibKr2f0VRu5FU9L9LdwA24/e0Ll0CTS2gANjUojqfBCQgAQkYTUAB0A8TUwD0A7KWkIAEJNCMBS4eAKvBWcbWtz8i83Aelpu+Q4fO7RkQd14ATA3mievyeO9Px9iy08LIH0+lT/+2dA4NIshRTsXpI+z95D2OWRI4PeJB0vfNIf7ElQPgqLgshlj38sYqG9knC+kfuQdH3+k4+zYGwLwtq3jl9c2cLCmnLtgBOHE2WHHUhtN3xv1kPPq0AmAzfk/r0iXQ1AIKgE0tqvNJQAISkIDRBBQA/TAxBUA/IGsJCUhAAs1Y4KIB0FkC9bms/NsXZGVVkHbfrXTsnE6XsPMCYIqFJ4ac4m+vlrB5TzjT/t94+vRLIw0IopbqgqNkzX+DI/ZYDg14mDb75pB46jIB8HQVs61j6VR8kK4lB9kZPch1eyC9ChdT0nUKpT0aA2Dh/p38cUEJIWFW2rZsfNKHo6qc2pxTtBgylZTJDykANuP3tC5dAk0toADY1KI6nwQkIAEJGE1AAdAPE1MA9AOylpCABCTQjAUuGgDrc3BWHebTvx0l85SFwd8bR6dOKbTi/ABo5YmhObz1xzw27w5m4s8m0adfOm2tFoKcVVTlZ3Fo7ltkOuM4du1DtN43h4STlw6AW0/mM7u+F9Ydp0g6UUTHh2eQEl9D5Oo3ONl2AnlnAqAeAtKM37C6dAl8CwIKgN8CupaUgAQkIIGAElAA9MM4FAD9gKwlJCABCTRjgYsFQEfJXupPf8kbC0I5XJrCrQ8NoXuHeBLOD4Ct43nieicrX/uELZuOYrnlcXoO6MMNbcMJrjtC/uE9zP3DFxRGp9HqwXtI3j2H8KxLB8B12/fw1tc2rC160KZtXyaN7US6/SjFS94gq7UCYDN+m+rSJfCtCigAfqv8WlwCEpCABAJAQAHQD0NQAPQDspaQgAQk0IwF/hUAHdjrKqgvPkHO4a0c2beB1UWDqYnry33TOtGtVRSR5wfAdq6nAMdyZP5f2LV+HeuibqBFy/aM7BSJrfYopTk5fLnKSWT7LmQ8PIrQLR9Td+BSAfB1Vn65jVdW1JKaMY1BN05jWkcryfk73B8jPpyuANiM36a6dAl8qwIKgN8qvxaXgAQkIIEAEFAA9MMQFAD9gKwlJCABCTRjgX8FwDqqTu8j54s3WLDia/6+uopB9z3DsClTmNw5jLToIIIuCIAdeWJcKg2nvyBz62refHUNWw+d5nSoFaczkhZJnRh460OMHNGHsd1DKV41i5O7LhYA8ynb9CcWrD7Cz5amM3HmWO5/cARdQusJOrJZAbAZvz916RIIBAEFwECYgvYgAQlIQALfpoACoB/0FQD9gKwlJCABCTRjgX8FwAZqS09Sum8F274uYM0BC73GT3B/pLdrDEQHNyI1FO0lvyCfDQXpJMQnMrxrDEF1Jyk+cZC1CzZx8EQ+2e7n8kYRGd+a3uMm0L1rGl1jGig/sJXC7BMUpA8nKsn130FwEDjqKqg9tpbdR4pZ8HUifQd3ZviwtsTSgCPvOIV7NlAQ25Xy1N60rdtHdUU1GwvS6JIWy+CO0VgsFhzledQc30Z2cBo5Mb3c504J981gT5/O4+ChTDp0aEt6WkvfLKKzSkACASOgABgwo9BGJCABCUjgWxJQAPQDvAKgH5C1hAQkIIFmLHDRh4BYwGIJPBSnK0Dawe4Ap9OJNQhsQa69Wvy6XwXAwHtvaEcS8KWAAqAvdXVuCUhAAhIwgoACoB+mpADoB2QtIQEJSKAZCygAej58BUDPzXSEBIwsoABo5Olp7xKQgAQk0BQCCoBNoXiFcygA+gFZS0hAAhJoxgIKgJ4PXwHQczMdIQEjCygAGnl62rsEJCABCTSFgAJgUygqAPpBUUtIQAISkMClBBQAPX9vKAB6bqYjJGBkAQVAI09Pe5eABCQggaYQUABsCkUFQD8oagkJSEACElAAbLr3gAJg01nqTBIwgoACoBGmpD1KQAISkIAvBRQAfal75tz6CLAfkLWEBCQggWYsoDsAPR++AqDnZjpCAkYWUAA08vS0dwlIQAISaAoBBcCmULzCORQA/YCsJSQgAQk0YwEFQM+HrwDouZmOkICRBRQAjTw97V0CEpCABJpCQAGwKRQVAP2gqCUkIAEJSOBSAgqAnr83FAA9N9MREjCygAKgkaenvUtAAhKQQFMIKAA2haICoB8UtYQEJCABCSgANt17QAGw6Sx1JgkYQUAB0AhT0h4lIAEJSMCXAgqAvtQ9c259BNgPyFpCAhKQQDMW0B2Ang9fAdBzMx0hASMLKAAaeXrauwQkIAEJNIWAAmBTKF7hHAqAfkDWEhKQgASasYACoOfDVwD03ExHSMDIAgqARp6e9i4BCUhAAk0hoADYFIoKgH5Q1BISkIAEJHApAQVAz98bCoCem+kICRhZQAHQyNPT3iUgAQlIoCkEFACbQlEB0A+KWkICEpCABDwJgBYLuP4JuB8n1NvB4QAHTmwWsFohyL1h/+02JyeX/fsP07p1K1JTkv23sFaSgAS+FYHGf1HixPWfTizYgly/7zT+E0g/+QWFZGUdp1PnjrRs1RKns3GP1qDG39MDbLuBRKe9SEACEpDAFQQUAP3wFtFHgP2ArCUkIAEJNGOBc+4ApPEviwEZ/3D9xRsa7K6/iLv+fydWy/9n776D7DjvO91/T5icZzAYTMIAM8iZGIAEGECCIEGBYABFSaaCJXrXEuVd77rWu3V9a1d19eetW1t3bXklh71ei0qWmEQxkyDBgEyAIAKRMQQm55zTOefWaYCSKJImu4ludL/zoJaW1u7u930/vwaq8PDMjBSNJPcb8vQvtk3NrTpx8oxys7OUnZU1g98ejo7AzBCIS1b8iyeSCS10Jf4lU2DyH//8GhkdVd/AoFYsX6K5cysJgP4ZDTtBAAEEAi9AAPRghARAD5BZAgEEEJjBAr8fAJOBzfrrrZ/+Rvt7s/nYAJj8ZEvY2wDY29evxqYWpUSj1j/8QgABswWsAGh98vjDATBs/WsJ//yajsU0MTmpivIyFRUVWhuzPqmY/MSij/9s948gO0EAAQQQ+CQBAqAH7wYB0ANklkAAAQRmsMAfBkA/U3wQAJN/Ef/gE4CXv7Qt5Hm0TCS/to5fCCAwIwR+/0uAkweOhEKXo5pP/2VJ8s/ED34l/2vy09J+/nT3jHiJOCQCCCAQcAECoAcDJAB6gMwSCCCAwAwWSHasy9/XStaXi/n51yd+AvAaBEA/O7E3BBC4ugIf+iEgyQAYDgXm++r99nsV8j0Ar+5LwdMQQACBGSZAAPRg4ARAD5BZAgEEEJjhAsnwF7gAmEhYfwFPfjN+r78EeIa/LhwfgRknYAXA5A8BsT59nPxzJzgBMPkJQL9+UnHGvUgcGAEEEAiwAAHQg+ERAD1AZgkEEEAAAZ99J6uPH0gyVCZ/CMgHPwX4Qz8ExKdfiserhQACwRdI/plj/RTgKwHwg08AWmHN53/2+Hx7wX85OAECCCAwQwQIgB4MmgDoATJLIIAAAggEQuBDXwL8+58A5EuAAzE/NolAUAU+9CXACSkSufwJQD5ZF9SJsm8EEEAAAbsCBEC7Yg6uJwA6QOMWBBBAAAEjBQiARo6VQyHgewECoO9HxAYRQAABBFwWIAC6DJx8PA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HcpnhQAACAASURBVBIB4wQIgMaNlAMhgAACCNgUIADaBHNyOQHQiRr3IIAAAgiYKEAANHGqnAkB/wsQAP0/I3aIAAIIIOCuAAHQXV/r6QRAD5BZAgEEEEAgEAIEwECMiU0iYJwAAdC4kXIgBBBAAAGbAgRAm2BOLicAOlHjHgQQQAABEwX8EgBjsZimpqYVCoUUCpkozZkQQOD3BS4HQCn5n8lfkfDlf5K///30R0AiISUSCaWkRBWJRBgiAggggAACV02AAHjVKD/5QQRAD5BZAgEEEEAgEAJ+CYBdXT26eKlBKSkpSk1JCYQdm0QAAecCcUmxeDKuXc594VDyn4TvAuDU9LTGJyZUPW+uSkqKnR+YOxFAAAEEEPgDAQKgB68EAdADZJZAAAEEEAiEgF8CYFNzq068d0b5ebnKyckOhB2bRAAB5wLJT9bFrE/XfTQAOn/q1b9zeHhEvb19WrFiieZVVV79BXgiAggggMCMFSAAejB6AqAHyCyBAAIIIBAIAb8EwLb2Tp07V6eqqgqVlZYEwo5NIoCAc4GgfAlwR0e33r9Yr0ULq1VeXur8wNyJAAIIIIDAHwgQAD14JQiAHiCzBAIIIIBAIAT8EgDb2zt1/sJFVVdXqYK/ZAfi3WGTCHwegaD8EJC2tg7rz6YFC+arvGzO5zky9yKAAAIIIPAhAQKgBy8E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SuCFiJTWN9HRpqvaSOEal/4uNwwpJSlVNUrFlzq5SfFlJ2ivuIBED3jVkBAQQ+KkAA5K1AAAEEEJjpAgRAD94AAqAHyCyBAAIIIHBFYFrSsOp3P6kTv/xrPX1BOtT2cTipkoq1Yss9uuO7/043lUW1LN99RAKg+8asgAACBEDeAQQQQAABBP5QgADowTtBAPQAmSUQQAABBK4ITEka1PlXntKh//U3eidrmZozKlScKqVFPkCa1PhAvzpOvK+C2ju15M++rzvmpmhtkfuIBED3jVkBAQQIgLwDCCCAAAIIEACvwTtAALwG6CyJAAIIzFiBKwHwtd06/NNnlPbgn6j4plu1Ok/K/+2X+A6q7+J7OvSj/6HGnKUa2PF93V4R0XWFccViccXjCSVDnUJhhUJhRSJhhcMhhRRXPCYl4gmFwgklEnFNx6wrpVBI4XBU4XDyWimk5P89oXgspng8ruSX3125UDFFlVBI4ZAUCUtR6/q49bzk+omErPVDkcvPi4R05VkJhSNhhay9fL5f7e2dOn/hoqqrq1RRXvr5HsbdCCDgewG+BNj3I2KDCCCAAAIuC/AJQJeBk48nAHqAzBIIIIAAAlcEnAXAWzJOq7T3mJ5/8bjON/dpIPm03DWaNe863bdjhZbPTVX+VJdOHehQ/dkOzZnfoaaeVr26p1njExGl5sxWze336bpVy3Tz3ExlqE9jvY06+vwLOn6yTicGpPF4qqIZhZp/631auWaVNpanKzc9rKgmNd19THUnk+ufUHPfqIajacpbd5+Wr1qh+xdPa+BCr04e6tW8LctVtqxcBZI+z7csJADyGwaBmSVAAJxZ8+a0CCCAAAIfFSAAevBWEAA9QGYJBBBAAIHPFQBvjh5WUete/fTn+3WsrlO9yR8lkrpYhfNqdf+ffkE3rsjRskijdj16WAd3nVbhDQm1j/Vr/55GTYxOKpqer6LrH9KGmzbqoc1zlT10RoN1B7Xz6Td0+GSj6sYjmpyOK5KaraL1D2ntxk168JZ5qihIVXZoTJP1z+rgW2/qv//TCXX09SiaLU1v/A9ae+PN+m+bJtW6v0k7H2tS7Z/fqWW3L1e5pPTPMXMC4OfA41YEAihAAAzg0NgyAggggMBVFSAAXlXOj38YAdADZJZAAAEEEPhcAXBzybiWZQyqq2tQI2NTSn6OcPTCHnV1tOhE5Q5VzS3Wl6q69NY//FivPX9AF298WPPX1OpLi3OUOfW+Btrq9OzjQ4oXzdPtf7FVKUef0tC+53W04kGlz12lLTXZyopd0nDnBT331JhG0ubp1n93n1bOz1dN+uUA+O6ZRv39kQotyGrT5rJ6PTNwm8IFNfqLTZNqIgDyhiOAwOcQIAB+DjxuRQABBBAwQoAA6MEYCYAeILMEAggggMDnCoC3Vya0IrVbHSf362JTp872SqMNh9U/2K/zi/5Uq1dW6z+uGdSeHz+r3a+e0fiO72jljdfrK0vzlRlvUF/je3r8/3lZbbF0VX77fg3vPqCB/ceU8dB3tPDGDbqjPF3Z8RaNdJ7Ts/+wR/VD2Sr82sNaWzNLa3NHNXbmcR1v6NHPejdrXX6T7pt9Qv/fhVoNpZTrzzdNqvGNQ3rpn99SYv0Spc4vVfIHFqcXVCm1ZLnWLSnSgrIcJX+ucfgzvgd8AvAzQnEZAoYIEAANGSTHQAABBBBwLEAAdEz32W8kAH52K65EAAEEEPi8As6+B+DtFaOqHjmmt3/0V3pm1zt69KQ0GUsotXieSnZ8T1/aukbf3zSpfU9c1LF3hlX751u1aE2V9aW4EQ1rpPOi9UNFLg4MqH/zNl18M67+Ywnt+P5Wrb+txrouRZOaHO5S3XM/UV1vTO+veUTXzSvWLUXDGjz0Y51q7dNT6Q/quuwmfSHj8IcD4Eu/1LP/79/q5U7p5NDlHwGSvnib8m/4tv7bw6v15U1VyrPxfQEJgJ/3PeN+BIIlQAAM1rzYLQIIIIDA1RcgAF590488kQDoATJLIIAAAghcEbAbABdpYMd/1aq+N1TUdVR7OzI0Gs/QrKwMxXpOqm94UEcy79fKJXP1XzZNau9VD4C5ujGvW+ef+JHOtY3o9Lq/0KqcRm2M7/lwAHzzsF765z2KbFymtOpSFWhKE70DGuzoU/mdX1J17fW6Ll/K+4w/GYQAyG8YBGaWAAFwZs2b0yKAAAIIfFSAAOjBW0EA9ACZJRBAAAEEHAbAGg3s+D80951/VFrTMR1e+h9Us2yNvr48S5MXnlbduaP655ZNKimdrf+0aVJ7fvme3j3Yq2X//otaXLtAC1KkyFS7BlrO6tV/+JVaxqeUft9WNb/RoZ63+3TDXz6g1ZuWaWlGROka0nh/s959/Cm93xdR/63f1nVVYa1Nb9SbP/yZLvVI0a/9Zy3LuqTFg69/OAB+6HsALlG5RtWz93mdf+anatj4F4qu/oK2lkuzP+NPBiEA8hsGgZklQACcWfPmtAgggAACBMBr8g4QAK8JO4sigAACM1TA7icA52tgx1+q8NV/UFr9CbVt/Z4WrFqp7VUxdb71d3rvyD79JPENzVtQre8lPwH4T8/r4OsXVPDIf9HSG9dp02wp3HVALWcO6oc/7tdY3hzd959v0tDOZ9T88uvq3faXmr/hVn1xYbby4u9rsOWEfv7XR9UwUqhFf/ZNrS3v1YLJk3r0B++rdbRAm/7qAdWknFF+878WABepXMNqfvkpHf3JP6rn7u8p+8b7CYAz9I3n2Ah8FgEC4GdR4hoEEEAAAZMF+ASgB9MlAHqAzBIIIIAAAlcE7AbABdYnAOed+IXS6vbrQPg6xTIKND8/JPUcVt9Qrw7mfFWrllbr/0wGwB+/pL0vH1NoU60yykpUkJDig50aHRxRw8QKVSxdrB1fnK/4iWfVuvsFvdazUIMpJVpSkaG0RK+mhgfU2F6hrNlVuvneakVaT6jv6CHta12ilIoV+qOH16hs+qgSl/4gAFpfArxboRuWKq26RAUaV39jp9oudGnpV76l5Ztu0Rq+BJjfBQgg8AkCBEBeDQQQQACBmS5AAPTgDSAAeoDMEggggAACDgPgUg3s+L5unH5Fmeee0//931/WnhOd6lC2lty4WPPWrZWK7tKtK8qsn8a754l3tPu5AxoJ79bZtma99Z40kbJGxTW36bvfe1h3b1llhbi00ePqqdutH/3Vo3r+1aM6KWlcs5RduEQ7/uv/pbvvWq7NOUe06+9+o8f+frcyHvmerrt/u/5kTb7yBw6o/w8D4Iv/omf/xw/0UkdI7w1ePmr6ku3K3/Btfe/hNfrKprn8EBB+DyCAwCcKEAB5ORBAAAEEZroAAdCDN4AA6AEySyCAAAIIXBGIS5rUQHObOs/XK1K9WOlzylSUKqWFP0Ca1MRQrzpPHtdwSoEm56/TnHiTIv0NOnqsUW09YxpTivLnFCineJaUXqmyvIRWFHdo1y9P69DuRpVtzldqYapGe6REZJYycsu0vHaJ5pYXWmtFpns0PtimUwfOqqG5W72SppWhlLR8zb2uVpUVhSqNdqrtdL0unW5VdEWtiufP0+KiVKVNtGtiqFVnBoo1Fc7SitKYhhovqOHEe2oclXomL58jml+l1JKlql0ySzWl2UqV9Nsjfsr7wPcA5DcMAjNLgAA4s+bNaRFAAAEEPipAAPTgrSAAeoDMEggggAAC7gpM9UgTF/XKz+t07J1h1f75Vi1aU6VySREbKyeSITAmxeJSIpFQJCxFw1IoFFIoZONBn/NSAuDnBOR2BAImQAAM2MDYLgIIIIDAVRcgAF510o8+kADoATJLIIAAAgi4K0AAdNeXpyOAgKsCBEBXeXk4AggggEAABAiAHgyJAOgBMksggAACCLgrEBuWprp08mCnmuonVHX7cpXMLVKBjS+7TW6QTwC6OyaejgACHy9AAOTNQAABBBCY6QIEQA/eAAKgB8gsgQACCCDggUBC8eTfohNSKJz8ul3r/9n6RQC0xcXFCCBwlQQIgFcJkscggAACCARWgADowegI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LALwGwtbVdp8+cV2lpiYpnFQXCjk0igIBzgWQAjMWl5H8qIUXCUjgshUJSyPljr/qdPb19ampu1dLFC1VZWXbVn88DEUAAAQRmrgAB0IPZEwA9QGYJBBBAAIFACPglADY2tujo8ZPKzEhXenp6IOzYJAIIOBdI/tkTj4eUSOa+hBQKJxS24l/y/+KfXxMTExoaHtHqVctVPX+ufzbGThBAAAEEAi9AAPRghARAD5BZAgEEEEAgEAJ+CYCDg0Pq6OxWNBpRNBIJhB2bRAAB5wIffAIwkbic/KxPACYDYMhKgr75FYvFNTU1pdmzZykvL9c3+2IjCCCAAALBFyAAejBDAqAHyCyBAAIIIBAIAb8EwEBgsUkEELhqAkH5HoBX7cA8CAEEEEAAgT8QIAB68EoQ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lsD4+Li6u7s1PT2taDTqO5VEQorFQ4olpEQioUhIioQTCoWkUPJ/8AsBBBBwQSAZAGNxKfmfyV/JP3vC4eSfO5Kf/uSJxWLWn9/FxcXKzc11QYJHIoAAAgjMVAECoAeTJwB6gMwSCCCAAAKWQGtrq3bu3KmhoSFf/uUx+XfvRCKshJL/JP/iHVdYMeu/0f94iRFAwC2B5L98SP5pk7iS+y7/t4QU+uB/49bK9p47NjamwcFB3Xnnnbruuuvs3czVCCCAAAII/CsCBEAPXg8CoAfILIEAAgggYAk0NTXp+eefVzweV2Vlpe9UktEvngyACeuv3gorbkXA5Kf/CIC+GxcbQsAYgcsBMGT92XP5XzgkFLbi35WPBPrkpMlPcDc2Nmr79u1av369T3bFNhBAAAEETBAgAHowRQKgB8gsgQACCCBgCbS1tWnXrl3Kzs7WqlWrfKeS/Kt2LBayvgzPCoCh5JcBJ78EmADou2GxIQQMEvjgS4AvB8Dktx5I/vmT/BJgfwXAhoYGHT9+XJs3b9bq1asNmgBHQQABBBC41gIEQA8mQAD0AJklEEAAAQQIgLwDCCCAwCcIEAB5NRBAAAEEZroAAdCDN4AA6AEySyCAAAIIEAB5BxBAAAECIO8AAggggAACHytAAPTgxSAAeoDMEggggAACBEDeAQQQQIAAyDuAAAIIIIAAAfBavQMEwGslz7oIIIDAzBPgewDOvJlzYgQQ+HQBvgT40424AgEEEEDAbAE+AejBfAmAHiCzBAIIIICAJUAA5EVAAAEEPipAAOStQAABBBCY6QIEQA/eAAKgB8gsgQACCCBAAOQdQAABBD5BgADIq4EAAgggMNMFCIAevAEEQA+QWQIBBBBAgADIO4AAAggQAHkHEEAAAQQQ+FgBAqAHLwYB0ANklkAAAQQQIADyDiCAAAIEQN4BBBBAAAEECIDX6h0gAF4redZFAAEEZp4A3wNw5s2cEyOAwKcL8CXAn27EFQgggAACZgvwCUAP5ksA9ACZJRBAAAEELAECIC8CAggg8FEBAiBvBQIIIIDATBcgAHrwBhAAPUBmCQQQQAABAiDvAAIIIPAJAgRAXg0EEEAAgZkuQAD04A0gAHqAzBIIIIAAAgRA3gEEEECAAMg7gAACCCCAwMcKEAA9eDEIgB4gswQCCCCAAAGQdwABBBAgAPIOIIAAAgggQAC8Vu8AAfBaybMuAgggMPME+B6AM2zm8Ulpql8dje26dKpVaQuWKLeyUmVZYWVEQzMMg+Mi8MkCfAkwbwcCCCCAwEwX4BOAHrwBBEAPkFkCAQQQQMASIADOsBdhalAaOqUDz+3TEz/cpaI/fkTVX/iCbq9IVUlmeIZhcFwECIC8AwgggAACCHySAAHQg3eDAOgBMksggAACCBAAZ+A7EBtp13jja9r95jE99vQFTa+6RxXrNukbmyu1sCRTaTPQhCMj8HECfAKQ9wIBBBBAYKYLEAA9eAMIgB4gswQCCCCAAAFwxr0DMU30Nqr33ad08GyTXqybVs/YAhXMWapv/fF6rawuUn5YCk2PaHJsRF3dQxqbmNL0FadQJEXR7CLlZERVlD6p/r5h9Q+MKiYp/oFlWq5SMnJVnJ+uzOi0NN6vvoEx9Q9NWNckwqlSNFv5+cl/MpSSGNf0xLT6hxKKhsaUGh5W31BMoxPJB0aVkZen7IICZackFJ2e0PjAsOKp6VJOrtLDUkpiWpoe0cDQtHoGE8qfla60aEyT3T0anZjU0JXNR1LSlJZfopysdBUkb4yPa2p8TAPdfRoZn9R4XEooqmhqurIKi5SdlWqtOTnQo9GhQfWPxzUxnbhyyjRFUzKUP7tAWVkpSg9Paay3TyN9/RqKSZPx5Ccpo8rMz1d2fq6yNarpsRF19wxrYjpmeVm/oulSWp4Ks0IqyIxrYDxV8VCqCrJTFI2E9JEvyI5PKjE9roGefg0Nj1p7joXTFYpmq7AoWzkZIWm0S0PD4+r53cGltHzl5WRZM4mE9NHnzrjfB5/twATAz+bEVQgggAAC5goQAD2YLQHQA2SWQAABBBAgAM64d2BEQ631qnvuRbWmRtW5cpl6nzuvUJe08Ns7tGhJpRZlSKGe42o9/65+9dQhnarv0mAy3ElKyS1Wfu0DumFJoR6Y16JXXzqiXW+e1oCkyQ8sK2/WrCU365tbF2h5fo9il3bp5TfO6JUDTUo2vemMMim/VlvuWqcvbFmk2ZOX1NXUq12HYiqMnFZp2lG9cGhQZxqTD8zXklu3qHb7NtUWTyp/oEWXdh3SaHmNQjfcrJp0qTjWI/Uc05uH+vX0vri2PDBP82aNquWpp/ReXasOJTcvKatknuZt+aZuXLVIW2vSFRqtV9el9/T6k6/qWF2r3h9PRsx85ZbUqHbHA1q3qtJas2XvMzq97w29WjeuxoEP0l2l8oqXaMs379LaNcVakN6j88+/oKMv7tLbg1LrRIakAi2/Y6tq77hF68In1XfumH711Ntq7h/V0AdWeVXSvDu0fXVU9ywb0+v15ZqMztGd62ZrVjIC/uH7Od6u6YH3teuJnTp06JTqxqWRzAWKFNVqxwPrtH5hWJGTv9TBI+f11G8PPtta45aNq/StrTXKDIeUOuPee2cHJgA6c+MuBBBAAAFzBAiAHsySAOgBMksggAACCBAAZ9Q7kJCm2tXdUK99vzmpRFmxyu6/Xv2PPaWBCy0a2PqwFixZoE1zogp37FXD6cP60VMNaumf0uyyTEVC40qEUjWWulZLF87W/TdFdeLQWR17+6y6Opo0FIpqvKhCuRW1mlu9UvesSVHWaLNO7n9b5ztG1DwUU0pYik0nNDaaUGntzVq44UZtzKvXSP1FPflEndIKplVSHVZba/JTbmPS6JgSc1YrteYmbduYq8pYt+qf3KnRmhXSXfdqZeaYioYuqf2dXXrt7WE9czRHD3y7VmuWpmnkjV261NytUyPJIY9K6QWKlN6h2tXzdc/GXPW+u1+N753U2xd61TE6pemUiDQ2KkWyFJt3m1auqda2DXlqf/Fxnd/9pvYnSjUYzlJBVIoNTiqckqvK7V/WylXzdPOcYbXs26uz+w7r1LDUNZ60jil93vUqXLRWW+f3KtzfoNd3nVJjQ716+ro0XlSp6JylKph7vW6rGtDGklb96ky1RlKr9NXbK1SWn6aU376f4/MkWAAAIABJREFUyY8xjqnvwgm1HjmoQ+/3q65rVNPRsBJZcxXOW6Lbbi7TvIIxNex5WXXN3To/nKroVL/Gp1NVr+u1YcNqfferq5QTDil9Rr33zg9LAHRux50IIIAAAmYIEAA9mCMB0ANklkAAAQQQIADOqHcgIQ2eVuOlZj25c0rF8yu17cFVGtz9N2q8cEpvFX1H1TXL9bWVWYp07FVzw/t69NQ8FZRU6Cuby5UV7dJwe7P2/uKCYnmzteChW1WaGVXOcI/a9rygznCmuq+7WwsLsrQgOqpI514deLtRP3hyQuu3rdddX1ynslQp3PK22vb+T70yvF7vpN2pR2oHlNf+rn7zw8fUs/gepd/1HX15WabW5HRJ7Xv15GuD+uXuqL70nVotL5MGnt6pyQXJAHiPVma2K9r0nvb+9DkduxTR+cmF2v4nm7Xx1iUqj8SVpsSVL01uU1dbp/a/MqDc0jStv2eWjv7wKdUdadHkjn+rhauW6NbyVEU6D6jhzEn9z98klFk111pzfNduDZ+u1+S2BzSnplrLs6SJuhfVVn9cr2u78kuX6MGVmUoPx5WIx5WMRomJLmnojF49MKm3z6Rp+xeXa+niWUqPx9V9ZLfaTx5Wz9rtypi3VCuzwsoaOK6Jtnf1kzPVGvzYADgqqV0nn35VB/73S5rY8aeaddMma89F6RElv6g3MnpWzQ0temrnpGbNK9fW+1coa+iMuuqb9NTrUnFVpe750iplEwA/8+96AuBnpuJCBBBAAAFDBQiAHgyWAOgBMksggAACCBAAZ9I7kIhrvHGX6hub9Fz9UlVWVWnHpjJNnnlSF8+f1c+artfcmsX6N3fNVUbnPrWcOaK/e7ZNnUNxVVRmKxrOUXpaoYrL56t6UZWWrKxQXmpEkaFete1+Tp3hDHXV3qtFeRman+jR4Ilf6HDdkB5v2ahbNy7S9hsrlB2RQv0XNPL+S3rpTIH2tlXqoU1Tyhzv1LOPnVXB6hu0dNudWjUrqtLUfmnkjN74zTm9/Osmrf7uFpWWZ2jquZ2KLVihxB3bVNX+giZbTuvN+iz11IcVag2p9hu3a/ktC1WROqiB0yf0/pt7dXY0Rz3R2SpZsFyLK2NaU9qix59o0Zn6sDY89AUtX1Ku6uyIwmOX1FV/QS89fkYTs2ar5o9uUfyN36j/4B4dTq3SaGqOZkWltMIiZc2u0NyFa1RdXqols6KK95xWb9NJ7T7SqvqWTk1N9upSX7kGwkv09W9t1Ma1lZoVkfrefUvtJ95Wd+29ypyfDIBSZu9RDTfs198/267j9WOWd3paRCnRFJVcd6dqqueoNuucDu+t16+f79KGh+7SmptWqiY7rMxo8jsFJqTJerU2turlF4dUVFWuW+5fqazB0+qqb9TjO2Mqmluh7QRAW7/jCYC2uLgYAQQQQMBAAQKgB0MlAHqAzBIIIIAAAgTAGfMOxJSIT6rr0L/o3IU6vTp1q+bMKdfW5Df863pHDfVN+snbxapatlR/+vB6FXXvV9fJvfrbHx/WqaY+KStFIVUqf/YSbfrKnVq3tkYrSrKUFgkpPvjRAFg13a623X+t490hvV7wiO5cOkd3L0x+XzxJyU/HDZ7SK3tHtftoXPdsjSgSDemFnTGtXF+jLduWKEtSqpJfu9umY786oEM/P6L8R+5VVnmeIi/sVKJ6oWKbblHqkV9opLtR5yvulC5NK/9Is6q/drvm3VititQutbz1mt756WPa3z9XvUXLdetXtuq6ihGtSBzRj97I06n+Mn3n6yu1cn6BtaY0pOH2Rp1+fKd6svMU275VkTf+Rb1vvaAX21LVPBK2fvBI7vLNqly7WffcsEAry7JUFB1X+9ndOnd0j17c26BzTX2a1LTGwkuUNqtWf/ydLbr5+vmqSJX6PykAXtqjHzx6WLuPtiiRFZXCcUVSUlS68Ztas3KRdpSf1v6zIT16sEiPfH2ltmyosPac/Pzf5e/Q2KWetnYderlBiawsla6dq/ThOvW0devlI9mqXDhfD36ZTwDa+S1PALSjxbUIIIAAAiYKEAA9mCoB0ANklkAAAQQQIADOmHdgUIlYl448+r904LV92jlQoLFIumZlRaTJAY2NhtQysEBr7rhVX//LHVo8dECxpjP6pwMZCmcW6Na1xUqPjCs2Oq6W90aUOadMC7fWqiQrqszhaxAASzI0uWaejh8a1PR0ijZtq9bU2V41PnfxSgBcoorUSSX6ujXQ2qa+qTF1946q9fSY8vJGtHDlsH6xN18Ng58lAL6q6ZOn1L7qFuvcNRlSYqBOI6O9as69TSV56dqcd1avHBnRnvNxrVs9RxUlyR+00aNzB/vVeDau2m9s0eK1/3oAHGk+ZHk3j+bpttpiFWaNKTTdqwtH4oqNTWr19WM61JCppw9/XABMvsiTGuttUtuRnTr47jntPNquqelRjUZy1Z13u27bVKv/+DW+B6Cd3/IEQDtaXIsAAgggYKIAAdCDqRIAPUBmCQQQQAABAuBMeQcmWxQfPqenH31Lb799UePF+Qqlplz59JiUmEpoamBKOYvXas6d92tT+jEVjrfoZ2eqNat0rvVDKbKivRrtaNXBx09qMnuWyndsVnl2ivJHP+5LgLvVd/QnOnJpVE9136bbrl+g7TeUKjMsaeCixhpe08unsrW3cY6+cltM6RMjeu7JHtXcuFI3Pni9SqJS1lSXpgaOa/dL9dr1co9q/+0tKiuJaPSZ59SdmFZH6Wx1xJeqcHaZvrgpqv53m/TOr+quBMBl1qftMpLrXX7L1VXfoN0/OaNQfkw1dxfq9ed71NqWqtu+ukXLF5WpKius0Fijehrf12uPH9doYbEqv3KrEq/vVex8g2Lbv6TSRTValSVN1+9UR+N7enlsizKiMd2Tu1e/PjVLb7bP17e/uFjrqxPKGDuvXc82av/eYa375hYtrf2UANhy5MPfAzC7T4nhBr3ys/fV3jGoZdsLdKFuTPt2Dei2h25X7U3LVJUZVkYk+SXAl39N9l1U77uP6tUjrfrZkXSVZ40oLSNTDaHrtXHjGv0ZPwTE1u94AqAtLi5GAAEEEDBQgADowVAJgB4gswQCCCCAAAFwprwDfacVa9unH7yWpXODs/XNLy/Xosq8K1/2Kk0NtWrozNM62Jalp/tu0lcX1mtJ3oB+eaZaxb8NgMOa6OnUyVdOaCwjX/mbb1FZ1scHwAWRISVa3tDe5A8B+U1IG7ffoO1fWqfyVCnU8rba9/5AL/RfpwPhLfru+kHldTTpmR+dUOGWW7Ts39ynFZlS4fB5DZ35tZ44mq7HLyzQv/9Gtdbm96rxiV/pSP243p0oUe2Xd6h24xKtyetQw5t12v9ZAmBZtmoeWqy6f3xGbSfaFfrKd7R0zdLf+yEg7+lvH59Q6txKPfCd9ZrYtUcjZz8cAJM/LKSv7YKe61mn0ESfbou+qFc6l+jw+Fr9yR2VWlvUq9SOvfrZ84N69lCqHvzuFm24wWYATG1TvPusnvhlu1qGQtr4rcUafueYLv50p7XnOZs267byFBUlvyb5yq+xzrNq3/M3OjRcqdeyv6U/mtuoqkS3fv1mWLPnVepevgegrd/xBEBbXFyMAAIIIGCgAAHQg6ESAD1AZgkEEEAAAQLgDHkHRuvfUv97j+mx7tvUkVmrh28vU01xhlKunD8+1q3J1t3af2xQv9qbo603DKuiqF+PvdihgdGE5lo/BGRKkWi6ogUrVbNosTZcP1/5aRFFP+aHgCxIm5SGm3Xx1HG98dKbaomlaSAtXznJHwISj2t4Oq7Zi2s1b9l1Wl/QpOGLdXrysbOKZEpFlRkanZTGJhOanIgrpWyp8hbWavPyVM0ePa/zj/+TDvTM0qH0m/Xgvet189rZKklp0/ldF7T/VxdU/bV1mlWTrcmD+9TU1qvzyR+gm/wpuam5Ss9ZpIXLKrRuw2wN7nlZDUeP683uDI0oqqKciEIjU1IoU9MVa7RweaVuXZ+vjhef1Pv79ulI2jyNpeVoVooUDqUrNatIs9fcrOrSkFakHNO+N9/XvrfblTIrR9G8NEWyI+q7FNVkX642P7xFqz/lE4DDjQesHwJyomFCc+dmKyMyotDkkPrTN2j2/OXafkepMluOq2fva9ae68dTNSsnrJTscoVzarRxeVj5kT7tf/mwJooXq3DzF7Uh87wy+1v5ISAOf58TAB3CcRsCCCCAgDECBEAPRkkA9ACZJRBAAAEECIAz5B0YuPCaOo/8XAdzH9Joyc26d1GGypI17oNf08PSSJ2OH27TS893aeXGiHILB/TSY3t1vr5TA1d+zERGUblq7n5EN69fo3sXZ1g/BGRqqF9d77yh7lC6+lZs1rycdFWlXX7wSPMRdR7+sZ7e16IXjw1d/l8WLpRq7taXt67QV28tV8bgKdWdrdPjOxsVbzuvrKH39d6A1JYolQo36I5tG/TFB9ZqTsqwEi3vqe7Fn+nw5AIdL7pXD20s0YbqNKWqUxf2N+joC/WquKdG6Xkjavr5L3T0XLP2JTevQhXNXa4NDz2kDauqtWFOikJd76jx1Nt69Bf7dOJSp/qtzc1XceVqbXvkPq1fVaJFGcNq2PWYTrzxip4/N676/tjlM+SvVVH1Bn31qxu0fnmu5qR06dSTv9ah37ykvf1Sc9YcqWa1FkfytCqjQMvu2aD5Sys1J0UaOn1YXeeOq2/5ZqVX1GhxhpQ+cFqjTYf1z7/Yqz1HLlne08kf8JGaYXmvv+k23bM4U8WTFzTZdliP/mKvXj9YZ+15OmexwrNu0FfviKiqKKSXX4upbPFCfeGhDZozWafx9ja9tDem/LI5uu2uxcoKJ78/Ib8+iwAB8LMocQ0CCCCAgMkCBEAPpksA9ACZJRBAAAEELIG2tjbt2rVL2dnZWrVqle9Ukj/fNBYLKfmX8eR/D4cSioQSCoVCCv3u25/5bt9+2tD0SLcmBprVFy1XLK1AJVkRpUd/Dy8Rk6ZHNDgwrs6OSeUWhBRNnVZna69GRic0deUwkdR0Zc6uUmFerkqyIwqHpMT0lCb6ezQZCmsqp0iZ0chvv/debKzfWre9d1ydg8mkJSklS8qcrdLiHJUXRhUZPKWzZ1v0+M4RzZ2bo7WrCzU5JcWULqXma1ZxgUpL85QWmpbGhzTS2az+eJYGU0tUVpCmgsywwprQSN+YBjpHlT47S5GUmMaamzUwPK4+a9kUpWTkqKCsXAW5GSpIC1/+4SdDfWpq6dXQ6OSVM2YqNSNXs6tKlJ+TpqzItMa62zTY3amOkbjGppJvYPJxeUrNLFBZWb7yc1KUFp7QUFu7+ts71TcljUXSpKxcZStFOdEU5czOV2Z2hpLLTg/1a2JkUFPZRYpkZCk7LIWnhxQbG7D20jswau0luVIoHLa88wtmqSQ7rNT4qBIT/dZ13X0jl6+LZimUWqCyWSFlpEqdXQmlZ2dpdlmB0uIjik9MqLM3oZT0NBUVZyv5LQN/90XDfnpL/bcXAqD/ZsKOEEAAAQS8FSAAeuBNAPQAmSUQQAABBAiAvAPXViA+KQ2e0pmzHdaXqS5fX6Mt25ZY35uQT6ld29Gwuqx/6RCLS4nE5VgeScbakBQKXQnBPkFqaGjQ8ePHtXnzZq1evdonu2IbCCCAAAImCBAAPZgiAdADZJZAAAEEECAA8g5cWwEC4LX1Z/V/VYAAyAuCAAIIIDDTBQiAHrwBBEAPkFkCAQQQQIAAyDtwbQWSX3o82a2enhGdvZTQrNICVVUXWj+c5Pe+Q+G13SOrz1gBAuCMHT0HRwABBBC4IkAA9OBVIAB6gMwSCCCAAAIEQN4BBBBA4BMECIC8GggggAACM12AAOjBG0AA9ACZJRBAAAEECIC8AwgggAABkHcAAQQQQACBjxUgAHrwYhAAPUBmCQQQQAABAiDvAAIIIEAA5B1AAAEEEECAAHit3gEC4LWSZ10EEEBg5gm0tbVp165dys7O1qpVq3wHkPx5m7FYyPqJnMn/Hg4lFAklFAqFFLr8wzn5hQACCFx1Ab4E+KqT8kAEEEAAgYAJ8AlADwZGAPQAmSUQQAABBCwBAiAvAgIIIPBRAQIgbwUCCCCAwEwXIAB68AYQAD1AZgkEEEAAAQIg7wACCCDwCQIEQF4NBBBAAIGZLkAA9OANIAB6gMwSCCCAAAIEQN4BBBBAgADIO4AAAggggMDHChAAPXgxCIAeILMEAggggAABkHcAAQQQIADyDiCAAAIIIEAAvFbvAAHwWsmzLgIIIDDzBPgegDNv5pwYAQQ+XYAvAf50I65AAAEEEDBbgE8AejBfAqAHyCyBAAIIIGAJNDc364UXXlA8HldVVZUPVZI/AThs/RTg5K9QKKGw4vwEYB9Oii0hYJJAQsk/e0JK/mfyV/InkP/u/3flDyQfHLi7u1v19fW6++67tW7dOh/siC0ggAACCJgiQAD0YJIEQA+QWQIBBBBA4EMBcGhoSLm5ub5UiSuiRCIsWX8Vj1/+5/LfyfmFAAIIuCLwQe5L/isHJS7/y4fLf/74J/4lDz46OqrBwUFt27ZN69evd8WChyKAAAIIzEwBAqAHcycAeoDMEggggAAClsDY2JhaW1s1PT2tlJQU36kkElIsnvwkjpRIJBQOS5HkX8RDyb+QUwF9NzA2hIAhAr/7EmCr/ykSkvXnT/JPHT/90ZP8s3tqakqlpaUqLCw0RJ9jIIAAAgj4QYAA6MEUCIAeILMEAggggEAgBJJ/8Z6OJSPg5QAYCUvR5F/CQyFf/SU8EJhsEgEEPrNAMgBOxxKXv/1AQopEQtafP2H+vcNnNuRCBBBAAIFgCxAAPZgf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c9p6tAAAeRUlEQVQ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D/f3v306pXdQVweL+5N2IISSklVi4FwUInmbSTBio4cqTguJOWfoV+Az9DP5IDB4JIqS3UDqRNuUTF/DM3uUlMXnmPIV5EB3vnrpO1V55AqYVz9ln7WWL0F7UECBAg0CkgAHaCjTwuAI6oeYcAAQIEKgoIgBW36k4E8gsIgPl3ZEICBAgQiBUQAGN9l9MFwBWQfYIAAQIEphAQAKdYkyEJlBMQAMut1IUIECBAoFNAAOwEG3lcABxR8w4BAgQIVBQQACtu1Z0I5BcQAPPvyIQECBAgECsgAMb6LqcLgCsg+wQBAgQITCEgAE6xJkMSKCcgAJZbqQsRIECAQKeAANgJNvK4ADii5h0CBAgQqCggAFbcqjsRyC8gAObfkQkJECBAIFZAAIz1XU4XAFdA9gkCBAgQmEJAAJxiTYYkUE5AACy3UhciQIAAgU4BAbATbORxAXBEzTsECBAgUFFAAKy4VXcikF9AAMy/IxMSIECAQKyAABjru5wuAK6A7BMECBAgMIWAADjFmgxJoJyAAFhupS5EgAABAp0CAmAn2MjjAuCImncIECBAoKKAAFhxq+5EIL+AAJh/RyYkQIAAgVgBATDWdzldAFwB2ScIECBAYAoBAXCKNRmSQDkBAbDcSl2IAAECBDoFBMBOsJHHBcARNe8QIECAQEUBAbDiVt2JQH4BATD/jkxIgAABArECAmCs73K6ALgCsk8QIECAwBQCAuAUazIkgXICAmC5lboQAQIECHQKCICdYCOPC4Ajat4hQIAAgYoCAmDFrboTgfwCAmD+HZmQAAECBGIFBMBY3+V0AXAFZJ8gQIAAgSkEBMAp1mRIAuUEBMByK3UhAgQIEOgUEAA7wUYeFwBH1LxDgAABAhUFBMCKW3UnAvkFBMD8OzIhAQIECMQKCICxvsvpAuAKyD5BgAABAlMICIBTrMmQBMoJCIDlVupCBAgQINApIAB2go08LgCOqHmHAAECBCoKCIAVt+pOBPILCID5d2RCAgQIEIgVEABjfZfTBcAVkH2CAAECBKYQEACnWJMhCZQTEADLrdSFCBAgQKBTQADsBBt5XAAcUfMOAQIECFQUEAArbtWdCOQXEADz78iEBAgQIBArIADG+i6nC4ArIPsEAQIECEwhIABOsSZDEignIACWW6kLESBAgECngADYCTbyuAA4ouYdAgQIEKgoIABW3Ko7EcgvIADm35EJCRAgQCBWQACM9V1OFwBXQPYJAgQIEJhCQACcYk2GJFBOQAAst1IXIkCAAIFOAQGwE2zkcQFwRM07BAgQIFBRQACsuFV3IpBfQADMvyMTEiBAgECsgAAY67ucLgCugOwTBAgQIDCFgAA4xZoMSaCcgABYbqUuRIAAAQKdAgJgJ9jI4wLgiJp3CBAgQKCigABYcavuRCC/gACYf0cmJECAAIFYAQEw1nc5XQBcAdknCBAgQGAKAQFwijUZkkA5AQGw3EpdiAABAgQ6BQTATrCRxwXAETXvECBAgEBFAQGw4lbdiUB+AQEw/45MSIAAAQKxAgJgrO9yugC4ArJPECBAgMAUAgLgFGsyJIFyAgJguZW6EAECBAh0CgiAnWAjjwuAI2reIUCAAIGKAgJgxa26E4H8AgJg/h2ZkAABAgRiBQTAWN/ldAFwBWSfIECAAIEpBATAKdZkSALlBATAcit1IQIECBDoFBAAO8FGHhcAR9S8Q4AAAQIVBQTAilt1JwL5BQTA/DsyIQECBAjECgiAsb7L6QLgCsg+QYAAAQJTCAiAU6zJkATKCQiA5VbqQgQIECDQKSAAdoKNPC4Ajqh5hwABAgQqCgiAFbfqTgTyCwiA+XdkQgIECBCIFRAAY32X0wXAFZB9ggABAgSmEBAAp1iTIQmUExAAy63UhQgQIECgU0AA7AQbeVwAHFHzDgECBAhUFBAAK27VnQjkFxAA8+/IhAQIECAQKyAAxvoupwuAKyD7BAECBAhMISAATrEmQxIoJyAAllupCxEgQIBAp4AA2Ak28rgAOKLmHQIECBCoKCAAVtyqOxHILyAA5t+RCQkQIEAgVkAAjPVdThcAV0D2CQIECBCYQkAAnGJNhiRQTkAALLdSFyJAgACBTgEBsBNs5HEBcETNOwQIECBQUUAArLhVdyKQX0AAzL8jExIgQIBArIAAGOu7nP7WX/62++ud5ce5i6+2vZfOt7tf32hvXXmt/fVPf2j7+2dWmMInCBAgQIDA8xcQAJ//DkxA4EUUEABfxK27MwECBAicFBAAV/j94Y/vffg0AG4ff9MePrjbjm590a5c/mX787u/bXt7AuAKa/AJAgQIEMggsG3t0ePWHm1b225b2/0UuPvPZtPaJsN8ZiBAoKTALgDu/tiz++/dj71Na2ee/LGn5IVdigABAgQI/EDgn59ebR989Gn77+cP2rUvb7Z71z9rt6590m78/+9Pnzw8PJzqT8nTDXv5yjtPA+Cl199oFy79pt0/vtsunj/bDl650Da7v+rxgwABAgQIvCAC2yX1ffdz3+7nwOW3BMAXZPuuSeD5COz+ZHz3iw7Lj+9/Y/c/ns9AvkqAAAECBFYWuHN03G7ePmr3H7Z2fO+o3bv5v3br8JN2/epHAuBp7eLkvwPw4PLb7Rev/b5tz5xtrfk7/07L2DkECBAgMI/AZvPd33bjF8Dm2ZlJCVQT2G4fLyFw+zQGVruh+xAgQIAAgR8XOLPZtG8e3Gl3vvxPu33tX+3m4T8EwNP6neVkALz06zfaz3/1u/byxVfb/tlzp/UJ5xAgQIAAgckEngRAfxf8ZHszLoEKAk/Cn/hXYZnuQIAAAQKdArtfBLt/dL3duPpxu/3Fv9vRV58JgJ2GP/n4yQB47mcH7eULr7T9l863zd7+aX3COQQIECBAYDqBJ//w73RzG5gAgfkFtv7R3/mX6AYECBAg0C+w/Jsvtu3Rw+N2/PXn7cHdG+3h8W0BsF/yx984GQBP60znECBAgAABAgQIECBAgAABAgQIEDgtAf8nIM8oKQA+I6DXCRAgQIAAAQIECBAgQIAAAQIEQgUEwGfkPTg4eP8Zj/A6AQIECBAgQIAAAQIECBAgQIAAgTCBw8PDN8MODzh4E3CmIwkQIECAAAECBAgQIECAAAECBAgQSCIgACZZhDEIECBAgAABAgQIECBAgAABAgQIRAgIgBGqziRAgAABAgQIECBAgAABAgQIECCQREAATLIIYxAgQIAAAQIECBAgQIAAAQIECBCIEBAAI1SdSYAAAQIECBAgQIAAAQIECBAgQCCJgACYZBHGIECAAAECBAgQIECAAAECBAgQIBAhIABGqDqTAAECBAgQIECAAAECBAgQIECAQBIBATDJIoxBgAABAgQIECBAgAABAgQIECBAIEJAAIxQdSYBAgQIECBAgAABAgQIECBAgACBJAICYJJFGIMAAQIECBAgQIAAAQIECBAgQIBAhIAAGKHqTAIECBAgQIAAAQIECBAgQIAAAQJJBATAJIswBgECBAgQIECAAAECBAgQIECAAIEIAQEwQtWZBAgQIECAAAECBAgQIECAAAECBJIICIBJFmEMAgQIECBAgAABAgQIECBAgAABAhECAmCEqjMJECBAgAABAgQIECBAgAABAgQIJBEQAJMswhgECBAgQIAAAQIECBAgQIAAAQIEIgQEwAhVZxIgQIAAAQIECBAgQIAAAQIECBBIIiAAJlmEMQgQIECAAAECBAgQIECAAAECBAhECAiAEarOJECAAAECBAgQIECAAAECBAgQIJBEQABMsghjECBAgAABAgQIECBAgAABAgQIEIgQEAAjVJ1JgAABAgQIECBAgAABAgQIECBAIImAAJhkEcYgQIAAAQIECBAgQIAAAQIECBAgECEgAEaoOpMAAQIECBAgQIAAAQIECBAgQIBAEgEBMMkijEGAAAECBAgQIECAAAECBAgQIEAgQkAAjFB1JgECBAgQIECAAAECBAgQIECAAIEkAgJgkkUYgwABAgQIECBAgAABAgQIECBAgECEgAAYoepMAgQIECBAgAABAgQIECBAgAABAkkEBMAkizAGAQIECBAgQIAAAQIECBAgQIAAgQgBATBC1ZkECBAgQIAAAQIECBAgQIAAAQIEkggIgEkWYQwCBAgQIECAAAECBAgQIECAAAECEQICYISqMwkQIECAAAECBAgQIECAAAECBAgkERAAkyzCGAQIECBAgAABAgQIECBAgAABAgQiBATACFVnEiBAgAABAgQIECBAgAABAgQIEEgiIAAmWYQxCBAgQIAAAQIECBAgQIAAAQIECEQICIARqs4kQIAAAQIECBAgQIAAAQIECBAgkERAAEyyCGMQIECAAAECBAgQIECAAAECBAgQiBAQACNUnUmAAAECBAgQIECAAAECBAgQIEAgiYAAmGQRxiBAgAABAgQIECBAgAABAgQIECAQISAARqg6kwABAgQIECBAgAABAgQIECBAgEASAQEwySKMQYAAAQIECBAgQIAAAQIECBAgQCBCQACMUHUmAQIECBAgQIAAAQIECBAgQIAAgSQCAmCSRRiDAAECBAgQIECAAAECBAgQIECAQITAt6UyJRdW5kjdAAAAAElFTkSuQmCC"/>
          <p:cNvSpPr>
            <a:spLocks noChangeAspect="1" noChangeArrowheads="1"/>
          </p:cNvSpPr>
          <p:nvPr/>
        </p:nvSpPr>
        <p:spPr bwMode="auto">
          <a:xfrm>
            <a:off x="215900" y="21167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864" y="2060848"/>
            <a:ext cx="6480720" cy="363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81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1345450" y="1085260"/>
            <a:ext cx="7605600" cy="87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rgbClr val="434343"/>
                </a:solidFill>
              </a:rPr>
              <a:t>Главное окно специалиста</a:t>
            </a:r>
            <a:endParaRPr sz="2400" b="1" dirty="0" smtClean="0">
              <a:solidFill>
                <a:srgbClr val="434343"/>
              </a:solidFill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403350" y="3"/>
            <a:ext cx="7489800" cy="8296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Разработка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 smtClean="0">
                <a:solidFill>
                  <a:srgbClr val="323C8D"/>
                </a:solidFill>
              </a:rPr>
              <a:t>приложения</a:t>
            </a:r>
            <a:endParaRPr sz="3800" dirty="0">
              <a:solidFill>
                <a:srgbClr val="323C8D"/>
              </a:solidFill>
            </a:endParaRPr>
          </a:p>
        </p:txBody>
      </p:sp>
      <p:pic>
        <p:nvPicPr>
          <p:cNvPr id="195" name="Google Shape;195;p24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16"/>
            <a:ext cx="1243012" cy="6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6936900" y="6392916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" name="AutoShape 2" descr="data:image/png;base64,iVBORw0KGgoAAAANSUhEUgAABQAAAAL0CAYAAABTQJp2AAAAAXNSR0IArs4c6QAAPWh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zd0FBQUdTQ0FZQUFBRDN2WmNBQUFBQUFYTlNSMElBcnM0YzZRQUFBQVJuUVUxQkFBQ3hqd3Y4WVFVQUFBQUpjRWhaY3dBQURzTUFBQTdEQWNkdnFHUUFBQ2lyU1VSQlZIaGU3ZDBIbUpUbHZmRGglMkZ4YXdncUdKV2NRQ2lvalJ4QnJGeEJZc3g0Z294bllzbng1VHJGRVVXeFExOWhveE1haUFVUk9NTGFoclJ6bUlEU3hFelJwUUlZZ2dvb2lDc09wSzJkMXZabllXRnRoOUtDNGVnZnYybW12bWZhWVBXMzc3JTJCTXc3QlNVbEpkV1JOMlhLbE5ocnI3M3lXd0FBc0hyWmZQUE5ZOUNnUWJIZWV1dmxSeUlLODhleCUyQlc0bjUwOEJBTUMzWiUyQjdjdVZGUlViSEVRNjNLeXNwNnoxJTJGMGtMMWMxdXpacyUyQnM5diUyQjRoZTVrV1hRN0xYWDVSODJlWTk3JTJGZ3JSaDRTaXN6ekFBQWZLcyUyQiUyRnZqaiUyQlBMTEwlMkZOYkRldllzV1B1dUx5OFBENzU1SlBjNlpRTk50Z2cxbGxublpnd1lVSlVWVlhsUiUyQnZYdEduVDJQMk1sNk9vN0hjTnp6QiUyRk14dkYlMkJYYzlGWSUyRjg2ZiUyRmx0eGRvY1hqZkdQejRvTGlvYTM1Z1VTME9qNzZESDRsNnJsb2plJTJGNzlkYSUyRmZJZzd2TzNpaCUyQjhyZXglMkYyRExvb2U1OThWajJlT0c3cXJ4V3gwZnZ4bFdTNFBBTUJxcDVHQ09hTnlWbnpkZW9kWXVIdGJ4RDY3dEk5MThsdjFtbkZmbkhISWdYSGFYZm50UmMwWUdWTXJta2ViemZQYkxmYUpYZHF2RTBVdE5wNGZ1czA2dElnMVoweU0wcXYlMkJYJTJGejg2RXRqUkg0Y0FBQyUyQnFjV0N1Y01oRHl6WDhYMlBGOFNMWmV2RUMzWEhOem94WG51aEtrWlBqUmowJTJGUWR5TThIWjhhZWVlaXAzbkkzcjdQSDVBJTJGNlVPOTdvJTJGTCUyRmtqdSUyRktuNSUyQmRSZTV3eUExeDl6c3o0c1l2OHJlNzF5JTJCaWVjVyUyRjRyU0h0bzV1bVdMT1h1Nm96aTNpak9FSFpHNyUyRmh0eDJkbFk2ZTN4TjM4RzU0NmNlSDFRem5yMSUyQjVuaHc3ZTMzNlJDWFoyNm5kcnp2NEpyeHA1NTZ2T2J5JTJCZHVaJTJGemp2eW8lMkZudHdkZDFIV2hiY2VPSFR0MjdOaXhZOGZMZnR6MWxCZHl4M3VmODNyeXVQYnlQenp1cWR6eGtpNiUyRjliRlA1STUlMkYxbnRVN25oSmwyOUlJNjFoM2lqTyUyRjh1VjBhUjBkSFE4b1NTR0hYaGEzSlZiT3RFdmZ2TEd1VEZsOTh4NUE0JTJCT1MlMkJ0TSUyRldiaiUyQk1vbUElMkJQb1N5ZG5ndm5zbVBLcjAlMkJMWjglMkIlMkJLJTJGcnZNaW51eTE4OHV4Yml0ZTB6dm03bmU1UFBqTDFjMmlZRkhYeHFUYzllN054NXQlMkJjdm9QcjF2SFAybjl0RzMzMCUyRmlqU05QaTBjeXdYelZGb1BqeE96WXdHT2o5YiUyQnV5TnolMkJpTXg5M1JVM2x3eUxBeSUyRjZPak4lMkJWQlE5VWpPam5SMiUyRlphdnhjY1hSZDhidWQ5MFNXNDJ2dVh4MnFjWmR0MndWNDYlMkY0WGN6OXpjMVJNaXh6JTJCV2N6WSUyRjEzanhiajdva0RUM3UyNXZrdThwd0FBRmgycThrYTVyeHB0OFlUNzdXT0hiSlRzdG1sRTIwJTJGalZFTExiV29XZXVjbldIdXYzdEpOSiUyQiUyRnpxSldaWHc2NnA1TWJHZk1lRHBHZnZCRmJqVEszNHRaVFR0RnQ2NGJ4VkdiTjQyeFE1JTJCT3AwZE9pYUxNOVZ2c3MwdVVWRTZMY1RXWFhHRE9lJTJGRk12bVluM2YxT1RNMGM1eTViTVNydXlUJTJCbTJ2SFk2S2pvM0dMQjVXTlM1bm1NSzRvMm0wJTJCS3U5JTJGNU5GcHMzRFZhN05JNktrWU5qZmV5eTA1YTdCSnQxNW9SRThVeUFNQXFyM0dET1daa1FuWnF0TjM3b3VoeDRyN1IlMkJ1MTglMkZPWmtaNXl2ajYzR1h4cjc3YmRmSEhuSE83SGt2eVB5c3ZFOHBXbDAydiUyQnclMkJhRTZJM00lMkZjemJlSVk3cDBEem1qQjI2d3RZdFQ3cDdYTXpwdEglMkJjc05NNk1lV0oyek9QbzBsc2ZrSW1tRDhkVmVlNUFRQ3dxbXJrWU02RTdIMSUyRmlEZm0lMkZDQ08yalk3RTF3M1k1dEZoeFpyeG96Y3RPeFN2Qmx3SWRrUW54Sk5PJTJCMjBJRlFuM1IzdmZObzJmckxZJTJGVFFzRzlrVkxiSXoxVFhiR3gzVk9kcG1UMlJ2YTBhSDJMdDJWeHdiblJqN2IxNFowN0xUMXZuWjdaMUs1bVpDZlVhTSUyRkRRVDdqdTFqVThYbmpvSEFHQVYxZWpCbktuUHVIWElsS2ljJTJCc3dpNjNzejQwJTJCOEZ5VkhacGRrRElxRDFwbTU5RFBNR2JuWWJiNW1uVkNkRkhlUHE0am1heTdEMG9oSlYwV2ZGeXVqNjBVMXkwSnU3akNuWmtsRzVyYXU2dk5pVkhhOUtEZiUyQlZQOWRZdGI5JTJCZlhKdWRudG9sZ3pIJTJCclpHZWVLZGZJeERRREFLczhIbHdBQThIOHElMkI0YSUyRk9YUG01TGNhMXFKRmk5eHg5ckpMOHliQjdCdiUyQnNtJTJGbW16bHo1aExmOUZkWVdCamIlMkZzJTJGVDliN3ByJTJCQ1hmJTJGNHNGOHl6UGhrWEg3N3pmTFJyMXk1M0JnQUFyRTdXYkxsWnJGbjFhWXglMkI2ODJZOXM0VDhjVm5FM0xqODJlWXR6M291dmg2OXV4WWYlMkYzMWMyY0FBTURxWnQxMTE0MUpreWJGckNsdnhzUiUyRjNwc2JteCUyRk0yJTJGVzhJU29xS3VLMlB2dm56Z0FBZ05YTjMwdGZqSmZHZkpVTzVxRURqOCUyQmRBUUFBcTV1ciUyQnowY3c4dktZOGJFa1RHNXJEUTN0Z0wya2dFQUFLc09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RUpCU1VsSmRmYkVkajF2aUlxS2loZzY4UGpjR1FBcFZabWZIUE1xY3o4JTJCNER1dm9DQ2l1S2dnTWtjQVNWZjNlemlHbDVYSGpJa2pZM0paYVc3TURET3dYTEt4WEZrVkRnNHJ4V0ZlWmVhUHZNd3h3UEl3d3d3c2w5bHpxM096ekUyeXMzYW03ZmdPeSUyRjV4bCUyRjFhYlZwY0VFV21pWUFsTU1NTU5LS2FTaTRzcU01RmlJUERkJTJGWGdEenJnbThyOEtBRUFBQm9pbUFFQUlFRXdBd0JBZ21BR0FJQUV3UXdBQUFtQ0dRQUFFZ1F6QUFBa0NHWUFBRWdRekFBQWtDQ1lnUlZtOXVpYm9tdHg5cU96aTJQSDY4dmk2JTJGdzRBS3hNQkRPd2dzeU9jVSUyRjlMVVpXWms5WHhxaGJCOFZybiUyQmZPQUlDVmltQUdWb3hacjhjOUElMkY0WjhmMmZ4U0c3dFk0WSUyRjJBOCUyQnBaaUJtRGxJNWlCRldMVzZNZGk4THNSYTI5M2JKeHk5QSUyQmlLTWJIblFPZmo0JTJGejV3UEF5a0l3QXl2QUolMkZIaVgyNlBkNk5sOVBpZmJySDdQaWZFJTJGdXRFVEh2czNoZ3hKWDhSQUZoSkNHYWc4WDM4Y3R6MzhOU0lsdnZHTDNZdWljTDJQNDNEOXNvVTglMkZUU0dQRDBlMUdWdnhnQXJBd0VNOURJcW1MaTBJRXglMkJOT0lOZ2NjRVYxTE1rT0ZHOGNlJTJGNzEzckJOZnhmUDNQUiUyRnZKNHA1JTJCck5ueENZRjJUMXIxSGRZSTFwdnNXZjhac0RMTVhWdSUyRmdwWjA1JTJCTk16YXA3JTJGS0xIM2E1NVQlMkY1S3kwd2IlMkZyWUdIYnJ5YkhYRHphTTlYSjc5Y2djMW1nZFclMkJ4NWZGeHgzNmlGNzZ1dTl3ZkU3cm5iM1NWeU4xczFJOG9ldkRTTzJMWjFySmtiTDQ3bUhYYUwzJTJGeDVXSXlmV2YlMkJUZm4lMkZBN3JuN2EzJTJGS001RjV5ZXBSRlo4ODg5djhhOUklMkJUbm1tN3FYbXhiU3l4JTJCT1dDNDVhN0xGdnNrT1BPT3ZPUlY2bnV1Wk5qN0hEYm8yVDklMkZwQmJMaGVjYzMxaXB0SHUlMkIwT2l5c2VleWZxZmJpTFB0OTZUWTluejlna2QzdjF2ZGJ6YjZQOUtiSFFVNm1qNnBObjRyZjVmOCUyQkdYcGVxV1dQanlhdVBpSjAyclgydEZ6a2tiaDlnV1FsbW9IRlZmUkF2M0Q4c3ZvdzI4ViUyQkg3QlFiNUljMzNPUDRPS1IxeEZmUCUyRkRrZSUyRlBmeTdtQnVUbncyZG5qMCUyRiUyRlZQb3V1WlElMkJMamJ6eFZQUyUyQm1ETHNrZHUlMkJ3UmZ6c3BGdmkyZEVmeHF5aVZ0RyUyQlhmTW9tdk5aakIxJTJCWjF4NHhJNnglMkJVOHZpbWVYZEdkZmo0bmJEOTRpdGp2azRyanZ6ZkpZdDZSVnJCR1ZVVDdoaGVoJTJGNnMlMkJpeTg2OTQlMkJubGVNQlZVeDZMYzQlMkY1VTB6TWJ5OXNjang4MmdGeDhwViUyRnIzbnN1VDJTWkdRZSUyQjhSJTJGUGhKJTJGT0g2WDJMejdnSGg3MFpmN2kzJTJGR05idVd4QlklMkZPeWx1ZVhaMGZEaXJLRnBsSDI5bGVVeDU0NEc0c1BzUFklMkJkemh6VVE4Q3RZMVpSNDdOeGo0ayUyRjFQJTJCR2NxayUyQkdSdThkdXNUJTJCNTk4WHI3MyUyRldjek9qd09zS0lJWmFGU3ozMzQ0JTJCajN4WlVTYiUyRjRwRGRxck41WXdOZG83REQyb2JVVGtxJTJGdmJFTzB2ZUolMkZPR0o4ZlQwNnFqdXJyT29YSm12RHY0TjdGNVVXVzhkJTJGTTVjV2RaJTJGbFphN2hsOTM2OTcyUW5SZjdmc0dSdkd5VTlQcXpOZUhTTlAyaXgzbFV4MnhTZER6NGs5OXZsOWpKalpORFk1OU0lMkZ4MHVTdm9uTDJwekZwOHN5WU4lMkZlemVIZklsYkZ2bTZJb2YlMkJXeTZISE1iZkh2ciUyRkpYWGN5MGVPUzhJJTJCTGtVYnRHMzVjbXgxZVZzJTJCUFREeiUyQk5yN09QOTVIem8lMkJ0Nm1ZWjk1OGI0eFclMkYlMkJIaE9XcFptckpzWDl2ejAyN3B4YUZFMmJGdVVINnlxTVZudGRISU9HajRtcFgxWE9mNDZWWDAySkY2JTJGZE16SjNHJTJCVkRMbzJiWDFna2ZlZk1pbyUyQm16b3VTJTJGUzZOMHJLcEN4N3YzRTlpUk81NmMlMkJLZEc4OWQ4UHAlMkJhNnBpMHYyJTJGaldQdm5CcEZUWnRHZmM4NHV6NyUyQnFRdU9qaHZIVlVhejNhNk01N0wlMkZablglMkJmYXNuOUklMkZjUHoxQUl4TE1RQ05hc08lMkZsRFE4OU9yclc2ZVdJOVdPSGc3dEhKcG1qYk9EZmwyJTJCZnpJWE5vOVBQVDQzZiUyRkNpN01UMCUyQm1QWkZibmk1ekhvMWJqbnpqekd1c2lnNm5QcElqTHozNU9qYWJxMEZQeFNMVzBhbmZjNlBoNGJmRXYlMkJWS2MlMkZ5b1JmSGRVTWIyc2ZIJTJCSGpxMWEzaWJ5JTJGZEg2ZDJiUmRyMWQ1STl2RjJ2ektlZk9xUzJEcFRmJTJCV1BYQmEzdjFLZVAzTkpzdkY0WnB3NGVHWVViWGxjbkhub2h2bnh1amFLbmhkZkVrZnR2bVdzUCUyRjlPTTNlNzF2ZGoxN1A2eDVXN1pyY214JTJCdiUyRldlVEZMbHdydHI5NlZJeDV2RThjdVBYNkN4NXZjWnZZNWF3QmNkMGVtUWRiJTJCVVk4JTJCc3EzJTJCdzdOcWtuM3g1a25EbzZaUlZ2R2NXY2Vtdmx6cHg1ZlRJelhSazdOblBoJTJCSEhuZUNiRmIzWDh6Z0JYRXp4bWc4ZFR1ZXprNnhwRkg3Qml0YTBiblczJTJGbiUyRjQ0ak5zNmNHSDlQM1B2YWN2NFAlMkY5bmxNVDNYeVd0SGkzWFh5QTB0aiUyQm4lMkZ2RGZ1ZUN0VDltMk9paHN2MkRjMmFPQ240VnBkRG84JTJCcDJ5Uk9UVXQlMkZ0RiUyRmFBTkxJNHBpaDNQT2p3TTNhWkxmWGxqem5ZNkxjN0s3Q1lteDhlaHo0NWZxRXc5bmo3MHJUc25GWTRjNDZjYXo0bWVMdnBoTE12ZnJxTWpkVVp2bzFHN2QzTkI4MzlzNWpqbmlSN0ZlZmMlMkI1c0VWczlzTnNxbGJHZTIlMkJPJTJGJTJGYVdaY3dlRzNlZGNtSU1ucG41QSUyQmFrRyUyQk9zWlg3Q0FDdU9ZQVlhemZSJTJGM2hkM3Y1czUwYkZuZE4lMkY2ZXpXRGRiWGNQZzQlMkZLaHVmayUyQk9CUVNPV2VaJTJGTTg2YVBpZEtyZThlZk0lMkZmUmJOJTJGZWNkUzJ6ZkxuTEt2Wk1lWDFGM1B4MjdKYmo5aGhvWm53UlRXUExicnRGOW5PJTJGJTJCcmZvMkw4OUpyUmhXMFZoM1RyRkd2bXR4WlQyRDUyM2k4M0xSNlR5OTZMZW0lMkJpcmt3OCUyRnYyc1h2RllMaDc3eFFWN3QyMWdlVUk5cWlwaXh2dXZ4cURmSGhFWFpQNTJhZGJ0OTNGMnQlMkZxZllGWEZqSGolMkY5V0h4JTJCQU8zeENWbm5SZ0g3ZFFwTnR0dzA5ajdwc1FDNGhWaWRvejklMkIxblI2N0daVWRUaHBPaDN3ZDdSdHFFbnZPNFdzVSUyQlA3TmZRUjNIUDFiZkhpdzIlMkJxeEdnOFFobW9KRjhFaSUyRiUyRiUyRmQ2YUdkangxOFZ1TGVyWmMwSEJldEgxeW14UlIwejdSJTJGOFltdXF5eWYxaW56WUxYNzlKcTYzaW9CdmVqJTJCM1BmeWhldmUlMkJFMkxMQlFsMlNMMlBhQnpWenB4dHUweUZhNWs0MXJPV21XJTJCV0NPU3JuUm1XOWE1RFhqdlhXVFQyWXdpaHVVbE9BMHlkTWpRYVhRdWRVeEppJTJGbnJGUVBEWTAlMkI3M0FnajFURkJTdG5YbThQNDdqN3BrWFA3JTJGODBYajFINyUyQkpINnlkdjFpdGVWTmkyR1g3eE1ZdFdzYW0yJTJGOHNEampzNVBqOUgyNkwwdGZHeGZ1ejFvcld6WmM2enh0RnhaaSUyRnhobTlIcXVaVGU5M1FleWRmTUxONDhlbjN4YVhkbDB2eXAlMkYlMkZYZngwZzZheFJ1dE5vbE9uVGpXSFBjJTJCUFYlMkZLWEJHZ3NnaGxvSExYN1hsNWFYejBiZHolMkI3SFB0a25qTWxucnY1dkxpZyUyRjNNeGVTV2NYRnk3VmJPb2YlMkJGR2pZb3hnNkwzMlU4dVpUdzJyTEw4M1NpOXB2ZmlyMVBWSnpIMG5EMWluNHVlaWNuVm04U0JGOThSajc3NDc1ajQ0ZFNZTmFjNjVzMGFFJTJGY2NYJTJCJTJGcTRSV2pZa3dNNm4xMlBEbCUyRk5uMkRKZjVpS2x4JTJGOSUyQmp6d2tjeCUyQmFWYjQ1Z3QxNG81bjAyTWNlUEcxUnpzTlFOWUFRUXowQWdXN0hzNXRya3EzcWlvczllQ3hRNHpZOFR2c3Y5TCUyRmF0NDVzOFBSb043bUt0dkx4blZjJTJCT3owZmZITHpmNFR6eDR6dDV4OEUxbFM3VWVlSEZOWTkwV05ldDZwMDM0S0dibFRqVnMlMkJvVFJOVFBuYTdlSTVWczIlMkZYbE1HanM1ZDZyTlppWFI0RUtTdXZGNDZtMXg4YjVManNjYUxXUFB2dTh2ZUozbXpvcEpMOTBTQjYxWDh6cnQ4JTJGdVhNbyUyQmdSdFdFMHJqaWolMkJPaWN1M2Q0cWJYUmtmcEpjZkZBYnR1RlJ1VnJCJTJGTlVpVyUyRlFsVEVtRUc5NCUyQnduczdQcHA4WnRGemU4bG53eHN5ZkVFNWVmRzM5N2UwNTBPT0clMkJlUHZ6JTJGRjVDN0NVRFdBRUVNJTJGRE5WVTJJcDI5JTJGSXI3TW5Oem15UDJpYzNLcFJQUFklMkJxQWpZNnZNcWNvMzdvdW54eTVMOGhaSHl5Nkh4b1dYZG85MW9qSkdEWDRwYWpKMFdhMGJHJTJCJTJCNFMyNlBIUjg5ZEclMkI4bkZ4TVBTdmVIZnBVTHBqYjdMeFRiRnB2N1k2TkY4b1NlNVNZOVhZTWVmUzl6SW1XMFhXM3pnMHNBY25FNHgyblJhJTJGYWVMeXcyMkp2bWx4cXhjMmlmZGNUNHklMkYzbnh0YlpGNm50d2M5RUslMkZuRjA1JTJGUG1sMFRNanVyM21iSTJMJTJGYlJaZHE1RlJWUjRmdnZmdHZOV3ZZc3dkY1Zxdm10bjBVMiUyQjdNTG90OVJPdWlMSiUyQng4VkoyZGRxMjh2amdUOGVGcDNyZlFjalFPUHdFd2I0eG1hJTJGJTJGVmpjOFVLdXd1TEklMkZUbzMlMkZPYTN2SFczJTJCVVg4YXBmc3JzdEd4WUQ3MzRpbDNkRmFZMXIlMkZKJTJGOFRKJTJCUjJmbkYzOUxxaTRROUJxUmh6WDF5V2ZaZGgwWmJ4NjElMkZ2TnYlMkJEV0JZMlBlNiUyRiUyRkslMkZ4ZXIyTGt6TWhmTjlsdVRjcVJwc0Q0b2pjUng4dXJuSjAlMkZ6ajdkOFBpeTJXT3g2VlEzOXJyNlIlMkZHdE1WZSUyQktyNFpOaE5jV2wyUDlvcld1WG82SCUyRjI3MkxZbHpXejZSY3V3eE91bWxRYWwxNzJXdVpQZ1RaeDFDWEh4WGIxZEQ5QVl4TE13RGUwWU4lMkZMUlRzY0UlMkZ1bnA1ZHJyTEZaZER0OHA5eWVIOGJlJTJCMUM4dWRUN1pLNktXV01mak1zdmVqUyUyQnpPN0s3WkJkNjk5WDc5Sm8lMkZ1TTQlMkZlWmUlMkJROUJPVEIyT2FKZmpQaXdZc0dhNnV4SFJ6OTlWUnk4eDBuNTliVTN4cW03MUxQbmo1eTFvOFVIbDhjZWU1MFREJTJGNzdzNmhkTWx4VjhWRzhkTVBCc2NkSlQ4Yk1hQmI3WG5GZTdOUEFIamslMkJldTd4ZURWelAxdWU5OWU0WkduamNkS0Q4ZnRMN283blJrJTJCSjhvWFdLVmZFUjZNR3hkbSUyRnVpR3luZDVzeDkyaWMlMkY0bXY3ZlJWckZwN29YJTJGWSUyRlM2WmtpOFg1RiUyRnhwbm5PNmIwd2pqNDhEdWpvazEyRjNncjJFZlB4ZU92enN6OEhYSmUlMkZQV1NaWmxObnhXdjNIWkpESjZaJTJGWG83Sjg1cTZBVUZhRVNDR2ZobVpyMlIzJTJGZHlVV3g3JTJCRDdSYWFuMlhMRkdiSG5BOGZIVGJMaU52ek1HUGwlMkZQbW9oNjlwSlJVRkFVNjIxeFNOeVclMkZaUzNIJTJGZUpHNDdiWm9tejJRMHJqUFc3WFJHUERUb3VPcXd4Sjk1JTJGNEpUWWRjTzFvMmlOMXJIUmh1dEZjWk5Xc2NXJTJCdjRzaDA0cWk4MG4zeDVCclV1dHJ0NGx6Yjc4cDluenZEM0hJMXEyamFlWTIyclZlTTRyV0xvbWY5QjRTMHlxYnhZJTJGN2xNYWRKMnlaZkx6WmVCelFlOWRvS01zWFUlMkZWWkRQdjkwYkhIRDlwRjg2WjFYcWVpdGFOa3gyT2klMkYlMkJqWjBiUnpyJTJGaEh2ME9qZmY0cWhSMFBpWXQ3Ylo3NTF5cVBWNjdZTHpaZGU2MW8zYTUxckpsNXZsc2RkSE5VbmpJZ3JqbDBTZm42Y3B5OGVaMzdXJTJCalFLdmJLNzVidTVaTTN6NDIxUCUyQldaJTJCdmZuWExSbG5EZWdkJTJCeTYxRTg0OCUyQmZadSUyRmZGSlRmbHB1dmpxRDVIeHpiTCUyRndVQXNOUUVNJTJGQ05USCUyRjklMkZwcDlMeGR0RzRmdms5Z1g4U0lLTjkwblRzaDltTWUwZUhMd3EwdTVUJTJCYWlhRmF5YlJ5YTNWM2FrRDZ4MjlKUFN6WmdyZWgweEIzeDdnZXZ4RjFuOTRqdDJ6V1Bvam1meFFjZnpvcWlWcDFpaiUyQk11ajN0Zm14UmwlMkZYckdaa3Y0MyUyRjdyZERraEJvOGVFYmVmdEh0MFdQUHptUExaN0NocVZoTGJIbnB4NWpiR3hRdVg3cGwlMkJROXR5eEdPMDdCcTlydnlmMlBNSEhhTmQzVjNCTlcwVkcyOSUyRmFGeDg3MnN4cWV3UHNjOUNkOXd5OXJobVZJeDU0cW80JTJGRWV0TW4lMkI2ekluUHBwVEh1dHNjR3BjJTJGJTJCbW9NdVdUUCUyQlA2Mzhwc2hPNXMlMkJJSG92MHhQJTJCSlA3MyUyQmo3eDlKZlpMN2N6NCUyRlFHOWk4TjBOZ0tTa3BLcXJNbnR1dDVRMVJVVk1UUWdjZm56Z0JJbVQwM29xcTZPdFlvenNSdllVRiUyQmREWHolMkZvRFlmZE5meCUyRk94YyUyRlFiTnpKTzJpdyUyRlRzNzBaOCUyQkk3ZmE2S1NwUGZqcmUlMkJQUGV5JTJGOG14bTlvenJ6cTNCcnVwc1VGVVdTYUNGaUNxJTJGczlITVBMeW1QR3hKRXh1YXcwTiUyQlpIQndBQUpBaG1BQUJJRU13QUFKQWdtQUZZSVZydTJUZmVyNjZPRCUyRjRQMXk4RE5BYkJEQUFBQ1lJWllIbHQ4cXQ0cnJvNnFxdnRJUU5nVlNh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DZ29LU21wenA3WXJ1Y05VVkZSRVVNSEhwODdBMWc1VldhJTJCbyUyQmRWNWpkV29ObHpJNm96JTJGelV0eXZ6bFhWaVFINFh2bmpuenFxTXE4MzNScEtnZ2lsYndORkZCNWx1aFNlWSUyQnNzZkF5dW5xZmclMkZIOExMeW1ERnhaRXd1SzgyTm1XR0dWVXhWVmY0RThLMnJ6b1I1YmhZS1dLV1lZWVpWek56S1REVG5adE15ZnhHdndGbXU3QXh6VmFZTzFpaHVuQm5tQng5JTJCSWxxMiUyQkY1JTJCQ3hyUHZLcUNUTWhtWjVlck05OFRLeVpucDglMkY0UExwMzMlMkY5YiUyQmQ0RFZxejZacGdGTTZ4aVZ0WmdIdjdjaU5oajk2NzVMV2c4MlNVWmxWVVJUWXRYM0pLTTdOZnZyaiUyRnBLcGhoRldCSkJnQUFMQ1BCREFBQUNZSVpBQUFTQkRNQUFDUUlaZ0FBU0JETUFBQ1FJSmdCQUNCQk1BTUFRSUpnaGxWYyUyQmN0OW9uTkJRUlRrRDEydWV5dCUyRkRnQ3dOQVF6ckFZNlhsc1cxZFhWTVd2a2hiRnBmZ3dBV0RxQ0dWWnhYNDJmRUswNnRjNXYxVkglMkJjdlRwWER2ejNDYU9MZjBvT3hndjklMkJtODBHejAxTHVQenA5WGU1MHVrWjJrJTJGdUxWeSUyQkxRbTBiWGpHZE12ZnVVM0RnQXJHb0VNNnpTeW1QQ096Tmk2dzdmejIlMkZYbWhwMyUyRjNmM21Iak5sTnpNYyUyRlhIZldQR0w4JTJCTm1pN3VHTmVXWmNZeTQyUE8zanAzNlJxWm1MNjJWd3h0WVk0YWdOV0xZSVpWMmxjeGZrS3JXR3lDZWVyUXVIZjhPWEYyajN4SXR6MHdMamp4c3hqN2FjMW1mY3BmdmpaNlRUdzV6dTJXSDhpWWNGSFhLQzR1enMxR2IzRDBzJTJGbFJBRmkxQ0daWWxaVlBpSGRtYkIyTFRUQXZxMW12eExXOUpzWjUxeHdVRyUyQlNIc2phOWRFVE1temN2Tnh2OThhQTk4Nk1Bc0dvUnpMQUtLeCUyRjllQXh0MVNrV1c4SGN0bHNjMGZIYXVLNTJiZkxVUiUyQktLVyUyQnVaaWM0YjElMkIlMkJhbUhqZU5WRTdJUTBBcXhQQkRLdWtMJTJCS1ZpN2VLNXJzTWpwNW45NGpGTzdkdEhEV3diOHc0cUtUbURYNGJYQkc3RGZ0ckEwRThNMTZlMlhQQjhnMEFXTTBVbEpTVVZHZFBiTmZ6aHFpb3FJaWhBNCUyRlBuUUdzbk9aV1JsUmx2cXViRkdYJTJCSWk3SUQ2NEFzJTJCZG03NmM2MWlqTzNFOGozTkh3NTBiRUhydDN6VzlCNDVrenJ6b3FxeUthRmhkRTBRcWFKc3AlMkIlMkZlNzZrNjdmeXZjZXNHSmQzZSUyRmhHRjVXSGpNbWpvekpaYVc1TVRQTUFBQ1FJSmdCQUNCQk1BTUFRSUpnQmdDQUJNRU1BQUFKZ2hrQUFCSUVNd0FBSk5nUE02eGlhdmZEWEpUZEQlMkJ4S3RCJTJGbWh4OTVLbHAlMkJiNzM4RmpTZWVkVUZtYSUyRlZ3aWd1ckk3Q3FNcVBOcTdwbjglMkJNQTd2dkY1bHZDZnRoaHBWY2ZmdGhGc3l3aXFrTjVoVXRHOHpWbWYlMkJhWnVOQUhmQWRsdjNna3BvUEZGbHhIMXhTVjNIbVByNk4lMkJ3RldEQjljQXF1QjJsJTJGVzM4WWgyOG4xalRzNGZOY08zOWJYcWxpR1ZaTnZhMWpGRkdUQ0lQdEwyOEhCNGRzJTJGaUdWWU5mbldCZ0NBQk1FTUFBQUpnaGtBQUJJRU13QUFKQWhtQUFCSUVNd0FBSkFnbUFFQUlFRXdBd0JBZ21BR0FJQUV3UXdBQUFtQ0dRQUFFZ1F6QUFBa0NHWUFBRWdRekFBQWtGQlFVbEpTblQyeFhjOGJvcUtpSW9ZT1BENTNCa0RLN0xrUlZkWFZzVVp4NWklMkZ2d29MODZQSjc4T0Vub21XTDclMkJXM29QSE1xeXFJNnVxQ0tDcXNqc0tDM0slMkI4UmpkOXh1ZlI4NkQ5ODF2QXl1enFmZyUyRkg4TEx5bURGeFpFd3VLODJOQ1daZ3VUUjJNQTklMkZia1Rzc1h2WCUyRkJZMG5qbnpxcU95S3FKcGNUYWE4NE9Oek5jdnJEcnFDMlpMTWdBQUlFRXdBd0JBZ21BR0FJQUV3UXdBQUFtQ0dRQUFFZ1F6QUFBa0NHWUFBRWdRekFBQWtDQ1lZWlUxTmU3dVhoQUZCWXNldXNSMWIlMkJVdkFnQXNrV0NHVmRsNng4VERVNnFqdXJyMjhIRU1PaUIlMkZIZ0N3VkFRenJLYktYJTJCNFRuV3RubmJ0Y0Y3bEo1JTJGS1hvOCUyRlByNHRuN3U2ZW40MXVFOGVXZnBTN2ZPNjh6cld6MUczaVY0OTlYRE9lVWZlMnVtU25yJTJGTzNZeUliZ0ZXQllJYlZWTE9kTDR0MzhqUFBIMSUyRndyN2l1Tm96SG54T25UN215WmtiNjQ3NHg0NWZuUnVsSFUlMkJQdSUyRiUyQjRlRTYlMkJaTW4lMkY4ODFQNnhPTUxtams2WGxzV3MwWmVHSnZtdHdGZ1ZTR1lZYlcxWUkzekJrZmZIYVBHZmxvejNQSGF1TyUyRnNyV3RPdCUyQjBXUiUyQnc4S3NiJTJCZTJqY213bnBzM3Q4UHo5JTJCWUp6OXklMkJueG44OXFOcjhhUHlGYWRXcGRzMUVyYyUyRmx0OHJQT2JZNHRqWHlPQThCS1J6RERhcWs4WHU1elVBejVaYzJNOFRlYkdaNGFRJTJCOTlQYmJ1a0klMkZwV3Bud0xzdk5ZTSUyQktSemZ1SDRPc3p3QmdKU1dZWWJYMFZZeCUyRmMyWSUyQmNzdGo5T01QeElTYU15TEczeEZQNWVPMiUyRk9XYjQ3THh4OGQlMkJlM2VMSXpJQlBIJTJGWnh0Ukg0cnFCTFdPelZ0blQlMkZ4djNaaSUyQlRuNVJlWFBhJTJCNXQ4NkFLeDBCRE9zbHRyR2dSY2NFcmR2azEweTBTRXVtNzdEZ2hubWpudkclMkI3JTJCcldVclJ2UHZFdU9aJTJGejQ2dE01YyUyRmFtRGZtSEZRU1c2OFlJTXJZdGNuQnNUUEMlMkIlMkJQSHUzT2pCWlhIWjI1ekNMbUw4bllJTTVvY1ZVYzNXQlFBOEIzVzBGSlNVbDE5c1IyUFclMkJJaW9xS0dEcnclMkJOd1p3R29vdTNlTEkxNkl3eDdQUm5MYTdMa1JWZFhWc1VaeDVpJTJGdndvTDg2UEliJTJGdHlJMkdQM3J2a3RhRHh6NWxWSFpWVkUwJTJCS0NLRnBCMDBTJTJCZm1IVmNYVyUyRmgyTjRXWG5NbURneUpwZVY1c2JNTUFNQVFJSmdCaFpvdG5OY3RoU3p5d0N3T2hITUFBQ1FJSmdCQUNCQk1BTUFRSUpnQmdDQUJNRU1BQUFKOXNNTUxKZkczZyUyRnpndzglMkZFUzFiZkMlMkIlMkZCWTFuWGxWQlZGZG45OEZjSFlVRnVWOTVqVzc2ak0lMkJqNTBINzU3ZUFsVmw5JTJCMkVXek1CeWFleGdoaFhsMiUyRmpnRW1EVjRZTkxBQUJnR1FsbUFBQklFTXdBQUpBZ21BRUFJRUV3QXdCQWdtQUdBSUFFd1F3QUFBbUNHUUFBRWdRekFBQWtDR1lBQUVnUXpBQUFrQ0NZQVFBZ1FUQURBRUNDWUFZQWdBVEJEQUFBQ1lJWkFBQVNDa3BLU3Fxeko3YnJlVU5VVkZURTBJSEg1ODRBVm02OWUlMkZlT2R1M2E1YmNhWDFVMGlld1BqOExxdVZGUVVETUczMFZWVVpUNVdpM00lMkZGY1pCWm10RmVIRER6JTJCTTY2JTJCJTJGUHI4RnJNeXU3dmR3REM4cmp4a1RSOGJrc3RMY21HQ0dWZFNOTjk0WVBYcjB5RzgxdmpuekNuTEIzS1N3S2dvTEZUUGZYWE1yTTlGY1hSQk5pakolMkY0QlhrZnVVMXV0TFMwdWpWcTFkJTJCQzFpWjFSZk1sbVFBQUVDQ1lBWUFnQVRCREFBQUNZSVpBQUFTQkRNQUFDUUlaZ0FBU0JETUFBQ1FJSmdCQUNCQk1BT3J0NmxENG96dDk0MmIlMkZ2VlZmZ0FBRmlhWWdkWGExRGVmak1tYk5vdSUyRjNqSXNwdWZIQUtBdXdReXN4cWJHbTA4V3gzSDlMNDFmalgwc1J0UVc4NWhiWTYlMkJPSGFOaiUyRnJEdlRmJTJCS3J4WVo2M2ppWTduQW5qcmtqTmklMkJkbXpmbXlJM1VaMmR0ZTc5V0x4NDYxNzV5OWZPWUUlMkJOSVdmMGpzZnEzayUyRnVPbVBpMXIzeXQ1RTVuRmg3Z2R6c2QlMkIxNDNkdllmdjVsTzNZOE1YOTdkVzhqZjluNkhuTm03UGpzODhsZXBhNjY5NVYlMkZIbVBtUCUyRjc4ZGZNWEJWamRDR1pnOVRYMXpYaXllSSUyRm8yckpMN0hiWTJIaHNmakZIYlB6YkIlMkJPdDhlTmolMkZQaEg0JTJCQTNoOGU0VFU2TVlabnRSODglMkJPbTU2TFROJTJCNndIUk1oT2ZSJTJGNWgwJTJGakxXOW5MWmM0N3VEVE9HWkNQMFdkUGowRWIlMkZpTTNQdjdSZzZQMG5BRTFNVDFmSm5Ddkd4b3RtMlZQZDRrVGg5WGNSdmIlMkJmdlRhaUV5Y1pzNCUyRjhnJTJCeDZWJTJGZXF1YzI5cXg1REpueEVmM1dqT0c1eDEzbk5rYWNHUlAlMkJOaXltZDZubk1XZXZ2cGhGN212STZmSEQ4aUhSJTJGejlueG11NTIlMkJzWDNkZk5YeFJnTlNTWWdkVldkamxHOFI1ZGN4SFpaYmZEWXV4ajJWQ3RNZkdQUFdQcjNPenFIMlBER3pJQnVYYiUyQmpEckdQSDklMkZkRHJ0bVBubmRUbjQzTmp5Z3clMkZpNiUyQnpHbmpmRmxRZms4N1RMYm5IWTNMZmpnOXdaTmNiY2VtcThlY2daMFMwWHpGbTFNOFNaJTJCenM5RyUyQlBQeCUyRjJkVG90akZ0eDRuTHZsQiUyRm5iZURaTzM3Rm01dmZZZDQ2UFMlMkZQM00zJTJCMnUlMkJ2SjhXZ200ajlZYkJxNXhvTG5scCUyRk5YdlMlMkJzdHEyajg3cjVFOERyT1lFTTdDYUdoTVBYZk5vUEhUNmpqVkxEcnBmRnhPZldiQXNZOEVNODI5ajhsbjVwUmFOWmN5dGNlcWJaeTRJNnB6YUdlTDglMkZWWGtoJTJCdTFZSWI1cjUzdmlJdHkwWHRySFBsUXQzZ205NWdmamJOTDhoZXRSOTNaOHg4TiUyRmxzRDk5VWxEdTQ2TlBhdURmQXY4c01BcXlIQkRLeWVjck9xTjlVc09jZ2Zzc3NiN3Z6Ym91dDdXOFdtWGVxWlhzN0l6VXIlMkZLUk9jJTJCU3VNZWVpYWVMdDklMkIxZ3p1JTJGSHNndmllT3FSJTJGRE9oMFFIVE45Zkg3Y1dmZiUyRjhTWlZ6YTBQQ0p2eTkzaXNMRiUyRmlyOHR1UEc0NXUzMjBUNTM0d3UwYmQ4NXNoUEJVejk0SjFwdW1iJTJGdjdIT2JrajJ4QkZNJTJGaUhmS004ZUwzbGZlWnhQS1lzZWJYck1rQTFqdENXWmd0WlJiVG5GQXpYS01XbTElMkY5RiUyQng0UXZEWTF4RjNXVUxYZU9oTFElMkJwZDBsR2REa3hiajY0TkhwdVhiTzhvZnViWjhZOXAlMkY4d2NoZmRzMjI4OW91YThhN1pkYzUlMkZxQTNrQ1ZIJTJCMDJOaXI0VnF1ZTRiOW5yRjdETiUyQmxibSUyRkxuSGl6UWRIYWMlMkJ0YThhN3Z4bG4zbE83TkdUQmtveU92V1pIejh5TnRkMzMxOUd0TlAlMkJZJTJGJTJGaFIlMkZEUXh3enolMkZ1WFU5T2I0JTJCTHJ1a1pKSDd5cjdwNzUlMkIzeHFrUDlZaVRGbjZnQUt1bGdwS1NrdXJzaWUxNjNoQVZGUlV4ZE9EeHVUT0FsZHVOTjk0WVBYcjB5RzgxdmpuekNpTDd3Nk5KWVZVVUZoYlVERklqdThlSjYlMkJiR1JkY3ZZUmFaYjhYY3lvaXE2b0pvVWhSUldKRDdsZGZvU2t0TG8xZXZYdmt0WUdWMmRiJTJCSFkzaFplY3lZT0RJbWw1WG14c3d3QXdCQWdtQUdhR3h0OTQyJTJCWnBjQlZobUNHUUFBRWdRekFBQWtDR1lBQUVnUXpBQUFrQ0NZQVFBZ3dYNllZUlhWdTNmdmFOZXVYWDZyOFZWRms5eCUyQm1BdXI1MGFCM1REekhWWVZSWm12MWNMTWY1VlJrTmxhRVQ3ODhNTzQlMkZ2cnI4MXZBeXF5JTJCJTJGVEFMWm1DNXpKNmIlMkZUQ0k2bGlqT0JQTlByaUU3N0E1ODZxak10UEpUWXNMb3NqJTJGVndXV3dBZVhBQURBTWhM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CVHVmOEZia1QyczI3cERmZ2dBQUtoVlVGSlNVcDA5c1YzUEc2S2lvaUkzQ0xBa0JZVkZVVkJRa04lMkJDNzc3cXFxcW9ycTdLYndFMHJMaTRPR1pOZVRNbSUyRnZQZTNQYjhZTzdZOVlSWWI0TXV1VUdBSlN2SVJMTlZYYXc4Y3JGY25mdVZCNUNVJTJGUU43MHB2JTJGaU0lMkZlZnlXM1BUJTJCWUFRQ0F4WmtlQWdDQUJrWDhmOEp4SzNwdnBHM2RBQUFBQUVsRlRrU3VRbUNDJTNCJTIyJTIwdmVydGV4JTNEJTIyMSUyMiUyMHBhcmVudCUzRCUyMjElMjIlM0UlM0NteEdlb21ldHJ5JTIweCUzRCUyMjQ1MjcuMDA0NDgyNzU4NjIxJTIyJTIweSUzRCUyMi0xMTQ2LjAwMjQxMzc5MzEwMzQlMjIlMjB3aWR0aCUzRCUyMjMwMCUyMiUyMGhlaWdodCUzRCUyMjE2OC40NCUyMiUyMGFzJTNEJTIyZ2VvbWV0cnklMjIlMkYlM0UlM0MlMkZteENlbGwlM0UlM0MlMkZyb290JTNFJTNDJTJGbXhHcmFwaE1vZGVsJTNFOOulOQAAIABJREFUeF7s3Qd4HOd97/vfVmDReycIEKxg750iKVHFKqS6KFuyrnzjNJ/jnDjJSTu5vk/uPSflJI7jJDdxkS1bXaIaRYkm1cXeOwmSAEH03hZY7GLbfWYWpNhNQOSCQL77iA+H2pn3nffz/mdm94fZhUU8EEAAAQQQQAABBBBAAAEEEEAAAQQQQGDEClhG7MgYGAIIIIAAAggggAACCCCAAAIIIIAAAgiIAJAiQAABBBBAAAEEEEAAAQQQQAABBBBAYAQLEACO4MllaAgggAACCCCAAAIIIIAAAggggAACCBAAUgMIIIAAAggggAACCCCAAAIIIIAAAgiMYAECwBE8uQwNAQQQQAABBBBAAAEEEEAAAQQQQAABAkBqAAEEEEAAAQQQQAABBBBAAAEEEEAAgREsQAA4gieXoSGAAAIIIIAAAggggAACCCCAAAIIIEAASA0ggAACCCCAAAIIIIAAAggggAACCCAwggUIAEfw5DI0BBBAAAEEEEAAAQQQQAABBBBAAAEECACpAQQQQAABBBBAAAEEEEAAAQQQQAABBEawAAHgCJ5choYAAggggAACCCCAAAIIIIAAAggggAABIDWAAAIIIIAAAggggAACCCCAAAIIIIDACBYgABzBk8vQEEAAAQQQQAABBBBAAAEEEEAAAQQQIACkBhBAAAEEEEAAAQQQQAABBBBAAAEEEBjBAgSAI3hyGRoCCCCAAAIIIIAAAggggAACCCCAAAIEgNQAAggggAACCCCAAAIIIIAAAggggAACI1iAAHAETy5DQwABBBBAAAEEEEAAAQQQQAABBBBAgACQGkAAAQQQQAABBBBAAAEEEEAAAQQQQGAECxAAjuDJZWgIIIAAAggggAACCCCAAAIIIIAAAggQAFIDCCCAAAIIIIAAAggggAACCCCAAAIIjGABAsARPLkMDQEEEEAAAQQQQAABBBBAAAEEEEAAAQJAagABBBBAAAEEEEAAAQQQQAABBBBAAIERLEAAOIInl6EhgAACCCCAAAIIIIAAAggggAACCCBAAEgNIIAAAggggAACCCCAAAIIIIAAAgggMIIFCABH8OQyNAQQQAABBBBAAAEEEEAAAQQQQAABBAgAqQEEEEAAAQQQQAABBBBAAAEEEEAAAQRGsAAB4AieXIaGAAIIIIAAAggggAACCCCAAAIIIIAAASA1gAACCCCAAAIIIIAAAggggAACCCCAwAgWIAAcwZPL0BBAAAEEEEAAAQQQQAABBBBAAAEEECAApAYQQAABBBBAAAEEEEAAAQQQQAABBBAYwQIEgCN4chkaAggggAACCCCAAAIIIIAAAggggAACBIDUAAIIIIAAAggggAACCCCAAAIIIIAAAiNYgABwBE8uQ0MAAQQQQAABBBBAAAEEEEAAAQQQQIAAkBpAAAEEEEAAAQQQQAABBBBAAAEEEEBgBAsQAI7gyWVoCCCAAAIIIIAAAggggAACCCCAAAIIEABSAwgggAACCCCAAAIIIIAAAggggAACCIxgAQLAETy5DA0BBBBAAAEEEEAAAQQQQAABBBBAAAECQGoAAQQQQAABBBBAAAEEEEAAAQQQQACBESxAADiCJ5ehIYAAAggggAACCCCAAAIIIIAAAgggcMsFgHl5eeELp8Xv96uzs1Pp6emaMGGCrFYrs4YAAggggAACCCCAAAIIIIAAAggggMBNEUhJSTFzqJ07d6qyslIul0s2m+2ivurq6m65TO1aGLfczl4YALqScxWSXQ1VJ5SSFEcAeFPKmkYRQAABBBBAAAEEEEAAAQQQQACB3ywQCoUUDofNP4N5GDd1XXhj17m2BtumxWI5356xfG7/jH0b6D6abTlccsZnKTkhRslxIgAczCRf7zYXBoBZY5fJ5krXqT3vKt4ZIAC8XkTWQwABBBBAAAEEEEAAAQQQQAABBG6ggBGoBYNB848RtA3mYdxF53Q6zU3PhX5Ge4FAYDDNmeGf0abxtxHgGe0Y7Q00/DM6N7aPScxWUsF8Jcb45fJXEQAOalauc6MLA8CSRd9SbGqx9r3/v+UMtRMAXqchqyGAAAIIIIAAAggggAACCCCAAAI3UsAI13p7e+Xz+QYd2BkfpU1KSjLDNiOk6+vrM9vzeDyD2lWHw6G4uDgZfxshoNvtltfrHVQAaGyfmDVeBXOeVoK1XfbWbQSAg5qV69zowgBwyj1/qYTsydry8vdk89bepADQJqvNoaS0VLli7YoJedTp9qi9q/fyPbZYZY1LVqwrTqnxNlm8bvW529XVJ3mvFVZbYmSxuZScGqf4WEm9Lerx9KnjmvVtk6wuxcW7lJLmUri7XX0et7p8kj9kfHLbKldyilwJ8YpTr/p6PWrp8CgUCktWm6xxKYqLdSrVFVJf0CZf0KYER0AhX6/cbV3yBkPyX+ecXLaaNU4WR4JSkyyKsfrVY7TnD6hvsO2xHQIIIIAAAggggAACCCCAAAII3NIC535HgxECGsHdYB6JiYnKzMw0A0DjLkIjrOvp6TGDu8HctRcTE6Pk5GQZfxt3Ara0tJjtDaYtu92u1IKZGnf7f1dCuEGqeZcAcDCTfL3bRD8ATJArMVsL771HpSXJyvMd12fbj+jXW09etssWe4xiJ92hsaWlumeKSzqzQ/U7N2lrrVTRcY0ROkfJGjdRt989WVPGhGQ5/YYOHavTh0eusY01QYqdpNLp43T73WMVOLRJTYd3mH019DgkxWrc0ts1ac40TbacVvXJ41q3+Yh6fX5ZXcmKnXi7Jo3P091jvartTlC9O17TM9rVV31S29/bpkq3R43XOymXrhc/Wc7UObpnmVV5MU06+N5WVTZ3qG6w7bEdAggggAACCCCAAAIIIIAAAgjc0gIEgPwSkBtaoNEPAJOVkFKoe55ZqznT8lQUPKnP3/tM77+zVU2Ses6PziZbTKLyVqzVrAVztHqyU4FDH6hi00t6r1w60nINBnu2rLFFmrtojEryQ7JUf6xTZ5q1q/w3BIDOCZq1ZK4efHqZ7Pt/pcbdH+jto1JlZ7Jkz9Pih+7TkttnqTR8TOW7d+qXL36mJo9PvsR0JS5+UvOmFerrJU3ac9Kj3ac8Gp/SLX9jlQ5/cVB1Hq/aBjtzifMUk327nl5jU7GrRlue26Djtc06M9j22A4BBBBAAAEEEEAAAQQQQAABBG5pAQJAAsAbWqBDEwCO0j1PP6JZs0pU6OzSmbfe18HXN2inpKrzo4uVMy5dsx99SvMWzdLibL+6927QyesJAGV8ZNciq80ii7HY/1tzjE/rXv1hfClmmqYuWaZ7nnlcaWd+IfeR9Xplh1TeXijFzdYDjy3SnavGKttfrspt2/X+zzeorMerpuRMpd39jOaXZmttSpne2bhbr286IouMDsMKm/0bS4N8EAAOEo7NEEAAAQQQQAABBBBAAAEEEBieAgSABIA3tHKvFgAaX+o4+45n1Vu/R/7ueiUULFKwz62emm2Ky5klR9Io9dRsldXuUnzBYvU2HZSvo1IJoxYpHOxTd802uTKnKCa1xNxGFpviCxbK11KvYE+rJq96RBNLx2lCskdVR6t1ZM8pna7Zpq5QwOzL57Wqz+PXmPmLNG16oZaW+NVQflZ7d53SSbdHLb1hOcMuTch1amqhXXsr/GqorFdm9Tb1JuSotWCBCnO9io0Jqbo+Vj2WsMKJAVncdqXYHJo8xi63J6wj5QFNz6xTRqxX+5vHSLljVDi/RK66MnlPH9L+3VvlDuUqvniNvrY8XXOmunSmKqiuY7ulfS/puLVU1enzNX7hFGWmuORqadWRijM6UVUnRzhOoe5edTdWKzYlQ8lZOSrJMH7TjVTeLI3JDml8bkh7K6w6c7beNItJKVLyqLmaPsauWIdFByoCyk1J09TCHPW6YtTdfEbtv35JTZZUtYxaoHGFdsXFWnSqKqCcJItmFtu0tyKok1Xd6mmslj02TvFZBcqs2a5YT5OaCxYrPj9bhfk21dQH1VDbavZrcyaY7qUplcqMadORzgmqb4o858qeoZjk0eayxeZUgjHfzUfkay83twmHguYcx2ZMVEza+Mh8S4o35rHtpLwtJ8xli9UWGWNqiVkb3TVbzVox57vzrHobD5jLFnuc2YYjqUDxObPUXbPdrD3jOaMWe+p2mcu22FSzBu1xmWb7xjYBT4viRy1SsLfN7Cs+f4Ec8dmRMcYkm9v11O2Wv7uuv6Z7+mt6hhxJheay1R57cU2bY/Sb+3txTVsjY2wtk7f1hOliBM/mGNPGypVRai6Hz9V0xxn1Nh1WQsFCWeyxZl/OpEK5cmaay6G+bsWPWiy/u1ae+j1m27aYJHVXb5MjIUfx+fPVXb1VQW+7+VzQ02K2b4zJMDDHGJvSP8Zd8nc3mMdj0NcVGWPuHDkS8/vHGGf2ZZj3dZ412wsHfJH5zpqimJQxkfm22s32eluOydd22lw2omzjudi08YrNmGQuKxyMWLSXm7VhzqPNqZ7qbXKmFMmVNd2cq1DAa67n76qWp2FfZIzORLMNR0Ku4vPmmstBb4e57/6eJvXU7DCXba409dRsl92V3j/f2xXwNEUsfJ2mjbG9IyHvopo2+unrqjHbCPl7+2t6umKSi8w5jdT0IvU2H42M0TiHhULqqd2m2PQr1fQpeVuOm+czi9VhtmF4ubKmRuY74DXb6OuskqfhgLlsdcRF5tGo6dzZ5nKwr6u/phsuqeltssdlXKGm282+LqppZ5LZfk/dHrNuEkYtVrDvy5p2JheafUVqepF6mw5FztP9NR05bkvNejVszeN21OLzNW0etxar2YZZ05mTTeeLa/pQ/3Hr6q/pUYrLmWlaRGp6kfzuOnMfzXmMSYrMY1yW4gsWmDUS8LZF5rG31ezL+P+O+Cxz+bKavvBalDv7kppepN7Gg+rrqDT7Na9F1VeuaWMOvW0n+49bmbYX1vSXY6xQb9MRc98vquns6ea+hwK9Zi1Ejtu95rLNmdRf0zmKz5t3UU0HeprNc1qkptNNM3tsmrm/Rq37exrPH7emRZ5x3OaZfVmdCZF5bNivvq7q/uO2v6azpikmpfjL49Y4vi+s6XAocp42ajp9gnqqt/afpxeade9tOdZ/njZqOnItcmVNi5ybLqnpyHEbb9aCcU4x9vGimu5pVE/tDtPW5ko19/2ymjbm0WvUtDHGeeY5LnIt6q/p+r3ynz9uPZF5zDGuRZGaNs6h5nHbdFi+jgqzL2POIjU9STFp465xLbqkpo3j9qJr0cFLarrAfN1jnpv6uvuPW6Omd5vHnHFtMefRrOmFkWtRb6u5bF6LrlrTxrXoRr6+OtFf08Z5+lrXov6aNq+3MRdfi6qN87Qncp6+2rXowpouWKSAx6jpyLXIFpdhtmdcnw2bntqdV78WVW+9pKar+mvaax4jxjn1opq+4rVo65c1bV6LQpdcixb3n6fP1fSl1yLjPL3fvOabNW1ei/K+vBb5Os1rtnktMmu6/1p0UU2fuxYtvqSmcy+6FvU07Lu4pnl9df5axOsrXl9F3jPw+orXV0VynX99deG16D/36yt/b4ccWXPU0Xha9cc3K3vinYpJyFTjiU2KTcox/20se7vqlT3xLvm6m81/Z41fKVfKKDWWbVJ8UpaKZq5Wb6PxvqhasTnz5e5oUtWh95RetEiJWePUcHyTbM5Y5Uy8U21nd6mr4bhyJt2lUNCvhhOblDpqlpJzp5ptG9/7Vzj9fgXdZ+RrPSFbxiz19nrNNpJySpVaONdcLxjwmu25m06ptXK7uWxcb43n4jPGKLNkqVpOfSSbPYbvALyhKd81GrtaAJiUlq8FD/6luk6/Z56QUyc9qkBvm9qPv67kknsUm1mq9mOvmW/mjOe6zmxWb+MhpZY+ar7Jbj/+hhJH32aGDsY2RpCQOukRdVcfVW/DMY1a+IiKx4zVhHiPmv0OnWnvU+O2n8rjdit20uPyh+Pk9/qUnRWvktHxmj0lTtV1Xu0/4lZT0C1vMKjYUJIWjo3Vyqkx2njSpdqyKk05/rxaYgt1pHC15s+WMpLDOrQnqBaHU72jXUpzOzTKatG8Iq9qWsL6YL9VD02t1viMTn1wNFOn+hLVlRKjFL9DztYm1W77uYKuDCXN/S3dOalDE7Pc2nwyX6o/qrldv9B+3aHTiXdp4VyXLH6/DuxsU7MloF6XRVnWGPU1t6vySJkyx4xTyZRJmpvXLb+3Vx8d7dPMSS4tnh6nrYeC2r/vuCp2vaaUovkaO/9hrZrcI3vYoze29Kkk064VpbHacdahimPlCm97XoHcaQoufEaLJ/kU7/Dq19u7VZgeq3vmpGrL6bAOn2xVy+GdsielK2XyQhUf/IlcTcd1aMyzyppRqsXz4nWqzK0Th06rfMcLciTmatTCZ7Us6QsVWMr0Xu0CHS2vU8fx15U4ZpX5RrDj2OuyOFzmfHef/VQ99XvN+Q4H/eZ8Gy/2jXDCqAvjkVr6mPmC2XiTaMy9xeZQ+7HXzQAkYfRysy7C/l6llD5qBhPuis1KmfSoWVPGc7Hpk5Q89mvmsvFmyujX135KnSffVcrER8w3jEa/RjiZMukRcz0jWDLaMAKH9uOvKXXiQ3KmjDH3yQgUjOc6T62Xr/WkuWy8ATXaSCq5yww3jP0zwlBj37vOfGiGCUa/oaDXfO6imrbYzPEbbxiMQMNYTxaruR/xuXOVULjM3AfjjaXxnKdxv9yVH5vLVkeCuZ4RKBp9G8tG6GU8520tU+ep90wzI9gznotJHaOUCQ9GxuiuM9czTt7Gv431nMmjzWUjRDOe6yh72wzjIsdti7nvyePuNd8oGesZb1jN47Zik3qbD0fG6O/pP25XmAGOedzanJH5rv5CPbW7zPEat7MaZsZcG3NuzmMoEBlj/R65z35m7pPV4TL7dWVPU1LxqsgYfV2mrbf5mDrLPzC3sbvSImNMG6eUcQ9ExtjTGBljZ6XaT6wzl52JBZExJuZHxnhinXydleaysb5Rq8njHjDbMZaNwNAcY/kH6m0+ZvYb8nWZbSQWr1Jc9nSzLi6r6UmPmoFvhzHGUYsUn7/Q3MZ4Yxmp6V2mh9G24WP0ZYS4iaNXmstBf4/5nOFq+BrLtpiU/pqeoORx95n9GvOSOukx+dpPq6PsHdPMmD/T4qo1/bpZB0Y9GOsZ9WG0b9S0t/WkuWzUkfFcUsmdcmVOjcy3I96sd6P+ehv3m/2Ggj5zPxJHL1Nc7tzIfFus5no9tdvN0MY4Ni0WW2S+jeO28LbIfAd9/TV9QO4zH0XmOyYxMt+Zk5VUcndkvnvbzZox9s3YR3O+47MiY0wpVsqEh8xj5OKafkOpkx6WM7mov6ZzlDrxEXWcetcMqoy+Itei18zzg3GeiNR0/7WoYrN5PvnyWmQct8sVlzvb3D/jPBSp6S1mOGHWtBQ5N+XPV8KoJf1j9JvPGaGe++yn/cdtf01nTVPSmAtq2jxuj6vz9Pv9NZ0eOTeljY3U9Ik3zBDkfE0fN2r6ETmTRvXXdJ45Jx1lb8rXXmHWWaCnyXwuedz9ik0fHzk3uVL7a3qjGe6ZY+zrjpybim9XXPaM/uM2JjLGqs/UU7/HXA6Hg+Y53HiTZQRTRq2GjZo2j9vdcp/93OzXaosxbV3ZM5VYdIWaLu+v6dhzNT3e3EfzPO1pNtszxtBR9pa5bISXRl/GDw3N4/b4G+YPfMzjtrvedEqZsFoxqWPNfu2uDHM/jHOg8YMVwyXo66/pMZfW9CNyn/3EDESNujXOtcZ+JIxaqvj8eaaL8RM3oy+jpo0gzrwWWR3mele8FjUekvvM5sh8G9eiY6/JlVmqpJJ7+mu6zezLeF3Ueepdc9n4IVPkuC1SysSH+8/TtZH5dtdEztMTL6jp+OyIhVnTN/L11TbzmmuM0bwWHXvNdDA8Isdt/7WoYb/cZ89di+LN54xzRdKYO/vP053m/hn+nac2mHVmzEvkWlSilAlrImPsru+v6bPmPJrn6Ytq2rgWvRWpaeNa5Gk21zPOgbHpEyLHbWxKf03/2vzhUeRa1B05TxetVFz2hdeix9Rd9bl66neb6xnnZHMe8xeaobkx30adX3QtKn1UVltsZIzZ05VUfEf/GN3muIzjqKt8Y+Q8HZtq1mpMeqSmjWUj+Isct2fUfuJNsx6diflmrV5e04+Yx3nHiTeUPP4BxaSOi5ynzWvRY+b5wThPmOdpXxevr3h91X8t4vUVr6/+s76+2mdew83r7bn3DLy+Mq+LxrXDeO137vWVv7tRyRMeUXPVAZ3Z/jONWfzbik8brfKtP1ZCZonGLPq2Krb9RN3Np8xlT3uVKrb9WEXzn1FSzmRVbPsPxSXnafxtv6cu41rUcsJ879zZUqNTX/y7CmY8orTR88xt7DGJGrPot1R35F21lG/VmMXfVijgU8XW/1BO6deUNX6FKrb+WBarVeOW/o58jXvNmzwSxz2kXm+f2VdGyTLlTbnf3CbQ51HJ4m+rtXKnag6sU8mS35bDlWI+ZwSKo2Y9oaqdzyngcxMADnUA6Ax3a8qc5Qp6mhXye8ywxXjxaLzRNn6Sb3MkyN/TYAZ79vhs86fcxh0tjvgc802F8SLIeNFjvCkzlo0Xo8aL5KAvLKfdpSWPPKhx+YVKPNusmIIYhTPCKn/hRZ0+XKGyhNHKmLlAY2bNUFHnDmXE+mWbuFS9FcfUvvtDbakLqKIjLKvsSomzKiPFKe+ku5SVmaI7ezfrZLlb7xxL1O1rZqokJ14Nb3+qmuQCVS25S3dlBjTJW6/Gjz7RgRqrvugbr4fuy9Xs8SHVbPlEB2vitM03TyvnODUhrVX7Xn1T9Y4c9d7+jO5OO6PpribtDs6Sw9uiGd0b9MGxXO1pLdEDqwuU6mlU+SubdSp7slrHTtbytAr5mjr0/larpi+cpttWjlO2e4fOlh3TKx/XKm7yXI1dskTTQtVyV1TrtU21GjtjqlbeM0sZTe+o/tRBvbY9LFvJXJUsWaFZcV2KqS7X7tc+lH3cDOU99JhKAjvVXXNEL2+qkTtUqMyCBZozP10FSW41f/yB/CkFsi1Yo4zj/y5PxUG917ZaBVNn6NEHC6XGMlUfPaTX3tktW+ZoLX3kUWWffUf+ss+0oTJZ5S2+yDwa8+1MNJeNgMCekBOZb19XpC7CIQV6GswXz0bQYdSF8TBqwXjjZoRs9vgcc1ujDaMmjHAm0N1gbmu0YdzhZ9y9ZywbNWWsZ3XEm6GdsRwO9UXa83vMN8bmejan2ZdxF6rxnLFs3H1l7J9xN5uxnbG9xRFn9mWsb2xnvKC/Zk1bbF+O8YKajozxSjVtjLHDbNt4GCfpc2M0a//cGH1dZnARGaMtYuFMMN9YmfseCkSOEWOMniZzTF+OMe5Li6Cvf4zeyBiN9uyuy8cY8ESOR/O4NeYxywyCzh23xnNGCGXYX/O4vWi+s/vHaFikmHN+1TEa822YOfvnu6exf4zGPHZH5js+OzJGc74vHGNfZIx+j3nOiYwxNjJGe2z/fDead6qcH6NRq/HGGOP6x+g024+MsTtSq6GAOT8XnpuuXtONkTFeVNPGOaxLQW/blzV94RivWdONF48x1Ge2ERnjIGraPP9eWtPZ/WPsP27Pnaevp6Z7Ir+m6MvjtsM8t1963F55vrPPH7df1rQx3xcctwOpaaPf33jcfsWa9rZfctwOpKYTLzlujZruufi4vVpNB3ovOG77a9oW8+W56YrH7bVqOnjl6+0Vz9ODrelg//m3/7g9f56+jpq2x1xy3DaYd01eeNyeP09fVtM9Fxy3A7kW9Z+nL6vp67gWnT9PX0dNX3bcGuew7EuuRf3n6euq6a/6+moQ16Lz5+lLa/p6rkX95+lB13Sjed748lp07jx9PTV9ybXIPE83XnS9vep5etDXov7z9GU1fR3XovOvPQZb07y+4vXVBa8heX11yXuG67gWDeQ9A6+vvtp7Bl5f9b+evp73DNf3+srv88hnSVR3Z4u6misVlzpKNodLnvZq2Zwu89/GcrDPYy4H/V7z366UfNlj4tXbXqOEpFTlFk8xP0EW9LkVcqar292h1toyxSTmyOFKNrcx3qMabfjcjerzdJjLxvt14znjrkNnXJp6O6rlcDqVmT9R9nCvQn2d8gRd8nh61dNWJWdcqmISs8xtjE8KGm0YdzF63Y1ypRTIanOYzzlik+VKzlGfu17xaUUEgEMdANq8tZowYYKsVusN3hXjl4AY3wG4RuOyU2Tbc0COsXmyjc9W97svqGzvKX3YnqtxK5dq0V1zlbBrvRx9vQosWiPL2Z0KbntZ75U7daYvTbljipSa6FJSrF3x05YoLy9Fs/q2ace2Cv3i/Sbd/Y07NSk/SZ0vvKKz6eNUdvc39UR2rcZ2nNDm5zfrQLV0Omac7npskeZMSZBly/M6VG7XhpYVenh1puaP9+nYq+tV78hSzx1rNd29Q/k9p7U78U4luMJa6tyt9QeStKM2U098LV2prad17Gdv6MToZeqYtlhrcvapr6lTL36SqoUrp+iuOwoU2vWuju3bo3X7m+QrXqms2ffoyZKzsnu69PPPYzV9aq7uW5amxk9+qWO7d2rzack7eqVS56zRN6a6le9p0ocvnlRSaYmmPLZQtr3vqGrvdr15sEl1vgJZE2dpzdoZmjPeKm1/Va1xRaqd+qTGN76icO1xvVqxXHlFJXpyVbpiA3VqrarSuy+flD0rVwufWi7/Z2+o4YtN+rBJqu69wVNPcwgggAACCCCAAAIIIIAAAgggcF0CfAcg3wF4XYVyvSsN3S8BWaNx6SHZtr6u9tHz5Z64REWVP1NTWZVePTJLM5dO0t135Kn255vU2+VX8lNr5Gg4FwCmqSNtmlZ94wlNHZOtMQnGVwzapb52qXmX3v/wmH7yVvklAeBYld39tB60b1dW0179Yv0pVdT5FbQkaM5D92vKlAJl7XtRZRVhbWhLRXS2AAAgAElEQVSYqwcenaLF0+Pl/vBt+WJTFFi6Rs4Db6mnbLc+TX1MWflpery4Spuqs7S3NVNfn9GrmLOH9fFz76mq6Db1XRoALh+jO5akquYXr+rYnkPaGgjJk7JYCfnL9NTt7UrIsGvdyXzNGSXdW9ypT59/T3t2HNGpkORNmq+Y3Dv09P1WFSeHteUtv/JKE7RgdaJO//hVHf54p7YFQ2qTSxZrkuY99rimT8tW8dmfqcJSqI/SntZ9li3K89XqlYbZyoiL04OFboUzktXtlipfPi1nhkujnxyvhtfe1ukPPtH2sNQw6N9acr3Vx3oIIIAAAggggAACCCCAAAIIIHAlAQJAAsAbemQMbQDYJ9uWX+lUyjxVjbpDKxP3yebp0ebyYo3P69Oc/BZ9+OoJtfsSNP2ba5TYuFfhXW/rUOJiBbLHauE4u7o73Cqv7JSzYIYys5I0M+6Etm4t08/fPH3FAHCNbYuyGvfquQ3lZgAoxWn2Q6s1ecooZe9/USdPdmhDVYGWPLRK8xaMV2bFLtlcTnnHT1PXxrdUt22vtqQ9oPwpRfrGCr9ONCSrssmhxVkn1Xb6kF5/fbc6ilcq/rIAsFi3L05R9U9f0bG9h2V83X5P0iIl5C7VU3d2KCHLoTdPj9LcgrDuHd2mj57boN07jqpCUu+FvwU4xaItbwdVUBqnhavjVfZvr+jQRzvN9toVI4s1QXMeW6tp03I1tvqnOt6Spbe7HtJjU5s0Jden3W2j5Oxo1ISOvXKXzJQnsUjW/W1KTvAqd7b0+Rsfa/vmPao39u+GVhqNIYAAAggggAACCCCAAAIIIIDA9QoQABIAXm+tXNd6QxsAemXb8px2BafoSPIKPTHProJ0l441pyjbs185nVv1/OZuNVtH6e5vrlF640FZ9v5aLXO/LkdutiZ1btTW7Sf00ifNSl30uEqnTdIjoyt1cPdpPT/YAPB4tTZUuDTh3sc0ffFizbPUKznOr54Ul069vEHHNh3QgeTlKlo4Wd9Ym6vezlh1N3qU4/1Yx48f0i8/rFagZJWyBxoAptv1xvF8zS2y6r7x3dr6y3e0Z8dhHe+TvOkL5Rp1p56+O6yiuIA+X9et3NJUzXswU1W/ek3HPtupz7r9ag0nyGLP1OLHV2v6lHQVnP6pDpxO1GunVunrDyZp0Zx4tXbHynt8v0Lb31LDzPvkHbtIJb1BZdvqlOI6oRffPaiNX5y+rtphJQQQQAABBBBAAAEEEEAAAQQQuDkCBIAEgDe0sm6FAHBbTbz2+Mbr/oeWaOrkYsWGrQqWbVbn/vV667BLXSkT+wPAo7Lu+1DexWvlyExU9tnntWVXrdbttqv0/q9r5pxJWh53VDu2lulngw4AK7WhwqqUBQ9r7NwVWlNiU2F8h/z+am1Y94U++fC4Oh2jNWHeHN3/1EplxjjlcreoZ/8r2n/wsN463KvQhLsHHAC64ix66Yt0zZuRqoeWOXTmnRd0aPtufVIn9Y2/Q+kLH9LXJ3Qq312rTb88qoTSCSp9YoXijq1X7YGtenVHvWq9o2VNXqBH107W3HE++T5/TrvKHHqneqEef2KCli3OkcPvU9v2bap89XWVL31E/jkrdGeaTdmeA/JXr9Prn7fpowPc+3dDDzIaQwABBBBAAAEEEEAAAQQQQGCAAgSABIADLJlrr34rBIBflHm1vTVLs9c8olmzJmhWareqdm7W3o82an9jmuwFU/sDwEOy7N2ohmlPyJabp9K+L1Rd3a29lS6NnrVARUVpGhs+qs8+P/EVAsAKbaiQrGPvV+H0FXpqeZZK4qoUqPlIr35Qpg+2GR+OTVDhzPma9/jjmp3jUJG/QeVvP69d+49qs/GLNEvvGXAAGGvr1gsbelU8Y6yW3z1BaeVb1VNVrv2Nkj93spImztb89FY5a05p83OfypM9WUkrH9Ds9HK5fFXauq9Rrb5cWRKnasHEFmXaK3Tko090sMKufR3jdc/a5Vq6dKwKwvWq/GKbPnl+vWqnr1HM3JV6YnaCcrp2qmPnT/XOvj59zg2AN/QYozEEEEAAAQQQQAABBBBAAAEEBipAAEgAONCaueb6t0YA2K7PmxKVNO9RTZ86Ro+NqdH2L3br9fX75A+lqXDiuQBwp0K739LnGY9JxQv1xOwU5SbYZQmG5ev2Kuhtld1/Ups+O/kVPgIcCQADqauUP36ZnnmyWGOcB+Td+2O9ua1HHx0JSrIooXS+Mu/5ph4cZ9MiW732/PvL2rX/hLaFJMvUQQSAoUq98NoeBcYvUeGqh/XI6BjNSLXLH5JCHq+Cnh71OdtVU35cW557X2U9RarPu1tPPTpaS+akKyYQktX8pR1hdR7+mcr2f6w3tvfpbLNTgXCi5j66VvOWzNQc62Ed3L5LP35lm3ypq5Q3cbGeeTxXOZ59atn4M31wsk87am9oidEYAggggAACCCCAAAIIIIAAAggMUIAAkABwgCVz7dWjHwDGyBmTqOIp45QaG5C19rBq2ryq7nHKnjNBWZnJmpTiVk1Ng06cbpIUq+T0TBVPHieXp17h+jKdjZ0opRRocn68kmKssoXD8nv7FPT3SMF2nalu09GTHSqeXKT0BKd8x06oy5WqtuLJGmepUZynQYfKO9TZHZLkUPb4scrISFJ84zG1tXWookMKxRQpIbVAU0pTlGJrVKBhv07WBVTVEvF0pOcqtniKJqRZVWDtVv2+46pvalOd8WTmGMVn5mtcfKOCHp+OVcUqb1SyRhfEyH3whFoam831/DH5csQXaHKRT/Zwh46dqFMgdZQSRk9UaZpTuXF2s69wX59CPq/6rF51dbSq5lC5WvuS5Y4r0pTSNI3Oj5dTklVhKRxUT8N+tdRX6kSd1NVrHDAO5UwoVU5BtnLVpKb6Bu0/UaeQc7QS0/I1ZVKC4gON6q04rDPtQdV139ASozEEEEAAAQQQQAABBBBAAAEEEBigQCAQkMfjUV9fn4wwcDAPl8ul5ORkWSwWhcNhsy2v12u2O5iHw+FQXFycnE6nrFarurq6zPaMtgf6MLZPzpuu4mXfU1yoTqp5Vzt37lRlZaWM/bbZCAAHanrN9ceWzjs/S+OW/a5iU8do99vfl62vQWPHjpPVYrmh/dEYAggggAACCCCAAAIIIIAAAggggMC1BUKhkBnYBYIBBYPGpxEH/nA4nGaYZiQ7YYUVDATlDwTMdo3/M9CHEcoZbdrtdjNU9Hm9ZnuRAHBg7Rnbx2dOVN6cb8kVapTqN2nvnr2qqqqU026Vxdjj8JfjrqurG1YB1S23s2v+6L3zM+SMS5O/z6ua45/IHvYoOyvLnFAeCCCAAAIIIIAAAggggAACCCCAAALREzAytVA4pHDICMIGFq6d20ur1SKrzdYfAMpsx2jPaHeAeZ3ZpJERGW2aWZHFolAwNOi2jJ1yuNIUnzNNTkuvbJ4qVVScVmNthXwdVerztMrv7ToPTgD4FWvvvv/yyvkqssckyKgpd1udHHZFbhM1y4QHAggggAACCCCAAAIIIIAAAggggAACN07AYnPIFpMsh01yWPrU2FCn1sYq9TSXqaf1jHraqwgAbxT36JLS8wFg/uSvKaVglvr6fIqJcSoxMZEA8EZB0w4CCCCAAAIIIIAAAggggAACCCCAwJcCxj1nFquM7xZ0Ouxqa21TZ3ujejuq1Fl/VO3V+wgAb1S9XPhLQEbNeFjpRQvML5csykvRvGmF5q2dPBBAAAEEEEAAAQQQQAABBBBAAAEEELgZAm0dPWpo7lRtc7daWtrk7axRR91htVXtIQC8UeBXCwAXTs/X0/dPk91mvVFd0Q4CCCCAAAIIIIAAAggggAACCCCAAAIXCZw4XaudB06rvL5PdU2d6u2oVme9EQDuJQC8UbVytQBwxbwi/f4T8wgAbxQ07SCAAAIIIIAAAggggAACCCCAAAIIXCZw4FilPtl+TKdqfappaFdve6U664+oveYAAeCNqperBYCrFpbovz21SHY7dwDeKGvaQQABBBBAAAEEEEAAAQQQQAABBBC4WGDPoQpt+uKQTtZ4VdPQJk9bhTrrj6mj9iAB4I0qFgLAGyVJOwgggAACCCCAAAIIIIAAAggggAACAxUgAByo2CDWJwAcBBqbIIAAAggggAACCCCAAAIIIIAAAgjcEAECwBvCeO1GCACjgEwXCCCAAAIIIIAAAggggAACCCCAAAJXFCAAjEJhEABGAZkuEEAAAQQQQAABBBBAAAEEEEAAAQQIAIeqBggAh0qefhFAAAEEEEAAAQQQQAABBBBAAAEEuAMwCjVAABgFZLpAAAEEEEAAAQQQQAABBBBAAAEEELiiAAFgFAqDADAKyHSBAAIIIIAAAggggAACCCCAAAIIIEAAOFQ1QAA4VPL0iwACCCCAAAIIIIAAAggggAACCCDAHYBRqAECwCgg0wUCCCCAAAIIIIAAAggggAACCCCAwBUFCACjUBgEgFFApgsEEEAAAQQQQAABBBBAAAEEEEAAAQLAoaoBAsChkqdfBBBAAAEEEEAAAQQQQAABBBBAAAHuAIxCDRAARgGZLhBAAAEEEEAAAQQQQAABBBBAAAEErihAABiFwiAAjAIyXSCAAAIIIIAAAggggAACCCCAAAIIEAAOVQ0QAA6VPP0igAACCCCAAAIIIIAAAggggAACCHAHYBRqgAAwCsh0gQACCCCAAAIIIIAAAggggAACCCBwRQECwCgUBgFgFJDpAgEEEEAAAQQQQAABBBBAAAEEEECAAHCoaoAAcKjk6RcBBBBAAAEEEEAAAQQQQAABBBBAgDsAo1ADBIBRQKYLBBBAAAEEEEAAAQQQQAABBBBAAIErChAARqEwCACjgEwXCCCAAAIIIIAAAggggAACCCCAAAIEgENVAwSAQyVPvwgggAACCCCAAAIIIIAAAggggAAC3AEYhRogAIwCMl0ggAACCCCAAAIIIIAAAggggAACCFxRgAAwCoVBABgFZLpAAAEEEEAAAQQQQAABBBBAAAEEECAAHKoaIAAcKnn6RQABBBBAAAEEEEAAAQQQQAABBBDgDsAo1AABYBSQ6QIBBBBAAAEEEEAAAQQQQAABBBBA4IoCBIBRKAwCwCgg0wUCCCCAAAIIIIAAAggggAACCCCAAAHgUNUAAeBQydMvAggggAACCCCAAAIIIIAAAggggAB3AEahBggAo4BMFwgggAACCCCAAAIIIIAAAggggAACVxQgAIxCYRAARgGZLhBAAAEEEEAAAQQQQAABBBBAAAEECACHqgYIAIdKnn4RQAABBBBAAAEEEEAAAQQQQAABBLgDMAo1QAAYBWS6QAABBBBAAAEEEEAAAQQQQAABBBC4ogABYBQKgwAwCsh0gQACCCCAAAIIIIAAAggggAACCCBAADhUNUAAOFTy9IsAAggggAACCCCAAAIIIIAAAgggwB2AUagBAsAoINMFAggggAACCCCAAAIIIIAAAggggMAVBQgAo1AYBIBRQKYLBBBAAAEEEEAAAQQQQAABBBBAAAECwKGqAQLAoZKnXwQQQAABBBBAAAEEEEAAAQQQQAAB7gCMQg0QAEYBmS4QQAABBBBAAAEEEEAAAQQQQAABBK4oQAAYhcIgAIwCMl0ggAACCCCAAAIIIIAAAggggAACCBAADlUNEAAOlTz9IoAAAggggAACCCCAAAIIIIAAAghwB2AUaoAAMArIdIEAAggggAACCCCAAAIIIIAAAgggcEUBAsAoFAYBYBSQ6QIBBBBAAAEEEEAAAQQQQAABBBBAgABwqGqAAHCo5OkXAQQQQAABBBBAAAEEEEAAAQQQQIA7AKNQAwSAUUCmCwQQQAABBBBAAAEEEEAAAQQQQACBKwoQAEahMAgAo4BMFwgggAACCCCAAAIIIIAAAggggAACBIBDVQMEgEMlT78IIIAAAggggAACCCCAAAIIIIAAAtwBGIUaIACMAjJdIIAAAggggAACCCCAAAIIIIAAAghcUYAAMAqFQQAYBWS6QAABBBBAAAEEEEAAAQQQQAABBBAgAByqGiAAHCp5+kUAAQQQQAABBBBAAAEEEEAAAQQQ4A7AKNQAAWAUkOkCAQQQQAABBBBAAAEEEEAAAQQQQOCKAgSAUSgMAsAoINMFAggggAACCCCAAAIIIIAAAggggAAB4FDVAAHgUMnTLwIIIIAAAggggAACCCCAAAIIIIAAdwBGoQYIAKOATBcIIIAAAggggAACCCCAAAIIIIAAAlcUIACMQmEQAEYBmS4QQAABBBBAAAEEEEAAAQQQQAABBAgAh6oGCACHSp5+EUAAAQQQQAABBBBAAAEEEEAAAQS4AzAKNUAAGAVkukAAAQQQQAABBBBAAAEEEEAAAQQQuKIAAWAUCoMAMArIdIEAAggggAACCCCAAAIIIIAAAgggQAA4VDVAADhU8vSLAAIIIIAAAggggAACCCCAAAIIIMAdgFGoAQLAKCDTBQIIIIAAAggggAACCCCAAAIIIIDAFQUIAKNQGASAUUCmCwQQQAABBBBAAAEEEEAAAQQQQAABAsChqgECwKGSp18EEEAAAQQQQAABBBBAAAEEEEAAAe4AjEINEABGAZkuEEAAAQQQQAABBBBAAAEEEEAAAQSuKEAAGIXCIACMAjJdIIAAAggggAACCCCAAAIIIIAAAggQAA5VDRAADpU8/SKAAAIIIIAAAggggAACCCCAAAIIcAdgFGqAADAKyHSBAAIIIIAAAggggAACCCCAAAIIIHBFAQLAKBQGAWAUkOkCAQQQQAABBBBAAAEEEEAAAQQQQIAAcKhqgABwqOTpFwEEEEAAAQQQQAABBBBAAAEEEECAOwCjUAMEgFFApgsEEEAAAQQQQAABBBBAAAEEEEAAgSsKEABGoTAIAKOATBcIIIAAAsNKIByWwsNqj9lZBBAYKQIWYyAW8z8eCCCAAAII/KcRIACMwlQTAEYBmS4QQAABBIaNgBH+hcw/pIDDZtLYUQRGioAR/Fkkq8Vi/k0IOFImlnEggAACCPwmAQLA3yR0A54nALwBiDSBAAIIIDBiBIKhSPgXCo2YITEQBBAYRgJG8GezWmTtDwOH0a6zqwgggAACCAxagABw0HTXvyEB4PVbsSYCCCCAwMgWMD72GwyGFQkBR/ZYGR0CCNyaAsZdfzabRTarcSfgrbmP7BUCCCCAAAI3WoAA8EaLXqE9AsAoINMFAggggMCwEDAyv0AwcvefEQBG7sCxRD6GxxvxYTGH7CQCw1EgHA7L/NaB/h88EAAOx1lknxFAAAEEvooAAeBX0bvObQkArxOK1RBAAAEERrzAuQDQuAPQeCNu3IFj6/8iLuMvHggggMDNEDB/6BAKy/zmAePcwx2AN4OZNhFAAAEEbmEBAsAoTA4BYBSQ6QIBBBBAYFgIRAJAmR8BNu7IMQJAu7X/LkACwGExh+wkAsNRwAgAA0YAaJyECACH4xSyzwgggAACX1GAAPArAl7P5gSA16PEOggggAAC/xkECAD/M8wyY0Tg1hMwgj/z6wcIAG+9yWGPEEAAAQSiIkAAGAVmAsAoINMFAggggMCwECAAHBbTxE4iMOIECABH3JQyIAQQQACBAQoQAA4QbDCrEwAORo1tEEAAAQRGogAB4EicVcaEwK0vQAB4688Re4gAAgggcHMFCABvrq/ZOgFgFJDpAgEEEEBgWAgQAA6LaWInERhxAgSAI25KGRACCCCAwAAFCAAHCDaY1QkAB6PGNggggAACI1GAAHAkzipjQuDWFyAAvPXniD1EAAEEELi5AgSAN9fXbJ0AMArIdIEAAgggMCwECACHxTSxkwiMOAECwBE3pQwIAQQQQGCAAgSAAwQbzOoEgINRYxsEEEAAgZEoQAA4EmeVMSFw6wsQAN76c8QeIoAAAgjcXAECwJvra7ZOABgFZLpAAAEEEBgWAgSAw2Ka2EkERpwAAeCIm1IGhAACCCAwQAECwAGCDWZ1AsDBqLENAggggMBIFCAAHImzypgQuPUFCABv/TliDxFAAAEEbq4AAeDN9TVbJwCMAjJdIIAAAggMCwECwGExTewkAiNOgABwxE0pA0IAAQQQGKAAAeAAwQazOgHgYNTYBgEEEEBgJAoQAI7EWWVMCNz6AgSAt/4csYcIIIAAAjdXgADw5vqarRMARgGZLhBAAAEEhoUAAeCwmCZ2EoERJ0AAOOKmlAEhgAACCAxQgABwgGCDWZ0AcDBqbIMAAgggMBIFCABH4qwyJgRufQECwFt/jthDBBBAAIGbK0AAeHN9zdYJAKOATBcIIIAAAsNCgABwWEwTO4nAiBMgABxxU8qAEEAAAQQGKEAAOECwwaxOADgYNbZBAAEEEBiJAgSAI3FWGRMCt74AAeCtP0fsIQIIIIDAzRUgALy5vmbrBIBRQKYLBBBAAIFhIfCVAsBwSCFPrVrrzurA7tNq7OyVW1YllsxWbtE4zRgVr1SXXdZhIcFOIoBANAUIAKOpTV8IIIAAAreiAAFgFGaFADAKyHSBAAIIIDAsBL5SABgKyF/3kQ59+r7+4f95XdtPNeisJUajH/pzLX3gCf3xnQWamOWSY1hIsJMIIBBNAQLAaGrTFwIIIIDArShAABiFWSEAjAIyXSCAAAIIDAuBwQeAIYWDvWrb8wtt3/S2/udPd+tIdafcFocSpz6pmSvW6I++vVRzS9KV4xwWFOwkAghEUYAAMIrYdIUAAgggcEsKEABGYVoIAKOATBcIIIAAAsNCYNABYNirkK9dp975e3244R39w4cdqmv3yuUIyONapKKZq/T7f/akls8o1LRkPgQ8LIqBnUQgigIEgFHEpisEEEAAgVtSgAAwCtNCABgFZLpAAAEEEBgWAoMOAP3N8rsr9OE//702rP9M6xrzZHd6NS6lWSfqMmXLm6fVf/w93btoou4ZHTssLNhJBBCIngABYPSs6QkBBBBA4NYUIACMwrwQAEYBmS4QQAABBIaFwGADwFBXmTz1O/X83/5M72w+qX2JyzQuz6OVo8r0wTaPzvrHatpT39PDq+bq2SU5Mj4FbB8WIuwkAghEQ4AAMBrK9IEAAgggcCsLEABGYXYIAKOATBcIIIAAAsNCYLABYF/9NnWUvaO/+bsP9PZOr9qmPKO7pnXpW6Xb9cMXT+qjsiTFL/w9rX14hf7ym9OUJCluWIiwkwggEA0BAsBoKNMHAggggMCtLEAAGIXZIQCMAjJdIIAAAggMC4GBB4BBSV417X1L5Zt/on9aV6kvmnOVu/q/afVM6emi/frXf9qo9Z+1qDH3a1r16P36gz+8XyUuKZtfBjIsaoKdRCAaAgSA0VCmDwQQQACBW1mAADAKs0MAGAVkukAAAQQQGBYCAw4Aw14p2KIT7z+v7c//QM/tj9XphNm67Tt/pgdnufRQ1kk9///+WG++vU87+iZr6ppH9I0//R0tzbZpYoptWJiwkwggcPMFCABvvjE9IIAAAgjc2gIEgFGYHwLAKCDTBQIIIIDAsBAYcADo75B6Tuizl17Uun/6qT7qmqi+8Sv1jT/7Xa2anqT5ibX6+Ed/ow/WfaDXyuMVv+hRLfz2n+qbM5K1vChelmGhwk4igMDNFiAAvNnCtI8AAgggcKsLEABGYYYIAKOATBcIIIAAAsNCYKABYLC7Wr6qzXrzV+/oP/7tA1Vm3K3shffpD763WosmJKvI0aETb/ydPnlnnf754zZ1FN6t/Hv/UN+7f4zWzM5WrEX6TfcBhgO9CnSeUVVljQ4dq5cnEFLfNTWNWNEie2yCYhJSlJ43Wjk5mSrMSpTLbpX9XOoY8kmBTtWVnVTl8VOq90ldgYFPk8VqU+KYWcotLNbUHJcSY6yXNRIO9ikc8KqrtU5tzY2qqW9Xe5dH3b19CobDCsoqWexyuhIUm5imzOwcZWZlKDstQQkuh5zXSkpDfsnXqMaqah3ZW642n1P+uHQVz5yiUQWZyokNyN/VLHdrvWqr69XY0qnWnoACISlsscoWm6i4lAxl5I1SXlaactMTFWOzyHH5MM6Py99eqd7GY9pX0aWqrhg5c0o1ZnSOphUny6FrzWlYQU+z/B2VOnKiXuVnO+STUwnGHJVOV3FqrHITzlWEUY1SoLdTXne7Wlta1NrWrpa2TnV7fPJ4/TI+gB4yKqjfzpWYovScfGVlZyg/I1Euh1WOa6bMBkJAvp4OeTpbVF/doKbmNrX19Kq3L6g+owPDyB4rR3yq0nNylTNqlHJSXEqNd5q1dMXm/Z3mnBzbX6Hy083qUqKSRxdrzKypyo2zKvWaH38PGaOWu/qoms+e0tF6n9zObCWOmamJeUkalx5zeZGGA5KvSc3V1Tqyr1wt/kT1JeSqdPoYFRakKdmuL+v+8uqU/B3qaqpT5eFjqm3rVqPfZs5pVn6ROadp8Y6r/9KeoFd9ng51NFSrobFZVQ2d6vH65fMHZYwkMouXPOxJkjNHE6YUq2RsnlIcMucpEAzLCAKNjWw2i2xWycpPCQZ+UmILBBBAAIFhKUAAGIVpIwCMAjJdIIAAAggMC4GBBYBheRsPq233f+i5Vz/X371ySo55v6PZdz2k//F/zNC0UUlKCvnVvuvftW3T6/r+c4d0IjxLlqnP6K9+f4GevGu8MqzSFeKMi6yCnkZ5Tr6h9W9+oL/9509V2+uX+5qaRnJlU1x6odJGl2rGHat129L5um9BsbITHIo/F2z5W6WeU/rwZz/Xm//2C33aJpV7Bj5NVkeMih7/v7TigSf0vaWZKkm7PN0J+ToV6mnS6f2f6MDOrdr42SEdPlWn6sYO9QalPiPEssUrKbtIWcVTNXfJMs1fMFeLZhSqKCtRSUbGdbVdC3RLrVu1Zf0G/eB/vKSDbclyZ8/Q49//nr52z1wty/Co+/Qundn3qTZ+8Km27i3TweoedfvDClqdis0Yo/yJczTn9nu1YuFULZ85RhkuixKukXWx0BkAACAASURBVJy5j72lxi0/0l+9dFrrK1KVsvQ7Wrt6qf77YxMVLyn2qowheet2y33iDf3g//tEL717Qm1K0eiVa7T0O3+qR6ema0Whq39roxqD6mk4pZbKI9q3d7f2Hziq/YdO6Uxtq+rbuuUNSQGL07RLzh6t7KKJmrn8Li1aOFur5hrz7dT5PPFK+xT2SyGP2muOq+7EXn2y8TNt33lQh6sb1dDlU6fRgTVWzvhMJeeXasbSFVp2771aNjlbUwqS5bJeJezsPmnOyT//3y/p5Rf36LSKNHH1o3ri+3+k2/KdmpJ8rToz4m2PKjb8SLvffk7/9EmbzqQtUfHj39fvrhirp2elXr5xsNfsb9fG9/WDv3pJe7uL1V64Qv/lzx7X/XdN18R4yXW1pD0cVNh9QuU7P9Qbf/8v+vBQlbZ0OZSy7DtacNcj5pxOy08w5/WKhN4mddWX6fjn7+nTL3br/a1lqm7uVovbKyNPN0LAyx6usVLqMn3ru4/qG99cqYkJUoqdAHDgZx+2QAABBBAYSQIEgFGYTQLAKCDTBQIIIIDAsBC4/gAwLIV71F6+Q2Xr/l4vbjyqn2zzqeSRP9JtDzys79xeoLEZsXKGg/Kd/bWOfLFBP/zHt7W9JlFnExfrt/7463rk4WWakWJT6jVvb5OCPQ3qKXtN7657X//zBx+bAWDXNTXP3QGYqNikdGWOKtGYaQs1Zdl9WjWnWMsmZ8hlkexmAFimTT/+mdb96Dl93CadHmQAWLz2r7VyzVr9ybIsjU0/FwCGFfR2qLfpmI7u3actn+5SeW2NymvqdLa2RS2dPrm9ktMZktUaVq9XssYkyJWUoey8POUWlqhw4gLNmTtTK5dOUV6i/cpWAbfUukVfvL1e//AXL2h/a4q6sqdp7fd/R0umpqrg1K914NBxbT1yRpWVdWpo65I7KHm9fvl9QVlikxWflqWsUcUqHDtLYyfO152rZmj2lALlxFrkvMKdgF1H16nx8x/qz184qXfL05S6/Lt6cs0y/fkTk5RwtQAw6FW4t0Ynt/5aW155Tm/uqNJnJzrlVYpK7nhIt/3Xv9AT0zK0cvS5ANAnqVunN72mA5ve1ftHGnS4qlVNLR3q6vaad5kFw1LIYtw96VBMXJLiklKVWTBa+eNmqmT67bpjyUStnFuoRJvMu02/fIQkf5vaqo7r+McbtedYuXZV1Ku6skb1Da1qdXvVZ6xvtyvgDSgsp+zxacrIL1T+mLGatOgezZk/X3fNzFZ+cszlIXZ3mdSyRf/0Vy/ohV/t0ikVq/TBx7X2r/+7luc7NS3lNwWAPSpf/8/a+dZP9IOPWlWRtkzFT/61vrNynJ6ZfaUA0GPWwI7339M//sWL2u0uVvvo2/Xdv1yr1XfP0KSEqwSAYZ9CgS7VbnlFOze/p+de36mD1Z2qDziUctt3tfCeR/UXaydpWn6iOa8XPfwdCnsbdWDTRu3dskXbT5Tr2NlGVda1y93bZ95B2X8z3+WDjRsnpdym3/rDx/X0s3eolABwWFwf2EkEEEAAgZsrQAB4c33N1gkAo4BMFwgggAACw0Lg+gPAkMJ9tao98LE++Ze/1Vs7m7W+NlPLv/On+trDq/XEpIT+j3KGpO4Tqtz7sV79Xz/Sr/e16ZO2HH3tj/5E9659UA+UuJSfYLvmdwFeFgD2OeSJiVd6ZrIS4mJkfOL24rvjIrFD0Nctn8ettrZehTKmKHHuN/XNx5fq2QemK8dpUUK4Q+qt1LbX12nzS29pR4dU7T03TUGFQ355Wpvk7upWp88me2KK4tMylBxjlev854iNT586VfC172j+ynv17Jw0FRqfZ1RYIV+H3E3lOrPnfW3a8LFefvVz1VuT1e1IUEpSnOJccXI445QcF5LTFpC7q1feXo/8fR51dbjV0+dUOPc2zVl5l558erXmlaSqNMdlfpTzokzusgAwSZ0ZE/XgH6zWhAyfAr9+QXuq3NrX7lCs0ymXy6n4RKeCXp/6unvk9Xarp7tbHR3d6oufqJi8xXrytx/TfXfP0/xRcUqNtV32Me2BB4BB86O/nqot+vStd/XLH76s/V0BVXgdCodTNf6OB68QAPZIatXu536oz19+Ue/Wu3TW61SM0y6bxfLlR0PDRhgdlN/4qHBPl9q6fPLFjZVj7Gp9/al79H9+Y6lK4q1KvzBoNj4y6z2ryl2b9P4//G9tONKsD1vilJwUp4S4WDntDsXFx8iV4FBfV7d83W719rSro8ur9h4pbdEzmr1qjb775FzNGp2qrEvvlhwmAWDI1yhfR7m2PP9DbXzv13r5YI/q3UFZrHal3vZdLbhiAGgcXyH1tZ2St26nXv3XX2n9+i+0sztBvc4EpafGy2l+hPySe1aDHvl7e9Ta3KluFcpHADgsrgnsJAIIIIBA9AQIAKNgTQAYBWS6QAABBBAYFgLXHQCG/Aq07NTRzzfqp3/7C31+JlYnHDP19J9+W2seXqFFWefu7AtLwWa1lG3X9p/+jdZ9clzPHwxp0tf/XLc9uFa/vzRbEzNjr/79YsaHQC+9A9A2UTHFc/Xo03do3rRRKnJJtouyhqAU9qmzcoeqj2zVuncP6lCVVd2J03TPt57SI996VIuy7SqMC0rBXnU0NKqlvlEdfpkfKY08euT31OvQqz/R9s/2aFNNgjIW3auZa57QHaNdmpRuhHyRh8ViVWzmaCWnZyo/yS6XEQaFQ/Kc/URluz/WL3+1WdsPVOp4Xaec45Zr1LTFunflVE0enaG8RKecNuN7zgIK9HnU3XJGbWcP6tONW7V9xwlVhVPlKFqo0fMf11MPzdaDK8YpwyHzo6fnH5cFgDFqScjV3NvylBAfq+rjPRo9c44mL12oqbmJyk+JkdNulUI+8/v12ip26eiendr4/k6dbgurxZGjwmVPa9ldd+v3Hi7V+Kx4JV2S5Qw4AAx3yV13TCfe+let37hNP/vorLqCYXnDDgWDyRp3+9UCwDYdXL9Jh7/Yp7rMiXJmFWh0bqoSY2yKPTfpIeP7FXvUdOxjnd7zkdZ9VqUjtVb548Zo2def0X3felr3FLk0Me3LOTO+90+eUzq9bZPW/a8f6LOWFB1MWahVt03X3KlFKkqPV6LLrhi7RaG+bvU0nVLNnnf10ZajeuuLOoXTZqpo9u168g+f1R2zx2h+pv3i43tYBIBhec5+ruYjb+tfn/tY7316XFUeqdcfkkVWJV81ADS+GLFHjfs/UMX7/6affHBa7x/tU2/2Us1cOE8P3jtbhclOZbguCfbdR9V4crde+ckm7T4Tq5qU2/QsdwAOi+sCO4kAAgggEB0BAsAoOBMARgGZLhBAAAEEhoXA9QWAYRm/mKP7+Gvavuk9/d2PPtYx3wT5Su7Td//gPj1093SNcUlx579zrFfdtYd0ZsMP9Mp72/WD9dVKWPw7mnHnY/qTtdM1uzhVqZfkJxdiXRYAOucqacqd+u5frNWdS8abHx+84IY883vjFPbLXbNT1Yc+1q/+5XVt3latI905mv/s7+re3/1tPVAco4nX6lSd8rkrteUf/1Lvv7lZL5xKVd69z2rF7/6h1k5K0Nzca3xzYahXYX+nTn/4C23duF4/fvuoTvYkyZdVqvnLV2nxksW6Y8E4jc9NVma83bx70WJ8U1rIp96OWvP71HZs3qStH3+uT/dV6Iw3Sz1Zy/TYsw/rscdWanamU9kXJoCXBYAh1TuTlV+crYxRY5WQN1NLb5uv25fPMsO8zHiHGZhawgGFAj3qqj6kU/u36bMPPtCnu05q6/E2+UfdqdJlX9Pv/dfVWjQ+S+Mv+SK9gQWAYfW1HFD1kc/0zk/+f/buA0qq+u7/+Ht2Zvsu2wvs0qv0LkhZ6VJEUKxYY4vG8phmNMn//39KmrE8SUxTEzvGAkgHpSrSe5O6S91le+87M/8zs5jQYSY749y7nz3HJ89J5t7f776+Axze3pn7Jsu2ZLMyL46UyHKibDWczAsnbdjUS3wEuJKTe46Qcywfe2p7opJTSEuKISI4yP2gEvePox6nvYrCw2vJ2raM995ewqpNxzhYHkmnmx9j2P1P8WC/WAa3OuubCV0BsPIQWTu3sujdzzhhbU11p6GMGNSV3l1a0So23L2GewlHDTXFWeTtXcayeUuZ9f7nHChPwNF2CGP+43mmZfTm1q4RxgqA9mqcdYUc/nIuW+a/zZsr89h8opq49GjqyisoP11CWMbTDLzYHYDOWnAUcOizD9jw2v/w1o4G1lWkk55xP5MmjuLhm/qQFh1CbGjQuXfmFm3g+PbPeeln7/HZLieHFAAN8WeCNikBCUhAAv4TUAD0g7UCoB+QtYQEJCABCRhC4OoCoB1HXRnZK15kxaK5/PfHR8lLvYHkkd/l+bt6MH1IGtGu79j75xU7qS/OpHTXO3zw0XL+50/rqEi5gTZDJvPDZ6eR0TedjuGXfsiF5wGwcWFnfQ5lp3by2W9/wcKlW5l7Io5r7nicsQ895v6Icq+kyz2K9d8IgHW5OCozWfLyiyz6ZCHzjzsobzeOhJHf5ZkZPblleFvibUGEBlmwnHNnnROn6+OsDjvV2es5um05r7/8D1ZuOcm+2hj63/99xsx8gHt6teCaxLP2fkEArOB4UARBLfrTb9RE7vvBPQzvkkyvhGCCzv7obKMSToeduuIjVBxeyKy3F/Pn19aQTUvi+o1i8o+f5cZrOzGhzbnB8+oDYOPHsYu3vcn2VZ/wize2sCU3lsqkoVzf+gitQ07y+RYHkX0mXyQANu7P4XDgtLsexuH6rHeQ+xrOdTtzHfZ8KnL3sfKl/2Tx4tV8lGkhauz36HPbD/jRyCQy2p/1GAv3HYBZ5GQXsH6XhYT0FK7p05ooa5D7rj/3Gmf/inVW4Wg4zZ5P32LN73/JB4ct7A3vQ5d7/pO7xl/LM8MSjRUAa/NxFG1l8Vv/4J2XZ7G5KpnqxFSGjmlN+bHjHFqzG2fG0/S6WAB0VELtMbbNmcXiF37F/JPRHInpw7DHf8r0sYOZ2SuGYOt5fi4dBUBD/BmgTUpAAhKQwLcnoADoB3sFQD8gawkJSEACEjCEwFUFwIYS6suPs+HNF1gy/3Pe2uYg/Nrb6D/zaR4alsL1nWNwfdjy7E+pOqrzqMtezdIPP+UvL37APuc10GUkt/3gu0y87hpGp4VeJOo0knkbAKk7RdnJnSz6zS9ZuGw7808l0vvux5nw6He5pXMEPc76GO+Fw/E+ADYU7aH61Bpee+kD5i7Yye76trQbdRNjvvMwU/skcG3baELP/x6/8zbgqDxOYdZWVr35KgtWbufjPbUkjHiQvpPu4fvTOzOkYyyue87ckeoiAfBURDxxA2Zy/Q2TeOruYXRLiSTJteglfhy1BdhL97Dqg1nMfe0dVp4KoajVtfR94KfcMbo39w2Id8/zm5lebQB01OThKD/K6g/e5LMFnzF3eyXV6f1pP+E2htQsIyZnHe986cTSc9IlAqAHv2wcBVTm7mPFb/8vixZ/yUdZoSRPepzB9/wHjw+KZ2jrbx4u4uqKrscHl1JZWUtOYRAR0REkJkVd+P2K/1y+DpylZH7+Dtve/CV/2VzFuppOtJryLHdNGc6zU9q5HwTyz+gdsB8Bdn0kv5yyE7vJWvU+cxd8xftLD1DZfgLp3btw29BKsrbuZNGHm3FcLgDWHGPrnPdY+JtfszC7BVmx/Rjx5M+YPmYQd/WIxnb+9/8pAHrwRtZLJSABCUiguQooAPph8gqAfkDWEhKQgAQkYAiBqwmAzqqjVOXu4KPf/I4FC7awuiSdbjffw5Snn2RyuzD6uL6k7vwfewVUZ7J5zgfMf/FlFp+K5GhsH4Y88hOmjx3Eff3j3R+3vMgDZz0PgE4HTkcD9aUHyTu8kTmv/JllX2TyRXl7rrvvIaY+cp/7jrZOMf/8jPJFZuNtAHRSfXw1Jbtn8T9/+JKPVxVTlpDBuDum8+Tzd7o/rpx+1idRL/2mqKWm8AjHFr/InIWr+M2849S0uZm2Q2/l/zw1nDH9WpEUROPDOS4IgDXkxqbR5c7nmTxlIk9lpJIcabvgQR7nrl0LzhIOLniDDe+8xGubK9ke1JOWU57jgSmDeWZCG1z3HH4TuK4cAF0P5migJnc35UeW88arc5m7eDdHrO1pP3YSEx+7n857/0r9xrn870ondd29DYCuOxhd866nrvwYRce2s+QPv2PZqj18VpjKNbc8yNj7H+bWblH0Tr7Mx7adrrsvHTjsDTQ01GO326mvb3D/01Bf2/iPo4JTm+ZzaNFrvLWhhPVlrd1PP75z2vXuJ+We8/TjQA2Aznoayo9wbNtKVrz+B+ZvOc3SkxF0mPgY113Xk/s7bWPTZ1/wp7+su0wArIK6k+yaP4vPXvk1c1zf/xnWg4EP/Ihp44Zyz8Akwm1BuL5m8pwf3QFoiD8DtEkJSEACEvj2BBQA/WCvAOgHZC0hAQlIQAKGELiaAFh3egNFB5bwvy99yrw1eRyNGMq4mTN4+Pu30Sc2iDYRF8l4zjqwl3D0i4/YMesF/ry2nC9K0mk1/klmTM3gRzd3ITrI4r6L6oJ2eP5DQK7wHYDOhiocNYWc2P4Zu79awnufbGDTyUgKW03m9vsm88A919MlKojEs58Ke8Gq3gRAl56dkr3zyfniVf77/QN8uicEa4+Z3HLrBJ57fAQpNoi9WOW8YH0HDeXZFG9/m/lzl/LLv24kr8VI4vtM5kfP3sT4oR3oEHbmuw8vCIDBFCV1ZewzP2HK5NHc0jXC/eTiS9//51rc9fSTOnLXv8uBRb/nF/NPsrqgNTHDn+SBGcP54W3XEA180y6vGADd8y7m+IZF7Jn9Z95afZxVx0Ox9bmNsZMz+O7dA3As/18OLf2QV7wOgI2RsaGmgpryAk5s/5y965by4cItbM4OpyhlAtPvupF77xlDj1gbqec8OeVccKe9Dkd9NeWFeZQUF1BYUkxuXgG5OXnknTxBfn4uhRXl5J46zumswxwvqac8spPBAqADR30FxXvmsGnFIv781mp25CeQH9mP2797NzcMb0X/ukUsnb2cl/98mQDorAdnGce//Jg9H/yKP35ZxoqcBJKuncmkKWP57u3X0ibaRoLr8dxn/ygAGuLPAG1SAhKQgAS+PQEFQD/YKwD6AVlLSEACEpCAIQQuHwBdkaie4j0LOPbl27zw9g4Wb6+mIroXgzIGcsOk/qSGQIuLPtCj8djSIxvJ3TKPhTtL2V4YT1iXGUydMYkffm8sbcItJF7k2As+Amxpjy29NxOnX0fvrqmkhZ1756DT9YCD2hKy928j68Betp8Opya2B20HTWHKmN5MGdGeWCuEXTbEeRMAXddYS/6Wj8hc9Ft+NT+bJSeTiM1ovEvsZ3d1P/cusSu8Ixw1BdQeXcDiTxby618tJCtkEKE9JvDMT29nwogudIsE1wOHL7wDMIrSlN7M+PmzTJkygrFpVqLOfUrKJVZ2UrJjFkdX/ZGfzzrMkqxEQvs8yAMzR/GT7/QnDvjmW/QuHwAdBNcUUX16KxuXzGPe395h9elYTkT0YOCMh5kyri93j4gjZ95v2fzpB+4AWHvFOwDd70xqS3IoO76PQ6crOFboClEN2Osqqa0oJufADo7t38fu0ihq47rTpt8kJo/ty5SRHd0PmTm3/7niYT11lcWU5WRy4mQuWSfyKS4upLikiOLyUgoKiijIK6LwdDZFxUWU1DRQWV1DTVU1dXYnQYldDRUAwxqKqCk5yrb5f+fzJSt4Z3UuVclDSR08nYdmjmRsTytxxz/ik1nL+O3lAqA7FtdTenA1uRve5/XZW5i/KZ+8qP506dOb8aN7kRYTQUJECKE213c2nnm7Vewn/8h25r67hu0nIsiOzeBBPQXYEH8uaJMSkIAEJOAfAQVAPzgrAPoBWUtIQAISkIAhBC4fAOuACo4uf5Pt/3iFP6wpZvXhGpxBNoJDggkNsbn/sn/pO82cOO31OOprqW1wUk8MlvC+jLr1Vh78P99lUGIQnV2fozzv54IAWOOgPMhGaFgINuuZJ7Wec4wr7jixO0OxRabQdvjNDBs9ihnj+tMlJZKW0d88efdyI/EmADYAVZxa+wH7P/k1L68oYFVxG9Ju+il3ThnOcxPbuL8b8TIPPD53Q/UlOPO/YPlH83jxZ7PYa+uPs/s4nv7ZndwwoivXRF0qAMZQltqPO//zx0yZMpyMZIi8ykVLd37A8TWv8tP3DrHgYByWDnfxwAPj+OmT15EE7rsAXT+XD4D1UHiI0+v/zuy5q3jpve2UxQwjpfc4Hv3BHYwdnEaf+FqOzH2Br+ZebQB0RacqCvZ8zqG5L/H3Vcf5eFtZ42bOfHzXGRRNSIs0ul4/laEjRzA5ow+dU6NpFWVzf7/kue9LB9jLKDm2g0PLZzF/+VY+WXWY4noHlQ0O98NYXA8fcTjOfMQ4yAohUYQG1RPurKS8xoEjrouhAmBw6R5KM7/k7y+/x4JlO9lREUf7SXcx8sHvcUefBPpH5VJ78CPef2/pFQKgGx1H5UnsxXtZ9NobLPr0M5YcbyCvNoiQEBshkXGER0YTF2F1R0D3T0M5ddVlnM4uodzZhrrYDB5SADTEnwvapAQkIAEJ+EdAAdAPzgqAfkDWEhKQgAQkYAiBywZARxnUHGPjh2+z5K9/5tPMOnYWuKKXlz+WMLCm0nPirYx76kfcck0016WFXRAQLwiA1fWcST+XX9gSgjUslsROg+lx7UjGTBrPsF6t6dchnnDLmXh2yTN4GwAr3QHw649+zcsrC1lT2pa06T/jrknD+MkNrd0B8HLfPHjOdupLoHCtOwC+9Px77LH1x3FVATC2MQD+14+5ccowRiZ5FwAXHo7H1vVeHrh3LM89NhjXc26/6bOXC4DhZYcp3r+BFe+/xeIv9jN/VzVtRt/NgAk38cCNfenbLpLE0EoOz3mBtR4FwErydy7hwEe/4C+fH+P9zaXncFms4djC40npPIDug4Yxcvw4ruvdhgEdE86dt9P1cd8y8nZ+xs4Nq1nw2Qa27C/g6+wG4jt1I6VdO9onx5EQHU5MZCjBoaHuwB0cDNXHtlG86zOW76/kkL2dMQLghO5cE15G0bbF7Pv8Q95asIu1R4OobjeWMdMmc9fMCfRNDCW14ThVBz/ivXevJgC6gl4FzrpiMrdv5dCeXezJPMKePfvYu20XJ6psFDUEEx5swfrNLYDOehwN9dTU1FMf0hFHbAYPKwB6+ZunDpOABCQgATMKKAD6YaoKgH5A1hISkIAEJGAIgUsHQKAmF3vBRhb8/UPe+t0/2F4bSZ41kri4cEJtVvcTVK/841rBSX1lMTWVVRRXBZEw6Ca63P4Tnhzdmht7Jbg/1nr2p3MvCIC1VqpCwomJiyYiLJjgoIvdddh4t6G9oZ6qmlCi0nvQbsRUbhh7LROGd6dNlI3YkMt9L563AbCKU199wIFPfs1LywtZVdyaVlOfb7wDcFLbcx6kcUWrumIceav5/OP5vPjzD9gXPBC6j+eZn93BhOFd6HbJOwC9CYCNcynePoujK1/l5x8cYemxZML6PsgDd43i2Qf6XcVHgIfz/G2dcB5ZzpEvl/L6Hz9l3ZE694M/Jjz6GBNnTGVK5yhaRzuwUMkhjwNgNYVfryFr8R+ZtTab+bvLzxA23vHpsNfRUFdPVV0YUWnd6TByKuPHuObdg7bRNmJDrY3vK3sJdeXH2TbrFZYs/Iw31pVRYkmkRUpH+o0eTf/B/RnUKZ22yTGkxEYSFhlJWJiV0KBKctbOYt/Hv+aVlUWsyE8L8AA42n236I2j29KFI+z+9D0+e/tN5mVayYroTfuJj3PH5EE8NL4D0RawlmZS6UkA/OYN7KihtjSbvH2r+XLZUuZ8tJhdJSGcrAtzB9TQkDO/N9hraKirpqSonOqgdu47ABUAr/i7gF4gAQlIQALNSEAB0A/DVgD0A7KWkIAEJCABQwhcLgDWF+6nbM8s3pm1nN+/s5XCuOG06jOEmXcMomvLaBKu6tY21x2DteSs+we716/mw80l5EUPIbrPffzooaHcOaGr+3sAw86KiRcEwKAuhLQbwM0zRzGwZzptXDcSnhMfG2NWbclRik98zVeLVrDnSAFZtlTaj7mDQZNu566BSfRtFeG+G+/i3dKbAGh3VVJyN37I4fkv8JvFp1mWk0rC6Ge4Y1oGP7utm/s79C7zLNpz3iOO6nxqsua5vwPwl79ZwrHw6wjvNYkf/XQ6E67rRKfwSz0ExJsA6Np7LTlr3+brhb/j1wtzWFPUjpgRTzQ+BOTWq3gIyI39eX5GEpmz/8rGBfN554vjHAvv437wx3dnjuTm0T1oF2Ujyub6KLmnAbDxASt1FYVU5WZxsrCG02Vn7j512t3f51eZf4T8o3v5YtlX7M0q4nRoKq2H30zf8bcyc1grBrZt0fgQk4qDVJ7azDsv/I35S3exvjSZjhnjyJgxjeHdWtIjPZ6YiDAiQoMJDbZitdkICnIQZKkk+0ujBcBbGT8wnJTMOSyas5y3P9nCcWtvEvuM5rbH7mZM/3YMbR3hjveOEi8DYEMBpcd3s/3j11i8ciMfrD+Fvf0YUnqO5KaMzlyT1oL4UAuW8q/JO7yNT95cztZj4ZzUdwAa4s8EbVICEpCABPwnoADoB2sFQD8gawkJSEACEjCEwMUDoBOLpZbyo5vIWvQKby3cxl9WFGDrdR+Dx9/E848OpW+bmKsPgM46ctb8ifVLP+aFf+xnV3FrapNG88SPZnDHbcPpHmUhxv10i8afCwLgFZ4C7Ip/rn/qSk9QfHw3a//xGktXrGf2zhKC+t5Np/EP8dytXRnTM5EIzr3b8F9D8iYANj4coWjXPE6ufJVffniIBfvDCO41k+m3TODZR0eQGoz7ASRX/rFTX3aKoi1vMu/TZfzyjc0UJd9A8sDpPPf9sYwd2Ib04DPhoaFV3wAAIABJREFU84KnAIdTktyTG5/7CVOmZDC5bTDRZ3ledG1nDdiLOLD4TTa893te21TFrqAetJn6I+6dPJjvjWvtjmfffJXguR8BjiPu+ieZcX0az4ysYPnf3mXFko18kRdHZN+J9LvlEe4dmc6YHgnuc1ip9SIAXkbsTACsKjxKwbE9rJ33EStXbWTJttPUdbqR1BF388N7BjJhYDqJVrAUbKL44Gf89n8+Yd7qXI62GMz4e2bwwNO3MyDeRpvIiz0dxvXAkXKOrXqPXe//ile/KmV1cZuAvgOwqE0GT/1wFIPbVlG5/O8sXr2fuVsqiet3C4PGTeaRe0fQu00sLc8U6QaPA6Dr15mD6uxNHN2xkrlvzmL5jiK+KEyi36Q7GDlxEjdf157uaS2IDbFg0VOAr/zLXq+QgAQkIIFmLaAA6IfxKwD6AVlLSEACEpCAIQQuHgBdH9ks5PSOFaz7w//j4/WZfHI0lJY3PseoKbfwk8nt6JQY5v5469X9OKg+Mo9daxbwmxeXsv6Ag9zgjsz4ydPcdM80Rre00TLiXxHG8wDYuAunw05DRS556//C4kWL+Z939pAbO574/rfzXz8YzpRhbd3fa3fx52N4EwDdq1KVtZKiHe/w339ez8drSqiMHc7YO27mez+9m57R0Cb8apRqqSk4RNaCF5i9cDW/WXgKetxN5+tn8vPv9COjRxKx33xU+oIA6KAgoT1DHvs5U6aM44E+McRe/pHH0FAKtUf56t2/s/APf2Rhdji5rYYy4OGfc8f1vbi3b+w5d0qeGwBjibv+cSZ1q+Y76Wv5y6zdLNlUTWXMcK6/+SYe/eEd9Emw0T7qm49cN3EAbJw2TkcDDdUllB34lDWLF/Pi71ZwyNETZ+cbeObZm5k6riedXcX35Aryds3lFy9/zoKtUND2Vu7+zgSefXI4qUEWYi56S2gtOIo4uORtNr72C/6+s5Z11R0COwCmD+Pxh9vQJiSHtX+dxY6jNWRa0hj+yA+44aZJ3NEnntQo2z/vnvU8ALruGq0nZ82rbFz2ES98fJCdpR2oTZnIk09N4q5bBtMp2kaMzdL4JGAFwKv5ha/XSEACEpBAMxZQAPTD8BUA/YCsJSQgAQlIwBACFw2Alnqc5XvY/+VSPvjNH1mxr4ytNSlc++jz3DB9Kvf2iyUt2nbO9/Zd6WLtxdvI2rqC9377Osu3ZrOuuAX97v0Bo2bczgPXJtI1MeyfYc7bAOjag72qgOLNf2HRgoX837/tIDtqLLF9buW/n81g6oh27ifbNm0AhIaivVSfXMNrL89i7oJt7KlLp9WIqYy491FmDExmWMcYQl3fuXYZJHtFFgWHN7HsjT+xaPU+5h200H7Ko1w3/W4eHpVG3/Qo90eJ3a3qggBYTU5UCq2uf4Sxkyfy9IxetIsLI/qSC9qpK8mi/PAyPv1gIe+89TkHGjoS2Ws003/wFBMHdmBM63M/uHxOANxvI7b/JHq0KGVww0Y+31VDZk0a7cfcy+TJGTwwtQ9JoRai/wntiwB4JvrWlVGdOY81ixbyqxeW8HVNNxraj+Xpn97OTRP6uJ+c7DyxnNyds/nFKytYsMVJYfp07vrORH749CjSbRB3wQ2ATuw1BdTlbWHV7E/46C/vsi7XzrHQzgEcAJPJS+rBxCF2Ypx5bPp8F4UR3bF2G8u9909l0qi+9EkIIeqsO0M9DoB1BTirjrPqzT+xZO5CPtldTUX69bQe9yiPTevJ9OvaEGM962E7CoBX+m1R/7sEJCABCTRzAQVAP7wBFAD9gKwlJCABCUjAEAIXC4BWZzX1x5ey8bOFvPTreWzLDqMwuju3/fT7TL1lrPuOvThX0fLkpyGX/IPrWfvqL5i7ehfv768jftRT9L/hLp6b0Y2B7WKItDQGLm8DoNNRT11ZDqe/ct0BuJRfvb+P/IQbSBhwB//5zHVMua4NCT4IgNTn46g8yrLfv+z+/r75mbWUpo8kZsh9PHZzX6YN60BqZChRrocjfPOEVLedA4e9Hkd9LaVHv+Lw5hW89ac5fLmvgsOWDox75BFuvOc2JrQNo22Ls7LlBQGwguPB0djSJjB4zAQef2w8/dom0D4mjGCr5V9rOp04nQ001JRQdHQzmWveZtaCrby97BT25OvpMXIij//4DoZ2TabrN4//PTPjswPgvF3VRLfvRovaUmJyDpJjbUdYl+u44bEnmTy8Jzd2jMRyztvjKgOgswEc9dTUOqhrsGALCcbmetiMNch9vnPfca6HgNTTUFVI8b65rF6yhFf+uJpD9h7QcQL/8ZMZ3DS+F11cX8J4aiV5u+fyqxc/Z/6GKvITR3Hj3VN55InJdI8NplW41X3HmsX1UXKnA3t9NZX5h8jdMZdP567kr++sI9/upCaxa+AGwNJwTkW3pFtMDlZ7OQdyrMT2v4VuEx/kyRs7MfbMx9/PbsKeBUAn9uKvqcv5ktdemMXHszeytyGJVmNuIePxH3N7zzgyzr/VVQHQk98h9VoJSEACEmiGAgqAfhi6AqAfkLWEBCQgAQkYQuDCAOggqL6Uwo2vsWrJfH7x9i4y67oR1HYcTz87g5sn9qNbVBARV/W9dmcROKsoP7mLQ/N+y4eL1/Py0hysHW6m63U38eOnxjKiVytcN515HwCd1Jcdp/jYTla//1eWLN/Ap3vKsA24h84THuYnt3Rxfyed69O4F/vGN/D2I8CujleDs6GCo2veYf2yBfzl4518XRJCVVwHeg+fyNCRI5k0ojvdW8e5P4LpukaL0wHOGqqKjlNycg9fLlrGmhVfsnZvNrlhXQnqOYP77xrNHZP70T7SSouzv9PvIncAnrSGEh6XQmL7XrTrO5pxowYzbnhP2ieEER9hc9996LRX01BdxOndn7Ptq1XMWbiWrQcLOVxkI33cIwyfeCOP3dSbbimRxJx3m+TZAXDOpiJskdEE2+ux1VYRPuBOumVM5dHbhzGkcwpto6znxbqrDIC1BVB+hO0HajmcYyW9czqpLeNJio0izOYKmd+8n1x2DVQXHafw6G7Wz/+AlavXM2/LaUqTxxHX/zaefzKDG4e3J9UKQQWbKDn8OS/+1yd8uvwwR0Na0XHMTQyfcRfTr23N4A7xRLvOTx3OhiqKjm7j0PYNLPv0czbvPcLuk/kUVdZTF9MpcANgbjXHg8OICq4hKCSeyvABjL75Jm69fxrD2kbSKT70ggfgXH0AdH3XZR0lX39Gzhev878f7mb2xkoqEjMYOe1GHn3mVvolhtIh6rzfFBQADfFngDYpAQlIQALfnoACoB/sFQD9gKwlJCABCUjAEAIXBEAqcVbl8PUnL7Bk0WL+sKqA4qSxJA26m+ceHsJNI9qTdPbH/K76Ku3UFWe6H3Lx8ezl/PKNLZRG9iex1yi+86P7GT+0C0OSgt13Yl34FOCOBLfuy5RbR9DvmlakX/AUYNcmnNSXn6D01AHWL/6MHQfzOVCfStfJ9zJixj3cPTDBB08B/ubiG+8cqz75FYe3reYf7y3ii62ZbD9WQkj760jrPoixw7rRpXUCKVGhhNqcWC126murqCg8TsmpfaxftYVtu46RF9GWhN6j6TvhLmaM7MC4PslEWM772PIFAdDJ6bBYOnRLIKJFHGWlMXTt051+g3vQNiGSxMhgQq0O7HVV1FQWkbtnFbu372DphlOU2lIJbd2Dkbffx9gxI7mxexzJkY3B8OyfswPgJ+tyG/+n4DiCwlsy8PbvMmbqjcwckur+bsgLn3p8lQGw8jgUbebTRZms2lBIbMdWxKW6AmAkoa5A989bAF0B0E5N8XGKThxgy6rV7DyQy9dV8aReO52+42/nocmdGH5NgvspzEGVR6jM3soHL73OgkXr+SLXgbX9IFoNGMO4/q3p0yGBuDArVkctDTXlFB3bzdEjWWz+upyq8tOEOE6y70QV+UHtrjIArucQKaQOGcbIO2+mZ6KNtq7vIrzkT+OTsnO3LOTg+s+Yv7uC01HdSRk5k0m9UhnTNYGQxI4kpaTQNT2aiOAgrPYqKFzLhsULefmn77M5u4ijruxqCSMytSepA2/nthnXc/+MAaSGwNk3kH6zjasOgI4aHDU5HFw9m/Xv/o53t5TzVWEyCdfez7RpY/n+vQNJDg2ixfllXQHwqn931AslIAEJSKB5CigA+mHuCoB+QNYSEpCABCRgCIELAmBDDvVFX7PkpRdYtGAl8084sQ2eSaepT/Ojie2Y0CPe/X12F7+L7vKX7KzJxZ6zmoXvz+Pl//qQQ44Y6tr1Y+QTzzNtzCBm9oh2f1z1ggBYAxW2ECIiwwgNsZ0Vgs5dz/VQCEdDPbXV1dgj2hKUPp4Zd09l5swx9IqzkhxuOe/OtLOP/zfuADxzGmdDORV5Bzm27h/Mm7+a1z/cQrEljGrX3XlhwYQEh2MNjiQm0kGorZ6y0hpqamqx2+uoqW7AGZZE/NC7GT1hHA/ePJiO8WGkRjbeTXfOx18vCIDRlMR1Ysp3BpMUUkHW7AVkFldx0hmCLTiS8FArMaF1VNfWUV5Zh72+hvpaO1W1VhL7T6bTuLt5cGofxvRNIzkkiNBzPqbceHEXC4CWmN5YU8fwve/fzG3Th9A9xkqM6+mvF7wNrjYAZrqj1usvzuHdN1dzPNhGhTWIoKCLfwTYaW9wfwy4trqG+uCWOBJHMu3uacy8fxL9kkNIi7I2vk8dFdRXZrP7wxdYumAxf15TyOmqIIJCwwkPCSUiIpSomFActXXUlVU2fvw4qR3Jw6bRJ/I4g6oWMWttEZuL068yAK7hEFaqw8IIi4wgJOjsuxcv9muk8SnW9tpqdxSurHNitwRjC4siPMRKVGwSMUMfZtT4sfzH9C6kR4cQftEA6LrdMZm2/Ucx+vFnuGloFyZ1beGOuRcZKVcbAJ21hTTkbWD5R3N544W32V4WTnFKTwY8+Dw3jx/CdwYmEGK1XPh7ggKgIf4M0CYlIAEJSODbE1AA9IO9AqAfkLWEBCQgAQkYQuD8AOgs3kn50TW88eK7LPx8D7sq4+gw5T6GP/g09/SN5dr0cPdf9D38BsBGi4ZynJUH2Pjpx3zywu9ZngOHQjvTcfoPuXnySJ6+oQ1RruBTeZrKAx8xf/ZifvnKSk5V11N2RU0L1tBowqLiSWrXlfbX9KdHv+GMuLY71/VvR0IIhF/2Y8v/fgAEOw3VxVRm7+Hr3bvZsGk3hw4d5nDmUbJOFZJfXkdZrYXQECc2m4U6eyhhLRKJTWlN23btaNepC517D6FPzy5c2z2VFiFBXPRhvhcEwFjKkntw24/upF+XFkTt+4Kv9+xi+75DHMoup6C8BruznjqnjQZLOC2S25Ca3p6OHTvSrd9gug+4lsFdEumQHHnJuHtuACwESzSt+o2n6/j7eODGnowf2Jo4G4RctAxfZQCsyXGVRpZ8sJDFc1ay5WQhJ4rLqKiuprreQZ3d9W51vflcoSuEsMg4ouJTaN2xI207dadDp35cO7gHgwd0cj+EJPKfH2N2heEKCvetYf+OjazYsJddew5z4GAWp0sbKK8Ha1gI1pAYbOGJtOvWgy59etNv2GDSStYTveM1/ryqiDX5aVcZAFdzyBVNr/ievboXWKOSiMt4iglTpvCzO6+hTUwoERcEwGKOB0cQ1WU8/UdN5P77pzCkYxJdYy/+yBv3L8eSTCoPfsR77y7lt39ehyPjaXpNvJWf3nkNvdOiafwaSNfTqQ+Ts+5d5n26klff30xBZG9a9Mjgzqcf5Iah3choFXrRwKinAF/dfPUqCUhAAhJovgIKgH6YvQKgH5C1hAQkIAEJGELg/ADYkP0lRQcW8/vX1rJ8Yz4llnQG3Xo7kx69j5EtbXRq4emX/53NUAfOEo6umcu2d17mw701rC9PJWrA/Uy6YQTP3N6deFsQIVX5VGcuYNnCFfzh9a/Iqamn4rKajffIhUQlE53cnq5DxzN46GDGX9eN1rGhxF/VA0vKqKs8yaa//IaVS75gdlYMKWPu4Lr7HmVa50j6Jod4NE9nTQH2yhPs+GIVW9dt5KvtRziYXUx2aQ2ub1TDGoI1IpHE1l1p130Ag4cMYmD/HvRMiyIxKviyTwy+8CnAsZSl9uPO//oxk8f3ZETECY5uXMmWlStYuT2LvSeKKaxx4LBFEhyZQGrXwfTofy0ZGUPp1ymZbi0j3VH3cnd1VhxYRP7GN/j17CwWbil332nWa8JNjH70cSa0C6NP0uV86oAqshb/iU1LP+W1tU7qu4xhyINPcdM18Qxzfab7TCCmJpcDW9axa8NGvtqRxcHjORQUF1NS0+C+M879ExQM1ghauO7Sa9ONgRkZDBrUm6E9090fd4686IW4PqZdS3XxCQoOrGPdmrUsX76OvdlVZJfW04CVkPh2RKf1ZMQN4xk2rA/DukXh2LuYE4te5bW1JXxZlErM0IeYdsNQnp7W2f3x4n9+3LnyCBRv4vXfzmHOJ+vIhCu8Zy//dnI90MbZUE1VVR01QTHEZDzF+HMCYLV7vW0rV/DXX89mZ24p2WExJI9+lOHjJvD4+Ha0iQ3ljOxFF2soO0bVkQXMmb2aP7+9GcfQh+g2+kb3tV2TGum+PtdVlJ3YxYE5rzBv9S7e2lQBrW6g04BxPPHYKIZck0JayCX+hUDJVk7t+ZK//mYOa752kBUzlDsemcqM20e4H87i+lhyg92Jo/EGSKxWC9agi9+t6NEvPr1YAhKQgAQkYBABBUA/DEoB0A/IWkICEpCABAwhcH4AtNTmY684zeGsAnILa6m3RBCX3pqWHduRFGYh6uyHUXh8ha70VU9l/ilKjh7gRJmDgvowbHHtaNkykS6tWxBisRBkr8Vekc3pnDwOZxZQY3dQf8UACEG2UILDoohOSCE+IZ6URNf3pVkvcVfa+Sesx9FQTVHmfvJy8jlZGUxYShsS2nYgLdpGbKiHH3q217ofulGSn0dRQSEFJZVUVNdRU293tQ6wBGGxhRISHk1kizj3fuPjWtAi3EaoLejyd1he7A7AMwFwyqTBjIyvwl6cR1FeHnkllZRV1VHrqiwWGxZbCOHRCbSIiycpMYHYqFD3mu4tXca4oTyH2sJM9p+qJLuoASyhxKamkdyhIymR1iv4uOZupzLnMEWnT5FZAI7oZBLad6FVi2ASv7k10/UUYHsN5UUFlBYVuc3Kq2qorauj3u6kwV2KGu1cdwEGh0YSFhFNXFIy8fExJMSEE2INuuRHxF17cH0PYm15IYX5BeTmFlJW3UB1vRMnFoJCIrFFtCApNZWEhBgSo204y09TlX2IrIJ68uvCCE5oT1pqIp3TonCp/fNd0VABdUVkHjjFqZMF7vjn+mY/b38ayo5Se2oti5bu4LPNxdgynmLU2QHQaXevV5yXS+b+U5TU1FNtDSYsuQOJKal0TI1s/K7Ay2zAWV9FQ2U2p07mceRoMc6E9kQnt6JLWhTRYTb39bmuor6qhPKTB8nOLyWrqAFLeCqRcSl06phMYoswwi/1S6O+mOrSfI7sP0V+mZPK4ATadEwjvXUi0VawWhQAvX1/6DgJSEACEjCHgAKgH+aoAOgHZC0hAQlIQAKGELjwKcC4n7ZqsViwePU5X0NctrE3eZkAeOOUYYxM4qyPvxr7Upvr7uvyd7k/Bv/Hv37OG59m4ch4ipFnB0ATwLh6ru4ANMEgdQkSkIAEJOC1gAKg13RXf6AC4NVb6ZUSkIAEJGBuAQVAA85XAdCAQ/NsywqAnnnp1RKQgAQkIAEjCigA+mFqCoB+QNYSEpCABCRgCAEFQEOM6dxNKgAacGiebVkB0DMvvVoCEpCABCRgRAEFQD9MTQHQD8haQgISkIAEDCGgAGiIMSkAGnBM/86WFQD/HT0dKwEJSEACEjCGgAKgH+akAOgHZC0hAQlIQAKGEFAANMSYFAANOKZ/Z8sKgP+Ono6VgAQkIAEJGENAAdAPc1IA9AOylpCABCQgAUMIKAAaYkwKgAYc07+z5YbSLGpOrmHBou0sWXcaZ+9p9Lx2MHdd34bkyGBC/52TB8ixeghIgAxC25CABCQggW9NQAHQD/QKgH5A1hISkIAEJGAIAQVAQ4xJAdCAY/p3tuy01+FsqKK8vJryqgYIa0FYeDgxkcHYgiyY4QHdCoD/zjtEx0pAAhKQgBkEFAD9MEUFQD8gawkJSEACEjCEgAKgIcakAGjAMWnLlxdQANQ7RAISkIAEmruAAqAf3gEKgH5A1hISkIAEJGAIAQVAQ4zpvABYAUUbWL9kGX/874/YXRxDeXIvbnnuKSZMuJbrEiHCasDr0pablYACYLMaty5WAhKQgAQuIqAA6Ie3hQKgH5C1hAQkIAEJGEJAAdAQYzp3k84GqC2gIDub/buOUVIXTENYLK17dqNVq0SSQsFmhs+IGnA02vLVCygAXr2VXikBCUhAAuYUUAD0w1w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4puIwUAAAgAElEQVS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cMW1xv8TuD/nBECcWC1gs4LFYsESuNvWziQgAYMLuAOgw4nD0Xgh1iAL1iAICvTfeM7sL9C3afC3h7YvAQlIoFkIKAD6YcwKgH5A1hISkIAEmrGAK6o5neD6C67rPwP55+wA6KqVrr9824LOBED9DTeQR6e9ScDQAt/cAej6PdL1+9A3AdBiIbD/5YMFgmgMla696kcCEpCABCTgrYACoLdyHhynAOgBll4qAQlIQAIeC7j+YvvNP0YJgK67cJxn7gB03YXjvgNQf7n1ePY6QAISuDqBswOg6whXAAwywh2A7r3ivlvaVSr12+TVzVuvkoAEJCCBCwUUAP3wrlAA9AOylpCABCTQjAVcf7G1u4LamTtbApnimzsAFQADeUramwTMJ2DkAOi6+6/xX5QoAJrvnakrkoAEJOA/AQVAP1grAPoBWUtIQAISaMYCZwdAF4P7L4kB+hfFi34H4LdwB2BxSSnZ2aex2Wzuf/QjAQmYW8D1L0jc/6LkzFeluu6oC8SP1TbYG6ivqyc1NZW4uFj3fhUAzf3e1NVJQAIS8JeAAqAfpBUA/YCsJSQgAQk0Y4FzAqDrTpEA/Yuta0SB8hTg4ydOsXPnXiKjIoiMiGjG7x5dugSah4D7axIcln8+LMn18V/XvygJcv03AfS52qqqasrKyunRsztt27Zxf72DAmDzeI/qKiUgAQn4WkAB0NfCegqwH4S1hAQkIIHmLaAA6Pn8s3Ny+frrg6SltSQlOcnzE+gICUjAUAIOp9N9B6Dr90tX87NaLe6wFmhPAS4oKOTY8ZN07tyJVmmtFAAN9S7TZiUgAQkEtoACoB/mozsA/YCsJSQgAQk0YwEFQM+Hf/p0HgcPZdKhQ1vS01p6fgIdIQEJGErgm+8APDsAur5XL9ACYE5O7pnfm9qT2jJVAdBQ7zJtVgISkEBgCygA+mE+CoB+QNYSEpCABJqxgAKg58NXAPTcTEdIwMgCCoBGnp72LgEJSEACTSGgANgUilc4hwKgH5C1hAQkIIFmLKAA6PnwFQA9N9MREjCygAKgkaenvUtAAhKQQFMIKAA2haICoB8UtYQEJCABCVxKQAHQ8/eGAqDnZjpCAkYWUAA08vS0dwlIQAISaAoBBcCmUFQA9IOilpCABCQgAQXApnsPKAA2naXOJAEjCCgAGmFK2qMEJCABCfhSQAHQl7pnzq2PAPsBWUtIQAISaMYCugPQ8+ErAHpupiMkYGQBBUAjT097l4AEJCCBphBQAGwKxSucQwHQD8haQgISkEAzFlAA9Hz4CoCem+kICRhZQAHQyNPT3iUgAQlIoCkEFACbQlEB0A+KWkICEpCABC4loADo+XtDAdBzMx0hASMLKAAaeXrauwQkIAEJNIWAAmBTKCoA+kFRS0hAAhKQgAJg070HFACbzlJnkoARBBQAjTAl7VECEpCABHwpoADoS90z59ZHgP2ArCUkIAEJNGMB3QHo+fAVAD030xESMLKAAqCRp6e9S0ACEpBAUwgoADaF4hXOoQDoB2QtIQEJSKAZCygAej58BUDPzXSEBIwsoABo5Olp7xKQgAQk0BQCCoBNoagA6AdFLSEBCUhAApcSUAD0/L2hAOi5mY6QgJEFFACNPD3tXQISkIAEmkJAAbApFBUA/aCoJSQgAQlIQAGw6d4DCoBNZ6kzScAIAgqARpiS9igBCUhAAr4UUAD0pe6Zc+sjwH5A1hISkIAEmrHA5e4AdNprsdfXUVlZS73dgeOMkyXISlBoJKGhIUSGBGHxk58TaLCD3QFOpxNrENiCwGKxYPHXJgAFQD8NXMtIIEAEFAADZBDahgQkIAEJfGsCCoB+oFcA9AOylpCABCTQjAUuHQCd1Odu4ujeLcyeu42Dp4opOeMUHJdG3NBbGTmgB7f3icca5J/6pgDYjN+ounQJfIsCCoDfIr6WloAEJCCBgBBQAPTDGBQA/YCsJSQgAQk0Y4FLBkAc1GTNZ8+m1bz41gFOFNbQIjEMR3UedWFxVPV7jMkZ1/LcuDSCrQqAzfgtpEuXgOkFFABNP2JdoAQkIAEJXEFAAdAPbxEFQD8gawkJSEACzVjgSgFw/8GD/HVnR9JapjFzZCp1J1Zw7NQJPs4fwTWdu/LUuDRsCoDN+B2kS5eA+QUUAM0/Y12hBCQgAQlcXkAB0A/vEAVAPyBrCQlIQALNWOByAbBy74cczDzCeyWj6dKhM48MT6I2awGHMg/yxqEBtG/XiSdcAdBZRmXhSQ6t38CRE3kcqQS7M4TQ6ATS+g+nc4dW9E62UXV0M9mHd7HhSCU5JfVu9cgOA0lsfw2DQzOxhQRzwNqV9glRdIm3gr2EomPHObR+Dw1tuhPWrTct6w5TU1XLruJk2qW2oHfrSPd3ADqqCqnL3keeLYX86C60j4aEUN8MVt8B6BtXnVUCgSqgABiok9G+JCABCUjAXwIKgH6QVgD0A7KWkIAEJNCMBS4dAO2Ubvg7h7KO8GnEDDp16MJ9vVtcJAC2hMpDnN63joWvvs7KzQdYU2ihwRFKZHJHet7xH0waN4R7B0ZTuOpVti9+m1dWlbHjZB3BQZA05hG6ZkzlscglhIRHMDv0ZsZf05JpnYOxlx9g/+o1zHvpI+oz7iDh1ge4rnoxZQXFvHmkL6P7tuGe4SnuAFifu5+yjR+wK7wvu9OmMz4Nron1zWAVAH3jqrNKIFAFFAADdTLalwQkIAEJ+EtAAdAP0gqAfkDWEhKQgASascDFA2ADUEv2sr9xOOsYWzo9SKeOnbmpQzA159wB2IYnxsVzbPn77Nu8gU30wtoihW6pEVhrj1NWkM+W7S1I7HQNNzyUgW3zu5RsW8GaiFHYW6TTJx6iWnUiOjaW9GMfcLwy6EwATGJK61ryNn3M5i83MXt5DjFjZtJ12m0KgM34vapLl8C3JaAA+G3Ja10JSEACEggUAQVAP0xCAdAPyFpCAhKQQDMWuHgArAVnFQdmv0Vm5ilyhj1Gx04duT6VcwNg60SeGG3ly9feYcvGQ1RNfZoeA/pxU8dIgmsOkHtoNx++so7iFm3o+PjdJO2eTWjmFg4NeIKULn3dd+mFuT7pW1lA2aa/sy3P4Q6A4zpYGRufx6bFC9ixbT+7c+qIy7iDjmOnuwNg8fGjvL4xns7pcWT0jMFigYaibKr2f0VRu5FU9L9LdwA24/e0Ll0CTS2gANjUojqfBCQgAQkYTUAB0A8TUwD0A7KWkIAEJNCMBS4eAKvBWcbWtz8i83Aelpu+Q4fO7RkQd14ATA3mievyeO9Px9iy08LIH0+lT/+2dA4NIshRTsXpI+z95D2OWRI4PeJB0vfNIf7ElQPgqLgshlj38sYqG9knC+kfuQdH3+k4+zYGwLwtq3jl9c2cLCmnLtgBOHE2WHHUhtN3xv1kPPq0AmAzfk/r0iXQ1AIKgE0tqvNJQAISkIDRBBQA/TAxBUA/IGsJCUhAAs1Y4KIB0FkC9bms/NsXZGVVkHbfrXTsnE6XsPMCYIqFJ4ac4m+vlrB5TzjT/t94+vRLIw0IopbqgqNkzX+DI/ZYDg14mDb75pB46jIB8HQVs61j6VR8kK4lB9kZPch1eyC9ChdT0nUKpT0aA2Dh/p38cUEJIWFW2rZsfNKHo6qc2pxTtBgylZTJDykANuP3tC5dAk0toADY1KI6nwQkIAEJGE1AAdAPE1MA9AOylpCABCTQjAUuGgDrc3BWHebTvx0l85SFwd8bR6dOKbTi/ABo5YmhObz1xzw27w5m4s8m0adfOm2tFoKcVVTlZ3Fo7ltkOuM4du1DtN43h4STlw6AW0/mM7u+F9Ydp0g6UUTHh2eQEl9D5Oo3ONl2AnlnAqAeAtKM37C6dAl8CwIKgN8CupaUgAQkIIGAElAA9MM4FAD9gKwlJCABCTRjgYsFQEfJXupPf8kbC0I5XJrCrQ8NoXuHeBLOD4Ct43nieicrX/uELZuOYrnlcXoO6MMNbcMJrjtC/uE9zP3DFxRGp9HqwXtI3j2H8KxLB8B12/fw1tc2rC160KZtXyaN7US6/SjFS94gq7UCYDN+m+rSJfCtCigAfqv8WlwCEpCABAJAQAHQD0NQAPQDspaQgAQk0IwF/hUAHdjrKqgvPkHO4a0c2beB1UWDqYnry33TOtGtVRSR5wfAdq6nAMdyZP5f2LV+HeuibqBFy/aM7BSJrfYopTk5fLnKSWT7LmQ8PIrQLR9Td+BSAfB1Vn65jVdW1JKaMY1BN05jWkcryfk73B8jPpyuANiM36a6dAl8qwIKgN8qvxaXgAQkIIEAEFAA9MMQFAD9gKwlJCABCTRjgX8FwDqqTu8j54s3WLDia/6+uopB9z3DsClTmNw5jLToIIIuCIAdeWJcKg2nvyBz62refHUNWw+d5nSoFaczkhZJnRh460OMHNGHsd1DKV41i5O7LhYA8ynb9CcWrD7Cz5amM3HmWO5/cARdQusJOrJZAbAZvz916RIIBAEFwECYgvYgAQlIQALfpoACoB/0FQD9gKwlJCABCTRjgX8FwAZqS09Sum8F274uYM0BC73GT3B/pLdrDEQHNyI1FO0lvyCfDQXpJMQnMrxrDEF1Jyk+cZC1CzZx8EQ+2e7n8kYRGd+a3uMm0L1rGl1jGig/sJXC7BMUpA8nKsn130FwEDjqKqg9tpbdR4pZ8HUifQd3ZviwtsTSgCPvOIV7NlAQ25Xy1N60rdtHdUU1GwvS6JIWy+CO0VgsFhzledQc30Z2cBo5Mb3c504J981gT5/O4+ChTDp0aEt6WkvfLKKzSkACASOgABgwo9BGJCABCUjgWxJQAPQDvAKgH5C1hAQkIIFmLHDRh4BYwGIJPBSnK0Dawe4Ap9OJNQhsQa69Wvy6XwXAwHtvaEcS8KWAAqAvdXVuCUhAAhIwgoACoB+mpADoB2QtIQEJSKAZCygAej58BUDPzXSEBIwsoABo5Olp7xKQgAQk0BQCCoBNoXiFcygA+gFZS0hAAhJoxgIKgJ4PXwHQczMdIQEjCygAGnl62rsEJCABCTSFgAJgUygqAPpBUUtIQAISkMClBBQAPX9vKAB6bqYjJGBkAQVAI09Pe5eABCQggaYQUABsCkUFQD8oagkJSEACElAAbLr3gAJg01nqTBIwgoACoBGmpD1KQAISkIAvBRQAfal75tz6CLAfkLWEBCQggWYsoDsAPR++AqDnZjpCAkYWUAA08vS0dwlIQAISaAoBBcCmULzCORQA/YCsJSQgAQk0YwEFQM+HrwDouZmOkICRBRQAjTw97V0CEpCABJpCQAGwKRQVAP2gqCUkIAEJSOBSAgqAnr83FAA9N9MREjCygAKgkaenvUtAAhKQQFMIKAA2haICoB8UtYQEJCABCSgANt17QAGw6Sx1JgkYQUAB0AhT0h4lIAEJSMCXAgqAvtQ9c259BNgPyFpCAhKQQDMW0B2Ang9fAdBzMx0hASMLKAAaeXrauwQkIAEJNIWAAmBTKF7hHAqAfkDWEhKQgASasYACoOfDVwD03ExHSMDIAgqARp6e9i4BCUhAAk0hoADYFIoKgH5Q1BISkIAEJHApAQVAz98bCoCem+kICRhZQAHQyNPT3iUgAQlIoCkEFACbQlEB0A+KWkICEpCABDwJgBYLuP4JuB8n1NvB4QAHTmwWsFohyL1h/+02JyeX/fsP07p1K1JTkv23sFaSgAS+FYHGf1HixPWfTizYgly/7zT+E0g/+QWFZGUdp1PnjrRs1RKns3GP1qDG39MDbLuBRKe9SEACEpDAFQQUAP3wFtFHgP2ArCUkIAEJNGOBc+4ApPEviwEZ/3D9xRsa7K6/iLv+fydWy/9n776D7DjvO91/T5icZzAYTMIAM8iZGIAEGECCIEGBYABFSaaCJXrXEuVd77rWu3V9a1d19eetW1t3bXklh71ei0qWmEQxkyDBgEyAIAKRMQQm55zTOefWaYCSKJImu4ludL/zoJaW1u7u930/vwaq8PDMjBSNJPcb8vQvtk3NrTpx8oxys7OUnZU1g98ejo7AzBCIS1b8iyeSCS10Jf4lU2DyH//8GhkdVd/AoFYsX6K5cysJgP4ZDTtBAAEEAi9AAPRghARAD5BZAgEEEJjBAr8fAJOBzfrrrZ/+Rvt7s/nYAJj8ZEvY2wDY29evxqYWpUSj1j/8QgABswWsAGh98vjDATBs/WsJ//yajsU0MTmpivIyFRUVWhuzPqmY/MSij/9s948gO0EAAQQQ+CQBAqAH7wYB0ANklkAAAQRmsMAfBkA/U3wQAJN/Ef/gE4CXv7Qt5Hm0TCS/to5fCCAwIwR+/0uAkweOhEKXo5pP/2VJ8s/ED34l/2vy09J+/nT3jHiJOCQCCCAQcAECoAcDJAB6gMwSCCCAwAwWSHasy9/XStaXi/n51yd+AvAaBEA/O7E3BBC4ugIf+iEgyQAYDgXm++r99nsV8j0Ar+5LwdMQQACBGSZAAPRg4ARAD5BZAgEEEJjhAsnwF7gAmEhYfwFPfjN+r78EeIa/LhwfgRknYAXA5A8BsT59nPxzJzgBMPkJQL9+UnHGvUgcGAEEEAiwAAHQg+ERAD1AZgkEEEAAAZ99J6uPH0gyVCZ/CMgHPwX4Qz8ExKdfiserhQACwRdI/plj/RTgKwHwg08AWmHN53/2+Hx7wX85OAECCCAwQwQIgB4MmgDoATJLIIAAAggEQuBDXwL8+58A5EuAAzE/NolAUAU+9CXACSkSufwJQD5ZF9SJsm8EEEAAAbsCBEC7Yg6uJwA6QOMWBBBAAAEjBQiARo6VQyHgewECoO9HxAYRQAABBFwWIAC6DJx8PA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HcpnhQAACAASURBVBIB4wQIgMaNlAMhgAACCNgUIADaBHNyOQHQiRr3IIAAAgiYKEAANHGqnAkB/wsQAP0/I3aIAAIIIOCuAAHQXV/r6QRAD5BZAgEEEEAgEAIEwECMiU0iYJwAAdC4kXIgBBBAAAGbAgRAm2BOLicAOlHjHgQQQAABEwX8EgBjsZimpqYVCoUUCpkozZkQQOD3BS4HQCn5n8lfkfDlf5K///30R0AiISUSCaWkRBWJRBgiAggggAACV02AAHjVKD/5QQRAD5BZAgEEEEAgEAJ+CYBdXT26eKlBKSkpSk1JCYQdm0QAAecCcUmxeDKuXc594VDyn4TvAuDU9LTGJyZUPW+uSkqKnR+YOxFAAAEEEPgDAQKgB68EAdADZJZAAAEEEAiEgF8CYFNzq068d0b5ebnKyckOhB2bRAAB5wLJT9bFrE/XfTQAOn/q1b9zeHhEvb19WrFiieZVVV79BXgiAggggMCMFSAAejB6AqAHyCyBAAIIIBAIAb8EwLb2Tp07V6eqqgqVlZYEwo5NIoCAc4GgfAlwR0e33r9Yr0ULq1VeXur8wNyJAAIIIIDAHwgQAD14JQiAHiCzBAIIIIBAIAT8EgDb2zt1/sJFVVdXqYK/ZAfi3WGTCHwegaD8EJC2tg7rz6YFC+arvGzO5zky9yKAAAIIIPAhAQKgBy8E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SuCFiJTWN9HRpqvaSOEal/4uNwwpJSlVNUrFlzq5SfFlJ2ivuIBED3jVkBAQQ+KkAA5K1AAAEEEJjpAgRAD94AAqAHyCyBAAIIIHBFYFrSsOp3P6kTv/xrPX1BOtT2cTipkoq1Yss9uuO7/043lUW1LN99RAKg+8asgAACBEDeAQQQQAABBP5QgADowTtBAPQAmSUQQAABBK4ITEka1PlXntKh//U3eidrmZozKlScKqVFPkCa1PhAvzpOvK+C2ju15M++rzvmpmhtkfuIBED3jVkBAQQIgLwDCCCAAAIIEACvwTtAALwG6CyJAAIIzFiBKwHwtd06/NNnlPbgn6j4plu1Ok/K/+2X+A6q7+J7OvSj/6HGnKUa2PF93V4R0XWFccViccXjCSVDnUJhhUJhRSJhhcMhhRRXPCYl4gmFwgklEnFNx6wrpVBI4XBU4XDyWimk5P89oXgspng8ruSX3125UDFFlVBI4ZAUCUtR6/q49bzk+omErPVDkcvPi4R05VkJhSNhhay9fL5f7e2dOn/hoqqrq1RRXvr5HsbdCCDgewG+BNj3I2KDCCCAAAIuC/AJQJeBk48nAHqAzBIIIIAAAlcEnAXAWzJOq7T3mJ5/8bjON/dpIPm03DWaNe863bdjhZbPTVX+VJdOHehQ/dkOzZnfoaaeVr26p1njExGl5sxWze336bpVy3Tz3ExlqE9jvY06+vwLOn6yTicGpPF4qqIZhZp/631auWaVNpanKzc9rKgmNd19THUnk+ufUHPfqIajacpbd5+Wr1qh+xdPa+BCr04e6tW8LctVtqxcBZI+z7csJADyGwaBmSVAAJxZ8+a0CCCAAAIfFSAAevBWEAA9QGYJBBBAAIHPFQBvjh5WUete/fTn+3WsrlO9yR8lkrpYhfNqdf+ffkE3rsjRskijdj16WAd3nVbhDQm1j/Vr/55GTYxOKpqer6LrH9KGmzbqoc1zlT10RoN1B7Xz6Td0+GSj6sYjmpyOK5KaraL1D2ntxk168JZ5qihIVXZoTJP1z+rgW2/qv//TCXX09SiaLU1v/A9ae+PN+m+bJtW6v0k7H2tS7Z/fqWW3L1e5pPTPMXMC4OfA41YEAihAAAzg0NgyAggggMBVFSAAXlXOj38YAdADZJZAAAEEEPhcAXBzybiWZQyqq2tQI2NTSn6OcPTCHnV1tOhE5Q5VzS3Wl6q69NY//FivPX9AF298WPPX1OpLi3OUOfW+Btrq9OzjQ4oXzdPtf7FVKUef0tC+53W04kGlz12lLTXZyopd0nDnBT331JhG0ubp1n93n1bOz1dN+uUA+O6ZRv39kQotyGrT5rJ6PTNwm8IFNfqLTZNqIgDyhiOAwOcQIAB+DjxuRQABBBAwQoAA6MEYCYAeILMEAggggMDnCoC3Vya0IrVbHSf362JTp872SqMNh9U/2K/zi/5Uq1dW6z+uGdSeHz+r3a+e0fiO72jljdfrK0vzlRlvUF/je3r8/3lZbbF0VX77fg3vPqCB/ceU8dB3tPDGDbqjPF3Z8RaNdJ7Ts/+wR/VD2Sr82sNaWzNLa3NHNXbmcR1v6NHPejdrXX6T7pt9Qv/fhVoNpZTrzzdNqvGNQ3rpn99SYv0Spc4vVfIHFqcXVCm1ZLnWLSnSgrIcJX+ucfgzvgd8AvAzQnEZAoYIEAANGSTHQAABBBBwLEAAdEz32W8kAH52K65EAAEEEPi8As6+B+DtFaOqHjmmt3/0V3pm1zt69KQ0GUsotXieSnZ8T1/aukbf3zSpfU9c1LF3hlX751u1aE2V9aW4EQ1rpPOi9UNFLg4MqH/zNl18M67+Ywnt+P5Wrb+txrouRZOaHO5S3XM/UV1vTO+veUTXzSvWLUXDGjz0Y51q7dNT6Q/quuwmfSHj8IcD4Eu/1LP/79/q5U7p5NDlHwGSvnib8m/4tv7bw6v15U1VyrPxfQEJgJ/3PeN+BIIlQAAM1rzYLQIIIIDA1RcgAF590488kQDoATJLIIAAAghcEbAbABdpYMd/1aq+N1TUdVR7OzI0Gs/QrKwMxXpOqm94UEcy79fKJXP1XzZNau9VD4C5ujGvW+ef+JHOtY3o9Lq/0KqcRm2M7/lwAHzzsF765z2KbFymtOpSFWhKE70DGuzoU/mdX1J17fW6Ll/K+4w/GYQAyG8YBGaWAAFwZs2b0yKAAAIIfFSAAOjBW0EA9ACZJRBAAAEEHAbAGg3s+D80951/VFrTMR1e+h9Us2yNvr48S5MXnlbduaP655ZNKimdrf+0aVJ7fvme3j3Yq2X//otaXLtAC1KkyFS7BlrO6tV/+JVaxqeUft9WNb/RoZ63+3TDXz6g1ZuWaWlGROka0nh/s959/Cm93xdR/63f1nVVYa1Nb9SbP/yZLvVI0a/9Zy3LuqTFg69/OAB+6HsALlG5RtWz93mdf+anatj4F4qu/oK2lkuzP+NPBiEA8hsGgZklQACcWfPmtAgggAACBMBr8g4QAK8JO4sigAACM1TA7icA52tgx1+q8NV/UFr9CbVt/Z4WrFqp7VUxdb71d3rvyD79JPENzVtQre8lPwH4T8/r4OsXVPDIf9HSG9dp02wp3HVALWcO6oc/7tdY3hzd959v0tDOZ9T88uvq3faXmr/hVn1xYbby4u9rsOWEfv7XR9UwUqhFf/ZNrS3v1YLJk3r0B++rdbRAm/7qAdWknFF+878WABepXMNqfvkpHf3JP6rn7u8p+8b7CYAz9I3n2Ah8FgEC4GdR4hoEEEAAAZMF+ASgB9MlAHqAzBIIIIAAAlcE7AbABdYnAOed+IXS6vbrQPg6xTIKND8/JPUcVt9Qrw7mfFWrllbr/0wGwB+/pL0vH1NoU60yykpUkJDig50aHRxRw8QKVSxdrB1fnK/4iWfVuvsFvdazUIMpJVpSkaG0RK+mhgfU2F6hrNlVuvneakVaT6jv6CHta12ilIoV+qOH16hs+qgSl/4gAFpfArxboRuWKq26RAUaV39jp9oudGnpV76l5Ztu0Rq+BJjfBQgg8AkCBEBeDQQQQACBmS5AAPTgDSAAeoDMEggggAACDgPgUg3s+L5unH5Fmeee0//931/WnhOd6lC2lty4WPPWrZWK7tKtK8qsn8a754l3tPu5AxoJ79bZtma99Z40kbJGxTW36bvfe1h3b1llhbi00ePqqdutH/3Vo3r+1aM6KWlcs5RduEQ7/uv/pbvvWq7NOUe06+9+o8f+frcyHvmerrt/u/5kTb7yBw6o/w8D4Iv/omf/xw/0UkdI7w1ePmr6ku3K3/Btfe/hNfrKprn8EBB+DyCAwCcKEAB5ORBAAAEEZroAAdCDN4AA6AEySyCAAAIIXBGIS5rUQHObOs/XK1K9WOlzylSUKqWFP0Ca1MRQrzpPHtdwSoEm56/TnHiTIv0NOnqsUW09YxpTivLnFCineJaUXqmyvIRWFHdo1y9P69DuRpVtzldqYapGe6REZJYycsu0vHaJ5pYXWmtFpns0PtimUwfOqqG5W72SppWhlLR8zb2uVpUVhSqNdqrtdL0unW5VdEWtiufP0+KiVKVNtGtiqFVnBoo1Fc7SitKYhhovqOHEe2oclXomL58jml+l1JKlql0ySzWl2UqV9Nsjfsr7wPcA5DcMAjNLgAA4s+bNaRFAAAEEPipAAPTgrSAAeoDMEggggAAC7gpM9UgTF/XKz+t07J1h1f75Vi1aU6VySREbKyeSITAmxeJSIpFQJCxFw1IoFFIoZONBn/NSAuDnBOR2BAImQAAM2MDYLgIIIIDAVRcgAF510o8+kADoATJLIIAAAgi4K0AAdNeXpyOAgKsCBEBXeXk4AggggEAABAiAHgyJAOgBMksggAACCLgrEBuWprp08mCnmuonVHX7cpXMLVKBjS+7TW6QTwC6OyaejgACHy9AAOTNQAABBBCY6QIEQA/eAAKgB8gsgQACCCDggUBC8eTfohNSKJz8ul3r/9n6RQC0xcXFCCBwlQQIgFcJkscggAACCARWgADowegI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LALwGwtbVdp8+cV2lpiYpnFQXCjk0igIBzgWQAjMWl5H8qIUXCUjgshUJSyPljr/qdPb19ampu1dLFC1VZWXbVn88DEUAAAQRmrgAB0IPZEwA9QGYJBBBAAIFACPglADY2tujo8ZPKzEhXenp6IOzYJAIIOBdI/tkTj4eUSOa+hBQKJxS24l/y/+KfXxMTExoaHtHqVctVPX+ufzbGThBAAAEEAi9AAPRghARAD5BZAgEEEEAgEAJ+CYCDg0Pq6OxWNBpRNBIJhB2bRAAB5wIffAIwkbic/KxPACYDYMhKgr75FYvFNTU1pdmzZykvL9c3+2IjCCCAAALBFyAAejBDAqAHyCyBAAIIIBAIAb8EwEBgsUkEELhqAkH5HoBX7cA8CAEEEEAAgT8QIAB68EoQ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lsD4+Li6u7s1PT2taDTqO5VEQorFQ4olpEQioUhIioQTCoWkUPJ/8AsBBBBwQSAZAGNxKfmfyV/JP3vC4eSfO5Kf/uSJxWLWn9/FxcXKzc11QYJHIoAAAgjMVAECoAeTJwB6gMwSCCCAAAKWQGtrq3bu3KmhoSFf/uUx+XfvRCKshJL/JP/iHVdYMeu/0f94iRFAwC2B5L98SP5pk7iS+y7/t4QU+uB/49bK9p47NjamwcFB3Xnnnbruuuvs3czVCCCAAAII/CsCBEAPXg8CoAfILIEAAgggYAk0NTXp+eefVzweV2Vlpe9UktEvngyACeuv3gorbkXA5Kf/CIC+GxcbQsAYgcsBMGT92XP5XzgkFLbi35WPBPrkpMlPcDc2Nmr79u1av369T3bFNhBAAAEETBAgAHowRQKgB8gsgQACCCBgCbS1tWnXrl3Kzs7WqlWrfKeS/Kt2LBayvgzPCoCh5JcBJ78EmADou2GxIQQMEvjgS4AvB8Dktx5I/vmT/BJgfwXAhoYGHT9+XJs3b9bq1asNmgBHQQABBBC41gIEQA8mQAD0AJklEEAAAQQIgLwDCCCAwCcIEAB5NRBAAAEEZroAAdCDN4AA6AEySyCAAAIIEAB5BxBAAAECIO8AAggggAACHytAAPTgxSAAeoDMEggggAACBEDeAQQQQIAAyDuAAAIIIIAAAfBavQMEwGslz7oIIIDAzBPgewDOvJlzYgQQ+HQBvgT40424AgEEEEDAbAE+AejBfAmAHiCzBAIIIICAJUAA5EVAAAEEPipAAOStQAABBBCY6QIEQA/eAAKgB8gsgQACCCBAAOQdQAABBD5BgADIq4EAAgggMNMFCIAevAEEQA+QWQIBBBBAgADIO4AAAggQAHkHEEAAAQQQ+FgBAqAHLwYB0ANklkAAAQQQIADyDiCAAAIEQN4BBBBAAAEECIDX6h0gAF4redZFAAEEZp4A3wNw5s2cEyOAwKcL8CXAn27EFQgggAACZgvwCUAP5ksA9ACZJRBAAAEELAECIC8CAggg8FEBAiBvBQIIIIDATBcgAHrwBhAAPUBmCQQQQAABAiDvAAIIIPAJAgRAXg0EEEAAgZkuQAD04A0gAHqAzBIIIIAAAgRA3gEEEECAAMg7gAACCCCAwMcKEAA9eDEIgB4gswQCCCCAAAGQdwABBBAgAPIOIIAAAgggQAC8Vu8AAfBaybMuAgggMPME+B6AM2zm8Ulpql8dje26dKpVaQuWKLeyUmVZYWVEQzMMg+Mi8MkCfAkwbwcCCCCAwEwX4BOAHrwBBEAPkFkCAQQQQMASIADOsBdhalAaOqUDz+3TEz/cpaI/fkTVX/iCbq9IVUlmeIZhcFwECIC8AwgggAACCHySAAHQg3eDAOgBMksggAACCBAAZ+A7EBtp13jja9r95jE99vQFTa+6RxXrNukbmyu1sCRTaTPQhCMj8HECfAKQ9wIBBBBAYKYLEAA9eAMIgB4gswQCCCCAAAFwxr0DMU30Nqr33ad08GyTXqybVs/YAhXMWapv/fF6rawuUn5YCk2PaHJsRF3dQxqbmNL0FadQJEXR7CLlZERVlD6p/r5h9Q+MKiYp/oFlWq5SMnJVnJ+uzOi0NN6vvoEx9Q9NWNckwqlSNFv5+cl/MpSSGNf0xLT6hxKKhsaUGh5W31BMoxPJB0aVkZen7IICZackFJ2e0PjAsOKp6VJOrtLDUkpiWpoe0cDQtHoGE8qfla60aEyT3T0anZjU0JXNR1LSlJZfopysdBUkb4yPa2p8TAPdfRoZn9R4XEooqmhqurIKi5SdlWqtOTnQo9GhQfWPxzUxnbhyyjRFUzKUP7tAWVkpSg9Paay3TyN9/RqKSZPx5Ccpo8rMz1d2fq6yNarpsRF19wxrYjpmeVm/oulSWp4Ks0IqyIxrYDxV8VCqCrJTFI2E9JEvyI5PKjE9roGefg0Nj1p7joXTFYpmq7AoWzkZIWm0S0PD4+r53cGltHzl5WRZM4mE9NHnzrjfB5/twATAz+bEVQgggAAC5goQAD2YLQHQA2SWQAABBBAgAM64d2BEQ631qnvuRbWmRtW5cpl6nzuvUJe08Ns7tGhJpRZlSKGe42o9/65+9dQhnarv0mAy3ElKyS1Wfu0DumFJoR6Y16JXXzqiXW+e1oCkyQ8sK2/WrCU365tbF2h5fo9il3bp5TfO6JUDTUo2vemMMim/VlvuWqcvbFmk2ZOX1NXUq12HYiqMnFZp2lG9cGhQZxqTD8zXklu3qHb7NtUWTyp/oEWXdh3SaHmNQjfcrJp0qTjWI/Uc05uH+vX0vri2PDBP82aNquWpp/ReXasOJTcvKatknuZt+aZuXLVIW2vSFRqtV9el9/T6k6/qWF2r3h9PRsx85ZbUqHbHA1q3qtJas2XvMzq97w29WjeuxoEP0l2l8oqXaMs379LaNcVakN6j88+/oKMv7tLbg1LrRIakAi2/Y6tq77hF68In1XfumH711Ntq7h/V0AdWeVXSvDu0fXVU9ywb0+v15ZqMztGd62ZrVjIC/uH7Od6u6YH3teuJnTp06JTqxqWRzAWKFNVqxwPrtH5hWJGTv9TBI+f11G8PPtta45aNq/StrTXKDIeUOuPee2cHJgA6c+MuBBBAAAFzBAiAHsySAOgBMksggAACCBAAZ9Q7kJCm2tXdUK99vzmpRFmxyu6/Xv2PPaWBCy0a2PqwFixZoE1zogp37FXD6cP60VMNaumf0uyyTEVC40qEUjWWulZLF87W/TdFdeLQWR17+6y6Opo0FIpqvKhCuRW1mlu9UvesSVHWaLNO7n9b5ztG1DwUU0pYik0nNDaaUGntzVq44UZtzKvXSP1FPflEndIKplVSHVZba/JTbmPS6JgSc1YrteYmbduYq8pYt+qf3KnRmhXSXfdqZeaYioYuqf2dXXrt7WE9czRHD3y7VmuWpmnkjV261NytUyPJIY9K6QWKlN6h2tXzdc/GXPW+u1+N753U2xd61TE6pemUiDQ2KkWyFJt3m1auqda2DXlqf/Fxnd/9pvYnSjUYzlJBVIoNTiqckqvK7V/WylXzdPOcYbXs26uz+w7r1LDUNZ60jil93vUqXLRWW+f3KtzfoNd3nVJjQ716+ro0XlSp6JylKph7vW6rGtDGklb96ky1RlKr9NXbK1SWn6aU376f4/MkWAAAIABJREFUyY8xjqnvwgm1HjmoQ+/3q65rVNPRsBJZcxXOW6Lbbi7TvIIxNex5WXXN3To/nKroVL/Gp1NVr+u1YcNqfferq5QTDil9Rr33zg9LAHRux50IIIAAAmYIEAA9mCMB0ANklkAAAQQQIADOqHcgIQ2eVuOlZj25c0rF8yu17cFVGtz9N2q8cEpvFX1H1TXL9bWVWYp07FVzw/t69NQ8FZRU6Cuby5UV7dJwe7P2/uKCYnmzteChW1WaGVXOcI/a9rygznCmuq+7WwsLsrQgOqpI514deLtRP3hyQuu3rdddX1ynslQp3PK22vb+T70yvF7vpN2pR2oHlNf+rn7zw8fUs/gepd/1HX15WabW5HRJ7Xv15GuD+uXuqL70nVotL5MGnt6pyQXJAHiPVma2K9r0nvb+9DkduxTR+cmF2v4nm7Xx1iUqj8SVpsSVL01uU1dbp/a/MqDc0jStv2eWjv7wKdUdadHkjn+rhauW6NbyVEU6D6jhzEn9z98klFk111pzfNduDZ+u1+S2BzSnplrLs6SJuhfVVn9cr2u78kuX6MGVmUoPx5WIx5WMRomJLmnojF49MKm3z6Rp+xeXa+niWUqPx9V9ZLfaTx5Wz9rtypi3VCuzwsoaOK6Jtnf1kzPVGvzYADgqqV0nn35VB/73S5rY8aeaddMma89F6RElv6g3MnpWzQ0temrnpGbNK9fW+1coa+iMuuqb9NTrUnFVpe750iplEwA/8+96AuBnpuJCBBBAAAFDBQiAHgyWAOgBMksggAACCBAAZ9I7kIhrvHGX6hub9Fz9UlVWVWnHpjJNnnlSF8+f1c+artfcmsX6N3fNVUbnPrWcOaK/e7ZNnUNxVVRmKxrOUXpaoYrL56t6UZWWrKxQXmpEkaFete1+Tp3hDHXV3qtFeRman+jR4Ilf6HDdkB5v2ahbNy7S9hsrlB2RQv0XNPL+S3rpTIH2tlXqoU1Tyhzv1LOPnVXB6hu0dNudWjUrqtLUfmnkjN74zTm9/Osmrf7uFpWWZ2jquZ2KLVihxB3bVNX+giZbTuvN+iz11IcVag2p9hu3a/ktC1WROqiB0yf0/pt7dXY0Rz3R2SpZsFyLK2NaU9qix59o0Zn6sDY89AUtX1Ku6uyIwmOX1FV/QS89fkYTs2ar5o9uUfyN36j/4B4dTq3SaGqOZkWltMIiZc2u0NyFa1RdXqols6KK95xWb9NJ7T7SqvqWTk1N9upSX7kGwkv09W9t1Ma1lZoVkfrefUvtJ95Wd+29ypyfDIBSZu9RDTfs198/267j9WOWd3paRCnRFJVcd6dqqueoNuucDu+t16+f79KGh+7SmptWqiY7rMxo8jsFJqTJerU2turlF4dUVFWuW+5fqazB0+qqb9TjO2Mqmluh7QRAW7/jCYC2uLgYAQQQQMBAAQKgB0MlAHqAzBIIIIAAAgTAGfMOxJSIT6rr0L/o3IU6vTp1q+bMKdfW5Df863pHDfVN+snbxapatlR/+vB6FXXvV9fJvfrbHx/WqaY+KStFIVUqf/YSbfrKnVq3tkYrSrKUFgkpPvjRAFg13a623X+t490hvV7wiO5cOkd3L0x+XzxJyU/HDZ7SK3tHtftoXPdsjSgSDemFnTGtXF+jLduWKEtSqpJfu9umY786oEM/P6L8R+5VVnmeIi/sVKJ6oWKbblHqkV9opLtR5yvulC5NK/9Is6q/drvm3VititQutbz1mt756WPa3z9XvUXLdetXtuq6ihGtSBzRj97I06n+Mn3n6yu1cn6BtaY0pOH2Rp1+fKd6svMU275VkTf+Rb1vvaAX21LVPBK2fvBI7vLNqly7WffcsEAry7JUFB1X+9ndOnd0j17c26BzTX2a1LTGwkuUNqtWf/ydLbr5+vmqSJX6PykAXtqjHzx6WLuPtiiRFZXCcUVSUlS68Ztas3KRdpSf1v6zIT16sEiPfH2ltmyosPac/Pzf5e/Q2KWetnYderlBiawsla6dq/ThOvW0devlI9mqXDhfD36ZTwDa+S1PALSjxbUIIIAAAiYKEAA9mCoB0ANklkAAAQQQIADOmHdgUIlYl448+r904LV92jlQoLFIumZlRaTJAY2NhtQysEBr7rhVX//LHVo8dECxpjP6pwMZCmcW6Na1xUqPjCs2Oq6W90aUOadMC7fWqiQrqszhaxAASzI0uWaejh8a1PR0ijZtq9bU2V41PnfxSgBcoorUSSX6ujXQ2qa+qTF1946q9fSY8vJGtHDlsH6xN18Ng58lAL6q6ZOn1L7qFuvcNRlSYqBOI6O9as69TSV56dqcd1avHBnRnvNxrVs9RxUlyR+00aNzB/vVeDau2m9s0eK1/3oAHGk+ZHk3j+bpttpiFWaNKTTdqwtH4oqNTWr19WM61JCppw9/XABMvsiTGuttUtuRnTr47jntPNquqelRjUZy1Z13u27bVKv/+DW+B6Cd3/IEQDtaXIsAAgggYKIAAdCDqRIAPUBmCQQQQAABAuBMeQcmWxQfPqenH31Lb799UePF+Qqlplz59JiUmEpoamBKOYvXas6d92tT+jEVjrfoZ2eqNat0rvVDKbKivRrtaNXBx09qMnuWyndsVnl2ivJHP+5LgLvVd/QnOnJpVE9136bbrl+g7TeUKjMsaeCixhpe08unsrW3cY6+cltM6RMjeu7JHtXcuFI3Pni9SqJS1lSXpgaOa/dL9dr1co9q/+0tKiuJaPSZ59SdmFZH6Wx1xJeqcHaZvrgpqv53m/TOr+quBMBl1qftMpLrXX7L1VXfoN0/OaNQfkw1dxfq9ed71NqWqtu+ukXLF5WpKius0Fijehrf12uPH9doYbEqv3KrEq/vVex8g2Lbv6TSRTValSVN1+9UR+N7enlsizKiMd2Tu1e/PjVLb7bP17e/uFjrqxPKGDuvXc82av/eYa375hYtrf2UANhy5MPfAzC7T4nhBr3ys/fV3jGoZdsLdKFuTPt2Dei2h25X7U3LVJUZVkYk+SXAl39N9l1U77uP6tUjrfrZkXSVZ40oLSNTDaHrtXHjGv0ZPwTE1u94AqAtLi5GAAEEEDBQgADowVAJgB4gswQCCCCAAAFwprwDfacVa9unH7yWpXODs/XNLy/Xosq8K1/2Kk0NtWrozNM62Jalp/tu0lcX1mtJ3oB+eaZaxb8NgMOa6OnUyVdOaCwjX/mbb1FZ1scHwAWRISVa3tDe5A8B+U1IG7ffoO1fWqfyVCnU8rba9/5AL/RfpwPhLfru+kHldTTpmR+dUOGWW7Ts39ynFZlS4fB5DZ35tZ44mq7HLyzQv/9Gtdbm96rxiV/pSP243p0oUe2Xd6h24xKtyetQw5t12v9ZAmBZtmoeWqy6f3xGbSfaFfrKd7R0zdLf+yEg7+lvH59Q6txKPfCd9ZrYtUcjZz8cAJM/LKSv7YKe61mn0ESfbou+qFc6l+jw+Fr9yR2VWlvUq9SOvfrZ84N69lCqHvzuFm24wWYATG1TvPusnvhlu1qGQtr4rcUafueYLv50p7XnOZs267byFBUlvyb5yq+xzrNq3/M3OjRcqdeyv6U/mtuoqkS3fv1mWLPnVepevgegrd/xBEBbXFyMAAIIIGCgAAHQg6ESAD1AZgkEEEAAAQLgDHkHRuvfUv97j+mx7tvUkVmrh28vU01xhlKunD8+1q3J1t3af2xQv9qbo603DKuiqF+PvdihgdGE5lo/BGRKkWi6ogUrVbNosTZcP1/5aRFFP+aHgCxIm5SGm3Xx1HG98dKbaomlaSAtXznJHwISj2t4Oq7Zi2s1b9l1Wl/QpOGLdXrysbOKZEpFlRkanZTGJhOanIgrpWyp8hbWavPyVM0ePa/zj/+TDvTM0qH0m/Xgvet189rZKklp0/ldF7T/VxdU/bV1mlWTrcmD+9TU1qvzyR+gm/wpuam5Ss9ZpIXLKrRuw2wN7nlZDUeP683uDI0oqqKciEIjU1IoU9MVa7RweaVuXZ+vjhef1Pv79ulI2jyNpeVoVooUDqUrNatIs9fcrOrSkFakHNO+N9/XvrfblTIrR9G8NEWyI+q7FNVkX642P7xFqz/lE4DDjQesHwJyomFCc+dmKyMyotDkkPrTN2j2/OXafkepMluOq2fva9ae68dTNSsnrJTscoVzarRxeVj5kT7tf/mwJooXq3DzF7Uh87wy+1v5ISAOf58TAB3CcRsCCCCAgDECBEAPRkkA9ACZJRBAAAEECIAz5B0YuPCaOo/8XAdzH9Joyc26d1GGypI17oNf08PSSJ2OH27TS893aeXGiHILB/TSY3t1vr5TA1d+zERGUblq7n5EN69fo3sXZ1g/BGRqqF9d77yh7lC6+lZs1rycdFWlXX7wSPMRdR7+sZ7e16IXjw1d/l8WLpRq7taXt67QV28tV8bgKdWdrdPjOxsVbzuvrKH39d6A1JYolQo36I5tG/TFB9ZqTsqwEi3vqe7Fn+nw5AIdL7pXD20s0YbqNKWqUxf2N+joC/WquKdG6Xkjavr5L3T0XLP2JTevQhXNXa4NDz2kDauqtWFOikJd76jx1Nt69Bf7dOJSp/qtzc1XceVqbXvkPq1fVaJFGcNq2PWYTrzxip4/N676/tjlM+SvVVH1Bn31qxu0fnmu5qR06dSTv9ah37ykvf1Sc9YcqWa1FkfytCqjQMvu2aD5Sys1J0UaOn1YXeeOq2/5ZqVX1GhxhpQ+cFqjTYf1z7/Yqz1HLlne08kf8JGaYXmvv+k23bM4U8WTFzTZdliP/mKvXj9YZ+15OmexwrNu0FfviKiqKKSXX4upbPFCfeGhDZozWafx9ja9tDem/LI5uu2uxcoKJ78/Ib8+iwAB8LMocQ0CCCCAgMkCBEAPpksA9ACZJRBAAAEELIG2tjbt2rVL2dnZWrVqle9Ukj/fNBYLKfmX8eR/D4cSioQSCoVCCv3u25/5bt9+2tD0SLcmBprVFy1XLK1AJVkRpUd/Dy8Rk6ZHNDgwrs6OSeUWhBRNnVZna69GRic0deUwkdR0Zc6uUmFerkqyIwqHpMT0lCb6ezQZCmsqp0iZ0chvv/debKzfWre9d1ydg8mkJSklS8qcrdLiHJUXRhUZPKWzZ1v0+M4RzZ2bo7WrCzU5JcWULqXma1ZxgUpL85QWmpbGhzTS2az+eJYGU0tUVpCmgsywwprQSN+YBjpHlT47S5GUmMaamzUwPK4+a9kUpWTkqKCsXAW5GSpIC1/+4SdDfWpq6dXQ6OSVM2YqNSNXs6tKlJ+TpqzItMa62zTY3amOkbjGppJvYPJxeUrNLFBZWb7yc1KUFp7QUFu7+ts71TcljUXSpKxcZStFOdEU5czOV2Z2hpLLTg/1a2JkUFPZRYpkZCk7LIWnhxQbG7D20jswau0luVIoHLa88wtmqSQ7rNT4qBIT/dZ13X0jl6+LZimUWqCyWSFlpEqdXQmlZ2dpdlmB0uIjik9MqLM3oZT0NBUVZyv5LQN/90XDfnpL/bcXAqD/ZsKOEEAAAQS8FSAAeuBNAPQAmSUQQAABBAiAvAPXViA+KQ2e0pmzHdaXqS5fX6Mt25ZY35uQT6ld29Gwuqx/6RCLS4nE5VgeScbakBQKXQnBPkFqaGjQ8ePHtXnzZq1evdonu2IbCCCAAAImCBAAPZgiAdADZJZAAAEEECAA8g5cWwEC4LX1Z/V/VYAAyAuCAAIIIDDTBQiAHrwBBEAPkFkCAQQQQIAAyDtwbQWSX3o82a2enhGdvZTQrNICVVUXWj+c5Pe+Q+G13SOrz1gBAuCMHT0HRwABBBC4IkAA9OBVIAB6gMwSCCCAAAIEQN4BBBBA4BMECIC8GggggAACM12AAOjBG0AA9ACZJRBAAAEECIC8AwgggAABkHcAAQQQQACBjxUgAHrwYhAAPUBmCQQQQAABAiDvAAIIIEAA5B1AAAEEEECAAHit3gEC4LWSZ10EEEBg5gm0tbVp165dys7O1qpVq3wHkPx5m7FYyPqJnMn/Hg4lFAklFAqFFLr8wzn5hQACCFx1Ab4E+KqT8kAEEEAAgYAJ8AlADwZGAPQAmSUQQAABBCwBAiAvAgIIIPBRAQIgbwUCCCCAwEwXIAB68AYQAD1AZgkEEEAAAQIg7wACCCDwCQIEQF4NBBBAAIGZLkAA9OANIAB6gMwSCCCAAAIEQN4BBBBAgADIO4AAAggggMDHChAAPXgxCIAeILMEAggggAABkHcAAQQQIADyDiCAAAIIIEAAvFbvAAHwWsmzLgIIIDDzBPgegDNv5pwYAQQ+XYAvAf50I65AAAEEEDBbgE8AejBfAqAHyCyBAAIIIGAJNDc364UXXlA8HldVVZUPVZI/AThs/RTg5K9QKKGw4vwEYB9Oii0hYJJAQsk/e0JK/mfyV/InkP/u/3flDyQfHLi7u1v19fW6++67tW7dOh/siC0ggAACCJgiQAD0YJIEQA+QWQIBBBBA4EMBcGhoSLm5ub5UiSuiRCIsWX8Vj1/+5/LfyfmFAAIIuCLwQe5L/isHJS7/y4fLf/74J/4lDz46OqrBwUFt27ZN69evd8WChyKAAAIIzEwBAqAHcycAeoDMEggggAAClsDY2JhaW1s1PT2tlJQU36kkElIsnvwkjpRIJBQOS5HkX8RDyb+QUwF9NzA2hIAhAr/7EmCr/ykSkvXnT/JPHT/90ZP8s3tqakqlpaUqLCw0RJ9jIIAAAgj4QYAA6MEUCIAeILMEAggggEAgBJJ/8Z6OJSPg5QAYCUvR5F/CQyFf/SU8EJhsEgEEPrNAMgBOxxKXv/1AQopEQtafP2H+vcNnNuRCBBBAAIFgCxAAPZgf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c9p6tAAAeRUlEQVQ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D/f3v306pXdQVweL+5N2IISSklVi4FwUInmbSTBio4cqTguJOWfoV+Az9DP5IDB4JIqS3UDqRNuUTF/DM3uUlMXnmPIV5EB3vnrpO1V55AqYVz9ln7WWL0F7UECBAg0CkgAHaCjTwuAI6oeYcAAQIEKgoIgBW36k4E8gsIgPl3ZEICBAgQiBUQAGN9l9MFwBWQfYIAAQIEphAQAKdYkyEJlBMQAMut1IUIECBAoFNAAOwEG3lcABxR8w4BAgQIVBQQACtu1Z0I5BcQAPPvyIQECBAgECsgAMb6LqcLgCsg+wQBAgQITCEgAE6xJkMSKCcgAJZbqQsRIECAQKeAANgJNvK4ADii5h0CBAgQqCggAFbcqjsRyC8gAObfkQkJECBAIFZAAIz1XU4XAFdA9gkCBAgQmEJAAJxiTYYkUE5AACy3UhciQIAAgU4BAbATbORxAXBEzTsECBAgUFFAAKy4VXcikF9AAMy/IxMSIECAQKyAABjru5wuAK6A7BMECBAgMIWAADjFmgxJoJyAAFhupS5EgAABAp0CAmAn2MjjAuCImncIECBAoKKAAFhxq+5EIL+AAJh/RyYkQIAAgVgBATDWdzldAFwB2ScIECBAYAoBAXCKNRmSQDkBAbDcSl2IAAECBDoFBMBOsJHHBcARNe8QIECAQEUBAbDiVt2JQH4BATD/jkxIgAABArECAmCs73K6ALgCsk8QIECAwBQCAuAUazIkgXICAmC5lboQAQIECHQKCICdYCOPC4Ajat4hQIAAgYoCAmDFrboTgfwCAmD+HZmQAAECBGIFBMBY3+V0AXAFZJ8gQIAAgSkEBMAp1mRIAuUEBMByK3UhAgQIEOgUEAA7wUYeFwBH1LxDgAABAhUFBMCKW3UnAvkFBMD8OzIhAQIECMQKCICxvsvpAuAKyD5BgAABAlMICIBTrMmQBMoJCIDlVupCBAgQINApIAB2go08LgCOqHmHAAECBCoKCIAVt+pOBPILCID5d2RCAgQIEIgVEABjfZfTBcAVkH2CAAECBKYQEACnWJMhCZQTEADLrdSFCBAgQKBTQADsBBt5XAAcUfMOAQIECFQUEAArbtWdCOQXEADz78iEBAgQIBArIADG+i6nC4ArIPsEAQIECEwhIABOsSZDEignIACWW6kLESBAgECngADYCTbyuAA4ouYdAgQIEKgoIABW3Ko7EcgvIADm35EJCRAgQCBWQACM9V1OFwBXQPYJAgQIEJhCQACcYk2GJFBOQAAst1IXIkCAAIFOAQGwE2zkcQFwRM07BAgQIFBRQACsuFV3IpBfQADMvyMTEiBAgECsgAAY67ucLgCugOwTBAgQIDCFgAA4xZoMSaCcgABYbqUuRIAAAQKdAgJgJ9jI4wLgiJp3CBAgQKCigABYcavuRCC/gACYf0cmJECAAIFYAQEw1nc5XQBcAdknCBAgQGAKAQFwijUZkkA5AQGw3EpdiAABAgQ6BQTATrCRxwXAETXvECBAgEBFAQGw4lbdiUB+AQEw/45MSIAAAQKxAgJgrO9yugC4ArJPECBAgMAUAgLgFGsyJIFyAgJguZW6EAECBAh0CgiAnWAjjwuAI2reIUCAAIGKAgJgxa26E4H8AgJg/h2ZkAABAgRiBQTAWN/ldAFwBWSfIECAAIEpBATAKdZkSALlBATAcit1IQIECBDoFBAAO8FGHhcAR9S8Q4AAAQIVBQTAilt1JwL5BQTA/DsyIQECBAjECgiAsb7L6QLgCsg+QYAAAQJTCAiAU6zJkATKCQiA5VbqQgQIECDQKSAAdoKNPC4Ajqh5hwABAgQqCgiAFbfqTgTyCwiA+XdkQgIECBCIFRAAY32X0wXAFZB9ggABAgSmEBAAp1iTIQmUExAAy63UhQgQIECgU0AA7AQbeVwAHFHzDgECBAhUFBAAK27VnQjkFxAA8+/IhAQIECAQKyAAxvoupwuAKyD7BAECBAhMISAATrEmQxIoJyAAllupCxEgQIBAp4AA2Ak28rgAOKLmHQIECBCoKCAAVtyqOxHILyAA5t+RCQkQIEAgVkAAjPVdThcAV0D2CQIECBCYQkAAnGJNhiRQTkAALLdSFyJAgACBTgEBsBNs5HEBcETNOwQIECBQUUAArLhVdyKQX0AAzL8jExIgQIBArIAAGOu7nP7WX/62++ud5ce5i6+2vZfOt7tf32hvXXmt/fVPf2j7+2dWmMInCBAgQIDA8xcQAJ//DkxA4EUUEABfxK27MwECBAicFBAAV/j94Y/vffg0AG4ff9MePrjbjm590a5c/mX787u/bXt7AuAKa/AJAgQIEMggsG3t0ePWHm1b225b2/0UuPvPZtPaJsN8ZiBAoKTALgDu/tiz++/dj71Na2ee/LGn5IVdigABAgQI/EDgn59ebR989Gn77+cP2rUvb7Z71z9rt6590m78/+9Pnzw8PJzqT8nTDXv5yjtPA+Cl199oFy79pt0/vtsunj/bDl650Da7v+rxgwABAgQIvCAC2yX1ffdz3+7nwOW3BMAXZPuuSeD5COz+ZHz3iw7Lj+9/Y/c/ns9AvkqAAAECBFYWuHN03G7ePmr3H7Z2fO+o3bv5v3br8JN2/epHAuBp7eLkvwPw4PLb7Rev/b5tz5xtrfk7/07L2DkECBAgMI/AZvPd33bjF8Dm2ZlJCVQT2G4fLyFw+zQGVruh+xAgQIAAgR8XOLPZtG8e3Gl3vvxPu33tX+3m4T8EwNP6neVkALz06zfaz3/1u/byxVfb/tlzp/UJ5xAgQIAAgckEngRAfxf8ZHszLoEKAk/Cn/hXYZnuQIAAAQKdArtfBLt/dL3duPpxu/3Fv9vRV58JgJ2GP/n4yQB47mcH7eULr7T9l863zd7+aX3COQQIECBAYDqBJ//w73RzG5gAgfkFtv7R3/mX6AYECBAg0C+w/Jsvtu3Rw+N2/PXn7cHdG+3h8W0BsF/yx984GQBP60znECBAgAABAgQIECBAgAABAgQIEDgtAf8nIM8oKQA+I6DXCRAgQIAAAQIECBAgQIAAAQIEQgUEwGfkPTg4eP8Zj/A6AQIECBAgQIAAAQIECBAgQIAAgTCBw8PDN8MODzh4E3CmIwkQIECAAAECBAgQIECAAAECBAgQSCIgACZZhDEIECBAgAABAgQIECBAgAABAgQIRAgIgBGqziRAgAABAgQIECBAgAABAgQIECCQREAATLIIYxAgQIAAAQIECBAgQIAAAQIECBCIEBAAI1SdSYAAAQIECBAgQIAAAQIECBAgQCCJgACYZBHGIECAAAECBAgQIECAAAECBAgQIBAhIABGqDqTAAECBAgQIECAAAECBAgQIECAQBIBATDJIoxBgAABAgQIECBAgAABAgQIECBAIEJAAIxQdSYBAgQIECBAgAABAgQIECBAgACBJAICYJJFGIMAAQIECBAgQIAAAQIECBAgQIBAhIAAGKHqTAIECBAgQIAAAQIECBAgQIAAAQJJBATAJIswBgECBAgQIECAAAECBAgQIECAAIEIAQEwQtWZBAgQIECAAAECBAgQIECAAAECBJIICIBJFmEMAgQIECBAgAABAgQIECBAgAABAhECAmCEqjMJECBAgAABAgQIECBAgAABAgQIJBEQAJMswhgECBAgQIAAAQIECBAgQIAAAQIEIgQEwAhVZxIgQIAAAQIECBAgQIAAAQIECBBIIiAAJlmEMQgQIECAAAECBAgQIECAAAECBAhECAiAEarOJECAAAECBAgQIECAAAECBAgQIJBEQABMsghjECBAgAABAgQIECBAgAABAgQIEIgQEAAjVJ1JgAABAgQIECBAgAABAgQIECBAIImAAJhkEcYgQIAAAQIECBAgQIAAAQIECBAgECEgAEaoOpMAAQIECBAgQIAAAQIECBAgQIBAEgEBMMkijEGAAAECBAgQIECAAAECBAgQIEAgQkAAjFB1JgECBAgQIECAAAECBAgQIECAAIEkAgJgkkUYgwABAgQIECBAgAABAgQIECBAgECEgAAYoepMAgQIECBAgAABAgQIECBAgAABAkkEBMAkizAGAQIECBAgQIAAAQIECBAgQIAAgQgBATBC1ZkECBAgQIAAAQIECBAgQIAAAQIEkggIgEkWYQwCBAgQIECAAAECBAgQIECAAAECEQICYISqMwkQIECAAAECBAgQIECAAAECBAgkERAAkyzCGAQIECBAgAABAgQIECBAgAABAgQiBATACFVnEiBAgAABAgQIECBAgAABAgQIEEgiIAAmWYQxCBAgQIAAAQIECBAgQIAAAQIECEQICIARqs4kQIAAAQIECBAgQIAAAQIECBAgkERAAEyyCGMQIECAAAECBAgQIECAAAECBAgQiBAQACNUnUmAAAECBAgQIECAAAECBAgQIEAgiYAAmGQRxiBAgAABAgQIECBAgAABAgQIECAQISAARqg6kwABAgQIECBAgAABAgQIECBAgEASAQEwySKMQYAAAQIECBAgQIAAAQIECBAgQCBCQACMUHUmAQIECBAgQIAAAQIECBAgQIAAgSQCAmCSRRiDAAECBAgQIECAAAECBAgQIECAQITAt6UyJRdW5kjdAAAAAElFTkSuQmCC"/>
          <p:cNvSpPr>
            <a:spLocks noChangeAspect="1" noChangeArrowheads="1"/>
          </p:cNvSpPr>
          <p:nvPr/>
        </p:nvSpPr>
        <p:spPr bwMode="auto">
          <a:xfrm>
            <a:off x="63500" y="-182033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BQAAAAL0CAYAAABTQJp2AAAAAXNSR0IArs4c6QAAPWh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zd0FBQUdTQ0FZQUFBRDN2WmNBQUFBQUFYTlNSMElBcnM0YzZRQUFBQVJuUVUxQkFBQ3hqd3Y4WVFVQUFBQUpjRWhaY3dBQURzTUFBQTdEQWNkdnFHUUFBQ2lyU1VSQlZIaGU3ZDBIbUpUbHZmRGglMkZ4YXdncUdKV2NRQ2lvalJ4QnJGeEJZc3g0Z294bllzbng1VHJGRVVXeFExOWhveE1haUFVUk9NTGFoclJ6bUlEU3hFelJwUUlZZ2dvb2lDc09wSzJkMXZabllXRnRoOUtDNGVnZnYybW12bWZhWVBXMzc3JTJCTXc3QlNVbEpkV1JOMlhLbE5ocnI3M3lXd0FBc0hyWmZQUE5ZOUNnUWJIZWV1dmxSeUlLODhleCUyQlc0bjUwOEJBTUMzWiUyQjdjdVZGUlViSEVRNjNLeXNwNnoxJTJGMGtMMWMxdXpacyUyQnM5diUyQjRoZTVrV1hRN0xYWDVSODJlWTk3JTJGZ3JSaDRTaXN6ekFBQWZLcyUyQiUyRnZqaiUyQlBMTEwlMkZOYkRldllzV1B1dUx5OFBENzU1SlBjNlpRTk50Z2cxbGxublpnd1lVSlVWVlhsUiUyQnZYdEduVDJQMk1sNk9vN0hjTnp6QiUyRk14dkYlMkJYYzlGWSUyRjg2ZiUyRmx0eGRvY1hqZkdQejRvTGlvYTM1Z1VTME9qNzZESDRsNnJsb2plJTJGNzlkYSUyRmZJZzd2TzNpaCUyQjhyZXglMkYyRExvb2U1OThWajJlT0c3cXJ4V3gwZnZ4bFdTNFBBTUJxcDVHQ09hTnlWbnpkZW9kWXVIdGJ4RDY3dEk5MThsdjFtbkZmbkhISWdYSGFYZm50UmMwWUdWTXJta2ViemZQYkxmYUpYZHF2RTBVdE5wNGZ1czA2dElnMVoweU0wcXYlMkJYJTJGejg2RXRqUkg0Y0FBQyUyQnFjV0N1Y01oRHl6WDhYMlBGOFNMWmV2RUMzWEhOem94WG51aEtrWlBqUmowJTJGUWR5TThIWjhhZWVlaXAzbkkzcjdQSDVBJTJGNlVPOTdvJTJGTCUyRmtqdSUyRktuNSUyQmRSZTV3eUExeDl6c3o0c1l2OHJlNzF5JTJCaWVjVyUyRjRyU0h0bzV1bVdMT1h1Nm96aTNpak9FSFpHNyUyRmh0eDJkbFk2ZTN4TjM4RzU0NmNlSDFRem5yMSUyQjVuaHc3ZTMzNlJDWFoyNm5kcnp2NEpyeHA1NTZ2T2J5JTJCZHVaJTJGemp2eW8lMkZudHdkZDFIV2hiY2VPSFR0MjdOaXhZOGZMZnR6MWxCZHl4M3VmODNyeXVQYnlQenp1cWR6eGtpNiUyRjliRlA1STUlMkYxbnRVN25oSmwyOUlJNjFoM2lqTyUyRjh1VjBhUjBkSFE4b1NTR0hYaGEzSlZiT3RFdmZ2TEd1VEZsOTh4NUE0JTJCT1MlMkJ0TSUyRldiaiUyQk1vbUElMkJQb1N5ZG5ndm5zbVBLcjAlMkJMWjglMkIlMkJLJTJGcnZNaW51eTE4OHV4Yml0ZTB6dm03bmU1UFBqTDFjMmlZRkhYeHFUYzllN054NXQlMkJjdm9QcjF2SFAybjl0RzMzMCUyRmlqU05QaTBjeXdYelZGb1BqeE96WXdHT2o5YiUyQnV5TnolMkJpTXg5M1JVM2x3eUxBeSUyRjZPak4lMkJWQlE5VWpPam5SMiUyRlphdnhjY1hSZDhidWQ5MFNXNDJ2dVh4MnFjWmR0MndWNDYlMkY0WGN6OXpjMVJNaXh6JTJCV2N6WSUyRjEzanhiajdva0RUM3UyNXZrdThwd0FBRmgycThrYTVyeHB0OFlUNzdXT0hiSlRzdG1sRTIwJTJGalZFTExiV29XZXVjbldIdXYzdEpOSiUyQiUyRnpxSldaWHc2NnA1TWJHZk1lRHBHZnZCRmJqVEszNHRaVFR0RnQ2NGJ4VkdiTjQyeFE1JTJCT3AwZE9pYUxNOVZ2c3MwdVVWRTZMY1RXWFhHRE9lJTJGRk12bVluM2YxT1RNMGM1eTViTVNydXlUJTJCbTJ2SFk2S2pvM0dMQjVXTlM1bm1NSzRvMm0wJTJCS3U5JTJGNU5GcHMzRFZhN05JNktrWU5qZmV5eTA1YTdCSnQxNW9SRThVeUFNQXFyM0dET1daa1FuWnF0TjM3b3VoeDRyN1IlMkJ1MTglMkZPWmtaNXl2ajYzR1h4cjc3YmRmSEhuSE83SGt2eVB5c3ZFOHBXbDAydiUyQnclMkJhRTZJM00lMkZjemJlSVk3cDBEem1qQjI2d3RZdFQ3cDdYTXpwdEglMkJjc05NNk1lV0oyek9QbzBsc2ZrSW1tRDhkVmVlNUFRQ3dxbXJrWU02RTdIMSUyRmlEZm0lMkZDQ08yalk3RTF3M1k1dEZoeFpyeG96Y3RPeFN2Qmx3SWRrUW54Sk5PJTJCMjBJRlFuM1IzdmZObzJmckxZJTJGVFFzRzlrVkxiSXoxVFhiR3gzVk9kcG1UMlJ2YTBhSDJMdDJWeHdiblJqN2IxNFowN0xUMXZuWjdaMUs1bVpDZlVhTSUyRkRRVDdqdTFqVThYbmpvSEFHQVYxZWpCbktuUHVIWElsS2ljJTJCc3dpNjNzejQwJTJCOEZ5VkhacGRrRElxRDFwbTU5RFBNR2JuWWJiNW1uVkNkRkhlUHE0am1heTdEMG9oSlYwV2ZGeXVqNjBVMXkwSnU3akNuWmtsRzVyYXU2dk5pVkhhOUtEZiUyQlZQOWRZdGI5JTJCZlhKdWRudG9sZ3pIJTJCclpHZWVLZGZJeERRREFLczhIbHdBQThIOHElMkI0YSUyRk9YUG01TGNhMXFKRmk5eHg5ckpMOHliQjdCdiUyQnNtJTJGbW16bHo1aExmOUZkWVdCamIlMkZzJTJGVDliN3ByJTJCQ1hmJTJGNHNGOHl6UGhrWEg3N3pmTFJyMXk1M0JnQUFyRTdXYkxsWnJGbjFhWXglMkI2ODJZOXM0VDhjVm5FM0xqODJlWXR6M291dmg2OXV4WWYlMkYzMWMyY0FBTURxWnQxMTE0MUpreWJGckNsdnhzUiUyRjNwc2JteCUyRk0yJTJGVzhJU29xS3VLMlB2dm56Z0FBZ05YTjMwdGZqSmZHZkpVTzVxRURqOCUyQmRBUUFBcTV1ciUyQnowY3c4dktZOGJFa1RHNXJEUTN0Z0wya2dFQUFLc09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RUpCU1VsSmRmYkVkajF2aUlxS2loZzY4UGpjR1FBcFZabWZIUE1xY3o4JTJCNER1dm9DQ2l1S2dnTWtjQVNWZjNlemlHbDVYSGpJa2pZM0paYVc3TURET3dYTEt4WEZrVkRnNHJ4V0ZlWmVhUHZNd3h3UEl3d3d3c2w5bHpxM096ekUyeXMzYW03ZmdPeSUyRjV4bCUyRjFhYlZwY0VFV21pWUFsTU1NTU5LS2FTaTRzcU01RmlJUERkJTJGWGdEenJnbThyOEtBRUFBQm9pbUFFQUlFRXdBd0JBZ21BR0FJQUV3UXdBQUFtQ0dRQUFFZ1F6QUFBa0NHWUFBRWdRekFBQWtDQ1lnUlZtOXVpYm9tdHg5cU96aTJQSDY4dmk2JTJGdzRBS3hNQkRPd2dzeU9jVSUyRjlMVVpXWms5WHhxaGJCOFZybiUyQmZPQUlDVmltQUdWb3hacjhjOUElMkY0WjhmMmZ4U0c3dFk0WSUyRjJBOCUyQnBaaUJtRGxJNWlCRldMVzZNZGk4THNSYTI5M2JKeHk5QSUyQmlLTWJIblFPZmo0JTJGejV3UEF5a0l3QXl2QUolMkZIaVgyNlBkNk5sOVBpZmJySDdQaWZFJTJGdXRFVEh2czNoZ3hKWDhSQUZoSkNHYWc4WDM4Y3R6MzhOU0lsdnZHTDNZdWljTDJQNDNEOXNvVTglMkZUU0dQRDBlMUdWdnhnQXJBd0VNOURJcW1MaTBJRXglMkJOT0lOZ2NjRVYxTE1rT0ZHOGNlJTJGNzEzckJOZnhmUDNQUiUyRnZKNHA1JTJCck5ueENZRjJUMXIxSGRZSTFwdnNXZjhac0RMTVhWdSUyRmdwWjA1JTJCTk16YXA3JTJGS0xIM2E1NVQlMkY1S3kwd2IlMkZyWUdIYnJ5YkhYRHphTTlYSjc5Y2djMW1nZFclMkJ4NWZGeHgzNmlGNzZ1dTl3ZkU3cm5iM1NWeU4xczFJOG9ldkRTTzJMWjFySmtiTDQ3bUhYYUwzJTJGeDVXSXlmV2YlMkJUZm4lMkZBN3JuN2EzJTJGS001RjV5ZXBSRlo4ODg5djhhOUklMkJUbm1tN3FYbXhiU3l4JTJCT1dDNDVhN0xGdnNrT1BPT3ZPUlY2bnV1Wk5qN0hEYm8yVDklMkZwQmJMaGVjYzMxaXB0SHUlMkIwT2l5c2VleWZxZmJpTFB0OTZUWTluejlna2QzdjF2ZGJ6YjZQOUtiSFFVNm1qNnBObjRyZjVmOCUyQkdYcGVxV1dQanlhdVBpSjAyclgydEZ6a2tiaDlnV1FsbW9IRlZmUkF2M0Q4c3ZvdzI4ViUyQkg3QlFiNUljMzNPUDRPS1IxeEZmUCUyRkRrZSUyRlBmeTdtQnVUbncyZG5qMCUyRiUyRlZQb3V1WlElMkJMamJ6eFZQUyUyQm1ETHNrZHUlMkJ3UmZ6c3BGdmkyZEVmeHF5aVZ0RyUyQlhmTW9tdk5aakIxJTJCWjF4NHhJNnglMkJVOHZpbWVYZEdkZmo0bmJEOTRpdGp2azRyanZ6ZkpZdDZSVnJCR1ZVVDdoaGVoJTJGNnMlMkJpeTg2OTQlMkJubGVNQlZVeDZMYzQlMkY1VTB6TWJ5OXNjang4MmdGeDhwViUyRnIzbnN1VDJTWkdRZSUyQjhSJTJGUGhKJTJGT0g2WDJMejdnSGg3MFpmN2kzJTJGR05idVd4QlklMkZPeWx1ZVhaMGZEaXJLRnBsSDI5bGVVeDU0NEc0c1BzUFklMkJkemh6VVE4Q3RZMVpSNDdOeGo0ayUyRjFQJTJCR2NxayUyQkdSdThkdXNUJTJCNTk4WHI3MyUyRldjek9qd09zS0lJWmFGU3ozMzQ0JTJCajN4WlVTYiUyRjRwRGRxck41WXdOZG83REQyb2JVVGtxJTJGdmJFTzB2ZUolMkZPR0o4ZlQwNnFqdXJyT29YSm12RHY0TjdGNVVXVzhkJTJGTTVjV2RaJTJGbFphN2hsOTM2OTcyUW5SZjdmc0dSdkd5VTlQcXpOZUhTTlAyaXgzbFV4MnhTZER6NGs5OXZsOWpKalpORFk1OU0lMkZ4MHVTdm9uTDJwekZwOHN5WU4lMkZlemVIZklsYkZ2bTZJb2YlMkJXeTZISE1iZkh2ciUyRkpYWGN5MGVPUzhJJTJCTGtVYnRHMzVjbXgxZVZzJTJCUFREeiUyQk5yN09QOTVIem8lMkJ0Nm1ZWjk1OGI0eFclMkYlMkJIaE9XcFptckpzWDl2ejAyN3B4YUZFMmJGdVVINnlxTVZudGRISU9HajRtcFgxWE9mNDZWWDAySkY2JTJGZE16SjNHJTJCVkRMbzJiWDFna2ZlZk1pbyUyQm16b3VTJTJGUzZOMHJLcEN4N3YzRTlpUk81NmMlMkJLZEc4OWQ4UHAlMkJhNnBpMHYyJTJGaldQdm5CcEZUWnRHZmM4NHV6NyUyQnFRdU9qaHZIVlVhejNhNk01N0wlMkZablglMkJmYXNuOUklMkZjUHoxQUl4TE1RQ05hc08lMkZsRFE4OU9yclc2ZVdJOVdPSGc3dEhKcG1qYk9EZmwyJTJCZnpJWE5vOVBQVDQzZiUyRkNpN01UMCUyQm1QWkZibmk1ekhvMWJqbnpqekd1c2lnNm5QcElqTHozNU9qYWJxMEZQeFNMVzBhbmZjNlBoNGJmRXYlMkJWS2MlMkZ5b1JmSGRVTWIyc2ZIJTJCSGpxMWEzaWJ5JTJGZEg2ZDJiUmRyMWQ1STl2RjJ2ektlZk9xUzJEcFRmJTJCV1BYQmEzdjFLZVAzTkpzdkY0WnB3NGVHWVViWGxjbkhub2h2bnh1amFLbmhkZkVrZnR2bVdzUCUyRjlPTTNlNzF2ZGoxN1A2eDVXN1pyY214JTJCdiUyRldlVEZMbHdydHI5NlZJeDV2RThjdVBYNkN4NXZjWnZZNWF3QmNkMGVtUWRiJTJCVVk4JTJCc3EzJTJCdzdOcWtuM3g1a25EbzZaUlZ2R2NXY2Vtdmx6cHg1ZlRJelhSazdOblBoJTJCSEhuZUNiRmIzWDh6Z0JYRXp4bWc4ZFR1ZXprNnhwRkg3Qml0YTBiblczJTJGbiUyRjQ0ak5zNmNHSDlQM1B2YWN2NFAlMkY5bmxNVDNYeVd0SGkzWFh5QTB0aiUyQm4lMkZ2RGZ1ZUN0VDltMk9paHN2MkRjMmFPQ240VnBkRG84JTJCcDJ5Uk9UVXQlMkZ0RiUyRmFBTkxJNHBpaDNQT2p3TTNhWkxmWGxqem5ZNkxjN0s3Q1lteDhlaHo0NWZxRXc5bmo3MHJUc25GWTRjNDZjYXo0bWVMdnBoTE12ZnJxTWpkVVp2bzFHN2QzTkI4MzlzNWpqbmlSN0ZlZmMlMkI1c0VWczlzTnNxbGJHZTIlMkJPJTJGJTJGYVdaY3dlRzNlZGNtSU1ucG41QSUyQmFrRyUyQk9zWlg3Q0FDdU9ZQVlhemZSJTJGM2hkM3Y1czUwYkZuZE4lMkY2ZXpXRGRiWGNQZzQlMkZLaHVmayUyQk9CUVNPV2VaJTJGTTg2YVBpZEtyZThlZk0lMkZmUmJOJTJGZWNkUzJ6ZkxuTEt2Wk1lWDFGM1B4MjdKYmo5aGhvWm53UlRXUExicnRGOW5PJTJGJTJCcmZvMkw4OUpyUmhXMFZoM1RyRkd2bXR4WlQyRDUyM2k4M0xSNlR5OTZMZW0lMkJpcmt3OCUyRnYyc1h2RllMaDc3eFFWN3QyMWdlVUk5cWlwaXh2dXZ4cURmSGhFWFpQNTJhZGJ0OTNGMnQlMkZxZllGWEZqSGolMkY5V0h4JTJCQU8zeENWbm5SZ0g3ZFFwTnR0dzA5ajdwc1FDNGhWaWRvejklMkIxblI2N0daVWRUaHBPaDN3ZDdSdHFFbnZPNFdzVSUyQlA3TmZRUjNIUDFiZkhpdzIlMkJxeEdnOFFobW9KRjhFaSUyRiUyRiUyRmQ2YUdkangxOFZ1TGVyWmMwSEJldEgxeW14UlIwejdSJTJGOFltdXF5eWYxaW56WUxYNzlKcTYzaW9CdmVqJTJCM1BmeWhldmUlMkJFMkxMQlFsMlNMMlBhQnpWenB4dHUweUZhNWs0MXJPV21XJTJCV0NPU3JuUm1XOWE1RFhqdlhXVFQyWXdpaHVVbE9BMHlkTWpRYVhRdWRVeEppJTJGbnJGUVBEWTAlMkI3M0FnajFURkJTdG5YbThQNDdqN3BrWFA3JTJGODBYajFINyUyQkpINnlkdjFpdGVWTmkyR1g3eE1ZdFdzYW0yJTJGOHNEampzNVBqOUgyNkwwdGZHeGZ1ejFvcld6WmM2enh0RnhaaSUyRnhobTlIcXVaVGU5M1FleWRmTUxONDhlbjN4YVhkbDB2eXAlMkYlMkZYZngwZzZheFJ1dE5vbE9uVGpXSFBjJTJCUFYlMkZLWEJHZ3NnaGxvSExYN1hsNWFYejBiZHolMkI3SFB0a25qTWxucnY1dkxpZyUyRjNNeGVTV2NYRnk3VmJPb2YlMkJGR2pZb3hnNkwzMlU4dVpUdzJyTEw4M1NpOXB2ZmlyMVBWSnpIMG5EMWluNHVlaWNuVm04U0JGOThSajc3NDc1ajQ0ZFNZTmFjNjVzMGFFJTJGY2NYJTJCJTJGcTRSV2pZa3dNNm4xMlBEbCUyRk5uMkRKZjVpS2x4JTJGOSUyQmp6d2tjeCUyQmFWYjQ1Z3QxNG81bjAyTWNlUEcxUnpzTlFOWUFRUXowQWdXN0hzNXRya3EzcWlvczllQ3hRNHpZOFR2c3Y5TCUyRmF0NDVzOFBSb043bUt0dkx4blZjJTJCT3owZmZITHpmNFR6eDR6dDV4OEUxbFM3VWVlSEZOWTkwV05ldDZwMDM0S0dibFRqVnMlMkJvVFJOVFBuYTdlSTVWczIlMkZYbE1HanM1ZDZyTlppWFI0RUtTdXZGNDZtMXg4YjVManNjYUxXUFB2dTh2ZUozbXpvcEpMOTBTQjYxWDh6cnQ4JTJGdVhNbyUyQmdSdFdFMHJqaWolMkJPaWN1M2Q0cWJYUmtmcEpjZkZBYnR1RlJ1VnJCJTJGTlVpVyUyRlFsVEVtRUc5NCUyQnduczdQcHA4WnRGemU4bG53eHN5ZkVFNWVmRzM5N2UwNTBPT0clMkJlUHZ6JTJGRjVDN0NVRFdBRUVNJTJGRE5WVTJJcDI5JTJGSXI3TW5Oem15UDJpYzNLcFJQUFklMkJxQWpZNnZNcWNvMzdvdW54eTVMOGhaSHl5Nkh4b1dYZG85MW9qSkdEWDRwYWpKMFdhMGJHJTJCJTJCNFMyNlBIUjg5ZEclMkI4bkZ4TVBTdmVIZnBVTHBqYjdMeFRiRnB2N1k2TkY4b1NlNVNZOVhZTWVmUzl6SW1XMFhXM3pnMHNBY25FNHgyblJhJTJGYWVMeXcyMkp2bWx4cXhjMmlmZGNUNHklMkYzbnh0YlpGNm50d2M5RUslMkZuRjA1JTJGUG1sMFRNanVyM21iSTJMJTJGYlJaZHE1RlJWUjRmdnZmdHZOV3ZZc3dkY1Zxdm10bjBVMiUyQjdNTG90OVJPdWlMSiUyQng4VkoyZGRxMjh2amdUOGVGcDNyZlFjalFPUHdFd2I0eG1hJTJGJTJGVmpjOFVLdXd1TEklMkZUbzMlMkZPYTN2SFczJTJCVVg4YXBmc3JzdEd4WUQ3MzRpbDNkRmFZMXIlMkZKJTJGOFRKJTJCUjJmbkYzOUxxaTRROUJxUmh6WDF5V2ZaZGgwWmJ4NjElMkZ2TnYlMkJEV0JZMlBlNiUyRiUyRkslMkZ4ZXIyTGt6TWhmTjlsdVRjcVJwc0Q0b2pjUng4dXJuSjAlMkZ6ajdkOFBpeTJXT3g2VlEzOXJyNlIlMkZHdE1WZSUyQktyNFpOaE5jV2wyUDlvcld1WG82SCUyRjI3MkxZbHpXejZSY3V3eE91bWxRYWwxNzJXdVpQZ1RaeDFDWEh4WGIxZEQ5QVl4TE13RGUwWU4lMkZMUlRzY0UlMkZ1bnA1ZHJyTEZaZER0OHA5eWVIOGJlJTJCMUM4dWRUN1pLNktXV01mak1zdmVqUyUyQnpPN0s3WkJkNjk5WDc5Sm8lMkZ1TTQlMkZlWmUlMkJROUJPVEIyT2FKZmpQaXdZc0dhNnV4SFJ6OTlWUnk4eDBuNTliVTN4cW03MUxQbmo1eTFvOFVIbDhjZWU1MFREJTJGNzdzNmhkTWx4VjhWRzhkTVBCc2NkSlQ4Yk1hQmI3WG5GZTdOUEFIamslMkJldTd4ZURWelAxdWU5OWU0WkduamNkS0Q4ZnRMN283blJrJTJCSjhvWFdLVmZFUjZNR3hkbSUyRnVpR3luZDVzeDkyaWMlMkY0bXY3ZlJWckZwN29YJTJGWSUyRlM2WmtpOFg1RiUyRnhwbm5PNmIwd2pqNDhEdWpvazEyRjNncjJFZlB4ZU92enN6OEhYSmUlMkZQV1NaWmxObnhXdjNIWkpESjZaJTJGWG83Sjg1cTZBVUZhRVNDR2ZobVpyMlIzJTJGZHlVV3g3JTJCRDdSYWFuMlhMRkdiSG5BOGZIVGJMaU52ek1HUGwlMkZQbW9oNjlwSlJVRkFVNjIxeFNOeVclMkZaUzNIJTJGZUpHNDdiWm9tejJRMHJqUFc3WFJHUERUb3VPcXd4Sjk1JTJGNEpUWWRjTzFvMmlOMXJIUmh1dEZjWk5Xc2NXJTJCdjRzaDA0cWk4MG4zeDVCclV1dHJ0NGx6Yjc4cDluenZEM0hJMXEyamFlWTIyclZlTTRyV0xvbWY5QjRTMHlxYnhZJTJGN2xNYWRKMnlaZkx6WmVCelFlOWRvS01zWFUlMkZWWkRQdjkwYkhIRDlwRjg2WjFYcWVpdGFOa3gyT2klMkYlMkJqWjBiUnpyJTJGaEh2ME9qZmY0cWhSMFBpWXQ3Ylo3NTF5cVBWNjdZTHpaZGU2MW8zYTUxckpsNXZsc2RkSE5VbmpJZ3JqbDBTZm42Y3B5OGVaMzdXJTJCalFLdmJLNzVidTVaTTN6NDIxUCUyQldaJTJCdmZuWExSbG5EZWdkJTJCeTYxRTg0OCUyQmZadSUyRmZGSlRmbHB1dmpxRDVIeHpiTCUyRndVQXNOUUVNJTJGQ05USCUyRjklMkZwcDlMeGR0RzRmdms5Z1g4U0lLTjkwblRzaDltTWUwZUhMd3EwdTVUJTJCYWlhRmF5YlJ5YTNWM2FrRDZ4MjlKUFN6WmdyZWgweEIzeDdnZXZ4RjFuOTRqdDJ6V1Bvam1meFFjZnpvcWlWcDFpaiUyQk11ajN0Zm14UmwlMkZYckdaa3Y0MyUyRjdyZERraEJvOGVFYmVmdEh0MFdQUHptUExaN0NocVZoTGJIbnB4NWpiR3hRdVg3cGwlMkJROXR5eEdPMDdCcTlydnlmMlBNSEhhTmQzVjNCTlcwVkcyOSUyRmFGeDg3MnN4cWV3UHNjOUNkOXd5OXJobVZJeDU0cW80JTJGRWV0TW4lMkI2ekluUHBwVEh1dHNjR3BjJTJGJTJCbW9NdVdUUCUyQlA2Mzhwc2hPNXMlMkJJSG92MHhQJTJCSlA3MyUyQmo3eDlKZlpMN2N6NCUyRlFHOWk4TjBOZ0tTa3BLcXJNbnR1dDVRMVJVVk1UUWdjZm56Z0JJbVQwM29xcTZPdFlvenNSdllVRiUyQmREWHolMkZvRFlmZE5meCUyRk94YyUyRlFiTnpKTzJpdyUyRlRzNzBaOCUyQkk3ZmE2S1NwUGZqcmUlMkJQUGV5JTJGOG14bTlvenJ6cTNCcnVwc1VGVVdTYUNGaUNxJTJGczlITVBMeW1QR3hKRXh1YXcwTiUyQlpIQndBQUpBaG1BQUJJRU13QUFKQWdtQUZZSVZydTJUZmVyNjZPRCUyRjRQMXk4RE5BYkJEQUFBQ1lJWllIbHQ4cXQ0cnJvNnFxdnRJUU5nVlNh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DZ29LU21wenA3WXJ1Y05VVkZSRVVNSEhwODdBMWc1VldhJTJCbyUyQmRWNWpkV29ObHpJNm96JTJGelV0eXZ6bFhWaVFINFh2bmpuenFxTXE4MzNScEtnZ2lsYndORkZCNWx1aFNlWSUyQnNzZkF5dW5xZmclMkZIOExMeW1ERnhaRXd1SzgyTm1XR0dWVXhWVmY0RThLMnJ6b1I1YmhZS1dLV1lZWVpWek56S1REVG5adE15ZnhHdndGbXU3QXh6VmFZTzFpaHVuQm5tQng5JTJCSWxxMiUyQkY1JTJCQ3hyUHZLcUNUTWhtWjVlck05OFRLeVpucDglMkY0UExwMzMlMkY5YiUyQmQ0RFZxejZacGdGTTZ4aVZ0WmdIdjdjaU5oajk2NzVMV2c4MlNVWmxWVVJUWXRYM0pLTTdOZnZyaiUyRnBLcGhoRldCSkJnQUFMQ1BCREFBQUNZSVpBQUFTQkRNQUFDUUlaZ0FBU0JETUFBQ1FJSmdCQUNCQk1BTUFRSUpnaGxWYyUyQmN0OW9uTkJRUlRrRDEydWV5dCUyRkRnQ3dOQVF6ckFZNlhsc1cxZFhWTVd2a2hiRnBmZ3dBV0RxQ0dWWnhYNDJmRUswNnRjNXYxVkglMkJjdlRwWER2ejNDYU9MZjBvT3hndjklMkJtODBHejAxTHVQenA5WGU1MHVrWjJrJTJGdUxWeSUyQkxRbTBiWGpHZE12ZnVVM0RnQXJHb0VNNnpTeW1QQ096Tmk2dzdmejIlMkZYbWhwMyUyRjNmM21Iak5sTnpNYyUyRlhIZldQR0w4JTJCTm1pN3VHTmVXWmNZeTQyUE8zanAzNlJxWm1MNjJWd3h0WVk0YWdOV0xZSVpWMmxjeGZrS3JXR3lDZWVyUXVIZjhPWEYyajN4SXR6MHdMamp4c3hqN2FjMW1mY3BmdmpaNlRUdzV6dTJXSDhpWWNGSFhLQzR1enMxR2IzRDBzJTJGbFJBRmkxQ0daWWxaVlBpSGRtYkIyTFRUQXZxMW12eExXOUpzWjUxeHdVRyUyQlNIc2phOWRFVE1temN2Tnh2OThhQTk4Nk1Bc0dvUnpMQUtLeCUyRjllQXh0MVNrV1c4SGN0bHNjMGZIYXVLNTJiZkxVUiUyQktLVyUyQnVaaWM0YjElMkIlMkJhbUhqZU5WRTdJUTBBcXhQQkRLdWtMJTJCS1ZpN2VLNXJzTWpwNW45NGpGTzdkdEhEV3diOHc0cUtUbURYNGJYQkc3RGZ0ckEwRThNMTZlMlhQQjhnMEFXTTBVbEpTVVZHZFBiTmZ6aHFpb3FJaWhBNCUyRlBuUUdzbk9aV1JsUmx2cXViRkdYJTJCSWk3SUQ2NEFzJTJCZG03NmM2MWlqTzNFOGozTkh3NTBiRUhydDN6VzlCNDVrenJ6b3FxeUthRmhkRTBRcWFKc3AlMkIlMkZlNzZrNjdmeXZjZXNHSmQzZSUyRmhHRjVXSGpNbWpvekpaYVc1TVRQTUFBQ1FJSmdCQUNCQk1BTUFRSUpnQmdDQUJNRU1BQUFKZ2hrQUFCSUVNd0FBSk5nUE02eGlhdmZEWEpUZEQlMkJ4S3RCJTJGbWh4OTVLbHAlMkJiNzM4RmpTZWVkVUZtYSUyRlZ3aWd1ckk3Q3FNcVBOcTdwbjglMkJNQTd2dkY1bHZDZnRoaHBWY2ZmdGhGc3l3aXFrTjVoVXRHOHpWbWYlMkJhWnVOQUhmQWRsdjNna3BvUEZGbHhIMXhTVjNIbVByNk4lMkJ3RldEQjljQXF1QjJsJTJGVzM4WWgyOG4xalRzNGZOY08zOWJYcWxpR1ZaTnZhMWpGRkdUQ0lQdEwyOEhCNGRzJTJGaUdWWU5mbldCZ0NBQk1FTUFBQUpnaGtBQUJJRU13QUFKQWhtQUFCSUVNd0FBSkFnbUFFQUlFRXdBd0JBZ21BR0FJQUV3UXdBQUFtQ0dRQUFFZ1F6QUFBa0NHWUFBRWdRekFBQWtGQlFVbEpTblQyeFhjOGJvcUtpSW9ZT1BENTNCa0RLN0xrUlZkWFZzVVp4NWklMkZ2d29MODZQSjc4T0Vub21XTDclMkJXM29QSE1xeXFJNnVxQ0tDcXNqc0tDM0slMkI4UmpkOXh1ZlI4NkQ5ODF2QXl1enFmZyUyRkg4TEx5bURGeFpFd3VLODJOQ1daZ3VUUjJNQTklMkZia1Rzc1h2WCUyRkJZMG5qbnpxcU95S3FKcGNUYWE4NE9Oek5jdnJEcnFDMlpMTWdBQUlFRXdBd0JBZ21BR0FJQUV3UXdBQUFtQ0dRQUFFZ1F6QUFBa0NHWUFBRWdRekFBQWtDQ1lZWlUxTmU3dVhoQUZCWXNldXNSMWIlMkJVdkFnQXNrV0NHVmRsNng4VERVNnFqdXJyMjhIRU1PaUIlMkZIZ0N3VkFRenJLYktYJTJCNFRuV3RubmJ0Y0Y3bEo1JTJGS1hvOCUyRlByNHRuN3U2ZW40MXVFOGVXZnBTN2ZPNjh6cld6MUczaVY0OTlYRE9lVWZlMnVtU25yJTJGTzNZeUliZ0ZXQllJYlZWTE9kTDR0MzhqUFBIMSUyRndyN2l1Tm96SG54T25UN215WmtiNjQ3NHg0NWZuUnVsSFUlMkJQdSUyRiUyQjRlRTYlMkJaTW4lMkY4ODFQNnhPTUxtams2WGxzV3MwWmVHSnZtdHdGZ1ZTR1lZYlcxWUkzekJrZmZIYVBHZmxvejNQSGF1TyUyRnNyV3RPdCUyQjBXUiUyQnc4S3NiJTJCZTJqY213bnBzM3Q4UHo5JTJCWUp6OXklMkJueG44OXFOcjhhUHlGYWRXcGRzMUVyYyUyRmx0OHJQT2JZNHRqWHlPQThCS1J6RERhcWs4WHU1elVBejVaYzJNOFRlYkdaNGFRJTJCOTlQYmJ1a0klMkZwV3Bud0xzdk5ZTSUyQktSemZ1SDRPc3p3QmdKU1dZWWJYMFZZeCUyRmMyWSUyQmNzdGo5T01QeElTYU15TEczeEZQNWVPMiUyRk9XYjQ3THh4OGQlMkJlM2VMSXpJQlBIJTJGWnh0Ukg0cnFCTFdPelZ0blQlMkZ4djNaaSUyQlRuNVJlWFBhJTJCNXQ4NkFLeDBCRE9zbHRyR2dSY2NFcmR2azEweTBTRXVtNzdEZ2hubWpudkclMkI3JTJCcldVclJ2UHZFdU9aJTJGejQ2dE01YyUyRmFtRGZtSEZRU1c2OFlJTXJZdGNuQnNUUEMlMkIlMkJQSHUzT2pCWlhIWjI1ekNMbUw4bllJTTVvY1ZVYzNXQlFBOEIzVzBGSlNVbDE5c1IyUFclMkJJaW9xS0dEcnclMkJOd1p3R29vdTNlTEkxNkl3eDdQUm5MYTdMa1JWZFhWc1VaeDVpJTJGdndvTDg2UEliJTJGdHlJMkdQM3J2a3RhRHh6NWxWSFpWVkUwJTJCS0NLRnBCMDBTJTJCZm1IVmNYVyUyRmgyTjRXWG5NbURneUpwZVY1c2JNTUFNQVFJSmdCaFpvdG5OY3RoU3p5d0N3T2hITUFBQ1FJSmdCQUNCQk1BTUFRSUpnQmdDQUJNRU1BQUFKOXNNTUxKZkczZyUyRnpndzglMkZFUzFiZkMlMkIlMkZCWTFuWGxWQlZGZG45OEZjSFlVRnVWOTVqVzc2ak0lMkJqNTBINzU3ZUFsVmw5JTJCMkVXek1CeWFleGdoaFhsMiUyRmpnRW1EVjRZTkxBQUJnR1FsbUFBQklFTXdBQUpBZ21BRUFJRUV3QXdCQWdtQUdBSUFFd1F3QUFBbUNHUUFBRWdRekFBQWtDR1lBQUVnUXpBQUFrQ0NZQVFBZ1FUQURBRUNDWUFZQWdBVEJEQUFBQ1lJWkFBQVNDa3BLU3Fxeko3YnJlVU5VVkZURTBJSEg1ODRBVm02OWUlMkZlT2R1M2E1YmNhWDFVMGlld1BqOExxdVZGUVVETUczMFZWVVpUNVdpM00lMkZGY1pCWm10RmVIRER6JTJCTTY2JTJCJTJGUHI4RnJNeXU3dmR3REM4cmp4a1RSOGJrc3RMY21HQ0dWZFNOTjk0WVBYcjB5RzgxdmpuekNuTEIzS1N3S2dvTEZUUGZYWE1yTTlGY1hSQk5pakolMkY0QlhrZnVVMXV0TFMwdWpWcTFkJTJCQzFpWjFSZk1sbVFBQUVDQ1lBWUFnQVRCREFBQUNZSVpBQUFTQkRNQUFDUUlaZ0FBU0JETUFBQ1FJSmdCQUNCQk1BT3J0NmxENG96dDk0MmIlMkZ2VlZmZ0FBRmlhWWdkWGExRGVmak1tYk5vdSUyRjNqSXNwdWZIQUtBdXdReXN4cWJHbTA4V3gzSDlMNDFmalgwc1J0UVc4NWhiWTYlMkJPSGFOaiUyRnJEdlRmJTJCS3J4WVo2M2ppWTduQW5qcmtqTmklMkJkbXpmbXlJM1VaMmR0ZTc5V0x4NDYxNzV5OWZPWUUlMkJOSVdmMGpzZnEzayUyRnVPbVBpMXIzeXQ1RTVuRmg3Z2R6c2QlMkIxNDNkdllmdjVsTzNZOE1YOTdkVzhqZjluNkhuTm03UGpzODhsZXBhNjY5NVYlMkZIbVBtUCUyRjc4ZGZNWEJWamRDR1pnOVRYMXpYaXllSSUyRm8yckpMN0hiWTJIaHNmakZIYlB6YkIlMkJPdDhlTmolMkZQaEg0JTJCQTNoOGU0VFU2TVlabnRSODglMkJPbTU2TFROJTJCNndIUk1oT2ZSJTJGNWgwJTJGakxXOW5MWmM0N3VEVE9HWkNQMFdkUGowRWIlMkZpTTNQdjdSZzZQMG5BRTFNVDFmSm5Ddkd4b3RtMlZQZDRrVGg5WGNSdmIlMkJmdlRhaUV5Y1pzNCUyRjhnJTJCeDZWJTJGZXF1YzI5cXg1REpueEVmM1dqT0c1eDEzbk5rYWNHUlAlMkJOaXltZDZubk1XZXZ2cGhGN212STZmSEQ4aUhSJTJGejlueG11NTIlMkJzWDNkZk5YeFJnTlNTWWdkVldkamxHOFI1ZGN4SFpaYmZEWXV4ajJWQ3RNZkdQUFdQcjNPenFIMlBER3pJQnVYYiUyQmpEckdQSDklMkZkRHJ0bVBubmRUbjQzTmp5Z3clMkZpNiUyQnpHbmpmRmxRZms4N1RMYm5IWTNMZmpnOXdaTmNiY2VtcThlY2daMFMwWHpGbTFNOFNaJTJCenM5RyUyQlBQeCUyRjJkVG90akZ0eDRuTHZsQiUyRm5iZURaTzM3Rm01dmZZZDQ2UFMlMkZQM00zJTJCMnUlMkJ2SjhXZ200ajlZYkJxNXhvTG5scCUyRk5YdlMlMkJzdHEyajg3cjVFOERyT1lFTTdDYUdoTVBYZk5vUEhUNmpqVkxEcnBmRnhPZldiQXNZOEVNODI5ajhsbjVwUmFOWmN5dGNlcWJaeTRJNnB6YUdlTDglMkZWWGtoJTJCdTFZSWI1cjUzdmlJdHkwWHRySFBsUXQzZ205NWdmamJOTDhoZXRSOTNaOHg4TiUyRmxzRDk5VWxEdTQ2TlBhdURmQXY4c01BcXlIQkRLeWVjck9xTjlVc09jZ2Zzc3NiN3Z6Ym91dDdXOFdtWGVxWlhzN0l6VXIlMkZLUk9jJTJCU3VNZWVpYWVMdDklMkIxZ3p1JTJGSHNndmllT3FSJTJGRE9oMFFIVE45Zkg3Y1dmZiUyRjhTWlZ6YTBQQ0p2eTkzaXNMRiUyRmlyOHR1UEc0NXUzMjBUNTM0d3UwYmQ4NXNoUEJVejk0SjFwdW1iJTJGdjdIT2JrajJ4QkZNJTJGaUhmS004ZUwzbGZlWnhQS1lzZWJYck1rQTFqdENXWmd0WlJiVG5GQXpYS01XbTElMkY5RiUyQng0UXZEWTF4RjNXVUxYZU9oTFElMkJwZDBsR2REa3hiajY0TkhwdVhiTzhvZnViWjhZOXAlMkY4d2NoZmRzMjI4OW91YThhN1pkYzUlMkZxQTNrQ1ZIJTJCMDJOaXI0VnF1ZTRiOW5yRjdETiUyQmxibSUyRkxuSGl6UWRIYWMlMkJ0YThhN3Z4bG4zbE83TkdUQmtveU92V1pIejh5TnRkMzMxOUd0TlAlMkJZJTJGJTJGaFIlMkZEUXh3enolMkZ1WFU5T2I0JTJCTHJ1a1pKSDd5cjdwNzUlMkIzeHFrUDlZaVRGbjZnQUt1bGdwS1NrdXJzaWUxNjNoQVZGUlV4ZE9EeHVUT0FsZHVOTjk0WVBYcjB5RzgxdmpuekNpTDd3Nk5KWVZVVUZoYlVERklqdThlSjYlMkJiR1JkY3ZZUmFaYjhYY3lvaXE2b0pvVWhSUldKRDdsZGZvU2t0TG8xZXZYdmt0WUdWMmRiJTJCSFkzaFplY3lZT0RJbWw1WG14c3d3QXdCQWdtQUdhR3h0OTQyJTJCWnBjQlZobUNHUUFBRWdRekFBQWtDR1lBQUVnUXpBQUFrQ0NZQVFBZ3dYNllZUlhWdTNmdmFOZXVYWDZyOFZWRms5eCUyQm1BdXI1MGFCM1REekhWWVZSWm12MWNMTWY1VlJrTmxhRVQ3ODhNTzQlMkZ2cnI4MXZBeXF5JTJCJTJGVEFMWm1DNXpKNmIlMkZUQ0k2bGlqT0JQTlByaUU3N0E1ODZxak10UEpUWXNMb3NqJTJGVndXV3dBZVhBQURBTWhM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CVHVmOEZia1QyczI3cERmZ2dBQUtoVlVGSlNVcDA5c1YzUEc2S2lvaUkzQ0xBa0JZVkZVVkJRa04lMkJDNzc3cXFxcW9ycTdLYndFMHJMaTRPR1pOZVRNbSUyRnZQZTNQYjhZTzdZOVlSWWI0TXV1VUdBSlN2SVJMTlZYYXc4Y3JGY25mdVZCNUNVJTJGUU43MHB2JTJGaU0lMkZlZnlXM1BUJTJCWUFRQ0F4WmtlQWdDQUJrWDhmOEp4SzNwdnBHM2RBQUFBQUVsRlRrU3VRbUNDJTNCJTIyJTIwdmVydGV4JTNEJTIyMSUyMiUyMHBhcmVudCUzRCUyMjElMjIlM0UlM0NteEdlb21ldHJ5JTIweCUzRCUyMjQ1MjcuMDA0NDgyNzU4NjIxJTIyJTIweSUzRCUyMi0xMTQ2LjAwMjQxMzc5MzEwMzQlMjIlMjB3aWR0aCUzRCUyMjMwMCUyMiUyMGhlaWdodCUzRCUyMjE2OC40NCUyMiUyMGFzJTNEJTIyZ2VvbWV0cnklMjIlMkYlM0UlM0MlMkZteENlbGwlM0UlM0MlMkZyb290JTNFJTNDJTJGbXhHcmFwaE1vZGVsJTNFOOulOQAAIABJREFUeF7s3Qd4HOd97/vfVmDReycIEKxg750iKVHFKqS6KFuyrnzjNJ/jnDjJSTu5vk/uPSflJI7jJDdxkS1bXaIaRYkm1cXeOwmSAEH03hZY7GLbfWYWpNhNQOSCQL77iA+H2pn3nffz/mdm94fZhUU8EEAAAQQQQAABBBBAAAEEEEAAAQQQQGDEClhG7MgYGAIIIIAAAggggAACCCCAAAIIIIAAAgiIAJAiQAABBBBAAAEEEEAAAQQQQAABBBBAYAQLEACO4MllaAgggAACCCCAAAIIIIAAAggggAACCBAAUgMIIIAAAggggAACCCCAAAIIIIAAAgiMYAECwBE8uQwNAQQQQAABBBBAAAEEEEAAAQQQQAABAkBqAAEEEEAAAQQQQAABBBBAAAEEEEAAgREsQAA4gieXoSGAAAIIIIAAAggggAACCCCAAAIIIEAASA0ggAACCCCAAAIIIIAAAggggAACCCAwggUIAEfw5DI0BBBAAAEEEEAAAQQQQAABBBBAAAEECACpAQQQQAABBBBAAAEEEEAAAQQQQAABBEawAAHgCJ5choYAAggggAACCCCAAAIIIIAAAggggAABIDWAAAIIIIAAAggggAACCCCAAAIIIIDACBYgABzBk8vQEEAAAQQQQAABBBBAAAEEEEAAAQQQIACkBhBAAAEEEEAAAQQQQAABBBBAAAEEEBjBAgSAI3hyGRoCCCCAAAIIIIAAAggggAACCCCAAAIEgNQAAggggAACCCCAAAIIIIAAAggggAACI1iAAHAETy5DQwABBBBAAAEEEEAAAQQQQAABBBBAgACQGkAAAQQQQAABBBBAAAEEEEAAAQQQQGAECxAAjuDJZWgIIIAAAggggAACCCCAAAIIIIAAAggQAFIDCCCAAAIIIIAAAggggAACCCCAAAIIjGABAsARPLkMDQEEEEAAAQQQQAABBBBAAAEEEEAAAQJAagABBBBAAAEEEEAAAQQQQAABBBBAAIERLEAAOIInl6EhgAACCCCAAAIIIIAAAggggAACCCBAAEgNIIAAAggggAACCCCAAAIIIIAAAgggMIIFCABH8OQyNAQQQAABBBBAAAEEEEAAAQQQQAABBAgAqQEEEEAAAQQQQAABBBBAAAEEEEAAAQRGsAAB4AieXIaGAAIIIIAAAggggAACCCCAAAIIIIAAASA1gAACCCCAAAIIIIAAAggggAACCCCAwAgWIAAcwZPL0BBAAAEEEEAAAQQQQAABBBBAAAEEECAApAYQQAABBBBAAAEEEEAAAQQQQAABBBAYwQIEgCN4chkaAggggAACCCCAAAIIIIAAAggggAACBIDUAAIIIIAAAggggAACCCCAAAIIIIAAAiNYgABwBE8uQ0MAAQQQQAABBBBAAAEEEEAAAQQQQIAAkBpAAAEEEEAAAQQQQAABBBBAAAEEEEBgBAsQAI7gyWVoCCCAAAIIIIAAAggggAACCCCAAAIIEABSAwgggAACCCCAAAIIIIAAAggggAACCIxgAQLAETy5DA0BBBBAAAEEEEAAAQQQQAABBBBAAAECQGoAAQQQQAABBBBAAAEEEEAAAQQQQACBESxAADiCJ5ehIYAAAggggAACCCCAAAIIIIAAAgggcMsFgHl5eeELp8Xv96uzs1Pp6emaMGGCrFYrs4YAAggggAACCCCAAAIIIIAAAggggMBNEUhJSTFzqJ07d6qyslIul0s2m+2ivurq6m65TO1aGLfczl4YALqScxWSXQ1VJ5SSFEcAeFPKmkYRQAABBBBAAAEEEEAAAQQQQACB3ywQCoUUDofNP4N5GDd1XXhj17m2BtumxWI5356xfG7/jH0b6D6abTlccsZnKTkhRslxIgAczCRf7zYXBoBZY5fJ5krXqT3vKt4ZIAC8XkTWQwABBBBAAAEEEEAAAQQQQAABBG6ggBGoBYNB848RtA3mYdxF53Q6zU3PhX5Ge4FAYDDNmeGf0abxtxHgGe0Y7Q00/DM6N7aPScxWUsF8Jcb45fJXEQAOalauc6MLA8CSRd9SbGqx9r3/v+UMtRMAXqchqyGAAAIIIIAAAggggAACCCCAAAI3UsAI13p7e+Xz+QYd2BkfpU1KSjLDNiOk6+vrM9vzeDyD2lWHw6G4uDgZfxshoNvtltfrHVQAaGyfmDVeBXOeVoK1XfbWbQSAg5qV69zowgBwyj1/qYTsydry8vdk89bepADQJqvNoaS0VLli7YoJedTp9qi9q/fyPbZYZY1LVqwrTqnxNlm8bvW529XVJ3mvFVZbYmSxuZScGqf4WEm9Lerx9KnjmvVtk6wuxcW7lJLmUri7XX0et7p8kj9kfHLbKldyilwJ8YpTr/p6PWrp8CgUCktWm6xxKYqLdSrVFVJf0CZf0KYER0AhX6/cbV3yBkPyX+ecXLaaNU4WR4JSkyyKsfrVY7TnD6hvsO2xHQIIIIAAAggggAACCCCAAAII3NIC535HgxECGsHdYB6JiYnKzMw0A0DjLkIjrOvp6TGDu8HctRcTE6Pk5GQZfxt3Ara0tJjtDaYtu92u1IKZGnf7f1dCuEGqeZcAcDCTfL3bRD8ATJArMVsL771HpSXJyvMd12fbj+jXW09etssWe4xiJ92hsaWlumeKSzqzQ/U7N2lrrVTRcY0ROkfJGjdRt989WVPGhGQ5/YYOHavTh0eusY01QYqdpNLp43T73WMVOLRJTYd3mH019DgkxWrc0ts1ac40TbacVvXJ41q3+Yh6fX5ZXcmKnXi7Jo3P091jvartTlC9O17TM9rVV31S29/bpkq3R43XOymXrhc/Wc7UObpnmVV5MU06+N5WVTZ3qG6w7bEdAggggAACCCCAAAIIIIAAAgjc0gIEgPwSkBtaoNEPAJOVkFKoe55ZqznT8lQUPKnP3/tM77+zVU2Ses6PziZbTKLyVqzVrAVztHqyU4FDH6hi00t6r1w60nINBnu2rLFFmrtojEryQ7JUf6xTZ5q1q/w3BIDOCZq1ZK4efHqZ7Pt/pcbdH+jto1JlZ7Jkz9Pih+7TkttnqTR8TOW7d+qXL36mJo9PvsR0JS5+UvOmFerrJU3ac9Kj3ac8Gp/SLX9jlQ5/cVB1Hq/aBjtzifMUk327nl5jU7GrRlue26Djtc06M9j22A4BBBBAAAEEEEAAAQQQQAABBG5pAQJAAsAbWqBDEwCO0j1PP6JZs0pU6OzSmbfe18HXN2inpKrzo4uVMy5dsx99SvMWzdLibL+6927QyesJAGV8ZNciq80ii7HY/1tzjE/rXv1hfClmmqYuWaZ7nnlcaWd+IfeR9Xplh1TeXijFzdYDjy3SnavGKttfrspt2/X+zzeorMerpuRMpd39jOaXZmttSpne2bhbr286IouMDsMKm/0bS4N8EAAOEo7NEEAAAQQQQAABBBBAAAEEEBieAgSABIA3tHKvFgAaX+o4+45n1Vu/R/7ueiUULFKwz62emm2Ky5klR9Io9dRsldXuUnzBYvU2HZSvo1IJoxYpHOxTd802uTKnKCa1xNxGFpviCxbK11KvYE+rJq96RBNLx2lCskdVR6t1ZM8pna7Zpq5QwOzL57Wqz+PXmPmLNG16oZaW+NVQflZ7d53SSbdHLb1hOcMuTch1amqhXXsr/GqorFdm9Tb1JuSotWCBCnO9io0Jqbo+Vj2WsMKJAVncdqXYHJo8xi63J6wj5QFNz6xTRqxX+5vHSLljVDi/RK66MnlPH9L+3VvlDuUqvniNvrY8XXOmunSmKqiuY7ulfS/puLVU1enzNX7hFGWmuORqadWRijM6UVUnRzhOoe5edTdWKzYlQ8lZOSrJMH7TjVTeLI3JDml8bkh7K6w6c7beNItJKVLyqLmaPsauWIdFByoCyk1J09TCHPW6YtTdfEbtv35JTZZUtYxaoHGFdsXFWnSqKqCcJItmFtu0tyKok1Xd6mmslj02TvFZBcqs2a5YT5OaCxYrPj9bhfk21dQH1VDbavZrcyaY7qUplcqMadORzgmqb4o858qeoZjk0eayxeZUgjHfzUfkay83twmHguYcx2ZMVEza+Mh8S4o35rHtpLwtJ8xli9UWGWNqiVkb3TVbzVox57vzrHobD5jLFnuc2YYjqUDxObPUXbPdrD3jOaMWe+p2mcu22FSzBu1xmWb7xjYBT4viRy1SsLfN7Cs+f4Ec8dmRMcYkm9v11O2Wv7uuv6Z7+mt6hhxJheay1R57cU2bY/Sb+3txTVsjY2wtk7f1hOliBM/mGNPGypVRai6Hz9V0xxn1Nh1WQsFCWeyxZl/OpEK5cmaay6G+bsWPWiy/u1ae+j1m27aYJHVXb5MjIUfx+fPVXb1VQW+7+VzQ02K2b4zJMDDHGJvSP8Zd8nc3mMdj0NcVGWPuHDkS8/vHGGf2ZZj3dZ412wsHfJH5zpqimJQxkfm22s32eluOydd22lw2omzjudi08YrNmGQuKxyMWLSXm7VhzqPNqZ7qbXKmFMmVNd2cq1DAa67n76qWp2FfZIzORLMNR0Ku4vPmmstBb4e57/6eJvXU7DCXba409dRsl92V3j/f2xXwNEUsfJ2mjbG9IyHvopo2+unrqjHbCPl7+2t6umKSi8w5jdT0IvU2H42M0TiHhULqqd2m2PQr1fQpeVuOm+czi9VhtmF4ubKmRuY74DXb6OuskqfhgLlsdcRF5tGo6dzZ5nKwr6u/phsuqeltssdlXKGm282+LqppZ5LZfk/dHrNuEkYtVrDvy5p2JheafUVqepF6mw5FztP9NR05bkvNejVszeN21OLzNW0etxar2YZZ05mTTeeLa/pQ/3Hr6q/pUYrLmWlaRGp6kfzuOnMfzXmMSYrMY1yW4gsWmDUS8LZF5rG31ezL+P+O+Cxz+bKavvBalDv7kppepN7Gg+rrqDT7Na9F1VeuaWMOvW0n+49bmbYX1vSXY6xQb9MRc98vquns6ea+hwK9Zi1Ejtu95rLNmdRf0zmKz5t3UU0HeprNc1qkptNNM3tsmrm/Rq37exrPH7emRZ5x3OaZfVmdCZF5bNivvq7q/uO2v6azpikmpfjL49Y4vi+s6XAocp42ajp9gnqqt/afpxeade9tOdZ/njZqOnItcmVNi5ybLqnpyHEbb9aCcU4x9vGimu5pVE/tDtPW5ko19/2ymjbm0WvUtDHGeeY5LnIt6q/p+r3ynz9uPZF5zDGuRZGaNs6h5nHbdFi+jgqzL2POIjU9STFp465xLbqkpo3j9qJr0cFLarrAfN1jnpv6uvuPW6Omd5vHnHFtMefRrOmFkWtRb6u5bF6LrlrTxrXoRr6+OtFf08Z5+lrXov6aNq+3MRdfi6qN87Qncp6+2rXowpouWKSAx6jpyLXIFpdhtmdcnw2bntqdV78WVW+9pKar+mvaax4jxjn1opq+4rVo65c1bV6LQpdcixb3n6fP1fSl1yLjPL3fvOabNW1ei/K+vBb5Os1rtnktMmu6/1p0UU2fuxYtvqSmcy+6FvU07Lu4pnl9df5axOsrXl9F3jPw+orXV0VynX99deG16D/36yt/b4ccWXPU0Xha9cc3K3vinYpJyFTjiU2KTcox/20se7vqlT3xLvm6m81/Z41fKVfKKDWWbVJ8UpaKZq5Wb6PxvqhasTnz5e5oUtWh95RetEiJWePUcHyTbM5Y5Uy8U21nd6mr4bhyJt2lUNCvhhOblDpqlpJzp5ptG9/7Vzj9fgXdZ+RrPSFbxiz19nrNNpJySpVaONdcLxjwmu25m06ptXK7uWxcb43n4jPGKLNkqVpOfSSbPYbvALyhKd81GrtaAJiUlq8FD/6luk6/Z56QUyc9qkBvm9qPv67kknsUm1mq9mOvmW/mjOe6zmxWb+MhpZY+ar7Jbj/+hhJH32aGDsY2RpCQOukRdVcfVW/DMY1a+IiKx4zVhHiPmv0OnWnvU+O2n8rjdit20uPyh+Pk9/qUnRWvktHxmj0lTtV1Xu0/4lZT0C1vMKjYUJIWjo3Vyqkx2njSpdqyKk05/rxaYgt1pHC15s+WMpLDOrQnqBaHU72jXUpzOzTKatG8Iq9qWsL6YL9VD02t1viMTn1wNFOn+hLVlRKjFL9DztYm1W77uYKuDCXN/S3dOalDE7Pc2nwyX6o/qrldv9B+3aHTiXdp4VyXLH6/DuxsU7MloF6XRVnWGPU1t6vySJkyx4xTyZRJmpvXLb+3Vx8d7dPMSS4tnh6nrYeC2r/vuCp2vaaUovkaO/9hrZrcI3vYoze29Kkk064VpbHacdahimPlCm97XoHcaQoufEaLJ/kU7/Dq19u7VZgeq3vmpGrL6bAOn2xVy+GdsielK2XyQhUf/IlcTcd1aMyzyppRqsXz4nWqzK0Th06rfMcLciTmatTCZ7Us6QsVWMr0Xu0CHS2vU8fx15U4ZpX5RrDj2OuyOFzmfHef/VQ99XvN+Q4H/eZ8Gy/2jXDCqAvjkVr6mPmC2XiTaMy9xeZQ+7HXzQAkYfRysy7C/l6llD5qBhPuis1KmfSoWVPGc7Hpk5Q89mvmsvFmyujX135KnSffVcrER8w3jEa/RjiZMukRcz0jWDLaMAKH9uOvKXXiQ3KmjDH3yQgUjOc6T62Xr/WkuWy8ATXaSCq5yww3jP0zwlBj37vOfGiGCUa/oaDXfO6imrbYzPEbbxiMQMNYTxaruR/xuXOVULjM3AfjjaXxnKdxv9yVH5vLVkeCuZ4RKBp9G8tG6GU8520tU+ep90wzI9gznotJHaOUCQ9GxuiuM9czTt7Gv431nMmjzWUjRDOe6yh72wzjIsdti7nvyePuNd8oGesZb1jN47Zik3qbD0fG6O/pP25XmAGOedzanJH5rv5CPbW7zPEat7MaZsZcG3NuzmMoEBlj/R65z35m7pPV4TL7dWVPU1LxqsgYfV2mrbf5mDrLPzC3sbvSImNMG6eUcQ9ExtjTGBljZ6XaT6wzl52JBZExJuZHxnhinXydleaysb5Rq8njHjDbMZaNwNAcY/kH6m0+ZvYb8nWZbSQWr1Jc9nSzLi6r6UmPmoFvhzHGUYsUn7/Q3MZ4Yxmp6V2mh9G24WP0ZYS4iaNXmstBf4/5nOFq+BrLtpiU/pqeoORx95n9GvOSOukx+dpPq6PsHdPMmD/T4qo1/bpZB0Y9GOsZ9WG0b9S0t/WkuWzUkfFcUsmdcmVOjcy3I96sd6P+ehv3m/2Ggj5zPxJHL1Nc7tzIfFus5no9tdvN0MY4Ni0WW2S+jeO28LbIfAd9/TV9QO4zH0XmOyYxMt+Zk5VUcndkvnvbzZox9s3YR3O+47MiY0wpVsqEh8xj5OKafkOpkx6WM7mov6ZzlDrxEXWcetcMqoy+Itei18zzg3GeiNR0/7WoYrN5PvnyWmQct8sVlzvb3D/jPBSp6S1mOGHWtBQ5N+XPV8KoJf1j9JvPGaGe++yn/cdtf01nTVPSmAtq2jxuj6vz9Pv9NZ0eOTeljY3U9Ik3zBDkfE0fN2r6ETmTRvXXdJ45Jx1lb8rXXmHWWaCnyXwuedz9ik0fHzk3uVL7a3qjGe6ZY+zrjpybim9XXPaM/uM2JjLGqs/UU7/HXA6Hg+Y53HiTZQRTRq2GjZo2j9vdcp/93OzXaosxbV3ZM5VYdIWaLu+v6dhzNT3e3EfzPO1pNtszxtBR9pa5bISXRl/GDw3N4/b4G+YPfMzjtrvedEqZsFoxqWPNfu2uDHM/jHOg8YMVwyXo66/pMZfW9CNyn/3EDESNujXOtcZ+JIxaqvj8eaaL8RM3oy+jpo0gzrwWWR3mele8FjUekvvM5sh8G9eiY6/JlVmqpJJ7+mu6zezLeF3Ueepdc9n4IVPkuC1SysSH+8/TtZH5dtdEztMTL6jp+OyIhVnTN/L11TbzmmuM0bwWHXvNdDA8Isdt/7WoYb/cZ89di+LN54xzRdKYO/vP053m/hn+nac2mHVmzEvkWlSilAlrImPsru+v6bPmPJrn6Ytq2rgWvRWpaeNa5Gk21zPOgbHpEyLHbWxKf03/2vzhUeRa1B05TxetVFz2hdeix9Rd9bl66neb6xnnZHMe8xeaobkx30adX3QtKn1UVltsZIzZ05VUfEf/GN3muIzjqKt8Y+Q8HZtq1mpMeqSmjWUj+Isct2fUfuJNsx6diflmrV5e04+Yx3nHiTeUPP4BxaSOi5ynzWvRY+b5wThPmOdpXxevr3h91X8t4vUVr6/+s76+2mdew83r7bn3DLy+Mq+LxrXDeO137vWVv7tRyRMeUXPVAZ3Z/jONWfzbik8brfKtP1ZCZonGLPq2Krb9RN3Np8xlT3uVKrb9WEXzn1FSzmRVbPsPxSXnafxtv6cu41rUcsJ879zZUqNTX/y7CmY8orTR88xt7DGJGrPot1R35F21lG/VmMXfVijgU8XW/1BO6deUNX6FKrb+WBarVeOW/o58jXvNmzwSxz2kXm+f2VdGyTLlTbnf3CbQ51HJ4m+rtXKnag6sU8mS35bDlWI+ZwSKo2Y9oaqdzyngcxMADnUA6Ax3a8qc5Qp6mhXye8ywxXjxaLzRNn6Sb3MkyN/TYAZ79vhs86fcxh0tjvgc802F8SLIeNFjvCkzlo0Xo8aL5KAvLKfdpSWPPKhx+YVKPNusmIIYhTPCKn/hRZ0+XKGyhNHKmLlAY2bNUFHnDmXE+mWbuFS9FcfUvvtDbakLqKIjLKvsSomzKiPFKe+ku5SVmaI7ezfrZLlb7xxL1O1rZqokJ14Nb3+qmuQCVS25S3dlBjTJW6/Gjz7RgRqrvugbr4fuy9Xs8SHVbPlEB2vitM03TyvnODUhrVX7Xn1T9Y4c9d7+jO5OO6PpribtDs6Sw9uiGd0b9MGxXO1pLdEDqwuU6mlU+SubdSp7slrHTtbytAr5mjr0/larpi+cpttWjlO2e4fOlh3TKx/XKm7yXI1dskTTQtVyV1TrtU21GjtjqlbeM0sZTe+o/tRBvbY9LFvJXJUsWaFZcV2KqS7X7tc+lH3cDOU99JhKAjvVXXNEL2+qkTtUqMyCBZozP10FSW41f/yB/CkFsi1Yo4zj/y5PxUG917ZaBVNn6NEHC6XGMlUfPaTX3tktW+ZoLX3kUWWffUf+ss+0oTJZ5S2+yDwa8+1MNJeNgMCekBOZb19XpC7CIQV6GswXz0bQYdSF8TBqwXjjZoRs9vgcc1ujDaMmjHAm0N1gbmu0YdzhZ9y9ZywbNWWsZ3XEm6GdsRwO9UXa83vMN8bmejan2ZdxF6rxnLFs3H1l7J9xN5uxnbG9xRFn9mWsb2xnvKC/Zk1bbF+O8YKajozxSjVtjLHDbNt4GCfpc2M0a//cGH1dZnARGaMtYuFMMN9YmfseCkSOEWOMniZzTF+OMe5Li6Cvf4zeyBiN9uyuy8cY8ESOR/O4NeYxywyCzh23xnNGCGXYX/O4vWi+s/vHaFikmHN+1TEa822YOfvnu6exf4zGPHZH5js+OzJGc74vHGNfZIx+j3nOiYwxNjJGe2z/fDead6qcH6NRq/HGGOP6x+g024+MsTtSq6GAOT8XnpuuXtONkTFeVNPGOaxLQW/blzV94RivWdONF48x1Ge2ERnjIGraPP9eWtPZ/WPsP27Pnaevp6Z7Ir+m6MvjtsM8t1963F55vrPPH7df1rQx3xcctwOpaaPf33jcfsWa9rZfctwOpKYTLzlujZruufi4vVpNB3ovOG77a9oW8+W56YrH7bVqOnjl6+0Vz9ODrelg//m3/7g9f56+jpq2x1xy3DaYd01eeNyeP09fVtM9Fxy3A7kW9Z+nL6vp67gWnT9PX0dNX3bcGuew7EuuRf3n6euq6a/6+moQ16Lz5+lLa/p6rkX95+lB13Sjed748lp07jx9PTV9ybXIPE83XnS9vep5etDXov7z9GU1fR3XovOvPQZb07y+4vXVBa8heX11yXuG67gWDeQ9A6+vvtp7Bl5f9b+evp73DNf3+srv88hnSVR3Z4u6misVlzpKNodLnvZq2Zwu89/GcrDPYy4H/V7z366UfNlj4tXbXqOEpFTlFk8xP0EW9LkVcqar292h1toyxSTmyOFKNrcx3qMabfjcjerzdJjLxvt14znjrkNnXJp6O6rlcDqVmT9R9nCvQn2d8gRd8nh61dNWJWdcqmISs8xtjE8KGm0YdzF63Y1ypRTIanOYzzlik+VKzlGfu17xaUUEgEMdANq8tZowYYKsVusN3hXjl4AY3wG4RuOyU2Tbc0COsXmyjc9W97svqGzvKX3YnqtxK5dq0V1zlbBrvRx9vQosWiPL2Z0KbntZ75U7daYvTbljipSa6FJSrF3x05YoLy9Fs/q2ace2Cv3i/Sbd/Y07NSk/SZ0vvKKz6eNUdvc39UR2rcZ2nNDm5zfrQLV0Omac7npskeZMSZBly/M6VG7XhpYVenh1puaP9+nYq+tV78hSzx1rNd29Q/k9p7U78U4luMJa6tyt9QeStKM2U098LV2prad17Gdv6MToZeqYtlhrcvapr6lTL36SqoUrp+iuOwoU2vWuju3bo3X7m+QrXqms2ffoyZKzsnu69PPPYzV9aq7uW5amxk9+qWO7d2rzack7eqVS56zRN6a6le9p0ocvnlRSaYmmPLZQtr3vqGrvdr15sEl1vgJZE2dpzdoZmjPeKm1/Va1xRaqd+qTGN76icO1xvVqxXHlFJXpyVbpiA3VqrarSuy+flD0rVwufWi7/Z2+o4YtN+rBJqu69wVNPcwgggAACCCCAAAIIIIAAAgggcF0CfAcg3wF4XYVyvSsN3S8BWaNx6SHZtr6u9tHz5Z64REWVP1NTWZVePTJLM5dO0t135Kn255vU2+VX8lNr5Gg4FwCmqSNtmlZ94wlNHZOtMQnGVwzapb52qXmX3v/wmH7yVvklAeBYld39tB60b1dW0179Yv0pVdT5FbQkaM5D92vKlAJl7XtRZRVhbWhLRXS2AAAgAElEQVSYqwcenaLF0+Pl/vBt+WJTFFi6Rs4Db6mnbLc+TX1MWflpery4Spuqs7S3NVNfn9GrmLOH9fFz76mq6Db1XRoALh+jO5akquYXr+rYnkPaGgjJk7JYCfnL9NTt7UrIsGvdyXzNGSXdW9ypT59/T3t2HNGpkORNmq+Y3Dv09P1WFSeHteUtv/JKE7RgdaJO//hVHf54p7YFQ2qTSxZrkuY99rimT8tW8dmfqcJSqI/SntZ9li3K89XqlYbZyoiL04OFboUzktXtlipfPi1nhkujnxyvhtfe1ukPPtH2sNQw6N9acr3Vx3oIIIAAAggggAACCCCAAAIIIHAlAQJAAsAbemQMbQDYJ9uWX+lUyjxVjbpDKxP3yebp0ebyYo3P69Oc/BZ9+OoJtfsSNP2ba5TYuFfhXW/rUOJiBbLHauE4u7o73Cqv7JSzYIYys5I0M+6Etm4t08/fPH3FAHCNbYuyGvfquQ3lZgAoxWn2Q6s1ecooZe9/USdPdmhDVYGWPLRK8xaMV2bFLtlcTnnHT1PXxrdUt22vtqQ9oPwpRfrGCr9ONCSrssmhxVkn1Xb6kF5/fbc6ilcq/rIAsFi3L05R9U9f0bG9h2V83X5P0iIl5C7VU3d2KCHLoTdPj9LcgrDuHd2mj57boN07jqpCUu+FvwU4xaItbwdVUBqnhavjVfZvr+jQRzvN9toVI4s1QXMeW6tp03I1tvqnOt6Spbe7HtJjU5s0Jden3W2j5Oxo1ISOvXKXzJQnsUjW/W1KTvAqd7b0+Rsfa/vmPao39u+GVhqNIYAAAggggAACCCCAAAIIIIDA9QoQABIAXm+tXNd6QxsAemXb8px2BafoSPIKPTHProJ0l441pyjbs185nVv1/OZuNVtH6e5vrlF640FZ9v5aLXO/LkdutiZ1btTW7Sf00ifNSl30uEqnTdIjoyt1cPdpPT/YAPB4tTZUuDTh3sc0ffFizbPUKznOr54Ul069vEHHNh3QgeTlKlo4Wd9Ym6vezlh1N3qU4/1Yx48f0i8/rFagZJWyBxoAptv1xvF8zS2y6r7x3dr6y3e0Z8dhHe+TvOkL5Rp1p56+O6yiuIA+X9et3NJUzXswU1W/ek3HPtupz7r9ag0nyGLP1OLHV2v6lHQVnP6pDpxO1GunVunrDyZp0Zx4tXbHynt8v0Lb31LDzPvkHbtIJb1BZdvqlOI6oRffPaiNX5y+rtphJQQQQAABBBBAAAEEEEAAAQQQuDkCBIAEgDe0sm6FAHBbTbz2+Mbr/oeWaOrkYsWGrQqWbVbn/vV667BLXSkT+wPAo7Lu+1DexWvlyExU9tnntWVXrdbttqv0/q9r5pxJWh53VDu2lulngw4AK7WhwqqUBQ9r7NwVWlNiU2F8h/z+am1Y94U++fC4Oh2jNWHeHN3/1EplxjjlcreoZ/8r2n/wsN463KvQhLsHHAC64ix66Yt0zZuRqoeWOXTmnRd0aPtufVIn9Y2/Q+kLH9LXJ3Qq312rTb88qoTSCSp9YoXijq1X7YGtenVHvWq9o2VNXqBH107W3HE++T5/TrvKHHqneqEef2KCli3OkcPvU9v2bap89XWVL31E/jkrdGeaTdmeA/JXr9Prn7fpowPc+3dDDzIaQwABBBBAAAEEEEAAAQQQQGCAAgSABIADLJlrr34rBIBflHm1vTVLs9c8olmzJmhWareqdm7W3o82an9jmuwFU/sDwEOy7N2ohmlPyJabp9K+L1Rd3a29lS6NnrVARUVpGhs+qs8+P/EVAsAKbaiQrGPvV+H0FXpqeZZK4qoUqPlIr35Qpg+2GR+OTVDhzPma9/jjmp3jUJG/QeVvP69d+49qs/GLNEvvGXAAGGvr1gsbelU8Y6yW3z1BaeVb1VNVrv2Nkj93spImztb89FY5a05p83OfypM9WUkrH9Ds9HK5fFXauq9Rrb5cWRKnasHEFmXaK3Tko090sMKufR3jdc/a5Vq6dKwKwvWq/GKbPnl+vWqnr1HM3JV6YnaCcrp2qmPnT/XOvj59zg2AN/QYozEEEEAAAQQQQAABBBBAAAEEBipAAEgAONCaueb6t0YA2K7PmxKVNO9RTZ86Ro+NqdH2L3br9fX75A+lqXDiuQBwp0K739LnGY9JxQv1xOwU5SbYZQmG5ev2Kuhtld1/Ups+O/kVPgIcCQADqauUP36ZnnmyWGOcB+Td+2O9ua1HHx0JSrIooXS+Mu/5ph4cZ9MiW732/PvL2rX/hLaFJMvUQQSAoUq98NoeBcYvUeGqh/XI6BjNSLXLH5JCHq+Cnh71OdtVU35cW557X2U9RarPu1tPPTpaS+akKyYQktX8pR1hdR7+mcr2f6w3tvfpbLNTgXCi5j66VvOWzNQc62Ed3L5LP35lm3ypq5Q3cbGeeTxXOZ59atn4M31wsk87am9oidEYAggggAACCCCAAAIIIIAAAggMUIAAkABwgCVz7dWjHwDGyBmTqOIp45QaG5C19rBq2ryq7nHKnjNBWZnJmpTiVk1Ng06cbpIUq+T0TBVPHieXp17h+jKdjZ0opRRocn68kmKssoXD8nv7FPT3SMF2nalu09GTHSqeXKT0BKd8x06oy5WqtuLJGmepUZynQYfKO9TZHZLkUPb4scrISFJ84zG1tXWookMKxRQpIbVAU0pTlGJrVKBhv07WBVTVEvF0pOcqtniKJqRZVWDtVv2+46pvalOd8WTmGMVn5mtcfKOCHp+OVcUqb1SyRhfEyH3whFoam831/DH5csQXaHKRT/Zwh46dqFMgdZQSRk9UaZpTuXF2s69wX59CPq/6rF51dbSq5lC5WvuS5Y4r0pTSNI3Oj5dTklVhKRxUT8N+tdRX6kSd1NVrHDAO5UwoVU5BtnLVpKb6Bu0/UaeQc7QS0/I1ZVKC4gON6q04rDPtQdV139ASozEEEEAAAQQQQAABBBBAAAEEEBigQCAQkMfjUV9fn4wwcDAPl8ul5ORkWSwWhcNhsy2v12u2O5iHw+FQXFycnE6nrFarurq6zPaMtgf6MLZPzpuu4mXfU1yoTqp5Vzt37lRlZaWM/bbZCAAHanrN9ceWzjs/S+OW/a5iU8do99vfl62vQWPHjpPVYrmh/dEYAggggAACCCCAAAIIIIAAAggggMC1BUKhkBnYBYIBBYPGpxEH/nA4nGaYZiQ7YYUVDATlDwTMdo3/M9CHEcoZbdrtdjNU9Hm9ZnuRAHBg7Rnbx2dOVN6cb8kVapTqN2nvnr2qqqqU026Vxdjj8JfjrqurG1YB1S23s2v+6L3zM+SMS5O/z6ua45/IHvYoOyvLnFAeCCCAAAIIIIAAAggggAACCCCAAALREzAytVA4pHDICMIGFq6d20ur1SKrzdYfAMpsx2jPaHeAeZ3ZpJERGW2aWZHFolAwNOi2jJ1yuNIUnzNNTkuvbJ4qVVScVmNthXwdVerztMrv7ToPTgD4FWvvvv/yyvkqssckyKgpd1udHHZFbhM1y4QHAggggAACCCCAAAIIIIAAAggggAACN07AYnPIFpMsh01yWPrU2FCn1sYq9TSXqaf1jHraqwgAbxT36JLS8wFg/uSvKaVglvr6fIqJcSoxMZEA8EZB0w4CCCCAAAIIIIAAAggggAACCCCAwJcCxj1nFquM7xZ0Ouxqa21TZ3ujejuq1Fl/VO3V+wgAb1S9XPhLQEbNeFjpRQvML5csykvRvGmF5q2dPBBAAAEEEEAAAQQQQAABBBBAAAEEELgZAm0dPWpo7lRtc7daWtrk7axRR91htVXtIQC8UeBXCwAXTs/X0/dPk91mvVFd0Q4CCCCAAAIIIIAAAggggAACCCCAAAIXCZw4XaudB06rvL5PdU2d6u2oVme9EQDuJQC8UbVytQBwxbwi/f4T8wgAbxQ07SCAAAIIIIAAAggggAACCCCAAAIIXCZw4FilPtl+TKdqfappaFdve6U664+oveYAAeCNqperBYCrFpbovz21SHY7dwDeKGvaQQABBBBAAAEEEEAAAQQQQAABBBC4WGDPoQpt+uKQTtZ4VdPQJk9bhTrrj6mj9iAB4I0qFgLAGyVJOwgggAACCCCAAAIIIIAAAggggAACAxUgAByo2CDWJwAcBBqbIIAAAggggAACCCCAAAIIIIAAAgjcEAECwBvCeO1GCACjgEwXCCCAAAIIIIAAAggggAACCCCAAAJXFCAAjEJhEABGAZkuEEAAAQQQQAABBBBAAAEEEEAAAQQIAIeqBggAh0qefhFAAAEEEEAAAQQQQAABBBBAAAEEuAMwCjVAABgFZLpAAAEEEEAAAQQQQAABBBBAAAEEELiiAAFgFAqDADAKyHSBAAIIIIAAAggggAACCCCAAAIIIEAAOFQ1QAA4VPL0iwACCCCAAAIIIIAAAggggAACCCDAHYBRqAECwCgg0wUCCCCAAAIIIIAAAggggAACCCCAwBUFCACjUBgEgFFApgsEEEAAAQQQQAABBBBAAAEEEEAAAQLAoaoBAsChkqdfBBBAAAEEEEAAAQQQQAABBBBAAAHuAIxCDRAARgGZLhBAAAEEEEAAAQQQQAABBBBAAAEErihAABiFwiAAjAIyXSCAAAIIIIAAAggggAACCCCAAAIIEAAOVQ0QAA6VPP0igAACCCCAAAIIIIAAAggggAACCHAHYBRqgAAwCsh0gQACCCCAAAIIIIAAAggggAACCCBwRQECwCgUBgFgFJDpAgEEEEAAAQQQQAABBBBAAAEEEECAAHCoaoAAcKjk6RcBBBBAAAEEEEAAAQQQQAABBBBAgDsAo1ADBIBRQKYLBBBAAAEEEEAAAQQQQAABBBBAAIErChAARqEwCACjgEwXCCCAAAIIIIAAAggggAACCCCAAAIEgENVAwSAQyVPvwgggAACCCCAAAIIIIAAAggggAAC3AEYhRogAIwCMl0ggAACCCCAAAIIIIAAAggggAACCFxRgAAwCoVBABgFZLpAAAEEEEAAAQQQQAABBBBAAAEEECAAHKoaIAAcKnn6RQABBBBAAAEEEEAAAQQQQAABBBDgDsAo1AABYBSQ6QIBBBBAAAEEEEAAAQQQQAABBBBA4IoCBIBRKAwCwCgg0wUCCCCAAAIIIIAAAggggAACCCCAAAHgUNUAAeBQydMvAggggAACCCCAAAIIIIAAAggggAB3AEahBggAo4BMFwgggAACCCCAAAIIIIAAAggggAACVxQgAIxCYRAARgGZLhBAAAEEEEAAAQQQQAABBBBAAAEECACHqgYIAIdKnn4RQAABBBBAAAEEEEAAAQQQQAABBLgDMAo1QAAYBWS6QAABBBBAAAEEEEAAAQQQQAABBBC4ogABYBQKgwAwCsh0gQACCCCAAAIIIIAAAggggAACCCBAADhUNUAAOFTy9IsAAggggAACCCCAAAIIIIAAAgggwB2AUagBAsAoINMFAggggAACCCCAAAIIIIAAAggggMAVBQgAo1AYBIBRQKYLBBBAAAEEEEAAAQQQQAABBBBAAAECwKGqAQLAoZKnXwQQQAABBBBAAAEEEEAAAQQQQAAB7gCMQg0QAEYBmS4QQAABBBBAAAEEEEAAAQQQQAABBK4oQAAYhcIgAIwCMl0ggAACCCCAAAIIIIAAAggggAACCBAADlUNEAAOlTz9IoAAAggggAACCCCAAAIIIIAAAghwB2AUaoAAMArIdIEAAggggAACCCCAAAIIIIAAAgggcEUBAsAoFAYBYBSQ6QIBBBBAAAEEEEAAAQQQQAABBBBAgABwqGqAAHCo5OkXAQQQQAABBBBAAAEEEEAAAQQQQIA7AKNQAwSAUUCmCwQQQAABBBBAAAEEEEAAAQQQQACBKwoQAEahMAgAo4BMFwgggAACCCCAAAIIIIAAAggggAACBIBDVQMEgEMlT78IIIAAAggggAACCCCAAAIIIIAAAtwBGIUaIACMAjJdIIAAAggggAACCCCAAAIIIIAAAghcUYAAMAqFQQAYBWS6QAABBBBAAAEEEEAAAQQQQAABBBAgAByqGiAAHCp5+kUAAQQQQAABBBBAAAEEEEAAAQQQ4A7AKNQAAWAUkOkCAQQQQAABBBBAAAEEEEAAAQQQQOCKAgSAUSgMAsAoINMFAggggAACCCCAAAIIIIAAAggggAAB4FDVAAHgUMnTLwIIIIAAAggggAACCCCAAAIIIIAAdwBGoQYIAKOATBcIIIAAAggggAACCCCAAAIIIIAAAlcUIACMQmEQAEYBmS4QQAABBBBAAAEEEEAAAQQQQAABBAgAh6oGCACHSp5+EUAAAQQQQAABBBBAAAEEEEAAAQS4AzAKNUAAGAVkukAAAQQQQAABBBBAAAEEEEAAAQQQuKIAAWAUCoMAMArIdIEAAggggAACCCCAAAIIIIAAAgggQAA4VDVAADhU8vSLAAIIIIAAAggggAACCCCAAAIIIMAdgFGoAQLAKCDTBQIIIIAAAggggAACCCCAAAIIIIDAFQUIAKNQGASAUUCmCwQQQAABBBBAAAEEEEAAAQQQQAABAsChqgECwKGSp18EEEAAAQQQQAABBBBAAAEEEEAAAe4AjEINEABGAZkuEEAAAQQQQAABBBBAAAEEEEAAAQSuKEAAGIXCIACMAjJdIIAAAggggAACCCCAAAIIIIAAAggQAA5VDRAADpU8/SKAAAIIIIAAAggggAACCCCAAAIIcAdgFGqAADAKyHSBAAIIIIAAAggggAACCCCAAAIIIHBFAQLAKBQGAWAUkOkCAQQQQAABBBBAAAEEEEAAAQQQQIAAcKhqgABwqOTpFwEEEEAAAQQQQAABBBBAAAEEEECAOwCjUAMEgFFApgsEEEAAAQQQQAABBBBAAAEEEEAAgSsKEABGoTAIAKOATBcIIIAAAsNKIByWwsNqj9lZBBAYKQIWYyAW8z8eCCCAAAII/KcRIACMwlQTAEYBmS4QQAABBIaNgBH+hcw/pIDDZtLYUQRGioAR/Fkkq8Vi/k0IOFImlnEggAACCPwmAQLA3yR0A54nALwBiDSBAAIIIDBiBIKhSPgXCo2YITEQBBAYRgJG8GezWmTtDwOH0a6zqwgggAACCAxagABw0HTXvyEB4PVbsSYCCCCAwMgWMD72GwyGFQkBR/ZYGR0CCNyaAsZdfzabRTarcSfgrbmP7BUCCCCAAAI3WoAA8EaLXqE9AsAoINMFAggggMCwEDAyv0AwcvefEQBG7sCxRD6GxxvxYTGH7CQCw1EgHA7L/NaB/h88EAAOx1lknxFAAAEEvooAAeBX0bvObQkArxOK1RBAAAEERrzAuQDQuAPQeCNu3IFj6/8iLuMvHggggMDNEDB/6BAKy/zmAePcwx2AN4OZNhFAAAEEbmEBAsAoTA4BYBSQ6QIBBBBAYFgIRAJAmR8BNu7IMQJAu7X/LkACwGExh+wkAsNRwAgAA0YAaJyECACH4xSyzwgggAACX1GAAPArAl7P5gSA16PEOggggAAC/xkECAD/M8wyY0Tg1hMwgj/z6wcIAG+9yWGPEEAAAQSiIkAAGAVmAsAoINMFAggggMCwECAAHBbTxE4iMOIECABH3JQyIAQQQACBAQoQAA4QbDCrEwAORo1tEEAAAQRGogAB4EicVcaEwK0vQAB4688Re4gAAgggcHMFCABvrq/ZOgFgFJDpAgEEEEBgWAgQAA6LaWInERhxAgSAI25KGRACCCCAwAAFCAAHCDaY1QkAB6PGNggggAACI1GAAHAkzipjQuDWFyAAvPXniD1EAAEEELi5AgSAN9fXbJ0AMArIdIEAAgggMCwECACHxTSxkwiMOAECwBE3pQwIAQQQQGCAAgSAAwQbzOoEgINRYxsEEEAAgZEoQAA4EmeVMSFw6wsQAN76c8QeIoAAAgjcXAECwJvra7ZOABgFZLpAAAEEEBgWAgSAw2Ka2EkERpwAAeCIm1IGhAACCCAwQAECwAGCDWZ1AsDBqLENAggggMBIFCAAHImzypgQuPUFCABv/TliDxFAAAEEbq4AAeDN9TVbJwCMAjJdIIAAAggMCwECwGExTewkAiNOgABwxE0pA0IAAQQQGKAAAeAAwQazOgHgYNTYBgEEEEBgJAoQAI7EWWVMCNz6AgSAt/4csYcIIIAAAjdXgADw5vqarRMARgGZLhBAAAEEhoUAAeCwmCZ2EoERJ0AAOOKmlAEhgAACCAxQgABwgGCDWZ0AcDBqbIMAAgggMBIFCABH4qwyJgRufQECwFt/jthDBBBAAIGbK0AAeHN9zdYJAKOATBcIIIAAAsNCgABwWEwTO4nAiBMgABxxU8qAEEAAAQQGKEAAOECwwaxOADgYNbZBAAEEEBiJAgSAI3FWGRMCt74AAeCtP0fsIQIIIIDAzRUgALy5vmbrBIBRQKYLBBBAAIFhIfCVAsBwSCFPrVrrzurA7tNq7OyVW1YllsxWbtE4zRgVr1SXXdZhIcFOIoBANAUIAKOpTV8IIIAAAreiAAFgFGaFADAKyHSBAAIIIDAsBL5SABgKyF/3kQ59+r7+4f95XdtPNeisJUajH/pzLX3gCf3xnQWamOWSY1hIsJMIIBBNAQLAaGrTFwIIIIDArShAABiFWSEAjAIyXSCAAAIIDAuBwQeAIYWDvWrb8wtt3/S2/udPd+tIdafcFocSpz6pmSvW6I++vVRzS9KV4xwWFOwkAghEUYAAMIrYdIUAAgggcEsKEABGYVoIAKOATBcIIIAAAsNCYNABYNirkK9dp975e3244R39w4cdqmv3yuUIyONapKKZq/T7f/akls8o1LRkPgQ8LIqBnUQgigIEgFHEpisEEEAAgVtSgAAwCtNCABgFZLpAAAEEEBgWAoMOAP3N8rsr9OE//702rP9M6xrzZHd6NS6lWSfqMmXLm6fVf/w93btoou4ZHTssLNhJBBCIngABYPSs6QkBBBBA4NYUIACMwrwQAEYBmS4QQAABBIaFwGADwFBXmTz1O/X83/5M72w+qX2JyzQuz6OVo8r0wTaPzvrHatpT39PDq+bq2SU5Mj4FbB8WIuwkAghEQ4AAMBrK9IEAAgggcCsLEABGYXYIAKOATBcIIIAAAsNCYLABYF/9NnWUvaO/+bsP9PZOr9qmPKO7pnXpW6Xb9cMXT+qjsiTFL/w9rX14hf7ym9OUJCluWIiwkwggEA0BAsBoKNMHAggggMCtLEAAGIXZIQCMAjJdIIAAAggMC4GBB4BBSV417X1L5Zt/on9aV6kvmnOVu/q/afVM6emi/frXf9qo9Z+1qDH3a1r16P36gz+8XyUuKZtfBjIsaoKdRCAaAgSA0VCmDwQQQACBW1mAADAKs0MAGAVkukAAAQQQGBYCAw4Aw14p2KIT7z+v7c//QM/tj9XphNm67Tt/pgdnufRQ1kk9///+WG++vU87+iZr6ppH9I0//R0tzbZpYoptWJiwkwggcPMFCABvvjE9IIAAAgjc2gIEgFGYHwLAKCDTBQIIIIDAsBAYcADo75B6Tuizl17Uun/6qT7qmqi+8Sv1jT/7Xa2anqT5ibX6+Ed/ow/WfaDXyuMVv+hRLfz2n+qbM5K1vChelmGhwk4igMDNFiAAvNnCtI8AAgggcKsLEABGYYYIAKOATBcIIIAAAsNCYKABYLC7Wr6qzXrzV+/oP/7tA1Vm3K3shffpD763WosmJKvI0aETb/ydPnlnnf754zZ1FN6t/Hv/UN+7f4zWzM5WrEX6TfcBhgO9CnSeUVVljQ4dq5cnEFLfNTWNWNEie2yCYhJSlJ43Wjk5mSrMSpTLbpX9XOoY8kmBTtWVnVTl8VOq90ldgYFPk8VqU+KYWcotLNbUHJcSY6yXNRIO9ikc8KqrtU5tzY2qqW9Xe5dH3b19CobDCsoqWexyuhIUm5imzOwcZWZlKDstQQkuh5zXSkpDfsnXqMaqah3ZW642n1P+uHQVz5yiUQWZyokNyN/VLHdrvWqr69XY0qnWnoACISlsscoWm6i4lAxl5I1SXlaactMTFWOzyHH5MM6Py99eqd7GY9pX0aWqrhg5c0o1ZnSOphUny6FrzWlYQU+z/B2VOnKiXuVnO+STUwnGHJVOV3FqrHITzlWEUY1SoLdTXne7Wlta1NrWrpa2TnV7fPJ4/TI+gB4yKqjfzpWYovScfGVlZyg/I1Euh1WOa6bMBkJAvp4OeTpbVF/doKbmNrX19Kq3L6g+owPDyB4rR3yq0nNylTNqlHJSXEqNd5q1dMXm/Z3mnBzbX6Hy083qUqKSRxdrzKypyo2zKvWaH38PGaOWu/qoms+e0tF6n9zObCWOmamJeUkalx5zeZGGA5KvSc3V1Tqyr1wt/kT1JeSqdPoYFRakKdmuL+v+8uqU/B3qaqpT5eFjqm3rVqPfZs5pVn6ROadp8Y6r/9KeoFd9ng51NFSrobFZVQ2d6vH65fMHZYwkMouXPOxJkjNHE6YUq2RsnlIcMucpEAzLCAKNjWw2i2xWycpPCQZ+UmILBBBAAIFhKUAAGIVpIwCMAjJdIIAAAggMC4GBBYBheRsPq233f+i5Vz/X371ySo55v6PZdz2k//F/zNC0UUlKCvnVvuvftW3T6/r+c4d0IjxLlqnP6K9+f4GevGu8MqzSFeKMi6yCnkZ5Tr6h9W9+oL/9509V2+uX+5qaRnJlU1x6odJGl2rGHat129L5um9BsbITHIo/F2z5W6WeU/rwZz/Xm//2C33aJpV7Bj5NVkeMih7/v7TigSf0vaWZKkm7PN0J+ToV6mnS6f2f6MDOrdr42SEdPlWn6sYO9QalPiPEssUrKbtIWcVTNXfJMs1fMFeLZhSqKCtRSUbGdbVdC3RLrVu1Zf0G/eB/vKSDbclyZ8/Q49//nr52z1wty/Co+/Qundn3qTZ+8Km27i3TweoedfvDClqdis0Yo/yJczTn9nu1YuFULZ85RhkuixKukXWx0BkAACAASURBVJy5j72lxi0/0l+9dFrrK1KVsvQ7Wrt6qf77YxMVLyn2qowheet2y33iDf3g//tEL717Qm1K0eiVa7T0O3+qR6ema0Whq39roxqD6mk4pZbKI9q3d7f2Hziq/YdO6Uxtq+rbuuUNSQGL07RLzh6t7KKJmrn8Li1aOFur5hrz7dT5PPFK+xT2SyGP2muOq+7EXn2y8TNt33lQh6sb1dDlU6fRgTVWzvhMJeeXasbSFVp2771aNjlbUwqS5bJeJezsPmnOyT//3y/p5Rf36LSKNHH1o3ri+3+k2/KdmpJ8rToz4m2PKjb8SLvffk7/9EmbzqQtUfHj39fvrhirp2elXr5xsNfsb9fG9/WDv3pJe7uL1V64Qv/lzx7X/XdN18R4yXW1pD0cVNh9QuU7P9Qbf/8v+vBQlbZ0OZSy7DtacNcj5pxOy08w5/WKhN4mddWX6fjn7+nTL3br/a1lqm7uVovbKyNPN0LAyx6usVLqMn3ru4/qG99cqYkJUoqdAHDgZx+2QAABBBAYSQIEgFGYTQLAKCDTBQIIIIDAsBC4/gAwLIV71F6+Q2Xr/l4vbjyqn2zzqeSRP9JtDzys79xeoLEZsXKGg/Kd/bWOfLFBP/zHt7W9JlFnExfrt/7463rk4WWakWJT6jVvb5OCPQ3qKXtN7657X//zBx+bAWDXNTXP3QGYqNikdGWOKtGYaQs1Zdl9WjWnWMsmZ8hlkexmAFimTT/+mdb96Dl93CadHmQAWLz2r7VyzVr9ybIsjU0/FwCGFfR2qLfpmI7u3actn+5SeW2NymvqdLa2RS2dPrm9ktMZktUaVq9XssYkyJWUoey8POUWlqhw4gLNmTtTK5dOUV6i/cpWAbfUukVfvL1e//AXL2h/a4q6sqdp7fd/R0umpqrg1K914NBxbT1yRpWVdWpo65I7KHm9fvl9QVlikxWflqWsUcUqHDtLYyfO152rZmj2lALlxFrkvMKdgF1H16nx8x/qz184qXfL05S6/Lt6cs0y/fkTk5RwtQAw6FW4t0Ynt/5aW155Tm/uqNJnJzrlVYpK7nhIt/3Xv9AT0zK0cvS5ANAnqVunN72mA5ve1ftHGnS4qlVNLR3q6vaad5kFw1LIYtw96VBMXJLiklKVWTBa+eNmqmT67bpjyUStnFuoRJvMu02/fIQkf5vaqo7r+McbtedYuXZV1Ku6skb1Da1qdXvVZ6xvtyvgDSgsp+zxacrIL1T+mLGatOgezZk/X3fNzFZ+cszlIXZ3mdSyRf/0Vy/ohV/t0ikVq/TBx7X2r/+7luc7NS3lNwWAPSpf/8/a+dZP9IOPWlWRtkzFT/61vrNynJ6ZfaUA0GPWwI7339M//sWL2u0uVvvo2/Xdv1yr1XfP0KSEqwSAYZ9CgS7VbnlFOze/p+de36mD1Z2qDziUctt3tfCeR/UXaydpWn6iOa8XPfwdCnsbdWDTRu3dskXbT5Tr2NlGVda1y93bZ95B2X8z3+WDjRsnpdym3/rDx/X0s3eolABwWFwf2EkEEEAAgZsrQAB4c33N1gkAo4BMFwgggAACw0Lg+gPAkMJ9tao98LE++Ze/1Vs7m7W+NlPLv/On+trDq/XEpIT+j3KGpO4Tqtz7sV79Xz/Sr/e16ZO2HH3tj/5E9659UA+UuJSfYLvmdwFeFgD2OeSJiVd6ZrIS4mJkfOL24rvjIrFD0Nctn8ettrZehTKmKHHuN/XNx5fq2QemK8dpUUK4Q+qt1LbX12nzS29pR4dU7T03TUGFQ355Wpvk7upWp88me2KK4tMylBxjlev854iNT586VfC172j+ynv17Jw0FRqfZ1RYIV+H3E3lOrPnfW3a8LFefvVz1VuT1e1IUEpSnOJccXI445QcF5LTFpC7q1feXo/8fR51dbjV0+dUOPc2zVl5l558erXmlaSqNMdlfpTzokzusgAwSZ0ZE/XgH6zWhAyfAr9+QXuq3NrX7lCs0ymXy6n4RKeCXp/6unvk9Xarp7tbHR3d6oufqJi8xXrytx/TfXfP0/xRcUqNtV32Me2BB4BB86O/nqot+vStd/XLH76s/V0BVXgdCodTNf6OB68QAPZIatXu536oz19+Ue/Wu3TW61SM0y6bxfLlR0PDRhgdlN/4qHBPl9q6fPLFjZVj7Gp9/al79H9+Y6lK4q1KvzBoNj4y6z2ryl2b9P4//G9tONKsD1vilJwUp4S4WDntDsXFx8iV4FBfV7d83W719rSro8ur9h4pbdEzmr1qjb775FzNGp2qrEvvlhwmAWDI1yhfR7m2PP9DbXzv13r5YI/q3UFZrHal3vZdLbhiAGgcXyH1tZ2St26nXv3XX2n9+i+0sztBvc4EpafGy2l+hPySe1aDHvl7e9Ta3KluFcpHADgsrgnsJAIIIIBA9AQIAKNgTQAYBWS6QAABBBAYFgLXHQCG/Aq07NTRzzfqp3/7C31+JlYnHDP19J9+W2seXqFFWefu7AtLwWa1lG3X9p/+jdZ9clzPHwxp0tf/XLc9uFa/vzRbEzNjr/79YsaHQC+9A9A2UTHFc/Xo03do3rRRKnJJtouyhqAU9qmzcoeqj2zVuncP6lCVVd2J03TPt57SI996VIuy7SqMC0rBXnU0NKqlvlEdfpkfKY08euT31OvQqz/R9s/2aFNNgjIW3auZa57QHaNdmpRuhHyRh8ViVWzmaCWnZyo/yS6XEQaFQ/Kc/URluz/WL3+1WdsPVOp4Xaec45Zr1LTFunflVE0enaG8RKecNuN7zgIK9HnU3XJGbWcP6tONW7V9xwlVhVPlKFqo0fMf11MPzdaDK8YpwyHzo6fnH5cFgDFqScjV3NvylBAfq+rjPRo9c44mL12oqbmJyk+JkdNulUI+8/v12ip26eiendr4/k6dbgurxZGjwmVPa9ldd+v3Hi7V+Kx4JV2S5Qw4AAx3yV13TCfe+let37hNP/vorLqCYXnDDgWDyRp3+9UCwDYdXL9Jh7/Yp7rMiXJmFWh0bqoSY2yKPTfpIeP7FXvUdOxjnd7zkdZ9VqUjtVb548Zo2def0X3felr3FLk0Me3LOTO+90+eUzq9bZPW/a8f6LOWFB1MWahVt03X3KlFKkqPV6LLrhi7RaG+bvU0nVLNnnf10ZajeuuLOoXTZqpo9u168g+f1R2zx2h+pv3i43tYBIBhec5+ruYjb+tfn/tY7316XFUeqdcfkkVWJV81ADS+GLFHjfs/UMX7/6affHBa7x/tU2/2Us1cOE8P3jtbhclOZbguCfbdR9V4crde+ckm7T4Tq5qU2/QsdwAOi+sCO4kAAgggEB0BAsAoOBMARgGZLhBAAAEEhoXA9QWAYRm/mKP7+Gvavuk9/d2PPtYx3wT5Su7Td//gPj1093SNcUlx579zrFfdtYd0ZsMP9Mp72/WD9dVKWPw7mnHnY/qTtdM1uzhVqZfkJxdiXRYAOucqacqd+u5frNWdS8abHx+84IY883vjFPbLXbNT1Yc+1q/+5XVt3latI905mv/s7+re3/1tPVAco4nX6lSd8rkrteUf/1Lvv7lZL5xKVd69z2rF7/6h1k5K0Nzca3xzYahXYX+nTn/4C23duF4/fvuoTvYkyZdVqvnLV2nxksW6Y8E4jc9NVma83bx70WJ8U1rIp96OWvP71HZs3qStH3+uT/dV6Iw3Sz1Zy/TYsw/rscdWanamU9kXJoCXBYAh1TuTlV+crYxRY5WQN1NLb5uv25fPMsO8zHiHGZhawgGFAj3qqj6kU/u36bMPPtCnu05q6/E2+UfdqdJlX9Pv/dfVWjQ+S+Mv+SK9gQWAYfW1HFD1kc/0zk/+f/buA0qq+u7/+Ht2Zvsu2wvs0qv0LkhZ6VJEUKxYY4vG8phmNMn//39KmrE8SUxTEzvGAkgHpSrSe5O6S91le+87M/8zs5jQYSY749y7nz3HJ89J5t7f776+Axze3pn7Jsu2ZLMyL46UyHKibDWczAsnbdjUS3wEuJKTe46Qcywfe2p7opJTSEuKISI4yP2gEvePox6nvYrCw2vJ2raM995ewqpNxzhYHkmnmx9j2P1P8WC/WAa3OuubCV0BsPIQWTu3sujdzzhhbU11p6GMGNSV3l1a0So23L2GewlHDTXFWeTtXcayeUuZ9f7nHChPwNF2CGP+43mmZfTm1q4RxgqA9mqcdYUc/nIuW+a/zZsr89h8opq49GjqyisoP11CWMbTDLzYHYDOWnAUcOizD9jw2v/w1o4G1lWkk55xP5MmjuLhm/qQFh1CbGjQuXfmFm3g+PbPeeln7/HZLieHFAAN8WeCNikBCUhAAv4TUAD0g7UCoB+QtYQEJCABCRhC4OoCoB1HXRnZK15kxaK5/PfHR8lLvYHkkd/l+bt6MH1IGtGu79j75xU7qS/OpHTXO3zw0XL+50/rqEi5gTZDJvPDZ6eR0TedjuGXfsiF5wGwcWFnfQ5lp3by2W9/wcKlW5l7Io5r7nicsQ895v6Icq+kyz2K9d8IgHW5OCozWfLyiyz6ZCHzjzsobzeOhJHf5ZkZPblleFvibUGEBlmwnHNnnROn6+OsDjvV2es5um05r7/8D1ZuOcm+2hj63/99xsx8gHt6teCaxLP2fkEArOB4UARBLfrTb9RE7vvBPQzvkkyvhGCCzv7obKMSToeduuIjVBxeyKy3F/Pn19aQTUvi+o1i8o+f5cZrOzGhzbnB8+oDYOPHsYu3vcn2VZ/wize2sCU3lsqkoVzf+gitQ07y+RYHkX0mXyQANu7P4XDgtLsexuH6rHeQ+xrOdTtzHfZ8KnL3sfKl/2Tx4tV8lGkhauz36HPbD/jRyCQy2p/1GAv3HYBZ5GQXsH6XhYT0FK7p05ooa5D7rj/3Gmf/inVW4Wg4zZ5P32LN73/JB4ct7A3vQ5d7/pO7xl/LM8MSjRUAa/NxFG1l8Vv/4J2XZ7G5KpnqxFSGjmlN+bHjHFqzG2fG0/S6WAB0VELtMbbNmcXiF37F/JPRHInpw7DHf8r0sYOZ2SuGYOt5fi4dBUBD/BmgTUpAAhKQwLcnoADoB3sFQD8gawkJSEACEjCEwFUFwIYS6suPs+HNF1gy/3Pe2uYg/Nrb6D/zaR4alsL1nWNwfdjy7E+pOqrzqMtezdIPP+UvL37APuc10GUkt/3gu0y87hpGp4VeJOo0knkbAKk7RdnJnSz6zS9ZuGw7808l0vvux5nw6He5pXMEPc76GO+Fw/E+ADYU7aH61Bpee+kD5i7Yye76trQbdRNjvvMwU/skcG3baELP/x6/8zbgqDxOYdZWVr35KgtWbufjPbUkjHiQvpPu4fvTOzOkYyyue87ckeoiAfBURDxxA2Zy/Q2TeOruYXRLiSTJteglfhy1BdhL97Dqg1nMfe0dVp4KoajVtfR94KfcMbo39w2Id8/zm5lebQB01OThKD/K6g/e5LMFnzF3eyXV6f1pP+E2htQsIyZnHe986cTSc9IlAqAHv2wcBVTm7mPFb/8vixZ/yUdZoSRPepzB9/wHjw+KZ2jrbx4u4uqKrscHl1JZWUtOYRAR0REkJkVd+P2K/1y+DpylZH7+Dtve/CV/2VzFuppOtJryLHdNGc6zU9q5HwTyz+gdsB8Bdn0kv5yyE7vJWvU+cxd8xftLD1DZfgLp3btw29BKsrbuZNGHm3FcLgDWHGPrnPdY+JtfszC7BVmx/Rjx5M+YPmYQd/WIxnb+9/8pAHrwRtZLJSABCUiguQooAPph8gqAfkDWEhKQgAQkYAiBqwmAzqqjVOXu4KPf/I4FC7awuiSdbjffw5Snn2RyuzD6uL6k7vwfewVUZ7J5zgfMf/FlFp+K5GhsH4Y88hOmjx3Eff3j3R+3vMgDZz0PgE4HTkcD9aUHyTu8kTmv/JllX2TyRXl7rrvvIaY+cp/7jrZOMf/8jPJFZuNtAHRSfXw1Jbtn8T9/+JKPVxVTlpDBuDum8+Tzd7o/rpx+1idRL/2mqKWm8AjHFr/InIWr+M2849S0uZm2Q2/l/zw1nDH9WpEUROPDOS4IgDXkxqbR5c7nmTxlIk9lpJIcabvgQR7nrl0LzhIOLniDDe+8xGubK9ke1JOWU57jgSmDeWZCG1z3HH4TuK4cAF0P5migJnc35UeW88arc5m7eDdHrO1pP3YSEx+7n857/0r9xrn870ondd29DYCuOxhd866nrvwYRce2s+QPv2PZqj18VpjKNbc8yNj7H+bWblH0Tr7Mx7adrrsvHTjsDTQ01GO326mvb3D/01Bf2/iPo4JTm+ZzaNFrvLWhhPVlrd1PP75z2vXuJ+We8/TjQA2Aznoayo9wbNtKVrz+B+ZvOc3SkxF0mPgY113Xk/s7bWPTZ1/wp7+su0wArIK6k+yaP4vPXvk1c1zf/xnWg4EP/Ihp44Zyz8Akwm1BuL5m8pwf3QFoiD8DtEkJSEACEvj2BBQA/WCvAOgHZC0hAQlIQAKGELiaAFh3egNFB5bwvy99yrw1eRyNGMq4mTN4+Pu30Sc2iDYRF8l4zjqwl3D0i4/YMesF/ry2nC9K0mk1/klmTM3gRzd3ITrI4r6L6oJ2eP5DQK7wHYDOhiocNYWc2P4Zu79awnufbGDTyUgKW03m9vsm88A919MlKojEs58Ke8Gq3gRAl56dkr3zyfniVf77/QN8uicEa4+Z3HLrBJ57fAQpNoi9WOW8YH0HDeXZFG9/m/lzl/LLv24kr8VI4vtM5kfP3sT4oR3oEHbmuw8vCIDBFCV1ZewzP2HK5NHc0jXC/eTiS9//51rc9fSTOnLXv8uBRb/nF/NPsrqgNTHDn+SBGcP54W3XEA180y6vGADd8y7m+IZF7Jn9Z95afZxVx0Ox9bmNsZMz+O7dA3As/18OLf2QV7wOgI2RsaGmgpryAk5s/5y965by4cItbM4OpyhlAtPvupF77xlDj1gbqec8OeVccKe9Dkd9NeWFeZQUF1BYUkxuXgG5OXnknTxBfn4uhRXl5J46zumswxwvqac8spPBAqADR30FxXvmsGnFIv781mp25CeQH9mP2797NzcMb0X/ukUsnb2cl/98mQDorAdnGce//Jg9H/yKP35ZxoqcBJKuncmkKWP57u3X0ibaRoLr8dxn/ygAGuLPAG1SAhKQgAS+PQEFQD/YKwD6AVlLSEACEpCAIQQuHwBdkaie4j0LOPbl27zw9g4Wb6+mIroXgzIGcsOk/qSGQIuLPtCj8djSIxvJ3TKPhTtL2V4YT1iXGUydMYkffm8sbcItJF7k2As+Amxpjy29NxOnX0fvrqmkhZ1756DT9YCD2hKy928j68Betp8Opya2B20HTWHKmN5MGdGeWCuEXTbEeRMAXddYS/6Wj8hc9Ft+NT+bJSeTiM1ovEvsZ3d1P/cusSu8Ixw1BdQeXcDiTxby618tJCtkEKE9JvDMT29nwogudIsE1wOHL7wDMIrSlN7M+PmzTJkygrFpVqLOfUrKJVZ2UrJjFkdX/ZGfzzrMkqxEQvs8yAMzR/GT7/QnDvjmW/QuHwAdBNcUUX16KxuXzGPe395h9elYTkT0YOCMh5kyri93j4gjZ95v2fzpB+4AWHvFOwDd70xqS3IoO76PQ6crOFboClEN2Osqqa0oJufADo7t38fu0ihq47rTpt8kJo/ty5SRHd0PmTm3/7niYT11lcWU5WRy4mQuWSfyKS4upLikiOLyUgoKiijIK6LwdDZFxUWU1DRQWV1DTVU1dXYnQYldDRUAwxqKqCk5yrb5f+fzJSt4Z3UuVclDSR08nYdmjmRsTytxxz/ik1nL+O3lAqA7FtdTenA1uRve5/XZW5i/KZ+8qP506dOb8aN7kRYTQUJECKE213c2nnm7Vewn/8h25r67hu0nIsiOzeBBPQXYEH8uaJMSkIAEJOAfAQVAPzgrAPoBWUtIQAISkIAhBC4fAOuACo4uf5Pt/3iFP6wpZvXhGpxBNoJDggkNsbn/sn/pO82cOO31OOprqW1wUk8MlvC+jLr1Vh78P99lUGIQnV2fozzv54IAWOOgPMhGaFgINuuZJ7Wec4wr7jixO0OxRabQdvjNDBs9ihnj+tMlJZKW0d88efdyI/EmADYAVZxa+wH7P/k1L68oYFVxG9Ju+il3ThnOcxPbuL8b8TIPPD53Q/UlOPO/YPlH83jxZ7PYa+uPs/s4nv7ZndwwoivXRF0qAMZQltqPO//zx0yZMpyMZIi8ykVLd37A8TWv8tP3DrHgYByWDnfxwAPj+OmT15EE7rsAXT+XD4D1UHiI0+v/zuy5q3jpve2UxQwjpfc4Hv3BHYwdnEaf+FqOzH2Br+ZebQB0RacqCvZ8zqG5L/H3Vcf5eFtZ42bOfHzXGRRNSIs0ul4/laEjRzA5ow+dU6NpFWVzf7/kue9LB9jLKDm2g0PLZzF/+VY+WXWY4noHlQ0O98NYXA8fcTjOfMQ4yAohUYQG1RPurKS8xoEjrouhAmBw6R5KM7/k7y+/x4JlO9lREUf7SXcx8sHvcUefBPpH5VJ78CPef2/pFQKgGx1H5UnsxXtZ9NobLPr0M5YcbyCvNoiQEBshkXGER0YTF2F1R0D3T0M5ddVlnM4uodzZhrrYDB5SADTEnwvapAQkIAEJ+EdAAdAPzgqAfkDWEhKQgAQkYAiBywZARxnUHGPjh2+z5K9/5tPMOnYWuKKXlz+WMLCm0nPirYx76kfcck0016WFXRAQLwiA1fWcST+XX9gSgjUslsROg+lx7UjGTBrPsF6t6dchnnDLmXh2yTN4GwAr3QHw649+zcsrC1lT2pa06T/jrknD+MkNrd0B8HLfPHjOdupLoHCtOwC+9Px77LH1x3FVATC2MQD+14+5ccowRiZ5FwAXHo7H1vVeHrh3LM89NhjXc26/6bOXC4DhZYcp3r+BFe+/xeIv9jN/VzVtRt/NgAk38cCNfenbLpLE0EoOz3mBtR4FwErydy7hwEe/4C+fH+P9zaXncFms4djC40npPIDug4Yxcvw4ruvdhgEdE86dt9P1cd8y8nZ+xs4Nq1nw2Qa27C/g6+wG4jt1I6VdO9onx5EQHU5MZCjBoaHuwB0cDNXHtlG86zOW76/kkL2dMQLghO5cE15G0bbF7Pv8Q95asIu1R4OobjeWMdMmc9fMCfRNDCW14ThVBz/ivXevJgC6gl4FzrpiMrdv5dCeXezJPMKePfvYu20XJ6psFDUEEx5swfrNLYDOehwN9dTU1FMf0hFHbAYPKwB6+ZunDpOABCQgATMKKAD6YaoKgH5A1hISkIAEJGAIgUsHQKAmF3vBRhb8/UPe+t0/2F4bSZ41kri4cEJtVvcTVK/841rBSX1lMTWVVRRXBZEw6Ca63P4Tnhzdmht7Jbg/1nr2p3MvCIC1VqpCwomJiyYiLJjgoIvdddh4t6G9oZ6qmlCi0nvQbsRUbhh7LROGd6dNlI3YkMt9L563AbCKU199wIFPfs1LywtZVdyaVlOfb7wDcFLbcx6kcUWrumIceav5/OP5vPjzD9gXPBC6j+eZn93BhOFd6HbJOwC9CYCNcynePoujK1/l5x8cYemxZML6PsgDd43i2Qf6XcVHgIfz/G2dcB5ZzpEvl/L6Hz9l3ZE694M/Jjz6GBNnTGVK5yhaRzuwUMkhjwNgNYVfryFr8R+ZtTab+bvLzxA23vHpsNfRUFdPVV0YUWnd6TByKuPHuObdg7bRNmJDrY3vK3sJdeXH2TbrFZYs/Iw31pVRYkmkRUpH+o0eTf/B/RnUKZ22yTGkxEYSFhlJWJiV0KBKctbOYt/Hv+aVlUWsyE8L8AA42n236I2j29KFI+z+9D0+e/tN5mVayYroTfuJj3PH5EE8NL4D0RawlmZS6UkA/OYN7KihtjSbvH2r+XLZUuZ8tJhdJSGcrAtzB9TQkDO/N9hraKirpqSonOqgdu47ABUAr/i7gF4gAQlIQALNSEAB0A/DVgD0A7KWkIAEJCABQwhcLgDWF+6nbM8s3pm1nN+/s5XCuOG06jOEmXcMomvLaBKu6tY21x2DteSs+we716/mw80l5EUPIbrPffzooaHcOaGr+3sAw86KiRcEwKAuhLQbwM0zRzGwZzptXDcSnhMfG2NWbclRik98zVeLVrDnSAFZtlTaj7mDQZNu566BSfRtFeG+G+/i3dKbAGh3VVJyN37I4fkv8JvFp1mWk0rC6Ge4Y1oGP7utm/s79C7zLNpz3iOO6nxqsua5vwPwl79ZwrHw6wjvNYkf/XQ6E67rRKfwSz0ExJsA6Np7LTlr3+brhb/j1wtzWFPUjpgRTzQ+BOTWq3gIyI39eX5GEpmz/8rGBfN554vjHAvv437wx3dnjuTm0T1oF2Ujyub6KLmnAbDxASt1FYVU5WZxsrCG02Vn7j512t3f51eZf4T8o3v5YtlX7M0q4nRoKq2H30zf8bcyc1grBrZt0fgQk4qDVJ7azDsv/I35S3exvjSZjhnjyJgxjeHdWtIjPZ6YiDAiQoMJDbZitdkICnIQZKkk+0ujBcBbGT8wnJTMOSyas5y3P9nCcWtvEvuM5rbH7mZM/3YMbR3hjveOEi8DYEMBpcd3s/3j11i8ciMfrD+Fvf0YUnqO5KaMzlyT1oL4UAuW8q/JO7yNT95cztZj4ZzUdwAa4s8EbVICEpCABPwnoADoB2sFQD8gawkJSEACEjCEwMUDoBOLpZbyo5vIWvQKby3cxl9WFGDrdR+Dx9/E848OpW+bmKsPgM46ctb8ifVLP+aFf+xnV3FrapNG88SPZnDHbcPpHmUhxv10i8afCwLgFZ4C7Ip/rn/qSk9QfHw3a//xGktXrGf2zhKC+t5Np/EP8dytXRnTM5EIzr3b8F9D8iYANj4coWjXPE6ufJVffniIBfvDCO41k+m3TODZR0eQGoz7ASRX/rFTX3aKoi1vMu/TZfzyjc0UJd9A8sDpPPf9sYwd2Ib04DPhoaFV3wAAIABJREFU84KnAIdTktyTG5/7CVOmZDC5bTDRZ3ledG1nDdiLOLD4TTa893te21TFrqAetJn6I+6dPJjvjWvtjmfffJXguR8BjiPu+ieZcX0az4ysYPnf3mXFko18kRdHZN+J9LvlEe4dmc6YHgnuc1ip9SIAXkbsTACsKjxKwbE9rJ33EStXbWTJttPUdbqR1BF388N7BjJhYDqJVrAUbKL44Gf89n8+Yd7qXI62GMz4e2bwwNO3MyDeRpvIiz0dxvXAkXKOrXqPXe//ile/KmV1cZuAvgOwqE0GT/1wFIPbVlG5/O8sXr2fuVsqiet3C4PGTeaRe0fQu00sLc8U6QaPA6Dr15mD6uxNHN2xkrlvzmL5jiK+KEyi36Q7GDlxEjdf157uaS2IDbFg0VOAr/zLXq+QgAQkIIFmLaAA6IfxKwD6AVlLSEACEpCAIQQuHgBdH9ks5PSOFaz7w//j4/WZfHI0lJY3PseoKbfwk8nt6JQY5v5469X9OKg+Mo9daxbwmxeXsv6Ag9zgjsz4ydPcdM80Rre00TLiXxHG8wDYuAunw05DRS556//C4kWL+Z939pAbO574/rfzXz8YzpRhbd3fa3fx52N4EwDdq1KVtZKiHe/w339ez8drSqiMHc7YO27mez+9m57R0Cb8apRqqSk4RNaCF5i9cDW/WXgKetxN5+tn8vPv9COjRxKx33xU+oIA6KAgoT1DHvs5U6aM44E+McRe/pHH0FAKtUf56t2/s/APf2Rhdji5rYYy4OGfc8f1vbi3b+w5d0qeGwBjibv+cSZ1q+Y76Wv5y6zdLNlUTWXMcK6/+SYe/eEd9Emw0T7qm49cN3EAbJw2TkcDDdUllB34lDWLF/Pi71ZwyNETZ+cbeObZm5k6riedXcX35Aryds3lFy9/zoKtUND2Vu7+zgSefXI4qUEWYi56S2gtOIo4uORtNr72C/6+s5Z11R0COwCmD+Pxh9vQJiSHtX+dxY6jNWRa0hj+yA+44aZJ3NEnntQo2z/vnvU8ALruGq0nZ82rbFz2ES98fJCdpR2oTZnIk09N4q5bBtMp2kaMzdL4JGAFwKv5ha/XSEACEpBAMxZQAPTD8BUA/YCsJSQgAQlIwBACFw2Alnqc5XvY/+VSPvjNH1mxr4ytNSlc++jz3DB9Kvf2iyUt2nbO9/Zd6WLtxdvI2rqC9377Osu3ZrOuuAX97v0Bo2bczgPXJtI1MeyfYc7bAOjag72qgOLNf2HRgoX837/tIDtqLLF9buW/n81g6oh27ifbNm0AhIaivVSfXMNrL89i7oJt7KlLp9WIqYy491FmDExmWMcYQl3fuXYZJHtFFgWHN7HsjT+xaPU+5h200H7Ko1w3/W4eHpVG3/Qo90eJ3a3qggBYTU5UCq2uf4Sxkyfy9IxetIsLI/qSC9qpK8mi/PAyPv1gIe+89TkHGjoS2Ws003/wFBMHdmBM63M/uHxOANxvI7b/JHq0KGVww0Y+31VDZk0a7cfcy+TJGTwwtQ9JoRai/wntiwB4JvrWlVGdOY81ixbyqxeW8HVNNxraj+Xpn97OTRP6uJ+c7DyxnNyds/nFKytYsMVJYfp07vrORH749CjSbRB3wQ2ATuw1BdTlbWHV7E/46C/vsi7XzrHQzgEcAJPJS+rBxCF2Ypx5bPp8F4UR3bF2G8u9909l0qi+9EkIIeqsO0M9DoB1BTirjrPqzT+xZO5CPtldTUX69bQe9yiPTevJ9OvaEGM962E7CoBX+m1R/7sEJCABCTRzAQVAP7wBFAD9gKwlJCABCUjAEAIXC4BWZzX1x5ey8bOFvPTreWzLDqMwuju3/fT7TL1lrPuOvThX0fLkpyGX/IPrWfvqL5i7ehfv768jftRT9L/hLp6b0Y2B7WKItDQGLm8DoNNRT11ZDqe/ct0BuJRfvb+P/IQbSBhwB//5zHVMua4NCT4IgNTn46g8yrLfv+z+/r75mbWUpo8kZsh9PHZzX6YN60BqZChRrocjfPOEVLedA4e9Hkd9LaVHv+Lw5hW89ac5fLmvgsOWDox75BFuvOc2JrQNo22Ls7LlBQGwguPB0djSJjB4zAQef2w8/dom0D4mjGCr5V9rOp04nQ001JRQdHQzmWveZtaCrby97BT25OvpMXIij//4DoZ2TabrN4//PTPjswPgvF3VRLfvRovaUmJyDpJjbUdYl+u44bEnmTy8Jzd2jMRyztvjKgOgswEc9dTUOqhrsGALCcbmetiMNch9vnPfca6HgNTTUFVI8b65rF6yhFf+uJpD9h7QcQL/8ZMZ3DS+F11cX8J4aiV5u+fyqxc/Z/6GKvITR3Hj3VN55InJdI8NplW41X3HmsX1UXKnA3t9NZX5h8jdMZdP567kr++sI9/upCaxa+AGwNJwTkW3pFtMDlZ7OQdyrMT2v4VuEx/kyRs7MfbMx9/PbsKeBUAn9uKvqcv5ktdemMXHszeytyGJVmNuIePxH3N7zzgyzr/VVQHQk98h9VoJSEACEmiGAgqAfhi6AqAfkLWEBCQgAQkYQuDCAOggqL6Uwo2vsWrJfH7x9i4y67oR1HYcTz87g5sn9qNbVBARV/W9dmcROKsoP7mLQ/N+y4eL1/Py0hysHW6m63U38eOnxjKiVytcN515HwCd1Jcdp/jYTla//1eWLN/Ap3vKsA24h84THuYnt3Rxfyed69O4F/vGN/D2I8CujleDs6GCo2veYf2yBfzl4518XRJCVVwHeg+fyNCRI5k0ojvdW8e5P4LpukaL0wHOGqqKjlNycg9fLlrGmhVfsnZvNrlhXQnqOYP77xrNHZP70T7SSouzv9PvIncAnrSGEh6XQmL7XrTrO5pxowYzbnhP2ieEER9hc9996LRX01BdxOndn7Ptq1XMWbiWrQcLOVxkI33cIwyfeCOP3dSbbimRxJx3m+TZAXDOpiJskdEE2+ux1VYRPuBOumVM5dHbhzGkcwpto6znxbqrDIC1BVB+hO0HajmcYyW9czqpLeNJio0izOYKmd+8n1x2DVQXHafw6G7Wz/+AlavXM2/LaUqTxxHX/zaefzKDG4e3J9UKQQWbKDn8OS/+1yd8uvwwR0Na0XHMTQyfcRfTr23N4A7xRLvOTx3OhiqKjm7j0PYNLPv0czbvPcLuk/kUVdZTF9MpcANgbjXHg8OICq4hKCSeyvABjL75Jm69fxrD2kbSKT70ggfgXH0AdH3XZR0lX39Gzhev878f7mb2xkoqEjMYOe1GHn3mVvolhtIh6rzfFBQADfFngDYpAQlIQALfnoACoB/sFQD9gKwlJCABCUjAEAIXBEAqcVbl8PUnL7Bk0WL+sKqA4qSxJA26m+ceHsJNI9qTdPbH/K76Ku3UFWe6H3Lx8ezl/PKNLZRG9iex1yi+86P7GT+0C0OSgt13Yl34FOCOBLfuy5RbR9DvmlakX/AUYNcmnNSXn6D01AHWL/6MHQfzOVCfStfJ9zJixj3cPTDBB08B/ubiG+8cqz75FYe3reYf7y3ii62ZbD9WQkj760jrPoixw7rRpXUCKVGhhNqcWC126murqCg8TsmpfaxftYVtu46RF9GWhN6j6TvhLmaM7MC4PslEWM772PIFAdDJ6bBYOnRLIKJFHGWlMXTt051+g3vQNiGSxMhgQq0O7HVV1FQWkbtnFbu372DphlOU2lIJbd2Dkbffx9gxI7mxexzJkY3B8OyfswPgJ+tyG/+n4DiCwlsy8PbvMmbqjcwckur+bsgLn3p8lQGw8jgUbebTRZms2lBIbMdWxKW6AmAkoa5A989bAF0B0E5N8XGKThxgy6rV7DyQy9dV8aReO52+42/nocmdGH5NgvspzEGVR6jM3soHL73OgkXr+SLXgbX9IFoNGMO4/q3p0yGBuDArVkctDTXlFB3bzdEjWWz+upyq8tOEOE6y70QV+UHtrjIArucQKaQOGcbIO2+mZ6KNtq7vIrzkT+OTsnO3LOTg+s+Yv7uC01HdSRk5k0m9UhnTNYGQxI4kpaTQNT2aiOAgrPYqKFzLhsULefmn77M5u4ijruxqCSMytSepA2/nthnXc/+MAaSGwNk3kH6zjasOgI4aHDU5HFw9m/Xv/o53t5TzVWEyCdfez7RpY/n+vQNJDg2ixfllXQHwqn931AslIAEJSKB5CigA+mHuCoB+QNYSEpCABCRgCIELAmBDDvVFX7PkpRdYtGAl8084sQ2eSaepT/Ojie2Y0CPe/X12F7+L7vKX7KzJxZ6zmoXvz+Pl//qQQ44Y6tr1Y+QTzzNtzCBm9oh2f1z1ggBYAxW2ECIiwwgNsZ0Vgs5dz/VQCEdDPbXV1dgj2hKUPp4Zd09l5swx9IqzkhxuOe/OtLOP/zfuADxzGmdDORV5Bzm27h/Mm7+a1z/cQrEljGrX3XlhwYQEh2MNjiQm0kGorZ6y0hpqamqx2+uoqW7AGZZE/NC7GT1hHA/ePJiO8WGkRjbeTXfOx18vCIDRlMR1Ysp3BpMUUkHW7AVkFldx0hmCLTiS8FArMaF1VNfWUV5Zh72+hvpaO1W1VhL7T6bTuLt5cGofxvRNIzkkiNBzPqbceHEXC4CWmN5YU8fwve/fzG3Th9A9xkqM6+mvF7wNrjYAZrqj1usvzuHdN1dzPNhGhTWIoKCLfwTYaW9wfwy4trqG+uCWOBJHMu3uacy8fxL9kkNIi7I2vk8dFdRXZrP7wxdYumAxf15TyOmqIIJCwwkPCSUiIpSomFActXXUlVU2fvw4qR3Jw6bRJ/I4g6oWMWttEZuL068yAK7hEFaqw8IIi4wgJOjsuxcv9muk8SnW9tpqdxSurHNitwRjC4siPMRKVGwSMUMfZtT4sfzH9C6kR4cQftEA6LrdMZm2/Ucx+vFnuGloFyZ1beGOuRcZKVcbAJ21hTTkbWD5R3N544W32V4WTnFKTwY8+Dw3jx/CdwYmEGK1XPh7ggKgIf4M0CYlIAEJSODbE1AA9IO9AqAfkLWEBCQgAQkYQuD8AOgs3kn50TW88eK7LPx8D7sq4+gw5T6GP/g09/SN5dr0cPdf9D38BsBGi4ZynJUH2Pjpx3zywu9ZngOHQjvTcfoPuXnySJ6+oQ1RruBTeZrKAx8xf/ZifvnKSk5V11N2RU0L1tBowqLiSWrXlfbX9KdHv+GMuLY71/VvR0IIhF/2Y8v/fgAEOw3VxVRm7+Hr3bvZsGk3hw4d5nDmUbJOFZJfXkdZrYXQECc2m4U6eyhhLRKJTWlN23btaNepC517D6FPzy5c2z2VFiFBXPRhvhcEwFjKkntw24/upF+XFkTt+4Kv9+xi+75DHMoup6C8BruznjqnjQZLOC2S25Ca3p6OHTvSrd9gug+4lsFdEumQHHnJuHtuACwESzSt+o2n6/j7eODGnowf2Jo4G4RctAxfZQCsyXGVRpZ8sJDFc1ay5WQhJ4rLqKiuprreQZ3d9W51vflcoSuEsMg4ouJTaN2xI207dadDp35cO7gHgwd0cj+EJPKfH2N2heEKCvetYf+OjazYsJddew5z4GAWp0sbKK8Ha1gI1pAYbOGJtOvWgy59etNv2GDSStYTveM1/ryqiDX5aVcZAFdzyBVNr/ievboXWKOSiMt4iglTpvCzO6+hTUwoERcEwGKOB0cQ1WU8/UdN5P77pzCkYxJdYy/+yBv3L8eSTCoPfsR77y7lt39ehyPjaXpNvJWf3nkNvdOiafwaSNfTqQ+Ts+5d5n26klff30xBZG9a9Mjgzqcf5Iah3choFXrRwKinAF/dfPUqCUhAAhJovgIKgH6YvQKgH5C1hAQkIAEJGELg/ADYkP0lRQcW8/vX1rJ8Yz4llnQG3Xo7kx69j5EtbXRq4emX/53NUAfOEo6umcu2d17mw701rC9PJWrA/Uy6YQTP3N6deFsQIVX5VGcuYNnCFfzh9a/Iqamn4rKajffIhUQlE53cnq5DxzN46GDGX9eN1rGhxF/VA0vKqKs8yaa//IaVS75gdlYMKWPu4Lr7HmVa50j6Jod4NE9nTQH2yhPs+GIVW9dt5KvtRziYXUx2aQ2ub1TDGoI1IpHE1l1p130Ag4cMYmD/HvRMiyIxKviyTwy+8CnAsZSl9uPO//oxk8f3ZETECY5uXMmWlStYuT2LvSeKKaxx4LBFEhyZQGrXwfTofy0ZGUPp1ymZbi0j3VH3cnd1VhxYRP7GN/j17CwWbil332nWa8JNjH70cSa0C6NP0uV86oAqshb/iU1LP+W1tU7qu4xhyINPcdM18Qxzfab7TCCmJpcDW9axa8NGvtqRxcHjORQUF1NS0+C+M879ExQM1ghauO7Sa9ONgRkZDBrUm6E9090fd4686IW4PqZdS3XxCQoOrGPdmrUsX76OvdlVZJfW04CVkPh2RKf1ZMQN4xk2rA/DukXh2LuYE4te5bW1JXxZlErM0IeYdsNQnp7W2f3x4n9+3LnyCBRv4vXfzmHOJ+vIhCu8Zy//dnI90MbZUE1VVR01QTHEZDzF+HMCYLV7vW0rV/DXX89mZ24p2WExJI9+lOHjJvD4+Ha0iQ3ljOxFF2soO0bVkQXMmb2aP7+9GcfQh+g2+kb3tV2TGum+PtdVlJ3YxYE5rzBv9S7e2lQBrW6g04BxPPHYKIZck0JayCX+hUDJVk7t+ZK//mYOa752kBUzlDsemcqM20e4H87i+lhyg92Jo/EGSKxWC9agi9+t6NEvPr1YAhKQgAQkYBABBUA/DEoB0A/IWkICEpCABAwhcH4AtNTmY684zeGsAnILa6m3RBCX3pqWHduRFGYh6uyHUXh8ha70VU9l/ilKjh7gRJmDgvowbHHtaNkykS6tWxBisRBkr8Vekc3pnDwOZxZQY3dQf8UACEG2UILDoohOSCE+IZ6URNf3pVkvcVfa+Sesx9FQTVHmfvJy8jlZGUxYShsS2nYgLdpGbKiHH3q217ofulGSn0dRQSEFJZVUVNdRU293tQ6wBGGxhRISHk1kizj3fuPjWtAi3EaoLejyd1he7A7AMwFwyqTBjIyvwl6cR1FeHnkllZRV1VHrqiwWGxZbCOHRCbSIiycpMYHYqFD3mu4tXca4oTyH2sJM9p+qJLuoASyhxKamkdyhIymR1iv4uOZupzLnMEWnT5FZAI7oZBLad6FVi2ASv7k10/UUYHsN5UUFlBYVuc3Kq2qorauj3u6kwV2KGu1cdwEGh0YSFhFNXFIy8fExJMSEE2INuuRHxF17cH0PYm15IYX5BeTmFlJW3UB1vRMnFoJCIrFFtCApNZWEhBgSo204y09TlX2IrIJ68uvCCE5oT1pqIp3TonCp/fNd0VABdUVkHjjFqZMF7vjn+mY/b38ayo5Se2oti5bu4LPNxdgynmLU2QHQaXevV5yXS+b+U5TU1FNtDSYsuQOJKal0TI1s/K7Ay2zAWV9FQ2U2p07mceRoMc6E9kQnt6JLWhTRYTb39bmuor6qhPKTB8nOLyWrqAFLeCqRcSl06phMYoswwi/1S6O+mOrSfI7sP0V+mZPK4ATadEwjvXUi0VawWhQAvX1/6DgJSEACEjCHgAKgH+aoAOgHZC0hAQlIQAKGELjwKcC4n7ZqsViwePU5X0NctrE3eZkAeOOUYYxM4qyPvxr7Upvr7uvyd7k/Bv/Hv37OG59m4ch4ipFnB0ATwLh6ru4ANMEgdQkSkIAEJOC1gAKg13RXf6AC4NVb6ZUSkIAEJGBuAQVAA85XAdCAQ/NsywqAnnnp1RKQgAQkIAEjCigA+mFqCoB+QNYSEpCABCRgCAEFQEOM6dxNKgAacGiebVkB0DMvvVoCEpCABCRgRAEFQD9MTQHQD8haQgISkIAEDCGgAGiIMSkAGnBM/86WFQD/HT0dKwEJSEACEjCGgAKgH+akAOgHZC0hAQlIQAKGEFAANMSYFAANOKZ/Z8sKgP+Ono6VgAQkIAEJGENAAdAPc1IA9AOylpCABCQgAUMIKAAaYkwKgAYc07+z5YbSLGpOrmHBou0sWXcaZ+9p9Lx2MHdd34bkyGBC/52TB8ixeghIgAxC25CABCQggW9NQAHQD/QKgH5A1hISkIAEJGAIAQVAQ4xJAdCAY/p3tuy01+FsqKK8vJryqgYIa0FYeDgxkcHYgiyY4QHdCoD/zjtEx0pAAhKQgBkEFAD9MEUFQD8gawkJSEACEjCEgAKgIcakAGjAMWnLlxdQANQ7RAISkIAEmruAAqAf3gEKgH5A1hISkIAEJGAIAQVAQ4zpvABYAUUbWL9kGX/874/YXRxDeXIvbnnuKSZMuJbrEiHCasDr0pablYACYLMaty5WAhKQgAQuIqAA6Ie3hQKgH5C1hAQkIAEJGEJAAdAQYzp3k84GqC2gIDub/buOUVIXTENYLK17dqNVq0SSQsFmhs+IGnA02vLVCygAXr2VXikBCUhAAuYUUAD0w1w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4puIwUAAAgAElEQVS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cMW1xv8TuD/nBECcWC1gs4LFYsESuNvWziQgAYMLuAOgw4nD0Xgh1iAL1iAICvTfeM7sL9C3afC3h7YvAQlIoFkIKAD6YcwKgH5A1hISkIAEmrGAK6o5neD6C67rPwP55+wA6KqVrr9824LOBED9DTeQR6e9ScDQAt/cAej6PdL1+9A3AdBiIbD/5YMFgmgMla696kcCEpCABCTgrYACoLdyHhynAOgBll4qAQlIQAIeC7j+YvvNP0YJgK67cJxn7gB03YXjvgNQf7n1ePY6QAISuDqBswOg6whXAAwywh2A7r3ivlvaVSr12+TVzVuvkoAEJCCBCwUUAP3wrlAA9AOylpCABCTQjAVcf7G1u4LamTtbApnimzsAFQADeUramwTMJ2DkAOi6+6/xX5QoAJrvnakrkoAEJOA/AQVAP1grAPoBWUtIQAISaMYCZwdAF4P7L4kB+hfFi34H4LdwB2BxSSnZ2aex2Wzuf/QjAQmYW8D1L0jc/6LkzFeluu6oC8SP1TbYG6ivqyc1NZW4uFj3fhUAzf3e1NVJQAIS8JeAAqAfpBUA/YCsJSQgAQk0Y4FzAqDrTpEA/Yuta0SB8hTg4ydOsXPnXiKjIoiMiGjG7x5dugSah4D7axIcln8+LMn18V/XvygJcv03AfS52qqqasrKyunRsztt27Zxf72DAmDzeI/qKiUgAQn4WkAB0NfCegqwH4S1hAQkIIHmLaAA6Pn8s3Ny+frrg6SltSQlOcnzE+gICUjAUAIOp9N9B6Dr90tX87NaLe6wFmhPAS4oKOTY8ZN07tyJVmmtFAAN9S7TZiUgAQkEtoACoB/mozsA/YCsJSQgAQk0YwEFQM+Hf/p0HgcPZdKhQ1vS01p6fgIdIQEJGErgm+8APDsAur5XL9ACYE5O7pnfm9qT2jJVAdBQ7zJtVgISkEBgCygA+mE+CoB+QNYSEpCABJqxgAKg58NXAPTcTEdIwMgCCoBGnp72LgEJSEACTSGgANgUilc4hwKgH5C1hAQkIIFmLKAA6PnwFQA9N9MREjCygAKgkaenvUtAAhKQQFMIKAA2haICoB8UtYQEJCABCVxKQAHQ8/eGAqDnZjpCAkYWUAA08vS0dwlIQAISaAoBBcCmUFQA9IOilpCABCQgAQXApnsPKAA2naXOJAEjCCgAGmFK2qMEJCABCfhSQAHQl7pnzq2PAPsBWUtIQAISaMYCugPQ8+ErAHpupiMkYGQBBUAjT097l4AEJCCBphBQAGwKxSucQwHQD8haQgISkEAzFlAA9Hz4CoCem+kICRhZQAHQyNPT3iUgAQlIoCkEFACbQlEB0A+KWkICEpCABC4loADo+XtDAdBzMx0hASMLKAAaeXrauwQkIAEJNIWAAmBTKCoA+kFRS0hAAhKQgAJg070HFACbzlJnkoARBBQAjTAl7VECEpCABHwpoADoS90z59ZHgP2ArCUkIAEJNGMB3QHo+fAVAD030xESMLKAAqCRp6e9S0ACEpBAUwgoADaF4hXOoQDoB2QtIQEJSKAZCygAej58BUDPzXSEBIwsoABo5Olp7xKQgAQk0BQCCoBNoagA6AdFLSEBCUhAApcSUAD0/L2hAOi5mY6QgJEFFACNPD3tXQISkIAEmkJAAbApFBUA/aCoJSQgAQlIQAGw6d4DCoBNZ6kzScAIAgqARpiS9igBCUhAAr4UUAD0pe6Zc+sjwH5A1hISkIAEmrHA5e4AdNprsdfXUVlZS73dgeOMkyXISlBoJKGhIUSGBGHxk58TaLCD3QFOpxNrENiCwGKxYPHXJgAFQD8NXMtIIEAEFAADZBDahgQkIAEJfGsCCoB+oFcA9AOylpCABCTQjAUuHQCd1Odu4ujeLcyeu42Dp4opOeMUHJdG3NBbGTmgB7f3icca5J/6pgDYjN+ounQJfIsCCoDfIr6WloAEJCCBgBBQAPTDGBQA/YCsJSQgAQk0Y4FLBkAc1GTNZ8+m1bz41gFOFNbQIjEMR3UedWFxVPV7jMkZ1/LcuDSCrQqAzfgtpEuXgOkFFABNP2JdoAQkIAEJXEFAAdAPbxEFQD8gawkJSEACzVjgSgFw/8GD/HVnR9JapjFzZCp1J1Zw7NQJPs4fwTWdu/LUuDRsCoDN+B2kS5eA+QUUAM0/Y12hBCQgAQlcXkAB0A/vEAVAPyBrCQlIQALNWOByAbBy74cczDzCeyWj6dKhM48MT6I2awGHMg/yxqEBtG/XiSdcAdBZRmXhSQ6t38CRE3kcqQS7M4TQ6ATS+g+nc4dW9E62UXV0M9mHd7HhSCU5JfVu9cgOA0lsfw2DQzOxhQRzwNqV9glRdIm3gr2EomPHObR+Dw1tuhPWrTct6w5TU1XLruJk2qW2oHfrSPd3ADqqCqnL3keeLYX86C60j4aEUN8MVt8B6BtXnVUCgSqgABiok9G+JCABCUjAXwIKgH6QVgD0A7KWkIAEJNCMBS4dAO2Ubvg7h7KO8GnEDDp16MJ9vVtcJAC2hMpDnN63joWvvs7KzQdYU2ihwRFKZHJHet7xH0waN4R7B0ZTuOpVti9+m1dWlbHjZB3BQZA05hG6ZkzlscglhIRHMDv0ZsZf05JpnYOxlx9g/+o1zHvpI+oz7iDh1ge4rnoxZQXFvHmkL6P7tuGe4SnuAFifu5+yjR+wK7wvu9OmMz4Nron1zWAVAH3jqrNKIFAFFAADdTLalwQkIAEJ+EtAAdAP0gqAfkDWEhKQgASascDFA2ADUEv2sr9xOOsYWzo9SKeOnbmpQzA159wB2IYnxsVzbPn77Nu8gU30wtoihW6pEVhrj1NWkM+W7S1I7HQNNzyUgW3zu5RsW8GaiFHYW6TTJx6iWnUiOjaW9GMfcLwy6EwATGJK61ryNn3M5i83MXt5DjFjZtJ12m0KgM34vapLl8C3JaAA+G3Ja10JSEACEggUAQVAP0xCAdAPyFpCAhKQQDMWuHgArAVnFQdmv0Vm5ilyhj1Gx04duT6VcwNg60SeGG3ly9feYcvGQ1RNfZoeA/pxU8dIgmsOkHtoNx++so7iFm3o+PjdJO2eTWjmFg4NeIKULn3dd+mFuT7pW1lA2aa/sy3P4Q6A4zpYGRufx6bFC9ixbT+7c+qIy7iDjmOnuwNg8fGjvL4xns7pcWT0jMFigYaibKr2f0VRu5FU9L9LdwA24/e0Ll0CTS2gANjUojqfBCQgAQkYTUAB0A8TUwD0A7KWkIAEJNCMBS4eAKvBWcbWtz8i83Aelpu+Q4fO7RkQd14ATA3mievyeO9Px9iy08LIH0+lT/+2dA4NIshRTsXpI+z95D2OWRI4PeJB0vfNIf7ElQPgqLgshlj38sYqG9knC+kfuQdH3+k4+zYGwLwtq3jl9c2cLCmnLtgBOHE2WHHUhtN3xv1kPPq0AmAzfk/r0iXQ1AIKgE0tqvNJQAISkIDRBBQA/TAxBUA/IGsJCUhAAs1Y4KIB0FkC9bms/NsXZGVVkHbfrXTsnE6XsPMCYIqFJ4ac4m+vlrB5TzjT/t94+vRLIw0IopbqgqNkzX+DI/ZYDg14mDb75pB46jIB8HQVs61j6VR8kK4lB9kZPch1eyC9ChdT0nUKpT0aA2Dh/p38cUEJIWFW2rZsfNKHo6qc2pxTtBgylZTJDykANuP3tC5dAk0toADY1KI6nwQkIAEJGE1AAdAPE1MA9AOylpCABCTQjAUuGgDrc3BWHebTvx0l85SFwd8bR6dOKbTi/ABo5YmhObz1xzw27w5m4s8m0adfOm2tFoKcVVTlZ3Fo7ltkOuM4du1DtN43h4STlw6AW0/mM7u+F9Ydp0g6UUTHh2eQEl9D5Oo3ONl2AnlnAqAeAtKM37C6dAl8CwIKgN8CupaUgAQkIIGAElAA9MM4FAD9gKwlJCABCTRjgYsFQEfJXupPf8kbC0I5XJrCrQ8NoXuHeBLOD4Ct43nieicrX/uELZuOYrnlcXoO6MMNbcMJrjtC/uE9zP3DFxRGp9HqwXtI3j2H8KxLB8B12/fw1tc2rC160KZtXyaN7US6/SjFS94gq7UCYDN+m+rSJfCtCigAfqv8WlwCEpCABAJAQAHQD0NQAPQDspaQgAQk0IwF/hUAHdjrKqgvPkHO4a0c2beB1UWDqYnry33TOtGtVRSR5wfAdq6nAMdyZP5f2LV+HeuibqBFy/aM7BSJrfYopTk5fLnKSWT7LmQ8PIrQLR9Td+BSAfB1Vn65jVdW1JKaMY1BN05jWkcryfk73B8jPpyuANiM36a6dAl8qwIKgN8qvxaXgAQkIIEAEFAA9MMQFAD9gKwlJCABCTRjgX8FwDqqTu8j54s3WLDia/6+uopB9z3DsClTmNw5jLToIIIuCIAdeWJcKg2nvyBz62refHUNWw+d5nSoFaczkhZJnRh460OMHNGHsd1DKV41i5O7LhYA8ynb9CcWrD7Cz5amM3HmWO5/cARdQusJOrJZAbAZvz916RIIBAEFwECYgvYgAQlIQALfpoACoB/0FQD9gKwlJCABCTRjgX8FwAZqS09Sum8F274uYM0BC73GT3B/pLdrDEQHNyI1FO0lvyCfDQXpJMQnMrxrDEF1Jyk+cZC1CzZx8EQ+2e7n8kYRGd+a3uMm0L1rGl1jGig/sJXC7BMUpA8nKsn130FwEDjqKqg9tpbdR4pZ8HUifQd3ZviwtsTSgCPvOIV7NlAQ25Xy1N60rdtHdUU1GwvS6JIWy+CO0VgsFhzledQc30Z2cBo5Mb3c504J981gT5/O4+ChTDp0aEt6WkvfLKKzSkACASOgABgwo9BGJCABCUjgWxJQAPQDvAKgH5C1hAQkIIFmLHDRh4BYwGIJPBSnK0Dawe4Ap9OJNQhsQa69Wvy6XwXAwHtvaEcS8KWAAqAvdXVuCUhAAhIwgoACoB+mpADoB2QtIQEJSKAZCygAej58BUDPzXSEBIwsoABo5Olp7xKQgAQk0BQCCoBNoXiFcygA+gFZS0hAAhJoxgIKgJ4PXwHQczMdIQEjCygAGnl62rsEJCABCTSFgAJgUygqAPpBUUtIQAISkMClBBQAPX9vKAB6bqYjJGBkAQVAI09Pe5eABCQggaYQUABsCkUFQD8oagkJSEACElAAbLr3gAJg01nqTBIwgoACoBGmpD1KQAISkIAvBRQAfal75tz6CLAfkLWEBCQggWYsoDsAPR++AqDnZjpCAkYWUAA08vS0dwlIQAISaAoBBcCmULzCORQA/YCsJSQgAQk0YwEFQM+HrwDouZmOkICRBRQAjTw97V0CEpCABJpCQAGwKRQVAP2gqCUkIAEJSOBSAgqAnr83FAA9N9MREjCygAKgkaenvUtAAhKQQFMIKAA2haICoB8UtYQEJCABCSgANt17QAGw6Sx1JgkYQUAB0AhT0h4lIAEJSMCXAgqAvtQ9c259BNgPyFpCAhKQQDMW0B2Ang9fAdBzMx0hASMLKAAaeXrauwQkIAEJNIWAAmBTKF7hHAqAfkDWEhKQgASasYACoOfDVwD03ExHSMDIAgqARp6e9i4BCUhAAk0hoADYFIoKgH5Q1BISkIAEJHApAQVAz98bCoCem+kICRhZQAHQyNPT3iUgAQlIoCkEFACbQlEB0A+KWkICEpCABDwJgBYLuP4JuB8n1NvB4QAHTmwWsFohyL1h/+02JyeX/fsP07p1K1JTkv23sFaSgAS+FYHGf1HixPWfTizYgly/7zT+E0g/+QWFZGUdp1PnjrRs1RKns3GP1qDG39MDbLuBRKe9SEACEpDAFQQUAP3wFtFHgP2ArCUkIAEJNGOBc+4ApPEviwEZ/3D9xRsa7K6/iLv+fydWy/9n776D7DjvO91/T5icZzAYTMIAM8iZGIAEGECCIEGBYABFSaaCJXrXEuVd77rWu3V9a1d19eetW1t3bXklh71ei0qWmEQxkyDBgEyAIAKRMQQm55zTOefWaYCSKJImu4ludL/zoJaW1u7u930/vwaq8PDMjBSNJPcb8vQvtk3NrTpx8oxys7OUnZU1g98ejo7AzBCIS1b8iyeSCS10Jf4lU2DyH//8GhkdVd/AoFYsX6K5cysJgP4ZDTtBAAEEAi9AAPRghARAD5BZAgEEEJjBAr8fAJOBzfrrrZ/+Rvt7s/nYAJj8ZEvY2wDY29evxqYWpUSj1j/8QgABswWsAGh98vjDATBs/WsJ//yajsU0MTmpivIyFRUVWhuzPqmY/MSij/9s948gO0EAAQQQ+CQBAqAH7wYB0ANklkAAAQRmsMAfBkA/U3wQAJN/Ef/gE4CXv7Qt5Hm0TCS/to5fCCAwIwR+/0uAkweOhEKXo5pP/2VJ8s/ED34l/2vy09J+/nT3jHiJOCQCCCAQcAECoAcDJAB6gMwSCCCAwAwWSHasy9/XStaXi/n51yd+AvAaBEA/O7E3BBC4ugIf+iEgyQAYDgXm++r99nsV8j0Ar+5LwdMQQACBGSZAAPRg4ARAD5BZAgEEEJjhAsnwF7gAmEhYfwFPfjN+r78EeIa/LhwfgRknYAXA5A8BsT59nPxzJzgBMPkJQL9+UnHGvUgcGAEEEAiwAAHQg+ERAD1AZgkEEEAAAZ99J6uPH0gyVCZ/CMgHPwX4Qz8ExKdfiserhQACwRdI/plj/RTgKwHwg08AWmHN53/2+Hx7wX85OAECCCAwQwQIgB4MmgDoATJLIIAAAggEQuBDXwL8+58A5EuAAzE/NolAUAU+9CXACSkSufwJQD5ZF9SJsm8EEEAAAbsCBEC7Yg6uJwA6QOMWBBBAAAEjBQiARo6VQyHgewECoO9HxAYRQAABBFwWIAC6DJx8PA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HcpnhQAACAASURBVBIB4wQIgMaNlAMhgAACCNgUIADaBHNyOQHQiRr3IIAAAgiYKEAANHGqnAkB/wsQAP0/I3aIAAIIIOCuAAHQXV/r6QRAD5BZAgEEEEAgEAIEwECMiU0iYJwAAdC4kXIgBBBAAAGbAgRAm2BOLicAOlHjHgQQQAABEwX8EgBjsZimpqYVCoUUCpkozZkQQOD3BS4HQCn5n8lfkfDlf5K///30R0AiISUSCaWkRBWJRBgiAggggAACV02AAHjVKD/5QQRAD5BZAgEEEEAgEAJ+CYBdXT26eKlBKSkpSk1JCYQdm0QAAecCcUmxeDKuXc594VDyn4TvAuDU9LTGJyZUPW+uSkqKnR+YOxFAAAEEEPgDAQKgB68EAdADZJZAAAEEEAiEgF8CYFNzq068d0b5ebnKyckOhB2bRAAB5wLJT9bFrE/XfTQAOn/q1b9zeHhEvb19WrFiieZVVV79BXgiAggggMCMFSAAejB6AqAHyCyBAAIIIBAIAb8EwLb2Tp07V6eqqgqVlZYEwo5NIoCAc4GgfAlwR0e33r9Yr0ULq1VeXur8wNyJAAIIIIDAHwgQAD14JQiAHiCzBAIIIIBAIAT8EgDb2zt1/sJFVVdXqYK/ZAfi3WGTCHwegaD8EJC2tg7rz6YFC+arvGzO5zky9yKAAAIIIPAhAQKgBy8E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SuCFiJTWN9HRpqvaSOEal/4uNwwpJSlVNUrFlzq5SfFlJ2ivuIBED3jVkBAQQ+KkAA5K1AAAEEEJjpAgRAD94AAqAHyCyBAAIIIHBFYFrSsOp3P6kTv/xrPX1BOtT2cTipkoq1Yss9uuO7/043lUW1LN99RAKg+8asgAACBEDeAQQQQAABBP5QgADowTtBAPQAmSUQQAABBK4ITEka1PlXntKh//U3eidrmZozKlScKqVFPkCa1PhAvzpOvK+C2ju15M++rzvmpmhtkfuIBED3jVkBAQQIgLwDCCCAAAIIEACvwTtAALwG6CyJAAIIzFiBKwHwtd06/NNnlPbgn6j4plu1Ok/K/+2X+A6q7+J7OvSj/6HGnKUa2PF93V4R0XWFccViccXjCSVDnUJhhUJhRSJhhcMhhRRXPCYl4gmFwgklEnFNx6wrpVBI4XBU4XDyWimk5P89oXgspng8ruSX3125UDFFlVBI4ZAUCUtR6/q49bzk+omErPVDkcvPi4R05VkJhSNhhay9fL5f7e2dOn/hoqqrq1RRXvr5HsbdCCDgewG+BNj3I2KDCCCAAAIuC/AJQJeBk48nAHqAzBIIIIAAAlcEnAXAWzJOq7T3mJ5/8bjON/dpIPm03DWaNe863bdjhZbPTVX+VJdOHehQ/dkOzZnfoaaeVr26p1njExGl5sxWze336bpVy3Tz3ExlqE9jvY06+vwLOn6yTicGpPF4qqIZhZp/631auWaVNpanKzc9rKgmNd19THUnk+ufUHPfqIajacpbd5+Wr1qh+xdPa+BCr04e6tW8LctVtqxcBZI+z7csJADyGwaBmSVAAJxZ8+a0CCCAAAIfFSAAevBWEAA9QGYJBBBAAIHPFQBvjh5WUete/fTn+3WsrlO9yR8lkrpYhfNqdf+ffkE3rsjRskijdj16WAd3nVbhDQm1j/Vr/55GTYxOKpqer6LrH9KGmzbqoc1zlT10RoN1B7Xz6Td0+GSj6sYjmpyOK5KaraL1D2ntxk168JZ5qihIVXZoTJP1z+rgW2/qv//TCXX09SiaLU1v/A9ae+PN+m+bJtW6v0k7H2tS7Z/fqWW3L1e5pPTPMXMC4OfA41YEAihAAAzg0NgyAggggMBVFSAAXlXOj38YAdADZJZAAAEEEPhcAXBzybiWZQyqq2tQI2NTSn6OcPTCHnV1tOhE5Q5VzS3Wl6q69NY//FivPX9AF298WPPX1OpLi3OUOfW+Btrq9OzjQ4oXzdPtf7FVKUef0tC+53W04kGlz12lLTXZyopd0nDnBT331JhG0ubp1n93n1bOz1dN+uUA+O6ZRv39kQotyGrT5rJ6PTNwm8IFNfqLTZNqIgDyhiOAwOcQIAB+DjxuRQABBBAwQoAA6MEYCYAeILMEAggggMDnCoC3Vya0IrVbHSf362JTp872SqMNh9U/2K/zi/5Uq1dW6z+uGdSeHz+r3a+e0fiO72jljdfrK0vzlRlvUF/je3r8/3lZbbF0VX77fg3vPqCB/ceU8dB3tPDGDbqjPF3Z8RaNdJ7Ts/+wR/VD2Sr82sNaWzNLa3NHNXbmcR1v6NHPejdrXX6T7pt9Qv/fhVoNpZTrzzdNqvGNQ3rpn99SYv0Spc4vVfIHFqcXVCm1ZLnWLSnSgrIcJX+ucfgzvgd8AvAzQnEZAoYIEAANGSTHQAABBBBwLEAAdEz32W8kAH52K65EAAEEEPi8As6+B+DtFaOqHjmmt3/0V3pm1zt69KQ0GUsotXieSnZ8T1/aukbf3zSpfU9c1LF3hlX751u1aE2V9aW4EQ1rpPOi9UNFLg4MqH/zNl18M67+Ywnt+P5Wrb+txrouRZOaHO5S3XM/UV1vTO+veUTXzSvWLUXDGjz0Y51q7dNT6Q/quuwmfSHj8IcD4Eu/1LP/79/q5U7p5NDlHwGSvnib8m/4tv7bw6v15U1VyrPxfQEJgJ/3PeN+BIIlQAAM1rzYLQIIIIDA1RcgAF590488kQDoATJLIIAAAghcEbAbABdpYMd/1aq+N1TUdVR7OzI0Gs/QrKwMxXpOqm94UEcy79fKJXP1XzZNau9VD4C5ujGvW+ef+JHOtY3o9Lq/0KqcRm2M7/lwAHzzsF765z2KbFymtOpSFWhKE70DGuzoU/mdX1J17fW6Ll/K+4w/GYQAyG8YBGaWAAFwZs2b0yKAAAIIfFSAAOjBW0EA9ACZJRBAAAEEHAbAGg3s+D80951/VFrTMR1e+h9Us2yNvr48S5MXnlbduaP655ZNKimdrf+0aVJ7fvme3j3Yq2X//otaXLtAC1KkyFS7BlrO6tV/+JVaxqeUft9WNb/RoZ63+3TDXz6g1ZuWaWlGROka0nh/s959/Cm93xdR/63f1nVVYa1Nb9SbP/yZLvVI0a/9Zy3LuqTFg69/OAB+6HsALlG5RtWz93mdf+anatj4F4qu/oK2lkuzP+NPBiEA8hsGgZklQACcWfPmtAgggAACBMBr8g4QAK8JO4sigAACM1TA7icA52tgx1+q8NV/UFr9CbVt/Z4WrFqp7VUxdb71d3rvyD79JPENzVtQre8lPwH4T8/r4OsXVPDIf9HSG9dp02wp3HVALWcO6oc/7tdY3hzd959v0tDOZ9T88uvq3faXmr/hVn1xYbby4u9rsOWEfv7XR9UwUqhFf/ZNrS3v1YLJk3r0B++rdbRAm/7qAdWknFF+878WABepXMNqfvkpHf3JP6rn7u8p+8b7CYAz9I3n2Ah8FgEC4GdR4hoEEEAAAZMF+ASgB9MlAHqAzBIIIIAAAlcE7AbABdYnAOed+IXS6vbrQPg6xTIKND8/JPUcVt9Qrw7mfFWrllbr/0wGwB+/pL0vH1NoU60yykpUkJDig50aHRxRw8QKVSxdrB1fnK/4iWfVuvsFvdazUIMpJVpSkaG0RK+mhgfU2F6hrNlVuvneakVaT6jv6CHta12ilIoV+qOH16hs+qgSl/4gAFpfArxboRuWKq26RAUaV39jp9oudGnpV76l5Ztu0Rq+BJjfBQgg8AkCBEBeDQQQQACBmS5AAPTgDSAAeoDMEggggAACDgPgUg3s+L5unH5Fmeee0//931/WnhOd6lC2lty4WPPWrZWK7tKtK8qsn8a754l3tPu5AxoJ79bZtma99Z40kbJGxTW36bvfe1h3b1llhbi00ePqqdutH/3Vo3r+1aM6KWlcs5RduEQ7/uv/pbvvWq7NOUe06+9+o8f+frcyHvmerrt/u/5kTb7yBw6o/w8D4Iv/omf/xw/0UkdI7w1ePmr6ku3K3/Btfe/hNfrKprn8EBB+DyCAwCcKEAB5ORBAAAEEZroAAdCDN4AA6AEySyCAAAIIXBGIS5rUQHObOs/XK1K9WOlzylSUKqWFP0Ca1MRQrzpPHtdwSoEm56/TnHiTIv0NOnqsUW09YxpTivLnFCineJaUXqmyvIRWFHdo1y9P69DuRpVtzldqYapGe6REZJYycsu0vHaJ5pYXWmtFpns0PtimUwfOqqG5W72SppWhlLR8zb2uVpUVhSqNdqrtdL0unW5VdEWtiufP0+KiVKVNtGtiqFVnBoo1Fc7SitKYhhovqOHEe2oclXomL58jml+l1JKlql0ySzWl2UqV9Nsjfsr7wPcA5DcMAjNLgAA4s+bNaRFAAAEEPipAAPTgrSAAeoDMEggggAAC7gpM9UgTF/XKz+t07J1h1f75Vi1aU6VySREbKyeSITAmxeJSIpFQJCxFw1IoFFIoZONBn/NSAuDnBOR2BAImQAAM2MDYLgIIIIDAVRcgAF510o8+kADoATJLIIAAAgi4K0AAdNeXpyOAgKsCBEBXeXk4AggggEAABAiAHgyJAOgBMksggAACCLgrEBuWprp08mCnmuonVHX7cpXMLVKBjS+7TW6QTwC6OyaejgACHy9AAOTNQAABBBCY6QIEQA/eAAKgB8gsgQACCCDggUBC8eTfohNSKJz8ul3r/9n6RQC0xcXFCCBwlQQIgFcJkscggAACCARWgADowegI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LALwGwtbVdp8+cV2lpiYpnFQXCjk0igIBzgWQAjMWl5H8qIUXCUjgshUJSyPljr/qdPb19ampu1dLFC1VZWXbVn88DEUAAAQRmrgAB0IPZEwA9QGYJBBBAAIFACPglADY2tujo8ZPKzEhXenp6IOzYJAIIOBdI/tkTj4eUSOa+hBQKJxS24l/y/+KfXxMTExoaHtHqVctVPX+ufzbGThBAAAEEAi9AAPRghARAD5BZAgEEEEAgEAJ+CYCDg0Pq6OxWNBpRNBIJhB2bRAAB5wIffAIwkbic/KxPACYDYMhKgr75FYvFNTU1pdmzZykvL9c3+2IjCCCAAALBFyAAejBDAqAHyCyBAAIIIBAIAb8EwEBgsUkEELhqAkH5HoBX7cA8CAEEEEAAgT8QIAB68EoQ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lsD4+Li6u7s1PT2taDTqO5VEQorFQ4olpEQioUhIioQTCoWkUPJ/8AsBBBBwQSAZAGNxKfmfyV/JP3vC4eSfO5Kf/uSJxWLWn9/FxcXKzc11QYJHIoAAAgjMVAECoAeTJwB6gMwSCCCAAAKWQGtrq3bu3KmhoSFf/uUx+XfvRCKshJL/JP/iHVdYMeu/0f94iRFAwC2B5L98SP5pk7iS+y7/t4QU+uB/49bK9p47NjamwcFB3Xnnnbruuuvs3czVCCCAAAII/CsCBEAPXg8CoAfILIEAAgggYAk0NTXp+eefVzweV2Vlpe9UktEvngyACeuv3gorbkXA5Kf/CIC+GxcbQsAYgcsBMGT92XP5XzgkFLbi35WPBPrkpMlPcDc2Nmr79u1av369T3bFNhBAAAEETBAgAHowRQKgB8gsgQACCCBgCbS1tWnXrl3Kzs7WqlWrfKeS/Kt2LBayvgzPCoCh5JcBJ78EmADou2GxIQQMEvjgS4AvB8Dktx5I/vmT/BJgfwXAhoYGHT9+XJs3b9bq1asNmgBHQQABBBC41gIEQA8mQAD0AJklEEAAAQQIgLwDCCCAwCcIEAB5NRBAAAEEZroAAdCDN4AA6AEySyCAAAIIEAB5BxBAAAECIO8AAggggAACHytAAPTgxSAAeoDMEggggAACBEDeAQQQQIAAyDuAAAIIIIAAAfBavQMEwGslz7oIIIDAzBPgewDOvJlzYgQQ+HQBvgT40424AgEEEEDAbAE+AejBfAmAHiCzBAIIIICAJUAA5EVAAAEEPipAAOStQAABBBCY6QIEQA/eAAKgB8gsgQACCCBAAOQdQAABBD5BgADIq4EAAgggMNMFCIAevAEEQA+QWQIBBBBAgADIO4AAAggQAHkHEEAAAQQQ+FgBAqAHLwYB0ANklkAAAQQQIADyDiCAAAIEQN4BBBBAAAEECIDX6h0gAF4redZFAAEEZp4A3wNw5s2cEyOAwKcL8CXAn27EFQgggAACZgvwCUAP5ksA9ACZJRBAAAEELAECIC8CAggg8FEBAiBvBQIIIIDATBcgAHrwBhAAPUBmCQQQQAABAiDvAAIIIPAJAgRAXg0EEEAAgZkuQAD04A0gAHqAzBIIIIAAAgRA3gEEEECAAMg7gAACCCCAwMcKEAA9eDEIgB4gswQCCCCAAAGQdwABBBAgAPIOIIAAAgggQAC8Vu8AAfBaybMuAgggMPME+B6AM2zm8Ulpql8dje26dKpVaQuWKLeyUmVZYWVEQzMMg+Mi8MkCfAkwbwcCCCCAwEwX4BOAHrwBBEAPkFkCAQQQQMASIADOsBdhalAaOqUDz+3TEz/cpaI/fkTVX/iCbq9IVUlmeIZhcFwECIC8AwgggAACCHySAAHQg3eDAOgBMksggAACCBAAZ+A7EBtp13jja9r95jE99vQFTa+6RxXrNukbmyu1sCRTaTPQhCMj8HECfAKQ9wIBBBBAYKYLEAA9eAMIgB4gswQCCCCAAAFwxr0DMU30Nqr33ad08GyTXqybVs/YAhXMWapv/fF6rawuUn5YCk2PaHJsRF3dQxqbmNL0FadQJEXR7CLlZERVlD6p/r5h9Q+MKiYp/oFlWq5SMnJVnJ+uzOi0NN6vvoEx9Q9NWNckwqlSNFv5+cl/MpSSGNf0xLT6hxKKhsaUGh5W31BMoxPJB0aVkZen7IICZackFJ2e0PjAsOKp6VJOrtLDUkpiWpoe0cDQtHoGE8qfla60aEyT3T0anZjU0JXNR1LSlJZfopysdBUkb4yPa2p8TAPdfRoZn9R4XEooqmhqurIKi5SdlWqtOTnQo9GhQfWPxzUxnbhyyjRFUzKUP7tAWVkpSg9Paay3TyN9/RqKSZPx5Ccpo8rMz1d2fq6yNarpsRF19wxrYjpmeVm/oulSWp4Ks0IqyIxrYDxV8VCqCrJTFI2E9JEvyI5PKjE9roGefg0Nj1p7joXTFYpmq7AoWzkZIWm0S0PD4+r53cGltHzl5WRZM4mE9NHnzrjfB5/twATAz+bEVQgggAAC5goQAD2YLQHQA2SWQAABBBAgAM64d2BEQ631qnvuRbWmRtW5cpl6nzuvUJe08Ns7tGhJpRZlSKGe42o9/65+9dQhnarv0mAy3ElKyS1Wfu0DumFJoR6Y16JXXzqiXW+e1oCkyQ8sK2/WrCU365tbF2h5fo9il3bp5TfO6JUDTUo2vemMMim/VlvuWqcvbFmk2ZOX1NXUq12HYiqMnFZp2lG9cGhQZxqTD8zXklu3qHb7NtUWTyp/oEWXdh3SaHmNQjfcrJp0qTjWI/Uc05uH+vX0vri2PDBP82aNquWpp/ReXasOJTcvKatknuZt+aZuXLVIW2vSFRqtV9el9/T6k6/qWF2r3h9PRsx85ZbUqHbHA1q3qtJas2XvMzq97w29WjeuxoEP0l2l8oqXaMs379LaNcVakN6j88+/oKMv7tLbg1LrRIakAi2/Y6tq77hF68In1XfumH711Ntq7h/V0AdWeVXSvDu0fXVU9ywb0+v15ZqMztGd62ZrVjIC/uH7Od6u6YH3teuJnTp06JTqxqWRzAWKFNVqxwPrtH5hWJGTv9TBI+f11G8PPtta45aNq/StrTXKDIeUOuPee2cHJgA6c+MuBBBAAAFzBAiAHsySAOgBMksggAACCBAAZ9Q7kJCm2tXdUK99vzmpRFmxyu6/Xv2PPaWBCy0a2PqwFixZoE1zogp37FXD6cP60VMNaumf0uyyTEVC40qEUjWWulZLF87W/TdFdeLQWR17+6y6Opo0FIpqvKhCuRW1mlu9UvesSVHWaLNO7n9b5ztG1DwUU0pYik0nNDaaUGntzVq44UZtzKvXSP1FPflEndIKplVSHVZba/JTbmPS6JgSc1YrteYmbduYq8pYt+qf3KnRmhXSXfdqZeaYioYuqf2dXXrt7WE9czRHD3y7VmuWpmnkjV261NytUyPJIY9K6QWKlN6h2tXzdc/GXPW+u1+N753U2xd61TE6pemUiDQ2KkWyFJt3m1auqda2DXlqf/Fxnd/9pvYnSjUYzlJBVIoNTiqckqvK7V/WylXzdPOcYbXs26uz+w7r1LDUNZ60jil93vUqXLRWW+f3KtzfoNd3nVJjQ716+ro0XlSp6JylKph7vW6rGtDGklb96ky1RlKr9NXbK1SWn6aU376f4/MkWAAAIABJREFUyY8xjqnvwgm1HjmoQ+/3q65rVNPRsBJZcxXOW6Lbbi7TvIIxNex5WXXN3To/nKroVL/Gp1NVr+u1YcNqfferq5QTDil9Rr33zg9LAHRux50IIIAAAmYIEAA9mCMB0ANklkAAAQQQIADOqHcgIQ2eVuOlZj25c0rF8yu17cFVGtz9N2q8cEpvFX1H1TXL9bWVWYp07FVzw/t69NQ8FZRU6Cuby5UV7dJwe7P2/uKCYnmzteChW1WaGVXOcI/a9rygznCmuq+7WwsLsrQgOqpI514deLtRP3hyQuu3rdddX1ynslQp3PK22vb+T70yvF7vpN2pR2oHlNf+rn7zw8fUs/gepd/1HX15WabW5HRJ7Xv15GuD+uXuqL70nVotL5MGnt6pyQXJAHiPVma2K9r0nvb+9DkduxTR+cmF2v4nm7Xx1iUqj8SVpsSVL01uU1dbp/a/MqDc0jStv2eWjv7wKdUdadHkjn+rhauW6NbyVEU6D6jhzEn9z98klFk111pzfNduDZ+u1+S2BzSnplrLs6SJuhfVVn9cr2u78kuX6MGVmUoPx5WIx5WMRomJLmnojF49MKm3z6Rp+xeXa+niWUqPx9V9ZLfaTx5Wz9rtypi3VCuzwsoaOK6Jtnf1kzPVGvzYADgqqV0nn35VB/73S5rY8aeaddMma89F6RElv6g3MnpWzQ0temrnpGbNK9fW+1coa+iMuuqb9NTrUnFVpe750iplEwA/8+96AuBnpuJCBBBAAAFDBQiAHgyWAOgBMksggAACCBAAZ9I7kIhrvHGX6hub9Fz9UlVWVWnHpjJNnnlSF8+f1c+artfcmsX6N3fNVUbnPrWcOaK/e7ZNnUNxVVRmKxrOUXpaoYrL56t6UZWWrKxQXmpEkaFete1+Tp3hDHXV3qtFeRman+jR4Ilf6HDdkB5v2ahbNy7S9hsrlB2RQv0XNPL+S3rpTIH2tlXqoU1Tyhzv1LOPnVXB6hu0dNudWjUrqtLUfmnkjN74zTm9/Osmrf7uFpWWZ2jquZ2KLVihxB3bVNX+giZbTuvN+iz11IcVag2p9hu3a/ktC1WROqiB0yf0/pt7dXY0Rz3R2SpZsFyLK2NaU9qix59o0Zn6sDY89AUtX1Ku6uyIwmOX1FV/QS89fkYTs2ar5o9uUfyN36j/4B4dTq3SaGqOZkWltMIiZc2u0NyFa1RdXqols6KK95xWb9NJ7T7SqvqWTk1N9upSX7kGwkv09W9t1Ma1lZoVkfrefUvtJ95Wd+29ypyfDIBSZu9RDTfs198/267j9WOWd3paRCnRFJVcd6dqqueoNuucDu+t16+f79KGh+7SmptWqiY7rMxo8jsFJqTJerU2turlF4dUVFWuW+5fqazB0+qqb9TjO2Mqmluh7QRAW7/jCYC2uLgYAQQQQMBAAQKgB0MlAHqAzBIIIIAAAgTAGfMOxJSIT6rr0L/o3IU6vTp1q+bMKdfW5Df863pHDfVN+snbxapatlR/+vB6FXXvV9fJvfrbHx/WqaY+KStFIVUqf/YSbfrKnVq3tkYrSrKUFgkpPvjRAFg13a623X+t490hvV7wiO5cOkd3L0x+XzxJyU/HDZ7SK3tHtftoXPdsjSgSDemFnTGtXF+jLduWKEtSqpJfu9umY786oEM/P6L8R+5VVnmeIi/sVKJ6oWKbblHqkV9opLtR5yvulC5NK/9Is6q/drvm3VititQutbz1mt756WPa3z9XvUXLdetXtuq6ihGtSBzRj97I06n+Mn3n6yu1cn6BtaY0pOH2Rp1+fKd6svMU275VkTf+Rb1vvaAX21LVPBK2fvBI7vLNqly7WffcsEAry7JUFB1X+9ndOnd0j17c26BzTX2a1LTGwkuUNqtWf/ydLbr5+vmqSJX6PykAXtqjHzx6WLuPtiiRFZXCcUVSUlS68Ztas3KRdpSf1v6zIT16sEiPfH2ltmyosPac/Pzf5e/Q2KWetnYderlBiawsla6dq/ThOvW0devlI9mqXDhfD36ZTwDa+S1PALSjxbUIIIAAAiYKEAA9mCoB0ANklkAAAQQQIADOmHdgUIlYl448+r904LV92jlQoLFIumZlRaTJAY2NhtQysEBr7rhVX//LHVo8dECxpjP6pwMZCmcW6Na1xUqPjCs2Oq6W90aUOadMC7fWqiQrqszhaxAASzI0uWaejh8a1PR0ijZtq9bU2V41PnfxSgBcoorUSSX6ujXQ2qa+qTF1946q9fSY8vJGtHDlsH6xN18Ng58lAL6q6ZOn1L7qFuvcNRlSYqBOI6O9as69TSV56dqcd1avHBnRnvNxrVs9RxUlyR+00aNzB/vVeDau2m9s0eK1/3oAHGk+ZHk3j+bpttpiFWaNKTTdqwtH4oqNTWr19WM61JCppw9/XABMvsiTGuttUtuRnTr47jntPNquqelRjUZy1Z13u27bVKv/+DW+B6Cd3/IEQDtaXIsAAgggYKIAAdCDqRIAPUBmCQQQQAABAuBMeQcmWxQfPqenH31Lb799UePF+Qqlplz59JiUmEpoamBKOYvXas6d92tT+jEVjrfoZ2eqNat0rvVDKbKivRrtaNXBx09qMnuWyndsVnl2ivJHP+5LgLvVd/QnOnJpVE9136bbrl+g7TeUKjMsaeCixhpe08unsrW3cY6+cltM6RMjeu7JHtXcuFI3Pni9SqJS1lSXpgaOa/dL9dr1co9q/+0tKiuJaPSZ59SdmFZH6Wx1xJeqcHaZvrgpqv53m/TOr+quBMBl1qftMpLrXX7L1VXfoN0/OaNQfkw1dxfq9ed71NqWqtu+ukXLF5WpKius0Fijehrf12uPH9doYbEqv3KrEq/vVex8g2Lbv6TSRTValSVN1+9UR+N7enlsizKiMd2Tu1e/PjVLb7bP17e/uFjrqxPKGDuvXc82av/eYa375hYtrf2UANhy5MPfAzC7T4nhBr3ys/fV3jGoZdsLdKFuTPt2Dei2h25X7U3LVJUZVkYk+SXAl39N9l1U77uP6tUjrfrZkXSVZ40oLSNTDaHrtXHjGv0ZPwTE1u94AqAtLi5GAAEEEDBQgADowVAJgB4gswQCCCCAAAFwprwDfacVa9unH7yWpXODs/XNLy/Xosq8K1/2Kk0NtWrozNM62Jalp/tu0lcX1mtJ3oB+eaZaxb8NgMOa6OnUyVdOaCwjX/mbb1FZ1scHwAWRISVa3tDe5A8B+U1IG7ffoO1fWqfyVCnU8rba9/5AL/RfpwPhLfru+kHldTTpmR+dUOGWW7Ts39ynFZlS4fB5DZ35tZ44mq7HLyzQv/9Gtdbm96rxiV/pSP243p0oUe2Xd6h24xKtyetQw5t12v9ZAmBZtmoeWqy6f3xGbSfaFfrKd7R0zdLf+yEg7+lvH59Q6txKPfCd9ZrYtUcjZz8cAJM/LKSv7YKe61mn0ESfbou+qFc6l+jw+Fr9yR2VWlvUq9SOvfrZ84N69lCqHvzuFm24wWYATG1TvPusnvhlu1qGQtr4rcUafueYLv50p7XnOZs267byFBUlvyb5yq+xzrNq3/M3OjRcqdeyv6U/mtuoqkS3fv1mWLPnVepevgegrd/xBEBbXFyMAAIIIGCgAAHQg6ESAD1AZgkEEEAAAQLgDHkHRuvfUv97j+mx7tvUkVmrh28vU01xhlKunD8+1q3J1t3af2xQv9qbo603DKuiqF+PvdihgdGE5lo/BGRKkWi6ogUrVbNosTZcP1/5aRFFP+aHgCxIm5SGm3Xx1HG98dKbaomlaSAtXznJHwISj2t4Oq7Zi2s1b9l1Wl/QpOGLdXrysbOKZEpFlRkanZTGJhOanIgrpWyp8hbWavPyVM0ePa/zj/+TDvTM0qH0m/Xgvet189rZKklp0/ldF7T/VxdU/bV1mlWTrcmD+9TU1qvzyR+gm/wpuam5Ss9ZpIXLKrRuw2wN7nlZDUeP683uDI0oqqKciEIjU1IoU9MVa7RweaVuXZ+vjhef1Pv79ulI2jyNpeVoVooUDqUrNatIs9fcrOrSkFakHNO+N9/XvrfblTIrR9G8NEWyI+q7FNVkX642P7xFqz/lE4DDjQesHwJyomFCc+dmKyMyotDkkPrTN2j2/OXafkepMluOq2fva9ae68dTNSsnrJTscoVzarRxeVj5kT7tf/mwJooXq3DzF7Uh87wy+1v5ISAOf58TAB3CcRsCCCCAgDECBEAPRkkA9ACZJRBAAAEECIAz5B0YuPCaOo/8XAdzH9Joyc26d1GGypI17oNf08PSSJ2OH27TS893aeXGiHILB/TSY3t1vr5TA1d+zERGUblq7n5EN69fo3sXZ1g/BGRqqF9d77yh7lC6+lZs1rycdFWlXX7wSPMRdR7+sZ7e16IXjw1d/l8WLpRq7taXt67QV28tV8bgKdWdrdPjOxsVbzuvrKH39d6A1JYolQo36I5tG/TFB9ZqTsqwEi3vqe7Fn+nw5AIdL7pXD20s0YbqNKWqUxf2N+joC/WquKdG6Xkjavr5L3T0XLP2JTevQhXNXa4NDz2kDauqtWFOikJd76jx1Nt69Bf7dOJSp/qtzc1XceVqbXvkPq1fVaJFGcNq2PWYTrzxip4/N676/tjlM+SvVVH1Bn31qxu0fnmu5qR06dSTv9ah37ykvf1Sc9YcqWa1FkfytCqjQMvu2aD5Sys1J0UaOn1YXeeOq2/5ZqVX1GhxhpQ+cFqjTYf1z7/Yqz1HLlne08kf8JGaYXmvv+k23bM4U8WTFzTZdliP/mKvXj9YZ+15OmexwrNu0FfviKiqKKSXX4upbPFCfeGhDZozWafx9ja9tDem/LI5uu2uxcoKJ78/Ib8+iwAB8LMocQ0CCCCAgMkCBEAPpksA9ACZJRBAAAEELIG2tjbt2rVL2dnZWrVqle9Ukj/fNBYLKfmX8eR/D4cSioQSCoVCCv3u25/5bt9+2tD0SLcmBprVFy1XLK1AJVkRpUd/Dy8Rk6ZHNDgwrs6OSeUWhBRNnVZna69GRic0deUwkdR0Zc6uUmFerkqyIwqHpMT0lCb6ezQZCmsqp0iZ0chvv/debKzfWre9d1ydg8mkJSklS8qcrdLiHJUXRhUZPKWzZ1v0+M4RzZ2bo7WrCzU5JcWULqXma1ZxgUpL85QWmpbGhzTS2az+eJYGU0tUVpCmgsywwprQSN+YBjpHlT47S5GUmMaamzUwPK4+a9kUpWTkqKCsXAW5GSpIC1/+4SdDfWpq6dXQ6OSVM2YqNSNXs6tKlJ+TpqzItMa62zTY3amOkbjGppJvYPJxeUrNLFBZWb7yc1KUFp7QUFu7+ts71TcljUXSpKxcZStFOdEU5czOV2Z2hpLLTg/1a2JkUFPZRYpkZCk7LIWnhxQbG7D20jswau0luVIoHLa88wtmqSQ7rNT4qBIT/dZ13X0jl6+LZimUWqCyWSFlpEqdXQmlZ2dpdlmB0uIjik9MqLM3oZT0NBUVZyv5LQN/90XDfnpL/bcXAqD/ZsKOEEAAAQS8FSAAeuBNAPQAmSUQQAABBAiAvAPXViA+KQ2e0pmzHdaXqS5fX6Mt25ZY35uQT6ld29Gwuqx/6RCLS4nE5VgeScbakBQKXQnBPkFqaGjQ8ePHtXnzZq1evdonu2IbCCCAAAImCBAAPZgiAdADZJZAAAEEECAA8g5cWwEC4LX1Z/V/VYAAyAuCAAIIIDDTBQiAHrwBBEAPkFkCAQQQQIAAyDtwbQWSX3o82a2enhGdvZTQrNICVVUXWj+c5Pe+Q+G13SOrz1gBAuCMHT0HRwABBBC4IkAA9OBVIAB6gMwSCCCAAAIEQN4BBBBA4BMECIC8GggggAACM12AAOjBG0AA9ACZJRBAAAEECIC8AwgggAABkHcAAQQQQACBjxUgAHrwYhAAPUBmCQQQQAABAiDvAAIIIEAA5B1AAAEEEECAAHit3gEC4LWSZ10EEEBg5gm0tbVp165dys7O1qpVq3wHkPx5m7FYyPqJnMn/Hg4lFAklFAqFFLr8wzn5hQACCFx1Ab4E+KqT8kAEEEAAgYAJ8AlADwZGAPQAmSUQQAABBCwBAiAvAgIIIPBRAQIgbwUCCCCAwEwXIAB68AYQAD1AZgkEEEAAAQIg7wACCCDwCQIEQF4NBBBAAIGZLkAA9OANIAB6gMwSCCCAAAIEQN4BBBBAgADIO4AAAggggMDHChAAPXgxCIAeILMEAggggAABkHcAAQQQIADyDiCAAAIIIEAAvFbvAAHwWsmzLgIIIDDzBPgegDNv5pwYAQQ+XYAvAf50I65AAAEEEDBbgE8AejBfAqAHyCyBAAIIIGAJNDc364UXXlA8HldVVZUPVZI/AThs/RTg5K9QKKGw4vwEYB9Oii0hYJJAQsk/e0JK/mfyV/InkP/u/3flDyQfHLi7u1v19fW6++67tW7dOh/siC0ggAACCJgiQAD0YJIEQA+QWQIBBBBA4EMBcGhoSLm5ub5UiSuiRCIsWX8Vj1/+5/LfyfmFAAIIuCLwQe5L/isHJS7/y4fLf/74J/4lDz46OqrBwUFt27ZN69evd8WChyKAAAIIzEwBAqAHcycAeoDMEggggAAClsDY2JhaW1s1PT2tlJQU36kkElIsnvwkjpRIJBQOS5HkX8RDyb+QUwF9NzA2hIAhAr/7EmCr/ykSkvXnT/JPHT/90ZP8s3tqakqlpaUqLCw0RJ9jIIAAAgj4QYAA6MEUCIAeILMEAggggEAgBJJ/8Z6OJSPg5QAYCUvR5F/CQyFf/SU8EJhsEgEEPrNAMgBOxxKXv/1AQopEQtafP2H+vcNnNuRCBBBAAIFgCxAAPZgf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c9p6tAAAeRUlEQVQ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D/f3v306pXdQVweL+5N2IISSklVi4FwUInmbSTBio4cqTguJOWfoV+Az9DP5IDB4JIqS3UDqRNuUTF/DM3uUlMXnmPIV5EB3vnrpO1V55AqYVz9ln7WWL0F7UECBAg0CkgAHaCjTwuAI6oeYcAAQIEKgoIgBW36k4E8gsIgPl3ZEICBAgQiBUQAGN9l9MFwBWQfYIAAQIEphAQAKdYkyEJlBMQAMut1IUIECBAoFNAAOwEG3lcABxR8w4BAgQIVBQQACtu1Z0I5BcQAPPvyIQECBAgECsgAMb6LqcLgCsg+wQBAgQITCEgAE6xJkMSKCcgAJZbqQsRIECAQKeAANgJNvK4ADii5h0CBAgQqCggAFbcqjsRyC8gAObfkQkJECBAIFZAAIz1XU4XAFdA9gkCBAgQmEJAAJxiTYYkUE5AACy3UhciQIAAgU4BAbATbORxAXBEzTsECBAgUFFAAKy4VXcikF9AAMy/IxMSIECAQKyAABjru5wuAK6A7BMECBAgMIWAADjFmgxJoJyAAFhupS5EgAABAp0CAmAn2MjjAuCImncIECBAoKKAAFhxq+5EIL+AAJh/RyYkQIAAgVgBATDWdzldAFwB2ScIECBAYAoBAXCKNRmSQDkBAbDcSl2IAAECBDoFBMBOsJHHBcARNe8QIECAQEUBAbDiVt2JQH4BATD/jkxIgAABArECAmCs73K6ALgCsk8QIECAwBQCAuAUazIkgXICAmC5lboQAQIECHQKCICdYCOPC4Ajat4hQIAAgYoCAmDFrboTgfwCAmD+HZmQAAECBGIFBMBY3+V0AXAFZJ8gQIAAgSkEBMAp1mRIAuUEBMByK3UhAgQIEOgUEAA7wUYeFwBH1LxDgAABAhUFBMCKW3UnAvkFBMD8OzIhAQIECMQKCICxvsvpAuAKyD5BgAABAlMICIBTrMmQBMoJCIDlVupCBAgQINApIAB2go08LgCOqHmHAAECBCoKCIAVt+pOBPILCID5d2RCAgQIEIgVEABjfZfTBcAVkH2CAAECBKYQEACnWJMhCZQTEADLrdSFCBAgQKBTQADsBBt5XAAcUfMOAQIECFQUEAArbtWdCOQXEADz78iEBAgQIBArIADG+i6nC4ArIPsEAQIECEwhIABOsSZDEignIACWW6kLESBAgECngADYCTbyuAA4ouYdAgQIEKgoIABW3Ko7EcgvIADm35EJCRAgQCBWQACM9V1OFwBXQPYJAgQIEJhCQACcYk2GJFBOQAAst1IXIkCAAIFOAQGwE2zkcQFwRM07BAgQIFBRQACsuFV3IpBfQADMvyMTEiBAgECsgAAY67ucLgCugOwTBAgQIDCFgAA4xZoMSaCcgABYbqUuRIAAAQKdAgJgJ9jI4wLgiJp3CBAgQKCigABYcavuRCC/gACYf0cmJECAAIFYAQEw1nc5XQBcAdknCBAgQGAKAQFwijUZkkA5AQGw3EpdiAABAgQ6BQTATrCRxwXAETXvECBAgEBFAQGw4lbdiUB+AQEw/45MSIAAAQKxAgJgrO9yugC4ArJPECBAgMAUAgLgFGsyJIFyAgJguZW6EAECBAh0CgiAnWAjjwuAI2reIUCAAIGKAgJgxa26E4H8AgJg/h2ZkAABAgRiBQTAWN/ldAFwBWSfIECAAIEpBATAKdZkSALlBATAcit1IQIECBDoFBAAO8FGHhcAR9S8Q4AAAQIVBQTAilt1JwL5BQTA/DsyIQECBAjECgiAsb7L6QLgCsg+QYAAAQJTCAiAU6zJkATKCQiA5VbqQgQIECDQKSAAdoKNPC4Ajqh5hwABAgQqCgiAFbfqTgTyCwiA+XdkQgIECBCIFRAAY32X0wXAFZB9ggABAgSmEBAAp1iTIQmUExAAy63UhQgQIECgU0AA7AQbeVwAHFHzDgECBAhUFBAAK27VnQjkFxAA8+/IhAQIECAQKyAAxvoupwuAKyD7BAECBAhMISAATrEmQxIoJyAAllupCxEgQIBAp4AA2Ak28rgAOKLmHQIECBCoKCAAVtyqOxHILyAA5t+RCQkQIEAgVkAAjPVdThcAV0D2CQIECBCYQkAAnGJNhiRQTkAALLdSFyJAgACBTgEBsBNs5HEBcETNOwQIECBQUUAArLhVdyKQX0AAzL8jExIgQIBArIAAGOu7nP7WX/62++ud5ce5i6+2vZfOt7tf32hvXXmt/fVPf2j7+2dWmMInCBAgQIDA8xcQAJ//DkxA4EUUEABfxK27MwECBAicFBAAV/j94Y/vffg0AG4ff9MePrjbjm590a5c/mX787u/bXt7AuAKa/AJAgQIEMggsG3t0ePWHm1b225b2/0UuPvPZtPaJsN8ZiBAoKTALgDu/tiz++/dj71Na2ee/LGn5IVdigABAgQI/EDgn59ebR989Gn77+cP2rUvb7Z71z9rt6590m78/+9Pnzw8PJzqT8nTDXv5yjtPA+Cl199oFy79pt0/vtsunj/bDl650Da7v+rxgwABAgQIvCAC2yX1ffdz3+7nwOW3BMAXZPuuSeD5COz+ZHz3iw7Lj+9/Y/c/ns9AvkqAAAECBFYWuHN03G7ePmr3H7Z2fO+o3bv5v3br8JN2/epHAuBp7eLkvwPw4PLb7Rev/b5tz5xtrfk7/07L2DkECBAgMI/AZvPd33bjF8Dm2ZlJCVQT2G4fLyFw+zQGVruh+xAgQIAAgR8XOLPZtG8e3Gl3vvxPu33tX+3m4T8EwNP6neVkALz06zfaz3/1u/byxVfb/tlzp/UJ5xAgQIAAgckEngRAfxf8ZHszLoEKAk/Cn/hXYZnuQIAAAQKdArtfBLt/dL3duPpxu/3Fv9vRV58JgJ2GP/n4yQB47mcH7eULr7T9l863zd7+aX3COQQIECBAYDqBJ//w73RzG5gAgfkFtv7R3/mX6AYECBAg0C+w/Jsvtu3Rw+N2/PXn7cHdG+3h8W0BsF/yx984GQBP60znECBAgAABAgQIECBAgAABAgQIEDgtAf8nIM8oKQA+I6DXCRAgQIAAAQIECBAgQIAAAQIEQgUEwGfkPTg4eP8Zj/A6AQIECBAgQIAAAQIECBAgQIAAgTCBw8PDN8MODzh4E3CmIwkQIECAAAECBAgQIECAAAECBAgQSCIgACZZhDEIECBAgAABAgQIECBAgAABAgQIRAgIgBGqziRAgAABAgQIECBAgAABAgQIECCQREAATLIIYxAgQIAAAQIECBAgQIAAAQIECBCIEBAAI1SdSYAAAQIECBAgQIAAAQIECBAgQCCJgACYZBHGIECAAAECBAgQIECAAAECBAgQIBAhIABGqDqTAAECBAgQIECAAAECBAgQIECAQBIBATDJIoxBgAABAgQIECBAgAABAgQIECBAIEJAAIxQdSYBAgQIECBAgAABAgQIECBAgACBJAICYJJFGIMAAQIECBAgQIAAAQIECBAgQIBAhIAAGKHqTAIECBAgQIAAAQIECBAgQIAAAQJJBATAJIswBgECBAgQIECAAAECBAgQIECAAIEIAQEwQtWZBAgQIECAAAECBAgQIECAAAECBJIICIBJFmEMAgQIECBAgAABAgQIECBAgAABAhECAmCEqjMJECBAgAABAgQIECBAgAABAgQIJBEQAJMswhgECBAgQIAAAQIECBAgQIAAAQIEIgQEwAhVZxIgQIAAAQIECBAgQIAAAQIECBBIIiAAJlmEMQgQIECAAAECBAgQIECAAAECBAhECAiAEarOJECAAAECBAgQIECAAAECBAgQIJBEQABMsghjECBAgAABAgQIECBAgAABAgQIEIgQEAAjVJ1JgAABAgQIECBAgAABAgQIECBAIImAAJhkEcYgQIAAAQIECBAgQIAAAQIECBAgECEgAEaoOpMAAQIECBAgQIAAAQIECBAgQIBAEgEBMMkijEGAAAECBAgQIECAAAECBAgQIEAgQkAAjFB1JgECBAgQIECAAAECBAgQIECAAIEkAgJgkkUYgwABAgQIECBAgAABAgQIECBAgECEgAAYoepMAgQIECBAgAABAgQIECBAgAABAkkEBMAkizAGAQIECBAgQIAAAQIECBAgQIAAgQgBATBC1ZkECBAgQIAAAQIECBAgQIAAAQIEkggIgEkWYQwCBAgQIECAAAECBAgQIECAAAECEQICYISqMwkQIECAAAECBAgQIECAAAECBAgkERAAkyzCGAQIECBAgAABAgQIECBAgAABAgQiBATACFVnEiBAgAABAgQIECBAgAABAgQIEEgiIAAmWYQxCBAgQIAAAQIECBAgQIAAAQIECEQICIARqs4kQIAAAQIECBAgQIAAAQIECBAgkERAAEyyCGMQIECAAAECBAgQIECAAAECBAgQiBAQACNUnUmAAAECBAgQIECAAAECBAgQIEAgiYAAmGQRxiBAgAABAgQIECBAgAABAgQIECAQISAARqg6kwABAgQIECBAgAABAgQIECBAgEASAQEwySKMQYAAAQIECBAgQIAAAQIECBAgQCBCQACMUHUmAQIECBAgQIAAAQIECBAgQIAAgSQCAmCSRRiDAAECBAgQIECAAAECBAgQIECAQITAt6UyJRdW5kjdAAAAAElFTkSuQmCC"/>
          <p:cNvSpPr>
            <a:spLocks noChangeAspect="1" noChangeArrowheads="1"/>
          </p:cNvSpPr>
          <p:nvPr/>
        </p:nvSpPr>
        <p:spPr bwMode="auto">
          <a:xfrm>
            <a:off x="215900" y="21167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56" y="2060848"/>
            <a:ext cx="6800503" cy="337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42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1345450" y="1085260"/>
            <a:ext cx="7605600" cy="87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rgbClr val="434343"/>
                </a:solidFill>
              </a:rPr>
              <a:t>Окно для просмотра графика работы</a:t>
            </a:r>
            <a:endParaRPr sz="2400" b="1" dirty="0" smtClean="0">
              <a:solidFill>
                <a:srgbClr val="434343"/>
              </a:solidFill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403350" y="3"/>
            <a:ext cx="7489800" cy="8296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Разработка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 smtClean="0">
                <a:solidFill>
                  <a:srgbClr val="323C8D"/>
                </a:solidFill>
              </a:rPr>
              <a:t>приложения</a:t>
            </a:r>
            <a:endParaRPr sz="3800" dirty="0">
              <a:solidFill>
                <a:srgbClr val="323C8D"/>
              </a:solidFill>
            </a:endParaRPr>
          </a:p>
        </p:txBody>
      </p:sp>
      <p:pic>
        <p:nvPicPr>
          <p:cNvPr id="195" name="Google Shape;195;p24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16"/>
            <a:ext cx="1243012" cy="68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6936900" y="6392916"/>
            <a:ext cx="2133600" cy="36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" name="AutoShape 2" descr="data:image/png;base64,iVBORw0KGgoAAAANSUhEUgAABQAAAAL0CAYAAABTQJp2AAAAAXNSR0IArs4c6QAAPWh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zd0FBQUdTQ0FZQUFBRDN2WmNBQUFBQUFYTlNSMElBcnM0YzZRQUFBQVJuUVUxQkFBQ3hqd3Y4WVFVQUFBQUpjRWhaY3dBQURzTUFBQTdEQWNkdnFHUUFBQ2lyU1VSQlZIaGU3ZDBIbUpUbHZmRGglMkZ4YXdncUdKV2NRQ2lvalJ4QnJGeEJZc3g0Z294bllzbng1VHJGRVVXeFExOWhveE1haUFVUk9NTGFoclJ6bUlEU3hFelJwUUlZZ2dvb2lDc09wSzJkMXZabllXRnRoOUtDNGVnZnYybW12bWZhWVBXMzc3JTJCTXc3QlNVbEpkV1JOMlhLbE5ocnI3M3lXd0FBc0hyWmZQUE5ZOUNnUWJIZWV1dmxSeUlLODhleCUyQlc0bjUwOEJBTUMzWiUyQjdjdVZGUlViSEVRNjNLeXNwNnoxJTJGMGtMMWMxdXpacyUyQnM5diUyQjRoZTVrV1hRN0xYWDVSODJlWTk3JTJGZ3JSaDRTaXN6ekFBQWZLcyUyQiUyRnZqaiUyQlBMTEwlMkZOYkRldllzV1B1dUx5OFBENzU1SlBjNlpRTk50Z2cxbGxublpnd1lVSlVWVlhsUiUyQnZYdEduVDJQMk1sNk9vN0hjTnp6QiUyRk14dkYlMkJYYzlGWSUyRjg2ZiUyRmx0eGRvY1hqZkdQejRvTGlvYTM1Z1VTME9qNzZESDRsNnJsb2plJTJGNzlkYSUyRmZJZzd2TzNpaCUyQjhyZXglMkYyRExvb2U1OThWajJlT0c3cXJ4V3gwZnZ4bFdTNFBBTUJxcDVHQ09hTnlWbnpkZW9kWXVIdGJ4RDY3dEk5MThsdjFtbkZmbkhISWdYSGFYZm50UmMwWUdWTXJta2ViemZQYkxmYUpYZHF2RTBVdE5wNGZ1czA2dElnMVoweU0wcXYlMkJYJTJGejg2RXRqUkg0Y0FBQyUyQnFjV0N1Y01oRHl6WDhYMlBGOFNMWmV2RUMzWEhOem94WG51aEtrWlBqUmowJTJGUWR5TThIWjhhZWVlaXAzbkkzcjdQSDVBJTJGNlVPOTdvJTJGTCUyRmtqdSUyRktuNSUyQmRSZTV3eUExeDl6c3o0c1l2OHJlNzF5JTJCaWVjVyUyRjRyU0h0bzV1bVdMT1h1Nm96aTNpak9FSFpHNyUyRmh0eDJkbFk2ZTN4TjM4RzU0NmNlSDFRem5yMSUyQjVuaHc3ZTMzNlJDWFoyNm5kcnp2NEpyeHA1NTZ2T2J5JTJCZHVaJTJGemp2eW8lMkZudHdkZDFIV2hiY2VPSFR0MjdOaXhZOGZMZnR6MWxCZHl4M3VmODNyeXVQYnlQenp1cWR6eGtpNiUyRjliRlA1STUlMkYxbnRVN25oSmwyOUlJNjFoM2lqTyUyRjh1VjBhUjBkSFE4b1NTR0hYaGEzSlZiT3RFdmZ2TEd1VEZsOTh4NUE0JTJCT1MlMkJ0TSUyRldiaiUyQk1vbUElMkJQb1N5ZG5ndm5zbVBLcjAlMkJMWjglMkIlMkJLJTJGcnZNaW51eTE4OHV4Yml0ZTB6dm03bmU1UFBqTDFjMmlZRkhYeHFUYzllN054NXQlMkJjdm9QcjF2SFAybjl0RzMzMCUyRmlqU05QaTBjeXdYelZGb1BqeE96WXdHT2o5YiUyQnV5TnolMkJpTXg5M1JVM2x3eUxBeSUyRjZPak4lMkJWQlE5VWpPam5SMiUyRlphdnhjY1hSZDhidWQ5MFNXNDJ2dVh4MnFjWmR0MndWNDYlMkY0WGN6OXpjMVJNaXh6JTJCV2N6WSUyRjEzanhiajdva0RUM3UyNXZrdThwd0FBRmgycThrYTVyeHB0OFlUNzdXT0hiSlRzdG1sRTIwJTJGalZFTExiV29XZXVjbldIdXYzdEpOSiUyQiUyRnpxSldaWHc2NnA1TWJHZk1lRHBHZnZCRmJqVEszNHRaVFR0RnQ2NGJ4VkdiTjQyeFE1JTJCT3AwZE9pYUxNOVZ2c3MwdVVWRTZMY1RXWFhHRE9lJTJGRk12bVluM2YxT1RNMGM1eTViTVNydXlUJTJCbTJ2SFk2S2pvM0dMQjVXTlM1bm1NSzRvMm0wJTJCS3U5JTJGNU5GcHMzRFZhN05JNktrWU5qZmV5eTA1YTdCSnQxNW9SRThVeUFNQXFyM0dET1daa1FuWnF0TjM3b3VoeDRyN1IlMkJ1MTglMkZPWmtaNXl2ajYzR1h4cjc3YmRmSEhuSE83SGt2eVB5c3ZFOHBXbDAydiUyQnclMkJhRTZJM00lMkZjemJlSVk3cDBEem1qQjI2d3RZdFQ3cDdYTXpwdEglMkJjc05NNk1lV0oyek9QbzBsc2ZrSW1tRDhkVmVlNUFRQ3dxbXJrWU02RTdIMSUyRmlEZm0lMkZDQ08yalk3RTF3M1k1dEZoeFpyeG96Y3RPeFN2Qmx3SWRrUW54Sk5PJTJCMjBJRlFuM1IzdmZObzJmckxZJTJGVFFzRzlrVkxiSXoxVFhiR3gzVk9kcG1UMlJ2YTBhSDJMdDJWeHdiblJqN2IxNFowN0xUMXZuWjdaMUs1bVpDZlVhTSUyRkRRVDdqdTFqVThYbmpvSEFHQVYxZWpCbktuUHVIWElsS2ljJTJCc3dpNjNzejQwJTJCOEZ5VkhacGRrRElxRDFwbTU5RFBNR2JuWWJiNW1uVkNkRkhlUHE0am1heTdEMG9oSlYwV2ZGeXVqNjBVMXkwSnU3akNuWmtsRzVyYXU2dk5pVkhhOUtEZiUyQlZQOWRZdGI5JTJCZlhKdWRudG9sZ3pIJTJCclpHZWVLZGZJeERRREFLczhIbHdBQThIOHElMkI0YSUyRk9YUG01TGNhMXFKRmk5eHg5ckpMOHliQjdCdiUyQnNtJTJGbW16bHo1aExmOUZkWVdCamIlMkZzJTJGVDliN3ByJTJCQ1hmJTJGNHNGOHl6UGhrWEg3N3pmTFJyMXk1M0JnQUFyRTdXYkxsWnJGbjFhWXglMkI2ODJZOXM0VDhjVm5FM0xqODJlWXR6M291dmg2OXV4WWYlMkYzMWMyY0FBTURxWnQxMTE0MUpreWJGckNsdnhzUiUyRjNwc2JteCUyRk0yJTJGVzhJU29xS3VLMlB2dm56Z0FBZ05YTjMwdGZqSmZHZkpVTzVxRURqOCUyQmRBUUFBcTV1ciUyQnowY3c4dktZOGJFa1RHNXJEUTN0Z0wya2dFQUFLc09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RUpCU1VsSmRmYkVkajF2aUlxS2loZzY4UGpjR1FBcFZabWZIUE1xY3o4JTJCNER1dm9DQ2l1S2dnTWtjQVNWZjNlemlHbDVYSGpJa2pZM0paYVc3TURET3dYTEt4WEZrVkRnNHJ4V0ZlWmVhUHZNd3h3UEl3d3d3c2w5bHpxM096ekUyeXMzYW03ZmdPeSUyRjV4bCUyRjFhYlZwY0VFV21pWUFsTU1NTU5LS2FTaTRzcU01RmlJUERkJTJGWGdEenJnbThyOEtBRUFBQm9pbUFFQUlFRXdBd0JBZ21BR0FJQUV3UXdBQUFtQ0dRQUFFZ1F6QUFBa0NHWUFBRWdRekFBQWtDQ1lnUlZtOXVpYm9tdHg5cU96aTJQSDY4dmk2JTJGdzRBS3hNQkRPd2dzeU9jVSUyRjlMVVpXWms5WHhxaGJCOFZybiUyQmZPQUlDVmltQUdWb3hacjhjOUElMkY0WjhmMmZ4U0c3dFk0WSUyRjJBOCUyQnBaaUJtRGxJNWlCRldMVzZNZGk4THNSYTI5M2JKeHk5QSUyQmlLTWJIblFPZmo0JTJGejV3UEF5a0l3QXl2QUolMkZIaVgyNlBkNk5sOVBpZmJySDdQaWZFJTJGdXRFVEh2czNoZ3hKWDhSQUZoSkNHYWc4WDM4Y3R6MzhOU0lsdnZHTDNZdWljTDJQNDNEOXNvVTglMkZUU0dQRDBlMUdWdnhnQXJBd0VNOURJcW1MaTBJRXglMkJOT0lOZ2NjRVYxTE1rT0ZHOGNlJTJGNzEzckJOZnhmUDNQUiUyRnZKNHA1JTJCck5ueENZRjJUMXIxSGRZSTFwdnNXZjhac0RMTVhWdSUyRmdwWjA1JTJCTk16YXA3JTJGS0xIM2E1NVQlMkY1S3kwd2IlMkZyWUdIYnJ5YkhYRHphTTlYSjc5Y2djMW1nZFclMkJ4NWZGeHgzNmlGNzZ1dTl3ZkU3cm5iM1NWeU4xczFJOG9ldkRTTzJMWjFySmtiTDQ3bUhYYUwzJTJGeDVXSXlmV2YlMkJUZm4lMkZBN3JuN2EzJTJGS001RjV5ZXBSRlo4ODg5djhhOUklMkJUbm1tN3FYbXhiU3l4JTJCT1dDNDVhN0xGdnNrT1BPT3ZPUlY2bnV1Wk5qN0hEYm8yVDklMkZwQmJMaGVjYzMxaXB0SHUlMkIwT2l5c2VleWZxZmJpTFB0OTZUWTluejlna2QzdjF2ZGJ6YjZQOUtiSFFVNm1qNnBObjRyZjVmOCUyQkdYcGVxV1dQanlhdVBpSjAyclgydEZ6a2tiaDlnV1FsbW9IRlZmUkF2M0Q4c3ZvdzI4ViUyQkg3QlFiNUljMzNPUDRPS1IxeEZmUCUyRkRrZSUyRlBmeTdtQnVUbncyZG5qMCUyRiUyRlZQb3V1WlElMkJMamJ6eFZQUyUyQm1ETHNrZHUlMkJ3UmZ6c3BGdmkyZEVmeHF5aVZ0RyUyQlhmTW9tdk5aakIxJTJCWjF4NHhJNnglMkJVOHZpbWVYZEdkZmo0bmJEOTRpdGp2azRyanZ6ZkpZdDZSVnJCR1ZVVDdoaGVoJTJGNnMlMkJpeTg2OTQlMkJubGVNQlZVeDZMYzQlMkY1VTB6TWJ5OXNjang4MmdGeDhwViUyRnIzbnN1VDJTWkdRZSUyQjhSJTJGUGhKJTJGT0g2WDJMejdnSGg3MFpmN2kzJTJGR05idVd4QlklMkZPeWx1ZVhaMGZEaXJLRnBsSDI5bGVVeDU0NEc0c1BzUFklMkJkemh6VVE4Q3RZMVpSNDdOeGo0ayUyRjFQJTJCR2NxayUyQkdSdThkdXNUJTJCNTk4WHI3MyUyRldjek9qd09zS0lJWmFGU3ozMzQ0JTJCajN4WlVTYiUyRjRwRGRxck41WXdOZG83REQyb2JVVGtxJTJGdmJFTzB2ZUolMkZPR0o4ZlQwNnFqdXJyT29YSm12RHY0TjdGNVVXVzhkJTJGTTVjV2RaJTJGbFphN2hsOTM2OTcyUW5SZjdmc0dSdkd5VTlQcXpOZUhTTlAyaXgzbFV4MnhTZER6NGs5OXZsOWpKalpORFk1OU0lMkZ4MHVTdm9uTDJwekZwOHN5WU4lMkZlemVIZklsYkZ2bTZJb2YlMkJXeTZISE1iZkh2ciUyRkpYWGN5MGVPUzhJJTJCTGtVYnRHMzVjbXgxZVZzJTJCUFREeiUyQk5yN09QOTVIem8lMkJ0Nm1ZWjk1OGI0eFclMkYlMkJIaE9XcFptckpzWDl2ejAyN3B4YUZFMmJGdVVINnlxTVZudGRISU9HajRtcFgxWE9mNDZWWDAySkY2JTJGZE16SjNHJTJCVkRMbzJiWDFna2ZlZk1pbyUyQm16b3VTJTJGUzZOMHJLcEN4N3YzRTlpUk81NmMlMkJLZEc4OWQ4UHAlMkJhNnBpMHYyJTJGaldQdm5CcEZUWnRHZmM4NHV6NyUyQnFRdU9qaHZIVlVhejNhNk01N0wlMkZablglMkJmYXNuOUklMkZjUHoxQUl4TE1RQ05hc08lMkZsRFE4OU9yclc2ZVdJOVdPSGc3dEhKcG1qYk9EZmwyJTJCZnpJWE5vOVBQVDQzZiUyRkNpN01UMCUyQm1QWkZibmk1ekhvMWJqbnpqekd1c2lnNm5QcElqTHozNU9qYWJxMEZQeFNMVzBhbmZjNlBoNGJmRXYlMkJWS2MlMkZ5b1JmSGRVTWIyc2ZIJTJCSGpxMWEzaWJ5JTJGZEg2ZDJiUmRyMWQ1STl2RjJ2ektlZk9xUzJEcFRmJTJCV1BYQmEzdjFLZVAzTkpzdkY0WnB3NGVHWVViWGxjbkhub2h2bnh1amFLbmhkZkVrZnR2bVdzUCUyRjlPTTNlNzF2ZGoxN1A2eDVXN1pyY214JTJCdiUyRldlVEZMbHdydHI5NlZJeDV2RThjdVBYNkN4NXZjWnZZNWF3QmNkMGVtUWRiJTJCVVk4JTJCc3EzJTJCdzdOcWtuM3g1a25EbzZaUlZ2R2NXY2Vtdmx6cHg1ZlRJelhSazdOblBoJTJCSEhuZUNiRmIzWDh6Z0JYRXp4bWc4ZFR1ZXprNnhwRkg3Qml0YTBiblczJTJGbiUyRjQ0ak5zNmNHSDlQM1B2YWN2NFAlMkY5bmxNVDNYeVd0SGkzWFh5QTB0aiUyQm4lMkZ2RGZ1ZUN0VDltMk9paHN2MkRjMmFPQ240VnBkRG84JTJCcDJ5Uk9UVXQlMkZ0RiUyRmFBTkxJNHBpaDNQT2p3TTNhWkxmWGxqem5ZNkxjN0s3Q1lteDhlaHo0NWZxRXc5bmo3MHJUc25GWTRjNDZjYXo0bWVMdnBoTE12ZnJxTWpkVVp2bzFHN2QzTkI4MzlzNWpqbmlSN0ZlZmMlMkI1c0VWczlzTnNxbGJHZTIlMkJPJTJGJTJGYVdaY3dlRzNlZGNtSU1ucG41QSUyQmFrRyUyQk9zWlg3Q0FDdU9ZQVlhemZSJTJGM2hkM3Y1czUwYkZuZE4lMkY2ZXpXRGRiWGNQZzQlMkZLaHVmayUyQk9CUVNPV2VaJTJGTTg2YVBpZEtyZThlZk0lMkZmUmJOJTJGZWNkUzJ6ZkxuTEt2Wk1lWDFGM1B4MjdKYmo5aGhvWm53UlRXUExicnRGOW5PJTJGJTJCcmZvMkw4OUpyUmhXMFZoM1RyRkd2bXR4WlQyRDUyM2k4M0xSNlR5OTZMZW0lMkJpcmt3OCUyRnYyc1h2RllMaDc3eFFWN3QyMWdlVUk5cWlwaXh2dXZ4cURmSGhFWFpQNTJhZGJ0OTNGMnQlMkZxZllGWEZqSGolMkY5V0h4JTJCQU8zeENWbm5SZ0g3ZFFwTnR0dzA5ajdwc1FDNGhWaWRvejklMkIxblI2N0daVWRUaHBPaDN3ZDdSdHFFbnZPNFdzVSUyQlA3TmZRUjNIUDFiZkhpdzIlMkJxeEdnOFFobW9KRjhFaSUyRiUyRiUyRmQ2YUdkangxOFZ1TGVyWmMwSEJldEgxeW14UlIwejdSJTJGOFltdXF5eWYxaW56WUxYNzlKcTYzaW9CdmVqJTJCM1BmeWhldmUlMkJFMkxMQlFsMlNMMlBhQnpWenB4dHUweUZhNWs0MXJPV21XJTJCV0NPU3JuUm1XOWE1RFhqdlhXVFQyWXdpaHVVbE9BMHlkTWpRYVhRdWRVeEppJTJGbnJGUVBEWTAlMkI3M0FnajFURkJTdG5YbThQNDdqN3BrWFA3JTJGODBYajFINyUyQkpINnlkdjFpdGVWTmkyR1g3eE1ZdFdzYW0yJTJGOHNEampzNVBqOUgyNkwwdGZHeGZ1ejFvcld6WmM2enh0RnhaaSUyRnhobTlIcXVaVGU5M1FleWRmTUxONDhlbjN4YVhkbDB2eXAlMkYlMkZYZngwZzZheFJ1dE5vbE9uVGpXSFBjJTJCUFYlMkZLWEJHZ3NnaGxvSExYN1hsNWFYejBiZHolMkI3SFB0a25qTWxucnY1dkxpZyUyRjNNeGVTV2NYRnk3VmJPb2YlMkJGR2pZb3hnNkwzMlU4dVpUdzJyTEw4M1NpOXB2ZmlyMVBWSnpIMG5EMWluNHVlaWNuVm04U0JGOThSajc3NDc1ajQ0ZFNZTmFjNjVzMGFFJTJGY2NYJTJCJTJGcTRSV2pZa3dNNm4xMlBEbCUyRk5uMkRKZjVpS2x4JTJGOSUyQmp6d2tjeCUyQmFWYjQ1Z3QxNG81bjAyTWNlUEcxUnpzTlFOWUFRUXowQWdXN0hzNXRya3EzcWlvczllQ3hRNHpZOFR2c3Y5TCUyRmF0NDVzOFBSb043bUt0dkx4blZjJTJCT3owZmZITHpmNFR6eDR6dDV4OEUxbFM3VWVlSEZOWTkwV05ldDZwMDM0S0dibFRqVnMlMkJvVFJOVFBuYTdlSTVWczIlMkZYbE1HanM1ZDZyTlppWFI0RUtTdXZGNDZtMXg4YjVManNjYUxXUFB2dTh2ZUozbXpvcEpMOTBTQjYxWDh6cnQ4JTJGdVhNbyUyQmdSdFdFMHJqaWolMkJPaWN1M2Q0cWJYUmtmcEpjZkZBYnR1RlJ1VnJCJTJGTlVpVyUyRlFsVEVtRUc5NCUyQnduczdQcHA4WnRGemU4bG53eHN5ZkVFNWVmRzM5N2UwNTBPT0clMkJlUHZ6JTJGRjVDN0NVRFdBRUVNJTJGRE5WVTJJcDI5JTJGSXI3TW5Oem15UDJpYzNLcFJQUFklMkJxQWpZNnZNcWNvMzdvdW54eTVMOGhaSHl5Nkh4b1dYZG85MW9qSkdEWDRwYWpKMFdhMGJHJTJCJTJCNFMyNlBIUjg5ZEclMkI4bkZ4TVBTdmVIZnBVTHBqYjdMeFRiRnB2N1k2TkY4b1NlNVNZOVhZTWVmUzl6SW1XMFhXM3pnMHNBY25FNHgyblJhJTJGYWVMeXcyMkp2bWx4cXhjMmlmZGNUNHklMkYzbnh0YlpGNm50d2M5RUslMkZuRjA1JTJGUG1sMFRNanVyM21iSTJMJTJGYlJaZHE1RlJWUjRmdnZmdHZOV3ZZc3dkY1Zxdm10bjBVMiUyQjdNTG90OVJPdWlMSiUyQng4VkoyZGRxMjh2amdUOGVGcDNyZlFjalFPUHdFd2I0eG1hJTJGJTJGVmpjOFVLdXd1TEklMkZUbzMlMkZPYTN2SFczJTJCVVg4YXBmc3JzdEd4WUQ3MzRpbDNkRmFZMXIlMkZKJTJGOFRKJTJCUjJmbkYzOUxxaTRROUJxUmh6WDF5V2ZaZGgwWmJ4NjElMkZ2TnYlMkJEV0JZMlBlNiUyRiUyRkslMkZ4ZXIyTGt6TWhmTjlsdVRjcVJwc0Q0b2pjUng4dXJuSjAlMkZ6ajdkOFBpeTJXT3g2VlEzOXJyNlIlMkZHdE1WZSUyQktyNFpOaE5jV2wyUDlvcld1WG82SCUyRjI3MkxZbHpXejZSY3V3eE91bWxRYWwxNzJXdVpQZ1RaeDFDWEh4WGIxZEQ5QVl4TE13RGUwWU4lMkZMUlRzY0UlMkZ1bnA1ZHJyTEZaZER0OHA5eWVIOGJlJTJCMUM4dWRUN1pLNktXV01mak1zdmVqUyUyQnpPN0s3WkJkNjk5WDc5Sm8lMkZ1TTQlMkZlWmUlMkJROUJPVEIyT2FKZmpQaXdZc0dhNnV4SFJ6OTlWUnk4eDBuNTliVTN4cW03MUxQbmo1eTFvOFVIbDhjZWU1MFREJTJGNzdzNmhkTWx4VjhWRzhkTVBCc2NkSlQ4Yk1hQmI3WG5GZTdOUEFIamslMkJldTd4ZURWelAxdWU5OWU0WkduamNkS0Q4ZnRMN283blJrJTJCSjhvWFdLVmZFUjZNR3hkbSUyRnVpR3luZDVzeDkyaWMlMkY0bXY3ZlJWckZwN29YJTJGWSUyRlM2WmtpOFg1RiUyRnhwbm5PNmIwd2pqNDhEdWpvazEyRjNncjJFZlB4ZU92enN6OEhYSmUlMkZQV1NaWmxObnhXdjNIWkpESjZaJTJGWG83Sjg1cTZBVUZhRVNDR2ZobVpyMlIzJTJGZHlVV3g3JTJCRDdSYWFuMlhMRkdiSG5BOGZIVGJMaU52ek1HUGwlMkZQbW9oNjlwSlJVRkFVNjIxeFNOeVclMkZaUzNIJTJGZUpHNDdiWm9tejJRMHJqUFc3WFJHUERUb3VPcXd4Sjk1JTJGNEpUWWRjTzFvMmlOMXJIUmh1dEZjWk5Xc2NXJTJCdjRzaDA0cWk4MG4zeDVCclV1dHJ0NGx6Yjc4cDluenZEM0hJMXEyamFlWTIyclZlTTRyV0xvbWY5QjRTMHlxYnhZJTJGN2xNYWRKMnlaZkx6WmVCelFlOWRvS01zWFUlMkZWWkRQdjkwYkhIRDlwRjg2WjFYcWVpdGFOa3gyT2klMkYlMkJqWjBiUnpyJTJGaEh2ME9qZmY0cWhSMFBpWXQ3Ylo3NTF5cVBWNjdZTHpaZGU2MW8zYTUxckpsNXZsc2RkSE5VbmpJZ3JqbDBTZm42Y3B5OGVaMzdXJTJCalFLdmJLNzVidTVaTTN6NDIxUCUyQldaJTJCdmZuWExSbG5EZWdkJTJCeTYxRTg0OCUyQmZadSUyRmZGSlRmbHB1dmpxRDVIeHpiTCUyRndVQXNOUUVNJTJGQ05USCUyRjklMkZwcDlMeGR0RzRmdms5Z1g4U0lLTjkwblRzaDltTWUwZUhMd3EwdTVUJTJCYWlhRmF5YlJ5YTNWM2FrRDZ4MjlKUFN6WmdyZWgweEIzeDdnZXZ4RjFuOTRqdDJ6V1Bvam1meFFjZnpvcWlWcDFpaiUyQk11ajN0Zm14UmwlMkZYckdaa3Y0MyUyRjdyZERraEJvOGVFYmVmdEh0MFdQUHptUExaN0NocVZoTGJIbnB4NWpiR3hRdVg3cGwlMkJROXR5eEdPMDdCcTlydnlmMlBNSEhhTmQzVjNCTlcwVkcyOSUyRmFGeDg3MnN4cWV3UHNjOUNkOXd5OXJobVZJeDU0cW80JTJGRWV0TW4lMkI2ekluUHBwVEh1dHNjR3BjJTJGJTJCbW9NdVdUUCUyQlA2Mzhwc2hPNXMlMkJJSG92MHhQJTJCSlA3MyUyQmo3eDlKZlpMN2N6NCUyRlFHOWk4TjBOZ0tTa3BLcXJNbnR1dDVRMVJVVk1UUWdjZm56Z0JJbVQwM29xcTZPdFlvenNSdllVRiUyQmREWHolMkZvRFlmZE5meCUyRk94YyUyRlFiTnpKTzJpdyUyRlRzNzBaOCUyQkk3ZmE2S1NwUGZqcmUlMkJQUGV5JTJGOG14bTlvenJ6cTNCcnVwc1VGVVdTYUNGaUNxJTJGczlITVBMeW1QR3hKRXh1YXcwTiUyQlpIQndBQUpBaG1BQUJJRU13QUFKQWdtQUZZSVZydTJUZmVyNjZPRCUyRjRQMXk4RE5BYkJEQUFBQ1lJWllIbHQ4cXQ0cnJvNnFxdnRJUU5nVlNh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DZ29LU21wenA3WXJ1Y05VVkZSRVVNSEhwODdBMWc1VldhJTJCbyUyQmRWNWpkV29ObHpJNm96JTJGelV0eXZ6bFhWaVFINFh2bmpuenFxTXE4MzNScEtnZ2lsYndORkZCNWx1aFNlWSUyQnNzZkF5dW5xZmclMkZIOExMeW1ERnhaRXd1SzgyTm1XR0dWVXhWVmY0RThLMnJ6b1I1YmhZS1dLV1lZWVpWek56S1REVG5adE15ZnhHdndGbXU3QXh6VmFZTzFpaHVuQm5tQng5JTJCSWxxMiUyQkY1JTJCQ3hyUHZLcUNUTWhtWjVlck05OFRLeVpucDglMkY0UExwMzMlMkY5YiUyQmQ0RFZxejZacGdGTTZ4aVZ0WmdIdjdjaU5oajk2NzVMV2c4MlNVWmxWVVJUWXRYM0pLTTdOZnZyaiUyRnBLcGhoRldCSkJnQUFMQ1BCREFBQUNZSVpBQUFTQkRNQUFDUUlaZ0FBU0JETUFBQ1FJSmdCQUNCQk1BTUFRSUpnaGxWYyUyQmN0OW9uTkJRUlRrRDEydWV5dCUyRkRnQ3dOQVF6ckFZNlhsc1cxZFhWTVd2a2hiRnBmZ3dBV0RxQ0dWWnhYNDJmRUswNnRjNXYxVkglMkJjdlRwWER2ejNDYU9MZjBvT3hndjklMkJtODBHejAxTHVQenA5WGU1MHVrWjJrJTJGdUxWeSUyQkxRbTBiWGpHZE12ZnVVM0RnQXJHb0VNNnpTeW1QQ096Tmk2dzdmejIlMkZYbWhwMyUyRjNmM21Iak5sTnpNYyUyRlhIZldQR0w4JTJCTm1pN3VHTmVXWmNZeTQyUE8zanAzNlJxWm1MNjJWd3h0WVk0YWdOV0xZSVpWMmxjeGZrS3JXR3lDZWVyUXVIZjhPWEYyajN4SXR6MHdMamp4c3hqN2FjMW1mY3BmdmpaNlRUdzV6dTJXSDhpWWNGSFhLQzR1enMxR2IzRDBzJTJGbFJBRmkxQ0daWWxaVlBpSGRtYkIyTFRUQXZxMW12eExXOUpzWjUxeHdVRyUyQlNIc2phOWRFVE1temN2Tnh2OThhQTk4Nk1Bc0dvUnpMQUtLeCUyRjllQXh0MVNrV1c4SGN0bHNjMGZIYXVLNTJiZkxVUiUyQktLVyUyQnVaaWM0YjElMkIlMkJhbUhqZU5WRTdJUTBBcXhQQkRLdWtMJTJCS1ZpN2VLNXJzTWpwNW45NGpGTzdkdEhEV3diOHc0cUtUbURYNGJYQkc3RGZ0ckEwRThNMTZlMlhQQjhnMEFXTTBVbEpTVVZHZFBiTmZ6aHFpb3FJaWhBNCUyRlBuUUdzbk9aV1JsUmx2cXViRkdYJTJCSWk3SUQ2NEFzJTJCZG03NmM2MWlqTzNFOGozTkh3NTBiRUhydDN6VzlCNDVrenJ6b3FxeUthRmhkRTBRcWFKc3AlMkIlMkZlNzZrNjdmeXZjZXNHSmQzZSUyRmhHRjVXSGpNbWpvekpaYVc1TVRQTUFBQ1FJSmdCQUNCQk1BTUFRSUpnQmdDQUJNRU1BQUFKZ2hrQUFCSUVNd0FBSk5nUE02eGlhdmZEWEpUZEQlMkJ4S3RCJTJGbWh4OTVLbHAlMkJiNzM4RmpTZWVkVUZtYSUyRlZ3aWd1ckk3Q3FNcVBOcTdwbjglMkJNQTd2dkY1bHZDZnRoaHBWY2ZmdGhGc3l3aXFrTjVoVXRHOHpWbWYlMkJhWnVOQUhmQWRsdjNna3BvUEZGbHhIMXhTVjNIbVByNk4lMkJ3RldEQjljQXF1QjJsJTJGVzM4WWgyOG4xalRzNGZOY08zOWJYcWxpR1ZaTnZhMWpGRkdUQ0lQdEwyOEhCNGRzJTJGaUdWWU5mbldCZ0NBQk1FTUFBQUpnaGtBQUJJRU13QUFKQWhtQUFCSUVNd0FBSkFnbUFFQUlFRXdBd0JBZ21BR0FJQUV3UXdBQUFtQ0dRQUFFZ1F6QUFBa0NHWUFBRWdRekFBQWtGQlFVbEpTblQyeFhjOGJvcUtpSW9ZT1BENTNCa0RLN0xrUlZkWFZzVVp4NWklMkZ2d29MODZQSjc4T0Vub21XTDclMkJXM29QSE1xeXFJNnVxQ0tDcXNqc0tDM0slMkI4UmpkOXh1ZlI4NkQ5ODF2QXl1enFmZyUyRkg4TEx5bURGeFpFd3VLODJOQ1daZ3VUUjJNQTklMkZia1Rzc1h2WCUyRkJZMG5qbnpxcU95S3FKcGNUYWE4NE9Oek5jdnJEcnFDMlpMTWdBQUlFRXdBd0JBZ21BR0FJQUV3UXdBQUFtQ0dRQUFFZ1F6QUFBa0NHWUFBRWdRekFBQWtDQ1lZWlUxTmU3dVhoQUZCWXNldXNSMWIlMkJVdkFnQXNrV0NHVmRsNng4VERVNnFqdXJyMjhIRU1PaUIlMkZIZ0N3VkFRenJLYktYJTJCNFRuV3RubmJ0Y0Y3bEo1JTJGS1hvOCUyRlByNHRuN3U2ZW40MXVFOGVXZnBTN2ZPNjh6cld6MUczaVY0OTlYRE9lVWZlMnVtU25yJTJGTzNZeUliZ0ZXQllJYlZWTE9kTDR0MzhqUFBIMSUyRndyN2l1Tm96SG54T25UN215WmtiNjQ3NHg0NWZuUnVsSFUlMkJQdSUyRiUyQjRlRTYlMkJaTW4lMkY4ODFQNnhPTUxtams2WGxzV3MwWmVHSnZtdHdGZ1ZTR1lZYlcxWUkzekJrZmZIYVBHZmxvejNQSGF1TyUyRnNyV3RPdCUyQjBXUiUyQnc4S3NiJTJCZTJqY213bnBzM3Q4UHo5JTJCWUp6OXklMkJueG44OXFOcjhhUHlGYWRXcGRzMUVyYyUyRmx0OHJQT2JZNHRqWHlPQThCS1J6RERhcWs4WHU1elVBejVaYzJNOFRlYkdaNGFRJTJCOTlQYmJ1a0klMkZwV3Bud0xzdk5ZTSUyQktSemZ1SDRPc3p3QmdKU1dZWWJYMFZZeCUyRmMyWSUyQmNzdGo5T01QeElTYU15TEczeEZQNWVPMiUyRk9XYjQ3THh4OGQlMkJlM2VMSXpJQlBIJTJGWnh0Ukg0cnFCTFdPelZ0blQlMkZ4djNaaSUyQlRuNVJlWFBhJTJCNXQ4NkFLeDBCRE9zbHRyR2dSY2NFcmR2azEweTBTRXVtNzdEZ2hubWpudkclMkI3JTJCcldVclJ2UHZFdU9aJTJGejQ2dE01YyUyRmFtRGZtSEZRU1c2OFlJTXJZdGNuQnNUUEMlMkIlMkJQSHUzT2pCWlhIWjI1ekNMbUw4bllJTTVvY1ZVYzNXQlFBOEIzVzBGSlNVbDE5c1IyUFclMkJJaW9xS0dEcnclMkJOd1p3R29vdTNlTEkxNkl3eDdQUm5MYTdMa1JWZFhWc1VaeDVpJTJGdndvTDg2UEliJTJGdHlJMkdQM3J2a3RhRHh6NWxWSFpWVkUwJTJCS0NLRnBCMDBTJTJCZm1IVmNYVyUyRmgyTjRXWG5NbURneUpwZVY1c2JNTUFNQVFJSmdCaFpvdG5OY3RoU3p5d0N3T2hITUFBQ1FJSmdCQUNCQk1BTUFRSUpnQmdDQUJNRU1BQUFKOXNNTUxKZkczZyUyRnpndzglMkZFUzFiZkMlMkIlMkZCWTFuWGxWQlZGZG45OEZjSFlVRnVWOTVqVzc2ak0lMkJqNTBINzU3ZUFsVmw5JTJCMkVXek1CeWFleGdoaFhsMiUyRmpnRW1EVjRZTkxBQUJnR1FsbUFBQklFTXdBQUpBZ21BRUFJRUV3QXdCQWdtQUdBSUFFd1F3QUFBbUNHUUFBRWdRekFBQWtDR1lBQUVnUXpBQUFrQ0NZQVFBZ1FUQURBRUNDWUFZQWdBVEJEQUFBQ1lJWkFBQVNDa3BLU3Fxeko3YnJlVU5VVkZURTBJSEg1ODRBVm02OWUlMkZlT2R1M2E1YmNhWDFVMGlld1BqOExxdVZGUVVETUczMFZWVVpUNVdpM00lMkZGY1pCWm10RmVIRER6JTJCTTY2JTJCJTJGUHI4RnJNeXU3dmR3REM4cmp4a1RSOGJrc3RMY21HQ0dWZFNOTjk0WVBYcjB5RzgxdmpuekNuTEIzS1N3S2dvTEZUUGZYWE1yTTlGY1hSQk5pakolMkY0QlhrZnVVMXV0TFMwdWpWcTFkJTJCQzFpWjFSZk1sbVFBQUVDQ1lBWUFnQVRCREFBQUNZSVpBQUFTQkRNQUFDUUlaZ0FBU0JETUFBQ1FJSmdCQUNCQk1BT3J0NmxENG96dDk0MmIlMkZ2VlZmZ0FBRmlhWWdkWGExRGVmak1tYk5vdSUyRjNqSXNwdWZIQUtBdXdReXN4cWJHbTA4V3gzSDlMNDFmalgwc1J0UVc4NWhiWTYlMkJPSGFOaiUyRnJEdlRmJTJCS3J4WVo2M2ppWTduQW5qcmtqTmklMkJkbXpmbXlJM1VaMmR0ZTc5V0x4NDYxNzV5OWZPWUUlMkJOSVdmMGpzZnEzayUyRnVPbVBpMXIzeXQ1RTVuRmg3Z2R6c2QlMkIxNDNkdllmdjVsTzNZOE1YOTdkVzhqZjluNkhuTm03UGpzODhsZXBhNjY5NVYlMkZIbVBtUCUyRjc4ZGZNWEJWamRDR1pnOVRYMXpYaXllSSUyRm8yckpMN0hiWTJIaHNmakZIYlB6YkIlMkJPdDhlTmolMkZQaEg0JTJCQTNoOGU0VFU2TVlabnRSODglMkJPbTU2TFROJTJCNndIUk1oT2ZSJTJGNWgwJTJGakxXOW5MWmM0N3VEVE9HWkNQMFdkUGowRWIlMkZpTTNQdjdSZzZQMG5BRTFNVDFmSm5Ddkd4b3RtMlZQZDRrVGg5WGNSdmIlMkJmdlRhaUV5Y1pzNCUyRjhnJTJCeDZWJTJGZXF1YzI5cXg1REpueEVmM1dqT0c1eDEzbk5rYWNHUlAlMkJOaXltZDZubk1XZXZ2cGhGN212STZmSEQ4aUhSJTJGejlueG11NTIlMkJzWDNkZk5YeFJnTlNTWWdkVldkamxHOFI1ZGN4SFpaYmZEWXV4ajJWQ3RNZkdQUFdQcjNPenFIMlBER3pJQnVYYiUyQmpEckdQSDklMkZkRHJ0bVBubmRUbjQzTmp5Z3clMkZpNiUyQnpHbmpmRmxRZms4N1RMYm5IWTNMZmpnOXdaTmNiY2VtcThlY2daMFMwWHpGbTFNOFNaJTJCenM5RyUyQlBQeCUyRjJkVG90akZ0eDRuTHZsQiUyRm5iZURaTzM3Rm01dmZZZDQ2UFMlMkZQM00zJTJCMnUlMkJ2SjhXZ200ajlZYkJxNXhvTG5scCUyRk5YdlMlMkJzdHEyajg3cjVFOERyT1lFTTdDYUdoTVBYZk5vUEhUNmpqVkxEcnBmRnhPZldiQXNZOEVNODI5ajhsbjVwUmFOWmN5dGNlcWJaeTRJNnB6YUdlTDglMkZWWGtoJTJCdTFZSWI1cjUzdmlJdHkwWHRySFBsUXQzZ205NWdmamJOTDhoZXRSOTNaOHg4TiUyRmxzRDk5VWxEdTQ2TlBhdURmQXY4c01BcXlIQkRLeWVjck9xTjlVc09jZ2Zzc3NiN3Z6Ym91dDdXOFdtWGVxWlhzN0l6VXIlMkZLUk9jJTJCU3VNZWVpYWVMdDklMkIxZ3p1JTJGSHNndmllT3FSJTJGRE9oMFFIVE45Zkg3Y1dmZiUyRjhTWlZ6YTBQQ0p2eTkzaXNMRiUyRmlyOHR1UEc0NXUzMjBUNTM0d3UwYmQ4NXNoUEJVejk0SjFwdW1iJTJGdjdIT2JrajJ4QkZNJTJGaUhmS004ZUwzbGZlWnhQS1lzZWJYck1rQTFqdENXWmd0WlJiVG5GQXpYS01XbTElMkY5RiUyQng0UXZEWTF4RjNXVUxYZU9oTFElMkJwZDBsR2REa3hiajY0TkhwdVhiTzhvZnViWjhZOXAlMkY4d2NoZmRzMjI4OW91YThhN1pkYzUlMkZxQTNrQ1ZIJTJCMDJOaXI0VnF1ZTRiOW5yRjdETiUyQmxibSUyRkxuSGl6UWRIYWMlMkJ0YThhN3Z4bG4zbE83TkdUQmtveU92V1pIejh5TnRkMzMxOUd0TlAlMkJZJTJGJTJGaFIlMkZEUXh3enolMkZ1WFU5T2I0JTJCTHJ1a1pKSDd5cjdwNzUlMkIzeHFrUDlZaVRGbjZnQUt1bGdwS1NrdXJzaWUxNjNoQVZGUlV4ZE9EeHVUT0FsZHVOTjk0WVBYcjB5RzgxdmpuekNpTDd3Nk5KWVZVVUZoYlVERklqdThlSjYlMkJiR1JkY3ZZUmFaYjhYY3lvaXE2b0pvVWhSUldKRDdsZGZvU2t0TG8xZXZYdmt0WUdWMmRiJTJCSFkzaFplY3lZT0RJbWw1WG14c3d3QXdCQWdtQUdhR3h0OTQyJTJCWnBjQlZobUNHUUFBRWdRekFBQWtDR1lBQUVnUXpBQUFrQ0NZQVFBZ3dYNllZUlhWdTNmdmFOZXVYWDZyOFZWRms5eCUyQm1BdXI1MGFCM1REekhWWVZSWm12MWNMTWY1VlJrTmxhRVQ3ODhNTzQlMkZ2cnI4MXZBeXF5JTJCJTJGVEFMWm1DNXpKNmIlMkZUQ0k2bGlqT0JQTlByaUU3N0E1ODZxak10UEpUWXNMb3NqJTJGVndXV3dBZVhBQURBTWhM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CVHVmOEZia1QyczI3cERmZ2dBQUtoVlVGSlNVcDA5c1YzUEc2S2lvaUkzQ0xBa0JZVkZVVkJRa04lMkJDNzc3cXFxcW9ycTdLYndFMHJMaTRPR1pOZVRNbSUyRnZQZTNQYjhZTzdZOVlSWWI0TXV1VUdBSlN2SVJMTlZYYXc4Y3JGY25mdVZCNUNVJTJGUU43MHB2JTJGaU0lMkZlZnlXM1BUJTJCWUFRQ0F4WmtlQWdDQUJrWDhmOEp4SzNwdnBHM2RBQUFBQUVsRlRrU3VRbUNDJTNCJTIyJTIwdmVydGV4JTNEJTIyMSUyMiUyMHBhcmVudCUzRCUyMjElMjIlM0UlM0NteEdlb21ldHJ5JTIweCUzRCUyMjQ1MjcuMDA0NDgyNzU4NjIxJTIyJTIweSUzRCUyMi0xMTQ2LjAwMjQxMzc5MzEwMzQlMjIlMjB3aWR0aCUzRCUyMjMwMCUyMiUyMGhlaWdodCUzRCUyMjE2OC40NCUyMiUyMGFzJTNEJTIyZ2VvbWV0cnklMjIlMkYlM0UlM0MlMkZteENlbGwlM0UlM0MlMkZyb290JTNFJTNDJTJGbXhHcmFwaE1vZGVsJTNFOOulOQAAIABJREFUeF7s3Qd4HOd97/vfVmDReycIEKxg750iKVHFKqS6KFuyrnzjNJ/jnDjJSTu5vk/uPSflJI7jJDdxkS1bXaIaRYkm1cXeOwmSAEH03hZY7GLbfWYWpNhNQOSCQL77iA+H2pn3nffz/mdm94fZhUU8EEAAAQQQQAABBBBAAAEEEEAAAQQQQGDEClhG7MgYGAIIIIAAAggggAACCCCAAAIIIIAAAgiIAJAiQAABBBBAAAEEEEAAAQQQQAABBBBAYAQLEACO4MllaAgggAACCCCAAAIIIIAAAggggAACCBAAUgMIIIAAAggggAACCCCAAAIIIIAAAgiMYAECwBE8uQwNAQQQQAABBBBAAAEEEEAAAQQQQAABAkBqAAEEEEAAAQQQQAABBBBAAAEEEEAAgREsQAA4gieXoSGAAAIIIIAAAggggAACCCCAAAIIIEAASA0ggAACCCCAAAIIIIAAAggggAACCCAwggUIAEfw5DI0BBBAAAEEEEAAAQQQQAABBBBAAAEECACpAQQQQAABBBBAAAEEEEAAAQQQQAABBEawAAHgCJ5choYAAggggAACCCCAAAIIIIAAAggggAABIDWAAAIIIIAAAggggAACCCCAAAIIIIDACBYgABzBk8vQEEAAAQQQQAABBBBAAAEEEEAAAQQQIACkBhBAAAEEEEAAAQQQQAABBBBAAAEEEBjBAgSAI3hyGRoCCCCAAAIIIIAAAggggAACCCCAAAIEgNQAAggggAACCCCAAAIIIIAAAggggAACI1iAAHAETy5DQwABBBBAAAEEEEAAAQQQQAABBBBAgACQGkAAAQQQQAABBBBAAAEEEEAAAQQQQGAECxAAjuDJZWgIIIAAAggggAACCCCAAAIIIIAAAggQAFIDCCCAAAIIIIAAAggggAACCCCAAAIIjGABAsARPLkMDQEEEEAAAQQQQAABBBBAAAEEEEAAAQJAagABBBBAAAEEEEAAAQQQQAABBBBAAIERLEAAOIInl6EhgAACCCCAAAIIIIAAAggggAACCCBAAEgNIIAAAggggAACCCCAAAIIIIAAAgggMIIFCABH8OQyNAQQQAABBBBAAAEEEEAAAQQQQAABBAgAqQEEEEAAAQQQQAABBBBAAAEEEEAAAQRGsAAB4AieXIaGAAIIIIAAAggggAACCCCAAAIIIIAAASA1gAACCCCAAAIIIIAAAggggAACCCCAwAgWIAAcwZPL0BBAAAEEEEAAAQQQQAABBBBAAAEEECAApAYQQAABBBBAAAEEEEAAAQQQQAABBBAYwQIEgCN4chkaAggggAACCCCAAAIIIIAAAggggAACBIDUAAIIIIAAAggggAACCCCAAAIIIIAAAiNYgABwBE8uQ0MAAQQQQAABBBBAAAEEEEAAAQQQQIAAkBpAAAEEEEAAAQQQQAABBBBAAAEEEEBgBAsQAI7gyWVoCCCAAAIIIIAAAggggAACCCCAAAIIEABSAwgggAACCCCAAAIIIIAAAggggAACCIxgAQLAETy5DA0BBBBAAAEEEEAAAQQQQAABBBBAAAECQGoAAQQQQAABBBBAAAEEEEAAAQQQQACBESxAADiCJ5ehIYAAAggggAACCCCAAAIIIIAAAgggcMsFgHl5eeELp8Xv96uzs1Pp6emaMGGCrFYrs4YAAggggAACCCCAAAIIIIAAAggggMBNEUhJSTFzqJ07d6qyslIul0s2m+2ivurq6m65TO1aGLfczl4YALqScxWSXQ1VJ5SSFEcAeFPKmkYRQAABBBBAAAEEEEAAAQQQQACB3ywQCoUUDofNP4N5GDd1XXhj17m2BtumxWI5356xfG7/jH0b6D6abTlccsZnKTkhRslxIgAczCRf7zYXBoBZY5fJ5krXqT3vKt4ZIAC8XkTWQwABBBBAAAEEEEAAAQQQQAABBG6ggBGoBYNB848RtA3mYdxF53Q6zU3PhX5Ge4FAYDDNmeGf0abxtxHgGe0Y7Q00/DM6N7aPScxWUsF8Jcb45fJXEQAOalauc6MLA8CSRd9SbGqx9r3/v+UMtRMAXqchqyGAAAIIIIAAAggggAACCCCAAAI3UsAI13p7e+Xz+QYd2BkfpU1KSjLDNiOk6+vrM9vzeDyD2lWHw6G4uDgZfxshoNvtltfrHVQAaGyfmDVeBXOeVoK1XfbWbQSAg5qV69zowgBwyj1/qYTsydry8vdk89bepADQJqvNoaS0VLli7YoJedTp9qi9q/fyPbZYZY1LVqwrTqnxNlm8bvW529XVJ3mvFVZbYmSxuZScGqf4WEm9Lerx9KnjmvVtk6wuxcW7lJLmUri7XX0et7p8kj9kfHLbKldyilwJ8YpTr/p6PWrp8CgUCktWm6xxKYqLdSrVFVJf0CZf0KYER0AhX6/cbV3yBkPyX+ecXLaaNU4WR4JSkyyKsfrVY7TnD6hvsO2xHQIIIIAAAggggAACCCCAAAII3NIC535HgxECGsHdYB6JiYnKzMw0A0DjLkIjrOvp6TGDu8HctRcTE6Pk5GQZfxt3Ara0tJjtDaYtu92u1IKZGnf7f1dCuEGqeZcAcDCTfL3bRD8ATJArMVsL771HpSXJyvMd12fbj+jXW09etssWe4xiJ92hsaWlumeKSzqzQ/U7N2lrrVTRcY0ROkfJGjdRt989WVPGhGQ5/YYOHavTh0eusY01QYqdpNLp43T73WMVOLRJTYd3mH019DgkxWrc0ts1ac40TbacVvXJ41q3+Yh6fX5ZXcmKnXi7Jo3P091jvartTlC9O17TM9rVV31S29/bpkq3R43XOymXrhc/Wc7UObpnmVV5MU06+N5WVTZ3qG6w7bEdAggggAACCCCAAAIIIIAAAgjc0gIEgPwSkBtaoNEPAJOVkFKoe55ZqznT8lQUPKnP3/tM77+zVU2Ses6PziZbTKLyVqzVrAVztHqyU4FDH6hi00t6r1w60nINBnu2rLFFmrtojEryQ7JUf6xTZ5q1q/w3BIDOCZq1ZK4efHqZ7Pt/pcbdH+jto1JlZ7Jkz9Pih+7TkttnqTR8TOW7d+qXL36mJo9PvsR0JS5+UvOmFerrJU3ac9Kj3ac8Gp/SLX9jlQ5/cVB1Hq/aBjtzifMUk327nl5jU7GrRlue26Djtc06M9j22A4BBBBAAAEEEEAAAQQQQAABBG5pAQJAAsAbWqBDEwCO0j1PP6JZs0pU6OzSmbfe18HXN2inpKrzo4uVMy5dsx99SvMWzdLibL+6927QyesJAGV8ZNciq80ii7HY/1tzjE/rXv1hfClmmqYuWaZ7nnlcaWd+IfeR9Xplh1TeXijFzdYDjy3SnavGKttfrspt2/X+zzeorMerpuRMpd39jOaXZmttSpne2bhbr286IouMDsMKm/0bS4N8EAAOEo7NEEAAAQQQQAABBBBAAAEEEBieAgSABIA3tHKvFgAaX+o4+45n1Vu/R/7ueiUULFKwz62emm2Ky5klR9Io9dRsldXuUnzBYvU2HZSvo1IJoxYpHOxTd802uTKnKCa1xNxGFpviCxbK11KvYE+rJq96RBNLx2lCskdVR6t1ZM8pna7Zpq5QwOzL57Wqz+PXmPmLNG16oZaW+NVQflZ7d53SSbdHLb1hOcMuTch1amqhXXsr/GqorFdm9Tb1JuSotWCBCnO9io0Jqbo+Vj2WsMKJAVncdqXYHJo8xi63J6wj5QFNz6xTRqxX+5vHSLljVDi/RK66MnlPH9L+3VvlDuUqvniNvrY8XXOmunSmKqiuY7ulfS/puLVU1enzNX7hFGWmuORqadWRijM6UVUnRzhOoe5edTdWKzYlQ8lZOSrJMH7TjVTeLI3JDml8bkh7K6w6c7beNItJKVLyqLmaPsauWIdFByoCyk1J09TCHPW6YtTdfEbtv35JTZZUtYxaoHGFdsXFWnSqKqCcJItmFtu0tyKok1Xd6mmslj02TvFZBcqs2a5YT5OaCxYrPj9bhfk21dQH1VDbavZrcyaY7qUplcqMadORzgmqb4o858qeoZjk0eayxeZUgjHfzUfkay83twmHguYcx2ZMVEza+Mh8S4o35rHtpLwtJ8xli9UWGWNqiVkb3TVbzVox57vzrHobD5jLFnuc2YYjqUDxObPUXbPdrD3jOaMWe+p2mcu22FSzBu1xmWb7xjYBT4viRy1SsLfN7Cs+f4Ec8dmRMcYkm9v11O2Wv7uuv6Z7+mt6hhxJheay1R57cU2bY/Sb+3txTVsjY2wtk7f1hOliBM/mGNPGypVRai6Hz9V0xxn1Nh1WQsFCWeyxZl/OpEK5cmaay6G+bsWPWiy/u1ae+j1m27aYJHVXb5MjIUfx+fPVXb1VQW+7+VzQ02K2b4zJMDDHGJvSP8Zd8nc3mMdj0NcVGWPuHDkS8/vHGGf2ZZj3dZ412wsHfJH5zpqimJQxkfm22s32eluOydd22lw2omzjudi08YrNmGQuKxyMWLSXm7VhzqPNqZ7qbXKmFMmVNd2cq1DAa67n76qWp2FfZIzORLMNR0Ku4vPmmstBb4e57/6eJvXU7DCXba409dRsl92V3j/f2xXwNEUsfJ2mjbG9IyHvopo2+unrqjHbCPl7+2t6umKSi8w5jdT0IvU2H42M0TiHhULqqd2m2PQr1fQpeVuOm+czi9VhtmF4ubKmRuY74DXb6OuskqfhgLlsdcRF5tGo6dzZ5nKwr6u/phsuqeltssdlXKGm282+LqppZ5LZfk/dHrNuEkYtVrDvy5p2JheafUVqepF6mw5FztP9NR05bkvNejVszeN21OLzNW0etxar2YZZ05mTTeeLa/pQ/3Hr6q/pUYrLmWlaRGp6kfzuOnMfzXmMSYrMY1yW4gsWmDUS8LZF5rG31ezL+P+O+Cxz+bKavvBalDv7kppepN7Gg+rrqDT7Na9F1VeuaWMOvW0n+49bmbYX1vSXY6xQb9MRc98vquns6ea+hwK9Zi1Ejtu95rLNmdRf0zmKz5t3UU0HeprNc1qkptNNM3tsmrm/Rq37exrPH7emRZ5x3OaZfVmdCZF5bNivvq7q/uO2v6azpikmpfjL49Y4vi+s6XAocp42ajp9gnqqt/afpxeade9tOdZ/njZqOnItcmVNi5ybLqnpyHEbb9aCcU4x9vGimu5pVE/tDtPW5ko19/2ymjbm0WvUtDHGeeY5LnIt6q/p+r3ynz9uPZF5zDGuRZGaNs6h5nHbdFi+jgqzL2POIjU9STFp465xLbqkpo3j9qJr0cFLarrAfN1jnpv6uvuPW6Omd5vHnHFtMefRrOmFkWtRb6u5bF6LrlrTxrXoRr6+OtFf08Z5+lrXov6aNq+3MRdfi6qN87Qncp6+2rXowpouWKSAx6jpyLXIFpdhtmdcnw2bntqdV78WVW+9pKar+mvaax4jxjn1opq+4rVo65c1bV6LQpdcixb3n6fP1fSl1yLjPL3fvOabNW1ei/K+vBb5Os1rtnktMmu6/1p0UU2fuxYtvqSmcy+6FvU07Lu4pnl9df5axOsrXl9F3jPw+orXV0VynX99deG16D/36yt/b4ccWXPU0Xha9cc3K3vinYpJyFTjiU2KTcox/20se7vqlT3xLvm6m81/Z41fKVfKKDWWbVJ8UpaKZq5Wb6PxvqhasTnz5e5oUtWh95RetEiJWePUcHyTbM5Y5Uy8U21nd6mr4bhyJt2lUNCvhhOblDpqlpJzp5ptG9/7Vzj9fgXdZ+RrPSFbxiz19nrNNpJySpVaONdcLxjwmu25m06ptXK7uWxcb43n4jPGKLNkqVpOfSSbPYbvALyhKd81GrtaAJiUlq8FD/6luk6/Z56QUyc9qkBvm9qPv67kknsUm1mq9mOvmW/mjOe6zmxWb+MhpZY+ar7Jbj/+hhJH32aGDsY2RpCQOukRdVcfVW/DMY1a+IiKx4zVhHiPmv0OnWnvU+O2n8rjdit20uPyh+Pk9/qUnRWvktHxmj0lTtV1Xu0/4lZT0C1vMKjYUJIWjo3Vyqkx2njSpdqyKk05/rxaYgt1pHC15s+WMpLDOrQnqBaHU72jXUpzOzTKatG8Iq9qWsL6YL9VD02t1viMTn1wNFOn+hLVlRKjFL9DztYm1W77uYKuDCXN/S3dOalDE7Pc2nwyX6o/qrldv9B+3aHTiXdp4VyXLH6/DuxsU7MloF6XRVnWGPU1t6vySJkyx4xTyZRJmpvXLb+3Vx8d7dPMSS4tnh6nrYeC2r/vuCp2vaaUovkaO/9hrZrcI3vYoze29Kkk064VpbHacdahimPlCm97XoHcaQoufEaLJ/kU7/Dq19u7VZgeq3vmpGrL6bAOn2xVy+GdsielK2XyQhUf/IlcTcd1aMyzyppRqsXz4nWqzK0Th06rfMcLciTmatTCZ7Us6QsVWMr0Xu0CHS2vU8fx15U4ZpX5RrDj2OuyOFzmfHef/VQ99XvN+Q4H/eZ8Gy/2jXDCqAvjkVr6mPmC2XiTaMy9xeZQ+7HXzQAkYfRysy7C/l6llD5qBhPuis1KmfSoWVPGc7Hpk5Q89mvmsvFmyujX135KnSffVcrER8w3jEa/RjiZMukRcz0jWDLaMAKH9uOvKXXiQ3KmjDH3yQgUjOc6T62Xr/WkuWy8ATXaSCq5yww3jP0zwlBj37vOfGiGCUa/oaDXfO6imrbYzPEbbxiMQMNYTxaruR/xuXOVULjM3AfjjaXxnKdxv9yVH5vLVkeCuZ4RKBp9G8tG6GU8520tU+ep90wzI9gznotJHaOUCQ9GxuiuM9czTt7Gv431nMmjzWUjRDOe6yh72wzjIsdti7nvyePuNd8oGesZb1jN47Zik3qbD0fG6O/pP25XmAGOedzanJH5rv5CPbW7zPEat7MaZsZcG3NuzmMoEBlj/R65z35m7pPV4TL7dWVPU1LxqsgYfV2mrbf5mDrLPzC3sbvSImNMG6eUcQ9ExtjTGBljZ6XaT6wzl52JBZExJuZHxnhinXydleaysb5Rq8njHjDbMZaNwNAcY/kH6m0+ZvYb8nWZbSQWr1Jc9nSzLi6r6UmPmoFvhzHGUYsUn7/Q3MZ4Yxmp6V2mh9G24WP0ZYS4iaNXmstBf4/5nOFq+BrLtpiU/pqeoORx95n9GvOSOukx+dpPq6PsHdPMmD/T4qo1/bpZB0Y9GOsZ9WG0b9S0t/WkuWzUkfFcUsmdcmVOjcy3I96sd6P+ehv3m/2Ggj5zPxJHL1Nc7tzIfFus5no9tdvN0MY4Ni0WW2S+jeO28LbIfAd9/TV9QO4zH0XmOyYxMt+Zk5VUcndkvnvbzZox9s3YR3O+47MiY0wpVsqEh8xj5OKafkOpkx6WM7mov6ZzlDrxEXWcetcMqoy+Itei18zzg3GeiNR0/7WoYrN5PvnyWmQct8sVlzvb3D/jPBSp6S1mOGHWtBQ5N+XPV8KoJf1j9JvPGaGe++yn/cdtf01nTVPSmAtq2jxuj6vz9Pv9NZ0eOTeljY3U9Ik3zBDkfE0fN2r6ETmTRvXXdJ45Jx1lb8rXXmHWWaCnyXwuedz9ik0fHzk3uVL7a3qjGe6ZY+zrjpybim9XXPaM/uM2JjLGqs/UU7/HXA6Hg+Y53HiTZQRTRq2GjZo2j9vdcp/93OzXaosxbV3ZM5VYdIWaLu+v6dhzNT3e3EfzPO1pNtszxtBR9pa5bISXRl/GDw3N4/b4G+YPfMzjtrvedEqZsFoxqWPNfu2uDHM/jHOg8YMVwyXo66/pMZfW9CNyn/3EDESNujXOtcZ+JIxaqvj8eaaL8RM3oy+jpo0gzrwWWR3mele8FjUekvvM5sh8G9eiY6/JlVmqpJJ7+mu6zezLeF3Ueepdc9n4IVPkuC1SysSH+8/TtZH5dtdEztMTL6jp+OyIhVnTN/L11TbzmmuM0bwWHXvNdDA8Isdt/7WoYb/cZ89di+LN54xzRdKYO/vP053m/hn+nac2mHVmzEvkWlSilAlrImPsru+v6bPmPJrn6Ytq2rgWvRWpaeNa5Gk21zPOgbHpEyLHbWxKf03/2vzhUeRa1B05TxetVFz2hdeix9Rd9bl66neb6xnnZHMe8xeaobkx30adX3QtKn1UVltsZIzZ05VUfEf/GN3muIzjqKt8Y+Q8HZtq1mpMeqSmjWUj+Isct2fUfuJNsx6diflmrV5e04+Yx3nHiTeUPP4BxaSOi5ynzWvRY+b5wThPmOdpXxevr3h91X8t4vUVr6/+s76+2mdew83r7bn3DLy+Mq+LxrXDeO137vWVv7tRyRMeUXPVAZ3Z/jONWfzbik8brfKtP1ZCZonGLPq2Krb9RN3Np8xlT3uVKrb9WEXzn1FSzmRVbPsPxSXnafxtv6cu41rUcsJ879zZUqNTX/y7CmY8orTR88xt7DGJGrPot1R35F21lG/VmMXfVijgU8XW/1BO6deUNX6FKrb+WBarVeOW/o58jXvNmzwSxz2kXm+f2VdGyTLlTbnf3CbQ51HJ4m+rtXKnag6sU8mS35bDlWI+ZwSKo2Y9oaqdzyngcxMADnUA6Ax3a8qc5Qp6mhXye8ywxXjxaLzRNn6Sb3MkyN/TYAZ79vhs86fcxh0tjvgc802F8SLIeNFjvCkzlo0Xo8aL5KAvLKfdpSWPPKhx+YVKPNusmIIYhTPCKn/hRZ0+XKGyhNHKmLlAY2bNUFHnDmXE+mWbuFS9FcfUvvtDbakLqKIjLKvsSomzKiPFKe+ku5SVmaI7ezfrZLlb7xxL1O1rZqokJ14Nb3+qmuQCVS25S3dlBjTJW6/Gjz7RgRqrvugbr4fuy9Xs8SHVbPlEB2vitM03TyvnODUhrVX7Xn1T9Y4c9d7+jO5OO6PpribtDs6Sw9uiGd0b9MGxXO1pLdEDqwuU6mlU+SubdSp7slrHTtbytAr5mjr0/larpi+cpttWjlO2e4fOlh3TKx/XKm7yXI1dskTTQtVyV1TrtU21GjtjqlbeM0sZTe+o/tRBvbY9LFvJXJUsWaFZcV2KqS7X7tc+lH3cDOU99JhKAjvVXXNEL2+qkTtUqMyCBZozP10FSW41f/yB/CkFsi1Yo4zj/y5PxUG917ZaBVNn6NEHC6XGMlUfPaTX3tktW+ZoLX3kUWWffUf+ss+0oTJZ5S2+yDwa8+1MNJeNgMCekBOZb19XpC7CIQV6GswXz0bQYdSF8TBqwXjjZoRs9vgcc1ujDaMmjHAm0N1gbmu0YdzhZ9y9ZywbNWWsZ3XEm6GdsRwO9UXa83vMN8bmejan2ZdxF6rxnLFs3H1l7J9xN5uxnbG9xRFn9mWsb2xnvKC/Zk1bbF+O8YKajozxSjVtjLHDbNt4GCfpc2M0a//cGH1dZnARGaMtYuFMMN9YmfseCkSOEWOMniZzTF+OMe5Li6Cvf4zeyBiN9uyuy8cY8ESOR/O4NeYxywyCzh23xnNGCGXYX/O4vWi+s/vHaFikmHN+1TEa822YOfvnu6exf4zGPHZH5js+OzJGc74vHGNfZIx+j3nOiYwxNjJGe2z/fDead6qcH6NRq/HGGOP6x+g024+MsTtSq6GAOT8XnpuuXtONkTFeVNPGOaxLQW/blzV94RivWdONF48x1Ge2ERnjIGraPP9eWtPZ/WPsP27Pnaevp6Z7Ir+m6MvjtsM8t1963F55vrPPH7df1rQx3xcctwOpaaPf33jcfsWa9rZfctwOpKYTLzlujZruufi4vVpNB3ovOG77a9oW8+W56YrH7bVqOnjl6+0Vz9ODrelg//m3/7g9f56+jpq2x1xy3DaYd01eeNyeP09fVtM9Fxy3A7kW9Z+nL6vp67gWnT9PX0dNX3bcGuew7EuuRf3n6euq6a/6+moQ16Lz5+lLa/p6rkX95+lB13Sjed748lp07jx9PTV9ybXIPE83XnS9vep5etDXov7z9GU1fR3XovOvPQZb07y+4vXVBa8heX11yXuG67gWDeQ9A6+vvtp7Bl5f9b+evp73DNf3+srv88hnSVR3Z4u6misVlzpKNodLnvZq2Zwu89/GcrDPYy4H/V7z366UfNlj4tXbXqOEpFTlFk8xP0EW9LkVcqar292h1toyxSTmyOFKNrcx3qMabfjcjerzdJjLxvt14znjrkNnXJp6O6rlcDqVmT9R9nCvQn2d8gRd8nh61dNWJWdcqmISs8xtjE8KGm0YdzF63Y1ypRTIanOYzzlik+VKzlGfu17xaUUEgEMdANq8tZowYYKsVusN3hXjl4AY3wG4RuOyU2Tbc0COsXmyjc9W97svqGzvKX3YnqtxK5dq0V1zlbBrvRx9vQosWiPL2Z0KbntZ75U7daYvTbljipSa6FJSrF3x05YoLy9Fs/q2ace2Cv3i/Sbd/Y07NSk/SZ0vvKKz6eNUdvc39UR2rcZ2nNDm5zfrQLV0Omac7npskeZMSZBly/M6VG7XhpYVenh1puaP9+nYq+tV78hSzx1rNd29Q/k9p7U78U4luMJa6tyt9QeStKM2U098LV2prad17Gdv6MToZeqYtlhrcvapr6lTL36SqoUrp+iuOwoU2vWuju3bo3X7m+QrXqms2ffoyZKzsnu69PPPYzV9aq7uW5amxk9+qWO7d2rzack7eqVS56zRN6a6le9p0ocvnlRSaYmmPLZQtr3vqGrvdr15sEl1vgJZE2dpzdoZmjPeKm1/Va1xRaqd+qTGN76icO1xvVqxXHlFJXpyVbpiA3VqrarSuy+flD0rVwufWi7/Z2+o4YtN+rBJqu69wVNPcwgggAACCCCAAAIIIIAAAgggcF0CfAcg3wF4XYVyvSsN3S8BWaNx6SHZtr6u9tHz5Z64REWVP1NTWZVePTJLM5dO0t135Kn255vU2+VX8lNr5Gg4FwCmqSNtmlZ94wlNHZOtMQnGVwzapb52qXmX3v/wmH7yVvklAeBYld39tB60b1dW0179Yv0pVdT5FbQkaM5D92vKlAJl7XtRZRVhbWhLRXS2AAAgAElEQVSYqwcenaLF0+Pl/vBt+WJTFFi6Rs4Db6mnbLc+TX1MWflpery4Spuqs7S3NVNfn9GrmLOH9fFz76mq6Db1XRoALh+jO5akquYXr+rYnkPaGgjJk7JYCfnL9NTt7UrIsGvdyXzNGSXdW9ypT59/T3t2HNGpkORNmq+Y3Dv09P1WFSeHteUtv/JKE7RgdaJO//hVHf54p7YFQ2qTSxZrkuY99rimT8tW8dmfqcJSqI/SntZ9li3K89XqlYbZyoiL04OFboUzktXtlipfPi1nhkujnxyvhtfe1ukPPtH2sNQw6N9acr3Vx3oIIIAAAggggAACCCCAAAIIIHAlAQJAAsAbemQMbQDYJ9uWX+lUyjxVjbpDKxP3yebp0ebyYo3P69Oc/BZ9+OoJtfsSNP2ba5TYuFfhXW/rUOJiBbLHauE4u7o73Cqv7JSzYIYys5I0M+6Etm4t08/fPH3FAHCNbYuyGvfquQ3lZgAoxWn2Q6s1ecooZe9/USdPdmhDVYGWPLRK8xaMV2bFLtlcTnnHT1PXxrdUt22vtqQ9oPwpRfrGCr9ONCSrssmhxVkn1Xb6kF5/fbc6ilcq/rIAsFi3L05R9U9f0bG9h2V83X5P0iIl5C7VU3d2KCHLoTdPj9LcgrDuHd2mj57boN07jqpCUu+FvwU4xaItbwdVUBqnhavjVfZvr+jQRzvN9toVI4s1QXMeW6tp03I1tvqnOt6Spbe7HtJjU5s0Jden3W2j5Oxo1ISOvXKXzJQnsUjW/W1KTvAqd7b0+Rsfa/vmPao39u+GVhqNIYAAAggggAACCCCAAAIIIIDA9QoQABIAXm+tXNd6QxsAemXb8px2BafoSPIKPTHProJ0l441pyjbs185nVv1/OZuNVtH6e5vrlF640FZ9v5aLXO/LkdutiZ1btTW7Sf00ifNSl30uEqnTdIjoyt1cPdpPT/YAPB4tTZUuDTh3sc0ffFizbPUKznOr54Ul069vEHHNh3QgeTlKlo4Wd9Ym6vezlh1N3qU4/1Yx48f0i8/rFagZJWyBxoAptv1xvF8zS2y6r7x3dr6y3e0Z8dhHe+TvOkL5Rp1p56+O6yiuIA+X9et3NJUzXswU1W/ek3HPtupz7r9ag0nyGLP1OLHV2v6lHQVnP6pDpxO1GunVunrDyZp0Zx4tXbHynt8v0Lb31LDzPvkHbtIJb1BZdvqlOI6oRffPaiNX5y+rtphJQQQQAABBBBAAAEEEEAAAQQQuDkCBIAEgDe0sm6FAHBbTbz2+Mbr/oeWaOrkYsWGrQqWbVbn/vV667BLXSkT+wPAo7Lu+1DexWvlyExU9tnntWVXrdbttqv0/q9r5pxJWh53VDu2lulngw4AK7WhwqqUBQ9r7NwVWlNiU2F8h/z+am1Y94U++fC4Oh2jNWHeHN3/1EplxjjlcreoZ/8r2n/wsN463KvQhLsHHAC64ix66Yt0zZuRqoeWOXTmnRd0aPtufVIn9Y2/Q+kLH9LXJ3Qq312rTb88qoTSCSp9YoXijq1X7YGtenVHvWq9o2VNXqBH107W3HE++T5/TrvKHHqneqEef2KCli3OkcPvU9v2bap89XWVL31E/jkrdGeaTdmeA/JXr9Prn7fpowPc+3dDDzIaQwABBBBAAAEEEEAAAQQQQGCAAgSABIADLJlrr34rBIBflHm1vTVLs9c8olmzJmhWareqdm7W3o82an9jmuwFU/sDwEOy7N2ohmlPyJabp9K+L1Rd3a29lS6NnrVARUVpGhs+qs8+P/EVAsAKbaiQrGPvV+H0FXpqeZZK4qoUqPlIr35Qpg+2GR+OTVDhzPma9/jjmp3jUJG/QeVvP69d+49qs/GLNEvvGXAAGGvr1gsbelU8Y6yW3z1BaeVb1VNVrv2Nkj93spImztb89FY5a05p83OfypM9WUkrH9Ds9HK5fFXauq9Rrb5cWRKnasHEFmXaK3Tko090sMKufR3jdc/a5Vq6dKwKwvWq/GKbPnl+vWqnr1HM3JV6YnaCcrp2qmPnT/XOvj59zg2AN/QYozEEEEAAAQQQQAABBBBAAAEEBipAAEgAONCaueb6t0YA2K7PmxKVNO9RTZ86Ro+NqdH2L3br9fX75A+lqXDiuQBwp0K739LnGY9JxQv1xOwU5SbYZQmG5ev2Kuhtld1/Ups+O/kVPgIcCQADqauUP36ZnnmyWGOcB+Td+2O9ua1HHx0JSrIooXS+Mu/5ph4cZ9MiW732/PvL2rX/hLaFJMvUQQSAoUq98NoeBcYvUeGqh/XI6BjNSLXLH5JCHq+Cnh71OdtVU35cW557X2U9RarPu1tPPTpaS+akKyYQktX8pR1hdR7+mcr2f6w3tvfpbLNTgXCi5j66VvOWzNQc62Ed3L5LP35lm3ypq5Q3cbGeeTxXOZ59atn4M31wsk87am9oidEYAggggAACCCCAAAIIIIAAAggMUIAAkABwgCVz7dWjHwDGyBmTqOIp45QaG5C19rBq2ryq7nHKnjNBWZnJmpTiVk1Ng06cbpIUq+T0TBVPHieXp17h+jKdjZ0opRRocn68kmKssoXD8nv7FPT3SMF2nalu09GTHSqeXKT0BKd8x06oy5WqtuLJGmepUZynQYfKO9TZHZLkUPb4scrISFJ84zG1tXWookMKxRQpIbVAU0pTlGJrVKBhv07WBVTVEvF0pOcqtniKJqRZVWDtVv2+46pvalOd8WTmGMVn5mtcfKOCHp+OVcUqb1SyRhfEyH3whFoam831/DH5csQXaHKRT/Zwh46dqFMgdZQSRk9UaZpTuXF2s69wX59CPq/6rF51dbSq5lC5WvuS5Y4r0pTSNI3Oj5dTklVhKRxUT8N+tdRX6kSd1NVrHDAO5UwoVU5BtnLVpKb6Bu0/UaeQc7QS0/I1ZVKC4gON6q04rDPtQdV139ASozEEEEAAAQQQQAABBBBAAAEEEBigQCAQkMfjUV9fn4wwcDAPl8ul5ORkWSwWhcNhsy2v12u2O5iHw+FQXFycnE6nrFarurq6zPaMtgf6MLZPzpuu4mXfU1yoTqp5Vzt37lRlZaWM/bbZCAAHanrN9ceWzjs/S+OW/a5iU8do99vfl62vQWPHjpPVYrmh/dEYAggggAACCCCAAAIIIIAAAggggMC1BUKhkBnYBYIBBYPGpxEH/nA4nGaYZiQ7YYUVDATlDwTMdo3/M9CHEcoZbdrtdjNU9Hm9ZnuRAHBg7Rnbx2dOVN6cb8kVapTqN2nvnr2qqqqU026Vxdjj8JfjrqurG1YB1S23s2v+6L3zM+SMS5O/z6ua45/IHvYoOyvLnFAeCCCAAAIIIIAAAggggAACCCCAAALREzAytVA4pHDICMIGFq6d20ur1SKrzdYfAMpsx2jPaHeAeZ3ZpJERGW2aWZHFolAwNOi2jJ1yuNIUnzNNTkuvbJ4qVVScVmNthXwdVerztMrv7ToPTgD4FWvvvv/yyvkqssckyKgpd1udHHZFbhM1y4QHAggggAACCCCAAAIIIIAAAggggAACN07AYnPIFpMsh01yWPrU2FCn1sYq9TSXqaf1jHraqwgAbxT36JLS8wFg/uSvKaVglvr6fIqJcSoxMZEA8EZB0w4CCCCAAAIIIIAAAggggAACCCCAwJcCxj1nFquM7xZ0Ouxqa21TZ3ujejuq1Fl/VO3V+wgAb1S9XPhLQEbNeFjpRQvML5csykvRvGmF5q2dPBBAAAEEEEAAAQQQQAABBBBAAAEEELgZAm0dPWpo7lRtc7daWtrk7axRR91htVXtIQC8UeBXCwAXTs/X0/dPk91mvVFd0Q4CCCCAAAIIIIAAAggggAACCCCAAAIXCZw4XaudB06rvL5PdU2d6u2oVme9EQDuJQC8UbVytQBwxbwi/f4T8wgAbxQ07SCAAAIIIIAAAggggAACCCCAAAIIXCZw4FilPtl+TKdqfappaFdve6U664+oveYAAeCNqperBYCrFpbovz21SHY7dwDeKGvaQQABBBBAAAEEEEAAAQQQQAABBBC4WGDPoQpt+uKQTtZ4VdPQJk9bhTrrj6mj9iAB4I0qFgLAGyVJOwgggAACCCCAAAIIIIAAAggggAACAxUgAByo2CDWJwAcBBqbIIAAAggggAACCCCAAAIIIIAAAgjcEAECwBvCeO1GCACjgEwXCCCAAAIIIIAAAggggAACCCCAAAJXFCAAjEJhEABGAZkuEEAAAQQQQAABBBBAAAEEEEAAAQQIAIeqBggAh0qefhFAAAEEEEAAAQQQQAABBBBAAAEEuAMwCjVAABgFZLpAAAEEEEAAAQQQQAABBBBAAAEEELiiAAFgFAqDADAKyHSBAAIIIIAAAggggAACCCCAAAIIIEAAOFQ1QAA4VPL0iwACCCCAAAIIIIAAAggggAACCCDAHYBRqAECwCgg0wUCCCCAAAIIIIAAAggggAACCCCAwBUFCACjUBgEgFFApgsEEEAAAQQQQAABBBBAAAEEEEAAAQLAoaoBAsChkqdfBBBAAAEEEEAAAQQQQAABBBBAAAHuAIxCDRAARgGZLhBAAAEEEEAAAQQQQAABBBBAAAEErihAABiFwiAAjAIyXSCAAAIIIIAAAggggAACCCCAAAIIEAAOVQ0QAA6VPP0igAACCCCAAAIIIIAAAggggAACCHAHYBRqgAAwCsh0gQACCCCAAAIIIIAAAggggAACCCBwRQECwCgUBgFgFJDpAgEEEEAAAQQQQAABBBBAAAEEEECAAHCoaoAAcKjk6RcBBBBAAAEEEEAAAQQQQAABBBBAgDsAo1ADBIBRQKYLBBBAAAEEEEAAAQQQQAABBBBAAIErChAARqEwCACjgEwXCCCAAAIIIIAAAggggAACCCCAAAIEgENVAwSAQyVPvwgggAACCCCAAAIIIIAAAggggAAC3AEYhRogAIwCMl0ggAACCCCAAAIIIIAAAggggAACCFxRgAAwCoVBABgFZLpAAAEEEEAAAQQQQAABBBBAAAEEECAAHKoaIAAcKnn6RQABBBBAAAEEEEAAAQQQQAABBBDgDsAo1AABYBSQ6QIBBBBAAAEEEEAAAQQQQAABBBBA4IoCBIBRKAwCwCgg0wUCCCCAAAIIIIAAAggggAACCCCAAAHgUNUAAeBQydMvAggggAACCCCAAAIIIIAAAggggAB3AEahBggAo4BMFwgggAACCCCAAAIIIIAAAggggAACVxQgAIxCYRAARgGZLhBAAAEEEEAAAQQQQAABBBBAAAEECACHqgYIAIdKnn4RQAABBBBAAAEEEEAAAQQQQAABBLgDMAo1QAAYBWS6QAABBBBAAAEEEEAAAQQQQAABBBC4ogABYBQKgwAwCsh0gQACCCCAAAIIIIAAAggggAACCCBAADhUNUAAOFTy9IsAAggggAACCCCAAAIIIIAAAgggwB2AUagBAsAoINMFAggggAACCCCAAAIIIIAAAggggMAVBQgAo1AYBIBRQKYLBBBAAAEEEEAAAQQQQAABBBBAAAECwKGqAQLAoZKnXwQQQAABBBBAAAEEEEAAAQQQQAAB7gCMQg0QAEYBmS4QQAABBBBAAAEEEEAAAQQQQAABBK4oQAAYhcIgAIwCMl0ggAACCCCAAAIIIIAAAggggAACCBAADlUNEAAOlTz9IoAAAggggAACCCCAAAIIIIAAAghwB2AUaoAAMArIdIEAAggggAACCCCAAAIIIIAAAgggcEUBAsAoFAYBYBSQ6QIBBBBAAAEEEEAAAQQQQAABBBBAgABwqGqAAHCo5OkXAQQQQAABBBBAAAEEEEAAAQQQQIA7AKNQAwSAUUCmCwQQQAABBBBAAAEEEEAAAQQQQACBKwoQAEahMAgAo4BMFwgggAACCCCAAAIIIIAAAggggAACBIBDVQMEgEMlT78IIIAAAggggAACCCCAAAIIIIAAAtwBGIUaIACMAjJdIIAAAggggAACCCCAAAIIIIAAAghcUYAAMAqFQQAYBWS6QAABBBBAAAEEEEAAAQQQQAABBBAgAByqGiAAHCp5+kUAAQQQQAABBBBAAAEEEEAAAQQQ4A7AKNQAAWAUkOkCAQQQQAABBBBAAAEEEEAAAQQQQOCKAgSAUSgMAsAoINMFAggggAACCCCAAAIIIIAAAggggAAB4FDVAAHgUMnTLwIIIIAAAggggAACCCCAAAIIIIAAdwBGoQYIAKOATBcIIIAAAggggAACCCCAAAIIIIAAAlcUIACMQmEQAEYBmS4QQAABBBBAAAEEEEAAAQQQQAABBAgAh6oGCACHSp5+EUAAAQQQQAABBBBAAAEEEEAAAQS4AzAKNUAAGAVkukAAAQQQQAABBBBAAAEEEEAAAQQQuKIAAWAUCoMAMArIdIEAAggggAACCCCAAAIIIIAAAgggQAA4VDVAADhU8vSLAAIIIIAAAggggAACCCCAAAIIIMAdgFGoAQLAKCDTBQIIIIAAAggggAACCCCAAAIIIIDAFQUIAKNQGASAUUCmCwQQQAABBBBAAAEEEEAAAQQQQAABAsChqgECwKGSp18EEEAAAQQQQAABBBBAAAEEEEAAAe4AjEINEABGAZkuEEAAAQQQQAABBBBAAAEEEEAAAQSuKEAAGIXCIACMAjJdIIAAAggggAACCCCAAAIIIIAAAggQAA5VDRAADpU8/SKAAAIIIIAAAggggAACCCCAAAIIcAdgFGqAADAKyHSBAAIIIIAAAggggAACCCCAAAIIIHBFAQLAKBQGAWAUkOkCAQQQQAABBBBAAAEEEEAAAQQQQIAAcKhqgABwqOTpFwEEEEAAAQQQQAABBBBAAAEEEECAOwCjUAMEgFFApgsEEEAAAQQQQAABBBBAAAEEEEAAgSsKEABGoTAIAKOATBcIIIAAAsNKIByWwsNqj9lZBBAYKQIWYyAW8z8eCCCAAAII/KcRIACMwlQTAEYBmS4QQAABBIaNgBH+hcw/pIDDZtLYUQRGioAR/Fkkq8Vi/k0IOFImlnEggAACCPwmAQLA3yR0A54nALwBiDSBAAIIIDBiBIKhSPgXCo2YITEQBBAYRgJG8GezWmTtDwOH0a6zqwgggAACCAxagABw0HTXvyEB4PVbsSYCCCCAwMgWMD72GwyGFQkBR/ZYGR0CCNyaAsZdfzabRTarcSfgrbmP7BUCCCCAAAI3WoAA8EaLXqE9AsAoINMFAggggMCwEDAyv0AwcvefEQBG7sCxRD6GxxvxYTGH7CQCw1EgHA7L/NaB/h88EAAOx1lknxFAAAEEvooAAeBX0bvObQkArxOK1RBAAAEERrzAuQDQuAPQeCNu3IFj6/8iLuMvHggggMDNEDB/6BAKy/zmAePcwx2AN4OZNhFAAAEEbmEBAsAoTA4BYBSQ6QIBBBBAYFgIRAJAmR8BNu7IMQJAu7X/LkACwGExh+wkAsNRwAgAA0YAaJyECACH4xSyzwgggAACX1GAAPArAl7P5gSA16PEOggggAAC/xkECAD/M8wyY0Tg1hMwgj/z6wcIAG+9yWGPEEAAAQSiIkAAGAVmAsAoINMFAggggMCwECAAHBbTxE4iMOIECABH3JQyIAQQQACBAQoQAA4QbDCrEwAORo1tEEAAAQRGogAB4EicVcaEwK0vQAB4688Re4gAAgggcHMFCABvrq/ZOgFgFJDpAgEEEEBgWAgQAA6LaWInERhxAgSAI25KGRACCCCAwAAFCAAHCDaY1QkAB6PGNggggAACI1GAAHAkzipjQuDWFyAAvPXniD1EAAEEELi5AgSAN9fXbJ0AMArIdIEAAgggMCwECACHxTSxkwiMOAECwBE3pQwIAQQQQGCAAgSAAwQbzOoEgINRYxsEEEAAgZEoQAA4EmeVMSFw6wsQAN76c8QeIoAAAgjcXAECwJvra7ZOABgFZLpAAAEEEBgWAgSAw2Ka2EkERpwAAeCIm1IGhAACCCAwQAECwAGCDWZ1AsDBqLENAggggMBIFCAAHImzypgQuPUFCABv/TliDxFAAAEEbq4AAeDN9TVbJwCMAjJdIIAAAggMCwECwGExTewkAiNOgABwxE0pA0IAAQQQGKAAAeAAwQazOgHgYNTYBgEEEEBgJAoQAI7EWWVMCNz6AgSAt/4csYcIIIAAAjdXgADw5vqarRMARgGZLhBAAAEEhoUAAeCwmCZ2EoERJ0AAOOKmlAEhgAACCAxQgABwgGCDWZ0AcDBqbIMAAgggMBIFCABH4qwyJgRufQECwFt/jthDBBBAAIGbK0AAeHN9zdYJAKOATBcIIIAAAsNCgABwWEwTO4nAiBMgABxxU8qAEEAAAQQGKEAAOECwwaxOADgYNbZBAAEEEBiJAgSAI3FWGRMCt74AAeCtP0fsIQIIIIDAzRUgALy5vmbrBIBRQKYLBBBAAIFhIfCVAsBwSCFPrVrrzurA7tNq7OyVW1YllsxWbtE4zRgVr1SXXdZhIcFOIoBANAUIAKOpTV8IIIAAAreiAAFgFGaFADAKyHSBAAIIIDAsBL5SABgKyF/3kQ59+r7+4f95XdtPNeisJUajH/pzLX3gCf3xnQWamOWSY1hIsJMIIBBNAQLAaGrTFwIIIIDArShAABiFWSEAjAIyXSCAAAIIDAuBwQeAIYWDvWrb8wtt3/S2/udPd+tIdafcFocSpz6pmSvW6I++vVRzS9KV4xwWFOwkAghEUYAAMIrYdIUAAgggcEsKEABGYVoIAKOATBcIIIAAAsNCYNABYNirkK9dp975e3244R39w4cdqmv3yuUIyONapKKZq/T7f/akls8o1LRkPgQ8LIqBnUQgigIEgFHEpisEEEAAgVtSgAAwCtNCABgFZLpAAAEEEBgWAoMOAP3N8rsr9OE//702rP9M6xrzZHd6NS6lWSfqMmXLm6fVf/w93btoou4ZHTssLNhJBBCIngABYPSs6QkBBBBA4NYUIACMwrwQAEYBmS4QQAABBIaFwGADwFBXmTz1O/X83/5M72w+qX2JyzQuz6OVo8r0wTaPzvrHatpT39PDq+bq2SU5Mj4FbB8WIuwkAghEQ4AAMBrK9IEAAgggcCsLEABGYXYIAKOATBcIIIAAAsNCYLABYF/9NnWUvaO/+bsP9PZOr9qmPKO7pnXpW6Xb9cMXT+qjsiTFL/w9rX14hf7ym9OUJCluWIiwkwggEA0BAsBoKNMHAggggMCtLEAAGIXZIQCMAjJdIIAAAggMC4GBB4BBSV417X1L5Zt/on9aV6kvmnOVu/q/afVM6emi/frXf9qo9Z+1qDH3a1r16P36gz+8XyUuKZtfBjIsaoKdRCAaAgSA0VCmDwQQQACBW1mAADAKs0MAGAVkukAAAQQQGBYCAw4Aw14p2KIT7z+v7c//QM/tj9XphNm67Tt/pgdnufRQ1kk9///+WG++vU87+iZr6ppH9I0//R0tzbZpYoptWJiwkwggcPMFCABvvjE9IIAAAgjc2gIEgFGYHwLAKCDTBQIIIIDAsBAYcADo75B6Tuizl17Uun/6qT7qmqi+8Sv1jT/7Xa2anqT5ibX6+Ed/ow/WfaDXyuMVv+hRLfz2n+qbM5K1vChelmGhwk4igMDNFiAAvNnCtI8AAgggcKsLEABGYYYIAKOATBcIIIAAAsNCYKABYLC7Wr6qzXrzV+/oP/7tA1Vm3K3shffpD763WosmJKvI0aETb/ydPnlnnf754zZ1FN6t/Hv/UN+7f4zWzM5WrEX6TfcBhgO9CnSeUVVljQ4dq5cnEFLfNTWNWNEie2yCYhJSlJ43Wjk5mSrMSpTLbpX9XOoY8kmBTtWVnVTl8VOq90ldgYFPk8VqU+KYWcotLNbUHJcSY6yXNRIO9ikc8KqrtU5tzY2qqW9Xe5dH3b19CobDCsoqWexyuhIUm5imzOwcZWZlKDstQQkuh5zXSkpDfsnXqMaqah3ZW642n1P+uHQVz5yiUQWZyokNyN/VLHdrvWqr69XY0qnWnoACISlsscoWm6i4lAxl5I1SXlaactMTFWOzyHH5MM6Py99eqd7GY9pX0aWqrhg5c0o1ZnSOphUny6FrzWlYQU+z/B2VOnKiXuVnO+STUwnGHJVOV3FqrHITzlWEUY1SoLdTXne7Wlta1NrWrpa2TnV7fPJ4/TI+gB4yKqjfzpWYovScfGVlZyg/I1Euh1WOa6bMBkJAvp4OeTpbVF/doKbmNrX19Kq3L6g+owPDyB4rR3yq0nNylTNqlHJSXEqNd5q1dMXm/Z3mnBzbX6Hy083qUqKSRxdrzKypyo2zKvWaH38PGaOWu/qoms+e0tF6n9zObCWOmamJeUkalx5zeZGGA5KvSc3V1Tqyr1wt/kT1JeSqdPoYFRakKdmuL+v+8uqU/B3qaqpT5eFjqm3rVqPfZs5pVn6ROadp8Y6r/9KeoFd9ng51NFSrobFZVQ2d6vH65fMHZYwkMouXPOxJkjNHE6YUq2RsnlIcMucpEAzLCAKNjWw2i2xWycpPCQZ+UmILBBBAAIFhKUAAGIVpIwCMAjJdIIAAAggMC4GBBYBheRsPq233f+i5Vz/X371ySo55v6PZdz2k//F/zNC0UUlKCvnVvuvftW3T6/r+c4d0IjxLlqnP6K9+f4GevGu8MqzSFeKMi6yCnkZ5Tr6h9W9+oL/9509V2+uX+5qaRnJlU1x6odJGl2rGHat129L5um9BsbITHIo/F2z5W6WeU/rwZz/Xm//2C33aJpV7Bj5NVkeMih7/v7TigSf0vaWZKkm7PN0J+ToV6mnS6f2f6MDOrdr42SEdPlWn6sYO9QalPiPEssUrKbtIWcVTNXfJMs1fMFeLZhSqKCtRSUbGdbVdC3RLrVu1Zf0G/eB/vKSDbclyZ8/Q49//nr52z1wty/Co+/Qundn3qTZ+8Km27i3TweoedfvDClqdis0Yo/yJczTn9nu1YuFULZ85RhkuixKukXWx0BkAACAASURBVJy5j72lxi0/0l+9dFrrK1KVsvQ7Wrt6qf77YxMVLyn2qowheet2y33iDf3g//tEL717Qm1K0eiVa7T0O3+qR6ema0Whq39roxqD6mk4pZbKI9q3d7f2Hziq/YdO6Uxtq+rbuuUNSQGL07RLzh6t7KKJmrn8Li1aOFur5hrz7dT5PPFK+xT2SyGP2muOq+7EXn2y8TNt33lQh6sb1dDlU6fRgTVWzvhMJeeXasbSFVp2771aNjlbUwqS5bJeJezsPmnOyT//3y/p5Rf36LSKNHH1o3ri+3+k2/KdmpJ8rToz4m2PKjb8SLvffk7/9EmbzqQtUfHj39fvrhirp2elXr5xsNfsb9fG9/WDv3pJe7uL1V64Qv/lzx7X/XdN18R4yXW1pD0cVNh9QuU7P9Qbf/8v+vBQlbZ0OZSy7DtacNcj5pxOy08w5/WKhN4mddWX6fjn7+nTL3br/a1lqm7uVovbKyNPN0LAyx6usVLqMn3ru4/qG99cqYkJUoqdAHDgZx+2QAABBBAYSQIEgFGYTQLAKCDTBQIIIIDAsBC4/gAwLIV71F6+Q2Xr/l4vbjyqn2zzqeSRP9JtDzys79xeoLEZsXKGg/Kd/bWOfLFBP/zHt7W9JlFnExfrt/7463rk4WWakWJT6jVvb5OCPQ3qKXtN7657X//zBx+bAWDXNTXP3QGYqNikdGWOKtGYaQs1Zdl9WjWnWMsmZ8hlkexmAFimTT/+mdb96Dl93CadHmQAWLz2r7VyzVr9ybIsjU0/FwCGFfR2qLfpmI7u3actn+5SeW2NymvqdLa2RS2dPrm9ktMZktUaVq9XssYkyJWUoey8POUWlqhw4gLNmTtTK5dOUV6i/cpWAbfUukVfvL1e//AXL2h/a4q6sqdp7fd/R0umpqrg1K914NBxbT1yRpWVdWpo65I7KHm9fvl9QVlikxWflqWsUcUqHDtLYyfO152rZmj2lALlxFrkvMKdgF1H16nx8x/qz184qXfL05S6/Lt6cs0y/fkTk5RwtQAw6FW4t0Ynt/5aW155Tm/uqNJnJzrlVYpK7nhIt/3Xv9AT0zK0cvS5ANAnqVunN72mA5ve1ftHGnS4qlVNLR3q6vaad5kFw1LIYtw96VBMXJLiklKVWTBa+eNmqmT67bpjyUStnFuoRJvMu02/fIQkf5vaqo7r+McbtedYuXZV1Ku6skb1Da1qdXvVZ6xvtyvgDSgsp+zxacrIL1T+mLGatOgezZk/X3fNzFZ+cszlIXZ3mdSyRf/0Vy/ohV/t0ikVq/TBx7X2r/+7luc7NS3lNwWAPSpf/8/a+dZP9IOPWlWRtkzFT/61vrNynJ6ZfaUA0GPWwI7339M//sWL2u0uVvvo2/Xdv1yr1XfP0KSEqwSAYZ9CgS7VbnlFOze/p+de36mD1Z2qDziUctt3tfCeR/UXaydpWn6iOa8XPfwdCnsbdWDTRu3dskXbT5Tr2NlGVda1y93bZ95B2X8z3+WDjRsnpdym3/rDx/X0s3eolABwWFwf2EkEEEAAgZsrQAB4c33N1gkAo4BMFwgggAACw0Lg+gPAkMJ9tao98LE++Ze/1Vs7m7W+NlPLv/On+trDq/XEpIT+j3KGpO4Tqtz7sV79Xz/Sr/e16ZO2HH3tj/5E9659UA+UuJSfYLvmdwFeFgD2OeSJiVd6ZrIS4mJkfOL24rvjIrFD0Nctn8ettrZehTKmKHHuN/XNx5fq2QemK8dpUUK4Q+qt1LbX12nzS29pR4dU7T03TUGFQ355Wpvk7upWp88me2KK4tMylBxjlev854iNT586VfC172j+ynv17Jw0FRqfZ1RYIV+H3E3lOrPnfW3a8LFefvVz1VuT1e1IUEpSnOJccXI445QcF5LTFpC7q1feXo/8fR51dbjV0+dUOPc2zVl5l558erXmlaSqNMdlfpTzokzusgAwSZ0ZE/XgH6zWhAyfAr9+QXuq3NrX7lCs0ymXy6n4RKeCXp/6unvk9Xarp7tbHR3d6oufqJi8xXrytx/TfXfP0/xRcUqNtV32Me2BB4BB86O/nqot+vStd/XLH76s/V0BVXgdCodTNf6OB68QAPZIatXu536oz19+Ue/Wu3TW61SM0y6bxfLlR0PDRhgdlN/4qHBPl9q6fPLFjZVj7Gp9/al79H9+Y6lK4q1KvzBoNj4y6z2ryl2b9P4//G9tONKsD1vilJwUp4S4WDntDsXFx8iV4FBfV7d83W719rSro8ur9h4pbdEzmr1qjb775FzNGp2qrEvvlhwmAWDI1yhfR7m2PP9DbXzv13r5YI/q3UFZrHal3vZdLbhiAGgcXyH1tZ2St26nXv3XX2n9+i+0sztBvc4EpafGy2l+hPySe1aDHvl7e9Ta3KluFcpHADgsrgnsJAIIIIBA9AQIAKNgTQAYBWS6QAABBBAYFgLXHQCG/Aq07NTRzzfqp3/7C31+JlYnHDP19J9+W2seXqFFWefu7AtLwWa1lG3X9p/+jdZ9clzPHwxp0tf/XLc9uFa/vzRbEzNjr/79YsaHQC+9A9A2UTHFc/Xo03do3rRRKnJJtouyhqAU9qmzcoeqj2zVuncP6lCVVd2J03TPt57SI996VIuy7SqMC0rBXnU0NKqlvlEdfpkfKY08euT31OvQqz/R9s/2aFNNgjIW3auZa57QHaNdmpRuhHyRh8ViVWzmaCWnZyo/yS6XEQaFQ/Kc/URluz/WL3+1WdsPVOp4Xaec45Zr1LTFunflVE0enaG8RKecNuN7zgIK9HnU3XJGbWcP6tONW7V9xwlVhVPlKFqo0fMf11MPzdaDK8YpwyHzo6fnH5cFgDFqScjV3NvylBAfq+rjPRo9c44mL12oqbmJyk+JkdNulUI+8/v12ip26eiendr4/k6dbgurxZGjwmVPa9ldd+v3Hi7V+Kx4JV2S5Qw4AAx3yV13TCfe+let37hNP/vorLqCYXnDDgWDyRp3+9UCwDYdXL9Jh7/Yp7rMiXJmFWh0bqoSY2yKPTfpIeP7FXvUdOxjnd7zkdZ9VqUjtVb548Zo2def0X3felr3FLk0Me3LOTO+90+eUzq9bZPW/a8f6LOWFB1MWahVt03X3KlFKkqPV6LLrhi7RaG+bvU0nVLNnnf10ZajeuuLOoXTZqpo9u168g+f1R2zx2h+pv3i43tYBIBhec5+ruYjb+tfn/tY7316XFUeqdcfkkVWJV81ADS+GLFHjfs/UMX7/6affHBa7x/tU2/2Us1cOE8P3jtbhclOZbguCfbdR9V4crde+ckm7T4Tq5qU2/QsdwAOi+sCO4kAAgggEB0BAsAoOBMARgGZLhBAAAEEhoXA9QWAYRm/mKP7+Gvavuk9/d2PPtYx3wT5Su7Td//gPj1093SNcUlx579zrFfdtYd0ZsMP9Mp72/WD9dVKWPw7mnHnY/qTtdM1uzhVqZfkJxdiXRYAOucqacqd+u5frNWdS8abHx+84IY883vjFPbLXbNT1Yc+1q/+5XVt3latI905mv/s7+re3/1tPVAco4nX6lSd8rkrteUf/1Lvv7lZL5xKVd69z2rF7/6h1k5K0Nzca3xzYahXYX+nTn/4C23duF4/fvuoTvYkyZdVqvnLV2nxksW6Y8E4jc9NVma83bx70WJ8U1rIp96OWvP71HZs3qStH3+uT/dV6Iw3Sz1Zy/TYsw/rscdWanamU9kXJoCXBYAh1TuTlV+crYxRY5WQN1NLb5uv25fPMsO8zHiHGZhawgGFAj3qqj6kU/u36bMPPtCnu05q6/E2+UfdqdJlX9Pv/dfVWjQ+S+Mv+SK9gQWAYfW1HFD1kc/0zk/+f/buA0qq+u7/+Ht2Zvsu2wvs0qv0LkhZ6VJEUKxYY4vG8phmNMn//39KmrE8SUxTEzvGAkgHpSrSe5O6S91le+87M/8zs5jQYSY749y7nz3HJ89J5t7f776+Axze3pn7Jsu2ZLMyL46UyHKibDWczAsnbdjUS3wEuJKTe46Qcywfe2p7opJTSEuKISI4yP2gEvePox6nvYrCw2vJ2raM995ewqpNxzhYHkmnmx9j2P1P8WC/WAa3OuubCV0BsPIQWTu3sujdzzhhbU11p6GMGNSV3l1a0So23L2GewlHDTXFWeTtXcayeUuZ9f7nHChPwNF2CGP+43mmZfTm1q4RxgqA9mqcdYUc/nIuW+a/zZsr89h8opq49GjqyisoP11CWMbTDLzYHYDOWnAUcOizD9jw2v/w1o4G1lWkk55xP5MmjuLhm/qQFh1CbGjQuXfmFm3g+PbPeeln7/HZLieHFAAN8WeCNikBCUhAAv4TUAD0g7UCoB+QtYQEJCABCRhC4OoCoB1HXRnZK15kxaK5/PfHR8lLvYHkkd/l+bt6MH1IGtGu79j75xU7qS/OpHTXO3zw0XL+50/rqEi5gTZDJvPDZ6eR0TedjuGXfsiF5wGwcWFnfQ5lp3by2W9/wcKlW5l7Io5r7nicsQ895v6Icq+kyz2K9d8IgHW5OCozWfLyiyz6ZCHzjzsobzeOhJHf5ZkZPblleFvibUGEBlmwnHNnnROn6+OsDjvV2es5um05r7/8D1ZuOcm+2hj63/99xsx8gHt6teCaxLP2fkEArOB4UARBLfrTb9RE7vvBPQzvkkyvhGCCzv7obKMSToeduuIjVBxeyKy3F/Pn19aQTUvi+o1i8o+f5cZrOzGhzbnB8+oDYOPHsYu3vcn2VZ/wize2sCU3lsqkoVzf+gitQ07y+RYHkX0mXyQANu7P4XDgtLsexuH6rHeQ+xrOdTtzHfZ8KnL3sfKl/2Tx4tV8lGkhauz36HPbD/jRyCQy2p/1GAv3HYBZ5GQXsH6XhYT0FK7p05ooa5D7rj/3Gmf/inVW4Wg4zZ5P32LN73/JB4ct7A3vQ5d7/pO7xl/LM8MSjRUAa/NxFG1l8Vv/4J2XZ7G5KpnqxFSGjmlN+bHjHFqzG2fG0/S6WAB0VELtMbbNmcXiF37F/JPRHInpw7DHf8r0sYOZ2SuGYOt5fi4dBUBD/BmgTUpAAhKQwLcnoADoB3sFQD8gawkJSEACEjCEwFUFwIYS6suPs+HNF1gy/3Pe2uYg/Nrb6D/zaR4alsL1nWNwfdjy7E+pOqrzqMtezdIPP+UvL37APuc10GUkt/3gu0y87hpGp4VeJOo0knkbAKk7RdnJnSz6zS9ZuGw7808l0vvux5nw6He5pXMEPc76GO+Fw/E+ADYU7aH61Bpee+kD5i7Yye76trQbdRNjvvMwU/skcG3baELP/x6/8zbgqDxOYdZWVr35KgtWbufjPbUkjHiQvpPu4fvTOzOkYyyue87ckeoiAfBURDxxA2Zy/Q2TeOruYXRLiSTJteglfhy1BdhL97Dqg1nMfe0dVp4KoajVtfR94KfcMbo39w2Id8/zm5lebQB01OThKD/K6g/e5LMFnzF3eyXV6f1pP+E2htQsIyZnHe986cTSc9IlAqAHv2wcBVTm7mPFb/8vixZ/yUdZoSRPepzB9/wHjw+KZ2jrbx4u4uqKrscHl1JZWUtOYRAR0REkJkVd+P2K/1y+DpylZH7+Dtve/CV/2VzFuppOtJryLHdNGc6zU9q5HwTyz+gdsB8Bdn0kv5yyE7vJWvU+cxd8xftLD1DZfgLp3btw29BKsrbuZNGHm3FcLgDWHGPrnPdY+JtfszC7BVmx/Rjx5M+YPmYQd/WIxnb+9/8pAHrwRtZLJSABCUiguQooAPph8gqAfkDWEhKQgAQkYAiBqwmAzqqjVOXu4KPf/I4FC7awuiSdbjffw5Snn2RyuzD6uL6k7vwfewVUZ7J5zgfMf/FlFp+K5GhsH4Y88hOmjx3Eff3j3R+3vMgDZz0PgE4HTkcD9aUHyTu8kTmv/JllX2TyRXl7rrvvIaY+cp/7jrZOMf/8jPJFZuNtAHRSfXw1Jbtn8T9/+JKPVxVTlpDBuDum8+Tzd7o/rpx+1idRL/2mqKWm8AjHFr/InIWr+M2849S0uZm2Q2/l/zw1nDH9WpEUROPDOS4IgDXkxqbR5c7nmTxlIk9lpJIcabvgQR7nrl0LzhIOLniDDe+8xGubK9ke1JOWU57jgSmDeWZCG1z3HH4TuK4cAF0P5migJnc35UeW88arc5m7eDdHrO1pP3YSEx+7n857/0r9xrn870ondd29DYCuOxhd866nrvwYRce2s+QPv2PZqj18VpjKNbc8yNj7H+bWblH0Tr7Mx7adrrsvHTjsDTQ01GO326mvb3D/01Bf2/iPo4JTm+ZzaNFrvLWhhPVlrd1PP75z2vXuJ+We8/TjQA2Aznoayo9wbNtKVrz+B+ZvOc3SkxF0mPgY113Xk/s7bWPTZ1/wp7+su0wArIK6k+yaP4vPXvk1c1zf/xnWg4EP/Ihp44Zyz8Akwm1BuL5m8pwf3QFoiD8DtEkJSEACEvj2BBQA/WCvAOgHZC0hAQlIQAKGELiaAFh3egNFB5bwvy99yrw1eRyNGMq4mTN4+Pu30Sc2iDYRF8l4zjqwl3D0i4/YMesF/ry2nC9K0mk1/klmTM3gRzd3ITrI4r6L6oJ2eP5DQK7wHYDOhiocNYWc2P4Zu79awnufbGDTyUgKW03m9vsm88A919MlKojEs58Ke8Gq3gRAl56dkr3zyfniVf77/QN8uicEa4+Z3HLrBJ57fAQpNoi9WOW8YH0HDeXZFG9/m/lzl/LLv24kr8VI4vtM5kfP3sT4oR3oEHbmuw8vCIDBFCV1ZewzP2HK5NHc0jXC/eTiS9//51rc9fSTOnLXv8uBRb/nF/NPsrqgNTHDn+SBGcP54W3XEA180y6vGADd8y7m+IZF7Jn9Z95afZxVx0Ox9bmNsZMz+O7dA3As/18OLf2QV7wOgI2RsaGmgpryAk5s/5y965by4cItbM4OpyhlAtPvupF77xlDj1gbqec8OeVccKe9Dkd9NeWFeZQUF1BYUkxuXgG5OXnknTxBfn4uhRXl5J46zumswxwvqac8spPBAqADR30FxXvmsGnFIv781mp25CeQH9mP2797NzcMb0X/ukUsnb2cl/98mQDorAdnGce//Jg9H/yKP35ZxoqcBJKuncmkKWP57u3X0ibaRoLr8dxn/ygAGuLPAG1SAhKQgAS+PQEFQD/YKwD6AVlLSEACEpCAIQQuHwBdkaie4j0LOPbl27zw9g4Wb6+mIroXgzIGcsOk/qSGQIuLPtCj8djSIxvJ3TKPhTtL2V4YT1iXGUydMYkffm8sbcItJF7k2As+Amxpjy29NxOnX0fvrqmkhZ1756DT9YCD2hKy928j68Betp8Opya2B20HTWHKmN5MGdGeWCuEXTbEeRMAXddYS/6Wj8hc9Ft+NT+bJSeTiM1ovEvsZ3d1P/cusSu8Ixw1BdQeXcDiTxby618tJCtkEKE9JvDMT29nwogudIsE1wOHL7wDMIrSlN7M+PmzTJkygrFpVqLOfUrKJVZ2UrJjFkdX/ZGfzzrMkqxEQvs8yAMzR/GT7/QnDvjmW/QuHwAdBNcUUX16KxuXzGPe395h9elYTkT0YOCMh5kyri93j4gjZ95v2fzpB+4AWHvFOwDd70xqS3IoO76PQ6crOFboClEN2Osqqa0oJufADo7t38fu0ihq47rTpt8kJo/ty5SRHd0PmTm3/7niYT11lcWU5WRy4mQuWSfyKS4upLikiOLyUgoKiijIK6LwdDZFxUWU1DRQWV1DTVU1dXYnQYldDRUAwxqKqCk5yrb5f+fzJSt4Z3UuVclDSR08nYdmjmRsTytxxz/ik1nL+O3lAqA7FtdTenA1uRve5/XZW5i/KZ+8qP506dOb8aN7kRYTQUJECKE213c2nnm7Vewn/8h25r67hu0nIsiOzeBBPQXYEH8uaJMSkIAEJOAfAQVAPzgrAPoBWUtIQAISkIAhBC4fAOuACo4uf5Pt/3iFP6wpZvXhGpxBNoJDggkNsbn/sn/pO82cOO31OOprqW1wUk8MlvC+jLr1Vh78P99lUGIQnV2fozzv54IAWOOgPMhGaFgINuuZJ7Wec4wr7jixO0OxRabQdvjNDBs9ihnj+tMlJZKW0d88efdyI/EmADYAVZxa+wH7P/k1L68oYFVxG9Ju+il3ThnOcxPbuL8b8TIPPD53Q/UlOPO/YPlH83jxZ7PYa+uPs/s4nv7ZndwwoivXRF0qAMZQltqPO//zx0yZMpyMZIi8ykVLd37A8TWv8tP3DrHgYByWDnfxwAPj+OmT15EE7rsAXT+XD4D1UHiI0+v/zuy5q3jpve2UxQwjpfc4Hv3BHYwdnEaf+FqOzH2Br+ZebQB0RacqCvZ8zqG5L/H3Vcf5eFtZ42bOfHzXGRRNSIs0ul4/laEjRzA5ow+dU6NpFWVzf7/kue9LB9jLKDm2g0PLZzF/+VY+WXWY4noHlQ0O98NYXA8fcTjOfMQ4yAohUYQG1RPurKS8xoEjrouhAmBw6R5KM7/k7y+/x4JlO9lREUf7SXcx8sHvcUefBPpH5VJ78CPef2/pFQKgGx1H5UnsxXtZ9NobLPr0M5YcbyCvNoiQEBshkXGER0YTF2F1R0D3T0M5ddVlnM4uodzZhrrYDB5SADTEnwvapAQkIAEJ+EdAAdAPzgqAfkDWEhKQgAQkYAiBywZARxnUHGPjh2+z5K9/5tPMOnYWuKKXlz+WMLCm0nPirYx76kfcck0016WFXRAQLwiA1fWcST+XX9gSgjUslsROg+lx7UjGTBrPsF6t6dchnnDLmXh2yTN4GwAr3QHw649+zcsrC1lT2pa06T/jrknD+MkNrd0B8HLfPHjOdupLoHCtOwC+9Px77LH1x3FVATC2MQD+14+5ccowRiZ5FwAXHo7H1vVeHrh3LM89NhjXc26/6bOXC4DhZYcp3r+BFe+/xeIv9jN/VzVtRt/NgAk38cCNfenbLpLE0EoOz3mBtR4FwErydy7hwEe/4C+fH+P9zaXncFms4djC40npPIDug4Yxcvw4ruvdhgEdE86dt9P1cd8y8nZ+xs4Nq1nw2Qa27C/g6+wG4jt1I6VdO9onx5EQHU5MZCjBoaHuwB0cDNXHtlG86zOW76/kkL2dMQLghO5cE15G0bbF7Pv8Q95asIu1R4OobjeWMdMmc9fMCfRNDCW14ThVBz/ivXevJgC6gl4FzrpiMrdv5dCeXezJPMKePfvYu20XJ6psFDUEEx5swfrNLYDOehwN9dTU1FMf0hFHbAYPKwB6+ZunDpOABCQgATMKKAD6YaoKgH5A1hISkIAEJGAIgUsHQKAmF3vBRhb8/UPe+t0/2F4bSZ41kri4cEJtVvcTVK/841rBSX1lMTWVVRRXBZEw6Ca63P4Tnhzdmht7Jbg/1nr2p3MvCIC1VqpCwomJiyYiLJjgoIvdddh4t6G9oZ6qmlCi0nvQbsRUbhh7LROGd6dNlI3YkMt9L563AbCKU199wIFPfs1LywtZVdyaVlOfb7wDcFLbcx6kcUWrumIceav5/OP5vPjzD9gXPBC6j+eZn93BhOFd6HbJOwC9CYCNcynePoujK1/l5x8cYemxZML6PsgDd43i2Qf6XcVHgIfz/G2dcB5ZzpEvl/L6Hz9l3ZE694M/Jjz6GBNnTGVK5yhaRzuwUMkhjwNgNYVfryFr8R+ZtTab+bvLzxA23vHpsNfRUFdPVV0YUWnd6TByKuPHuObdg7bRNmJDrY3vK3sJdeXH2TbrFZYs/Iw31pVRYkmkRUpH+o0eTf/B/RnUKZ22yTGkxEYSFhlJWJiV0KBKctbOYt/Hv+aVlUWsyE8L8AA42n236I2j29KFI+z+9D0+e/tN5mVayYroTfuJj3PH5EE8NL4D0RawlmZS6UkA/OYN7KihtjSbvH2r+XLZUuZ8tJhdJSGcrAtzB9TQkDO/N9hraKirpqSonOqgdu47ABUAr/i7gF4gAQlIQALNSEAB0A/DVgD0A7KWkIAEJCABQwhcLgDWF+6nbM8s3pm1nN+/s5XCuOG06jOEmXcMomvLaBKu6tY21x2DteSs+we716/mw80l5EUPIbrPffzooaHcOaGr+3sAw86KiRcEwKAuhLQbwM0zRzGwZzptXDcSnhMfG2NWbclRik98zVeLVrDnSAFZtlTaj7mDQZNu566BSfRtFeG+G+/i3dKbAGh3VVJyN37I4fkv8JvFp1mWk0rC6Ge4Y1oGP7utm/s79C7zLNpz3iOO6nxqsua5vwPwl79ZwrHw6wjvNYkf/XQ6E67rRKfwSz0ExJsA6Np7LTlr3+brhb/j1wtzWFPUjpgRTzQ+BOTWq3gIyI39eX5GEpmz/8rGBfN554vjHAvv437wx3dnjuTm0T1oF2Ujyub6KLmnAbDxASt1FYVU5WZxsrCG02Vn7j512t3f51eZf4T8o3v5YtlX7M0q4nRoKq2H30zf8bcyc1grBrZt0fgQk4qDVJ7azDsv/I35S3exvjSZjhnjyJgxjeHdWtIjPZ6YiDAiQoMJDbZitdkICnIQZKkk+0ujBcBbGT8wnJTMOSyas5y3P9nCcWtvEvuM5rbH7mZM/3YMbR3hjveOEi8DYEMBpcd3s/3j11i8ciMfrD+Fvf0YUnqO5KaMzlyT1oL4UAuW8q/JO7yNT95cztZj4ZzUdwAa4s8EbVICEpCABPwnoADoB2sFQD8gawkJSEACEjCEwMUDoBOLpZbyo5vIWvQKby3cxl9WFGDrdR+Dx9/E848OpW+bmKsPgM46ctb8ifVLP+aFf+xnV3FrapNG88SPZnDHbcPpHmUhxv10i8afCwLgFZ4C7Ip/rn/qSk9QfHw3a//xGktXrGf2zhKC+t5Np/EP8dytXRnTM5EIzr3b8F9D8iYANj4coWjXPE6ufJVffniIBfvDCO41k+m3TODZR0eQGoz7ASRX/rFTX3aKoi1vMu/TZfzyjc0UJd9A8sDpPPf9sYwd2Ib04DPhoaFV3wAAIABJREFU84KnAIdTktyTG5/7CVOmZDC5bTDRZ3ledG1nDdiLOLD4TTa893te21TFrqAetJn6I+6dPJjvjWvtjmfffJXguR8BjiPu+ieZcX0az4ysYPnf3mXFko18kRdHZN+J9LvlEe4dmc6YHgnuc1ip9SIAXkbsTACsKjxKwbE9rJ33EStXbWTJttPUdbqR1BF388N7BjJhYDqJVrAUbKL44Gf89n8+Yd7qXI62GMz4e2bwwNO3MyDeRpvIiz0dxvXAkXKOrXqPXe//ile/KmV1cZuAvgOwqE0GT/1wFIPbVlG5/O8sXr2fuVsqiet3C4PGTeaRe0fQu00sLc8U6QaPA6Dr15mD6uxNHN2xkrlvzmL5jiK+KEyi36Q7GDlxEjdf157uaS2IDbFg0VOAr/zLXq+QgAQkIIFmLaAA6IfxKwD6AVlLSEACEpCAIQQuHgBdH9ks5PSOFaz7w//j4/WZfHI0lJY3PseoKbfwk8nt6JQY5v5469X9OKg+Mo9daxbwmxeXsv6Ag9zgjsz4ydPcdM80Rre00TLiXxHG8wDYuAunw05DRS556//C4kWL+Z939pAbO574/rfzXz8YzpRhbd3fa3fx52N4EwDdq1KVtZKiHe/w339ez8drSqiMHc7YO27mez+9m57R0Cb8apRqqSk4RNaCF5i9cDW/WXgKetxN5+tn8vPv9COjRxKx33xU+oIA6KAgoT1DHvs5U6aM44E+McRe/pHH0FAKtUf56t2/s/APf2Rhdji5rYYy4OGfc8f1vbi3b+w5d0qeGwBjibv+cSZ1q+Y76Wv5y6zdLNlUTWXMcK6/+SYe/eEd9Emw0T7qm49cN3EAbJw2TkcDDdUllB34lDWLF/Pi71ZwyNETZ+cbeObZm5k6riedXcX35Aryds3lFy9/zoKtUND2Vu7+zgSefXI4qUEWYi56S2gtOIo4uORtNr72C/6+s5Z11R0COwCmD+Pxh9vQJiSHtX+dxY6jNWRa0hj+yA+44aZJ3NEnntQo2z/vnvU8ALruGq0nZ82rbFz2ES98fJCdpR2oTZnIk09N4q5bBtMp2kaMzdL4JGAFwKv5ha/XSEACEpBAMxZQAPTD8BUA/YCsJSQgAQlIwBACFw2Alnqc5XvY/+VSPvjNH1mxr4ytNSlc++jz3DB9Kvf2iyUt2nbO9/Zd6WLtxdvI2rqC9377Osu3ZrOuuAX97v0Bo2bczgPXJtI1MeyfYc7bAOjag72qgOLNf2HRgoX837/tIDtqLLF9buW/n81g6oh27ifbNm0AhIaivVSfXMNrL89i7oJt7KlLp9WIqYy491FmDExmWMcYQl3fuXYZJHtFFgWHN7HsjT+xaPU+5h200H7Ko1w3/W4eHpVG3/Qo90eJ3a3qggBYTU5UCq2uf4Sxkyfy9IxetIsLI/qSC9qpK8mi/PAyPv1gIe+89TkHGjoS2Ws003/wFBMHdmBM63M/uHxOANxvI7b/JHq0KGVww0Y+31VDZk0a7cfcy+TJGTwwtQ9JoRai/wntiwB4JvrWlVGdOY81ixbyqxeW8HVNNxraj+Xpn97OTRP6uJ+c7DyxnNyds/nFKytYsMVJYfp07vrORH749CjSbRB3wQ2ATuw1BdTlbWHV7E/46C/vsi7XzrHQzgEcAJPJS+rBxCF2Ypx5bPp8F4UR3bF2G8u9909l0qi+9EkIIeqsO0M9DoB1BTirjrPqzT+xZO5CPtldTUX69bQe9yiPTevJ9OvaEGM962E7CoBX+m1R/7sEJCABCTRzAQVAP7wBFAD9gKwlJCABCUjAEAIXC4BWZzX1x5ey8bOFvPTreWzLDqMwuju3/fT7TL1lrPuOvThX0fLkpyGX/IPrWfvqL5i7ehfv768jftRT9L/hLp6b0Y2B7WKItDQGLm8DoNNRT11ZDqe/ct0BuJRfvb+P/IQbSBhwB//5zHVMua4NCT4IgNTn46g8yrLfv+z+/r75mbWUpo8kZsh9PHZzX6YN60BqZChRrocjfPOEVLedA4e9Hkd9LaVHv+Lw5hW89ac5fLmvgsOWDox75BFuvOc2JrQNo22Ls7LlBQGwguPB0djSJjB4zAQef2w8/dom0D4mjGCr5V9rOp04nQ001JRQdHQzmWveZtaCrby97BT25OvpMXIij//4DoZ2TabrN4//PTPjswPgvF3VRLfvRovaUmJyDpJjbUdYl+u44bEnmTy8Jzd2jMRyztvjKgOgswEc9dTUOqhrsGALCcbmetiMNch9vnPfca6HgNTTUFVI8b65rF6yhFf+uJpD9h7QcQL/8ZMZ3DS+F11cX8J4aiV5u+fyqxc/Z/6GKvITR3Hj3VN55InJdI8NplW41X3HmsX1UXKnA3t9NZX5h8jdMZdP567kr++sI9/upCaxa+AGwNJwTkW3pFtMDlZ7OQdyrMT2v4VuEx/kyRs7MfbMx9/PbsKeBUAn9uKvqcv5ktdemMXHszeytyGJVmNuIePxH3N7zzgyzr/VVQHQk98h9VoJSEACEmiGAgqAfhi6AqAfkLWEBCQgAQkYQuDCAOggqL6Uwo2vsWrJfH7x9i4y67oR1HYcTz87g5sn9qNbVBARV/W9dmcROKsoP7mLQ/N+y4eL1/Py0hysHW6m63U38eOnxjKiVytcN515HwCd1Jcdp/jYTla//1eWLN/Ap3vKsA24h84THuYnt3Rxfyed69O4F/vGN/D2I8CujleDs6GCo2veYf2yBfzl4518XRJCVVwHeg+fyNCRI5k0ojvdW8e5P4LpukaL0wHOGqqKjlNycg9fLlrGmhVfsnZvNrlhXQnqOYP77xrNHZP70T7SSouzv9PvIncAnrSGEh6XQmL7XrTrO5pxowYzbnhP2ieEER9hc9996LRX01BdxOndn7Ptq1XMWbiWrQcLOVxkI33cIwyfeCOP3dSbbimRxJx3m+TZAXDOpiJskdEE2+ux1VYRPuBOumVM5dHbhzGkcwpto6znxbqrDIC1BVB+hO0HajmcYyW9czqpLeNJio0izOYKmd+8n1x2DVQXHafw6G7Wz/+AlavXM2/LaUqTxxHX/zaefzKDG4e3J9UKQQWbKDn8OS/+1yd8uvwwR0Na0XHMTQyfcRfTr23N4A7xRLvOTx3OhiqKjm7j0PYNLPv0czbvPcLuk/kUVdZTF9MpcANgbjXHg8OICq4hKCSeyvABjL75Jm69fxrD2kbSKT70ggfgXH0AdH3XZR0lX39Gzhev878f7mb2xkoqEjMYOe1GHn3mVvolhtIh6rzfFBQADfFngDYpAQlIQALfnoACoB/sFQD9gKwlJCABCUjAEAIXBEAqcVbl8PUnL7Bk0WL+sKqA4qSxJA26m+ceHsJNI9qTdPbH/K76Ku3UFWe6H3Lx8ezl/PKNLZRG9iex1yi+86P7GT+0C0OSgt13Yl34FOCOBLfuy5RbR9DvmlakX/AUYNcmnNSXn6D01AHWL/6MHQfzOVCfStfJ9zJixj3cPTDBB08B/ubiG+8cqz75FYe3reYf7y3ii62ZbD9WQkj760jrPoixw7rRpXUCKVGhhNqcWC126murqCg8TsmpfaxftYVtu46RF9GWhN6j6TvhLmaM7MC4PslEWM772PIFAdDJ6bBYOnRLIKJFHGWlMXTt051+g3vQNiGSxMhgQq0O7HVV1FQWkbtnFbu372DphlOU2lIJbd2Dkbffx9gxI7mxexzJkY3B8OyfswPgJ+tyG/+n4DiCwlsy8PbvMmbqjcwckur+bsgLn3p8lQGw8jgUbebTRZms2lBIbMdWxKW6AmAkoa5A989bAF0B0E5N8XGKThxgy6rV7DyQy9dV8aReO52+42/nocmdGH5NgvspzEGVR6jM3soHL73OgkXr+SLXgbX9IFoNGMO4/q3p0yGBuDArVkctDTXlFB3bzdEjWWz+upyq8tOEOE6y70QV+UHtrjIArucQKaQOGcbIO2+mZ6KNtq7vIrzkT+OTsnO3LOTg+s+Yv7uC01HdSRk5k0m9UhnTNYGQxI4kpaTQNT2aiOAgrPYqKFzLhsULefmn77M5u4ijruxqCSMytSepA2/nthnXc/+MAaSGwNk3kH6zjasOgI4aHDU5HFw9m/Xv/o53t5TzVWEyCdfez7RpY/n+vQNJDg2ixfllXQHwqn931AslIAEJSKB5CigA+mHuCoB+QNYSEpCABCRgCIELAmBDDvVFX7PkpRdYtGAl8084sQ2eSaepT/Ojie2Y0CPe/X12F7+L7vKX7KzJxZ6zmoXvz+Pl//qQQ44Y6tr1Y+QTzzNtzCBm9oh2f1z1ggBYAxW2ECIiwwgNsZ0Vgs5dz/VQCEdDPbXV1dgj2hKUPp4Zd09l5swx9IqzkhxuOe/OtLOP/zfuADxzGmdDORV5Bzm27h/Mm7+a1z/cQrEljGrX3XlhwYQEh2MNjiQm0kGorZ6y0hpqamqx2+uoqW7AGZZE/NC7GT1hHA/ePJiO8WGkRjbeTXfOx18vCIDRlMR1Ysp3BpMUUkHW7AVkFldx0hmCLTiS8FArMaF1VNfWUV5Zh72+hvpaO1W1VhL7T6bTuLt5cGofxvRNIzkkiNBzPqbceHEXC4CWmN5YU8fwve/fzG3Th9A9xkqM6+mvF7wNrjYAZrqj1usvzuHdN1dzPNhGhTWIoKCLfwTYaW9wfwy4trqG+uCWOBJHMu3uacy8fxL9kkNIi7I2vk8dFdRXZrP7wxdYumAxf15TyOmqIIJCwwkPCSUiIpSomFActXXUlVU2fvw4qR3Jw6bRJ/I4g6oWMWttEZuL068yAK7hEFaqw8IIi4wgJOjsuxcv9muk8SnW9tpqdxSurHNitwRjC4siPMRKVGwSMUMfZtT4sfzH9C6kR4cQftEA6LrdMZm2/Ucx+vFnuGloFyZ1beGOuRcZKVcbAJ21hTTkbWD5R3N544W32V4WTnFKTwY8+Dw3jx/CdwYmEGK1XPh7ggKgIf4M0CYlIAEJSODbE1AA9IO9AqAfkLWEBCQgAQkYQuD8AOgs3kn50TW88eK7LPx8D7sq4+gw5T6GP/g09/SN5dr0cPdf9D38BsBGi4ZynJUH2Pjpx3zywu9ZngOHQjvTcfoPuXnySJ6+oQ1RruBTeZrKAx8xf/ZifvnKSk5V11N2RU0L1tBowqLiSWrXlfbX9KdHv+GMuLY71/VvR0IIhF/2Y8v/fgAEOw3VxVRm7+Hr3bvZsGk3hw4d5nDmUbJOFZJfXkdZrYXQECc2m4U6eyhhLRKJTWlN23btaNepC517D6FPzy5c2z2VFiFBXPRhvhcEwFjKkntw24/upF+XFkTt+4Kv9+xi+75DHMoup6C8BruznjqnjQZLOC2S25Ca3p6OHTvSrd9gug+4lsFdEumQHHnJuHtuACwESzSt+o2n6/j7eODGnowf2Jo4G4RctAxfZQCsyXGVRpZ8sJDFc1ay5WQhJ4rLqKiuprreQZ3d9W51vflcoSuEsMg4ouJTaN2xI207dadDp35cO7gHgwd0cj+EJPKfH2N2heEKCvetYf+OjazYsJddew5z4GAWp0sbKK8Ha1gI1pAYbOGJtOvWgy59etNv2GDSStYTveM1/ryqiDX5aVcZAFdzyBVNr/ievboXWKOSiMt4iglTpvCzO6+hTUwoERcEwGKOB0cQ1WU8/UdN5P77pzCkYxJdYy/+yBv3L8eSTCoPfsR77y7lt39ehyPjaXpNvJWf3nkNvdOiafwaSNfTqQ+Ts+5d5n26klff30xBZG9a9Mjgzqcf5Iah3choFXrRwKinAF/dfPUqCUhAAhJovgIKgH6YvQKgH5C1hAQkIAEJGELg/ADYkP0lRQcW8/vX1rJ8Yz4llnQG3Xo7kx69j5EtbXRq4emX/53NUAfOEo6umcu2d17mw701rC9PJWrA/Uy6YQTP3N6deFsQIVX5VGcuYNnCFfzh9a/Iqamn4rKajffIhUQlE53cnq5DxzN46GDGX9eN1rGhxF/VA0vKqKs8yaa//IaVS75gdlYMKWPu4Lr7HmVa50j6Jod4NE9nTQH2yhPs+GIVW9dt5KvtRziYXUx2aQ2ub1TDGoI1IpHE1l1p130Ag4cMYmD/HvRMiyIxKviyTwy+8CnAsZSl9uPO//oxk8f3ZETECY5uXMmWlStYuT2LvSeKKaxx4LBFEhyZQGrXwfTofy0ZGUPp1ymZbi0j3VH3cnd1VhxYRP7GN/j17CwWbil332nWa8JNjH70cSa0C6NP0uV86oAqshb/iU1LP+W1tU7qu4xhyINPcdM18Qxzfab7TCCmJpcDW9axa8NGvtqRxcHjORQUF1NS0+C+M879ExQM1ghauO7Sa9ONgRkZDBrUm6E9090fd4686IW4PqZdS3XxCQoOrGPdmrUsX76OvdlVZJfW04CVkPh2RKf1ZMQN4xk2rA/DukXh2LuYE4te5bW1JXxZlErM0IeYdsNQnp7W2f3x4n9+3LnyCBRv4vXfzmHOJ+vIhCu8Zy//dnI90MbZUE1VVR01QTHEZDzF+HMCYLV7vW0rV/DXX89mZ24p2WExJI9+lOHjJvD4+Ha0iQ3ljOxFF2soO0bVkQXMmb2aP7+9GcfQh+g2+kb3tV2TGum+PtdVlJ3YxYE5rzBv9S7e2lQBrW6g04BxPPHYKIZck0JayCX+hUDJVk7t+ZK//mYOa752kBUzlDsemcqM20e4H87i+lhyg92Jo/EGSKxWC9agi9+t6NEvPr1YAhKQgAQkYBABBUA/DEoB0A/IWkICEpCABAwhcH4AtNTmY684zeGsAnILa6m3RBCX3pqWHduRFGYh6uyHUXh8ha70VU9l/ilKjh7gRJmDgvowbHHtaNkykS6tWxBisRBkr8Vekc3pnDwOZxZQY3dQf8UACEG2UILDoohOSCE+IZ6URNf3pVkvcVfa+Sesx9FQTVHmfvJy8jlZGUxYShsS2nYgLdpGbKiHH3q217ofulGSn0dRQSEFJZVUVNdRU293tQ6wBGGxhRISHk1kizj3fuPjWtAi3EaoLejyd1he7A7AMwFwyqTBjIyvwl6cR1FeHnkllZRV1VHrqiwWGxZbCOHRCbSIiycpMYHYqFD3mu4tXca4oTyH2sJM9p+qJLuoASyhxKamkdyhIymR1iv4uOZupzLnMEWnT5FZAI7oZBLad6FVi2ASv7k10/UUYHsN5UUFlBYVuc3Kq2qorauj3u6kwV2KGu1cdwEGh0YSFhFNXFIy8fExJMSEE2INuuRHxF17cH0PYm15IYX5BeTmFlJW3UB1vRMnFoJCIrFFtCApNZWEhBgSo204y09TlX2IrIJ68uvCCE5oT1pqIp3TonCp/fNd0VABdUVkHjjFqZMF7vjn+mY/b38ayo5Se2oti5bu4LPNxdgynmLU2QHQaXevV5yXS+b+U5TU1FNtDSYsuQOJKal0TI1s/K7Ay2zAWV9FQ2U2p07mceRoMc6E9kQnt6JLWhTRYTb39bmuor6qhPKTB8nOLyWrqAFLeCqRcSl06phMYoswwi/1S6O+mOrSfI7sP0V+mZPK4ATadEwjvXUi0VawWhQAvX1/6DgJSEACEjCHgAKgH+aoAOgHZC0hAQlIQAKGELjwKcC4n7ZqsViwePU5X0NctrE3eZkAeOOUYYxM4qyPvxr7Upvr7uvyd7k/Bv/Hv37OG59m4ch4ipFnB0ATwLh6ru4ANMEgdQkSkIAEJOC1gAKg13RXf6AC4NVb6ZUSkIAEJGBuAQVAA85XAdCAQ/NsywqAnnnp1RKQgAQkIAEjCigA+mFqCoB+QNYSEpCABCRgCAEFQEOM6dxNKgAacGiebVkB0DMvvVoCEpCABCRgRAEFQD9MTQHQD8haQgISkIAEDCGgAGiIMSkAGnBM/86WFQD/HT0dKwEJSEACEjCGgAKgH+akAOgHZC0hAQlIQAKGEFAANMSYFAANOKZ/Z8sKgP+Ono6VgAQkIAEJGENAAdAPc1IA9AOylpCABCQgAUMIKAAaYkwKgAYc07+z5YbSLGpOrmHBou0sWXcaZ+9p9Lx2MHdd34bkyGBC/52TB8ixeghIgAxC25CABCQggW9NQAHQD/QKgH5A1hISkIAEJGAIAQVAQ4xJAdCAY/p3tuy01+FsqKK8vJryqgYIa0FYeDgxkcHYgiyY4QHdCoD/zjtEx0pAAhKQgBkEFAD9MEUFQD8gawkJSEACEjCEgAKgIcakAGjAMWnLlxdQANQ7RAISkIAEmruAAqAf3gEKgH5A1hISkIAEJGAIAQVAQ4zpvABYAUUbWL9kGX/874/YXRxDeXIvbnnuKSZMuJbrEiHCasDr0pablYACYLMaty5WAhKQgAQuIqAA6Ie3hQKgH5C1hAQkIAEJGEJAAdAQYzp3k84GqC2gIDub/buOUVIXTENYLK17dqNVq0SSQsFmhs+IGnA02vLVCygAXr2VXikBCUhAAuYUUAD0w1w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4puIwUAAAgAElEQVS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cMW1xv8TuD/nBECcWC1gs4LFYsESuNvWziQgAYMLuAOgw4nD0Xgh1iAL1iAICvTfeM7sL9C3afC3h7YvAQlIoFkIKAD6YcwKgH5A1hISkIAEmrGAK6o5neD6C67rPwP55+wA6KqVrr9824LOBED9DTeQR6e9ScDQAt/cAej6PdL1+9A3AdBiIbD/5YMFgmgMla696kcCEpCABCTgrYACoLdyHhynAOgBll4qAQlIQAIeC7j+YvvNP0YJgK67cJxn7gB03YXjvgNQf7n1ePY6QAISuDqBswOg6whXAAwywh2A7r3ivlvaVSr12+TVzVuvkoAEJCCBCwUUAP3wrlAA9AOylpCABCTQjAVcf7G1u4LamTtbApnimzsAFQADeUramwTMJ2DkAOi6+6/xX5QoAJrvnakrkoAEJOA/AQVAP1grAPoBWUtIQAISaMYCZwdAF4P7L4kB+hfFi34H4LdwB2BxSSnZ2aex2Wzuf/QjAQmYW8D1L0jc/6LkzFeluu6oC8SP1TbYG6ivqyc1NZW4uFj3fhUAzf3e1NVJQAIS8JeAAqAfpBUA/YCsJSQgAQk0Y4FzAqDrTpEA/Yuta0SB8hTg4ydOsXPnXiKjIoiMiGjG7x5dugSah4D7axIcln8+LMn18V/XvygJcv03AfS52qqqasrKyunRsztt27Zxf72DAmDzeI/qKiUgAQn4WkAB0NfCegqwH4S1hAQkIIHmLaAA6Pn8s3Ny+frrg6SltSQlOcnzE+gICUjAUAIOp9N9B6Dr90tX87NaLe6wFmhPAS4oKOTY8ZN07tyJVmmtFAAN9S7TZiUgAQkEtoACoB/mozsA/YCsJSQgAQk0YwEFQM+Hf/p0HgcPZdKhQ1vS01p6fgIdIQEJGErgm+8APDsAur5XL9ACYE5O7pnfm9qT2jJVAdBQ7zJtVgISkEBgCygA+mE+CoB+QNYSEpCABJqxgAKg58NXAPTcTEdIwMgCCoBGnp72LgEJSEACTSGgANgUilc4hwKgH5C1hAQkIIFmLKAA6PnwFQA9N9MREjCygAKgkaenvUtAAhKQQFMIKAA2haICoB8UtYQEJCABCVxKQAHQ8/eGAqDnZjpCAkYWUAA08vS0dwlIQAISaAoBBcCmUFQA9IOilpCABCQgAQXApnsPKAA2naXOJAEjCCgAGmFK2qMEJCABCfhSQAHQl7pnzq2PAPsBWUtIQAISaMYCugPQ8+ErAHpupiMkYGQBBUAjT097l4AEJCCBphBQAGwKxSucQwHQD8haQgISkEAzFlAA9Hz4CoCem+kICRhZQAHQyNPT3iUgAQlIoCkEFACbQlEB0A+KWkICEpCABC4loADo+XtDAdBzMx0hASMLKAAaeXrauwQkIAEJNIWAAmBTKCoA+kFRS0hAAhKQgAJg070HFACbzlJnkoARBBQAjTAl7VECEpCABHwpoADoS90z59ZHgP2ArCUkIAEJNGMB3QHo+fAVAD030xESMLKAAqCRp6e9S0ACEpBAUwgoADaF4hXOoQDoB2QtIQEJSKAZCygAej58BUDPzXSEBIwsoABo5Olp7xKQgAQk0BQCCoBNoagA6AdFLSEBCUhAApcSUAD0/L2hAOi5mY6QgJEFFACNPD3tXQISkIAEmkJAAbApFBUA/aCoJSQgAQlIQAGw6d4DCoBNZ6kzScAIAgqARpiS9igBCUhAAr4UUAD0pe6Zc+sjwH5A1hISkIAEmrHA5e4AdNprsdfXUVlZS73dgeOMkyXISlBoJKGhIUSGBGHxk58TaLCD3QFOpxNrENiCwGKxYPHXJgAFQD8NXMtIIEAEFAADZBDahgQkIAEJfGsCCoB+oFcA9AOylpCABCTQjAUuHQCd1Odu4ujeLcyeu42Dp4opOeMUHJdG3NBbGTmgB7f3icca5J/6pgDYjN+ounQJfIsCCoDfIr6WloAEJCCBgBBQAPTDGBQA/YCsJSQgAQk0Y4FLBkAc1GTNZ8+m1bz41gFOFNbQIjEMR3UedWFxVPV7jMkZ1/LcuDSCrQqAzfgtpEuXgOkFFABNP2JdoAQkIAEJXEFAAdAPbxEFQD8gawkJSEACzVjgSgFw/8GD/HVnR9JapjFzZCp1J1Zw7NQJPs4fwTWdu/LUuDRsCoDN+B2kS5eA+QUUAM0/Y12hBCQgAQlcXkAB0A/vEAVAPyBrCQlIQALNWOByAbBy74cczDzCeyWj6dKhM48MT6I2awGHMg/yxqEBtG/XiSdcAdBZRmXhSQ6t38CRE3kcqQS7M4TQ6ATS+g+nc4dW9E62UXV0M9mHd7HhSCU5JfVu9cgOA0lsfw2DQzOxhQRzwNqV9glRdIm3gr2EomPHObR+Dw1tuhPWrTct6w5TU1XLruJk2qW2oHfrSPd3ADqqCqnL3keeLYX86C60j4aEUN8MVt8B6BtXnVUCgSqgABiok9G+JCABCUjAXwIKgH6QVgD0A7KWkIAEJNCMBS4dAO2Ubvg7h7KO8GnEDDp16MJ9vVtcJAC2hMpDnN63joWvvs7KzQdYU2ihwRFKZHJHet7xH0waN4R7B0ZTuOpVti9+m1dWlbHjZB3BQZA05hG6ZkzlscglhIRHMDv0ZsZf05JpnYOxlx9g/+o1zHvpI+oz7iDh1ge4rnoxZQXFvHmkL6P7tuGe4SnuAFifu5+yjR+wK7wvu9OmMz4Nron1zWAVAH3jqrNKIFAFFAADdTLalwQkIAEJ+EtAAdAP0gqAfkDWEhKQgASascDFA2ADUEv2sr9xOOsYWzo9SKeOnbmpQzA159wB2IYnxsVzbPn77Nu8gU30wtoihW6pEVhrj1NWkM+W7S1I7HQNNzyUgW3zu5RsW8GaiFHYW6TTJx6iWnUiOjaW9GMfcLwy6EwATGJK61ryNn3M5i83MXt5DjFjZtJ12m0KgM34vapLl8C3JaAA+G3Ja10JSEACEggUAQVAP0xCAdAPyFpCAhKQQDMWuHgArAVnFQdmv0Vm5ilyhj1Gx04duT6VcwNg60SeGG3ly9feYcvGQ1RNfZoeA/pxU8dIgmsOkHtoNx++so7iFm3o+PjdJO2eTWjmFg4NeIKULn3dd+mFuT7pW1lA2aa/sy3P4Q6A4zpYGRufx6bFC9ixbT+7c+qIy7iDjmOnuwNg8fGjvL4xns7pcWT0jMFigYaibKr2f0VRu5FU9L9LdwA24/e0Ll0CTS2gANjUojqfBCQgAQkYTUAB0A8TUwD0A7KWkIAEJNCMBS4eAKvBWcbWtz8i83Aelpu+Q4fO7RkQd14ATA3mievyeO9Px9iy08LIH0+lT/+2dA4NIshRTsXpI+z95D2OWRI4PeJB0vfNIf7ElQPgqLgshlj38sYqG9knC+kfuQdH3+k4+zYGwLwtq3jl9c2cLCmnLtgBOHE2WHHUhtN3xv1kPPq0AmAzfk/r0iXQ1AIKgE0tqvNJQAISkIDRBBQA/TAxBUA/IGsJCUhAAs1Y4KIB0FkC9bms/NsXZGVVkHbfrXTsnE6XsPMCYIqFJ4ac4m+vlrB5TzjT/t94+vRLIw0IopbqgqNkzX+DI/ZYDg14mDb75pB46jIB8HQVs61j6VR8kK4lB9kZPch1eyC9ChdT0nUKpT0aA2Dh/p38cUEJIWFW2rZsfNKHo6qc2pxTtBgylZTJDykANuP3tC5dAk0toADY1KI6nwQkIAEJGE1AAdAPE1MA9AOylpCABCTQjAUuGgDrc3BWHebTvx0l85SFwd8bR6dOKbTi/ABo5YmhObz1xzw27w5m4s8m0adfOm2tFoKcVVTlZ3Fo7ltkOuM4du1DtN43h4STlw6AW0/mM7u+F9Ydp0g6UUTHh2eQEl9D5Oo3ONl2AnlnAqAeAtKM37C6dAl8CwIKgN8CupaUgAQkIIGAElAA9MM4FAD9gKwlJCABCTRjgYsFQEfJXupPf8kbC0I5XJrCrQ8NoXuHeBLOD4Ct43nieicrX/uELZuOYrnlcXoO6MMNbcMJrjtC/uE9zP3DFxRGp9HqwXtI3j2H8KxLB8B12/fw1tc2rC160KZtXyaN7US6/SjFS94gq7UCYDN+m+rSJfCtCigAfqv8WlwCEpCABAJAQAHQD0NQAPQDspaQgAQk0IwF/hUAHdjrKqgvPkHO4a0c2beB1UWDqYnry33TOtGtVRSR5wfAdq6nAMdyZP5f2LV+HeuibqBFy/aM7BSJrfYopTk5fLnKSWT7LmQ8PIrQLR9Td+BSAfB1Vn65jVdW1JKaMY1BN05jWkcryfk73B8jPpyuANiM36a6dAl8qwIKgN8qvxaXgAQkIIEAEFAA9MMQFAD9gKwlJCABCTRjgX8FwDqqTu8j54s3WLDia/6+uopB9z3DsClTmNw5jLToIIIuCIAdeWJcKg2nvyBz62refHUNWw+d5nSoFaczkhZJnRh460OMHNGHsd1DKV41i5O7LhYA8ynb9CcWrD7Cz5amM3HmWO5/cARdQusJOrJZAbAZvz916RIIBAEFwECYgvYgAQlIQALfpoACoB/0FQD9gKwlJCABCTRjgX8FwAZqS09Sum8F274uYM0BC73GT3B/pLdrDEQHNyI1FO0lvyCfDQXpJMQnMrxrDEF1Jyk+cZC1CzZx8EQ+2e7n8kYRGd+a3uMm0L1rGl1jGig/sJXC7BMUpA8nKsn130FwEDjqKqg9tpbdR4pZ8HUifQd3ZviwtsTSgCPvOIV7NlAQ25Xy1N60rdtHdUU1GwvS6JIWy+CO0VgsFhzledQc30Z2cBo5Mb3c504J981gT5/O4+ChTDp0aEt6WkvfLKKzSkACASOgABgwo9BGJCABCUjgWxJQAPQDvAKgH5C1hAQkIIFmLHDRh4BYwGIJPBSnK0Dawe4Ap9OJNQhsQa69Wvy6XwXAwHtvaEcS8KWAAqAvdXVuCUhAAhIwgoACoB+mpADoB2QtIQEJSKAZCygAej58BUDPzXSEBIwsoABo5Olp7xKQgAQk0BQCCoBNoXiFcygA+gFZS0hAAhJoxgIKgJ4PXwHQczMdIQEjCygAGnl62rsEJCABCTSFgAJgUygqAPpBUUtIQAISkMClBBQAPX9vKAB6bqYjJGBkAQVAI09Pe5eABCQggaYQUABsCkUFQD8oagkJSEACElAAbLr3gAJg01nqTBIwgoACoBGmpD1KQAISkIAvBRQAfal75tz6CLAfkLWEBCQggWYsoDsAPR++AqDnZjpCAkYWUAA08vS0dwlIQAISaAoBBcCmULzCORQA/YCsJSQgAQk0YwEFQM+HrwDouZmOkICRBRQAjTw97V0CEpCABJpCQAGwKRQVAP2gqCUkIAEJSOBSAgqAnr83FAA9N9MREjCygAKgkaenvUtAAhKQQFMIKAA2haICoB8UtYQEJCABCSgANt17QAGw6Sx1JgkYQUAB0AhT0h4lIAEJSMCXAgqAvtQ9c259BNgPyFpCAhKQQDMW0B2Ang9fAdBzMx0hASMLKAAaeXrauwQkIAEJNIWAAmBTKF7hHAqAfkDWEhKQgASasYACoOfDVwD03ExHSMDIAgqARp6e9i4BCUhAAk0hoADYFIoKgH5Q1BISkIAEJHApAQVAz98bCoCem+kICRhZQAHQyNPT3iUgAQlIoCkEFACbQlEB0A+KWkICEpCABDwJgBYLuP4JuB8n1NvB4QAHTmwWsFohyL1h/+02JyeX/fsP07p1K1JTkv23sFaSgAS+FYHGf1HixPWfTizYgly/7zT+E0g/+QWFZGUdp1PnjrRs1RKns3GP1qDG39MDbLuBRKe9SEACEpDAFQQUAP3wFtFHgP2ArCUkIAEJNGOBc+4ApPEviwEZ/3D9xRsa7K6/iLv+fydWy/9n776D7DjvO91/T5icZzAYTMIAM8iZGIAEGECCIEGBYABFSaaCJXrXEuVd77rWu3V9a1d19eetW1t3bXklh71ei0qWmEQxkyDBgEyAIAKRMQQm55zTOefWaYCSKJImu4ludL/zoJaW1u7u930/vwaq8PDMjBSNJPcb8vQvtk3NrTpx8oxys7OUnZU1g98ejo7AzBCIS1b8iyeSCS10Jf4lU2DyH//8GhkdVd/AoFYsX6K5cysJgP4ZDTtBAAEEAi9AAPRghARAD5BZAgEEEJjBAr8fAJOBzfrrrZ/+Rvt7s/nYAJj8ZEvY2wDY29evxqYWpUSj1j/8QgABswWsAGh98vjDATBs/WsJ//yajsU0MTmpivIyFRUVWhuzPqmY/MSij/9s948gO0EAAQQQ+CQBAqAH7wYB0ANklkAAAQRmsMAfBkA/U3wQAJN/Ef/gE4CXv7Qt5Hm0TCS/to5fCCAwIwR+/0uAkweOhEKXo5pP/2VJ8s/ED34l/2vy09J+/nT3jHiJOCQCCCAQcAECoAcDJAB6gMwSCCCAwAwWSHasy9/XStaXi/n51yd+AvAaBEA/O7E3BBC4ugIf+iEgyQAYDgXm++r99nsV8j0Ar+5LwdMQQACBGSZAAPRg4ARAD5BZAgEEEJjhAsnwF7gAmEhYfwFPfjN+r78EeIa/LhwfgRknYAXA5A8BsT59nPxzJzgBMPkJQL9+UnHGvUgcGAEEEAiwAAHQg+ERAD1AZgkEEEAAAZ99J6uPH0gyVCZ/CMgHPwX4Qz8ExKdfiserhQACwRdI/plj/RTgKwHwg08AWmHN53/2+Hx7wX85OAECCCAwQwQIgB4MmgDoATJLIIAAAggEQuBDXwL8+58A5EuAAzE/NolAUAU+9CXACSkSufwJQD5ZF9SJsm8EEEAAAbsCBEC7Yg6uJwA6QOMWBBBAAAEjBQiARo6VQyHgewECoO9HxAYRQAABBFwWIAC6DJx8PA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HcpnhQAACAASURBVBIB4wQIgMaNlAMhgAACCNgUIADaBHNyOQHQiRr3IIAAAgiYKEAANHGqnAkB/wsQAP0/I3aIAAIIIOCuAAHQXV/r6QRAD5BZAgEEEEAgEAIEwECMiU0iYJwAAdC4kXIgBBBAAAGbAgRAm2BOLicAOlHjHgQQQAABEwX8EgBjsZimpqYVCoUUCpkozZkQQOD3BS4HQCn5n8lfkfDlf5K///30R0AiISUSCaWkRBWJRBgiAggggAACV02AAHjVKD/5QQRAD5BZAgEEEEAgEAJ+CYBdXT26eKlBKSkpSk1JCYQdm0QAAecCcUmxeDKuXc594VDyn4TvAuDU9LTGJyZUPW+uSkqKnR+YOxFAAAEEEPgDAQKgB68EAdADZJZAAAEEEAiEgF8CYFNzq068d0b5ebnKyckOhB2bRAAB5wLJT9bFrE/XfTQAOn/q1b9zeHhEvb19WrFiieZVVV79BXgiAggggMCMFSAAejB6AqAHyCyBAAIIIBAIAb8EwLb2Tp07V6eqqgqVlZYEwo5NIoCAc4GgfAlwR0e33r9Yr0ULq1VeXur8wNyJAAIIIIDAHwgQAD14JQiAHiCzBAIIIIBAIAT8EgDb2zt1/sJFVVdXqYK/ZAfi3WGTCHwegaD8EJC2tg7rz6YFC+arvGzO5zky9yKAAAIIIPAhAQKgBy8E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SuCFiJTWN9HRpqvaSOEal/4uNwwpJSlVNUrFlzq5SfFlJ2ivuIBED3jVkBAQQ+KkAA5K1AAAEEEJjpAgRAD94AAqAHyCyBAAIIIHBFYFrSsOp3P6kTv/xrPX1BOtT2cTipkoq1Yss9uuO7/043lUW1LN99RAKg+8asgAACBEDeAQQQQAABBP5QgADowTtBAPQAmSUQQAABBK4ITEka1PlXntKh//U3eidrmZozKlScKqVFPkCa1PhAvzpOvK+C2ju15M++rzvmpmhtkfuIBED3jVkBAQQIgLwDCCCAAAIIEACvwTtAALwG6CyJAAIIzFiBKwHwtd06/NNnlPbgn6j4plu1Ok/K/+2X+A6q7+J7OvSj/6HGnKUa2PF93V4R0XWFccViccXjCSVDnUJhhUJhRSJhhcMhhRRXPCYl4gmFwgklEnFNx6wrpVBI4XBU4XDyWimk5P89oXgspng8ruSX3125UDFFlVBI4ZAUCUtR6/q49bzk+omErPVDkcvPi4R05VkJhSNhhay9fL5f7e2dOn/hoqqrq1RRXvr5HsbdCCDgewG+BNj3I2KDCCCAAAIuC/AJQJeBk48nAHqAzBIIIIAAAlcEnAXAWzJOq7T3mJ5/8bjON/dpIPm03DWaNe863bdjhZbPTVX+VJdOHehQ/dkOzZnfoaaeVr26p1njExGl5sxWze336bpVy3Tz3ExlqE9jvY06+vwLOn6yTicGpPF4qqIZhZp/631auWaVNpanKzc9rKgmNd19THUnk+ufUHPfqIajacpbd5+Wr1qh+xdPa+BCr04e6tW8LctVtqxcBZI+z7csJADyGwaBmSVAAJxZ8+a0CCCAAAIfFSAAevBWEAA9QGYJBBBAAIHPFQBvjh5WUete/fTn+3WsrlO9yR8lkrpYhfNqdf+ffkE3rsjRskijdj16WAd3nVbhDQm1j/Vr/55GTYxOKpqer6LrH9KGmzbqoc1zlT10RoN1B7Xz6Td0+GSj6sYjmpyOK5KaraL1D2ntxk168JZ5qihIVXZoTJP1z+rgW2/qv//TCXX09SiaLU1v/A9ae+PN+m+bJtW6v0k7H2tS7Z/fqWW3L1e5pPTPMXMC4OfA41YEAihAAAzg0NgyAggggMBVFSAAXlXOj38YAdADZJZAAAEEEPhcAXBzybiWZQyqq2tQI2NTSn6OcPTCHnV1tOhE5Q5VzS3Wl6q69NY//FivPX9AF298WPPX1OpLi3OUOfW+Btrq9OzjQ4oXzdPtf7FVKUef0tC+53W04kGlz12lLTXZyopd0nDnBT331JhG0ubp1n93n1bOz1dN+uUA+O6ZRv39kQotyGrT5rJ6PTNwm8IFNfqLTZNqIgDyhiOAwOcQIAB+DjxuRQABBBAwQoAA6MEYCYAeILMEAggggMDnCoC3Vya0IrVbHSf362JTp872SqMNh9U/2K/zi/5Uq1dW6z+uGdSeHz+r3a+e0fiO72jljdfrK0vzlRlvUF/je3r8/3lZbbF0VX77fg3vPqCB/ceU8dB3tPDGDbqjPF3Z8RaNdJ7Ts/+wR/VD2Sr82sNaWzNLa3NHNXbmcR1v6NHPejdrXX6T7pt9Qv/fhVoNpZTrzzdNqvGNQ3rpn99SYv0Spc4vVfIHFqcXVCm1ZLnWLSnSgrIcJX+ucfgzvgd8AvAzQnEZAoYIEAANGSTHQAABBBBwLEAAdEz32W8kAH52K65EAAEEEPi8As6+B+DtFaOqHjmmt3/0V3pm1zt69KQ0GUsotXieSnZ8T1/aukbf3zSpfU9c1LF3hlX751u1aE2V9aW4EQ1rpPOi9UNFLg4MqH/zNl18M67+Ywnt+P5Wrb+txrouRZOaHO5S3XM/UV1vTO+veUTXzSvWLUXDGjz0Y51q7dNT6Q/quuwmfSHj8IcD4Eu/1LP/79/q5U7p5NDlHwGSvnib8m/4tv7bw6v15U1VyrPxfQEJgJ/3PeN+BIIlQAAM1rzYLQIIIIDA1RcgAF590488kQDoATJLIIAAAghcEbAbABdpYMd/1aq+N1TUdVR7OzI0Gs/QrKwMxXpOqm94UEcy79fKJXP1XzZNau9VD4C5ujGvW+ef+JHOtY3o9Lq/0KqcRm2M7/lwAHzzsF765z2KbFymtOpSFWhKE70DGuzoU/mdX1J17fW6Ll/K+4w/GYQAyG8YBGaWAAFwZs2b0yKAAAIIfFSAAOjBW0EA9ACZJRBAAAEEHAbAGg3s+D80951/VFrTMR1e+h9Us2yNvr48S5MXnlbduaP655ZNKimdrf+0aVJ7fvme3j3Yq2X//otaXLtAC1KkyFS7BlrO6tV/+JVaxqeUft9WNb/RoZ63+3TDXz6g1ZuWaWlGROka0nh/s959/Cm93xdR/63f1nVVYa1Nb9SbP/yZLvVI0a/9Zy3LuqTFg69/OAB+6HsALlG5RtWz93mdf+anatj4F4qu/oK2lkuzP+NPBiEA8hsGgZklQACcWfPmtAgggAACBMBr8g4QAK8JO4sigAACM1TA7icA52tgx1+q8NV/UFr9CbVt/Z4WrFqp7VUxdb71d3rvyD79JPENzVtQre8lPwH4T8/r4OsXVPDIf9HSG9dp02wp3HVALWcO6oc/7tdY3hzd959v0tDOZ9T88uvq3faXmr/hVn1xYbby4u9rsOWEfv7XR9UwUqhFf/ZNrS3v1YLJk3r0B++rdbRAm/7qAdWknFF+878WABepXMNqfvkpHf3JP6rn7u8p+8b7CYAz9I3n2Ah8FgEC4GdR4hoEEEAAAZMF+ASgB9MlAHqAzBIIIIAAAlcE7AbABdYnAOed+IXS6vbrQPg6xTIKND8/JPUcVt9Qrw7mfFWrllbr/0wGwB+/pL0vH1NoU60yykpUkJDig50aHRxRw8QKVSxdrB1fnK/4iWfVuvsFvdazUIMpJVpSkaG0RK+mhgfU2F6hrNlVuvneakVaT6jv6CHta12ilIoV+qOH16hs+qgSl/4gAFpfArxboRuWKq26RAUaV39jp9oudGnpV76l5Ztu0Rq+BJjfBQgg8AkCBEBeDQQQQACBmS5AAPTgDSAAeoDMEggggAACDgPgUg3s+L5unH5Fmeee0//931/WnhOd6lC2lty4WPPWrZWK7tKtK8qsn8a754l3tPu5AxoJ79bZtma99Z40kbJGxTW36bvfe1h3b1llhbi00ePqqdutH/3Vo3r+1aM6KWlcs5RduEQ7/uv/pbvvWq7NOUe06+9+o8f+frcyHvmerrt/u/5kTb7yBw6o/w8D4Iv/omf/xw/0UkdI7w1ePmr6ku3K3/Btfe/hNfrKprn8EBB+DyCAwCcKEAB5ORBAAAEEZroAAdCDN4AA6AEySyCAAAIIXBGIS5rUQHObOs/XK1K9WOlzylSUKqWFP0Ca1MRQrzpPHtdwSoEm56/TnHiTIv0NOnqsUW09YxpTivLnFCineJaUXqmyvIRWFHdo1y9P69DuRpVtzldqYapGe6REZJYycsu0vHaJ5pYXWmtFpns0PtimUwfOqqG5W72SppWhlLR8zb2uVpUVhSqNdqrtdL0unW5VdEWtiufP0+KiVKVNtGtiqFVnBoo1Fc7SitKYhhovqOHEe2oclXomL58jml+l1JKlql0ySzWl2UqV9Nsjfsr7wPcA5DcMAjNLgAA4s+bNaRFAAAEEPipAAPTgrSAAeoDMEggggAAC7gpM9UgTF/XKz+t07J1h1f75Vi1aU6VySREbKyeSITAmxeJSIpFQJCxFw1IoFFIoZONBn/NSAuDnBOR2BAImQAAM2MDYLgIIIIDAVRcgAF510o8+kADoATJLIIAAAgi4K0AAdNeXpyOAgKsCBEBXeXk4AggggEAABAiAHgyJAOgBMksggAACCLgrEBuWprp08mCnmuonVHX7cpXMLVKBjS+7TW6QTwC6OyaejgACHy9AAOTNQAABBBCY6QIEQA/eAAKgB8gsgQACCCDggUBC8eTfohNSKJz8ul3r/9n6RQC0xcXFCCBwlQQIgFcJkscggAACCARWgADowegI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LALwGwtbVdp8+cV2lpiYpnFQXCjk0igIBzgWQAjMWl5H8qIUXCUjgshUJSyPljr/qdPb19ampu1dLFC1VZWXbVn88DEUAAAQRmrgAB0IPZEwA9QGYJBBBAAIFACPglADY2tujo8ZPKzEhXenp6IOzYJAIIOBdI/tkTj4eUSOa+hBQKJxS24l/y/+KfXxMTExoaHtHqVctVPX+ufzbGThBAAAEEAi9AAPRghARAD5BZAgEEEEAgEAJ+CYCDg0Pq6OxWNBpRNBIJhB2bRAAB5wIffAIwkbic/KxPACYDYMhKgr75FYvFNTU1pdmzZykvL9c3+2IjCCCAAALBFyAAejBDAqAHyCyBAAIIIBAIAb8EwEBgsUkEELhqAkH5HoBX7cA8CAEEEEAAgT8QIAB68EoQ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lsD4+Li6u7s1PT2taDTqO5VEQorFQ4olpEQioUhIioQTCoWkUPJ/8AsBBBBwQSAZAGNxKfmfyV/JP3vC4eSfO5Kf/uSJxWLWn9/FxcXKzc11QYJHIoAAAgjMVAECoAeTJwB6gMwSCCCAAAKWQGtrq3bu3KmhoSFf/uUx+XfvRCKshJL/JP/iHVdYMeu/0f94iRFAwC2B5L98SP5pk7iS+y7/t4QU+uB/49bK9p47NjamwcFB3Xnnnbruuuvs3czVCCCAAAII/CsCBEAPXg8CoAfILIEAAgggYAk0NTXp+eefVzweV2Vlpe9UktEvngyACeuv3gorbkXA5Kf/CIC+GxcbQsAYgcsBMGT92XP5XzgkFLbi35WPBPrkpMlPcDc2Nmr79u1av369T3bFNhBAAAEETBAgAHowRQKgB8gsgQACCCBgCbS1tWnXrl3Kzs7WqlWrfKeS/Kt2LBayvgzPCoCh5JcBJ78EmADou2GxIQQMEvjgS4AvB8Dktx5I/vmT/BJgfwXAhoYGHT9+XJs3b9bq1asNmgBHQQABBBC41gIEQA8mQAD0AJklEEAAAQQIgLwDCCCAwCcIEAB5NRBAAAEEZroAAdCDN4AA6AEySyCAAAIIEAB5BxBAAAECIO8AAggggAACHytAAPTgxSAAeoDMEggggAACBEDeAQQQQIAAyDuAAAIIIIAAAfBavQMEwGslz7oIIIDAzBPgewDOvJlzYgQQ+HQBvgT40424AgEEEEDAbAE+AejBfAmAHiCzBAIIIICAJUAA5EVAAAEEPipAAOStQAABBBCY6QIEQA/eAAKgB8gsgQACCCBAAOQdQAABBD5BgADIq4EAAgggMNMFCIAevAEEQA+QWQIBBBBAgADIO4AAAggQAHkHEEAAAQQQ+FgBAqAHLwYB0ANklkAAAQQQIADyDiCAAAIEQN4BBBBAAAEECIDX6h0gAF4redZFAAEEZp4A3wNw5s2cEyOAwKcL8CXAn27EFQgggAACZgvwCUAP5ksA9ACZJRBAAAEELAECIC8CAggg8FEBAiBvBQIIIIDATBcgAHrwBhAAPUBmCQQQQAABAiDvAAIIIPAJAgRAXg0EEEAAgZkuQAD04A0gAHqAzBIIIIAAAgRA3gEEEECAAMg7gAACCCCAwMcKEAA9eDEIgB4gswQCCCCAAAGQdwABBBAgAPIOIIAAAgggQAC8Vu8AAfBaybMuAgggMPME+B6AM2zm8Ulpql8dje26dKpVaQuWKLeyUmVZYWVEQzMMg+Mi8MkCfAkwbwcCCCCAwEwX4BOAHrwBBEAPkFkCAQQQQMASIADOsBdhalAaOqUDz+3TEz/cpaI/fkTVX/iCbq9IVUlmeIZhcFwECIC8AwgggAACCHySAAHQg3eDAOgBMksggAACCBAAZ+A7EBtp13jja9r95jE99vQFTa+6RxXrNukbmyu1sCRTaTPQhCMj8HECfAKQ9wIBBBBAYKYLEAA9eAMIgB4gswQCCCCAAAFwxr0DMU30Nqr33ad08GyTXqybVs/YAhXMWapv/fF6rawuUn5YCk2PaHJsRF3dQxqbmNL0FadQJEXR7CLlZERVlD6p/r5h9Q+MKiYp/oFlWq5SMnJVnJ+uzOi0NN6vvoEx9Q9NWNckwqlSNFv5+cl/MpSSGNf0xLT6hxKKhsaUGh5W31BMoxPJB0aVkZen7IICZackFJ2e0PjAsOKp6VJOrtLDUkpiWpoe0cDQtHoGE8qfla60aEyT3T0anZjU0JXNR1LSlJZfopysdBUkb4yPa2p8TAPdfRoZn9R4XEooqmhqurIKi5SdlWqtOTnQo9GhQfWPxzUxnbhyyjRFUzKUP7tAWVkpSg9Paay3TyN9/RqKSZPx5Ccpo8rMz1d2fq6yNarpsRF19wxrYjpmeVm/oulSWp4Ks0IqyIxrYDxV8VCqCrJTFI2E9JEvyI5PKjE9roGefg0Nj1p7joXTFYpmq7AoWzkZIWm0S0PD4+r53cGltHzl5WRZM4mE9NHnzrjfB5/twATAz+bEVQgggAAC5goQAD2YLQHQA2SWQAABBBAgAM64d2BEQ631qnvuRbWmRtW5cpl6nzuvUJe08Ns7tGhJpRZlSKGe42o9/65+9dQhnarv0mAy3ElKyS1Wfu0DumFJoR6Y16JXXzqiXW+e1oCkyQ8sK2/WrCU365tbF2h5fo9il3bp5TfO6JUDTUo2vemMMim/VlvuWqcvbFmk2ZOX1NXUq12HYiqMnFZp2lG9cGhQZxqTD8zXklu3qHb7NtUWTyp/oEWXdh3SaHmNQjfcrJp0qTjWI/Uc05uH+vX0vri2PDBP82aNquWpp/ReXasOJTcvKatknuZt+aZuXLVIW2vSFRqtV9el9/T6k6/qWF2r3h9PRsx85ZbUqHbHA1q3qtJas2XvMzq97w29WjeuxoEP0l2l8oqXaMs379LaNcVakN6j88+/oKMv7tLbg1LrRIakAi2/Y6tq77hF68In1XfumH711Ntq7h/V0AdWeVXSvDu0fXVU9ywb0+v15ZqMztGd62ZrVjIC/uH7Od6u6YH3teuJnTp06JTqxqWRzAWKFNVqxwPrtH5hWJGTv9TBI+f11G8PPtta45aNq/StrTXKDIeUOuPee2cHJgA6c+MuBBBAAAFzBAiAHsySAOgBMksggAACCBAAZ9Q7kJCm2tXdUK99vzmpRFmxyu6/Xv2PPaWBCy0a2PqwFixZoE1zogp37FXD6cP60VMNaumf0uyyTEVC40qEUjWWulZLF87W/TdFdeLQWR17+6y6Opo0FIpqvKhCuRW1mlu9UvesSVHWaLNO7n9b5ztG1DwUU0pYik0nNDaaUGntzVq44UZtzKvXSP1FPflEndIKplVSHVZba/JTbmPS6JgSc1YrteYmbduYq8pYt+qf3KnRmhXSXfdqZeaYioYuqf2dXXrt7WE9czRHD3y7VmuWpmnkjV261NytUyPJIY9K6QWKlN6h2tXzdc/GXPW+u1+N753U2xd61TE6pemUiDQ2KkWyFJt3m1auqda2DXlqf/Fxnd/9pvYnSjUYzlJBVIoNTiqckqvK7V/WylXzdPOcYbXs26uz+w7r1LDUNZ60jil93vUqXLRWW+f3KtzfoNd3nVJjQ716+ro0XlSp6JylKph7vW6rGtDGklb96ky1RlKr9NXbK1SWn6aU376f4/MkWAAAIABJREFUyY8xjqnvwgm1HjmoQ+/3q65rVNPRsBJZcxXOW6Lbbi7TvIIxNex5WXXN3To/nKroVL/Gp1NVr+u1YcNqfferq5QTDil9Rr33zg9LAHRux50IIIAAAmYIEAA9mCMB0ANklkAAAQQQIADOqHcgIQ2eVuOlZj25c0rF8yu17cFVGtz9N2q8cEpvFX1H1TXL9bWVWYp07FVzw/t69NQ8FZRU6Cuby5UV7dJwe7P2/uKCYnmzteChW1WaGVXOcI/a9rygznCmuq+7WwsLsrQgOqpI514deLtRP3hyQuu3rdddX1ynslQp3PK22vb+T70yvF7vpN2pR2oHlNf+rn7zw8fUs/gepd/1HX15WabW5HRJ7Xv15GuD+uXuqL70nVotL5MGnt6pyQXJAHiPVma2K9r0nvb+9DkduxTR+cmF2v4nm7Xx1iUqj8SVpsSVL01uU1dbp/a/MqDc0jStv2eWjv7wKdUdadHkjn+rhauW6NbyVEU6D6jhzEn9z98klFk111pzfNduDZ+u1+S2BzSnplrLs6SJuhfVVn9cr2u78kuX6MGVmUoPx5WIx5WMRomJLmnojF49MKm3z6Rp+xeXa+niWUqPx9V9ZLfaTx5Wz9rtypi3VCuzwsoaOK6Jtnf1kzPVGvzYADgqqV0nn35VB/73S5rY8aeaddMma89F6RElv6g3MnpWzQ0temrnpGbNK9fW+1coa+iMuuqb9NTrUnFVpe750iplEwA/8+96AuBnpuJCBBBAAAFDBQiAHgyWAOgBMksggAACCBAAZ9I7kIhrvHGX6hub9Fz9UlVWVWnHpjJNnnlSF8+f1c+artfcmsX6N3fNVUbnPrWcOaK/e7ZNnUNxVVRmKxrOUXpaoYrL56t6UZWWrKxQXmpEkaFete1+Tp3hDHXV3qtFeRman+jR4Ilf6HDdkB5v2ahbNy7S9hsrlB2RQv0XNPL+S3rpTIH2tlXqoU1Tyhzv1LOPnVXB6hu0dNudWjUrqtLUfmnkjN74zTm9/Osmrf7uFpWWZ2jquZ2KLVihxB3bVNX+giZbTuvN+iz11IcVag2p9hu3a/ktC1WROqiB0yf0/pt7dXY0Rz3R2SpZsFyLK2NaU9qix59o0Zn6sDY89AUtX1Ku6uyIwmOX1FV/QS89fkYTs2ar5o9uUfyN36j/4B4dTq3SaGqOZkWltMIiZc2u0NyFa1RdXqols6KK95xWb9NJ7T7SqvqWTk1N9upSX7kGwkv09W9t1Ma1lZoVkfrefUvtJ95Wd+29ypyfDIBSZu9RDTfs198/267j9WOWd3paRCnRFJVcd6dqqueoNuucDu+t16+f79KGh+7SmptWqiY7rMxo8jsFJqTJerU2turlF4dUVFWuW+5fqazB0+qqb9TjO2Mqmluh7QRAW7/jCYC2uLgYAQQQQMBAAQKgB0MlAHqAzBIIIIAAAgTAGfMOxJSIT6rr0L/o3IU6vTp1q+bMKdfW5Df863pHDfVN+snbxapatlR/+vB6FXXvV9fJvfrbHx/WqaY+KStFIVUqf/YSbfrKnVq3tkYrSrKUFgkpPvjRAFg13a623X+t490hvV7wiO5cOkd3L0x+XzxJyU/HDZ7SK3tHtftoXPdsjSgSDemFnTGtXF+jLduWKEtSqpJfu9umY786oEM/P6L8R+5VVnmeIi/sVKJ6oWKbblHqkV9opLtR5yvulC5NK/9Is6q/drvm3VititQutbz1mt756WPa3z9XvUXLdetXtuq6ihGtSBzRj97I06n+Mn3n6yu1cn6BtaY0pOH2Rp1+fKd6svMU275VkTf+Rb1vvaAX21LVPBK2fvBI7vLNqly7WffcsEAry7JUFB1X+9ndOnd0j17c26BzTX2a1LTGwkuUNqtWf/ydLbr5+vmqSJX6PykAXtqjHzx6WLuPtiiRFZXCcUVSUlS68Ztas3KRdpSf1v6zIT16sEiPfH2ltmyosPac/Pzf5e/Q2KWetnYderlBiawsla6dq/ThOvW0devlI9mqXDhfD36ZTwDa+S1PALSjxbUIIIAAAiYKEAA9mCoB0ANklkAAAQQQIADOmHdgUIlYl448+r904LV92jlQoLFIumZlRaTJAY2NhtQysEBr7rhVX//LHVo8dECxpjP6pwMZCmcW6Na1xUqPjCs2Oq6W90aUOadMC7fWqiQrqszhaxAASzI0uWaejh8a1PR0ijZtq9bU2V41PnfxSgBcoorUSSX6ujXQ2qa+qTF1946q9fSY8vJGtHDlsH6xN18Ng58lAL6q6ZOn1L7qFuvcNRlSYqBOI6O9as69TSV56dqcd1avHBnRnvNxrVs9RxUlyR+00aNzB/vVeDau2m9s0eK1/3oAHGk+ZHk3j+bpttpiFWaNKTTdqwtH4oqNTWr19WM61JCppw9/XABMvsiTGuttUtuRnTr47jntPNquqelRjUZy1Z13u27bVKv/+DW+B6Cd3/IEQDtaXIsAAgggYKIAAdCDqRIAPUBmCQQQQAABAuBMeQcmWxQfPqenH31Lb799UePF+Qqlplz59JiUmEpoamBKOYvXas6d92tT+jEVjrfoZ2eqNat0rvVDKbKivRrtaNXBx09qMnuWyndsVnl2ivJHP+5LgLvVd/QnOnJpVE9136bbrl+g7TeUKjMsaeCixhpe08unsrW3cY6+cltM6RMjeu7JHtXcuFI3Pni9SqJS1lSXpgaOa/dL9dr1co9q/+0tKiuJaPSZ59SdmFZH6Wx1xJeqcHaZvrgpqv53m/TOr+quBMBl1qftMpLrXX7L1VXfoN0/OaNQfkw1dxfq9ed71NqWqtu+ukXLF5WpKius0Fijehrf12uPH9doYbEqv3KrEq/vVex8g2Lbv6TSRTValSVN1+9UR+N7enlsizKiMd2Tu1e/PjVLb7bP17e/uFjrqxPKGDuvXc82av/eYa375hYtrf2UANhy5MPfAzC7T4nhBr3ys/fV3jGoZdsLdKFuTPt2Dei2h25X7U3LVJUZVkYk+SXAl39N9l1U77uP6tUjrfrZkXSVZ40oLSNTDaHrtXHjGv0ZPwTE1u94AqAtLi5GAAEEEDBQgADowVAJgB4gswQCCCCAAAFwprwDfacVa9unH7yWpXODs/XNLy/Xosq8K1/2Kk0NtWrozNM62Jalp/tu0lcX1mtJ3oB+eaZaxb8NgMOa6OnUyVdOaCwjX/mbb1FZ1scHwAWRISVa3tDe5A8B+U1IG7ffoO1fWqfyVCnU8rba9/5AL/RfpwPhLfru+kHldTTpmR+dUOGWW7Ts39ynFZlS4fB5DZ35tZ44mq7HLyzQv/9Gtdbm96rxiV/pSP243p0oUe2Xd6h24xKtyetQw5t12v9ZAmBZtmoeWqy6f3xGbSfaFfrKd7R0zdLf+yEg7+lvH59Q6txKPfCd9ZrYtUcjZz8cAJM/LKSv7YKe61mn0ESfbou+qFc6l+jw+Fr9yR2VWlvUq9SOvfrZ84N69lCqHvzuFm24wWYATG1TvPusnvhlu1qGQtr4rcUafueYLv50p7XnOZs267byFBUlvyb5yq+xzrNq3/M3OjRcqdeyv6U/mtuoqkS3fv1mWLPnVepevgegrd/xBEBbXFyMAAIIIGCgAAHQg6ESAD1AZgkEEEAAAQLgDHkHRuvfUv97j+mx7tvUkVmrh28vU01xhlKunD8+1q3J1t3af2xQv9qbo603DKuiqF+PvdihgdGE5lo/BGRKkWi6ogUrVbNosTZcP1/5aRFFP+aHgCxIm5SGm3Xx1HG98dKbaomlaSAtXznJHwISj2t4Oq7Zi2s1b9l1Wl/QpOGLdXrysbOKZEpFlRkanZTGJhOanIgrpWyp8hbWavPyVM0ePa/zj/+TDvTM0qH0m/Xgvet189rZKklp0/ldF7T/VxdU/bV1mlWTrcmD+9TU1qvzyR+gm/wpuam5Ss9ZpIXLKrRuw2wN7nlZDUeP683uDI0oqqKciEIjU1IoU9MVa7RweaVuXZ+vjhef1Pv79ulI2jyNpeVoVooUDqUrNatIs9fcrOrSkFakHNO+N9/XvrfblTIrR9G8NEWyI+q7FNVkX642P7xFqz/lE4DDjQesHwJyomFCc+dmKyMyotDkkPrTN2j2/OXafkepMluOq2fva9ae68dTNSsnrJTscoVzarRxeVj5kT7tf/mwJooXq3DzF7Uh87wy+1v5ISAOf58TAB3CcRsCCCCAgDECBEAPRkkA9ACZJRBAAAEECIAz5B0YuPCaOo/8XAdzH9Joyc26d1GGypI17oNf08PSSJ2OH27TS893aeXGiHILB/TSY3t1vr5TA1d+zERGUblq7n5EN69fo3sXZ1g/BGRqqF9d77yh7lC6+lZs1rycdFWlXX7wSPMRdR7+sZ7e16IXjw1d/l8WLpRq7taXt67QV28tV8bgKdWdrdPjOxsVbzuvrKH39d6A1JYolQo36I5tG/TFB9ZqTsqwEi3vqe7Fn+nw5AIdL7pXD20s0YbqNKWqUxf2N+joC/WquKdG6Xkjavr5L3T0XLP2JTevQhXNXa4NDz2kDauqtWFOikJd76jx1Nt69Bf7dOJSp/qtzc1XceVqbXvkPq1fVaJFGcNq2PWYTrzxip4/N676/tjlM+SvVVH1Bn31qxu0fnmu5qR06dSTv9ah37ykvf1Sc9YcqWa1FkfytCqjQMvu2aD5Sys1J0UaOn1YXeeOq2/5ZqVX1GhxhpQ+cFqjTYf1z7/Yqz1HLlne08kf8JGaYXmvv+k23bM4U8WTFzTZdliP/mKvXj9YZ+15OmexwrNu0FfviKiqKKSXX4upbPFCfeGhDZozWafx9ja9tDem/LI5uu2uxcoKJ78/Ib8+iwAB8LMocQ0CCCCAgMkCBEAPpksA9ACZJRBAAAEELIG2tjbt2rVL2dnZWrVqle9Ukj/fNBYLKfmX8eR/D4cSioQSCoVCCv3u25/5bt9+2tD0SLcmBprVFy1XLK1AJVkRpUd/Dy8Rk6ZHNDgwrs6OSeUWhBRNnVZna69GRic0deUwkdR0Zc6uUmFerkqyIwqHpMT0lCb6ezQZCmsqp0iZ0chvv/debKzfWre9d1ydg8mkJSklS8qcrdLiHJUXRhUZPKWzZ1v0+M4RzZ2bo7WrCzU5JcWULqXma1ZxgUpL85QWmpbGhzTS2az+eJYGU0tUVpCmgsywwprQSN+YBjpHlT47S5GUmMaamzUwPK4+a9kUpWTkqKCsXAW5GSpIC1/+4SdDfWpq6dXQ6OSVM2YqNSNXs6tKlJ+TpqzItMa62zTY3amOkbjGppJvYPJxeUrNLFBZWb7yc1KUFp7QUFu7+ts71TcljUXSpKxcZStFOdEU5czOV2Z2hpLLTg/1a2JkUFPZRYpkZCk7LIWnhxQbG7D20jswau0luVIoHLa88wtmqSQ7rNT4qBIT/dZ13X0jl6+LZimUWqCyWSFlpEqdXQmlZ2dpdlmB0uIjik9MqLM3oZT0NBUVZyv5LQN/90XDfnpL/bcXAqD/ZsKOEEAAAQS8FSAAeuBNAPQAmSUQQAABBAiAvAPXViA+KQ2e0pmzHdaXqS5fX6Mt25ZY35uQT6ld29Gwuqx/6RCLS4nE5VgeScbakBQKXQnBPkFqaGjQ8ePHtXnzZq1evdonu2IbCCCAAAImCBAAPZgiAdADZJZAAAEEECAA8g5cWwEC4LX1Z/V/VYAAyAuCAAIIIDDTBQiAHrwBBEAPkFkCAQQQQIAAyDtwbQWSX3o82a2enhGdvZTQrNICVVUXWj+c5Pe+Q+G13SOrz1gBAuCMHT0HRwABBBC4IkAA9OBVIAB6gMwSCCCAAAIEQN4BBBBA4BMECIC8GggggAACM12AAOjBG0AA9ACZJRBAAAEECIC8AwgggAABkHcAAQQQQACBjxUgAHrwYhAAPUBmCQQQQAABAiDvAAIIIEAA5B1AAAEEEECAAHit3gEC4LWSZ10EEEBg5gm0tbVp165dys7O1qpVq3wHkPx5m7FYyPqJnMn/Hg4lFAklFAqFFLr8wzn5hQACCFx1Ab4E+KqT8kAEEEAAgYAJ8AlADwZGAPQAmSUQQAABBCwBAiAvAgIIIPBRAQIgbwUCCCCAwEwXIAB68AYQAD1AZgkEEEAAAQIg7wACCCDwCQIEQF4NBBBAAIGZLkAA9OANIAB6gMwSCCCAAAIEQN4BBBBAgADIO4AAAggggMDHChAAPXgxCIAeILMEAggggAABkHcAAQQQIADyDiCAAAIIIEAAvFbvAAHwWsmzLgIIIDDzBPgegDNv5pwYAQQ+XYAvAf50I65AAAEEEDBbgE8AejBfAqAHyCyBAAIIIGAJNDc364UXXlA8HldVVZUPVZI/AThs/RTg5K9QKKGw4vwEYB9Oii0hYJJAQsk/e0JK/mfyV/InkP/u/3flDyQfHLi7u1v19fW6++67tW7dOh/siC0ggAACCJgiQAD0YJIEQA+QWQIBBBBA4EMBcGhoSLm5ub5UiSuiRCIsWX8Vj1/+5/LfyfmFAAIIuCLwQe5L/isHJS7/y4fLf/74J/4lDz46OqrBwUFt27ZN69evd8WChyKAAAIIzEwBAqAHcycAeoDMEggggAAClsDY2JhaW1s1PT2tlJQU36kkElIsnvwkjpRIJBQOS5HkX8RDyb+QUwF9NzA2hIAhAr/7EmCr/ykSkvXnT/JPHT/90ZP8s3tqakqlpaUqLCw0RJ9jIIAAAgj4QYAA6MEUCIAeILMEAggggEAgBJJ/8Z6OJSPg5QAYCUvR5F/CQyFf/SU8EJhsEgEEPrNAMgBOxxKXv/1AQopEQtafP2H+vcNnNuRCBBBAAIFgCxAAPZgf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c9p6tAAAeRUlEQVQ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D/f3v306pXdQVweL+5N2IISSklVi4FwUInmbSTBio4cqTguJOWfoV+Az9DP5IDB4JIqS3UDqRNuUTF/DM3uUlMXnmPIV5EB3vnrpO1V55AqYVz9ln7WWL0F7UECBAg0CkgAHaCjTwuAI6oeYcAAQIEKgoIgBW36k4E8gsIgPl3ZEICBAgQiBUQAGN9l9MFwBWQfYIAAQIEphAQAKdYkyEJlBMQAMut1IUIECBAoFNAAOwEG3lcABxR8w4BAgQIVBQQACtu1Z0I5BcQAPPvyIQECBAgECsgAMb6LqcLgCsg+wQBAgQITCEgAE6xJkMSKCcgAJZbqQsRIECAQKeAANgJNvK4ADii5h0CBAgQqCggAFbcqjsRyC8gAObfkQkJECBAIFZAAIz1XU4XAFdA9gkCBAgQmEJAAJxiTYYkUE5AACy3UhciQIAAgU4BAbATbORxAXBEzTsECBAgUFFAAKy4VXcikF9AAMy/IxMSIECAQKyAABjru5wuAK6A7BMECBAgMIWAADjFmgxJoJyAAFhupS5EgAABAp0CAmAn2MjjAuCImncIECBAoKKAAFhxq+5EIL+AAJh/RyYkQIAAgVgBATDWdzldAFwB2ScIECBAYAoBAXCKNRmSQDkBAbDcSl2IAAECBDoFBMBOsJHHBcARNe8QIECAQEUBAbDiVt2JQH4BATD/jkxIgAABArECAmCs73K6ALgCsk8QIECAwBQCAuAUazIkgXICAmC5lboQAQIECHQKCICdYCOPC4Ajat4hQIAAgYoCAmDFrboTgfwCAmD+HZmQAAECBGIFBMBY3+V0AXAFZJ8gQIAAgSkEBMAp1mRIAuUEBMByK3UhAgQIEOgUEAA7wUYeFwBH1LxDgAABAhUFBMCKW3UnAvkFBMD8OzIhAQIECMQKCICxvsvpAuAKyD5BgAABAlMICIBTrMmQBMoJCIDlVupCBAgQINApIAB2go08LgCOqHmHAAECBCoKCIAVt+pOBPILCID5d2RCAgQIEIgVEABjfZfTBcAVkH2CAAECBKYQEACnWJMhCZQTEADLrdSFCBAgQKBTQADsBBt5XAAcUfMOAQIECFQUEAArbtWdCOQXEADz78iEBAgQIBArIADG+i6nC4ArIPsEAQIECEwhIABOsSZDEignIACWW6kLESBAgECngADYCTbyuAA4ouYdAgQIEKgoIABW3Ko7EcgvIADm35EJCRAgQCBWQACM9V1OFwBXQPYJAgQIEJhCQACcYk2GJFBOQAAst1IXIkCAAIFOAQGwE2zkcQFwRM07BAgQIFBRQACsuFV3IpBfQADMvyMTEiBAgECsgAAY67ucLgCugOwTBAgQIDCFgAA4xZoMSaCcgABYbqUuRIAAAQKdAgJgJ9jI4wLgiJp3CBAgQKCigABYcavuRCC/gACYf0cmJECAAIFYAQEw1nc5XQBcAdknCBAgQGAKAQFwijUZkkA5AQGw3EpdiAABAgQ6BQTATrCRxwXAETXvECBAgEBFAQGw4lbdiUB+AQEw/45MSIAAAQKxAgJgrO9yugC4ArJPECBAgMAUAgLgFGsyJIFyAgJguZW6EAECBAh0CgiAnWAjjwuAI2reIUCAAIGKAgJgxa26E4H8AgJg/h2ZkAABAgRiBQTAWN/ldAFwBWSfIECAAIEpBATAKdZkSALlBATAcit1IQIECBDoFBAAO8FGHhcAR9S8Q4AAAQIVBQTAilt1JwL5BQTA/DsyIQECBAjECgiAsb7L6QLgCsg+QYAAAQJTCAiAU6zJkATKCQiA5VbqQgQIECDQKSAAdoKNPC4Ajqh5hwABAgQqCgiAFbfqTgTyCwiA+XdkQgIECBCIFRAAY32X0wXAFZB9ggABAgSmEBAAp1iTIQmUExAAy63UhQgQIECgU0AA7AQbeVwAHFHzDgECBAhUFBAAK27VnQjkFxAA8+/IhAQIECAQKyAAxvoupwuAKyD7BAECBAhMISAATrEmQxIoJyAAllupCxEgQIBAp4AA2Ak28rgAOKLmHQIECBCoKCAAVtyqOxHILyAA5t+RCQkQIEAgVkAAjPVdThcAV0D2CQIECBCYQkAAnGJNhiRQTkAALLdSFyJAgACBTgEBsBNs5HEBcETNOwQIECBQUUAArLhVdyKQX0AAzL8jExIgQIBArIAAGOu7nP7WX/62++ud5ce5i6+2vZfOt7tf32hvXXmt/fVPf2j7+2dWmMInCBAgQIDA8xcQAJ//DkxA4EUUEABfxK27MwECBAicFBAAV/j94Y/vffg0AG4ff9MePrjbjm590a5c/mX787u/bXt7AuAKa/AJAgQIEMggsG3t0ePWHm1b225b2/0UuPvPZtPaJsN8ZiBAoKTALgDu/tiz++/dj71Na2ee/LGn5IVdigABAgQI/EDgn59ebR989Gn77+cP2rUvb7Z71z9rt6590m78/+9Pnzw8PJzqT8nTDXv5yjtPA+Cl199oFy79pt0/vtsunj/bDl650Da7v+rxgwABAgQIvCAC2yX1ffdz3+7nwOW3BMAXZPuuSeD5COz+ZHz3iw7Lj+9/Y/c/ns9AvkqAAAECBFYWuHN03G7ePmr3H7Z2fO+o3bv5v3br8JN2/epHAuBp7eLkvwPw4PLb7Rev/b5tz5xtrfk7/07L2DkECBAgMI/AZvPd33bjF8Dm2ZlJCVQT2G4fLyFw+zQGVruh+xAgQIAAgR8XOLPZtG8e3Gl3vvxPu33tX+3m4T8EwNP6neVkALz06zfaz3/1u/byxVfb/tlzp/UJ5xAgQIAAgckEngRAfxf8ZHszLoEKAk/Cn/hXYZnuQIAAAQKdArtfBLt/dL3duPpxu/3Fv9vRV58JgJ2GP/n4yQB47mcH7eULr7T9l863zd7+aX3COQQIECBAYDqBJ//w73RzG5gAgfkFtv7R3/mX6AYECBAg0C+w/Jsvtu3Rw+N2/PXn7cHdG+3h8W0BsF/yx984GQBP60znECBAgAABAgQIECBAgAABAgQIEDgtAf8nIM8oKQA+I6DXCRAgQIAAAQIECBAgQIAAAQIEQgUEwGfkPTg4eP8Zj/A6AQIECBAgQIAAAQIECBAgQIAAgTCBw8PDN8MODzh4E3CmIwkQIECAAAECBAgQIECAAAECBAgQSCIgACZZhDEIECBAgAABAgQIECBAgAABAgQIRAgIgBGqziRAgAABAgQIECBAgAABAgQIECCQREAATLIIYxAgQIAAAQIECBAgQIAAAQIECBCIEBAAI1SdSYAAAQIECBAgQIAAAQIECBAgQCCJgACYZBHGIECAAAECBAgQIECAAAECBAgQIBAhIABGqDqTAAECBAgQIECAAAECBAgQIECAQBIBATDJIoxBgAABAgQIECBAgAABAgQIECBAIEJAAIxQdSYBAgQIECBAgAABAgQIECBAgACBJAICYJJFGIMAAQIECBAgQIAAAQIECBAgQIBAhIAAGKHqTAIECBAgQIAAAQIECBAgQIAAAQJJBATAJIswBgECBAgQIECAAAECBAgQIECAAIEIAQEwQtWZBAgQIECAAAECBAgQIECAAAECBJIICIBJFmEMAgQIECBAgAABAgQIECBAgAABAhECAmCEqjMJECBAgAABAgQIECBAgAABAgQIJBEQAJMswhgECBAgQIAAAQIECBAgQIAAAQIEIgQEwAhVZxIgQIAAAQIECBAgQIAAAQIECBBIIiAAJlmEMQgQIECAAAECBAgQIECAAAECBAhECAiAEarOJECAAAECBAgQIECAAAECBAgQIJBEQABMsghjECBAgAABAgQIECBAgAABAgQIEIgQEAAjVJ1JgAABAgQIECBAgAABAgQIECBAIImAAJhkEcYgQIAAAQIECBAgQIAAAQIECBAgECEgAEaoOpMAAQIECBAgQIAAAQIECBAgQIBAEgEBMMkijEGAAAECBAgQIECAAAECBAgQIEAgQkAAjFB1JgECBAgQIECAAAECBAgQIECAAIEkAgJgkkUYgwABAgQIECBAgAABAgQIECBAgECEgAAYoepMAgQIECBAgAABAgQIECBAgAABAkkEBMAkizAGAQIECBAgQIAAAQIECBAgQIAAgQgBATBC1ZkECBAgQIAAAQIECBAgQIAAAQIEkggIgEkWYQwCBAgQIECAAAECBAgQIECAAAECEQICYISqMwkQIECAAAECBAgQIECAAAECBAgkERAAkyzCGAQIECBAgAABAgQIECBAgAABAgQiBATACFVnEiBAgAABAgQIECBAgAABAgQIEEgiIAAmWYQxCBAgQIAAAQIECBAgQIAAAQIECEQICIARqs4kQIAAAQIECBAgQIAAAQIECBAgkERAAEyyCGMQIECAAAECBAgQIECAAAECBAgQiBAQACNUnUmAAAECBAgQIECAAAECBAgQIEAgiYAAmGQRxiBAgAABAgQIECBAgAABAgQIECAQISAARqg6kwABAgQIECBAgAABAgQIECBAgEASAQEwySKMQYAAAQIECBAgQIAAAQIECBAgQCBCQACMUHUmAQIECBAgQIAAAQIECBAgQIAAgSQCAmCSRRiDAAECBAgQIECAAAECBAgQIECAQITAt6UyJRdW5kjdAAAAAElFTkSuQmCC"/>
          <p:cNvSpPr>
            <a:spLocks noChangeAspect="1" noChangeArrowheads="1"/>
          </p:cNvSpPr>
          <p:nvPr/>
        </p:nvSpPr>
        <p:spPr bwMode="auto">
          <a:xfrm>
            <a:off x="63500" y="-182033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BQAAAAL0CAYAAABTQJp2AAAAAXNSR0IArs4c6QAAPWh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zd0FBQUdTQ0FZQUFBRDN2WmNBQUFBQUFYTlNSMElBcnM0YzZRQUFBQVJuUVUxQkFBQ3hqd3Y4WVFVQUFBQUpjRWhaY3dBQURzTUFBQTdEQWNkdnFHUUFBQ2lyU1VSQlZIaGU3ZDBIbUpUbHZmRGglMkZ4YXdncUdKV2NRQ2lvalJ4QnJGeEJZc3g0Z294bllzbng1VHJGRVVXeFExOWhveE1haUFVUk9NTGFoclJ6bUlEU3hFelJwUUlZZ2dvb2lDc09wSzJkMXZabllXRnRoOUtDNGVnZnYybW12bWZhWVBXMzc3JTJCTXc3QlNVbEpkV1JOMlhLbE5ocnI3M3lXd0FBc0hyWmZQUE5ZOUNnUWJIZWV1dmxSeUlLODhleCUyQlc0bjUwOEJBTUMzWiUyQjdjdVZGUlViSEVRNjNLeXNwNnoxJTJGMGtMMWMxdXpacyUyQnM5diUyQjRoZTVrV1hRN0xYWDVSODJlWTk3JTJGZ3JSaDRTaXN6ekFBQWZLcyUyQiUyRnZqaiUyQlBMTEwlMkZOYkRldllzV1B1dUx5OFBENzU1SlBjNlpRTk50Z2cxbGxublpnd1lVSlVWVlhsUiUyQnZYdEduVDJQMk1sNk9vN0hjTnp6QiUyRk14dkYlMkJYYzlGWSUyRjg2ZiUyRmx0eGRvY1hqZkdQejRvTGlvYTM1Z1VTME9qNzZESDRsNnJsb2plJTJGNzlkYSUyRmZJZzd2TzNpaCUyQjhyZXglMkYyRExvb2U1OThWajJlT0c3cXJ4V3gwZnZ4bFdTNFBBTUJxcDVHQ09hTnlWbnpkZW9kWXVIdGJ4RDY3dEk5MThsdjFtbkZmbkhISWdYSGFYZm50UmMwWUdWTXJta2ViemZQYkxmYUpYZHF2RTBVdE5wNGZ1czA2dElnMVoweU0wcXYlMkJYJTJGejg2RXRqUkg0Y0FBQyUyQnFjV0N1Y01oRHl6WDhYMlBGOFNMWmV2RUMzWEhOem94WG51aEtrWlBqUmowJTJGUWR5TThIWjhhZWVlaXAzbkkzcjdQSDVBJTJGNlVPOTdvJTJGTCUyRmtqdSUyRktuNSUyQmRSZTV3eUExeDl6c3o0c1l2OHJlNzF5JTJCaWVjVyUyRjRyU0h0bzV1bVdMT1h1Nm96aTNpak9FSFpHNyUyRmh0eDJkbFk2ZTN4TjM4RzU0NmNlSDFRem5yMSUyQjVuaHc3ZTMzNlJDWFoyNm5kcnp2NEpyeHA1NTZ2T2J5JTJCZHVaJTJGemp2eW8lMkZudHdkZDFIV2hiY2VPSFR0MjdOaXhZOGZMZnR6MWxCZHl4M3VmODNyeXVQYnlQenp1cWR6eGtpNiUyRjliRlA1STUlMkYxbnRVN25oSmwyOUlJNjFoM2lqTyUyRjh1VjBhUjBkSFE4b1NTR0hYaGEzSlZiT3RFdmZ2TEd1VEZsOTh4NUE0JTJCT1MlMkJ0TSUyRldiaiUyQk1vbUElMkJQb1N5ZG5ndm5zbVBLcjAlMkJMWjglMkIlMkJLJTJGcnZNaW51eTE4OHV4Yml0ZTB6dm03bmU1UFBqTDFjMmlZRkhYeHFUYzllN054NXQlMkJjdm9QcjF2SFAybjl0RzMzMCUyRmlqU05QaTBjeXdYelZGb1BqeE96WXdHT2o5YiUyQnV5TnolMkJpTXg5M1JVM2x3eUxBeSUyRjZPak4lMkJWQlE5VWpPam5SMiUyRlphdnhjY1hSZDhidWQ5MFNXNDJ2dVh4MnFjWmR0MndWNDYlMkY0WGN6OXpjMVJNaXh6JTJCV2N6WSUyRjEzanhiajdva0RUM3UyNXZrdThwd0FBRmgycThrYTVyeHB0OFlUNzdXT0hiSlRzdG1sRTIwJTJGalZFTExiV29XZXVjbldIdXYzdEpOSiUyQiUyRnpxSldaWHc2NnA1TWJHZk1lRHBHZnZCRmJqVEszNHRaVFR0RnQ2NGJ4VkdiTjQyeFE1JTJCT3AwZE9pYUxNOVZ2c3MwdVVWRTZMY1RXWFhHRE9lJTJGRk12bVluM2YxT1RNMGM1eTViTVNydXlUJTJCbTJ2SFk2S2pvM0dMQjVXTlM1bm1NSzRvMm0wJTJCS3U5JTJGNU5GcHMzRFZhN05JNktrWU5qZmV5eTA1YTdCSnQxNW9SRThVeUFNQXFyM0dET1daa1FuWnF0TjM3b3VoeDRyN1IlMkJ1MTglMkZPWmtaNXl2ajYzR1h4cjc3YmRmSEhuSE83SGt2eVB5c3ZFOHBXbDAydiUyQnclMkJhRTZJM00lMkZjemJlSVk3cDBEem1qQjI2d3RZdFQ3cDdYTXpwdEglMkJjc05NNk1lV0oyek9QbzBsc2ZrSW1tRDhkVmVlNUFRQ3dxbXJrWU02RTdIMSUyRmlEZm0lMkZDQ08yalk3RTF3M1k1dEZoeFpyeG96Y3RPeFN2Qmx3SWRrUW54Sk5PJTJCMjBJRlFuM1IzdmZObzJmckxZJTJGVFFzRzlrVkxiSXoxVFhiR3gzVk9kcG1UMlJ2YTBhSDJMdDJWeHdiblJqN2IxNFowN0xUMXZuWjdaMUs1bVpDZlVhTSUyRkRRVDdqdTFqVThYbmpvSEFHQVYxZWpCbktuUHVIWElsS2ljJTJCc3dpNjNzejQwJTJCOEZ5VkhacGRrRElxRDFwbTU5RFBNR2JuWWJiNW1uVkNkRkhlUHE0am1heTdEMG9oSlYwV2ZGeXVqNjBVMXkwSnU3akNuWmtsRzVyYXU2dk5pVkhhOUtEZiUyQlZQOWRZdGI5JTJCZlhKdWRudG9sZ3pIJTJCclpHZWVLZGZJeERRREFLczhIbHdBQThIOHElMkI0YSUyRk9YUG01TGNhMXFKRmk5eHg5ckpMOHliQjdCdiUyQnNtJTJGbW16bHo1aExmOUZkWVdCamIlMkZzJTJGVDliN3ByJTJCQ1hmJTJGNHNGOHl6UGhrWEg3N3pmTFJyMXk1M0JnQUFyRTdXYkxsWnJGbjFhWXglMkI2ODJZOXM0VDhjVm5FM0xqODJlWXR6M291dmg2OXV4WWYlMkYzMWMyY0FBTURxWnQxMTE0MUpreWJGckNsdnhzUiUyRjNwc2JteCUyRk0yJTJGVzhJU29xS3VLMlB2dm56Z0FBZ05YTjMwdGZqSmZHZkpVTzVxRURqOCUyQmRBUUFBcTV1ciUyQnowY3c4dktZOGJFa1RHNXJEUTN0Z0wya2dFQUFLc09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RUpCU1VsSmRmYkVkajF2aUlxS2loZzY4UGpjR1FBcFZabWZIUE1xY3o4JTJCNER1dm9DQ2l1S2dnTWtjQVNWZjNlemlHbDVYSGpJa2pZM0paYVc3TURET3dYTEt4WEZrVkRnNHJ4V0ZlWmVhUHZNd3h3UEl3d3d3c2w5bHpxM096ekUyeXMzYW03ZmdPeSUyRjV4bCUyRjFhYlZwY0VFV21pWUFsTU1NTU5LS2FTaTRzcU01RmlJUERkJTJGWGdEenJnbThyOEtBRUFBQm9pbUFFQUlFRXdBd0JBZ21BR0FJQUV3UXdBQUFtQ0dRQUFFZ1F6QUFBa0NHWUFBRWdRekFBQWtDQ1lnUlZtOXVpYm9tdHg5cU96aTJQSDY4dmk2JTJGdzRBS3hNQkRPd2dzeU9jVSUyRjlMVVpXWms5WHhxaGJCOFZybiUyQmZPQUlDVmltQUdWb3hacjhjOUElMkY0WjhmMmZ4U0c3dFk0WSUyRjJBOCUyQnBaaUJtRGxJNWlCRldMVzZNZGk4THNSYTI5M2JKeHk5QSUyQmlLTWJIblFPZmo0JTJGejV3UEF5a0l3QXl2QUolMkZIaVgyNlBkNk5sOVBpZmJySDdQaWZFJTJGdXRFVEh2czNoZ3hKWDhSQUZoSkNHYWc4WDM4Y3R6MzhOU0lsdnZHTDNZdWljTDJQNDNEOXNvVTglMkZUU0dQRDBlMUdWdnhnQXJBd0VNOURJcW1MaTBJRXglMkJOT0lOZ2NjRVYxTE1rT0ZHOGNlJTJGNzEzckJOZnhmUDNQUiUyRnZKNHA1JTJCck5ueENZRjJUMXIxSGRZSTFwdnNXZjhac0RMTVhWdSUyRmdwWjA1JTJCTk16YXA3JTJGS0xIM2E1NVQlMkY1S3kwd2IlMkZyWUdIYnJ5YkhYRHphTTlYSjc5Y2djMW1nZFclMkJ4NWZGeHgzNmlGNzZ1dTl3ZkU3cm5iM1NWeU4xczFJOG9ldkRTTzJMWjFySmtiTDQ3bUhYYUwzJTJGeDVXSXlmV2YlMkJUZm4lMkZBN3JuN2EzJTJGS001RjV5ZXBSRlo4ODg5djhhOUklMkJUbm1tN3FYbXhiU3l4JTJCT1dDNDVhN0xGdnNrT1BPT3ZPUlY2bnV1Wk5qN0hEYm8yVDklMkZwQmJMaGVjYzMxaXB0SHUlMkIwT2l5c2VleWZxZmJpTFB0OTZUWTluejlna2QzdjF2ZGJ6YjZQOUtiSFFVNm1qNnBObjRyZjVmOCUyQkdYcGVxV1dQanlhdVBpSjAyclgydEZ6a2tiaDlnV1FsbW9IRlZmUkF2M0Q4c3ZvdzI4ViUyQkg3QlFiNUljMzNPUDRPS1IxeEZmUCUyRkRrZSUyRlBmeTdtQnVUbncyZG5qMCUyRiUyRlZQb3V1WlElMkJMamJ6eFZQUyUyQm1ETHNrZHUlMkJ3UmZ6c3BGdmkyZEVmeHF5aVZ0RyUyQlhmTW9tdk5aakIxJTJCWjF4NHhJNnglMkJVOHZpbWVYZEdkZmo0bmJEOTRpdGp2azRyanZ6ZkpZdDZSVnJCR1ZVVDdoaGVoJTJGNnMlMkJpeTg2OTQlMkJubGVNQlZVeDZMYzQlMkY1VTB6TWJ5OXNjang4MmdGeDhwViUyRnIzbnN1VDJTWkdRZSUyQjhSJTJGUGhKJTJGT0g2WDJMejdnSGg3MFpmN2kzJTJGR05idVd4QlklMkZPeWx1ZVhaMGZEaXJLRnBsSDI5bGVVeDU0NEc0c1BzUFklMkJkemh6VVE4Q3RZMVpSNDdOeGo0ayUyRjFQJTJCR2NxayUyQkdSdThkdXNUJTJCNTk4WHI3MyUyRldjek9qd09zS0lJWmFGU3ozMzQ0JTJCajN4WlVTYiUyRjRwRGRxck41WXdOZG83REQyb2JVVGtxJTJGdmJFTzB2ZUolMkZPR0o4ZlQwNnFqdXJyT29YSm12RHY0TjdGNVVXVzhkJTJGTTVjV2RaJTJGbFphN2hsOTM2OTcyUW5SZjdmc0dSdkd5VTlQcXpOZUhTTlAyaXgzbFV4MnhTZER6NGs5OXZsOWpKalpORFk1OU0lMkZ4MHVTdm9uTDJwekZwOHN5WU4lMkZlemVIZklsYkZ2bTZJb2YlMkJXeTZISE1iZkh2ciUyRkpYWGN5MGVPUzhJJTJCTGtVYnRHMzVjbXgxZVZzJTJCUFREeiUyQk5yN09QOTVIem8lMkJ0Nm1ZWjk1OGI0eFclMkYlMkJIaE9XcFptckpzWDl2ejAyN3B4YUZFMmJGdVVINnlxTVZudGRISU9HajRtcFgxWE9mNDZWWDAySkY2JTJGZE16SjNHJTJCVkRMbzJiWDFna2ZlZk1pbyUyQm16b3VTJTJGUzZOMHJLcEN4N3YzRTlpUk81NmMlMkJLZEc4OWQ4UHAlMkJhNnBpMHYyJTJGaldQdm5CcEZUWnRHZmM4NHV6NyUyQnFRdU9qaHZIVlVhejNhNk01N0wlMkZablglMkJmYXNuOUklMkZjUHoxQUl4TE1RQ05hc08lMkZsRFE4OU9yclc2ZVdJOVdPSGc3dEhKcG1qYk9EZmwyJTJCZnpJWE5vOVBQVDQzZiUyRkNpN01UMCUyQm1QWkZibmk1ekhvMWJqbnpqekd1c2lnNm5QcElqTHozNU9qYWJxMEZQeFNMVzBhbmZjNlBoNGJmRXYlMkJWS2MlMkZ5b1JmSGRVTWIyc2ZIJTJCSGpxMWEzaWJ5JTJGZEg2ZDJiUmRyMWQ1STl2RjJ2ektlZk9xUzJEcFRmJTJCV1BYQmEzdjFLZVAzTkpzdkY0WnB3NGVHWVViWGxjbkhub2h2bnh1amFLbmhkZkVrZnR2bVdzUCUyRjlPTTNlNzF2ZGoxN1A2eDVXN1pyY214JTJCdiUyRldlVEZMbHdydHI5NlZJeDV2RThjdVBYNkN4NXZjWnZZNWF3QmNkMGVtUWRiJTJCVVk4JTJCc3EzJTJCdzdOcWtuM3g1a25EbzZaUlZ2R2NXY2Vtdmx6cHg1ZlRJelhSazdOblBoJTJCSEhuZUNiRmIzWDh6Z0JYRXp4bWc4ZFR1ZXprNnhwRkg3Qml0YTBiblczJTJGbiUyRjQ0ak5zNmNHSDlQM1B2YWN2NFAlMkY5bmxNVDNYeVd0SGkzWFh5QTB0aiUyQm4lMkZ2RGZ1ZUN0VDltMk9paHN2MkRjMmFPQ240VnBkRG84JTJCcDJ5Uk9UVXQlMkZ0RiUyRmFBTkxJNHBpaDNQT2p3TTNhWkxmWGxqem5ZNkxjN0s3Q1lteDhlaHo0NWZxRXc5bmo3MHJUc25GWTRjNDZjYXo0bWVMdnBoTE12ZnJxTWpkVVp2bzFHN2QzTkI4MzlzNWpqbmlSN0ZlZmMlMkI1c0VWczlzTnNxbGJHZTIlMkJPJTJGJTJGYVdaY3dlRzNlZGNtSU1ucG41QSUyQmFrRyUyQk9zWlg3Q0FDdU9ZQVlhemZSJTJGM2hkM3Y1czUwYkZuZE4lMkY2ZXpXRGRiWGNQZzQlMkZLaHVmayUyQk9CUVNPV2VaJTJGTTg2YVBpZEtyZThlZk0lMkZmUmJOJTJGZWNkUzJ6ZkxuTEt2Wk1lWDFGM1B4MjdKYmo5aGhvWm53UlRXUExicnRGOW5PJTJGJTJCcmZvMkw4OUpyUmhXMFZoM1RyRkd2bXR4WlQyRDUyM2k4M0xSNlR5OTZMZW0lMkJpcmt3OCUyRnYyc1h2RllMaDc3eFFWN3QyMWdlVUk5cWlwaXh2dXZ4cURmSGhFWFpQNTJhZGJ0OTNGMnQlMkZxZllGWEZqSGolMkY5V0h4JTJCQU8zeENWbm5SZ0g3ZFFwTnR0dzA5ajdwc1FDNGhWaWRvejklMkIxblI2N0daVWRUaHBPaDN3ZDdSdHFFbnZPNFdzVSUyQlA3TmZRUjNIUDFiZkhpdzIlMkJxeEdnOFFobW9KRjhFaSUyRiUyRiUyRmQ2YUdkangxOFZ1TGVyWmMwSEJldEgxeW14UlIwejdSJTJGOFltdXF5eWYxaW56WUxYNzlKcTYzaW9CdmVqJTJCM1BmeWhldmUlMkJFMkxMQlFsMlNMMlBhQnpWenB4dHUweUZhNWs0MXJPV21XJTJCV0NPU3JuUm1XOWE1RFhqdlhXVFQyWXdpaHVVbE9BMHlkTWpRYVhRdWRVeEppJTJGbnJGUVBEWTAlMkI3M0FnajFURkJTdG5YbThQNDdqN3BrWFA3JTJGODBYajFINyUyQkpINnlkdjFpdGVWTmkyR1g3eE1ZdFdzYW0yJTJGOHNEampzNVBqOUgyNkwwdGZHeGZ1ejFvcld6WmM2enh0RnhaaSUyRnhobTlIcXVaVGU5M1FleWRmTUxONDhlbjN4YVhkbDB2eXAlMkYlMkZYZngwZzZheFJ1dE5vbE9uVGpXSFBjJTJCUFYlMkZLWEJHZ3NnaGxvSExYN1hsNWFYejBiZHolMkI3SFB0a25qTWxucnY1dkxpZyUyRjNNeGVTV2NYRnk3VmJPb2YlMkJGR2pZb3hnNkwzMlU4dVpUdzJyTEw4M1NpOXB2ZmlyMVBWSnpIMG5EMWluNHVlaWNuVm04U0JGOThSajc3NDc1ajQ0ZFNZTmFjNjVzMGFFJTJGY2NYJTJCJTJGcTRSV2pZa3dNNm4xMlBEbCUyRk5uMkRKZjVpS2x4JTJGOSUyQmp6d2tjeCUyQmFWYjQ1Z3QxNG81bjAyTWNlUEcxUnpzTlFOWUFRUXowQWdXN0hzNXRya3EzcWlvczllQ3hRNHpZOFR2c3Y5TCUyRmF0NDVzOFBSb043bUt0dkx4blZjJTJCT3owZmZITHpmNFR6eDR6dDV4OEUxbFM3VWVlSEZOWTkwV05ldDZwMDM0S0dibFRqVnMlMkJvVFJOVFBuYTdlSTVWczIlMkZYbE1HanM1ZDZyTlppWFI0RUtTdXZGNDZtMXg4YjVManNjYUxXUFB2dTh2ZUozbXpvcEpMOTBTQjYxWDh6cnQ4JTJGdVhNbyUyQmdSdFdFMHJqaWolMkJPaWN1M2Q0cWJYUmtmcEpjZkZBYnR1RlJ1VnJCJTJGTlVpVyUyRlFsVEVtRUc5NCUyQnduczdQcHA4WnRGemU4bG53eHN5ZkVFNWVmRzM5N2UwNTBPT0clMkJlUHZ6JTJGRjVDN0NVRFdBRUVNJTJGRE5WVTJJcDI5JTJGSXI3TW5Oem15UDJpYzNLcFJQUFklMkJxQWpZNnZNcWNvMzdvdW54eTVMOGhaSHl5Nkh4b1dYZG85MW9qSkdEWDRwYWpKMFdhMGJHJTJCJTJCNFMyNlBIUjg5ZEclMkI4bkZ4TVBTdmVIZnBVTHBqYjdMeFRiRnB2N1k2TkY4b1NlNVNZOVhZTWVmUzl6SW1XMFhXM3pnMHNBY25FNHgyblJhJTJGYWVMeXcyMkp2bWx4cXhjMmlmZGNUNHklMkYzbnh0YlpGNm50d2M5RUslMkZuRjA1JTJGUG1sMFRNanVyM21iSTJMJTJGYlJaZHE1RlJWUjRmdnZmdHZOV3ZZc3dkY1Zxdm10bjBVMiUyQjdNTG90OVJPdWlMSiUyQng4VkoyZGRxMjh2amdUOGVGcDNyZlFjalFPUHdFd2I0eG1hJTJGJTJGVmpjOFVLdXd1TEklMkZUbzMlMkZPYTN2SFczJTJCVVg4YXBmc3JzdEd4WUQ3MzRpbDNkRmFZMXIlMkZKJTJGOFRKJTJCUjJmbkYzOUxxaTRROUJxUmh6WDF5V2ZaZGgwWmJ4NjElMkZ2TnYlMkJEV0JZMlBlNiUyRiUyRkslMkZ4ZXIyTGt6TWhmTjlsdVRjcVJwc0Q0b2pjUng4dXJuSjAlMkZ6ajdkOFBpeTJXT3g2VlEzOXJyNlIlMkZHdE1WZSUyQktyNFpOaE5jV2wyUDlvcld1WG82SCUyRjI3MkxZbHpXejZSY3V3eE91bWxRYWwxNzJXdVpQZ1RaeDFDWEh4WGIxZEQ5QVl4TE13RGUwWU4lMkZMUlRzY0UlMkZ1bnA1ZHJyTEZaZER0OHA5eWVIOGJlJTJCMUM4dWRUN1pLNktXV01mak1zdmVqUyUyQnpPN0s3WkJkNjk5WDc5Sm8lMkZ1TTQlMkZlWmUlMkJROUJPVEIyT2FKZmpQaXdZc0dhNnV4SFJ6OTlWUnk4eDBuNTliVTN4cW03MUxQbmo1eTFvOFVIbDhjZWU1MFREJTJGNzdzNmhkTWx4VjhWRzhkTVBCc2NkSlQ4Yk1hQmI3WG5GZTdOUEFIamslMkJldTd4ZURWelAxdWU5OWU0WkduamNkS0Q4ZnRMN283blJrJTJCSjhvWFdLVmZFUjZNR3hkbSUyRnVpR3luZDVzeDkyaWMlMkY0bXY3ZlJWckZwN29YJTJGWSUyRlM2WmtpOFg1RiUyRnhwbm5PNmIwd2pqNDhEdWpvazEyRjNncjJFZlB4ZU92enN6OEhYSmUlMkZQV1NaWmxObnhXdjNIWkpESjZaJTJGWG83Sjg1cTZBVUZhRVNDR2ZobVpyMlIzJTJGZHlVV3g3JTJCRDdSYWFuMlhMRkdiSG5BOGZIVGJMaU52ek1HUGwlMkZQbW9oNjlwSlJVRkFVNjIxeFNOeVclMkZaUzNIJTJGZUpHNDdiWm9tejJRMHJqUFc3WFJHUERUb3VPcXd4Sjk1JTJGNEpUWWRjTzFvMmlOMXJIUmh1dEZjWk5Xc2NXJTJCdjRzaDA0cWk4MG4zeDVCclV1dHJ0NGx6Yjc4cDluenZEM0hJMXEyamFlWTIyclZlTTRyV0xvbWY5QjRTMHlxYnhZJTJGN2xNYWRKMnlaZkx6WmVCelFlOWRvS01zWFUlMkZWWkRQdjkwYkhIRDlwRjg2WjFYcWVpdGFOa3gyT2klMkYlMkJqWjBiUnpyJTJGaEh2ME9qZmY0cWhSMFBpWXQ3Ylo3NTF5cVBWNjdZTHpaZGU2MW8zYTUxckpsNXZsc2RkSE5VbmpJZ3JqbDBTZm42Y3B5OGVaMzdXJTJCalFLdmJLNzVidTVaTTN6NDIxUCUyQldaJTJCdmZuWExSbG5EZWdkJTJCeTYxRTg0OCUyQmZadSUyRmZGSlRmbHB1dmpxRDVIeHpiTCUyRndVQXNOUUVNJTJGQ05USCUyRjklMkZwcDlMeGR0RzRmdms5Z1g4U0lLTjkwblRzaDltTWUwZUhMd3EwdTVUJTJCYWlhRmF5YlJ5YTNWM2FrRDZ4MjlKUFN6WmdyZWgweEIzeDdnZXZ4RjFuOTRqdDJ6V1Bvam1meFFjZnpvcWlWcDFpaiUyQk11ajN0Zm14UmwlMkZYckdaa3Y0MyUyRjdyZERraEJvOGVFYmVmdEh0MFdQUHptUExaN0NocVZoTGJIbnB4NWpiR3hRdVg3cGwlMkJROXR5eEdPMDdCcTlydnlmMlBNSEhhTmQzVjNCTlcwVkcyOSUyRmFGeDg3MnN4cWV3UHNjOUNkOXd5OXJobVZJeDU0cW80JTJGRWV0TW4lMkI2ekluUHBwVEh1dHNjR3BjJTJGJTJCbW9NdVdUUCUyQlA2Mzhwc2hPNXMlMkJJSG92MHhQJTJCSlA3MyUyQmo3eDlKZlpMN2N6NCUyRlFHOWk4TjBOZ0tTa3BLcXJNbnR1dDVRMVJVVk1UUWdjZm56Z0JJbVQwM29xcTZPdFlvenNSdllVRiUyQmREWHolMkZvRFlmZE5meCUyRk94YyUyRlFiTnpKTzJpdyUyRlRzNzBaOCUyQkk3ZmE2S1NwUGZqcmUlMkJQUGV5JTJGOG14bTlvenJ6cTNCcnVwc1VGVVdTYUNGaUNxJTJGczlITVBMeW1QR3hKRXh1YXcwTiUyQlpIQndBQUpBaG1BQUJJRU13QUFKQWdtQUZZSVZydTJUZmVyNjZPRCUyRjRQMXk4RE5BYkJEQUFBQ1lJWllIbHQ4cXQ0cnJvNnFxdnRJUU5nVlNh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DZ29LU21wenA3WXJ1Y05VVkZSRVVNSEhwODdBMWc1VldhJTJCbyUyQmRWNWpkV29ObHpJNm96JTJGelV0eXZ6bFhWaVFINFh2bmpuenFxTXE4MzNScEtnZ2lsYndORkZCNWx1aFNlWSUyQnNzZkF5dW5xZmclMkZIOExMeW1ERnhaRXd1SzgyTm1XR0dWVXhWVmY0RThLMnJ6b1I1YmhZS1dLV1lZWVpWek56S1REVG5adE15ZnhHdndGbXU3QXh6VmFZTzFpaHVuQm5tQng5JTJCSWxxMiUyQkY1JTJCQ3hyUHZLcUNUTWhtWjVlck05OFRLeVpucDglMkY0UExwMzMlMkY5YiUyQmQ0RFZxejZacGdGTTZ4aVZ0WmdIdjdjaU5oajk2NzVMV2c4MlNVWmxWVVJUWXRYM0pLTTdOZnZyaiUyRnBLcGhoRldCSkJnQUFMQ1BCREFBQUNZSVpBQUFTQkRNQUFDUUlaZ0FBU0JETUFBQ1FJSmdCQUNCQk1BTUFRSUpnaGxWYyUyQmN0OW9uTkJRUlRrRDEydWV5dCUyRkRnQ3dOQVF6ckFZNlhsc1cxZFhWTVd2a2hiRnBmZ3dBV0RxQ0dWWnhYNDJmRUswNnRjNXYxVkglMkJjdlRwWER2ejNDYU9MZjBvT3hndjklMkJtODBHejAxTHVQenA5WGU1MHVrWjJrJTJGdUxWeSUyQkxRbTBiWGpHZE12ZnVVM0RnQXJHb0VNNnpTeW1QQ096Tmk2dzdmejIlMkZYbWhwMyUyRjNmM21Iak5sTnpNYyUyRlhIZldQR0w4JTJCTm1pN3VHTmVXWmNZeTQyUE8zanAzNlJxWm1MNjJWd3h0WVk0YWdOV0xZSVpWMmxjeGZrS3JXR3lDZWVyUXVIZjhPWEYyajN4SXR6MHdMamp4c3hqN2FjMW1mY3BmdmpaNlRUdzV6dTJXSDhpWWNGSFhLQzR1enMxR2IzRDBzJTJGbFJBRmkxQ0daWWxaVlBpSGRtYkIyTFRUQXZxMW12eExXOUpzWjUxeHdVRyUyQlNIc2phOWRFVE1temN2Tnh2OThhQTk4Nk1Bc0dvUnpMQUtLeCUyRjllQXh0MVNrV1c4SGN0bHNjMGZIYXVLNTJiZkxVUiUyQktLVyUyQnVaaWM0YjElMkIlMkJhbUhqZU5WRTdJUTBBcXhQQkRLdWtMJTJCS1ZpN2VLNXJzTWpwNW45NGpGTzdkdEhEV3diOHc0cUtUbURYNGJYQkc3RGZ0ckEwRThNMTZlMlhQQjhnMEFXTTBVbEpTVVZHZFBiTmZ6aHFpb3FJaWhBNCUyRlBuUUdzbk9aV1JsUmx2cXViRkdYJTJCSWk3SUQ2NEFzJTJCZG03NmM2MWlqTzNFOGozTkh3NTBiRUhydDN6VzlCNDVrenJ6b3FxeUthRmhkRTBRcWFKc3AlMkIlMkZlNzZrNjdmeXZjZXNHSmQzZSUyRmhHRjVXSGpNbWpvekpaYVc1TVRQTUFBQ1FJSmdCQUNCQk1BTUFRSUpnQmdDQUJNRU1BQUFKZ2hrQUFCSUVNd0FBSk5nUE02eGlhdmZEWEpUZEQlMkJ4S3RCJTJGbWh4OTVLbHAlMkJiNzM4RmpTZWVkVUZtYSUyRlZ3aWd1ckk3Q3FNcVBOcTdwbjglMkJNQTd2dkY1bHZDZnRoaHBWY2ZmdGhGc3l3aXFrTjVoVXRHOHpWbWYlMkJhWnVOQUhmQWRsdjNna3BvUEZGbHhIMXhTVjNIbVByNk4lMkJ3RldEQjljQXF1QjJsJTJGVzM4WWgyOG4xalRzNGZOY08zOWJYcWxpR1ZaTnZhMWpGRkdUQ0lQdEwyOEhCNGRzJTJGaUdWWU5mbldCZ0NBQk1FTUFBQUpnaGtBQUJJRU13QUFKQWhtQUFCSUVNd0FBSkFnbUFFQUlFRXdBd0JBZ21BR0FJQUV3UXdBQUFtQ0dRQUFFZ1F6QUFBa0NHWUFBRWdRekFBQWtGQlFVbEpTblQyeFhjOGJvcUtpSW9ZT1BENTNCa0RLN0xrUlZkWFZzVVp4NWklMkZ2d29MODZQSjc4T0Vub21XTDclMkJXM29QSE1xeXFJNnVxQ0tDcXNqc0tDM0slMkI4UmpkOXh1ZlI4NkQ5ODF2QXl1enFmZyUyRkg4TEx5bURGeFpFd3VLODJOQ1daZ3VUUjJNQTklMkZia1Rzc1h2WCUyRkJZMG5qbnpxcU95S3FKcGNUYWE4NE9Oek5jdnJEcnFDMlpMTWdBQUlFRXdBd0JBZ21BR0FJQUV3UXdBQUFtQ0dRQUFFZ1F6QUFBa0NHWUFBRWdRekFBQWtDQ1lZWlUxTmU3dVhoQUZCWXNldXNSMWIlMkJVdkFnQXNrV0NHVmRsNng4VERVNnFqdXJyMjhIRU1PaUIlMkZIZ0N3VkFRenJLYktYJTJCNFRuV3RubmJ0Y0Y3bEo1JTJGS1hvOCUyRlByNHRuN3U2ZW40MXVFOGVXZnBTN2ZPNjh6cld6MUczaVY0OTlYRE9lVWZlMnVtU25yJTJGTzNZeUliZ0ZXQllJYlZWTE9kTDR0MzhqUFBIMSUyRndyN2l1Tm96SG54T25UN215WmtiNjQ3NHg0NWZuUnVsSFUlMkJQdSUyRiUyQjRlRTYlMkJaTW4lMkY4ODFQNnhPTUxtams2WGxzV3MwWmVHSnZtdHdGZ1ZTR1lZYlcxWUkzekJrZmZIYVBHZmxvejNQSGF1TyUyRnNyV3RPdCUyQjBXUiUyQnc4S3NiJTJCZTJqY213bnBzM3Q4UHo5JTJCWUp6OXklMkJueG44OXFOcjhhUHlGYWRXcGRzMUVyYyUyRmx0OHJQT2JZNHRqWHlPQThCS1J6RERhcWs4WHU1elVBejVaYzJNOFRlYkdaNGFRJTJCOTlQYmJ1a0klMkZwV3Bud0xzdk5ZTSUyQktSemZ1SDRPc3p3QmdKU1dZWWJYMFZZeCUyRmMyWSUyQmNzdGo5T01QeElTYU15TEczeEZQNWVPMiUyRk9XYjQ3THh4OGQlMkJlM2VMSXpJQlBIJTJGWnh0Ukg0cnFCTFdPelZ0blQlMkZ4djNaaSUyQlRuNVJlWFBhJTJCNXQ4NkFLeDBCRE9zbHRyR2dSY2NFcmR2azEweTBTRXVtNzdEZ2hubWpudkclMkI3JTJCcldVclJ2UHZFdU9aJTJGejQ2dE01YyUyRmFtRGZtSEZRU1c2OFlJTXJZdGNuQnNUUEMlMkIlMkJQSHUzT2pCWlhIWjI1ekNMbUw4bllJTTVvY1ZVYzNXQlFBOEIzVzBGSlNVbDE5c1IyUFclMkJJaW9xS0dEcnclMkJOd1p3R29vdTNlTEkxNkl3eDdQUm5MYTdMa1JWZFhWc1VaeDVpJTJGdndvTDg2UEliJTJGdHlJMkdQM3J2a3RhRHh6NWxWSFpWVkUwJTJCS0NLRnBCMDBTJTJCZm1IVmNYVyUyRmgyTjRXWG5NbURneUpwZVY1c2JNTUFNQVFJSmdCaFpvdG5OY3RoU3p5d0N3T2hITUFBQ1FJSmdCQUNCQk1BTUFRSUpnQmdDQUJNRU1BQUFKOXNNTUxKZkczZyUyRnpndzglMkZFUzFiZkMlMkIlMkZCWTFuWGxWQlZGZG45OEZjSFlVRnVWOTVqVzc2ak0lMkJqNTBINzU3ZUFsVmw5JTJCMkVXek1CeWFleGdoaFhsMiUyRmpnRW1EVjRZTkxBQUJnR1FsbUFBQklFTXdBQUpBZ21BRUFJRUV3QXdCQWdtQUdBSUFFd1F3QUFBbUNHUUFBRWdRekFBQWtDR1lBQUVnUXpBQUFrQ0NZQVFBZ1FUQURBRUNDWUFZQWdBVEJEQUFBQ1lJWkFBQVNDa3BLU3Fxeko3YnJlVU5VVkZURTBJSEg1ODRBVm02OWUlMkZlT2R1M2E1YmNhWDFVMGlld1BqOExxdVZGUVVETUczMFZWVVpUNVdpM00lMkZGY1pCWm10RmVIRER6JTJCTTY2JTJCJTJGUHI4RnJNeXU3dmR3REM4cmp4a1RSOGJrc3RMY21HQ0dWZFNOTjk0WVBYcjB5RzgxdmpuekNuTEIzS1N3S2dvTEZUUGZYWE1yTTlGY1hSQk5pakolMkY0QlhrZnVVMXV0TFMwdWpWcTFkJTJCQzFpWjFSZk1sbVFBQUVDQ1lBWUFnQVRCREFBQUNZSVpBQUFTQkRNQUFDUUlaZ0FBU0JETUFBQ1FJSmdCQUNCQk1BT3J0NmxENG96dDk0MmIlMkZ2VlZmZ0FBRmlhWWdkWGExRGVmak1tYk5vdSUyRjNqSXNwdWZIQUtBdXdReXN4cWJHbTA4V3gzSDlMNDFmalgwc1J0UVc4NWhiWTYlMkJPSGFOaiUyRnJEdlRmJTJCS3J4WVo2M2ppWTduQW5qcmtqTmklMkJkbXpmbXlJM1VaMmR0ZTc5V0x4NDYxNzV5OWZPWUUlMkJOSVdmMGpzZnEzayUyRnVPbVBpMXIzeXQ1RTVuRmg3Z2R6c2QlMkIxNDNkdllmdjVsTzNZOE1YOTdkVzhqZjluNkhuTm03UGpzODhsZXBhNjY5NVYlMkZIbVBtUCUyRjc4ZGZNWEJWamRDR1pnOVRYMXpYaXllSSUyRm8yckpMN0hiWTJIaHNmakZIYlB6YkIlMkJPdDhlTmolMkZQaEg0JTJCQTNoOGU0VFU2TVlabnRSODglMkJPbTU2TFROJTJCNndIUk1oT2ZSJTJGNWgwJTJGakxXOW5MWmM0N3VEVE9HWkNQMFdkUGowRWIlMkZpTTNQdjdSZzZQMG5BRTFNVDFmSm5Ddkd4b3RtMlZQZDRrVGg5WGNSdmIlMkJmdlRhaUV5Y1pzNCUyRjhnJTJCeDZWJTJGZXF1YzI5cXg1REpueEVmM1dqT0c1eDEzbk5rYWNHUlAlMkJOaXltZDZubk1XZXZ2cGhGN212STZmSEQ4aUhSJTJGejlueG11NTIlMkJzWDNkZk5YeFJnTlNTWWdkVldkamxHOFI1ZGN4SFpaYmZEWXV4ajJWQ3RNZkdQUFdQcjNPenFIMlBER3pJQnVYYiUyQmpEckdQSDklMkZkRHJ0bVBubmRUbjQzTmp5Z3clMkZpNiUyQnpHbmpmRmxRZms4N1RMYm5IWTNMZmpnOXdaTmNiY2VtcThlY2daMFMwWHpGbTFNOFNaJTJCenM5RyUyQlBQeCUyRjJkVG90akZ0eDRuTHZsQiUyRm5iZURaTzM3Rm01dmZZZDQ2UFMlMkZQM00zJTJCMnUlMkJ2SjhXZ200ajlZYkJxNXhvTG5scCUyRk5YdlMlMkJzdHEyajg3cjVFOERyT1lFTTdDYUdoTVBYZk5vUEhUNmpqVkxEcnBmRnhPZldiQXNZOEVNODI5ajhsbjVwUmFOWmN5dGNlcWJaeTRJNnB6YUdlTDglMkZWWGtoJTJCdTFZSWI1cjUzdmlJdHkwWHRySFBsUXQzZ205NWdmamJOTDhoZXRSOTNaOHg4TiUyRmxzRDk5VWxEdTQ2TlBhdURmQXY4c01BcXlIQkRLeWVjck9xTjlVc09jZ2Zzc3NiN3Z6Ym91dDdXOFdtWGVxWlhzN0l6VXIlMkZLUk9jJTJCU3VNZWVpYWVMdDklMkIxZ3p1JTJGSHNndmllT3FSJTJGRE9oMFFIVE45Zkg3Y1dmZiUyRjhTWlZ6YTBQQ0p2eTkzaXNMRiUyRmlyOHR1UEc0NXUzMjBUNTM0d3UwYmQ4NXNoUEJVejk0SjFwdW1iJTJGdjdIT2JrajJ4QkZNJTJGaUhmS004ZUwzbGZlWnhQS1lzZWJYck1rQTFqdENXWmd0WlJiVG5GQXpYS01XbTElMkY5RiUyQng0UXZEWTF4RjNXVUxYZU9oTFElMkJwZDBsR2REa3hiajY0TkhwdVhiTzhvZnViWjhZOXAlMkY4d2NoZmRzMjI4OW91YThhN1pkYzUlMkZxQTNrQ1ZIJTJCMDJOaXI0VnF1ZTRiOW5yRjdETiUyQmxibSUyRkxuSGl6UWRIYWMlMkJ0YThhN3Z4bG4zbE83TkdUQmtveU92V1pIejh5TnRkMzMxOUd0TlAlMkJZJTJGJTJGaFIlMkZEUXh3enolMkZ1WFU5T2I0JTJCTHJ1a1pKSDd5cjdwNzUlMkIzeHFrUDlZaVRGbjZnQUt1bGdwS1NrdXJzaWUxNjNoQVZGUlV4ZE9EeHVUT0FsZHVOTjk0WVBYcjB5RzgxdmpuekNpTDd3Nk5KWVZVVUZoYlVERklqdThlSjYlMkJiR1JkY3ZZUmFaYjhYY3lvaXE2b0pvVWhSUldKRDdsZGZvU2t0TG8xZXZYdmt0WUdWMmRiJTJCSFkzaFplY3lZT0RJbWw1WG14c3d3QXdCQWdtQUdhR3h0OTQyJTJCWnBjQlZobUNHUUFBRWdRekFBQWtDR1lBQUVnUXpBQUFrQ0NZQVFBZ3dYNllZUlhWdTNmdmFOZXVYWDZyOFZWRms5eCUyQm1BdXI1MGFCM1REekhWWVZSWm12MWNMTWY1VlJrTmxhRVQ3ODhNTzQlMkZ2cnI4MXZBeXF5JTJCJTJGVEFMWm1DNXpKNmIlMkZUQ0k2bGlqT0JQTlByaUU3N0E1ODZxak10UEpUWXNMb3NqJTJGVndXV3dBZVhBQURBTWhM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BaG1BQUJJRU13QUFKQWdtQUVBSUVFd0F3QkFnbUFHQUlBRXdRd0FBQW1DR1FBQUVnUXpBQUFrQ0dZQUFFZ1F6QUFBa0NDWUFRQWdRVEFEQUVDQ1lBWUFnQVRCREFBQUNZSVpBQUFTQkRNQUFDUUlaZ0FBU0JETUFBQ1FJSmdCQUNCQk1BTUFRSUpnQmdDQUJNRU1BQUFKZ2hrQUFCSUVNd0FBSkFobUFBQklFTXdBQUpBZ21BRUFJRUV3QXdCQWdtQUdBSUFFd1F3QUFBbUNHUUFBRWdRekFBQWtDR1lBQUVnUXpBQUFrQ0NZQVFBZ1FUQURBRUNDWUFZQWdBVEJEQUFBQ1lJWkFBQVNCRE1BQUNRSVpnQUFTQkRNQUFDUUlKZ0JBQ0JCTUFNQVFJSmdCZ0NBQk1FTUFBQUpnaGtBQUJJRU13QUFKQWhtQUFCSUVNd0FBSkFnbUFFQUlFRXdBd0JBZ21BR0FJQUV3UXdBQUFtQ0dRQUFFZ1F6QUFBa0NHWUFBRWdRekFBQWtDQ1lBUUFnUVRBREFFQ0NZQVlBZ0FUQkRBQUFDWUlaQUFBU0JETUFBQ1FJWmdBQVNCRE1BQUNRSUpnQkFDQkJNQU1BUUlKZ0JnQ0FCTUVNQUFBSmdoa0FBQklFTXdBQUpCVHVmOEZia1QyczI3cERmZ2dBQUtoVlVGSlNVcDA5c1YzUEc2S2lvaUkzQ0xBa0JZVkZVVkJRa04lMkJDNzc3cXFxcW9ycTdLYndFMHJMaTRPR1pOZVRNbSUyRnZQZTNQYjhZTzdZOVlSWWI0TXV1VUdBSlN2SVJMTlZYYXc4Y3JGY25mdVZCNUNVJTJGUU43MHB2JTJGaU0lMkZlZnlXM1BUJTJCWUFRQ0F4WmtlQWdDQUJrWDhmOEp4SzNwdnBHM2RBQUFBQUVsRlRrU3VRbUNDJTNCJTIyJTIwdmVydGV4JTNEJTIyMSUyMiUyMHBhcmVudCUzRCUyMjElMjIlM0UlM0NteEdlb21ldHJ5JTIweCUzRCUyMjQ1MjcuMDA0NDgyNzU4NjIxJTIyJTIweSUzRCUyMi0xMTQ2LjAwMjQxMzc5MzEwMzQlMjIlMjB3aWR0aCUzRCUyMjMwMCUyMiUyMGhlaWdodCUzRCUyMjE2OC40NCUyMiUyMGFzJTNEJTIyZ2VvbWV0cnklMjIlMkYlM0UlM0MlMkZteENlbGwlM0UlM0MlMkZyb290JTNFJTNDJTJGbXhHcmFwaE1vZGVsJTNFOOulOQAAIABJREFUeF7s3Qd4HOd97/vfVmDReycIEKxg750iKVHFKqS6KFuyrnzjNJ/jnDjJSTu5vk/uPSflJI7jJDdxkS1bXaIaRYkm1cXeOwmSAEH03hZY7GLbfWYWpNhNQOSCQL77iA+H2pn3nffz/mdm94fZhUU8EEAAAQQQQAABBBBAAAEEEEAAAQQQQGDEClhG7MgYGAIIIIAAAggggAACCCCAAAIIIIAAAgiIAJAiQAABBBBAAAEEEEAAAQQQQAABBBBAYAQLEACO4MllaAgggAACCCCAAAIIIIAAAggggAACCBAAUgMIIIAAAggggAACCCCAAAIIIIAAAgiMYAECwBE8uQwNAQQQQAABBBBAAAEEEEAAAQQQQAABAkBqAAEEEEAAAQQQQAABBBBAAAEEEEAAgREsQAA4gieXoSGAAAIIIIAAAggggAACCCCAAAIIIEAASA0ggAACCCCAAAIIIIAAAggggAACCCAwggUIAEfw5DI0BBBAAAEEEEAAAQQQQAABBBBAAAEECACpAQQQQAABBBBAAAEEEEAAAQQQQAABBEawAAHgCJ5choYAAggggAACCCCAAAIIIIAAAggggAABIDWAAAIIIIAAAggggAACCCCAAAIIIIDACBYgABzBk8vQEEAAAQQQQAABBBBAAAEEEEAAAQQQIACkBhBAAAEEEEAAAQQQQAABBBBAAAEEEBjBAgSAI3hyGRoCCCCAAAIIIIAAAggggAACCCCAAAIEgNQAAggggAACCCCAAAIIIIAAAggggAACI1iAAHAETy5DQwABBBBAAAEEEEAAAQQQQAABBBBAgACQGkAAAQQQQAABBBBAAAEEEEAAAQQQQGAECxAAjuDJZWgIIIAAAggggAACCCCAAAIIIIAAAggQAFIDCCCAAAIIIIAAAggggAACCCCAAAIIjGABAsARPLkMDQEEEEAAAQQQQAABBBBAAAEEEEAAAQJAagABBBBAAAEEEEAAAQQQQAABBBBAAIERLEAAOIInl6EhgAACCCCAAAIIIIAAAggggAACCCBAAEgNIIAAAggggAACCCCAAAIIIIAAAgggMIIFCABH8OQyNAQQQAABBBBAAAEEEEAAAQQQQAABBAgAqQEEEEAAAQQQQAABBBBAAAEEEEAAAQRGsAAB4AieXIaGAAIIIIAAAggggAACCCCAAAIIIIAAASA1gAACCCCAAAIIIIAAAggggAACCCCAwAgWIAAcwZPL0BBAAAEEEEAAAQQQQAABBBBAAAEEECAApAYQQAABBBBAAAEEEEAAAQQQQAABBBAYwQIEgCN4chkaAggggAACCCCAAAIIIIAAAggggAACBIDUAAIIIIAAAggggAACCCCAAAIIIIAAAiNYgABwBE8uQ0MAAQQQQAABBBBAAAEEEEAAAQQQQIAAkBpAAAEEEEAAAQQQQAABBBBAAAEEEEBgBAsQAI7gyWVoCCCAAAIIIIAAAggggAACCCCAAAIIEABSAwgggAACCCCAAAIIIIAAAggggAACCIxgAQLAETy5DA0BBBBAAAEEEEAAAQQQQAABBBBAAAECQGoAAQQQQAABBBBAAAEEEEAAAQQQQACBESxAADiCJ5ehIYAAAggggAACCCCAAAIIIIAAAgggcMsFgHl5eeELp8Xv96uzs1Pp6emaMGGCrFYrs4YAAggggAACCCCAAAIIIIAAAggggMBNEUhJSTFzqJ07d6qyslIul0s2m+2ivurq6m65TO1aGLfczl4YALqScxWSXQ1VJ5SSFEcAeFPKmkYRQAABBBBAAAEEEEAAAQQQQACB3ywQCoUUDofNP4N5GDd1XXhj17m2BtumxWI5356xfG7/jH0b6D6abTlccsZnKTkhRslxIgAczCRf7zYXBoBZY5fJ5krXqT3vKt4ZIAC8XkTWQwABBBBAAAEEEEAAAQQQQAABBG6ggBGoBYNB848RtA3mYdxF53Q6zU3PhX5Ge4FAYDDNmeGf0abxtxHgGe0Y7Q00/DM6N7aPScxWUsF8Jcb45fJXEQAOalauc6MLA8CSRd9SbGqx9r3/v+UMtRMAXqchqyGAAAIIIIAAAggggAACCCCAAAI3UsAI13p7e+Xz+QYd2BkfpU1KSjLDNiOk6+vrM9vzeDyD2lWHw6G4uDgZfxshoNvtltfrHVQAaGyfmDVeBXOeVoK1XfbWbQSAg5qV69zowgBwyj1/qYTsydry8vdk89bepADQJqvNoaS0VLli7YoJedTp9qi9q/fyPbZYZY1LVqwrTqnxNlm8bvW529XVJ3mvFVZbYmSxuZScGqf4WEm9Lerx9KnjmvVtk6wuxcW7lJLmUri7XX0et7p8kj9kfHLbKldyilwJ8YpTr/p6PWrp8CgUCktWm6xxKYqLdSrVFVJf0CZf0KYER0AhX6/cbV3yBkPyX+ecXLaaNU4WR4JSkyyKsfrVY7TnD6hvsO2xHQIIIIAAAggggAACCCCAAAII3NIC535HgxECGsHdYB6JiYnKzMw0A0DjLkIjrOvp6TGDu8HctRcTE6Pk5GQZfxt3Ara0tJjtDaYtu92u1IKZGnf7f1dCuEGqeZcAcDCTfL3bRD8ATJArMVsL771HpSXJyvMd12fbj+jXW09etssWe4xiJ92hsaWlumeKSzqzQ/U7N2lrrVTRcY0ROkfJGjdRt989WVPGhGQ5/YYOHavTh0eusY01QYqdpNLp43T73WMVOLRJTYd3mH019DgkxWrc0ts1ac40TbacVvXJ41q3+Yh6fX5ZXcmKnXi7Jo3P091jvartTlC9O17TM9rVV31S29/bpkq3R43XOymXrhc/Wc7UObpnmVV5MU06+N5WVTZ3qG6w7bEdAggggAACCCCAAAIIIIAAAgjc0gIEgPwSkBtaoNEPAJOVkFKoe55ZqznT8lQUPKnP3/tM77+zVU2Ses6PziZbTKLyVqzVrAVztHqyU4FDH6hi00t6r1w60nINBnu2rLFFmrtojEryQ7JUf6xTZ5q1q/w3BIDOCZq1ZK4efHqZ7Pt/pcbdH+jto1JlZ7Jkz9Pih+7TkttnqTR8TOW7d+qXL36mJo9PvsR0JS5+UvOmFerrJU3ac9Kj3ac8Gp/SLX9jlQ5/cVB1Hq/aBjtzifMUk327nl5jU7GrRlue26Djtc06M9j22A4BBBBAAAEEEEAAAQQQQAABBG5pAQJAAsAbWqBDEwCO0j1PP6JZs0pU6OzSmbfe18HXN2inpKrzo4uVMy5dsx99SvMWzdLibL+6927QyesJAGV8ZNciq80ii7HY/1tzjE/rXv1hfClmmqYuWaZ7nnlcaWd+IfeR9Xplh1TeXijFzdYDjy3SnavGKttfrspt2/X+zzeorMerpuRMpd39jOaXZmttSpne2bhbr286IouMDsMKm/0bS4N8EAAOEo7NEEAAAQQQQAABBBBAAAEEEBieAgSABIA3tHKvFgAaX+o4+45n1Vu/R/7ueiUULFKwz62emm2Ky5klR9Io9dRsldXuUnzBYvU2HZSvo1IJoxYpHOxTd802uTKnKCa1xNxGFpviCxbK11KvYE+rJq96RBNLx2lCskdVR6t1ZM8pna7Zpq5QwOzL57Wqz+PXmPmLNG16oZaW+NVQflZ7d53SSbdHLb1hOcMuTch1amqhXXsr/GqorFdm9Tb1JuSotWCBCnO9io0Jqbo+Vj2WsMKJAVncdqXYHJo8xi63J6wj5QFNz6xTRqxX+5vHSLljVDi/RK66MnlPH9L+3VvlDuUqvniNvrY8XXOmunSmKqiuY7ulfS/puLVU1enzNX7hFGWmuORqadWRijM6UVUnRzhOoe5edTdWKzYlQ8lZOSrJMH7TjVTeLI3JDml8bkh7K6w6c7beNItJKVLyqLmaPsauWIdFByoCyk1J09TCHPW6YtTdfEbtv35JTZZUtYxaoHGFdsXFWnSqKqCcJItmFtu0tyKok1Xd6mmslj02TvFZBcqs2a5YT5OaCxYrPj9bhfk21dQH1VDbavZrcyaY7qUplcqMadORzgmqb4o858qeoZjk0eayxeZUgjHfzUfkay83twmHguYcx2ZMVEza+Mh8S4o35rHtpLwtJ8xli9UWGWNqiVkb3TVbzVox57vzrHobD5jLFnuc2YYjqUDxObPUXbPdrD3jOaMWe+p2mcu22FSzBu1xmWb7xjYBT4viRy1SsLfN7Cs+f4Ec8dmRMcYkm9v11O2Wv7uuv6Z7+mt6hhxJheay1R57cU2bY/Sb+3txTVsjY2wtk7f1hOliBM/mGNPGypVRai6Hz9V0xxn1Nh1WQsFCWeyxZl/OpEK5cmaay6G+bsWPWiy/u1ae+j1m27aYJHVXb5MjIUfx+fPVXb1VQW+7+VzQ02K2b4zJMDDHGJvSP8Zd8nc3mMdj0NcVGWPuHDkS8/vHGGf2ZZj3dZ412wsHfJH5zpqimJQxkfm22s32eluOydd22lw2omzjudi08YrNmGQuKxyMWLSXm7VhzqPNqZ7qbXKmFMmVNd2cq1DAa67n76qWp2FfZIzORLMNR0Ku4vPmmstBb4e57/6eJvXU7DCXba409dRsl92V3j/f2xXwNEUsfJ2mjbG9IyHvopo2+unrqjHbCPl7+2t6umKSi8w5jdT0IvU2H42M0TiHhULqqd2m2PQr1fQpeVuOm+czi9VhtmF4ubKmRuY74DXb6OuskqfhgLlsdcRF5tGo6dzZ5nKwr6u/phsuqeltssdlXKGm282+LqppZ5LZfk/dHrNuEkYtVrDvy5p2JheafUVqepF6mw5FztP9NR05bkvNejVszeN21OLzNW0etxar2YZZ05mTTeeLa/pQ/3Hr6q/pUYrLmWlaRGp6kfzuOnMfzXmMSYrMY1yW4gsWmDUS8LZF5rG31ezL+P+O+Cxz+bKavvBalDv7kppepN7Gg+rrqDT7Na9F1VeuaWMOvW0n+49bmbYX1vSXY6xQb9MRc98vquns6ea+hwK9Zi1Ejtu95rLNmdRf0zmKz5t3UU0HeprNc1qkptNNM3tsmrm/Rq37exrPH7emRZ5x3OaZfVmdCZF5bNivvq7q/uO2v6azpikmpfjL49Y4vi+s6XAocp42ajp9gnqqt/afpxeade9tOdZ/njZqOnItcmVNi5ybLqnpyHEbb9aCcU4x9vGimu5pVE/tDtPW5ko19/2ymjbm0WvUtDHGeeY5LnIt6q/p+r3ynz9uPZF5zDGuRZGaNs6h5nHbdFi+jgqzL2POIjU9STFp465xLbqkpo3j9qJr0cFLarrAfN1jnpv6uvuPW6Omd5vHnHFtMefRrOmFkWtRb6u5bF6LrlrTxrXoRr6+OtFf08Z5+lrXov6aNq+3MRdfi6qN87Qncp6+2rXowpouWKSAx6jpyLXIFpdhtmdcnw2bntqdV78WVW+9pKar+mvaax4jxjn1opq+4rVo65c1bV6LQpdcixb3n6fP1fSl1yLjPL3fvOabNW1ei/K+vBb5Os1rtnktMmu6/1p0UU2fuxYtvqSmcy+6FvU07Lu4pnl9df5axOsrXl9F3jPw+orXV0VynX99deG16D/36yt/b4ccWXPU0Xha9cc3K3vinYpJyFTjiU2KTcox/20se7vqlT3xLvm6m81/Z41fKVfKKDWWbVJ8UpaKZq5Wb6PxvqhasTnz5e5oUtWh95RetEiJWePUcHyTbM5Y5Uy8U21nd6mr4bhyJt2lUNCvhhOblDpqlpJzp5ptG9/7Vzj9fgXdZ+RrPSFbxiz19nrNNpJySpVaONdcLxjwmu25m06ptXK7uWxcb43n4jPGKLNkqVpOfSSbPYbvALyhKd81GrtaAJiUlq8FD/6luk6/Z56QUyc9qkBvm9qPv67kknsUm1mq9mOvmW/mjOe6zmxWb+MhpZY+ar7Jbj/+hhJH32aGDsY2RpCQOukRdVcfVW/DMY1a+IiKx4zVhHiPmv0OnWnvU+O2n8rjdit20uPyh+Pk9/qUnRWvktHxmj0lTtV1Xu0/4lZT0C1vMKjYUJIWjo3Vyqkx2njSpdqyKk05/rxaYgt1pHC15s+WMpLDOrQnqBaHU72jXUpzOzTKatG8Iq9qWsL6YL9VD02t1viMTn1wNFOn+hLVlRKjFL9DztYm1W77uYKuDCXN/S3dOalDE7Pc2nwyX6o/qrldv9B+3aHTiXdp4VyXLH6/DuxsU7MloF6XRVnWGPU1t6vySJkyx4xTyZRJmpvXLb+3Vx8d7dPMSS4tnh6nrYeC2r/vuCp2vaaUovkaO/9hrZrcI3vYoze29Kkk064VpbHacdahimPlCm97XoHcaQoufEaLJ/kU7/Dq19u7VZgeq3vmpGrL6bAOn2xVy+GdsielK2XyQhUf/IlcTcd1aMyzyppRqsXz4nWqzK0Th06rfMcLciTmatTCZ7Us6QsVWMr0Xu0CHS2vU8fx15U4ZpX5RrDj2OuyOFzmfHef/VQ99XvN+Q4H/eZ8Gy/2jXDCqAvjkVr6mPmC2XiTaMy9xeZQ+7HXzQAkYfRysy7C/l6llD5qBhPuis1KmfSoWVPGc7Hpk5Q89mvmsvFmyujX135KnSffVcrER8w3jEa/RjiZMukRcz0jWDLaMAKH9uOvKXXiQ3KmjDH3yQgUjOc6T62Xr/WkuWy8ATXaSCq5yww3jP0zwlBj37vOfGiGCUa/oaDXfO6imrbYzPEbbxiMQMNYTxaruR/xuXOVULjM3AfjjaXxnKdxv9yVH5vLVkeCuZ4RKBp9G8tG6GU8520tU+ep90wzI9gznotJHaOUCQ9GxuiuM9czTt7Gv431nMmjzWUjRDOe6yh72wzjIsdti7nvyePuNd8oGesZb1jN47Zik3qbD0fG6O/pP25XmAGOedzanJH5rv5CPbW7zPEat7MaZsZcG3NuzmMoEBlj/R65z35m7pPV4TL7dWVPU1LxqsgYfV2mrbf5mDrLPzC3sbvSImNMG6eUcQ9ExtjTGBljZ6XaT6wzl52JBZExJuZHxnhinXydleaysb5Rq8njHjDbMZaNwNAcY/kH6m0+ZvYb8nWZbSQWr1Jc9nSzLi6r6UmPmoFvhzHGUYsUn7/Q3MZ4Yxmp6V2mh9G24WP0ZYS4iaNXmstBf4/5nOFq+BrLtpiU/pqeoORx95n9GvOSOukx+dpPq6PsHdPMmD/T4qo1/bpZB0Y9GOsZ9WG0b9S0t/WkuWzUkfFcUsmdcmVOjcy3I96sd6P+ehv3m/2Ggj5zPxJHL1Nc7tzIfFus5no9tdvN0MY4Ni0WW2S+jeO28LbIfAd9/TV9QO4zH0XmOyYxMt+Zk5VUcndkvnvbzZox9s3YR3O+47MiY0wpVsqEh8xj5OKafkOpkx6WM7mov6ZzlDrxEXWcetcMqoy+Itei18zzg3GeiNR0/7WoYrN5PvnyWmQct8sVlzvb3D/jPBSp6S1mOGHWtBQ5N+XPV8KoJf1j9JvPGaGe++yn/cdtf01nTVPSmAtq2jxuj6vz9Pv9NZ0eOTeljY3U9Ik3zBDkfE0fN2r6ETmTRvXXdJ45Jx1lb8rXXmHWWaCnyXwuedz9ik0fHzk3uVL7a3qjGe6ZY+zrjpybim9XXPaM/uM2JjLGqs/UU7/HXA6Hg+Y53HiTZQRTRq2GjZo2j9vdcp/93OzXaosxbV3ZM5VYdIWaLu+v6dhzNT3e3EfzPO1pNtszxtBR9pa5bISXRl/GDw3N4/b4G+YPfMzjtrvedEqZsFoxqWPNfu2uDHM/jHOg8YMVwyXo66/pMZfW9CNyn/3EDESNujXOtcZ+JIxaqvj8eaaL8RM3oy+jpo0gzrwWWR3mele8FjUekvvM5sh8G9eiY6/JlVmqpJJ7+mu6zezLeF3Ueepdc9n4IVPkuC1SysSH+8/TtZH5dtdEztMTL6jp+OyIhVnTN/L11TbzmmuM0bwWHXvNdDA8Isdt/7WoYb/cZ89di+LN54xzRdKYO/vP053m/hn+nac2mHVmzEvkWlSilAlrImPsru+v6bPmPJrn6Ytq2rgWvRWpaeNa5Gk21zPOgbHpEyLHbWxKf03/2vzhUeRa1B05TxetVFz2hdeix9Rd9bl66neb6xnnZHMe8xeaobkx30adX3QtKn1UVltsZIzZ05VUfEf/GN3muIzjqKt8Y+Q8HZtq1mpMeqSmjWUj+Isct2fUfuJNsx6diflmrV5e04+Yx3nHiTeUPP4BxaSOi5ynzWvRY+b5wThPmOdpXxevr3h91X8t4vUVr6/+s76+2mdew83r7bn3DLy+Mq+LxrXDeO137vWVv7tRyRMeUXPVAZ3Z/jONWfzbik8brfKtP1ZCZonGLPq2Krb9RN3Np8xlT3uVKrb9WEXzn1FSzmRVbPsPxSXnafxtv6cu41rUcsJ879zZUqNTX/y7CmY8orTR88xt7DGJGrPot1R35F21lG/VmMXfVijgU8XW/1BO6deUNX6FKrb+WBarVeOW/o58jXvNmzwSxz2kXm+f2VdGyTLlTbnf3CbQ51HJ4m+rtXKnag6sU8mS35bDlWI+ZwSKo2Y9oaqdzyngcxMADnUA6Ax3a8qc5Qp6mhXye8ywxXjxaLzRNn6Sb3MkyN/TYAZ79vhs86fcxh0tjvgc802F8SLIeNFjvCkzlo0Xo8aL5KAvLKfdpSWPPKhx+YVKPNusmIIYhTPCKn/hRZ0+XKGyhNHKmLlAY2bNUFHnDmXE+mWbuFS9FcfUvvtDbakLqKIjLKvsSomzKiPFKe+ku5SVmaI7ezfrZLlb7xxL1O1rZqokJ14Nb3+qmuQCVS25S3dlBjTJW6/Gjz7RgRqrvugbr4fuy9Xs8SHVbPlEB2vitM03TyvnODUhrVX7Xn1T9Y4c9d7+jO5OO6PpribtDs6Sw9uiGd0b9MGxXO1pLdEDqwuU6mlU+SubdSp7slrHTtbytAr5mjr0/larpi+cpttWjlO2e4fOlh3TKx/XKm7yXI1dskTTQtVyV1TrtU21GjtjqlbeM0sZTe+o/tRBvbY9LFvJXJUsWaFZcV2KqS7X7tc+lH3cDOU99JhKAjvVXXNEL2+qkTtUqMyCBZozP10FSW41f/yB/CkFsi1Yo4zj/y5PxUG917ZaBVNn6NEHC6XGMlUfPaTX3tktW+ZoLX3kUWWffUf+ss+0oTJZ5S2+yDwa8+1MNJeNgMCekBOZb19XpC7CIQV6GswXz0bQYdSF8TBqwXjjZoRs9vgcc1ujDaMmjHAm0N1gbmu0YdzhZ9y9ZywbNWWsZ3XEm6GdsRwO9UXa83vMN8bmejan2ZdxF6rxnLFs3H1l7J9xN5uxnbG9xRFn9mWsb2xnvKC/Zk1bbF+O8YKajozxSjVtjLHDbNt4GCfpc2M0a//cGH1dZnARGaMtYuFMMN9YmfseCkSOEWOMniZzTF+OMe5Li6Cvf4zeyBiN9uyuy8cY8ESOR/O4NeYxywyCzh23xnNGCGXYX/O4vWi+s/vHaFikmHN+1TEa822YOfvnu6exf4zGPHZH5js+OzJGc74vHGNfZIx+j3nOiYwxNjJGe2z/fDead6qcH6NRq/HGGOP6x+g024+MsTtSq6GAOT8XnpuuXtONkTFeVNPGOaxLQW/blzV94RivWdONF48x1Ge2ERnjIGraPP9eWtPZ/WPsP27Pnaevp6Z7Ir+m6MvjtsM8t1963F55vrPPH7df1rQx3xcctwOpaaPf33jcfsWa9rZfctwOpKYTLzlujZruufi4vVpNB3ovOG77a9oW8+W56YrH7bVqOnjl6+0Vz9ODrelg//m3/7g9f56+jpq2x1xy3DaYd01eeNyeP09fVtM9Fxy3A7kW9Z+nL6vp67gWnT9PX0dNX3bcGuew7EuuRf3n6euq6a/6+moQ16Lz5+lLa/p6rkX95+lB13Sjed748lp07jx9PTV9ybXIPE83XnS9vep5etDXov7z9GU1fR3XovOvPQZb07y+4vXVBa8heX11yXuG67gWDeQ9A6+vvtp7Bl5f9b+evp73DNf3+srv88hnSVR3Z4u6misVlzpKNodLnvZq2Zwu89/GcrDPYy4H/V7z366UfNlj4tXbXqOEpFTlFk8xP0EW9LkVcqar292h1toyxSTmyOFKNrcx3qMabfjcjerzdJjLxvt14znjrkNnXJp6O6rlcDqVmT9R9nCvQn2d8gRd8nh61dNWJWdcqmISs8xtjE8KGm0YdzF63Y1ypRTIanOYzzlik+VKzlGfu17xaUUEgEMdANq8tZowYYKsVusN3hXjl4AY3wG4RuOyU2Tbc0COsXmyjc9W97svqGzvKX3YnqtxK5dq0V1zlbBrvRx9vQosWiPL2Z0KbntZ75U7daYvTbljipSa6FJSrF3x05YoLy9Fs/q2ace2Cv3i/Sbd/Y07NSk/SZ0vvKKz6eNUdvc39UR2rcZ2nNDm5zfrQLV0Omac7npskeZMSZBly/M6VG7XhpYVenh1puaP9+nYq+tV78hSzx1rNd29Q/k9p7U78U4luMJa6tyt9QeStKM2U098LV2prad17Gdv6MToZeqYtlhrcvapr6lTL36SqoUrp+iuOwoU2vWuju3bo3X7m+QrXqms2ffoyZKzsnu69PPPYzV9aq7uW5amxk9+qWO7d2rzack7eqVS56zRN6a6le9p0ocvnlRSaYmmPLZQtr3vqGrvdr15sEl1vgJZE2dpzdoZmjPeKm1/Va1xRaqd+qTGN76icO1xvVqxXHlFJXpyVbpiA3VqrarSuy+flD0rVwufWi7/Z2+o4YtN+rBJqu69wVNPcwgggAACCCCAAAIIIIAAAgggcF0CfAcg3wF4XYVyvSsN3S8BWaNx6SHZtr6u9tHz5Z64REWVP1NTWZVePTJLM5dO0t135Kn255vU2+VX8lNr5Gg4FwCmqSNtmlZ94wlNHZOtMQnGVwzapb52qXmX3v/wmH7yVvklAeBYld39tB60b1dW0179Yv0pVdT5FbQkaM5D92vKlAJl7XtRZRVhbWhLRXS2AAAgAElEQVSYqwcenaLF0+Pl/vBt+WJTFFi6Rs4Db6mnbLc+TX1MWflpery4Spuqs7S3NVNfn9GrmLOH9fFz76mq6Db1XRoALh+jO5akquYXr+rYnkPaGgjJk7JYCfnL9NTt7UrIsGvdyXzNGSXdW9ypT59/T3t2HNGpkORNmq+Y3Dv09P1WFSeHteUtv/JKE7RgdaJO//hVHf54p7YFQ2qTSxZrkuY99rimT8tW8dmfqcJSqI/SntZ9li3K89XqlYbZyoiL04OFboUzktXtlipfPi1nhkujnxyvhtfe1ukPPtH2sNQw6N9acr3Vx3oIIIAAAggggAACCCCAAAIIIHAlAQJAAsAbemQMbQDYJ9uWX+lUyjxVjbpDKxP3yebp0ebyYo3P69Oc/BZ9+OoJtfsSNP2ba5TYuFfhXW/rUOJiBbLHauE4u7o73Cqv7JSzYIYys5I0M+6Etm4t08/fPH3FAHCNbYuyGvfquQ3lZgAoxWn2Q6s1ecooZe9/USdPdmhDVYGWPLRK8xaMV2bFLtlcTnnHT1PXxrdUt22vtqQ9oPwpRfrGCr9ONCSrssmhxVkn1Xb6kF5/fbc6ilcq/rIAsFi3L05R9U9f0bG9h2V83X5P0iIl5C7VU3d2KCHLoTdPj9LcgrDuHd2mj57boN07jqpCUu+FvwU4xaItbwdVUBqnhavjVfZvr+jQRzvN9toVI4s1QXMeW6tp03I1tvqnOt6Spbe7HtJjU5s0Jden3W2j5Oxo1ISOvXKXzJQnsUjW/W1KTvAqd7b0+Rsfa/vmPao39u+GVhqNIYAAAggggAACCCCAAAIIIIDA9QoQABIAXm+tXNd6QxsAemXb8px2BafoSPIKPTHProJ0l441pyjbs185nVv1/OZuNVtH6e5vrlF640FZ9v5aLXO/LkdutiZ1btTW7Sf00ifNSl30uEqnTdIjoyt1cPdpPT/YAPB4tTZUuDTh3sc0ffFizbPUKznOr54Ul069vEHHNh3QgeTlKlo4Wd9Ym6vezlh1N3qU4/1Yx48f0i8/rFagZJWyBxoAptv1xvF8zS2y6r7x3dr6y3e0Z8dhHe+TvOkL5Rp1p56+O6yiuIA+X9et3NJUzXswU1W/ek3HPtupz7r9ag0nyGLP1OLHV2v6lHQVnP6pDpxO1GunVunrDyZp0Zx4tXbHynt8v0Lb31LDzPvkHbtIJb1BZdvqlOI6oRffPaiNX5y+rtphJQQQQAABBBBAAAEEEEAAAQQQuDkCBIAEgDe0sm6FAHBbTbz2+Mbr/oeWaOrkYsWGrQqWbVbn/vV667BLXSkT+wPAo7Lu+1DexWvlyExU9tnntWVXrdbttqv0/q9r5pxJWh53VDu2lulngw4AK7WhwqqUBQ9r7NwVWlNiU2F8h/z+am1Y94U++fC4Oh2jNWHeHN3/1EplxjjlcreoZ/8r2n/wsN463KvQhLsHHAC64ix66Yt0zZuRqoeWOXTmnRd0aPtufVIn9Y2/Q+kLH9LXJ3Qq312rTb88qoTSCSp9YoXijq1X7YGtenVHvWq9o2VNXqBH107W3HE++T5/TrvKHHqneqEef2KCli3OkcPvU9v2bap89XWVL31E/jkrdGeaTdmeA/JXr9Prn7fpowPc+3dDDzIaQwABBBBAAAEEEEAAAQQQQGCAAgSABIADLJlrr34rBIBflHm1vTVLs9c8olmzJmhWareqdm7W3o82an9jmuwFU/sDwEOy7N2ohmlPyJabp9K+L1Rd3a29lS6NnrVARUVpGhs+qs8+P/EVAsAKbaiQrGPvV+H0FXpqeZZK4qoUqPlIr35Qpg+2GR+OTVDhzPma9/jjmp3jUJG/QeVvP69d+49qs/GLNEvvGXAAGGvr1gsbelU8Y6yW3z1BaeVb1VNVrv2Nkj93spImztb89FY5a05p83OfypM9WUkrH9Ds9HK5fFXauq9Rrb5cWRKnasHEFmXaK3Tko090sMKufR3jdc/a5Vq6dKwKwvWq/GKbPnl+vWqnr1HM3JV6YnaCcrp2qmPnT/XOvj59zg2AN/QYozEEEEAAAQQQQAABBBBAAAEEBipAAEgAONCaueb6t0YA2K7PmxKVNO9RTZ86Ro+NqdH2L3br9fX75A+lqXDiuQBwp0K739LnGY9JxQv1xOwU5SbYZQmG5ev2Kuhtld1/Ups+O/kVPgIcCQADqauUP36ZnnmyWGOcB+Td+2O9ua1HHx0JSrIooXS+Mu/5ph4cZ9MiW732/PvL2rX/hLaFJMvUQQSAoUq98NoeBcYvUeGqh/XI6BjNSLXLH5JCHq+Cnh71OdtVU35cW557X2U9RarPu1tPPTpaS+akKyYQktX8pR1hdR7+mcr2f6w3tvfpbLNTgXCi5j66VvOWzNQc62Ed3L5LP35lm3ypq5Q3cbGeeTxXOZ59atn4M31wsk87am9oidEYAggggAACCCCAAAIIIIAAAggMUIAAkABwgCVz7dWjHwDGyBmTqOIp45QaG5C19rBq2ryq7nHKnjNBWZnJmpTiVk1Ng06cbpIUq+T0TBVPHieXp17h+jKdjZ0opRRocn68kmKssoXD8nv7FPT3SMF2nalu09GTHSqeXKT0BKd8x06oy5WqtuLJGmepUZynQYfKO9TZHZLkUPb4scrISFJ84zG1tXWookMKxRQpIbVAU0pTlGJrVKBhv07WBVTVEvF0pOcqtniKJqRZVWDtVv2+46pvalOd8WTmGMVn5mtcfKOCHp+OVcUqb1SyRhfEyH3whFoam831/DH5csQXaHKRT/Zwh46dqFMgdZQSRk9UaZpTuXF2s69wX59CPq/6rF51dbSq5lC5WvuS5Y4r0pTSNI3Oj5dTklVhKRxUT8N+tdRX6kSd1NVrHDAO5UwoVU5BtnLVpKb6Bu0/UaeQc7QS0/I1ZVKC4gON6q04rDPtQdV139ASozEEEEAAAQQQQAABBBBAAAEEEBigQCAQkMfjUV9fn4wwcDAPl8ul5ORkWSwWhcNhsy2v12u2O5iHw+FQXFycnE6nrFarurq6zPaMtgf6MLZPzpuu4mXfU1yoTqp5Vzt37lRlZaWM/bbZCAAHanrN9ceWzjs/S+OW/a5iU8do99vfl62vQWPHjpPVYrmh/dEYAggggAACCCCAAAIIIIAAAggggMC1BUKhkBnYBYIBBYPGpxEH/nA4nGaYZiQ7YYUVDATlDwTMdo3/M9CHEcoZbdrtdjNU9Hm9ZnuRAHBg7Rnbx2dOVN6cb8kVapTqN2nvnr2qqqqU026Vxdjj8JfjrqurG1YB1S23s2v+6L3zM+SMS5O/z6ua45/IHvYoOyvLnFAeCCCAAAIIIIAAAggggAACCCCAAALREzAytVA4pHDICMIGFq6d20ur1SKrzdYfAMpsx2jPaHeAeZ3ZpJERGW2aWZHFolAwNOi2jJ1yuNIUnzNNTkuvbJ4qVVScVmNthXwdVerztMrv7ToPTgD4FWvvvv/yyvkqssckyKgpd1udHHZFbhM1y4QHAggggAACCCCAAAIIIIAAAggggAACN07AYnPIFpMsh01yWPrU2FCn1sYq9TSXqaf1jHraqwgAbxT36JLS8wFg/uSvKaVglvr6fIqJcSoxMZEA8EZB0w4CCCCAAAIIIIAAAggggAACCCCAwJcCxj1nFquM7xZ0Ouxqa21TZ3ujejuq1Fl/VO3V+wgAb1S9XPhLQEbNeFjpRQvML5csykvRvGmF5q2dPBBAAAEEEEAAAQQQQAABBBBAAAEEELgZAm0dPWpo7lRtc7daWtrk7axRR91htVXtIQC8UeBXCwAXTs/X0/dPk91mvVFd0Q4CCCCAAAIIIIAAAggggAACCCCAAAIXCZw4XaudB06rvL5PdU2d6u2oVme9EQDuJQC8UbVytQBwxbwi/f4T8wgAbxQ07SCAAAIIIIAAAggggAACCCCAAAIIXCZw4FilPtl+TKdqfappaFdve6U664+oveYAAeCNqperBYCrFpbovz21SHY7dwDeKGvaQQABBBBAAAEEEEAAAQQQQAABBBC4WGDPoQpt+uKQTtZ4VdPQJk9bhTrrj6mj9iAB4I0qFgLAGyVJOwgggAACCCCAAAIIIIAAAggggAACAxUgAByo2CDWJwAcBBqbIIAAAggggAACCCCAAAIIIIAAAgjcEAECwBvCeO1GCACjgEwXCCCAAAIIIIAAAggggAACCCCAAAJXFCAAjEJhEABGAZkuEEAAAQQQQAABBBBAAAEEEEAAAQQIAIeqBggAh0qefhFAAAEEEEAAAQQQQAABBBBAAAEEuAMwCjVAABgFZLpAAAEEEEAAAQQQQAABBBBAAAEEELiiAAFgFAqDADAKyHSBAAIIIIAAAggggAACCCCAAAIIIEAAOFQ1QAA4VPL0iwACCCCAAAIIIIAAAggggAACCCDAHYBRqAECwCgg0wUCCCCAAAIIIIAAAggggAACCCCAwBUFCACjUBgEgFFApgsEEEAAAQQQQAABBBBAAAEEEEAAAQLAoaoBAsChkqdfBBBAAAEEEEAAAQQQQAABBBBAAAHuAIxCDRAARgGZLhBAAAEEEEAAAQQQQAABBBBAAAEErihAABiFwiAAjAIyXSCAAAIIIIAAAggggAACCCCAAAIIEAAOVQ0QAA6VPP0igAACCCCAAAIIIIAAAggggAACCHAHYBRqgAAwCsh0gQACCCCAAAIIIIAAAggggAACCCBwRQECwCgUBgFgFJDpAgEEEEAAAQQQQAABBBBAAAEEEECAAHCoaoAAcKjk6RcBBBBAAAEEEEAAAQQQQAABBBBAgDsAo1ADBIBRQKYLBBBAAAEEEEAAAQQQQAABBBBAAIErChAARqEwCACjgEwXCCCAAAIIIIAAAggggAACCCCAAAIEgENVAwSAQyVPvwgggAACCCCAAAIIIIAAAggggAAC3AEYhRogAIwCMl0ggAACCCCAAAIIIIAAAggggAACCFxRgAAwCoVBABgFZLpAAAEEEEAAAQQQQAABBBBAAAEEECAAHKoaIAAcKnn6RQABBBBAAAEEEEAAAQQQQAABBBDgDsAo1AABYBSQ6QIBBBBAAAEEEEAAAQQQQAABBBBA4IoCBIBRKAwCwCgg0wUCCCCAAAIIIIAAAggggAACCCCAAAHgUNUAAeBQydMvAggggAACCCCAAAIIIIAAAggggAB3AEahBggAo4BMFwgggAACCCCAAAIIIIAAAggggAACVxQgAIxCYRAARgGZLhBAAAEEEEAAAQQQQAABBBBAAAEECACHqgYIAIdKnn4RQAABBBBAAAEEEEAAAQQQQAABBLgDMAo1QAAYBWS6QAABBBBAAAEEEEAAAQQQQAABBBC4ogABYBQKgwAwCsh0gQACCCCAAAIIIIAAAggggAACCCBAADhUNUAAOFTy9IsAAggggAACCCCAAAIIIIAAAgggwB2AUagBAsAoINMFAggggAACCCCAAAIIIIAAAggggMAVBQgAo1AYBIBRQKYLBBBAAAEEEEAAAQQQQAABBBBAAAECwKGqAQLAoZKnXwQQQAABBBBAAAEEEEAAAQQQQAAB7gCMQg0QAEYBmS4QQAABBBBAAAEEEEAAAQQQQAABBK4oQAAYhcIgAIwCMl0ggAACCCCAAAIIIIAAAggggAACCBAADlUNEAAOlTz9IoAAAggggAACCCCAAAIIIIAAAghwB2AUaoAAMArIdIEAAggggAACCCCAAAIIIIAAAgggcEUBAsAoFAYBYBSQ6QIBBBBAAAEEEEAAAQQQQAABBBBAgABwqGqAAHCo5OkXAQQQQAABBBBAAAEEEEAAAQQQQIA7AKNQAwSAUUCmCwQQQAABBBBAAAEEEEAAAQQQQACBKwoQAEahMAgAo4BMFwgggAACCCCAAAIIIIAAAggggAACBIBDVQMEgEMlT78IIIAAAggggAACCCCAAAIIIIAAAtwBGIUaIACMAjJdIIAAAggggAACCCCAAAIIIIAAAghcUYAAMAqFQQAYBWS6QAABBBBAAAEEEEAAAQQQQAABBBAgAByqGiAAHCp5+kUAAQQQQAABBBBAAAEEEEAAAQQQ4A7AKNQAAWAUkOkCAQQQQAABBBBAAAEEEEAAAQQQQOCKAgSAUSgMAsAoINMFAggggAACCCCAAAIIIIAAAggggAAB4FDVAAHgUMnTLwIIIIAAAggggAACCCCAAAIIIIAAdwBGoQYIAKOATBcIIIAAAggggAACCCCAAAIIIIAAAlcUIACMQmEQAEYBmS4QQAABBBBAAAEEEEAAAQQQQAABBAgAh6oGCACHSp5+EUAAAQQQQAABBBBAAAEEEEAAAQS4AzAKNUAAGAVkukAAAQQQQAABBBBAAAEEEEAAAQQQuKIAAWAUCoMAMArIdIEAAggggAACCCCAAAIIIIAAAgggQAA4VDVAADhU8vSLAAIIIIAAAggggAACCCCAAAIIIMAdgFGoAQLAKCDTBQIIIIAAAggggAACCCCAAAIIIIDAFQUIAKNQGASAUUCmCwQQQAABBBBAAAEEEEAAAQQQQAABAsChqgECwKGSp18EEEAAAQQQQAABBBBAAAEEEEAAAe4AjEINEABGAZkuEEAAAQQQQAABBBBAAAEEEEAAAQSuKEAAGIXCIACMAjJdIIAAAggggAACCCCAAAIIIIAAAggQAA5VDRAADpU8/SKAAAIIIIAAAggggAACCCCAAAIIcAdgFGqAADAKyHSBAAIIIIAAAggggAACCCCAAAIIIHBFAQLAKBQGAWAUkOkCAQQQQAABBBBAAAEEEEAAAQQQQIAAcKhqgABwqOTpFwEEEEAAAQQQQAABBBBAAAEEEECAOwCjUAMEgFFApgsEEEAAAQQQQAABBBBAAAEEEEAAgSsKEABGoTAIAKOATBcIIIAAAsNKIByWwsNqj9lZBBAYKQIWYyAW8z8eCCCAAAII/KcRIACMwlQTAEYBmS4QQAABBIaNgBH+hcw/pIDDZtLYUQRGioAR/Fkkq8Vi/k0IOFImlnEggAACCPwmAQLA3yR0A54nALwBiDSBAAIIIDBiBIKhSPgXCo2YITEQBBAYRgJG8GezWmTtDwOH0a6zqwgggAACCAxagABw0HTXvyEB4PVbsSYCCCCAwMgWMD72GwyGFQkBR/ZYGR0CCNyaAsZdfzabRTarcSfgrbmP7BUCCCCAAAI3WoAA8EaLXqE9AsAoINMFAggggMCwEDAyv0AwcvefEQBG7sCxRD6GxxvxYTGH7CQCw1EgHA7L/NaB/h88EAAOx1lknxFAAAEEvooAAeBX0bvObQkArxOK1RBAAAEERrzAuQDQuAPQeCNu3IFj6/8iLuMvHggggMDNEDB/6BAKy/zmAePcwx2AN4OZNhFAAAEEbmEBAsAoTA4BYBSQ6QIBBBBAYFgIRAJAmR8BNu7IMQJAu7X/LkACwGExh+wkAsNRwAgAA0YAaJyECACH4xSyzwgggAACX1GAAPArAl7P5gSA16PEOggggAAC/xkECAD/M8wyY0Tg1hMwgj/z6wcIAG+9yWGPEEAAAQSiIkAAGAVmAsAoINMFAggggMCwECAAHBbTxE4iMOIECABH3JQyIAQQQACBAQoQAA4QbDCrEwAORo1tEEAAAQRGogAB4EicVcaEwK0vQAB4688Re4gAAgggcHMFCABvrq/ZOgFgFJDpAgEEEEBgWAgQAA6LaWInERhxAgSAI25KGRACCCCAwAAFCAAHCDaY1QkAB6PGNggggAACI1GAAHAkzipjQuDWFyAAvPXniD1EAAEEELi5AgSAN9fXbJ0AMArIdIEAAgggMCwECACHxTSxkwiMOAECwBE3pQwIAQQQQGCAAgSAAwQbzOoEgINRYxsEEEAAgZEoQAA4EmeVMSFw6wsQAN76c8QeIoAAAgjcXAECwJvra7ZOABgFZLpAAAEEEBgWAgSAw2Ka2EkERpwAAeCIm1IGhAACCCAwQAECwAGCDWZ1AsDBqLENAggggMBIFCAAHImzypgQuPUFCABv/TliDxFAAAEEbq4AAeDN9TVbJwCMAjJdIIAAAggMCwECwGExTewkAiNOgABwxE0pA0IAAQQQGKAAAeAAwQazOgHgYNTYBgEEEEBgJAoQAI7EWWVMCNz6AgSAt/4csYcIIIAAAjdXgADw5vqarRMARgGZLhBAAAEEhoUAAeCwmCZ2EoERJ0AAOOKmlAEhgAACCAxQgABwgGCDWZ0AcDBqbIMAAgggMBIFCABH4qwyJgRufQECwFt/jthDBBBAAIGbK0AAeHN9zdYJAKOATBcIIIAAAsNCgABwWEwTO4nAiBMgABxxU8qAEEAAAQQGKEAAOECwwaxOADgYNbZBAAEEEBiJAgSAI3FWGRMCt74AAeCtP0fsIQIIIIDAzRUgALy5vmbrBIBRQKYLBBBAAIFhIfCVAsBwSCFPrVrrzurA7tNq7OyVW1YllsxWbtE4zRgVr1SXXdZhIcFOIoBANAUIAKOpTV8IIIAAAreiAAFgFGaFADAKyHSBAAIIIDAsBL5SABgKyF/3kQ59+r7+4f95XdtPNeisJUajH/pzLX3gCf3xnQWamOWSY1hIsJMIIBBNAQLAaGrTFwIIIIDArShAABiFWSEAjAIyXSCAAAIIDAuBwQeAIYWDvWrb8wtt3/S2/udPd+tIdafcFocSpz6pmSvW6I++vVRzS9KV4xwWFOwkAghEUYAAMIrYdIUAAgggcEsKEABGYVoIAKOATBcIIIAAAsNCYNABYNirkK9dp975e3244R39w4cdqmv3yuUIyONapKKZq/T7f/akls8o1LRkPgQ8LIqBnUQgigIEgFHEpisEEEAAgVtSgAAwCtNCABgFZLpAAAEEEBgWAoMOAP3N8rsr9OE//702rP9M6xrzZHd6NS6lWSfqMmXLm6fVf/w93btoou4ZHTssLNhJBBCIngABYPSs6QkBBBBA4NYUIACMwrwQAEYBmS4QQAABBIaFwGADwFBXmTz1O/X83/5M72w+qX2JyzQuz6OVo8r0wTaPzvrHatpT39PDq+bq2SU5Mj4FbB8WIuwkAghEQ4AAMBrK9IEAAgggcCsLEABGYXYIAKOATBcIIIAAAsNCYLABYF/9NnWUvaO/+bsP9PZOr9qmPKO7pnXpW6Xb9cMXT+qjsiTFL/w9rX14hf7ym9OUJCluWIiwkwggEA0BAsBoKNMHAggggMCtLEAAGIXZIQCMAjJdIIAAAggMC4GBB4BBSV417X1L5Zt/on9aV6kvmnOVu/q/afVM6emi/frXf9qo9Z+1qDH3a1r16P36gz+8XyUuKZtfBjIsaoKdRCAaAgSA0VCmDwQQQACBW1mAADAKs0MAGAVkukAAAQQQGBYCAw4Aw14p2KIT7z+v7c//QM/tj9XphNm67Tt/pgdnufRQ1kk9///+WG++vU87+iZr6ppH9I0//R0tzbZpYoptWJiwkwggcPMFCABvvjE9IIAAAgjc2gIEgFGYHwLAKCDTBQIIIIDAsBAYcADo75B6Tuizl17Uun/6qT7qmqi+8Sv1jT/7Xa2anqT5ibX6+Ed/ow/WfaDXyuMVv+hRLfz2n+qbM5K1vChelmGhwk4igMDNFiAAvNnCtI8AAgggcKsLEABGYYYIAKOATBcIIIAAAsNCYKABYLC7Wr6qzXrzV+/oP/7tA1Vm3K3shffpD763WosmJKvI0aETb/ydPnlnnf754zZ1FN6t/Hv/UN+7f4zWzM5WrEX6TfcBhgO9CnSeUVVljQ4dq5cnEFLfNTWNWNEie2yCYhJSlJ43Wjk5mSrMSpTLbpX9XOoY8kmBTtWVnVTl8VOq90ldgYFPk8VqU+KYWcotLNbUHJcSY6yXNRIO9ikc8KqrtU5tzY2qqW9Xe5dH3b19CobDCsoqWexyuhIUm5imzOwcZWZlKDstQQkuh5zXSkpDfsnXqMaqah3ZW642n1P+uHQVz5yiUQWZyokNyN/VLHdrvWqr69XY0qnWnoACISlsscoWm6i4lAxl5I1SXlaactMTFWOzyHH5MM6Py99eqd7GY9pX0aWqrhg5c0o1ZnSOphUny6FrzWlYQU+z/B2VOnKiXuVnO+STUwnGHJVOV3FqrHITzlWEUY1SoLdTXne7Wlta1NrWrpa2TnV7fPJ4/TI+gB4yKqjfzpWYovScfGVlZyg/I1Euh1WOa6bMBkJAvp4OeTpbVF/doKbmNrX19Kq3L6g+owPDyB4rR3yq0nNylTNqlHJSXEqNd5q1dMXm/Z3mnBzbX6Hy083qUqKSRxdrzKypyo2zKvWaH38PGaOWu/qoms+e0tF6n9zObCWOmamJeUkalx5zeZGGA5KvSc3V1Tqyr1wt/kT1JeSqdPoYFRakKdmuL+v+8uqU/B3qaqpT5eFjqm3rVqPfZs5pVn6ROadp8Y6r/9KeoFd9ng51NFSrobFZVQ2d6vH65fMHZYwkMouXPOxJkjNHE6YUq2RsnlIcMucpEAzLCAKNjWw2i2xWycpPCQZ+UmILBBBAAIFhKUAAGIVpIwCMAjJdIIAAAggMC4GBBYBheRsPq233f+i5Vz/X371ySo55v6PZdz2k//F/zNC0UUlKCvnVvuvftW3T6/r+c4d0IjxLlqnP6K9+f4GevGu8MqzSFeKMi6yCnkZ5Tr6h9W9+oL/9509V2+uX+5qaRnJlU1x6odJGl2rGHat129L5um9BsbITHIo/F2z5W6WeU/rwZz/Xm//2C33aJpV7Bj5NVkeMih7/v7TigSf0vaWZKkm7PN0J+ToV6mnS6f2f6MDOrdr42SEdPlWn6sYO9QalPiPEssUrKbtIWcVTNXfJMs1fMFeLZhSqKCtRSUbGdbVdC3RLrVu1Zf0G/eB/vKSDbclyZ8/Q49//nr52z1wty/Co+/Qundn3qTZ+8Km27i3TweoedfvDClqdis0Yo/yJczTn9nu1YuFULZ85RhkuixKukXWx0BkAACAASURBVJy5j72lxi0/0l+9dFrrK1KVsvQ7Wrt6qf77YxMVLyn2qowheet2y33iDf3g//tEL717Qm1K0eiVa7T0O3+qR6ema0Whq39roxqD6mk4pZbKI9q3d7f2Hziq/YdO6Uxtq+rbuuUNSQGL07RLzh6t7KKJmrn8Li1aOFur5hrz7dT5PPFK+xT2SyGP2muOq+7EXn2y8TNt33lQh6sb1dDlU6fRgTVWzvhMJeeXasbSFVp2771aNjlbUwqS5bJeJezsPmnOyT//3y/p5Rf36LSKNHH1o3ri+3+k2/KdmpJ8rToz4m2PKjb8SLvffk7/9EmbzqQtUfHj39fvrhirp2elXr5xsNfsb9fG9/WDv3pJe7uL1V64Qv/lzx7X/XdN18R4yXW1pD0cVNh9QuU7P9Qbf/8v+vBQlbZ0OZSy7DtacNcj5pxOy08w5/WKhN4mddWX6fjn7+nTL3br/a1lqm7uVovbKyNPN0LAyx6usVLqMn3ru4/qG99cqYkJUoqdAHDgZx+2QAABBBAYSQIEgFGYTQLAKCDTBQIIIIDAsBC4/gAwLIV71F6+Q2Xr/l4vbjyqn2zzqeSRP9JtDzys79xeoLEZsXKGg/Kd/bWOfLFBP/zHt7W9JlFnExfrt/7463rk4WWakWJT6jVvb5OCPQ3qKXtN7657X//zBx+bAWDXNTXP3QGYqNikdGWOKtGYaQs1Zdl9WjWnWMsmZ8hlkexmAFimTT/+mdb96Dl93CadHmQAWLz2r7VyzVr9ybIsjU0/FwCGFfR2qLfpmI7u3actn+5SeW2NymvqdLa2RS2dPrm9ktMZktUaVq9XssYkyJWUoey8POUWlqhw4gLNmTtTK5dOUV6i/cpWAbfUukVfvL1e//AXL2h/a4q6sqdp7fd/R0umpqrg1K914NBxbT1yRpWVdWpo65I7KHm9fvl9QVlikxWflqWsUcUqHDtLYyfO152rZmj2lALlxFrkvMKdgF1H16nx8x/qz184qXfL05S6/Lt6cs0y/fkTk5RwtQAw6FW4t0Ynt/5aW155Tm/uqNJnJzrlVYpK7nhIt/3Xv9AT0zK0cvS5ANAnqVunN72mA5ve1ftHGnS4qlVNLR3q6vaad5kFw1LIYtw96VBMXJLiklKVWTBa+eNmqmT67bpjyUStnFuoRJvMu02/fIQkf5vaqo7r+McbtedYuXZV1Ku6skb1Da1qdXvVZ6xvtyvgDSgsp+zxacrIL1T+mLGatOgezZk/X3fNzFZ+cszlIXZ3mdSyRf/0Vy/ohV/t0ikVq/TBx7X2r/+7luc7NS3lNwWAPSpf/8/a+dZP9IOPWlWRtkzFT/61vrNynJ6ZfaUA0GPWwI7339M//sWL2u0uVvvo2/Xdv1yr1XfP0KSEqwSAYZ9CgS7VbnlFOze/p+de36mD1Z2qDziUctt3tfCeR/UXaydpWn6iOa8XPfwdCnsbdWDTRu3dskXbT5Tr2NlGVda1y93bZ95B2X8z3+WDjRsnpdym3/rDx/X0s3eolABwWFwf2EkEEEAAgZsrQAB4c33N1gkAo4BMFwgggAACw0Lg+gPAkMJ9tao98LE++Ze/1Vs7m7W+NlPLv/On+trDq/XEpIT+j3KGpO4Tqtz7sV79Xz/Sr/e16ZO2HH3tj/5E9659UA+UuJSfYLvmdwFeFgD2OeSJiVd6ZrIS4mJkfOL24rvjIrFD0Nctn8ettrZehTKmKHHuN/XNx5fq2QemK8dpUUK4Q+qt1LbX12nzS29pR4dU7T03TUGFQ355Wpvk7upWp88me2KK4tMylBxjlev854iNT586VfC172j+ynv17Jw0FRqfZ1RYIV+H3E3lOrPnfW3a8LFefvVz1VuT1e1IUEpSnOJccXI445QcF5LTFpC7q1feXo/8fR51dbjV0+dUOPc2zVl5l558erXmlaSqNMdlfpTzokzusgAwSZ0ZE/XgH6zWhAyfAr9+QXuq3NrX7lCs0ymXy6n4RKeCXp/6unvk9Xarp7tbHR3d6oufqJi8xXrytx/TfXfP0/xRcUqNtV32Me2BB4BB86O/nqot+vStd/XLH76s/V0BVXgdCodTNf6OB68QAPZIatXu536oz19+Ue/Wu3TW61SM0y6bxfLlR0PDRhgdlN/4qHBPl9q6fPLFjZVj7Gp9/al79H9+Y6lK4q1KvzBoNj4y6z2ryl2b9P4//G9tONKsD1vilJwUp4S4WDntDsXFx8iV4FBfV7d83W719rSro8ur9h4pbdEzmr1qjb775FzNGp2qrEvvlhwmAWDI1yhfR7m2PP9DbXzv13r5YI/q3UFZrHal3vZdLbhiAGgcXyH1tZ2St26nXv3XX2n9+i+0sztBvc4EpafGy2l+hPySe1aDHvl7e9Ta3KluFcpHADgsrgnsJAIIIIBA9AQIAKNgTQAYBWS6QAABBBAYFgLXHQCG/Aq07NTRzzfqp3/7C31+JlYnHDP19J9+W2seXqFFWefu7AtLwWa1lG3X9p/+jdZ9clzPHwxp0tf/XLc9uFa/vzRbEzNjr/79YsaHQC+9A9A2UTHFc/Xo03do3rRRKnJJtouyhqAU9qmzcoeqj2zVuncP6lCVVd2J03TPt57SI996VIuy7SqMC0rBXnU0NKqlvlEdfpkfKY08euT31OvQqz/R9s/2aFNNgjIW3auZa57QHaNdmpRuhHyRh8ViVWzmaCWnZyo/yS6XEQaFQ/Kc/URluz/WL3+1WdsPVOp4Xaec45Zr1LTFunflVE0enaG8RKecNuN7zgIK9HnU3XJGbWcP6tONW7V9xwlVhVPlKFqo0fMf11MPzdaDK8YpwyHzo6fnH5cFgDFqScjV3NvylBAfq+rjPRo9c44mL12oqbmJyk+JkdNulUI+8/v12ip26eiendr4/k6dbgurxZGjwmVPa9ldd+v3Hi7V+Kx4JV2S5Qw4AAx3yV13TCfe+let37hNP/vorLqCYXnDDgWDyRp3+9UCwDYdXL9Jh7/Yp7rMiXJmFWh0bqoSY2yKPTfpIeP7FXvUdOxjnd7zkdZ9VqUjtVb548Zo2def0X3felr3FLk0Me3LOTO+90+eUzq9bZPW/a8f6LOWFB1MWahVt03X3KlFKkqPV6LLrhi7RaG+bvU0nVLNnnf10ZajeuuLOoXTZqpo9u168g+f1R2zx2h+pv3i43tYBIBhec5+ruYjb+tfn/tY7316XFUeqdcfkkVWJV81ADS+GLFHjfs/UMX7/6affHBa7x/tU2/2Us1cOE8P3jtbhclOZbguCfbdR9V4crde+ckm7T4Tq5qU2/QsdwAOi+sCO4kAAgggEB0BAsAoOBMARgGZLhBAAAEEhoXA9QWAYRm/mKP7+Gvavuk9/d2PPtYx3wT5Su7Td//gPj1093SNcUlx579zrFfdtYd0ZsMP9Mp72/WD9dVKWPw7mnHnY/qTtdM1uzhVqZfkJxdiXRYAOucqacqd+u5frNWdS8abHx+84IY883vjFPbLXbNT1Yc+1q/+5XVt3latI905mv/s7+re3/1tPVAco4nX6lSd8rkrteUf/1Lvv7lZL5xKVd69z2rF7/6h1k5K0Nzca3xzYahXYX+nTn/4C23duF4/fvuoTvYkyZdVqvnLV2nxksW6Y8E4jc9NVma83bx70WJ8U1rIp96OWvP71HZs3qStH3+uT/dV6Iw3Sz1Zy/TYsw/rscdWanamU9kXJoCXBYAh1TuTlV+crYxRY5WQN1NLb5uv25fPMsO8zHiHGZhawgGFAj3qqj6kU/u36bMPPtCnu05q6/E2+UfdqdJlX9Pv/dfVWjQ+S+Mv+SK9gQWAYfW1HFD1kc/0zk/+f/buA0qq+u7/+Ht2Zvsu2wvs0qv0LkhZ6VJEUKxYY4vG8phmNMn//39KmrE8SUxTEzvGAkgHpSrSe5O6S91le+87M/8zs5jQYSY749y7nz3HJ89J5t7f776+Axze3pn7Jsu2ZLMyL46UyHKibDWczAsnbdjUS3wEuJKTe46Qcywfe2p7opJTSEuKISI4yP2gEvePox6nvYrCw2vJ2raM995ewqpNxzhYHkmnmx9j2P1P8WC/WAa3OuubCV0BsPIQWTu3sujdzzhhbU11p6GMGNSV3l1a0So23L2GewlHDTXFWeTtXcayeUuZ9f7nHChPwNF2CGP+43mmZfTm1q4RxgqA9mqcdYUc/nIuW+a/zZsr89h8opq49GjqyisoP11CWMbTDLzYHYDOWnAUcOizD9jw2v/w1o4G1lWkk55xP5MmjuLhm/qQFh1CbGjQuXfmFm3g+PbPeeln7/HZLieHFAAN8WeCNikBCUhAAv4TUAD0g7UCoB+QtYQEJCABCRhC4OoCoB1HXRnZK15kxaK5/PfHR8lLvYHkkd/l+bt6MH1IGtGu79j75xU7qS/OpHTXO3zw0XL+50/rqEi5gTZDJvPDZ6eR0TedjuGXfsiF5wGwcWFnfQ5lp3by2W9/wcKlW5l7Io5r7nicsQ895v6Icq+kyz2K9d8IgHW5OCozWfLyiyz6ZCHzjzsobzeOhJHf5ZkZPblleFvibUGEBlmwnHNnnROn6+OsDjvV2es5um05r7/8D1ZuOcm+2hj63/99xsx8gHt6teCaxLP2fkEArOB4UARBLfrTb9RE7vvBPQzvkkyvhGCCzv7obKMSToeduuIjVBxeyKy3F/Pn19aQTUvi+o1i8o+f5cZrOzGhzbnB8+oDYOPHsYu3vcn2VZ/wize2sCU3lsqkoVzf+gitQ07y+RYHkX0mXyQANu7P4XDgtLsexuH6rHeQ+xrOdTtzHfZ8KnL3sfKl/2Tx4tV8lGkhauz36HPbD/jRyCQy2p/1GAv3HYBZ5GQXsH6XhYT0FK7p05ooa5D7rj/3Gmf/inVW4Wg4zZ5P32LN73/JB4ct7A3vQ5d7/pO7xl/LM8MSjRUAa/NxFG1l8Vv/4J2XZ7G5KpnqxFSGjmlN+bHjHFqzG2fG0/S6WAB0VELtMbbNmcXiF37F/JPRHInpw7DHf8r0sYOZ2SuGYOt5fi4dBUBD/BmgTUpAAhKQwLcnoADoB3sFQD8gawkJSEACEjCEwFUFwIYS6suPs+HNF1gy/3Pe2uYg/Nrb6D/zaR4alsL1nWNwfdjy7E+pOqrzqMtezdIPP+UvL37APuc10GUkt/3gu0y87hpGp4VeJOo0knkbAKk7RdnJnSz6zS9ZuGw7808l0vvux5nw6He5pXMEPc76GO+Fw/E+ADYU7aH61Bpee+kD5i7Yye76trQbdRNjvvMwU/skcG3baELP/x6/8zbgqDxOYdZWVr35KgtWbufjPbUkjHiQvpPu4fvTOzOkYyyue87ckeoiAfBURDxxA2Zy/Q2TeOruYXRLiSTJteglfhy1BdhL97Dqg1nMfe0dVp4KoajVtfR94KfcMbo39w2Id8/zm5lebQB01OThKD/K6g/e5LMFnzF3eyXV6f1pP+E2htQsIyZnHe986cTSc9IlAqAHv2wcBVTm7mPFb/8vixZ/yUdZoSRPepzB9/wHjw+KZ2jrbx4u4uqKrscHl1JZWUtOYRAR0REkJkVd+P2K/1y+DpylZH7+Dtve/CV/2VzFuppOtJryLHdNGc6zU9q5HwTyz+gdsB8Bdn0kv5yyE7vJWvU+cxd8xftLD1DZfgLp3btw29BKsrbuZNGHm3FcLgDWHGPrnPdY+JtfszC7BVmx/Rjx5M+YPmYQd/WIxnb+9/8pAHrwRtZLJSABCUiguQooAPph8gqAfkDWEhKQgAQkYAiBqwmAzqqjVOXu4KPf/I4FC7awuiSdbjffw5Snn2RyuzD6uL6k7vwfewVUZ7J5zgfMf/FlFp+K5GhsH4Y88hOmjx3Eff3j3R+3vMgDZz0PgE4HTkcD9aUHyTu8kTmv/JllX2TyRXl7rrvvIaY+cp/7jrZOMf/8jPJFZuNtAHRSfXw1Jbtn8T9/+JKPVxVTlpDBuDum8+Tzd7o/rpx+1idRL/2mqKWm8AjHFr/InIWr+M2849S0uZm2Q2/l/zw1nDH9WpEUROPDOS4IgDXkxqbR5c7nmTxlIk9lpJIcabvgQR7nrl0LzhIOLniDDe+8xGubK9ke1JOWU57jgSmDeWZCG1z3HH4TuK4cAF0P5migJnc35UeW88arc5m7eDdHrO1pP3YSEx+7n857/0r9xrn870ondd29DYCuOxhd866nrvwYRce2s+QPv2PZqj18VpjKNbc8yNj7H+bWblH0Tr7Mx7adrrsvHTjsDTQ01GO326mvb3D/01Bf2/iPo4JTm+ZzaNFrvLWhhPVlrd1PP75z2vXuJ+We8/TjQA2Aznoayo9wbNtKVrz+B+ZvOc3SkxF0mPgY113Xk/s7bWPTZ1/wp7+su0wArIK6k+yaP4vPXvk1c1zf/xnWg4EP/Ihp44Zyz8Akwm1BuL5m8pwf3QFoiD8DtEkJSEACEvj2BBQA/WCvAOgHZC0hAQlIQAKGELiaAFh3egNFB5bwvy99yrw1eRyNGMq4mTN4+Pu30Sc2iDYRF8l4zjqwl3D0i4/YMesF/ry2nC9K0mk1/klmTM3gRzd3ITrI4r6L6oJ2eP5DQK7wHYDOhiocNYWc2P4Zu79awnufbGDTyUgKW03m9vsm88A919MlKojEs58Ke8Gq3gRAl56dkr3zyfniVf77/QN8uicEa4+Z3HLrBJ57fAQpNoi9WOW8YH0HDeXZFG9/m/lzl/LLv24kr8VI4vtM5kfP3sT4oR3oEHbmuw8vCIDBFCV1ZewzP2HK5NHc0jXC/eTiS9//51rc9fSTOnLXv8uBRb/nF/NPsrqgNTHDn+SBGcP54W3XEA180y6vGADd8y7m+IZF7Jn9Z95afZxVx0Ox9bmNsZMz+O7dA3As/18OLf2QV7wOgI2RsaGmgpryAk5s/5y965by4cItbM4OpyhlAtPvupF77xlDj1gbqec8OeVccKe9Dkd9NeWFeZQUF1BYUkxuXgG5OXnknTxBfn4uhRXl5J46zumswxwvqac8spPBAqADR30FxXvmsGnFIv781mp25CeQH9mP2797NzcMb0X/ukUsnb2cl/98mQDorAdnGce//Jg9H/yKP35ZxoqcBJKuncmkKWP57u3X0ibaRoLr8dxn/ygAGuLPAG1SAhKQgAS+PQEFQD/YKwD6AVlLSEACEpCAIQQuHwBdkaie4j0LOPbl27zw9g4Wb6+mIroXgzIGcsOk/qSGQIuLPtCj8djSIxvJ3TKPhTtL2V4YT1iXGUydMYkffm8sbcItJF7k2As+Amxpjy29NxOnX0fvrqmkhZ1756DT9YCD2hKy928j68Betp8Opya2B20HTWHKmN5MGdGeWCuEXTbEeRMAXddYS/6Wj8hc9Ft+NT+bJSeTiM1ovEvsZ3d1P/cusSu8Ixw1BdQeXcDiTxby618tJCtkEKE9JvDMT29nwogudIsE1wOHL7wDMIrSlN7M+PmzTJkygrFpVqLOfUrKJVZ2UrJjFkdX/ZGfzzrMkqxEQvs8yAMzR/GT7/QnDvjmW/QuHwAdBNcUUX16KxuXzGPe395h9elYTkT0YOCMh5kyri93j4gjZ95v2fzpB+4AWHvFOwDd70xqS3IoO76PQ6crOFboClEN2Osqqa0oJufADo7t38fu0ihq47rTpt8kJo/ty5SRHd0PmTm3/7niYT11lcWU5WRy4mQuWSfyKS4upLikiOLyUgoKiijIK6LwdDZFxUWU1DRQWV1DTVU1dXYnQYldDRUAwxqKqCk5yrb5f+fzJSt4Z3UuVclDSR08nYdmjmRsTytxxz/ik1nL+O3lAqA7FtdTenA1uRve5/XZW5i/KZ+8qP506dOb8aN7kRYTQUJECKE213c2nnm7Vewn/8h25r67hu0nIsiOzeBBPQXYEH8uaJMSkIAEJOAfAQVAPzgrAPoBWUtIQAISkIAhBC4fAOuACo4uf5Pt/3iFP6wpZvXhGpxBNoJDggkNsbn/sn/pO82cOO31OOprqW1wUk8MlvC+jLr1Vh78P99lUGIQnV2fozzv54IAWOOgPMhGaFgINuuZJ7Wec4wr7jixO0OxRabQdvjNDBs9ihnj+tMlJZKW0d88efdyI/EmADYAVZxa+wH7P/k1L68oYFVxG9Ju+il3ThnOcxPbuL8b8TIPPD53Q/UlOPO/YPlH83jxZ7PYa+uPs/s4nv7ZndwwoivXRF0qAMZQltqPO//zx0yZMpyMZIi8ykVLd37A8TWv8tP3DrHgYByWDnfxwAPj+OmT15EE7rsAXT+XD4D1UHiI0+v/zuy5q3jpve2UxQwjpfc4Hv3BHYwdnEaf+FqOzH2Br+ZebQB0RacqCvZ8zqG5L/H3Vcf5eFtZ42bOfHzXGRRNSIs0ul4/laEjRzA5ow+dU6NpFWVzf7/kue9LB9jLKDm2g0PLZzF/+VY+WXWY4noHlQ0O98NYXA8fcTjOfMQ4yAohUYQG1RPurKS8xoEjrouhAmBw6R5KM7/k7y+/x4JlO9lREUf7SXcx8sHvcUefBPpH5VJ78CPef2/pFQKgGx1H5UnsxXtZ9NobLPr0M5YcbyCvNoiQEBshkXGER0YTF2F1R0D3T0M5ddVlnM4uodzZhrrYDB5SADTEnwvapAQkIAEJ+EdAAdAPzgqAfkDWEhKQgAQkYAiBywZARxnUHGPjh2+z5K9/5tPMOnYWuKKXlz+WMLCm0nPirYx76kfcck0016WFXRAQLwiA1fWcST+XX9gSgjUslsROg+lx7UjGTBrPsF6t6dchnnDLmXh2yTN4GwAr3QHw649+zcsrC1lT2pa06T/jrknD+MkNrd0B8HLfPHjOdupLoHCtOwC+9Px77LH1x3FVATC2MQD+14+5ccowRiZ5FwAXHo7H1vVeHrh3LM89NhjXc26/6bOXC4DhZYcp3r+BFe+/xeIv9jN/VzVtRt/NgAk38cCNfenbLpLE0EoOz3mBtR4FwErydy7hwEe/4C+fH+P9zaXncFms4djC40npPIDug4Yxcvw4ruvdhgEdE86dt9P1cd8y8nZ+xs4Nq1nw2Qa27C/g6+wG4jt1I6VdO9onx5EQHU5MZCjBoaHuwB0cDNXHtlG86zOW76/kkL2dMQLghO5cE15G0bbF7Pv8Q95asIu1R4OobjeWMdMmc9fMCfRNDCW14ThVBz/ivXevJgC6gl4FzrpiMrdv5dCeXezJPMKePfvYu20XJ6psFDUEEx5swfrNLYDOehwN9dTU1FMf0hFHbAYPKwB6+ZunDpOABCQgATMKKAD6YaoKgH5A1hISkIAEJGAIgUsHQKAmF3vBRhb8/UPe+t0/2F4bSZ41kri4cEJtVvcTVK/841rBSX1lMTWVVRRXBZEw6Ca63P4Tnhzdmht7Jbg/1nr2p3MvCIC1VqpCwomJiyYiLJjgoIvdddh4t6G9oZ6qmlCi0nvQbsRUbhh7LROGd6dNlI3YkMt9L563AbCKU199wIFPfs1LywtZVdyaVlOfb7wDcFLbcx6kcUWrumIceav5/OP5vPjzD9gXPBC6j+eZn93BhOFd6HbJOwC9CYCNcynePoujK1/l5x8cYemxZML6PsgDd43i2Qf6XcVHgIfz/G2dcB5ZzpEvl/L6Hz9l3ZE694M/Jjz6GBNnTGVK5yhaRzuwUMkhjwNgNYVfryFr8R+ZtTab+bvLzxA23vHpsNfRUFdPVV0YUWnd6TByKuPHuObdg7bRNmJDrY3vK3sJdeXH2TbrFZYs/Iw31pVRYkmkRUpH+o0eTf/B/RnUKZ22yTGkxEYSFhlJWJiV0KBKctbOYt/Hv+aVlUWsyE8L8AA42n236I2j29KFI+z+9D0+e/tN5mVayYroTfuJj3PH5EE8NL4D0RawlmZS6UkA/OYN7KihtjSbvH2r+XLZUuZ8tJhdJSGcrAtzB9TQkDO/N9hraKirpqSonOqgdu47ABUAr/i7gF4gAQlIQALNSEAB0A/DVgD0A7KWkIAEJCABQwhcLgDWF+6nbM8s3pm1nN+/s5XCuOG06jOEmXcMomvLaBKu6tY21x2DteSs+we716/mw80l5EUPIbrPffzooaHcOaGr+3sAw86KiRcEwKAuhLQbwM0zRzGwZzptXDcSnhMfG2NWbclRik98zVeLVrDnSAFZtlTaj7mDQZNu566BSfRtFeG+G+/i3dKbAGh3VVJyN37I4fkv8JvFp1mWk0rC6Ge4Y1oGP7utm/s79C7zLNpz3iOO6nxqsua5vwPwl79ZwrHw6wjvNYkf/XQ6E67rRKfwSz0ExJsA6Np7LTlr3+brhb/j1wtzWFPUjpgRTzQ+BOTWq3gIyI39eX5GEpmz/8rGBfN554vjHAvv437wx3dnjuTm0T1oF2Ujyub6KLmnAbDxASt1FYVU5WZxsrCG02Vn7j512t3f51eZf4T8o3v5YtlX7M0q4nRoKq2H30zf8bcyc1grBrZt0fgQk4qDVJ7azDsv/I35S3exvjSZjhnjyJgxjeHdWtIjPZ6YiDAiQoMJDbZitdkICnIQZKkk+0ujBcBbGT8wnJTMOSyas5y3P9nCcWtvEvuM5rbH7mZM/3YMbR3hjveOEi8DYEMBpcd3s/3j11i8ciMfrD+Fvf0YUnqO5KaMzlyT1oL4UAuW8q/JO7yNT95cztZj4ZzUdwAa4s8EbVICEpCABPwnoADoB2sFQD8gawkJSEACEjCEwMUDoBOLpZbyo5vIWvQKby3cxl9WFGDrdR+Dx9/E848OpW+bmKsPgM46ctb8ifVLP+aFf+xnV3FrapNG88SPZnDHbcPpHmUhxv10i8afCwLgFZ4C7Ip/rn/qSk9QfHw3a//xGktXrGf2zhKC+t5Np/EP8dytXRnTM5EIzr3b8F9D8iYANj4coWjXPE6ufJVffniIBfvDCO41k+m3TODZR0eQGoz7ASRX/rFTX3aKoi1vMu/TZfzyjc0UJd9A8sDpPPf9sYwd2Ib04DPhoaFV3wAAIABJREFU84KnAIdTktyTG5/7CVOmZDC5bTDRZ3ledG1nDdiLOLD4TTa893te21TFrqAetJn6I+6dPJjvjWvtjmfffJXguR8BjiPu+ieZcX0az4ysYPnf3mXFko18kRdHZN+J9LvlEe4dmc6YHgnuc1ip9SIAXkbsTACsKjxKwbE9rJ33EStXbWTJttPUdbqR1BF388N7BjJhYDqJVrAUbKL44Gf89n8+Yd7qXI62GMz4e2bwwNO3MyDeRpvIiz0dxvXAkXKOrXqPXe//ile/KmV1cZuAvgOwqE0GT/1wFIPbVlG5/O8sXr2fuVsqiet3C4PGTeaRe0fQu00sLc8U6QaPA6Dr15mD6uxNHN2xkrlvzmL5jiK+KEyi36Q7GDlxEjdf157uaS2IDbFg0VOAr/zLXq+QgAQkIIFmLaAA6IfxKwD6AVlLSEACEpCAIQQuHgBdH9ks5PSOFaz7w//j4/WZfHI0lJY3PseoKbfwk8nt6JQY5v5469X9OKg+Mo9daxbwmxeXsv6Ag9zgjsz4ydPcdM80Rre00TLiXxHG8wDYuAunw05DRS556//C4kWL+Z939pAbO574/rfzXz8YzpRhbd3fa3fx52N4EwDdq1KVtZKiHe/w339ez8drSqiMHc7YO27mez+9m57R0Cb8apRqqSk4RNaCF5i9cDW/WXgKetxN5+tn8vPv9COjRxKx33xU+oIA6KAgoT1DHvs5U6aM44E+McRe/pHH0FAKtUf56t2/s/APf2Rhdji5rYYy4OGfc8f1vbi3b+w5d0qeGwBjibv+cSZ1q+Y76Wv5y6zdLNlUTWXMcK6/+SYe/eEd9Emw0T7qm49cN3EAbJw2TkcDDdUllB34lDWLF/Pi71ZwyNETZ+cbeObZm5k6riedXcX35Aryds3lFy9/zoKtUND2Vu7+zgSefXI4qUEWYi56S2gtOIo4uORtNr72C/6+s5Z11R0COwCmD+Pxh9vQJiSHtX+dxY6jNWRa0hj+yA+44aZJ3NEnntQo2z/vnvU8ALruGq0nZ82rbFz2ES98fJCdpR2oTZnIk09N4q5bBtMp2kaMzdL4JGAFwKv5ha/XSEACEpBAMxZQAPTD8BUA/YCsJSQgAQlIwBACFw2Alnqc5XvY/+VSPvjNH1mxr4ytNSlc++jz3DB9Kvf2iyUt2nbO9/Zd6WLtxdvI2rqC9377Osu3ZrOuuAX97v0Bo2bczgPXJtI1MeyfYc7bAOjag72qgOLNf2HRgoX837/tIDtqLLF9buW/n81g6oh27ifbNm0AhIaivVSfXMNrL89i7oJt7KlLp9WIqYy491FmDExmWMcYQl3fuXYZJHtFFgWHN7HsjT+xaPU+5h200H7Ko1w3/W4eHpVG3/Qo90eJ3a3qggBYTU5UCq2uf4Sxkyfy9IxetIsLI/qSC9qpK8mi/PAyPv1gIe+89TkHGjoS2Ws003/wFBMHdmBM63M/uHxOANxvI7b/JHq0KGVww0Y+31VDZk0a7cfcy+TJGTwwtQ9JoRai/wntiwB4JvrWlVGdOY81ixbyqxeW8HVNNxraj+Xpn97OTRP6uJ+c7DyxnNyds/nFKytYsMVJYfp07vrORH749CjSbRB3wQ2ATuw1BdTlbWHV7E/46C/vsi7XzrHQzgEcAJPJS+rBxCF2Ypx5bPp8F4UR3bF2G8u9909l0qi+9EkIIeqsO0M9DoB1BTirjrPqzT+xZO5CPtldTUX69bQe9yiPTevJ9OvaEGM962E7CoBX+m1R/7sEJCABCTRzAQVAP7wBFAD9gKwlJCABCUjAEAIXC4BWZzX1x5ey8bOFvPTreWzLDqMwuju3/fT7TL1lrPuOvThX0fLkpyGX/IPrWfvqL5i7ehfv768jftRT9L/hLp6b0Y2B7WKItDQGLm8DoNNRT11ZDqe/ct0BuJRfvb+P/IQbSBhwB//5zHVMua4NCT4IgNTn46g8yrLfv+z+/r75mbWUpo8kZsh9PHZzX6YN60BqZChRrocjfPOEVLedA4e9Hkd9LaVHv+Lw5hW89ac5fLmvgsOWDox75BFuvOc2JrQNo22Ls7LlBQGwguPB0djSJjB4zAQef2w8/dom0D4mjGCr5V9rOp04nQ001JRQdHQzmWveZtaCrby97BT25OvpMXIij//4DoZ2TabrN4//PTPjswPgvF3VRLfvRovaUmJyDpJjbUdYl+u44bEnmTy8Jzd2jMRyztvjKgOgswEc9dTUOqhrsGALCcbmetiMNch9vnPfca6HgNTTUFVI8b65rF6yhFf+uJpD9h7QcQL/8ZMZ3DS+F11cX8J4aiV5u+fyqxc/Z/6GKvITR3Hj3VN55InJdI8NplW41X3HmsX1UXKnA3t9NZX5h8jdMZdP567kr++sI9/upCaxa+AGwNJwTkW3pFtMDlZ7OQdyrMT2v4VuEx/kyRs7MfbMx9/PbsKeBUAn9uKvqcv5ktdemMXHszeytyGJVmNuIePxH3N7zzgyzr/VVQHQk98h9VoJSEACEmiGAgqAfhi6AqAfkLWEBCQgAQkYQuDCAOggqL6Uwo2vsWrJfH7x9i4y67oR1HYcTz87g5sn9qNbVBARV/W9dmcROKsoP7mLQ/N+y4eL1/Py0hysHW6m63U38eOnxjKiVytcN515HwCd1Jcdp/jYTla//1eWLN/Ap3vKsA24h84THuYnt3Rxfyed69O4F/vGN/D2I8CujleDs6GCo2veYf2yBfzl4518XRJCVVwHeg+fyNCRI5k0ojvdW8e5P4LpukaL0wHOGqqKjlNycg9fLlrGmhVfsnZvNrlhXQnqOYP77xrNHZP70T7SSouzv9PvIncAnrSGEh6XQmL7XrTrO5pxowYzbnhP2ieEER9hc9996LRX01BdxOndn7Ptq1XMWbiWrQcLOVxkI33cIwyfeCOP3dSbbimRxJx3m+TZAXDOpiJskdEE2+ux1VYRPuBOumVM5dHbhzGkcwpto6znxbqrDIC1BVB+hO0HajmcYyW9czqpLeNJio0izOYKmd+8n1x2DVQXHafw6G7Wz/+AlavXM2/LaUqTxxHX/zaefzKDG4e3J9UKQQWbKDn8OS/+1yd8uvwwR0Na0XHMTQyfcRfTr23N4A7xRLvOTx3OhiqKjm7j0PYNLPv0czbvPcLuk/kUVdZTF9MpcANgbjXHg8OICq4hKCSeyvABjL75Jm69fxrD2kbSKT70ggfgXH0AdH3XZR0lX39Gzhev878f7mb2xkoqEjMYOe1GHn3mVvolhtIh6rzfFBQADfFngDYpAQlIQALfnoACoB/sFQD9gKwlJCABCUjAEAIXBEAqcVbl8PUnL7Bk0WL+sKqA4qSxJA26m+ceHsJNI9qTdPbH/K76Ku3UFWe6H3Lx8ezl/PKNLZRG9iex1yi+86P7GT+0C0OSgt13Yl34FOCOBLfuy5RbR9DvmlakX/AUYNcmnNSXn6D01AHWL/6MHQfzOVCfStfJ9zJixj3cPTDBB08B/ubiG+8cqz75FYe3reYf7y3ii62ZbD9WQkj760jrPoixw7rRpXUCKVGhhNqcWC126murqCg8TsmpfaxftYVtu46RF9GWhN6j6TvhLmaM7MC4PslEWM772PIFAdDJ6bBYOnRLIKJFHGWlMXTt051+g3vQNiGSxMhgQq0O7HVV1FQWkbtnFbu372DphlOU2lIJbd2Dkbffx9gxI7mxexzJkY3B8OyfswPgJ+tyG/+n4DiCwlsy8PbvMmbqjcwckur+bsgLn3p8lQGw8jgUbebTRZms2lBIbMdWxKW6AmAkoa5A989bAF0B0E5N8XGKThxgy6rV7DyQy9dV8aReO52+42/nocmdGH5NgvspzEGVR6jM3soHL73OgkXr+SLXgbX9IFoNGMO4/q3p0yGBuDArVkctDTXlFB3bzdEjWWz+upyq8tOEOE6y70QV+UHtrjIArucQKaQOGcbIO2+mZ6KNtq7vIrzkT+OTsnO3LOTg+s+Yv7uC01HdSRk5k0m9UhnTNYGQxI4kpaTQNT2aiOAgrPYqKFzLhsULefmn77M5u4ijruxqCSMytSepA2/nthnXc/+MAaSGwNk3kH6zjasOgI4aHDU5HFw9m/Xv/o53t5TzVWEyCdfez7RpY/n+vQNJDg2ixfllXQHwqn931AslIAEJSKB5CigA+mHuCoB+QNYSEpCABCRgCIELAmBDDvVFX7PkpRdYtGAl8084sQ2eSaepT/Ojie2Y0CPe/X12F7+L7vKX7KzJxZ6zmoXvz+Pl//qQQ44Y6tr1Y+QTzzNtzCBm9oh2f1z1ggBYAxW2ECIiwwgNsZ0Vgs5dz/VQCEdDPbXV1dgj2hKUPp4Zd09l5swx9IqzkhxuOe/OtLOP/zfuADxzGmdDORV5Bzm27h/Mm7+a1z/cQrEljGrX3XlhwYQEh2MNjiQm0kGorZ6y0hpqamqx2+uoqW7AGZZE/NC7GT1hHA/ePJiO8WGkRjbeTXfOx18vCIDRlMR1Ysp3BpMUUkHW7AVkFldx0hmCLTiS8FArMaF1VNfWUV5Zh72+hvpaO1W1VhL7T6bTuLt5cGofxvRNIzkkiNBzPqbceHEXC4CWmN5YU8fwve/fzG3Th9A9xkqM6+mvF7wNrjYAZrqj1usvzuHdN1dzPNhGhTWIoKCLfwTYaW9wfwy4trqG+uCWOBJHMu3uacy8fxL9kkNIi7I2vk8dFdRXZrP7wxdYumAxf15TyOmqIIJCwwkPCSUiIpSomFActXXUlVU2fvw4qR3Jw6bRJ/I4g6oWMWttEZuL068yAK7hEFaqw8IIi4wgJOjsuxcv9muk8SnW9tpqdxSurHNitwRjC4siPMRKVGwSMUMfZtT4sfzH9C6kR4cQftEA6LrdMZm2/Ucx+vFnuGloFyZ1beGOuRcZKVcbAJ21hTTkbWD5R3N544W32V4WTnFKTwY8+Dw3jx/CdwYmEGK1XPh7ggKgIf4M0CYlIAEJSODbE1AA9IO9AqAfkLWEBCQgAQkYQuD8AOgs3kn50TW88eK7LPx8D7sq4+gw5T6GP/g09/SN5dr0cPdf9D38BsBGi4ZynJUH2Pjpx3zywu9ZngOHQjvTcfoPuXnySJ6+oQ1RruBTeZrKAx8xf/ZifvnKSk5V11N2RU0L1tBowqLiSWrXlfbX9KdHv+GMuLY71/VvR0IIhF/2Y8v/fgAEOw3VxVRm7+Hr3bvZsGk3hw4d5nDmUbJOFZJfXkdZrYXQECc2m4U6eyhhLRKJTWlN23btaNepC517D6FPzy5c2z2VFiFBXPRhvhcEwFjKkntw24/upF+XFkTt+4Kv9+xi+75DHMoup6C8BruznjqnjQZLOC2S25Ca3p6OHTvSrd9gug+4lsFdEumQHHnJuHtuACwESzSt+o2n6/j7eODGnowf2Jo4G4RctAxfZQCsyXGVRpZ8sJDFc1ay5WQhJ4rLqKiuprreQZ3d9W51vflcoSuEsMg4ouJTaN2xI207dadDp35cO7gHgwd0cj+EJPKfH2N2heEKCvetYf+OjazYsJddew5z4GAWp0sbKK8Ha1gI1pAYbOGJtOvWgy59etNv2GDSStYTveM1/ryqiDX5aVcZAFdzyBVNr/ievboXWKOSiMt4iglTpvCzO6+hTUwoERcEwGKOB0cQ1WU8/UdN5P77pzCkYxJdYy/+yBv3L8eSTCoPfsR77y7lt39ehyPjaXpNvJWf3nkNvdOiafwaSNfTqQ+Ts+5d5n26klff30xBZG9a9Mjgzqcf5Iah3choFXrRwKinAF/dfPUqCUhAAhJovgIKgH6YvQKgH5C1hAQkIAEJGELg/ADYkP0lRQcW8/vX1rJ8Yz4llnQG3Xo7kx69j5EtbXRq4emX/53NUAfOEo6umcu2d17mw701rC9PJWrA/Uy6YQTP3N6deFsQIVX5VGcuYNnCFfzh9a/Iqamn4rKajffIhUQlE53cnq5DxzN46GDGX9eN1rGhxF/VA0vKqKs8yaa//IaVS75gdlYMKWPu4Lr7HmVa50j6Jod4NE9nTQH2yhPs+GIVW9dt5KvtRziYXUx2aQ2ub1TDGoI1IpHE1l1p130Ag4cMYmD/HvRMiyIxKviyTwy+8CnAsZSl9uPO//oxk8f3ZETECY5uXMmWlStYuT2LvSeKKaxx4LBFEhyZQGrXwfTofy0ZGUPp1ymZbi0j3VH3cnd1VhxYRP7GN/j17CwWbil332nWa8JNjH70cSa0C6NP0uV86oAqshb/iU1LP+W1tU7qu4xhyINPcdM18Qxzfab7TCCmJpcDW9axa8NGvtqRxcHjORQUF1NS0+C+M879ExQM1ghauO7Sa9ONgRkZDBrUm6E9090fd4686IW4PqZdS3XxCQoOrGPdmrUsX76OvdlVZJfW04CVkPh2RKf1ZMQN4xk2rA/DukXh2LuYE4te5bW1JXxZlErM0IeYdsNQnp7W2f3x4n9+3LnyCBRv4vXfzmHOJ+vIhCu8Zy//dnI90MbZUE1VVR01QTHEZDzF+HMCYLV7vW0rV/DXX89mZ24p2WExJI9+lOHjJvD4+Ha0iQ3ljOxFF2soO0bVkQXMmb2aP7+9GcfQh+g2+kb3tV2TGum+PtdVlJ3YxYE5rzBv9S7e2lQBrW6g04BxPPHYKIZck0JayCX+hUDJVk7t+ZK//mYOa752kBUzlDsemcqM20e4H87i+lhyg92Jo/EGSKxWC9agi9+t6NEvPr1YAhKQgAQkYBABBUA/DEoB0A/IWkICEpCABAwhcH4AtNTmY684zeGsAnILa6m3RBCX3pqWHduRFGYh6uyHUXh8ha70VU9l/ilKjh7gRJmDgvowbHHtaNkykS6tWxBisRBkr8Vekc3pnDwOZxZQY3dQf8UACEG2UILDoohOSCE+IZ6URNf3pVkvcVfa+Sesx9FQTVHmfvJy8jlZGUxYShsS2nYgLdpGbKiHH3q217ofulGSn0dRQSEFJZVUVNdRU293tQ6wBGGxhRISHk1kizj3fuPjWtAi3EaoLejyd1he7A7AMwFwyqTBjIyvwl6cR1FeHnkllZRV1VHrqiwWGxZbCOHRCbSIiycpMYHYqFD3mu4tXca4oTyH2sJM9p+qJLuoASyhxKamkdyhIymR1iv4uOZupzLnMEWnT5FZAI7oZBLad6FVi2ASv7k10/UUYHsN5UUFlBYVuc3Kq2qorauj3u6kwV2KGu1cdwEGh0YSFhFNXFIy8fExJMSEE2INuuRHxF17cH0PYm15IYX5BeTmFlJW3UB1vRMnFoJCIrFFtCApNZWEhBgSo204y09TlX2IrIJ68uvCCE5oT1pqIp3TonCp/fNd0VABdUVkHjjFqZMF7vjn+mY/b38ayo5Se2oti5bu4LPNxdgynmLU2QHQaXevV5yXS+b+U5TU1FNtDSYsuQOJKal0TI1s/K7Ay2zAWV9FQ2U2p07mceRoMc6E9kQnt6JLWhTRYTb39bmuor6qhPKTB8nOLyWrqAFLeCqRcSl06phMYoswwi/1S6O+mOrSfI7sP0V+mZPK4ATadEwjvXUi0VawWhQAvX1/6DgJSEACEjCHgAKgH+aoAOgHZC0hAQlIQAKGELjwKcC4n7ZqsViwePU5X0NctrE3eZkAeOOUYYxM4qyPvxr7Upvr7uvyd7k/Bv/Hv37OG59m4ch4ipFnB0ATwLh6ru4ANMEgdQkSkIAEJOC1gAKg13RXf6AC4NVb6ZUSkIAEJGBuAQVAA85XAdCAQ/NsywqAnnnp1RKQgAQkIAEjCigA+mFqCoB+QNYSEpCABCRgCAEFQEOM6dxNKgAacGiebVkB0DMvvVoCEpCABCRgRAEFQD9MTQHQD8haQgISkIAEDCGgAGiIMSkAGnBM/86WFQD/HT0dKwEJSEACEjCGgAKgH+akAOgHZC0hAQlIQAKGEFAANMSYFAANOKZ/Z8sKgP+Ono6VgAQkIAEJGENAAdAPc1IA9AOylpCABCQgAUMIKAAaYkwKgAYc07+z5YbSLGpOrmHBou0sWXcaZ+9p9Lx2MHdd34bkyGBC/52TB8ixeghIgAxC25CABCQggW9NQAHQD/QKgH5A1hISkIAEJGAIAQVAQ4xJAdCAY/p3tuy01+FsqKK8vJryqgYIa0FYeDgxkcHYgiyY4QHdCoD/zjtEx0pAAhKQgBkEFAD9MEUFQD8gawkJSEACEjCEgAKgIcakAGjAMWnLlxdQANQ7RAISkIAEmruAAqAf3gEKgH5A1hISkIAEJGAIAQVAQ4zpvABYAUUbWL9kGX/874/YXRxDeXIvbnnuKSZMuJbrEiHCasDr0pablYACYLMaty5WAhKQgAQuIqAA6Ie3hQKgH5C1hAQkIAEJGEJAAdAQYzp3k84GqC2gIDub/buOUVIXTENYLK17dqNVq0SSQsFmhs+IGnA02vLVCygAXr2VXikBCUhAAuYUUAD0w1w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4puIwUAAAgAElEQVS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DCGgAGiIMWmTEjCdgAKg6UaqC5KABCQgAQ8FFAA9BPPm5QqA3qjpGAlIQAISMKOAAqAZp6prkkDgCygABv6MtEMJSEACEvCtgAKgb33dZ1cA9AOylpCABCQgAUMIKAAaYkzapARMJ6AAaLqR6oIkIAEJSMBDAQVAD8G8ebkCoDdqOkYCEpCABMwooABoxqnqmiQQ+AIKgIE/I+1QAhKQgAR8K6AA6Ftf99kVAP2ArCUkIAEJSMAQAgqAhhiTNikB0wkoAJpupLogCUhAAhLwUEAB0EMwb16uAOiNmo6RgAQkIAEzCigAmnGquiYJBL6AAmDgz0g7lIAEJCAB3wooAPrW1312BUA/IGsJCUhAAhIwhIACoCHGpE1KwHQCCoCmG6kuSAISkIAEPBRQAPQQzJuXKwB6o6ZjJCABCUjAjAIKgGacqq5JAoEvoAAY+DPSDiUgAQlIwLcCCoC+9XWfXQHQD8haQgISkIAEcMW1xv8TuD/nBECcWC1gs4LFYsESuNvWziQgAYMLuAOgw4nD0Xgh1iAL1iAICvTfeM7sL9C3afC3h7YvAQlIoFkIKAD6YcwKgH5A1hISkIAEmrGAK6o5neD6C67rPwP55+wA6KqVrr9824LOBED9DTeQR6e9ScDQAt/cAej6PdL1+9A3AdBiIbD/5YMFgmgMla696kcCEpCABCTgrYACoLdyHhynAOgBll4qAQlIQAIeC7j+YvvNP0YJgK67cJxn7gB03YXjvgNQf7n1ePY6QAISuDqBswOg6whXAAwywh2A7r3ivlvaVSr12+TVzVuvkoAEJCCBCwUUAP3wrlAA9AOylpCABCTQjAVcf7G1u4LamTtbApnimzsAFQADeUramwTMJ2DkAOi6+6/xX5QoAJrvnakrkoAEJOA/AQVAP1grAPoBWUtIQAISaMYCZwdAF4P7L4kB+hfFi34H4LdwB2BxSSnZ2aex2Wzuf/QjAQmYW8D1L0jc/6LkzFeluu6oC8SP1TbYG6ivqyc1NZW4uFj3fhUAzf3e1NVJQAIS8JeAAqAfpBUA/YCsJSQgAQk0Y4FzAqDrTpEA/Yuta0SB8hTg4ydOsXPnXiKjIoiMiGjG7x5dugSah4D7axIcln8+LMn18V/XvygJcv03AfS52qqqasrKyunRsztt27Zxf72DAmDzeI/qKiUgAQn4WkAB0NfCegqwH4S1hAQkIIHmLaAA6Pn8s3Ny+frrg6SltSQlOcnzE+gICUjAUAIOp9N9B6Dr90tX87NaLe6wFmhPAS4oKOTY8ZN07tyJVmmtFAAN9S7TZiUgAQkEtoACoB/mozsA/YCsJSQgAQk0YwEFQM+Hf/p0HgcPZdKhQ1vS01p6fgIdIQEJGErgm+8APDsAur5XL9ACYE5O7pnfm9qT2jJVAdBQ7zJtVgISkEBgCygA+mE+CoB+QNYSEpCABJqxgAKg58NXAPTcTEdIwMgCCoBGnp72LgEJSEACTSGgANgUilc4hwKgH5C1hAQkIIFmLKAA6PnwFQA9N9MREjCygAKgkaenvUtAAhKQQFMIKAA2haICoB8UtYQEJCABCVxKQAHQ8/eGAqDnZjpCAkYWUAA08vS0dwlIQAISaAoBBcCmUFQA9IOilpCABCQgAQXApnsPKAA2naXOJAEjCCgAGmFK2qMEJCABCfhSQAHQl7pnzq2PAPsBWUtIQAISaMYCugPQ8+ErAHpupiMkYGQBBUAjT097l4AEJCCBphBQAGwKxSucQwHQD8haQgISkEAzFlAA9Hz4CoCem+kICRhZQAHQyNPT3iUgAQlIoCkEFACbQlEB0A+KWkICEpCABC4loADo+XtDAdBzMx0hASMLKAAaeXrauwQkIAEJNIWAAmBTKCoA+kFRS0hAAhKQgAJg070HFACbzlJnkoARBBQAjTAl7VECEpCABHwpoADoS90z59ZHgP2ArCUkIAEJNGMB3QHo+fAVAD030xESMLKAAqCRp6e9S0ACEpBAUwgoADaF4hXOoQDoB2QtIQEJSKAZCygAej58BUDPzXSEBIwsoABo5Olp7xKQgAQk0BQCCoBNoagA6AdFLSEBCUhAApcSUAD0/L2hAOi5mY6QgJEFFACNPD3tXQISkIAEmkJAAbApFBUA/aCoJSQgAQlIQAGw6d4DCoBNZ6kzScAIAgqARpiS9igBCUhAAr4UUAD0pe6Zc+sjwH5A1hISkIAEmrHA5e4AdNprsdfXUVlZS73dgeOMkyXISlBoJKGhIUSGBGHxk58TaLCD3QFOpxNrENiCwGKxYPHXJgAFQD8NXMtIIEAEFAADZBDahgQkIAEJfGsCCoB+oFcA9AOylpCABCTQjAUuHQCd1Odu4ujeLcyeu42Dp4opOeMUHJdG3NBbGTmgB7f3icca5J/6pgDYjN+ounQJfIsCCoDfIr6WloAEJCCBgBBQAPTDGBQA/YCsJSQgAQk0Y4FLBkAc1GTNZ8+m1bz41gFOFNbQIjEMR3UedWFxVPV7jMkZ1/LcuDSCrQqAzfgtpEuXgOkFFABNP2JdoAQkIAEJXEFAAdAPbxEFQD8gawkJSEACzVjgSgFw/8GD/HVnR9JapjFzZCp1J1Zw7NQJPs4fwTWdu/LUuDRsCoDN+B2kS5eA+QUUAM0/Y12hBCQgAQlcXkAB0A/vEAVAPyBrCQlIQALNWOByAbBy74cczDzCeyWj6dKhM48MT6I2awGHMg/yxqEBtG/XiSdcAdBZRmXhSQ6t38CRE3kcqQS7M4TQ6ATS+g+nc4dW9E62UXV0M9mHd7HhSCU5JfVu9cgOA0lsfw2DQzOxhQRzwNqV9glRdIm3gr2EomPHObR+Dw1tuhPWrTct6w5TU1XLruJk2qW2oHfrSPd3ADqqCqnL3keeLYX86C60j4aEUN8MVt8B6BtXnVUCgSqgABiok9G+JCABCUjAXwIKgH6QVgD0A7KWkIAEJNCMBS4dAO2Ubvg7h7KO8GnEDDp16MJ9vVtcJAC2hMpDnN63joWvvs7KzQdYU2ihwRFKZHJHet7xH0waN4R7B0ZTuOpVti9+m1dWlbHjZB3BQZA05hG6ZkzlscglhIRHMDv0ZsZf05JpnYOxlx9g/+o1zHvpI+oz7iDh1ge4rnoxZQXFvHmkL6P7tuGe4SnuAFifu5+yjR+wK7wvu9OmMz4Nron1zWAVAH3jqrNKIFAFFAADdTLalwQkIAEJ+EtAAdAP0gqAfkDWEhKQgASascDFA2ADUEv2sr9xOOsYWzo9SKeOnbmpQzA159wB2IYnxsVzbPn77Nu8gU30wtoihW6pEVhrj1NWkM+W7S1I7HQNNzyUgW3zu5RsW8GaiFHYW6TTJx6iWnUiOjaW9GMfcLwy6EwATGJK61ryNn3M5i83MXt5DjFjZtJ12m0KgM34vapLl8C3JaAA+G3Ja10JSEACEggUAQVAP0xCAdAPyFpCAhKQQDMWuHgArAVnFQdmv0Vm5ilyhj1Gx04duT6VcwNg60SeGG3ly9feYcvGQ1RNfZoeA/pxU8dIgmsOkHtoNx++so7iFm3o+PjdJO2eTWjmFg4NeIKULn3dd+mFuT7pW1lA2aa/sy3P4Q6A4zpYGRufx6bFC9ixbT+7c+qIy7iDjmOnuwNg8fGjvL4xns7pcWT0jMFigYaibKr2f0VRu5FU9L9LdwA24/e0Ll0CTS2gANjUojqfBCQgAQkYTUAB0A8TUwD0A7KWkIAEJNCMBS4eAKvBWcbWtz8i83Aelpu+Q4fO7RkQd14ATA3mievyeO9Px9iy08LIH0+lT/+2dA4NIshRTsXpI+z95D2OWRI4PeJB0vfNIf7ElQPgqLgshlj38sYqG9knC+kfuQdH3+k4+zYGwLwtq3jl9c2cLCmnLtgBOHE2WHHUhtN3xv1kPPq0AmAzfk/r0iXQ1AIKgE0tqvNJQAISkIDRBBQA/TAxBUA/IGsJCUhAAs1Y4KIB0FkC9bms/NsXZGVVkHbfrXTsnE6XsPMCYIqFJ4ac4m+vlrB5TzjT/t94+vRLIw0IopbqgqNkzX+DI/ZYDg14mDb75pB46jIB8HQVs61j6VR8kK4lB9kZPch1eyC9ChdT0nUKpT0aA2Dh/p38cUEJIWFW2rZsfNKHo6qc2pxTtBgylZTJDykANuP3tC5dAk0toADY1KI6nwQkIAEJGE1AAdAPE1MA9AOylpCABCTQjAUuGgDrc3BWHebTvx0l85SFwd8bR6dOKbTi/ABo5YmhObz1xzw27w5m4s8m0adfOm2tFoKcVVTlZ3Fo7ltkOuM4du1DtN43h4STlw6AW0/mM7u+F9Ydp0g6UUTHh2eQEl9D5Oo3ONl2AnlnAqAeAtKM37C6dAl8CwIKgN8CupaUgAQkIIGAElAA9MM4FAD9gKwlJCABCTRjgYsFQEfJXupPf8kbC0I5XJrCrQ8NoXuHeBLOD4Ct43nieicrX/uELZuOYrnlcXoO6MMNbcMJrjtC/uE9zP3DFxRGp9HqwXtI3j2H8KxLB8B12/fw1tc2rC160KZtXyaN7US6/SjFS94gq7UCYDN+m+rSJfCtCigAfqv8WlwCEpCABAJAQAHQD0NQAPQDspaQgAQk0IwF/hUAHdjrKqgvPkHO4a0c2beB1UWDqYnry33TOtGtVRSR5wfAdq6nAMdyZP5f2LV+HeuibqBFy/aM7BSJrfYopTk5fLnKSWT7LmQ8PIrQLR9Td+BSAfB1Vn65jVdW1JKaMY1BN05jWkcryfk73B8jPpyuANiM36a6dAl8qwIKgN8qvxaXgAQkIIEAEFAA9MMQFAD9gKwlJCABCTRjgX8FwDqqTu8j54s3WLDia/6+uopB9z3DsClTmNw5jLToIIIuCIAdeWJcKg2nvyBz62refHUNWw+d5nSoFaczkhZJnRh460OMHNGHsd1DKV41i5O7LhYA8ynb9CcWrD7Cz5amM3HmWO5/cARdQusJOrJZAbAZvz916RIIBAEFwECYgvYgAQlIQALfpoACoB/0FQD9gKwlJCABCTRjgX8FwAZqS09Sum8F274uYM0BC73GT3B/pLdrDEQHNyI1FO0lvyCfDQXpJMQnMrxrDEF1Jyk+cZC1CzZx8EQ+2e7n8kYRGd+a3uMm0L1rGl1jGig/sJXC7BMUpA8nKsn130FwEDjqKqg9tpbdR4pZ8HUifQd3ZviwtsTSgCPvOIV7NlAQ25Xy1N60rdtHdUU1GwvS6JIWy+CO0VgsFhzledQc30Z2cBo5Mb3c504J981gT5/O4+ChTDp0aEt6WkvfLKKzSkACASOgABgwo9BGJCABCUjgWxJQAPQDvAKgH5C1hAQkIIFmLHDRh4BYwGIJPBSnK0Dawe4Ap9OJNQhsQa69Wvy6XwXAwHtvaEcS8KWAAqAvdXVuCUhAAhIwgoACoB+mpADoB2QtIQEJSKAZCygAej58BUDPzXSEBIwsoABo5Olp7xKQgAQk0BQCCoBNoXiFcygA+gFZS0hAAhJoxgIKgJ4PXwHQczMdIQEjCygAGnl62rsEJCABCTSFgAJgUygqAPpBUUtIQAISkMClBBQAPX9vKAB6bqYjJGBkAQVAI09Pe5eABCQggaYQUABsCkUFQD8oagkJSEACElAAbLr3gAJg01nqTBIwgoACoBGmpD1KQAISkIAvBRQAfal75tz6CLAfkLWEBCQggWYsoDsAPR++AqDnZjpCAkYWUAA08vS0dwlIQAISaAoBBcCmULzCORQA/YCsJSQgAQk0YwEFQM+HrwDouZmOkICRBRQAjTw97V0CEpCABJpCQAGwKRQVAP2gqCUkIAEJSOBSAgqAnr83FAA9N9MREjCygAKgkaenvUtAAhKQQFMIKAA2haICoB8UtYQEJCABCSgANt17QAGw6Sx1JgkYQUAB0AhT0h4lIAEJSMCXAgqAvtQ9c259BNgPyFpCAhKQQDMW0B2Ang9fAdBzMx0hASMLKAAaeXrauwQkIAEJNIWAAmBTKF7hHAqAfkDWEhKQgASasYACoOfDVwD03ExHSMDIAgqARp6e9i4BCUhAAk0hoADYFIoKgH5Q1BISkIAEJHApAQVAz98bCoCem+kICRhZQAHQyNPT3iUgAQlIoCkEFACbQlEB0A+KWkICEpCABDwJgBYLuP4JuB8n1NvB4QAHTmwWsFohyL1h/+02JyeX/fsP07p1K1JTkv23sFaSgAS+FYHGf1HixPWfTizYgly/7zT+E0g/+QWFZGUdp1PnjrRs1RKns3GP1qDG39MDbLuBRKe9SEACEpDAFQQUAP3wFtFHgP2ArCUkIAEJNGOBc+4ApPEviwEZ/3D9xRsa7K6/iLv+fydWy/9n776D7DjvO91/T5icZzAYTMIAM8iZGIAEGECCIEGBYABFSaaCJXrXEuVd77rWu3V9a1d19eetW1t3bXklh71ei0qWmEQxkyDBgEyAIAKRMQQm55zTOefWaYCSKJImu4ludL/zoJaW1u7u930/vwaq8PDMjBSNJPcb8vQvtk3NrTpx8oxys7OUnZU1g98ejo7AzBCIS1b8iyeSCS10Jf4lU2DyH//8GhkdVd/AoFYsX6K5cysJgP4ZDTtBAAEEAi9AAPRghARAD5BZAgEEEJjBAr8fAJOBzfrrrZ/+Rvt7s/nYAJj8ZEvY2wDY29evxqYWpUSj1j/8QgABswWsAGh98vjDATBs/WsJ//yajsU0MTmpivIyFRUVWhuzPqmY/MSij/9s948gO0EAAQQQ+CQBAqAH7wYB0ANklkAAAQRmsMAfBkA/U3wQAJN/Ef/gE4CXv7Qt5Hm0TCS/to5fCCAwIwR+/0uAkweOhEKXo5pP/2VJ8s/ED34l/2vy09J+/nT3jHiJOCQCCCAQcAECoAcDJAB6gMwSCCCAwAwWSHasy9/XStaXi/n51yd+AvAaBEA/O7E3BBC4ugIf+iEgyQAYDgXm++r99nsV8j0Ar+5LwdMQQACBGSZAAPRg4ARAD5BZAgEEEJjhAsnwF7gAmEhYfwFPfjN+r78EeIa/LhwfgRknYAXA5A8BsT59nPxzJzgBMPkJQL9+UnHGvUgcGAEEEAiwAAHQg+ERAD1AZgkEEEAAAZ99J6uPH0gyVCZ/CMgHPwX4Qz8ExKdfiserhQACwRdI/plj/RTgKwHwg08AWmHN53/2+Hx7wX85OAECCCAwQwQIgB4MmgDoATJLIIAAAggEQuBDXwL8+58A5EuAAzE/NolAUAU+9CXACSkSufwJQD5ZF9SJsm8EEEAAAbsCBEC7Yg6uJwA6QOMWBBBAAAEjBQiARo6VQyHgewECoO9HxAYRQAABBFwWIAC6DJx8PA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HcpnhQAACAASURBVBIB4wQIgMaNlAMhgAACCNgUIADaBHNyOQHQiRr3IIAAAgiYKEAANHGqnAkB/wsQAP0/I3aIAAIIIOCuAAHQXV/r6QRAD5BZAgEEEEAgEAIEwECMiU0iYJwAAdC4kXIgBBBAAAGbAgRAm2BOLicAOlHjHgQQQAABEwX8EgBjsZimpqYVCoUUCpkozZkQQOD3BS4HQCn5n8lfkfDlf5K///30R0AiISUSCaWkRBWJRBgiAggggAACV02AAHjVKD/5QQRAD5BZAgEEEEAgEAJ+CYBdXT26eKlBKSkpSk1JCYQdm0QAAecCcUmxeDKuXc594VDyn4TvAuDU9LTGJyZUPW+uSkqKnR+YOxFAAAEEEPgDAQKgB68EAdADZJZAAAEEEAiEgF8CYFNzq068d0b5ebnKyckOhB2bRAAB5wLJT9bFrE/XfTQAOn/q1b9zeHhEvb19WrFiieZVVV79BXgiAggggMCMFSAAejB6AqAHyCyBAAIIIBAIAb8EwLb2Tp07V6eqqgqVlZYEwo5NIoCAc4GgfAlwR0e33r9Yr0ULq1VeXur8wNyJAAIIIIDAHwgQAD14JQiAHiCzBAIIIIBAIAT8EgDb2zt1/sJFVVdXqYK/ZAfi3WGTCHwegaD8EJC2tg7rz6YFC+arvGzO5zky9yKAAAIIIPAhAQKgBy8E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SuCFiJTWN9HRpqvaSOEal/4uNwwpJSlVNUrFlzq5SfFlJ2ivuIBED3jVkBAQQ+KkAA5K1AAAEEEJjpAgRAD94AAqAHyCyBAAIIIHBFYFrSsOp3P6kTv/xrPX1BOtT2cTipkoq1Yss9uuO7/043lUW1LN99RAKg+8asgAACBEDeAQQQQAABBP5QgADowTtBAPQAmSUQQAABBK4ITEka1PlXntKh//U3eidrmZozKlScKqVFPkCa1PhAvzpOvK+C2ju15M++rzvmpmhtkfuIBED3jVkBAQQIgLwDCCCAAAIIEACvwTtAALwG6CyJAAIIzFiBKwHwtd06/NNnlPbgn6j4plu1Ok/K/+2X+A6q7+J7OvSj/6HGnKUa2PF93V4R0XWFccViccXjCSVDnUJhhUJhRSJhhcMhhRRXPCYl4gmFwgklEnFNx6wrpVBI4XBU4XDyWimk5P89oXgspng8ruSX3125UDFFlVBI4ZAUCUtR6/q49bzk+omErPVDkcvPi4R05VkJhSNhhay9fL5f7e2dOn/hoqqrq1RRXvr5HsbdCCDgewG+BNj3I2KDCCCAAAIuC/AJQJeBk48nAHqAzBIIIIAAAlcEnAXAWzJOq7T3mJ5/8bjON/dpIPm03DWaNe863bdjhZbPTVX+VJdOHehQ/dkOzZnfoaaeVr26p1njExGl5sxWze336bpVy3Tz3ExlqE9jvY06+vwLOn6yTicGpPF4qqIZhZp/631auWaVNpanKzc9rKgmNd19THUnk+ufUHPfqIajacpbd5+Wr1qh+xdPa+BCr04e6tW8LctVtqxcBZI+z7csJADyGwaBmSVAAJxZ8+a0CCCAAAIfFSAAevBWEAA9QGYJBBBAAIHPFQBvjh5WUete/fTn+3WsrlO9yR8lkrpYhfNqdf+ffkE3rsjRskijdj16WAd3nVbhDQm1j/Vr/55GTYxOKpqer6LrH9KGmzbqoc1zlT10RoN1B7Xz6Td0+GSj6sYjmpyOK5KaraL1D2ntxk168JZ5qihIVXZoTJP1z+rgW2/qv//TCXX09SiaLU1v/A9ae+PN+m+bJtW6v0k7H2tS7Z/fqWW3L1e5pPTPMXMC4OfA41YEAihAAAzg0NgyAggggMBVFSAAXlXOj38YAdADZJZAAAEEEPhcAXBzybiWZQyqq2tQI2NTSn6OcPTCHnV1tOhE5Q5VzS3Wl6q69NY//FivPX9AF298WPPX1OpLi3OUOfW+Btrq9OzjQ4oXzdPtf7FVKUef0tC+53W04kGlz12lLTXZyopd0nDnBT331JhG0ubp1n93n1bOz1dN+uUA+O6ZRv39kQotyGrT5rJ6PTNwm8IFNfqLTZNqIgDyhiOAwOcQIAB+DjxuRQABBBAwQoAA6MEYCYAeILMEAggggMDnCoC3Vya0IrVbHSf362JTp872SqMNh9U/2K/zi/5Uq1dW6z+uGdSeHz+r3a+e0fiO72jljdfrK0vzlRlvUF/je3r8/3lZbbF0VX77fg3vPqCB/ceU8dB3tPDGDbqjPF3Z8RaNdJ7Ts/+wR/VD2Sr82sNaWzNLa3NHNXbmcR1v6NHPejdrXX6T7pt9Qv/fhVoNpZTrzzdNqvGNQ3rpn99SYv0Spc4vVfIHFqcXVCm1ZLnWLSnSgrIcJX+ucfgzvgd8AvAzQnEZAoYIEAANGSTHQAABBBBwLEAAdEz32W8kAH52K65EAAEEEPi8As6+B+DtFaOqHjmmt3/0V3pm1zt69KQ0GUsotXieSnZ8T1/aukbf3zSpfU9c1LF3hlX751u1aE2V9aW4EQ1rpPOi9UNFLg4MqH/zNl18M67+Ywnt+P5Wrb+txrouRZOaHO5S3XM/UV1vTO+veUTXzSvWLUXDGjz0Y51q7dNT6Q/quuwmfSHj8IcD4Eu/1LP/79/q5U7p5NDlHwGSvnib8m/4tv7bw6v15U1VyrPxfQEJgJ/3PeN+BIIlQAAM1rzYLQIIIIDA1RcgAF590488kQDoATJLIIAAAghcEbAbABdpYMd/1aq+N1TUdVR7OzI0Gs/QrKwMxXpOqm94UEcy79fKJXP1XzZNau9VD4C5ujGvW+ef+JHOtY3o9Lq/0KqcRm2M7/lwAHzzsF765z2KbFymtOpSFWhKE70DGuzoU/mdX1J17fW6Ll/K+4w/GYQAyG8YBGaWAAFwZs2b0yKAAAIIfFSAAOjBW0EA9ACZJRBAAAEEHAbAGg3s+D80951/VFrTMR1e+h9Us2yNvr48S5MXnlbduaP655ZNKimdrf+0aVJ7fvme3j3Yq2X//otaXLtAC1KkyFS7BlrO6tV/+JVaxqeUft9WNb/RoZ63+3TDXz6g1ZuWaWlGROka0nh/s959/Cm93xdR/63f1nVVYa1Nb9SbP/yZLvVI0a/9Zy3LuqTFg69/OAB+6HsALlG5RtWz93mdf+anatj4F4qu/oK2lkuzP+NPBiEA8hsGgZklQACcWfPmtAgggAACBMBr8g4QAK8JO4sigAACM1TA7icA52tgx1+q8NV/UFr9CbVt/Z4WrFqp7VUxdb71d3rvyD79JPENzVtQre8lPwH4T8/r4OsXVPDIf9HSG9dp02wp3HVALWcO6oc/7tdY3hzd959v0tDOZ9T88uvq3faXmr/hVn1xYbby4u9rsOWEfv7XR9UwUqhFf/ZNrS3v1YLJk3r0B++rdbRAm/7qAdWknFF+878WABepXMNqfvkpHf3JP6rn7u8p+8b7CYAz9I3n2Ah8FgEC4GdR4hoEEEAAAZMF+ASgB9MlAHqAzBIIIIAAAlcE7AbABdYnAOed+IXS6vbrQPg6xTIKND8/JPUcVt9Qrw7mfFWrllbr/0wGwB+/pL0vH1NoU60yykpUkJDig50aHRxRw8QKVSxdrB1fnK/4iWfVuvsFvdazUIMpJVpSkaG0RK+mhgfU2F6hrNlVuvneakVaT6jv6CHta12ilIoV+qOH16hs+qgSl/4gAFpfArxboRuWKq26RAUaV39jp9oudGnpV76l5Ztu0Rq+BJjfBQgg8AkCBEBeDQQQQACBmS5AAPTgDSAAeoDMEggggAACDgPgUg3s+L5unH5Fmeee0//931/WnhOd6lC2lty4WPPWrZWK7tKtK8qsn8a754l3tPu5AxoJ79bZtma99Z40kbJGxTW36bvfe1h3b1llhbi00ePqqdutH/3Vo3r+1aM6KWlcs5RduEQ7/uv/pbvvWq7NOUe06+9+o8f+frcyHvmerrt/u/5kTb7yBw6o/w8D4Iv/omf/xw/0UkdI7w1ePmr6ku3K3/Btfe/hNfrKprn8EBB+DyCAwCcKEAB5ORBAAAEEZroAAdCDN4AA6AEySyCAAAIIXBGIS5rUQHObOs/XK1K9WOlzylSUKqWFP0Ca1MRQrzpPHtdwSoEm56/TnHiTIv0NOnqsUW09YxpTivLnFCineJaUXqmyvIRWFHdo1y9P69DuRpVtzldqYapGe6REZJYycsu0vHaJ5pYXWmtFpns0PtimUwfOqqG5W72SppWhlLR8zb2uVpUVhSqNdqrtdL0unW5VdEWtiufP0+KiVKVNtGtiqFVnBoo1Fc7SitKYhhovqOHEe2oclXomL58jml+l1JKlql0ySzWl2UqV9Nsjfsr7wPcA5DcMAjNLgAA4s+bNaRFAAAEEPipAAPTgrSAAeoDMEggggAAC7gpM9UgTF/XKz+t07J1h1f75Vi1aU6VySREbKyeSITAmxeJSIpFQJCxFw1IoFFIoZONBn/NSAuDnBOR2BAImQAAM2MDYLgIIIIDAVRcgAF510o8+kADoATJLIIAAAgi4K0AAdNeXpyOAgKsCBEBXeXk4AggggEAABAiAHgyJAOgBMksggAACCLgrEBuWprp08mCnmuonVHX7cpXMLVKBjS+7TW6QTwC6OyaejgACHy9AAOTNQAABBBCY6QIEQA/eAAKgB8gsgQACCCDggUBC8eTfohNSKJz8ul3r/9n6RQC0xcXFCCBwlQQIgFcJkscggAACCARWgADowegI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LALwGwtbVdp8+cV2lpiYpnFQXCjk0igIBzgWQAjMWl5H8qIUXCUjgshUJSyPljr/qdPb19ampu1dLFC1VZWXbVn88DEUAAAQRmrgAB0IPZEwA9QGYJBBBAAIFACPglADY2tujo8ZPKzEhXenp6IOzYJAIIOBdI/tkTj4eUSOa+hBQKJxS24l/y/+KfXxMTExoaHtHqVctVPX+ufzbGThBAAAEEAi9AAPRghARAD5BZAgEEEEAgEAJ+CYCDg0Pq6OxWNBpRNBIJhB2bRAAB5wIffAIwkbic/KxPACYDYMhKgr75FYvFNTU1pdmzZykvL9c3+2IjCCCAAALBFyAAejBDAqAHyCyBAAIIIBAIAb8EwEBgsUkEELhqAkH5HoBX7cA8CAEEEEAAgT8QIAB68EoQ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lsD4+Li6u7s1PT2taDTqO5VEQorFQ4olpEQioUhIioQTCoWkUPJ/8AsBBBBwQSAZAGNxKfmfyV/JP3vC4eSfO5Kf/uSJxWLWn9/FxcXKzc11QYJHIoAAAgjMVAECoAeTJwB6gMwSCCCAAAKWQGtrq3bu3KmhoSFf/uUx+XfvRCKshJL/JP/iHVdYMeu/0f94iRFAwC2B5L98SP5pk7iS+y7/t4QU+uB/49bK9p47NjamwcFB3Xnnnbruuuvs3czVCCCAAAII/CsCBEAPXg8CoAfILIEAAgggYAk0NTXp+eefVzweV2Vlpe9UktEvngyACeuv3gorbkXA5Kf/CIC+GxcbQsAYgcsBMGT92XP5XzgkFLbi35WPBPrkpMlPcDc2Nmr79u1av369T3bFNhBAAAEETBAgAHowRQKgB8gsgQACCCBgCbS1tWnXrl3Kzs7WqlWrfKeS/Kt2LBayvgzPCoCh5JcBJ78EmADou2GxIQQMEvjgS4AvB8Dktx5I/vmT/BJgfwXAhoYGHT9+XJs3b9bq1asNmgBHQQABBBC41gIEQA8mQAD0AJklEEAAAQQIgLwDCCCAwCcIEAB5NRBAAAEEZroAAdCDN4AA6AEySyCAAAIIEAB5BxBAAAECIO8AAggggAACHytAAPTgxSAAeoDMEggggAACBEDeAQQQQIAAyDuAAAIIIIAAAfBavQMEwGslz7oIIIDAzBPgewDOvJlzYgQQ+HQBvgT40424AgEEEEDAbAE+AejBfAmAHiCzBAIIIICAJUAA5EVAAAEEPipAAOStQAABBBCY6QIEQA/eAAKgB8gsgQACCCBAAOQdQAABBD5BgADIq4EAAgggMNMFCIAevAEEQA+QWQIBBBBAgADIO4AAAggQAHkHEEAAAQQQ+FgBAqAHLwYB0ANklkAAAQQQIADyDiCAAAIEQN4BBBBAAAEECIDX6h0gAF4redZFAAEEZp4A3wNw5s2cEyOAwKcL8CXAn27EFQgggAACZgvwCUAP5ksA9ACZJRBAAAEELAECIC8CAggg8FEBAiBvBQIIIIDATBcgAHrwBhAAPUBmCQQQQAABAiDvAAIIIPAJAgRAXg0EEEAAgZkuQAD04A0gAHqAzBIIIIAAAgRA3gEEEECAAMg7gAACCCCAwMcKEAA9eDEIgB4gswQCCCCAAAGQdwABBBAgAPIOIIAAAgggQAC8Vu8AAfBaybMuAgggMPME+B6AM2zm8Ulpql8dje26dKpVaQuWKLeyUmVZYWVEQzMMg+Mi8MkCfAkwbwcCCCCAwEwX4BOAHrwBBEAPkFkCAQQQQMASIADOsBdhalAaOqUDz+3TEz/cpaI/fkTVX/iCbq9IVUlmeIZhcFwECIC8AwgggAACCHySAAHQg3eDAOgBMksggAACCBAAZ+A7EBtp13jja9r95jE99vQFTa+6RxXrNukbmyu1sCRTaTPQhCMj8HECfAKQ9wIBBBBAYKYLEAA9eAMIgB4gswQCCCCAAAFwxr0DMU30Nqr33ad08GyTXqybVs/YAhXMWapv/fF6rawuUn5YCk2PaHJsRF3dQxqbmNL0FadQJEXR7CLlZERVlD6p/r5h9Q+MKiYp/oFlWq5SMnJVnJ+uzOi0NN6vvoEx9Q9NWNckwqlSNFv5+cl/MpSSGNf0xLT6hxKKhsaUGh5W31BMoxPJB0aVkZen7IICZackFJ2e0PjAsOKp6VJOrtLDUkpiWpoe0cDQtHoGE8qfla60aEyT3T0anZjU0JXNR1LSlJZfopysdBUkb4yPa2p8TAPdfRoZn9R4XEooqmhqurIKi5SdlWqtOTnQo9GhQfWPxzUxnbhyyjRFUzKUP7tAWVkpSg9Paay3TyN9/RqKSZPx5Ccpo8rMz1d2fq6yNarpsRF19wxrYjpmeVm/oulSWp4Ks0IqyIxrYDxV8VCqCrJTFI2E9JEvyI5PKjE9roGefg0Nj1p7joXTFYpmq7AoWzkZIWm0S0PD4+r53cGltHzl5WRZM4mE9NHnzrjfB5/twATAz+bEVQgggAAC5goQAD2YLQHQA2SWQAABBBAgAM64d2BEQ631qnvuRbWmRtW5cpl6nzuvUJe08Ns7tGhJpRZlSKGe42o9/65+9dQhnarv0mAy3ElKyS1Wfu0DumFJoR6Y16JXXzqiXW+e1oCkyQ8sK2/WrCU365tbF2h5fo9il3bp5TfO6JUDTUo2vemMMim/VlvuWqcvbFmk2ZOX1NXUq12HYiqMnFZp2lG9cGhQZxqTD8zXklu3qHb7NtUWTyp/oEWXdh3SaHmNQjfcrJp0qTjWI/Uc05uH+vX0vri2PDBP82aNquWpp/ReXasOJTcvKatknuZt+aZuXLVIW2vSFRqtV9el9/T6k6/qWF2r3h9PRsx85ZbUqHbHA1q3qtJas2XvMzq97w29WjeuxoEP0l2l8oqXaMs379LaNcVakN6j88+/oKMv7tLbg1LrRIakAi2/Y6tq77hF68In1XfumH711Ntq7h/V0AdWeVXSvDu0fXVU9ywb0+v15ZqMztGd62ZrVjIC/uH7Od6u6YH3teuJnTp06JTqxqWRzAWKFNVqxwPrtH5hWJGTv9TBI+f11G8PPtta45aNq/StrTXKDIeUOuPee2cHJgA6c+MuBBBAAAFzBAiAHsySAOgBMksggAACCBAAZ9Q7kJCm2tXdUK99vzmpRFmxyu6/Xv2PPaWBCy0a2PqwFixZoE1zogp37FXD6cP60VMNaumf0uyyTEVC40qEUjWWulZLF87W/TdFdeLQWR17+6y6Opo0FIpqvKhCuRW1mlu9UvesSVHWaLNO7n9b5ztG1DwUU0pYik0nNDaaUGntzVq44UZtzKvXSP1FPflEndIKplVSHVZba/JTbmPS6JgSc1YrteYmbduYq8pYt+qf3KnRmhXSXfdqZeaYioYuqf2dXXrt7WE9czRHD3y7VmuWpmnkjV261NytUyPJIY9K6QWKlN6h2tXzdc/GXPW+u1+N753U2xd61TE6pemUiDQ2KkWyFJt3m1auqda2DXlqf/Fxnd/9pvYnSjUYzlJBVIoNTiqckqvK7V/WylXzdPOcYbXs26uz+w7r1LDUNZ60jil93vUqXLRWW+f3KtzfoNd3nVJjQ716+ro0XlSp6JylKph7vW6rGtDGklb96ky1RlKr9NXbK1SWn6aU376f4/MkWAAAIABJREFUyY8xjqnvwgm1HjmoQ+/3q65rVNPRsBJZcxXOW6Lbbi7TvIIxNex5WXXN3To/nKroVL/Gp1NVr+u1YcNqfferq5QTDil9Rr33zg9LAHRux50IIIAAAmYIEAA9mCMB0ANklkAAAQQQIADOqHcgIQ2eVuOlZj25c0rF8yu17cFVGtz9N2q8cEpvFX1H1TXL9bWVWYp07FVzw/t69NQ8FZRU6Cuby5UV7dJwe7P2/uKCYnmzteChW1WaGVXOcI/a9rygznCmuq+7WwsLsrQgOqpI514deLtRP3hyQuu3rdddX1ynslQp3PK22vb+T70yvF7vpN2pR2oHlNf+rn7zw8fUs/gepd/1HX15WabW5HRJ7Xv15GuD+uXuqL70nVotL5MGnt6pyQXJAHiPVma2K9r0nvb+9DkduxTR+cmF2v4nm7Xx1iUqj8SVpsSVL01uU1dbp/a/MqDc0jStv2eWjv7wKdUdadHkjn+rhauW6NbyVEU6D6jhzEn9z98klFk111pzfNduDZ+u1+S2BzSnplrLs6SJuhfVVn9cr2u78kuX6MGVmUoPx5WIx5WMRomJLmnojF49MKm3z6Rp+xeXa+niWUqPx9V9ZLfaTx5Wz9rtypi3VCuzwsoaOK6Jtnf1kzPVGvzYADgqqV0nn35VB/73S5rY8aeaddMma89F6RElv6g3MnpWzQ0temrnpGbNK9fW+1coa+iMuuqb9NTrUnFVpe750iplEwA/8+96AuBnpuJCBBBAAAFDBQiAHgyWAOgBMksggAACCBAAZ9I7kIhrvHGX6hub9Fz9UlVWVWnHpjJNnnlSF8+f1c+artfcmsX6N3fNVUbnPrWcOaK/e7ZNnUNxVVRmKxrOUXpaoYrL56t6UZWWrKxQXmpEkaFete1+Tp3hDHXV3qtFeRman+jR4Ilf6HDdkB5v2ahbNy7S9hsrlB2RQv0XNPL+S3rpTIH2tlXqoU1Tyhzv1LOPnVXB6hu0dNudWjUrqtLUfmnkjN74zTm9/Osmrf7uFpWWZ2jquZ2KLVihxB3bVNX+giZbTuvN+iz11IcVag2p9hu3a/ktC1WROqiB0yf0/pt7dXY0Rz3R2SpZsFyLK2NaU9qix59o0Zn6sDY89AUtX1Ku6uyIwmOX1FV/QS89fkYTs2ar5o9uUfyN36j/4B4dTq3SaGqOZkWltMIiZc2u0NyFa1RdXqols6KK95xWb9NJ7T7SqvqWTk1N9upSX7kGwkv09W9t1Ma1lZoVkfrefUvtJ95Wd+29ypyfDIBSZu9RDTfs198/267j9WOWd3paRCnRFJVcd6dqqueoNuucDu+t16+f79KGh+7SmptWqiY7rMxo8jsFJqTJerU2turlF4dUVFWuW+5fqazB0+qqb9TjO2Mqmluh7QRAW7/jCYC2uLgYAQQQQMBAAQKgB0MlAHqAzBIIIIAAAgTAGfMOxJSIT6rr0L/o3IU6vTp1q+bMKdfW5Df863pHDfVN+snbxapatlR/+vB6FXXvV9fJvfrbHx/WqaY+KStFIVUqf/YSbfrKnVq3tkYrSrKUFgkpPvjRAFg13a623X+t490hvV7wiO5cOkd3L0x+XzxJyU/HDZ7SK3tHtftoXPdsjSgSDemFnTGtXF+jLduWKEtSqpJfu9umY786oEM/P6L8R+5VVnmeIi/sVKJ6oWKbblHqkV9opLtR5yvulC5NK/9Is6q/drvm3VititQutbz1mt756WPa3z9XvUXLdetXtuq6ihGtSBzRj97I06n+Mn3n6yu1cn6BtaY0pOH2Rp1+fKd6svMU275VkTf+Rb1vvaAX21LVPBK2fvBI7vLNqly7WffcsEAry7JUFB1X+9ndOnd0j17c26BzTX2a1LTGwkuUNqtWf/ydLbr5+vmqSJX6PykAXtqjHzx6WLuPtiiRFZXCcUVSUlS68Ztas3KRdpSf1v6zIT16sEiPfH2ltmyosPac/Pzf5e/Q2KWetnYderlBiawsla6dq/ThOvW0devlI9mqXDhfD36ZTwDa+S1PALSjxbUIIIAAAiYKEAA9mCoB0ANklkAAAQQQIADOmHdgUIlYl448+r904LV92jlQoLFIumZlRaTJAY2NhtQysEBr7rhVX//LHVo8dECxpjP6pwMZCmcW6Na1xUqPjCs2Oq6W90aUOadMC7fWqiQrqszhaxAASzI0uWaejh8a1PR0ijZtq9bU2V41PnfxSgBcoorUSSX6ujXQ2qa+qTF1946q9fSY8vJGtHDlsH6xN18Ng58lAL6q6ZOn1L7qFuvcNRlSYqBOI6O9as69TSV56dqcd1avHBnRnvNxrVs9RxUlyR+00aNzB/vVeDau2m9s0eK1/3oAHGk+ZHk3j+bpttpiFWaNKTTdqwtH4oqNTWr19WM61JCppw9/XABMvsiTGuttUtuRnTr47jntPNquqelRjUZy1Z13u27bVKv/+DW+B6Cd3/IEQDtaXIsAAgggYKIAAdCDqRIAPUBmCQQQQAABAuBMeQcmWxQfPqenH31Lb799UePF+Qqlplz59JiUmEpoamBKOYvXas6d92tT+jEVjrfoZ2eqNat0rvVDKbKivRrtaNXBx09qMnuWyndsVnl2ivJHP+5LgLvVd/QnOnJpVE9136bbrl+g7TeUKjMsaeCixhpe08unsrW3cY6+cltM6RMjeu7JHtXcuFI3Pni9SqJS1lSXpgaOa/dL9dr1co9q/+0tKiuJaPSZ59SdmFZH6Wx1xJeqcHaZvrgpqv53m/TOr+quBMBl1qftMpLrXX7L1VXfoN0/OaNQfkw1dxfq9ed71NqWqtu+ukXLF5WpKius0Fijehrf12uPH9doYbEqv3KrEq/vVex8g2Lbv6TSRTValSVN1+9UR+N7enlsizKiMd2Tu1e/PjVLb7bP17e/uFjrqxPKGDuvXc82av/eYa375hYtrf2UANhy5MPfAzC7T4nhBr3ys/fV3jGoZdsLdKFuTPt2Dei2h25X7U3LVJUZVkYk+SXAl39N9l1U77uP6tUjrfrZkXSVZ40oLSNTDaHrtXHjGv0ZPwTE1u94AqAtLi5GAAEEEDBQgADowVAJgB4gswQCCCCAAAFwprwDfacVa9unH7yWpXODs/XNLy/Xosq8K1/2Kk0NtWrozNM62Jalp/tu0lcX1mtJ3oB+eaZaxb8NgMOa6OnUyVdOaCwjX/mbb1FZ1scHwAWRISVa3tDe5A8B+U1IG7ffoO1fWqfyVCnU8rba9/5AL/RfpwPhLfru+kHldTTpmR+dUOGWW7Ts39ynFZlS4fB5DZ35tZ44mq7HLyzQv/9Gtdbm96rxiV/pSP243p0oUe2Xd6h24xKtyetQw5t12v9ZAmBZtmoeWqy6f3xGbSfaFfrKd7R0zdLf+yEg7+lvH59Q6txKPfCd9ZrYtUcjZz8cAJM/LKSv7YKe61mn0ESfbou+qFc6l+jw+Fr9yR2VWlvUq9SOvfrZ84N69lCqHvzuFm24wWYATG1TvPusnvhlu1qGQtr4rcUafueYLv50p7XnOZs267byFBUlvyb5yq+xzrNq3/M3OjRcqdeyv6U/mtuoqkS3fv1mWLPnVepevgegrd/xBEBbXFyMAAIIIGCgAAHQg6ESAD1AZgkEEEAAAQLgDHkHRuvfUv97j+mx7tvUkVmrh28vU01xhlKunD8+1q3J1t3af2xQv9qbo603DKuiqF+PvdihgdGE5lo/BGRKkWi6ogUrVbNosTZcP1/5aRFFP+aHgCxIm5SGm3Xx1HG98dKbaomlaSAtXznJHwISj2t4Oq7Zi2s1b9l1Wl/QpOGLdXrysbOKZEpFlRkanZTGJhOanIgrpWyp8hbWavPyVM0ePa/zj/+TDvTM0qH0m/Xgvet189rZKklp0/ldF7T/VxdU/bV1mlWTrcmD+9TU1qvzyR+gm/wpuam5Ss9ZpIXLKrRuw2wN7nlZDUeP683uDI0oqqKciEIjU1IoU9MVa7RweaVuXZ+vjhef1Pv79ulI2jyNpeVoVooUDqUrNatIs9fcrOrSkFakHNO+N9/XvrfblTIrR9G8NEWyI+q7FNVkX642P7xFqz/lE4DDjQesHwJyomFCc+dmKyMyotDkkPrTN2j2/OXafkepMluOq2fva9ae68dTNSsnrJTscoVzarRxeVj5kT7tf/mwJooXq3DzF7Uh87wy+1v5ISAOf58TAB3CcRsCCCCAgDECBEAPRkkA9ACZJRBAAAEECIAz5B0YuPCaOo/8XAdzH9Joyc26d1GGypI17oNf08PSSJ2OH27TS893aeXGiHILB/TSY3t1vr5TA1d+zERGUblq7n5EN69fo3sXZ1g/BGRqqF9d77yh7lC6+lZs1rycdFWlXX7wSPMRdR7+sZ7e16IXjw1d/l8WLpRq7taXt67QV28tV8bgKdWdrdPjOxsVbzuvrKH39d6A1JYolQo36I5tG/TFB9ZqTsqwEi3vqe7Fn+nw5AIdL7pXD20s0YbqNKWqUxf2N+joC/WquKdG6Xkjavr5L3T0XLP2JTevQhXNXa4NDz2kDauqtWFOikJd76jx1Nt69Bf7dOJSp/qtzc1XceVqbXvkPq1fVaJFGcNq2PWYTrzxip4/N676/tjlM+SvVVH1Bn31qxu0fnmu5qR06dSTv9ah37ykvf1Sc9YcqWa1FkfytCqjQMvu2aD5Sys1J0UaOn1YXeeOq2/5ZqVX1GhxhpQ+cFqjTYf1z7/Yqz1HLlne08kf8JGaYXmvv+k23bM4U8WTFzTZdliP/mKvXj9YZ+15OmexwrNu0FfviKiqKKSXX4upbPFCfeGhDZozWafx9ja9tDem/LI5uu2uxcoKJ78/Ib8+iwAB8LMocQ0CCCCAgMkCBEAPpksA9ACZJRBAAAEELIG2tjbt2rVL2dnZWrVqle9Ukj/fNBYLKfmX8eR/D4cSioQSCoVCCv3u25/5bt9+2tD0SLcmBprVFy1XLK1AJVkRpUd/Dy8Rk6ZHNDgwrs6OSeUWhBRNnVZna69GRic0deUwkdR0Zc6uUmFerkqyIwqHpMT0lCb6ezQZCmsqp0iZ0chvv/debKzfWre9d1ydg8mkJSklS8qcrdLiHJUXRhUZPKWzZ1v0+M4RzZ2bo7WrCzU5JcWULqXma1ZxgUpL85QWmpbGhzTS2az+eJYGU0tUVpCmgsywwprQSN+YBjpHlT47S5GUmMaamzUwPK4+a9kUpWTkqKCsXAW5GSpIC1/+4SdDfWpq6dXQ6OSVM2YqNSNXs6tKlJ+TpqzItMa62zTY3amOkbjGppJvYPJxeUrNLFBZWb7yc1KUFp7QUFu7+ts71TcljUXSpKxcZStFOdEU5czOV2Z2hpLLTg/1a2JkUFPZRYpkZCk7LIWnhxQbG7D20jswau0luVIoHLa88wtmqSQ7rNT4qBIT/dZ13X0jl6+LZimUWqCyWSFlpEqdXQmlZ2dpdlmB0uIjik9MqLM3oZT0NBUVZyv5LQN/90XDfnpL/bcXAqD/ZsKOEEAAAQS8FSAAeuBNAPQAmSUQQAABBAiAvAPXViA+KQ2e0pmzHdaXqS5fX6Mt25ZY35uQT6ld29Gwuqx/6RCLS4nE5VgeScbakBQKXQnBPkFqaGjQ8ePHtXnzZq1evdonu2IbCCCAAAImCBAAPZgiAdADZJZAAAEEECAA8g5cWwEC4LX1Z/V/VYAAyAuCAAIIIDDTBQiAHrwBBEAPkFkCAQQQQIAAyDtwbQWSX3o82a2enhGdvZTQrNICVVUXWj+c5Pe+Q+G13SOrz1gBAuCMHT0HRwABBBC4IkAA9OBVIAB6gMwSCCCAAAIEQN4BBBBA4BMECIC8GggggAACM12AAOjBG0AA9ACZJRBAAAEECIC8AwgggAABkHcAAQQQQACBjxUgAHrwYhAAPUBmCQQQQAABAiDvAAIIIEAA5B1AAAEEEECAAHit3gEC4LWSZ10EEEBg5gm0tbVp165dys7O1qpVq3wHkPx5m7FYyPqJnMn/Hg4lFAklFAqFFLr8wzn5hQACCFx1Ab4E+KqT8kAEEEAAgYAJ8AlADwZGAPQAmSUQQAABBCwBAiAvAgIIIPBRAQIgbwUCCCCAwEwXIAB68AYQAD1AZgkEEEAAAQIg7wACCCDwCQIEQF4NBBBAAIGZLkAA9OANIAB6gMwSCCCAAAIEQN4BBBBAgADIO4AAAggggMDHChAAPXgxCIAeILMEAggggAABkHcAAQQQIADyDiCAAAIIIEAAvFbvAAHwWsmzLgIIIDDzBPgegDNv5pwYAQQ+XYAvAf50I65AAAEEEDBbgE8AejBfAqAHyCyBAAIIIGAJNDc364UXXlA8HldVVZUPVZI/AThs/RTg5K9QKKGw4vwEYB9Oii0hYJJAQsk/e0JK/mfyV/InkP/u/3flDyQfHLi7u1v19fW6++67tW7dOh/siC0ggAACCJgiQAD0YJIEQA+QWQIBBBBA4EMBcGhoSLm5ub5UiSuiRCIsWX8Vj1/+5/LfyfmFAAIIuCLwQe5L/isHJS7/y4fLf/74J/4lDz46OqrBwUFt27ZN69evd8WChyKAAAIIzEwBAqAHcycAeoDMEggggAAClsDY2JhaW1s1PT2tlJQU36kkElIsnvwkjpRIJBQOS5HkX8RDyb+QUwF9NzA2hIAhAr/7EmCr/ykSkvXnT/JPHT/90ZP8s3tqakqlpaUqLCw0RJ9jIIAAAgj4QYAA6MEUCIAeILMEAggggEAgBJJ/8Z6OJSPg5QAYCUvR5F/CQyFf/SU8EJhsEgEEPrNAMgBOxxKXv/1AQopEQtafP2H+vcNnNuRCBBBAAIFgCxAAPZgf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c9p6tAAAeRUlEQVQ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AIIIAAAjYFCIA2wZxcTgB0osY9CCCAAAImChAATZwqZ0LA/wIEQP/PiB0igAACCLgrQAB019d6OgHQA2SWQAABBBAIhAABMBBjYpMIGCdAADRupBwIAQQQQMCmAAHQJpiTywmATtS4BwEEEEDARAECoIlT5UwI+F+AAOj/GbFDBBBAAAF3BQiA7vpaTycAeoDMEggggAACgRAgAAZiTGwSAeMECIDGjZQDIYAAAgjYFCAA2gRzcjkB0Ika9yCAAAIImChAADRxqpwJAf8LEAD9PyN2iAACCCDgrgAB0F1f6+kEQA+QWQIBBBBAIBACBMBAjIlNImCcAAHQuJFyIAQQQAABmwIEQJtgTi4nADpR4x4EEEAAARMFCIAmTpUzIeB/AQKg/2fEDhFAAAEE3BUgALrraz2dAOgBMksggAACCARCgAAYiDGxSQSMEyAAGjdSDoQAAgggYFOAAGgTzMnlBEAnatyDAAIIIGCiAAHQxKlyJgT8L0AA9P+M2CECCCCAgLsCBEB3fa2nEwA9QGYJBBBAAIFACBAAAzEmNomAcQIEQONGyoEQQAABBGwKEABtgjm5nADoRI17EEAAAQRMFCAAmjhVzoSA/wUIgP6fETtEAAEEEHBXgADorq/1dAKgB8gsgQACCCAQCAECYCDGxCYRME6AAGjcSDkQAggggIBNAQKgTTAnlxMAnahxDwIIIICAiQIEQBOnypkQ8L8AAdD/M2KHCCCAAALuChAA3fW1nk4A9ACZJRBAAAEEAiFAAAzEmNgkAsYJEACNGykHQgABBBCwKUAAtAnm5HICoBM17kEAAQQQMFGAAGjiVDkTAv4XIAD6f0bsEAEEEEDAXQECoLu+1tMJgB4gswQCCCCAQCAECICBGBObRMA4AQKgcSPlQAgggAACNgUIgDbBnFxOAHSixj0IIIAAAiYKEABNnCpnQsD/AgRA/8+IHSKAAAIIuCtAAHTX13o6AdADZJZAAAEEEAiEAAEwEGNikwgYJ0AANG6kHAgBBBBAwKYAAdAmmJPLCYBO1LgHAQQQQMBEAQKgiVPlTAj4X4AA6P8ZsUMEEEAAAXcFCIDu+lpPJwB6gMwSCCCAAAKBECAABmJMbBIB4wQIgMaNlAMhgAACCNgUIADaBHNyOQHQiRr3IIAAAgiYKEAANHGqnAkB/wsQAP0/I3aIAAIIIOCuAAHQXV/r6QRAD5BZAgEEEEAgEAIEwECMiU0iYJwAAdC4kXIgBBBAAAGbAgRAm2BOLicAOlHjHgQQQAABEwUIgCZOlTMh4H8BAqD/Z8QOEUAAAQTcFSAAuutrPZ0A6AEySyCAAAIIBEKAABiIMbFJBIwTIAAaN1IOhAACCCBgU4AAaBPMyeUEQCdq3IMAAgggYKIAAdDEqXImBPwvQAD0/4zYIQIIIICAuwIEQHd9racTAD1AZgkEEEAAgUAIEAADMSY2iYBxAgRA40bKgRBAAAEEbAoQAG2CObmcAOhEjXsQQAABBEwUIACaOFXOhID/BQiA/p8RO0QAAQQQcFeAAOiur/V0AqAHyCyBAAIIIBAIAQJgIMbEJhEwToAAaNxIORACCCCAgE0BAqBNMCeXEwCdqHEPAggggICJAgRAE6fKmRDwvwAB0P8zYocIIIAAAu4KEADd9bWeTgD0AJklEEAAAQQCIUAADMSY2CQCxgkQAI0bKQdCAAEEELApQAC0CebkcgKgEzXuQQABBBAwUYAAaOJUORMC/hcgAPp/RuwQAQQQQMBdAQKgu77W0wmAHiCzBAIIIIBAIAQIgIEYE5tEwDgBAqBxI+VACCCAAAI2BQiANsGcXE4AdKLGPQgggAACJgoQAE2cKmdCwP8CBED/z4gdIoAAAgi4K0AAdNfXejoB0ANklkAAAQQQCIQAATAQY2KTCBgnQAA0bqQcCAEEEEDApgAB0CaYk8sJgE7UuAcBBBBAwEQBAqCJU+VMCPhfgADo/xmxQwQQQAABdwUIgO76Wk8nAHqAzBIIIIAAAoEQIAAGYkxsEgHjBAiAxo2UAyGAAAII2BQgANoEc3I5AdCJGvcggAACCJgoQAA0caqcCQH/CxAA/T8jdogAAggg4K4AAdBdX+vpBEAPkFkCAQQQQCAQAgTAQIyJTSJgnAAB0LiRciAEEEAAAZsCBECbYE4uJwA6UeMeBBBAAAETBQiAJk6VMyHgfwECoP9nxA4RQAABBNwVIAC662s9nQDoATJLIIAAAggEQoAAGIgxsUkEjBMgABo3Ug6EAAIIIGBTgABoE8zJ5QRAJ2rcgwACCCBgogAB0MSpciYE/C9AAPT/jNghAggggIC7AgRAd32tpxMAPUBmCQQQQACBQAgQAAMxJjaJgHECBEDjRsqBEEAAAQRsChAAbYI5uZwA6ESNexBAAAEETBQgAJo4Vc6EgP8FCID+nxE7RAABBBBwV4AA6K6v9XQCoAfILIEAAgggEAgBAmAgxsQmETBOgABo3Eg5EAIIIICATQECoE0wJ5cTAJ2ocQ8CCCCAgIkCBEATp8qZEPC/AAHQ/zNihwgggAAC7goQAN31tZ5OAPQAmSUQQAABBAIhQAAMxJjYJALGCRAAjRspB0IAAQQQsClAALQJ5uRyAqATNe5BAAEEEDBRgABo4lQ5EwL+FyAA+n9G7BABBBBAwF0BAqC7vtbTCYAeILMEAggggEAgBAiAgRgTm0TAOAECoHEj5UD/f3v306pXdQVweL+5N2IISSklVi4FwUInmbSTBio4cqTguJOWfoV+Az9DP5IDB4JIqS3UDqRNuUTF/DM3uUlMXnmPIV5EB3vnrpO1V55AqYVz9ln7WWL0F7UECBAg0CkgAHaCjTwuAI6oeYcAAQIEKgoIgBW36k4E8gsIgPl3ZEICBAgQiBUQAGN9l9MFwBWQfYIAAQIEphAQAKdYkyEJlBMQAMut1IUIECBAoFNAAOwEG3lcABxR8w4BAgQIVBQQACtu1Z0I5BcQAPPvyIQECBAgECsgAMb6LqcLgCsg+wQBAgQITCEgAE6xJkMSKCcgAJZbqQsRIECAQKeAANgJNvK4ADii5h0CBAgQqCggAFbcqjsRyC8gAObfkQkJECBAIFZAAIz1XU4XAFdA9gkCBAgQmEJAAJxiTYYkUE5AACy3UhciQIAAgU4BAbATbORxAXBEzTsECBAgUFFAAKy4VXcikF9AAMy/IxMSIECAQKyAABjru5wuAK6A7BMECBAgMIWAADjFmgxJoJyAAFhupS5EgAABAp0CAmAn2MjjAuCImncIECBAoKKAAFhxq+5EIL+AAJh/RyYkQIAAgVgBATDWdzldAFwB2ScIECBAYAoBAXCKNRmSQDkBAbDcSl2IAAECBDoFBMBOsJHHBcARNe8QIECAQEUBAbDiVt2JQH4BATD/jkxIgAABArECAmCs73K6ALgCsk8QIECAwBQCAuAUazIkgXICAmC5lboQAQIECHQKCICdYCOPC4Ajat4hQIAAgYoCAmDFrboTgfwCAmD+HZmQAAECBGIFBMBY3+V0AXAFZJ8gQIAAgSkEBMAp1mRIAuUEBMByK3UhAgQIEOgUEAA7wUYeFwBH1LxDgAABAhUFBMCKW3UnAvkFBMD8OzIhAQIECMQKCICxvsvpAuAKyD5BgAABAlMICIBTrMmQBMoJCIDlVupCBAgQINApIAB2go08LgCOqHmHAAECBCoKCIAVt+pOBPILCID5d2RCAgQIEIgVEABjfZfTBcAVkH2CAAECBKYQEACnWJMhCZQTEADLrdSFCBAgQKBTQADsBBt5XAAcUfMOAQIECFQUEAArbtWdCOQXEADz78iEBAgQIBArIADG+i6nC4ArIPsEAQIECEwhIABOsSZDEignIACWW6kLESBAgECngADYCTbyuAA4ouYdAgQIEKgoIABW3Ko7EcgvIADm35EJCRAgQCBWQACM9V1OFwBXQPYJAgQIEJhCQACcYk2GJFBOQAAst1IXIkCAAIFOAQGwE2zkcQFwRM07BAgQIFBRQACsuFV3IpBfQADMvyMTEiBAgECsgAAY67ucLgCugOwTBAgQIDCFgAA4xZoMSaCcgABYbqUuRIAAAQKdAgJgJ9jI4wLgiJp3CBAgQKCigABYcavuRCC/gACYf0cmJECAAIFYAQEw1nc5XQBcAdknCBAgQGAKAQFwijUZkkA5AQGw3EpdiAABAgQ6BQTATrCRxwXAETXvECBAgEBFAQGw4lbdiUB+AQEw/45MSIAAAQKxAgJgrO9yugC4ArJPECBAgMAUAgLgFGsyJIFyAgJguZW6EAECBAh0CgiAnWAjjwuAI2reIUCAAIGKAgJgxa26E4H8AgJg/h2ZkAABAgRiBQTAWN/ldAFwBWSfIECAAIEpBATAKdZkSALlBATAcit1IQIECBDoFBAAO8FGHhcAR9S8Q4AAAQIVBQTAilt1JwL5BQTA/DsyIQECBAjECgiAsb7L6QLgCsg+QYAAAQJTCAiAU6zJkATKCQiA5VbqQgQIECDQKSAAdoKNPC4Ajqh5hwABAgQqCgiAFbfqTgTyCwiA+XdkQgIECBCIFRAAY32X0wXAFZB9ggABAgSmEBAAp1iTIQmUExAAy63UhQgQIECgU0AA7AQbeVwAHFHzDgECBAhUFBAAK27VnQjkFxAA8+/IhAQIECAQKyAAxvoupwuAKyD7BAECBAhMISAATrEmQxIoJyAAllupCxEgQIBAp4AA2Ak28rgAOKLmHQIECBCoKCAAVtyqOxHILyAA5t+RCQkQIEAgVkAAjPVdThcAV0D2CQIECBCYQkAAnGJNhiRQTkAALLdSFyJAgACBTgEBsBNs5HEBcETNOwQIECBQUUAArLhVdyKQX0AAzL8jExIgQIBArIAAGOu7nP7WX/62++ud5ce5i6+2vZfOt7tf32hvXXmt/fVPf2j7+2dWmMInCBAgQIDA8xcQAJ//DkxA4EUUEABfxK27MwECBAicFBAAV/j94Y/vffg0AG4ff9MePrjbjm590a5c/mX787u/bXt7AuAKa/AJAgQIEMggsG3t0ePWHm1b225b2/0UuPvPZtPaJsN8ZiBAoKTALgDu/tiz++/dj71Na2ee/LGn5IVdigABAgQI/EDgn59ebR989Gn77+cP2rUvb7Z71z9rt6590m78/+9Pnzw8PJzqT8nTDXv5yjtPA+Cl199oFy79pt0/vtsunj/bDl650Da7v+rxgwABAgQIvCAC2yX1ffdz3+7nwOW3BMAXZPuuSeD5COz+ZHz3iw7Lj+9/Y/c/ns9AvkqAAAECBFYWuHN03G7ePmr3H7Z2fO+o3bv5v3br8JN2/epHAuBp7eLkvwPw4PLb7Rev/b5tz5xtrfk7/07L2DkECBAgMI/AZvPd33bjF8Dm2ZlJCVQT2G4fLyFw+zQGVruh+xAgQIAAgR8XOLPZtG8e3Gl3vvxPu33tX+3m4T8EwNP6neVkALz06zfaz3/1u/byxVfb/tlzp/UJ5xAgQIAAgckEngRAfxf8ZHszLoEKAk/Cn/hXYZnuQIAAAQKdArtfBLt/dL3duPpxu/3Fv9vRV58JgJ2GP/n4yQB47mcH7eULr7T9l863zd7+aX3COQQIECBAYDqBJ//w73RzG5gAgfkFtv7R3/mX6AYECBAg0C+w/Jsvtu3Rw+N2/PXn7cHdG+3h8W0BsF/yx984GQBP60znECBAgAABAgQIECBAgAABAgQIEDgtAf8nIM8oKQA+I6DXCRAgQIAAAQIECBAgQIAAAQIEQgUEwGfkPTg4eP8Zj/A6AQIECBAgQIAAAQIECBAgQIAAgTCBw8PDN8MODzh4E3CmIwkQIECAAAECBAgQIECAAAECBAgQSCIgACZZhDEIECBAgAABAgQIECBAgAABAgQIRAgIgBGqziRAgAABAgQIECBAgAABAgQIECCQREAATLIIYxAgQIAAAQIECBAgQIAAAQIECBCIEBAAI1SdSYAAAQIECBAgQIAAAQIECBAgQCCJgACYZBHGIECAAAECBAgQIECAAAECBAgQIBAhIABGqDqTAAECBAgQIECAAAECBAgQIECAQBIBATDJIoxBgAABAgQIECBAgAABAgQIECBAIEJAAIxQdSYBAgQIECBAgAABAgQIECBAgACBJAICYJJFGIMAAQIECBAgQIAAAQIECBAgQIBAhIAAGKHqTAIECBAgQIAAAQIECBAgQIAAAQJJBATAJIswBgECBAgQIECAAAECBAgQIECAAIEIAQEwQtWZBAgQIECAAAECBAgQIECAAAECBJIICIBJFmEMAgQIECBAgAABAgQIECBAgAABAhECAmCEqjMJECBAgAABAgQIECBAgAABAgQIJBEQAJMswhgECBAgQIAAAQIECBAgQIAAAQIEIgQEwAhVZxIgQIAAAQIECBAgQIAAAQIECBBIIiAAJlmEMQgQIECAAAECBAgQIECAAAECBAhECAiAEarOJECAAAECBAgQIECAAAECBAgQIJBEQABMsghjECBAgAABAgQIECBAgAABAgQIEIgQEAAjVJ1JgAABAgQIECBAgAABAgQIECBAIImAAJhkEcYgQIAAAQIECBAgQIAAAQIECBAgECEgAEaoOpMAAQIECBAgQIAAAQIECBAgQIBAEgEBMMkijEGAAAECBAgQIECAAAECBAgQIEAgQkAAjFB1JgECBAgQIECAAAECBAgQIECAAIEkAgJgkkUYgwABAgQIECBAgAABAgQIECBAgECEgAAYoepMAgQIECBAgAABAgQIECBAgAABAkkEBMAkizAGAQIECBAgQIAAAQIECBAgQIAAgQgBATBC1ZkECBAgQIAAAQIECBAgQIAAAQIEkggIgEkWYQwCBAgQIECAAAECBAgQIECAAAECEQICYISqMwkQIECAAAECBAgQIECAAAECBAgkERAAkyzCGAQIECBAgAABAgQIECBAgAABAgQiBATACFVnEiBAgAABAgQIECBAgAABAgQIEEgiIAAmWYQxCBAgQIAAAQIECBAgQIAAAQIECEQICIARqs4kQIAAAQIECBAgQIAAAQIECBAgkERAAEyyCGMQIECAAAECBAgQIECAAAECBAgQiBAQACNUnUmAAAECBAgQIECAAAECBAgQIEAgiYAAmGQRxiBAgAABAgQIECBAgAABAgQIECAQISAARqg6kwABAgQIECBAgAABAgQIECBAgEASAQEwySKMQYAAAQIECBAgQIAAAQIECBAgQCBCQACMUHUmAQIECBAgQIAAAQIECBAgQIAAgSQCAmCSRRiDAAECBAgQIECAAAECBAgQIECAQITAt6UyJRdW5kjdAAAAAElFTkSuQmCC"/>
          <p:cNvSpPr>
            <a:spLocks noChangeAspect="1" noChangeArrowheads="1"/>
          </p:cNvSpPr>
          <p:nvPr/>
        </p:nvSpPr>
        <p:spPr bwMode="auto">
          <a:xfrm>
            <a:off x="215900" y="21167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08" y="1988840"/>
            <a:ext cx="6718756" cy="380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4993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256</Words>
  <Application>Microsoft Office PowerPoint</Application>
  <PresentationFormat>Экран (4:3)</PresentationFormat>
  <Paragraphs>78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Цель</vt:lpstr>
      <vt:lpstr>Моделирование приложения</vt:lpstr>
      <vt:lpstr>Проектирование базы данных</vt:lpstr>
      <vt:lpstr>Реализация базы данных. Создание таблиц</vt:lpstr>
      <vt:lpstr>Реализация базы данных. Создание таблиц</vt:lpstr>
      <vt:lpstr>Разработка приложения</vt:lpstr>
      <vt:lpstr>Разработка приложения</vt:lpstr>
      <vt:lpstr>Разработка приложения</vt:lpstr>
      <vt:lpstr>Разработка приложения</vt:lpstr>
      <vt:lpstr>Разработка приложения</vt:lpstr>
      <vt:lpstr>Разработка приложения</vt:lpstr>
      <vt:lpstr>Результаты</vt:lpstr>
      <vt:lpstr>Дальнейшая работа над проектом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Abushkevich</dc:creator>
  <cp:lastModifiedBy>Denis Abushkevich</cp:lastModifiedBy>
  <cp:revision>13</cp:revision>
  <dcterms:created xsi:type="dcterms:W3CDTF">2024-12-26T15:26:47Z</dcterms:created>
  <dcterms:modified xsi:type="dcterms:W3CDTF">2025-06-10T12:28:45Z</dcterms:modified>
</cp:coreProperties>
</file>