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ink/ink1.xml" ContentType="application/inkml+xml"/>
  <Override PartName="/ppt/ink/ink2.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67" r:id="rId2"/>
    <p:sldId id="295" r:id="rId3"/>
    <p:sldId id="279" r:id="rId4"/>
    <p:sldId id="291" r:id="rId5"/>
    <p:sldId id="293" r:id="rId6"/>
    <p:sldId id="294" r:id="rId7"/>
    <p:sldId id="296" r:id="rId8"/>
    <p:sldId id="286" r:id="rId9"/>
    <p:sldId id="290" r:id="rId10"/>
    <p:sldId id="280" r:id="rId11"/>
    <p:sldId id="271" r:id="rId12"/>
    <p:sldId id="281" r:id="rId13"/>
    <p:sldId id="272" r:id="rId14"/>
    <p:sldId id="297" r:id="rId15"/>
    <p:sldId id="284" r:id="rId16"/>
    <p:sldId id="299" r:id="rId17"/>
    <p:sldId id="298" r:id="rId18"/>
    <p:sldId id="289" r:id="rId19"/>
    <p:sldId id="285" r:id="rId20"/>
    <p:sldId id="282" r:id="rId21"/>
    <p:sldId id="273" r:id="rId22"/>
    <p:sldId id="283" r:id="rId23"/>
    <p:sldId id="274" r:id="rId24"/>
    <p:sldId id="278" r:id="rId2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ítulo" id="{1908E546-C119-A046-97C4-67074ABDE269}">
          <p14:sldIdLst>
            <p14:sldId id="267"/>
            <p14:sldId id="295"/>
          </p14:sldIdLst>
        </p14:section>
        <p14:section name="Introducción" id="{4D35919E-5C15-E54D-8BB5-54355229AF7E}">
          <p14:sldIdLst>
            <p14:sldId id="279"/>
            <p14:sldId id="291"/>
            <p14:sldId id="293"/>
            <p14:sldId id="294"/>
            <p14:sldId id="296"/>
            <p14:sldId id="286"/>
            <p14:sldId id="290"/>
          </p14:sldIdLst>
        </p14:section>
        <p14:section name="Métodos" id="{0BB3CD3F-A592-014B-BF25-EA5B6B34A9E1}">
          <p14:sldIdLst>
            <p14:sldId id="280"/>
            <p14:sldId id="271"/>
          </p14:sldIdLst>
        </p14:section>
        <p14:section name="Resultados" id="{42EB6C0E-B64D-9A42-B88D-F902EDBF3F75}">
          <p14:sldIdLst>
            <p14:sldId id="281"/>
            <p14:sldId id="272"/>
            <p14:sldId id="297"/>
            <p14:sldId id="284"/>
            <p14:sldId id="299"/>
            <p14:sldId id="298"/>
            <p14:sldId id="289"/>
            <p14:sldId id="285"/>
          </p14:sldIdLst>
        </p14:section>
        <p14:section name="Conclusiones" id="{FE6AD19F-31B0-264F-8DEC-CA36B7922D3A}">
          <p14:sldIdLst>
            <p14:sldId id="282"/>
            <p14:sldId id="273"/>
            <p14:sldId id="283"/>
            <p14:sldId id="274"/>
          </p14:sldIdLst>
        </p14:section>
        <p14:section name="Despedida" id="{6D589B18-F761-9843-BBF5-4079DAA34510}">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833"/>
    <a:srgbClr val="009051"/>
    <a:srgbClr val="006936"/>
    <a:srgbClr val="008E37"/>
    <a:srgbClr val="90C1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8"/>
    <p:restoredTop sz="78746" autoAdjust="0"/>
  </p:normalViewPr>
  <p:slideViewPr>
    <p:cSldViewPr snapToGrid="0">
      <p:cViewPr>
        <p:scale>
          <a:sx n="89" d="100"/>
          <a:sy n="89" d="100"/>
        </p:scale>
        <p:origin x="14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CIA AMBROSY, RODRIGO JOSE" userId="c05a5537-a971-4bef-8da0-59a15cfbd3b4" providerId="ADAL" clId="{B530F0B8-B6AB-44A1-8223-D21673F0BE4D}"/>
    <pc:docChg chg="delSld modSection">
      <pc:chgData name="GARCIA AMBROSY, RODRIGO JOSE" userId="c05a5537-a971-4bef-8da0-59a15cfbd3b4" providerId="ADAL" clId="{B530F0B8-B6AB-44A1-8223-D21673F0BE4D}" dt="2024-01-04T03:14:36.863" v="1" actId="47"/>
      <pc:docMkLst>
        <pc:docMk/>
      </pc:docMkLst>
      <pc:sldChg chg="del">
        <pc:chgData name="GARCIA AMBROSY, RODRIGO JOSE" userId="c05a5537-a971-4bef-8da0-59a15cfbd3b4" providerId="ADAL" clId="{B530F0B8-B6AB-44A1-8223-D21673F0BE4D}" dt="2024-01-04T03:14:26.530" v="0" actId="47"/>
        <pc:sldMkLst>
          <pc:docMk/>
          <pc:sldMk cId="4141916812" sldId="268"/>
        </pc:sldMkLst>
      </pc:sldChg>
      <pc:sldChg chg="del">
        <pc:chgData name="GARCIA AMBROSY, RODRIGO JOSE" userId="c05a5537-a971-4bef-8da0-59a15cfbd3b4" providerId="ADAL" clId="{B530F0B8-B6AB-44A1-8223-D21673F0BE4D}" dt="2024-01-04T03:14:36.863" v="1" actId="47"/>
        <pc:sldMkLst>
          <pc:docMk/>
          <pc:sldMk cId="486645929" sldId="28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vggt-my.sharepoint.com/personal/gar19085_uvg_edu_gt/Documents/UVG/Tesis/Tesis_Rodrigo_Garcia/Labs/Codigos_benchmark/Benchmark%20gr&#225;fica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vggt-my.sharepoint.com/personal/gar19085_uvg_edu_gt/Documents/UVG/Tesis/Tesis_Rodrigo_Garcia/Labs/Codigos_benchmark/Benchmark%20gr&#225;fica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vggt-my.sharepoint.com/personal/gar19085_uvg_edu_gt/Documents/UVG/Tesis/Tesis_Rodrigo_Garcia/Labs/Codigos_benchmark/Benchmark%20gr&#225;fica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vggt-my.sharepoint.com/personal/gar19085_uvg_edu_gt/Documents/UVG/Tesis/Tesis_Rodrigo_Garcia/Labs/Codigos_benchmark/Benchmark%20gr&#225;fica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r>
              <a:rPr lang="en-US"/>
              <a:t>Ubuntu</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'[Benchmark gráficas.xlsx]Sheet1'!$C$34</c:f>
              <c:strCache>
                <c:ptCount val="1"/>
                <c:pt idx="0">
                  <c:v>C</c:v>
                </c:pt>
              </c:strCache>
            </c:strRef>
          </c:tx>
          <c:spPr>
            <a:ln w="9525" cap="rnd" cmpd="sng" algn="ctr">
              <a:solidFill>
                <a:schemeClr val="accent2"/>
              </a:solidFill>
              <a:prstDash val="solid"/>
              <a:round/>
            </a:ln>
            <a:effectLst/>
          </c:spPr>
          <c:marker>
            <c:symbol val="circle"/>
            <c:size val="5"/>
            <c:spPr>
              <a:solidFill>
                <a:schemeClr val="accent2"/>
              </a:solidFill>
              <a:ln w="9525" cap="flat" cmpd="sng" algn="ctr">
                <a:solidFill>
                  <a:schemeClr val="accent2"/>
                </a:solidFill>
                <a:prstDash val="solid"/>
                <a:round/>
              </a:ln>
              <a:effectLst/>
            </c:spPr>
          </c:marker>
          <c:xVal>
            <c:numRef>
              <c:f>'[Benchmark gráficas.xlsx]Sheet1'!$B$35:$B$44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gráficas.xlsx]Sheet1'!$C$35:$C$44</c:f>
              <c:numCache>
                <c:formatCode>0.000</c:formatCode>
                <c:ptCount val="10"/>
                <c:pt idx="0">
                  <c:v>7.0999999999999994E-2</c:v>
                </c:pt>
                <c:pt idx="1">
                  <c:v>6.7000000000000004E-2</c:v>
                </c:pt>
                <c:pt idx="2">
                  <c:v>7.9000000000000001E-2</c:v>
                </c:pt>
                <c:pt idx="3">
                  <c:v>6.4000000000000001E-2</c:v>
                </c:pt>
                <c:pt idx="4">
                  <c:v>7.3999999999999996E-2</c:v>
                </c:pt>
                <c:pt idx="5">
                  <c:v>8.8999999999999996E-2</c:v>
                </c:pt>
                <c:pt idx="6">
                  <c:v>7.4999999999999997E-2</c:v>
                </c:pt>
                <c:pt idx="7">
                  <c:v>6.5000000000000002E-2</c:v>
                </c:pt>
                <c:pt idx="8">
                  <c:v>7.5999999999999998E-2</c:v>
                </c:pt>
                <c:pt idx="9">
                  <c:v>6.6000000000000003E-2</c:v>
                </c:pt>
              </c:numCache>
            </c:numRef>
          </c:yVal>
          <c:smooth val="0"/>
          <c:extLst>
            <c:ext xmlns:c16="http://schemas.microsoft.com/office/drawing/2014/chart" uri="{C3380CC4-5D6E-409C-BE32-E72D297353CC}">
              <c16:uniqueId val="{00000000-91C1-4EE3-92C6-76E8D509594D}"/>
            </c:ext>
          </c:extLst>
        </c:ser>
        <c:ser>
          <c:idx val="1"/>
          <c:order val="1"/>
          <c:tx>
            <c:strRef>
              <c:f>'[Benchmark gráficas.xlsx]Sheet1'!$D$34</c:f>
              <c:strCache>
                <c:ptCount val="1"/>
                <c:pt idx="0">
                  <c:v>C++</c:v>
                </c:pt>
              </c:strCache>
            </c:strRef>
          </c:tx>
          <c:spPr>
            <a:ln w="9525" cap="rnd" cmpd="sng" algn="ctr">
              <a:solidFill>
                <a:schemeClr val="accent4"/>
              </a:solidFill>
              <a:prstDash val="solid"/>
              <a:round/>
            </a:ln>
            <a:effectLst/>
          </c:spPr>
          <c:marker>
            <c:symbol val="circle"/>
            <c:size val="5"/>
            <c:spPr>
              <a:solidFill>
                <a:schemeClr val="accent4"/>
              </a:solidFill>
              <a:ln w="9525" cap="flat" cmpd="sng" algn="ctr">
                <a:solidFill>
                  <a:schemeClr val="accent4"/>
                </a:solidFill>
                <a:prstDash val="solid"/>
                <a:round/>
              </a:ln>
              <a:effectLst/>
            </c:spPr>
          </c:marker>
          <c:xVal>
            <c:numRef>
              <c:f>'[Benchmark gráficas.xlsx]Sheet1'!$B$35:$B$44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gráficas.xlsx]Sheet1'!$D$35:$D$44</c:f>
              <c:numCache>
                <c:formatCode>0.000</c:formatCode>
                <c:ptCount val="10"/>
                <c:pt idx="0">
                  <c:v>0.124</c:v>
                </c:pt>
                <c:pt idx="1">
                  <c:v>0.126</c:v>
                </c:pt>
                <c:pt idx="2">
                  <c:v>0.13600000000000001</c:v>
                </c:pt>
                <c:pt idx="3">
                  <c:v>0.126</c:v>
                </c:pt>
                <c:pt idx="4">
                  <c:v>0.11899999999999999</c:v>
                </c:pt>
                <c:pt idx="5">
                  <c:v>0.124</c:v>
                </c:pt>
                <c:pt idx="6">
                  <c:v>0.125</c:v>
                </c:pt>
                <c:pt idx="7">
                  <c:v>0.126</c:v>
                </c:pt>
                <c:pt idx="8">
                  <c:v>0.128</c:v>
                </c:pt>
                <c:pt idx="9">
                  <c:v>0.12</c:v>
                </c:pt>
              </c:numCache>
            </c:numRef>
          </c:yVal>
          <c:smooth val="0"/>
          <c:extLst>
            <c:ext xmlns:c16="http://schemas.microsoft.com/office/drawing/2014/chart" uri="{C3380CC4-5D6E-409C-BE32-E72D297353CC}">
              <c16:uniqueId val="{00000001-91C1-4EE3-92C6-76E8D509594D}"/>
            </c:ext>
          </c:extLst>
        </c:ser>
        <c:dLbls>
          <c:showLegendKey val="0"/>
          <c:showVal val="0"/>
          <c:showCatName val="0"/>
          <c:showSerName val="0"/>
          <c:showPercent val="0"/>
          <c:showBubbleSize val="0"/>
        </c:dLbls>
        <c:axId val="1679756991"/>
        <c:axId val="1689603775"/>
      </c:scatterChart>
      <c:valAx>
        <c:axId val="1679756991"/>
        <c:scaling>
          <c:orientation val="minMax"/>
        </c:scaling>
        <c:delete val="0"/>
        <c:axPos val="b"/>
        <c:majorGridlines>
          <c:spPr>
            <a:ln w="9525" cap="flat" cmpd="sng" algn="ctr">
              <a:solidFill>
                <a:schemeClr val="dk1">
                  <a:lumMod val="15000"/>
                  <a:lumOff val="85000"/>
                </a:schemeClr>
              </a:solidFill>
              <a:prstDash val="solid"/>
              <a:round/>
            </a:ln>
            <a:effectLst/>
          </c:spPr>
        </c:majorGridlines>
        <c:title>
          <c:tx>
            <c:rich>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a:t>No. de Intentos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rnd" cmpd="sng" algn="ctr">
            <a:solidFill>
              <a:schemeClr val="dk1">
                <a:lumMod val="20000"/>
                <a:lumOff val="80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689603775"/>
        <c:crosses val="autoZero"/>
        <c:crossBetween val="midCat"/>
      </c:valAx>
      <c:valAx>
        <c:axId val="1689603775"/>
        <c:scaling>
          <c:orientation val="minMax"/>
        </c:scaling>
        <c:delete val="0"/>
        <c:axPos val="l"/>
        <c:majorGridlines>
          <c:spPr>
            <a:ln w="9525" cap="flat" cmpd="sng" algn="ctr">
              <a:solidFill>
                <a:schemeClr val="dk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a:t>Porcentaje de CPU</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numFmt formatCode="0.000" sourceLinked="1"/>
        <c:majorTickMark val="none"/>
        <c:minorTickMark val="none"/>
        <c:tickLblPos val="nextTo"/>
        <c:spPr>
          <a:noFill/>
          <a:ln w="9525" cap="rnd" cmpd="sng" algn="ctr">
            <a:solidFill>
              <a:schemeClr val="dk1">
                <a:lumMod val="25000"/>
                <a:lumOff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679756991"/>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r>
              <a:rPr lang="en-US"/>
              <a:t>Oracle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'[Benchmark gráficas.xlsx]Sheet1'!$G$34</c:f>
              <c:strCache>
                <c:ptCount val="1"/>
                <c:pt idx="0">
                  <c:v>C</c:v>
                </c:pt>
              </c:strCache>
            </c:strRef>
          </c:tx>
          <c:spPr>
            <a:ln w="9525" cap="rnd" cmpd="sng" algn="ctr">
              <a:solidFill>
                <a:srgbClr val="8AB833"/>
              </a:solidFill>
              <a:prstDash val="solid"/>
              <a:round/>
            </a:ln>
            <a:effectLst/>
          </c:spPr>
          <c:marker>
            <c:symbol val="circle"/>
            <c:size val="5"/>
            <c:spPr>
              <a:solidFill>
                <a:schemeClr val="accent2"/>
              </a:solidFill>
              <a:ln w="9525" cap="flat" cmpd="sng" algn="ctr">
                <a:solidFill>
                  <a:srgbClr val="8AB833"/>
                </a:solidFill>
                <a:prstDash val="solid"/>
                <a:round/>
              </a:ln>
              <a:effectLst/>
            </c:spPr>
          </c:marker>
          <c:xVal>
            <c:numRef>
              <c:f>'[Benchmark gráficas.xlsx]Sheet1'!$F$35:$F$44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gráficas.xlsx]Sheet1'!$G$35:$G$44</c:f>
              <c:numCache>
                <c:formatCode>0.000</c:formatCode>
                <c:ptCount val="10"/>
                <c:pt idx="0">
                  <c:v>5.7000000000000002E-2</c:v>
                </c:pt>
                <c:pt idx="1">
                  <c:v>6.3E-2</c:v>
                </c:pt>
                <c:pt idx="2">
                  <c:v>6.2E-2</c:v>
                </c:pt>
                <c:pt idx="3">
                  <c:v>0.06</c:v>
                </c:pt>
                <c:pt idx="4">
                  <c:v>6.0999999999999999E-2</c:v>
                </c:pt>
                <c:pt idx="5">
                  <c:v>0.06</c:v>
                </c:pt>
                <c:pt idx="6">
                  <c:v>6.5000000000000002E-2</c:v>
                </c:pt>
                <c:pt idx="7">
                  <c:v>5.8000000000000003E-2</c:v>
                </c:pt>
                <c:pt idx="8">
                  <c:v>6.2E-2</c:v>
                </c:pt>
                <c:pt idx="9">
                  <c:v>0.06</c:v>
                </c:pt>
              </c:numCache>
            </c:numRef>
          </c:yVal>
          <c:smooth val="0"/>
          <c:extLst>
            <c:ext xmlns:c16="http://schemas.microsoft.com/office/drawing/2014/chart" uri="{C3380CC4-5D6E-409C-BE32-E72D297353CC}">
              <c16:uniqueId val="{00000000-F58B-408C-9391-D2602E0F4AAF}"/>
            </c:ext>
          </c:extLst>
        </c:ser>
        <c:ser>
          <c:idx val="1"/>
          <c:order val="1"/>
          <c:tx>
            <c:strRef>
              <c:f>'[Benchmark gráficas.xlsx]Sheet1'!$H$34</c:f>
              <c:strCache>
                <c:ptCount val="1"/>
                <c:pt idx="0">
                  <c:v>C++</c:v>
                </c:pt>
              </c:strCache>
            </c:strRef>
          </c:tx>
          <c:spPr>
            <a:ln w="9525" cap="rnd" cmpd="sng" algn="ctr">
              <a:solidFill>
                <a:schemeClr val="accent4"/>
              </a:solidFill>
              <a:prstDash val="solid"/>
              <a:round/>
            </a:ln>
            <a:effectLst/>
          </c:spPr>
          <c:marker>
            <c:symbol val="circle"/>
            <c:size val="5"/>
            <c:spPr>
              <a:solidFill>
                <a:schemeClr val="accent4"/>
              </a:solidFill>
              <a:ln w="9525" cap="flat" cmpd="sng" algn="ctr">
                <a:solidFill>
                  <a:schemeClr val="accent4"/>
                </a:solidFill>
                <a:prstDash val="solid"/>
                <a:round/>
              </a:ln>
              <a:effectLst/>
            </c:spPr>
          </c:marker>
          <c:xVal>
            <c:numRef>
              <c:f>'[Benchmark gráficas.xlsx]Sheet1'!$F$35:$F$44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gráficas.xlsx]Sheet1'!$H$35:$H$44</c:f>
              <c:numCache>
                <c:formatCode>0.000</c:formatCode>
                <c:ptCount val="10"/>
                <c:pt idx="0">
                  <c:v>0.124</c:v>
                </c:pt>
                <c:pt idx="1">
                  <c:v>9.6000000000000002E-2</c:v>
                </c:pt>
                <c:pt idx="2">
                  <c:v>0.126</c:v>
                </c:pt>
                <c:pt idx="3">
                  <c:v>0.113</c:v>
                </c:pt>
                <c:pt idx="4">
                  <c:v>0.127</c:v>
                </c:pt>
                <c:pt idx="5">
                  <c:v>0.13100000000000001</c:v>
                </c:pt>
                <c:pt idx="6">
                  <c:v>0.127</c:v>
                </c:pt>
                <c:pt idx="7">
                  <c:v>0.105</c:v>
                </c:pt>
                <c:pt idx="8">
                  <c:v>0.124</c:v>
                </c:pt>
                <c:pt idx="9">
                  <c:v>0.126</c:v>
                </c:pt>
              </c:numCache>
            </c:numRef>
          </c:yVal>
          <c:smooth val="0"/>
          <c:extLst>
            <c:ext xmlns:c16="http://schemas.microsoft.com/office/drawing/2014/chart" uri="{C3380CC4-5D6E-409C-BE32-E72D297353CC}">
              <c16:uniqueId val="{00000001-F58B-408C-9391-D2602E0F4AAF}"/>
            </c:ext>
          </c:extLst>
        </c:ser>
        <c:dLbls>
          <c:showLegendKey val="0"/>
          <c:showVal val="0"/>
          <c:showCatName val="0"/>
          <c:showSerName val="0"/>
          <c:showPercent val="0"/>
          <c:showBubbleSize val="0"/>
        </c:dLbls>
        <c:axId val="1690832783"/>
        <c:axId val="1690808223"/>
      </c:scatterChart>
      <c:valAx>
        <c:axId val="1690832783"/>
        <c:scaling>
          <c:orientation val="minMax"/>
        </c:scaling>
        <c:delete val="0"/>
        <c:axPos val="b"/>
        <c:majorGridlines>
          <c:spPr>
            <a:ln w="9525" cap="flat" cmpd="sng" algn="ctr">
              <a:solidFill>
                <a:schemeClr val="dk1">
                  <a:lumMod val="15000"/>
                  <a:lumOff val="85000"/>
                </a:schemeClr>
              </a:solidFill>
              <a:prstDash val="solid"/>
              <a:round/>
            </a:ln>
            <a:effectLst/>
          </c:spPr>
        </c:majorGridlines>
        <c:title>
          <c:tx>
            <c:rich>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a:t>No. de Intentos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rnd" cmpd="sng" algn="ctr">
            <a:solidFill>
              <a:schemeClr val="dk1">
                <a:lumMod val="20000"/>
                <a:lumOff val="80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690808223"/>
        <c:crosses val="autoZero"/>
        <c:crossBetween val="midCat"/>
      </c:valAx>
      <c:valAx>
        <c:axId val="1690808223"/>
        <c:scaling>
          <c:orientation val="minMax"/>
        </c:scaling>
        <c:delete val="0"/>
        <c:axPos val="l"/>
        <c:majorGridlines>
          <c:spPr>
            <a:ln w="9525" cap="flat" cmpd="sng" algn="ctr">
              <a:solidFill>
                <a:schemeClr val="dk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a:t>Porcentaje de CPU</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numFmt formatCode="0.000" sourceLinked="1"/>
        <c:majorTickMark val="none"/>
        <c:minorTickMark val="none"/>
        <c:tickLblPos val="nextTo"/>
        <c:spPr>
          <a:noFill/>
          <a:ln w="9525" cap="rnd" cmpd="sng" algn="ctr">
            <a:solidFill>
              <a:schemeClr val="dk1">
                <a:lumMod val="25000"/>
                <a:lumOff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690832783"/>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r>
              <a:rPr lang="en-US"/>
              <a:t>Debian</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'[Benchmark gráficas.xlsx]Sheet1'!$K$34</c:f>
              <c:strCache>
                <c:ptCount val="1"/>
                <c:pt idx="0">
                  <c:v>C</c:v>
                </c:pt>
              </c:strCache>
            </c:strRef>
          </c:tx>
          <c:spPr>
            <a:ln w="9525" cap="rnd" cmpd="sng" algn="ctr">
              <a:solidFill>
                <a:schemeClr val="accent2"/>
              </a:solidFill>
              <a:prstDash val="solid"/>
              <a:round/>
            </a:ln>
            <a:effectLst/>
          </c:spPr>
          <c:marker>
            <c:symbol val="circle"/>
            <c:size val="5"/>
            <c:spPr>
              <a:solidFill>
                <a:schemeClr val="accent2"/>
              </a:solidFill>
              <a:ln w="9525" cap="flat" cmpd="sng" algn="ctr">
                <a:solidFill>
                  <a:schemeClr val="accent2"/>
                </a:solidFill>
                <a:prstDash val="solid"/>
                <a:round/>
              </a:ln>
              <a:effectLst/>
            </c:spPr>
          </c:marker>
          <c:xVal>
            <c:numRef>
              <c:f>'[Benchmark gráficas.xlsx]Sheet1'!$J$35:$J$44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gráficas.xlsx]Sheet1'!$K$35:$K$44</c:f>
              <c:numCache>
                <c:formatCode>0.000</c:formatCode>
                <c:ptCount val="10"/>
                <c:pt idx="0">
                  <c:v>7.4999999999999997E-2</c:v>
                </c:pt>
                <c:pt idx="1">
                  <c:v>6.7000000000000004E-2</c:v>
                </c:pt>
                <c:pt idx="2">
                  <c:v>6.0999999999999999E-2</c:v>
                </c:pt>
                <c:pt idx="3">
                  <c:v>7.2999999999999995E-2</c:v>
                </c:pt>
                <c:pt idx="4">
                  <c:v>6.7000000000000004E-2</c:v>
                </c:pt>
                <c:pt idx="5">
                  <c:v>6.4000000000000001E-2</c:v>
                </c:pt>
                <c:pt idx="6">
                  <c:v>7.1999999999999995E-2</c:v>
                </c:pt>
                <c:pt idx="7">
                  <c:v>6.8000000000000005E-2</c:v>
                </c:pt>
                <c:pt idx="8">
                  <c:v>6.9000000000000006E-2</c:v>
                </c:pt>
                <c:pt idx="9">
                  <c:v>7.0000000000000007E-2</c:v>
                </c:pt>
              </c:numCache>
            </c:numRef>
          </c:yVal>
          <c:smooth val="0"/>
          <c:extLst>
            <c:ext xmlns:c16="http://schemas.microsoft.com/office/drawing/2014/chart" uri="{C3380CC4-5D6E-409C-BE32-E72D297353CC}">
              <c16:uniqueId val="{00000000-BEB7-4DF5-B039-604C16C1054B}"/>
            </c:ext>
          </c:extLst>
        </c:ser>
        <c:ser>
          <c:idx val="1"/>
          <c:order val="1"/>
          <c:tx>
            <c:strRef>
              <c:f>'[Benchmark gráficas.xlsx]Sheet1'!$L$34</c:f>
              <c:strCache>
                <c:ptCount val="1"/>
                <c:pt idx="0">
                  <c:v>C++</c:v>
                </c:pt>
              </c:strCache>
            </c:strRef>
          </c:tx>
          <c:spPr>
            <a:ln w="9525" cap="rnd" cmpd="sng" algn="ctr">
              <a:solidFill>
                <a:schemeClr val="accent4"/>
              </a:solidFill>
              <a:prstDash val="solid"/>
              <a:round/>
            </a:ln>
            <a:effectLst/>
          </c:spPr>
          <c:marker>
            <c:symbol val="circle"/>
            <c:size val="5"/>
            <c:spPr>
              <a:solidFill>
                <a:schemeClr val="accent4"/>
              </a:solidFill>
              <a:ln w="9525" cap="flat" cmpd="sng" algn="ctr">
                <a:solidFill>
                  <a:schemeClr val="accent4"/>
                </a:solidFill>
                <a:prstDash val="solid"/>
                <a:round/>
              </a:ln>
              <a:effectLst/>
            </c:spPr>
          </c:marker>
          <c:xVal>
            <c:numRef>
              <c:f>'[Benchmark gráficas.xlsx]Sheet1'!$J$35:$J$44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gráficas.xlsx]Sheet1'!$L$35:$L$44</c:f>
              <c:numCache>
                <c:formatCode>0.000</c:formatCode>
                <c:ptCount val="10"/>
                <c:pt idx="0">
                  <c:v>0.129</c:v>
                </c:pt>
                <c:pt idx="1">
                  <c:v>0.115</c:v>
                </c:pt>
                <c:pt idx="2">
                  <c:v>0.121</c:v>
                </c:pt>
                <c:pt idx="3">
                  <c:v>0.126</c:v>
                </c:pt>
                <c:pt idx="4">
                  <c:v>0.121</c:v>
                </c:pt>
                <c:pt idx="5">
                  <c:v>0.115</c:v>
                </c:pt>
                <c:pt idx="6">
                  <c:v>0.11799999999999999</c:v>
                </c:pt>
                <c:pt idx="7">
                  <c:v>0.126</c:v>
                </c:pt>
                <c:pt idx="8">
                  <c:v>0.13100000000000001</c:v>
                </c:pt>
                <c:pt idx="9">
                  <c:v>0.121</c:v>
                </c:pt>
              </c:numCache>
            </c:numRef>
          </c:yVal>
          <c:smooth val="0"/>
          <c:extLst>
            <c:ext xmlns:c16="http://schemas.microsoft.com/office/drawing/2014/chart" uri="{C3380CC4-5D6E-409C-BE32-E72D297353CC}">
              <c16:uniqueId val="{00000001-BEB7-4DF5-B039-604C16C1054B}"/>
            </c:ext>
          </c:extLst>
        </c:ser>
        <c:dLbls>
          <c:showLegendKey val="0"/>
          <c:showVal val="0"/>
          <c:showCatName val="0"/>
          <c:showSerName val="0"/>
          <c:showPercent val="0"/>
          <c:showBubbleSize val="0"/>
        </c:dLbls>
        <c:axId val="1145238783"/>
        <c:axId val="1148091423"/>
      </c:scatterChart>
      <c:valAx>
        <c:axId val="1145238783"/>
        <c:scaling>
          <c:orientation val="minMax"/>
        </c:scaling>
        <c:delete val="0"/>
        <c:axPos val="b"/>
        <c:majorGridlines>
          <c:spPr>
            <a:ln w="9525" cap="flat" cmpd="sng" algn="ctr">
              <a:solidFill>
                <a:schemeClr val="dk1">
                  <a:lumMod val="15000"/>
                  <a:lumOff val="85000"/>
                </a:schemeClr>
              </a:solidFill>
              <a:prstDash val="solid"/>
              <a:round/>
            </a:ln>
            <a:effectLst/>
          </c:spPr>
        </c:majorGridlines>
        <c:title>
          <c:tx>
            <c:rich>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a:t>No. de Intentos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rnd" cmpd="sng" algn="ctr">
            <a:solidFill>
              <a:schemeClr val="dk1">
                <a:lumMod val="20000"/>
                <a:lumOff val="80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148091423"/>
        <c:crosses val="autoZero"/>
        <c:crossBetween val="midCat"/>
      </c:valAx>
      <c:valAx>
        <c:axId val="1148091423"/>
        <c:scaling>
          <c:orientation val="minMax"/>
        </c:scaling>
        <c:delete val="0"/>
        <c:axPos val="l"/>
        <c:majorGridlines>
          <c:spPr>
            <a:ln w="9525" cap="flat" cmpd="sng" algn="ctr">
              <a:solidFill>
                <a:schemeClr val="dk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a:t>Porcentaje de CPU</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numFmt formatCode="0.000" sourceLinked="1"/>
        <c:majorTickMark val="none"/>
        <c:minorTickMark val="none"/>
        <c:tickLblPos val="nextTo"/>
        <c:spPr>
          <a:noFill/>
          <a:ln w="9525" cap="rnd" cmpd="sng" algn="ctr">
            <a:solidFill>
              <a:schemeClr val="dk1">
                <a:lumMod val="25000"/>
                <a:lumOff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145238783"/>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solidFill>
                <a:latin typeface="+mn-lt"/>
                <a:ea typeface="+mn-ea"/>
                <a:cs typeface="+mn-cs"/>
              </a:defRPr>
            </a:pPr>
            <a:r>
              <a:rPr lang="en-US" b="1" dirty="0" err="1"/>
              <a:t>Rockylinux</a:t>
            </a:r>
            <a:endParaRPr lang="en-US" b="1" dirty="0"/>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'[Benchmark gráficas.xlsx]Sheet1'!$R$4</c:f>
              <c:strCache>
                <c:ptCount val="1"/>
                <c:pt idx="0">
                  <c:v>C</c:v>
                </c:pt>
              </c:strCache>
            </c:strRef>
          </c:tx>
          <c:spPr>
            <a:ln w="9525" cap="flat" cmpd="sng" algn="ctr">
              <a:solidFill>
                <a:srgbClr val="8AB833">
                  <a:alpha val="70000"/>
                </a:srgbClr>
              </a:solidFill>
              <a:prstDash val="solid"/>
              <a:round/>
            </a:ln>
            <a:effectLst/>
          </c:spPr>
          <c:marker>
            <c:symbol val="circle"/>
            <c:size val="5"/>
            <c:spPr>
              <a:solidFill>
                <a:srgbClr val="8AB833"/>
              </a:solidFill>
              <a:ln w="9525" cap="flat" cmpd="sng" algn="ctr">
                <a:solidFill>
                  <a:srgbClr val="8AB833">
                    <a:alpha val="70000"/>
                  </a:srgbClr>
                </a:solidFill>
                <a:prstDash val="solid"/>
                <a:round/>
              </a:ln>
              <a:effectLst/>
            </c:spPr>
          </c:marker>
          <c:xVal>
            <c:numRef>
              <c:f>'[Benchmark gráficas.xlsx]Sheet1'!$Q$5:$Q$14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gráficas.xlsx]Sheet1'!$R$5:$R$14</c:f>
              <c:numCache>
                <c:formatCode>0.000</c:formatCode>
                <c:ptCount val="10"/>
                <c:pt idx="0">
                  <c:v>0.06</c:v>
                </c:pt>
                <c:pt idx="1">
                  <c:v>7.0000000000000007E-2</c:v>
                </c:pt>
                <c:pt idx="2">
                  <c:v>6.6000000000000003E-2</c:v>
                </c:pt>
                <c:pt idx="3">
                  <c:v>6.0999999999999999E-2</c:v>
                </c:pt>
                <c:pt idx="4">
                  <c:v>8.5999999999999993E-2</c:v>
                </c:pt>
                <c:pt idx="5">
                  <c:v>6.8000000000000005E-2</c:v>
                </c:pt>
                <c:pt idx="6">
                  <c:v>6.6000000000000003E-2</c:v>
                </c:pt>
                <c:pt idx="7">
                  <c:v>7.0999999999999994E-2</c:v>
                </c:pt>
                <c:pt idx="8">
                  <c:v>6.4000000000000001E-2</c:v>
                </c:pt>
                <c:pt idx="9">
                  <c:v>6.8000000000000005E-2</c:v>
                </c:pt>
              </c:numCache>
            </c:numRef>
          </c:yVal>
          <c:smooth val="0"/>
          <c:extLst>
            <c:ext xmlns:c16="http://schemas.microsoft.com/office/drawing/2014/chart" uri="{C3380CC4-5D6E-409C-BE32-E72D297353CC}">
              <c16:uniqueId val="{00000000-ADCA-45F2-9EDB-A3E3DF3A511D}"/>
            </c:ext>
          </c:extLst>
        </c:ser>
        <c:ser>
          <c:idx val="1"/>
          <c:order val="1"/>
          <c:tx>
            <c:strRef>
              <c:f>'[Benchmark gráficas.xlsx]Sheet1'!$S$4</c:f>
              <c:strCache>
                <c:ptCount val="1"/>
                <c:pt idx="0">
                  <c:v>C++</c:v>
                </c:pt>
              </c:strCache>
            </c:strRef>
          </c:tx>
          <c:spPr>
            <a:ln w="9525" cap="flat" cmpd="sng" algn="ctr">
              <a:solidFill>
                <a:schemeClr val="accent4"/>
              </a:solidFill>
              <a:prstDash val="solid"/>
              <a:round/>
            </a:ln>
            <a:effectLst/>
          </c:spPr>
          <c:marker>
            <c:symbol val="circle"/>
            <c:size val="5"/>
            <c:spPr>
              <a:solidFill>
                <a:schemeClr val="accent4"/>
              </a:solidFill>
              <a:ln w="9525" cap="flat" cmpd="sng" algn="ctr">
                <a:solidFill>
                  <a:schemeClr val="accent4"/>
                </a:solidFill>
                <a:prstDash val="solid"/>
                <a:round/>
              </a:ln>
              <a:effectLst/>
            </c:spPr>
          </c:marker>
          <c:xVal>
            <c:numRef>
              <c:f>'[Benchmark gráficas.xlsx]Sheet1'!$Q$5:$Q$14</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'[Benchmark gráficas.xlsx]Sheet1'!$S$5:$S$14</c:f>
              <c:numCache>
                <c:formatCode>0.000</c:formatCode>
                <c:ptCount val="10"/>
                <c:pt idx="0">
                  <c:v>0.13400000000000001</c:v>
                </c:pt>
                <c:pt idx="1">
                  <c:v>0.158</c:v>
                </c:pt>
                <c:pt idx="2">
                  <c:v>0.128</c:v>
                </c:pt>
                <c:pt idx="3">
                  <c:v>0.14000000000000001</c:v>
                </c:pt>
                <c:pt idx="4">
                  <c:v>0.17799999999999999</c:v>
                </c:pt>
                <c:pt idx="5">
                  <c:v>0.13400000000000001</c:v>
                </c:pt>
                <c:pt idx="6">
                  <c:v>0.16200000000000001</c:v>
                </c:pt>
                <c:pt idx="7">
                  <c:v>0.14499999999999999</c:v>
                </c:pt>
                <c:pt idx="8">
                  <c:v>0.154</c:v>
                </c:pt>
                <c:pt idx="9">
                  <c:v>0.17399999999999999</c:v>
                </c:pt>
              </c:numCache>
            </c:numRef>
          </c:yVal>
          <c:smooth val="0"/>
          <c:extLst>
            <c:ext xmlns:c16="http://schemas.microsoft.com/office/drawing/2014/chart" uri="{C3380CC4-5D6E-409C-BE32-E72D297353CC}">
              <c16:uniqueId val="{00000001-ADCA-45F2-9EDB-A3E3DF3A511D}"/>
            </c:ext>
          </c:extLst>
        </c:ser>
        <c:dLbls>
          <c:showLegendKey val="0"/>
          <c:showVal val="0"/>
          <c:showCatName val="0"/>
          <c:showSerName val="0"/>
          <c:showPercent val="0"/>
          <c:showBubbleSize val="0"/>
        </c:dLbls>
        <c:axId val="844655360"/>
        <c:axId val="845450720"/>
      </c:scatterChart>
      <c:valAx>
        <c:axId val="84465536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r>
                  <a:rPr lang="en-US" b="1" dirty="0"/>
                  <a:t>No. de </a:t>
                </a:r>
                <a:r>
                  <a:rPr lang="en-US" b="1" dirty="0" err="1"/>
                  <a:t>Intentos</a:t>
                </a:r>
                <a:endParaRPr lang="en-US" b="1" dirty="0"/>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solidFill>
                <a:latin typeface="+mn-lt"/>
                <a:ea typeface="+mn-ea"/>
                <a:cs typeface="+mn-cs"/>
              </a:defRPr>
            </a:pPr>
            <a:endParaRPr lang="en-US"/>
          </a:p>
        </c:txPr>
        <c:crossAx val="845450720"/>
        <c:crosses val="autoZero"/>
        <c:crossBetween val="midCat"/>
      </c:valAx>
      <c:valAx>
        <c:axId val="84545072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r>
                  <a:rPr lang="en-US"/>
                  <a:t>Porcentaje de CPU</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title>
        <c:numFmt formatCode="0.00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solidFill>
                <a:latin typeface="+mn-lt"/>
                <a:ea typeface="+mn-ea"/>
                <a:cs typeface="+mn-cs"/>
              </a:defRPr>
            </a:pPr>
            <a:endParaRPr lang="en-US"/>
          </a:p>
        </c:txPr>
        <c:crossAx val="844655360"/>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spc="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CE4CD-A0EB-40AF-B357-DEEEA701ED2D}"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46F2A3CC-11FC-44ED-AC12-F8C789358B4B}">
      <dgm:prSet phldrT="[Text]"/>
      <dgm:spPr/>
      <dgm:t>
        <a:bodyPr/>
        <a:lstStyle/>
        <a:p>
          <a:r>
            <a:rPr lang="es-GT" dirty="0"/>
            <a:t>Evaluación de laboratorios del curso de Digital 3</a:t>
          </a:r>
          <a:endParaRPr lang="en-US" dirty="0"/>
        </a:p>
      </dgm:t>
    </dgm:pt>
    <dgm:pt modelId="{EB0BE01F-D672-4298-A409-E231896F018A}" type="parTrans" cxnId="{E9F0DA6A-B254-4824-A4C0-0FEEEA5F00EF}">
      <dgm:prSet/>
      <dgm:spPr/>
      <dgm:t>
        <a:bodyPr/>
        <a:lstStyle/>
        <a:p>
          <a:endParaRPr lang="en-US"/>
        </a:p>
      </dgm:t>
    </dgm:pt>
    <dgm:pt modelId="{A60F0821-12F8-487F-BD2C-CEB0447898E4}" type="sibTrans" cxnId="{E9F0DA6A-B254-4824-A4C0-0FEEEA5F00EF}">
      <dgm:prSet/>
      <dgm:spPr/>
      <dgm:t>
        <a:bodyPr/>
        <a:lstStyle/>
        <a:p>
          <a:endParaRPr lang="en-US"/>
        </a:p>
      </dgm:t>
    </dgm:pt>
    <dgm:pt modelId="{F38DD82D-F8A1-4AFC-9232-8F862B63B44A}">
      <dgm:prSet phldrT="[Text]"/>
      <dgm:spPr/>
      <dgm:t>
        <a:bodyPr/>
        <a:lstStyle/>
        <a:p>
          <a:r>
            <a:rPr lang="es-GT" dirty="0"/>
            <a:t>Análisis de librerías disponibles en C++</a:t>
          </a:r>
          <a:endParaRPr lang="en-US" dirty="0"/>
        </a:p>
      </dgm:t>
    </dgm:pt>
    <dgm:pt modelId="{2B60B36B-3D8A-4774-BD6E-C5101899BFB7}" type="parTrans" cxnId="{AA7AD5D4-991E-49B6-9DC1-9BC89F19542C}">
      <dgm:prSet/>
      <dgm:spPr/>
      <dgm:t>
        <a:bodyPr/>
        <a:lstStyle/>
        <a:p>
          <a:endParaRPr lang="en-US"/>
        </a:p>
      </dgm:t>
    </dgm:pt>
    <dgm:pt modelId="{7CBAA167-ADEF-40DB-AAB6-5E8E9F7536DE}" type="sibTrans" cxnId="{AA7AD5D4-991E-49B6-9DC1-9BC89F19542C}">
      <dgm:prSet/>
      <dgm:spPr/>
      <dgm:t>
        <a:bodyPr/>
        <a:lstStyle/>
        <a:p>
          <a:endParaRPr lang="en-US"/>
        </a:p>
      </dgm:t>
    </dgm:pt>
    <dgm:pt modelId="{420D31AC-512A-4B2C-8941-08B01E11CB5E}">
      <dgm:prSet phldrT="[Text]"/>
      <dgm:spPr/>
      <dgm:t>
        <a:bodyPr/>
        <a:lstStyle/>
        <a:p>
          <a:r>
            <a:rPr lang="es-GT" dirty="0"/>
            <a:t>Recreación de guías de laboratorios en C++</a:t>
          </a:r>
          <a:endParaRPr lang="en-US" dirty="0"/>
        </a:p>
      </dgm:t>
    </dgm:pt>
    <dgm:pt modelId="{993CAC55-E463-45E1-9ECC-CB1FEC5712FE}" type="parTrans" cxnId="{9371C37D-FAEC-4EC1-928E-482F3C665304}">
      <dgm:prSet/>
      <dgm:spPr/>
      <dgm:t>
        <a:bodyPr/>
        <a:lstStyle/>
        <a:p>
          <a:endParaRPr lang="en-US"/>
        </a:p>
      </dgm:t>
    </dgm:pt>
    <dgm:pt modelId="{301465E8-0F58-43CA-A941-BA679595B21F}" type="sibTrans" cxnId="{9371C37D-FAEC-4EC1-928E-482F3C665304}">
      <dgm:prSet/>
      <dgm:spPr/>
      <dgm:t>
        <a:bodyPr/>
        <a:lstStyle/>
        <a:p>
          <a:endParaRPr lang="en-US"/>
        </a:p>
      </dgm:t>
    </dgm:pt>
    <dgm:pt modelId="{0A8FD46B-BC4E-4906-ADA8-E26B5799ADE3}">
      <dgm:prSet phldrT="[Text]"/>
      <dgm:spPr/>
      <dgm:t>
        <a:bodyPr/>
        <a:lstStyle/>
        <a:p>
          <a:r>
            <a:rPr lang="es-GT" dirty="0"/>
            <a:t>Documentación de códigos utilizados en cada laboratorio que se tradujo. </a:t>
          </a:r>
          <a:endParaRPr lang="en-US" dirty="0"/>
        </a:p>
      </dgm:t>
    </dgm:pt>
    <dgm:pt modelId="{C3FB0DC9-B742-414C-B4EA-6E331471231A}" type="parTrans" cxnId="{D9FD6E60-06AA-4B88-A236-2B07458887E7}">
      <dgm:prSet/>
      <dgm:spPr/>
      <dgm:t>
        <a:bodyPr/>
        <a:lstStyle/>
        <a:p>
          <a:endParaRPr lang="en-US"/>
        </a:p>
      </dgm:t>
    </dgm:pt>
    <dgm:pt modelId="{244CFC25-8A69-4BF4-A6A7-42AB3B279A9D}" type="sibTrans" cxnId="{D9FD6E60-06AA-4B88-A236-2B07458887E7}">
      <dgm:prSet/>
      <dgm:spPr/>
      <dgm:t>
        <a:bodyPr/>
        <a:lstStyle/>
        <a:p>
          <a:endParaRPr lang="en-US"/>
        </a:p>
      </dgm:t>
    </dgm:pt>
    <dgm:pt modelId="{6077BC17-6318-4F08-8E85-01CA42943E07}">
      <dgm:prSet phldrT="[Text]"/>
      <dgm:spPr/>
      <dgm:t>
        <a:bodyPr/>
        <a:lstStyle/>
        <a:p>
          <a:r>
            <a:rPr lang="es-GT" dirty="0"/>
            <a:t>Traducción de laboratorios en C a C++</a:t>
          </a:r>
          <a:endParaRPr lang="en-US" dirty="0"/>
        </a:p>
      </dgm:t>
    </dgm:pt>
    <dgm:pt modelId="{51D76E51-84C6-410E-8A82-41C8A32037F8}" type="parTrans" cxnId="{47008ACF-2A01-46E3-9212-283F1D1492CF}">
      <dgm:prSet/>
      <dgm:spPr/>
      <dgm:t>
        <a:bodyPr/>
        <a:lstStyle/>
        <a:p>
          <a:endParaRPr lang="en-US"/>
        </a:p>
      </dgm:t>
    </dgm:pt>
    <dgm:pt modelId="{0B0E7698-603A-49D3-BCAE-F29DB3310611}" type="sibTrans" cxnId="{47008ACF-2A01-46E3-9212-283F1D1492CF}">
      <dgm:prSet/>
      <dgm:spPr/>
      <dgm:t>
        <a:bodyPr/>
        <a:lstStyle/>
        <a:p>
          <a:endParaRPr lang="en-US"/>
        </a:p>
      </dgm:t>
    </dgm:pt>
    <dgm:pt modelId="{73ADB289-B7E6-443F-B055-91A86887CCA7}" type="pres">
      <dgm:prSet presAssocID="{B9ECE4CD-A0EB-40AF-B357-DEEEA701ED2D}" presName="Name0" presStyleCnt="0">
        <dgm:presLayoutVars>
          <dgm:dir/>
          <dgm:resizeHandles val="exact"/>
        </dgm:presLayoutVars>
      </dgm:prSet>
      <dgm:spPr/>
    </dgm:pt>
    <dgm:pt modelId="{196A32AA-CDE8-4C55-A424-912AFF31B700}" type="pres">
      <dgm:prSet presAssocID="{46F2A3CC-11FC-44ED-AC12-F8C789358B4B}" presName="node" presStyleLbl="node1" presStyleIdx="0" presStyleCnt="5">
        <dgm:presLayoutVars>
          <dgm:bulletEnabled val="1"/>
        </dgm:presLayoutVars>
      </dgm:prSet>
      <dgm:spPr/>
    </dgm:pt>
    <dgm:pt modelId="{ABD68877-46F9-4A92-849C-598F3B405762}" type="pres">
      <dgm:prSet presAssocID="{A60F0821-12F8-487F-BD2C-CEB0447898E4}" presName="sibTrans" presStyleLbl="sibTrans1D1" presStyleIdx="0" presStyleCnt="4"/>
      <dgm:spPr/>
    </dgm:pt>
    <dgm:pt modelId="{EFA11EAB-AFA4-46C3-96B3-F43B3B7BD1C4}" type="pres">
      <dgm:prSet presAssocID="{A60F0821-12F8-487F-BD2C-CEB0447898E4}" presName="connectorText" presStyleLbl="sibTrans1D1" presStyleIdx="0" presStyleCnt="4"/>
      <dgm:spPr/>
    </dgm:pt>
    <dgm:pt modelId="{9C1B6CF0-37BF-4EDF-BAF4-9B7DCDD17677}" type="pres">
      <dgm:prSet presAssocID="{F38DD82D-F8A1-4AFC-9232-8F862B63B44A}" presName="node" presStyleLbl="node1" presStyleIdx="1" presStyleCnt="5">
        <dgm:presLayoutVars>
          <dgm:bulletEnabled val="1"/>
        </dgm:presLayoutVars>
      </dgm:prSet>
      <dgm:spPr/>
    </dgm:pt>
    <dgm:pt modelId="{8BCC5E04-FED8-4CD5-88A8-5415E8B52712}" type="pres">
      <dgm:prSet presAssocID="{7CBAA167-ADEF-40DB-AAB6-5E8E9F7536DE}" presName="sibTrans" presStyleLbl="sibTrans1D1" presStyleIdx="1" presStyleCnt="4"/>
      <dgm:spPr/>
    </dgm:pt>
    <dgm:pt modelId="{3095A10B-D520-4023-B570-5805A0F3DB13}" type="pres">
      <dgm:prSet presAssocID="{7CBAA167-ADEF-40DB-AAB6-5E8E9F7536DE}" presName="connectorText" presStyleLbl="sibTrans1D1" presStyleIdx="1" presStyleCnt="4"/>
      <dgm:spPr/>
    </dgm:pt>
    <dgm:pt modelId="{64D2C06D-3C6D-4371-9AEE-ED208729934F}" type="pres">
      <dgm:prSet presAssocID="{6077BC17-6318-4F08-8E85-01CA42943E07}" presName="node" presStyleLbl="node1" presStyleIdx="2" presStyleCnt="5">
        <dgm:presLayoutVars>
          <dgm:bulletEnabled val="1"/>
        </dgm:presLayoutVars>
      </dgm:prSet>
      <dgm:spPr/>
    </dgm:pt>
    <dgm:pt modelId="{3C5A8D27-83CD-4A2B-8FAE-7ED25021205E}" type="pres">
      <dgm:prSet presAssocID="{0B0E7698-603A-49D3-BCAE-F29DB3310611}" presName="sibTrans" presStyleLbl="sibTrans1D1" presStyleIdx="2" presStyleCnt="4"/>
      <dgm:spPr/>
    </dgm:pt>
    <dgm:pt modelId="{6169940D-2803-4448-B203-F1A13A1A0F03}" type="pres">
      <dgm:prSet presAssocID="{0B0E7698-603A-49D3-BCAE-F29DB3310611}" presName="connectorText" presStyleLbl="sibTrans1D1" presStyleIdx="2" presStyleCnt="4"/>
      <dgm:spPr/>
    </dgm:pt>
    <dgm:pt modelId="{A9C624A6-AC1D-4494-8558-DD83BE160F3B}" type="pres">
      <dgm:prSet presAssocID="{420D31AC-512A-4B2C-8941-08B01E11CB5E}" presName="node" presStyleLbl="node1" presStyleIdx="3" presStyleCnt="5">
        <dgm:presLayoutVars>
          <dgm:bulletEnabled val="1"/>
        </dgm:presLayoutVars>
      </dgm:prSet>
      <dgm:spPr/>
    </dgm:pt>
    <dgm:pt modelId="{770F900D-9CDE-4A3D-B533-C2E6BF83C9CB}" type="pres">
      <dgm:prSet presAssocID="{301465E8-0F58-43CA-A941-BA679595B21F}" presName="sibTrans" presStyleLbl="sibTrans1D1" presStyleIdx="3" presStyleCnt="4"/>
      <dgm:spPr/>
    </dgm:pt>
    <dgm:pt modelId="{65067E59-B57D-47ED-9AB7-ACB25DA8F499}" type="pres">
      <dgm:prSet presAssocID="{301465E8-0F58-43CA-A941-BA679595B21F}" presName="connectorText" presStyleLbl="sibTrans1D1" presStyleIdx="3" presStyleCnt="4"/>
      <dgm:spPr/>
    </dgm:pt>
    <dgm:pt modelId="{09A30642-E7F1-482E-AC2C-E88D1F3704BA}" type="pres">
      <dgm:prSet presAssocID="{0A8FD46B-BC4E-4906-ADA8-E26B5799ADE3}" presName="node" presStyleLbl="node1" presStyleIdx="4" presStyleCnt="5">
        <dgm:presLayoutVars>
          <dgm:bulletEnabled val="1"/>
        </dgm:presLayoutVars>
      </dgm:prSet>
      <dgm:spPr/>
    </dgm:pt>
  </dgm:ptLst>
  <dgm:cxnLst>
    <dgm:cxn modelId="{DE48C40A-A7E3-4159-A4E6-95B71A8062D8}" type="presOf" srcId="{B9ECE4CD-A0EB-40AF-B357-DEEEA701ED2D}" destId="{73ADB289-B7E6-443F-B055-91A86887CCA7}" srcOrd="0" destOrd="0" presId="urn:microsoft.com/office/officeart/2005/8/layout/bProcess3"/>
    <dgm:cxn modelId="{FE82F60F-297C-433C-83AC-E9219CC2A437}" type="presOf" srcId="{A60F0821-12F8-487F-BD2C-CEB0447898E4}" destId="{EFA11EAB-AFA4-46C3-96B3-F43B3B7BD1C4}" srcOrd="1" destOrd="0" presId="urn:microsoft.com/office/officeart/2005/8/layout/bProcess3"/>
    <dgm:cxn modelId="{1ADB321B-F697-4D51-84B2-C859ED5E360B}" type="presOf" srcId="{420D31AC-512A-4B2C-8941-08B01E11CB5E}" destId="{A9C624A6-AC1D-4494-8558-DD83BE160F3B}" srcOrd="0" destOrd="0" presId="urn:microsoft.com/office/officeart/2005/8/layout/bProcess3"/>
    <dgm:cxn modelId="{6BABD332-0562-4180-91BD-68F320708645}" type="presOf" srcId="{0B0E7698-603A-49D3-BCAE-F29DB3310611}" destId="{6169940D-2803-4448-B203-F1A13A1A0F03}" srcOrd="1" destOrd="0" presId="urn:microsoft.com/office/officeart/2005/8/layout/bProcess3"/>
    <dgm:cxn modelId="{3669D23D-BE90-4629-B87A-E8FA21A9CCDA}" type="presOf" srcId="{46F2A3CC-11FC-44ED-AC12-F8C789358B4B}" destId="{196A32AA-CDE8-4C55-A424-912AFF31B700}" srcOrd="0" destOrd="0" presId="urn:microsoft.com/office/officeart/2005/8/layout/bProcess3"/>
    <dgm:cxn modelId="{D9FD6E60-06AA-4B88-A236-2B07458887E7}" srcId="{B9ECE4CD-A0EB-40AF-B357-DEEEA701ED2D}" destId="{0A8FD46B-BC4E-4906-ADA8-E26B5799ADE3}" srcOrd="4" destOrd="0" parTransId="{C3FB0DC9-B742-414C-B4EA-6E331471231A}" sibTransId="{244CFC25-8A69-4BF4-A6A7-42AB3B279A9D}"/>
    <dgm:cxn modelId="{3FCC5247-97E9-462E-9FD4-8A990EBCE57B}" type="presOf" srcId="{A60F0821-12F8-487F-BD2C-CEB0447898E4}" destId="{ABD68877-46F9-4A92-849C-598F3B405762}" srcOrd="0" destOrd="0" presId="urn:microsoft.com/office/officeart/2005/8/layout/bProcess3"/>
    <dgm:cxn modelId="{7C297E49-629B-46BC-BC22-C2C79E4B92D8}" type="presOf" srcId="{301465E8-0F58-43CA-A941-BA679595B21F}" destId="{770F900D-9CDE-4A3D-B533-C2E6BF83C9CB}" srcOrd="0" destOrd="0" presId="urn:microsoft.com/office/officeart/2005/8/layout/bProcess3"/>
    <dgm:cxn modelId="{E9F0DA6A-B254-4824-A4C0-0FEEEA5F00EF}" srcId="{B9ECE4CD-A0EB-40AF-B357-DEEEA701ED2D}" destId="{46F2A3CC-11FC-44ED-AC12-F8C789358B4B}" srcOrd="0" destOrd="0" parTransId="{EB0BE01F-D672-4298-A409-E231896F018A}" sibTransId="{A60F0821-12F8-487F-BD2C-CEB0447898E4}"/>
    <dgm:cxn modelId="{387F5250-E683-41E9-85BA-D34555FE432F}" type="presOf" srcId="{0A8FD46B-BC4E-4906-ADA8-E26B5799ADE3}" destId="{09A30642-E7F1-482E-AC2C-E88D1F3704BA}" srcOrd="0" destOrd="0" presId="urn:microsoft.com/office/officeart/2005/8/layout/bProcess3"/>
    <dgm:cxn modelId="{E7B35D5A-43C9-4C88-9DCE-35696ADE562C}" type="presOf" srcId="{7CBAA167-ADEF-40DB-AAB6-5E8E9F7536DE}" destId="{3095A10B-D520-4023-B570-5805A0F3DB13}" srcOrd="1" destOrd="0" presId="urn:microsoft.com/office/officeart/2005/8/layout/bProcess3"/>
    <dgm:cxn modelId="{9371C37D-FAEC-4EC1-928E-482F3C665304}" srcId="{B9ECE4CD-A0EB-40AF-B357-DEEEA701ED2D}" destId="{420D31AC-512A-4B2C-8941-08B01E11CB5E}" srcOrd="3" destOrd="0" parTransId="{993CAC55-E463-45E1-9ECC-CB1FEC5712FE}" sibTransId="{301465E8-0F58-43CA-A941-BA679595B21F}"/>
    <dgm:cxn modelId="{3F373CAB-8CD5-4006-AD4B-E97E95DB4202}" type="presOf" srcId="{301465E8-0F58-43CA-A941-BA679595B21F}" destId="{65067E59-B57D-47ED-9AB7-ACB25DA8F499}" srcOrd="1" destOrd="0" presId="urn:microsoft.com/office/officeart/2005/8/layout/bProcess3"/>
    <dgm:cxn modelId="{8DD84FAF-AF5E-4D31-9289-48798EFB549B}" type="presOf" srcId="{6077BC17-6318-4F08-8E85-01CA42943E07}" destId="{64D2C06D-3C6D-4371-9AEE-ED208729934F}" srcOrd="0" destOrd="0" presId="urn:microsoft.com/office/officeart/2005/8/layout/bProcess3"/>
    <dgm:cxn modelId="{8A41DDCC-EBC0-436B-BE21-7C571315B845}" type="presOf" srcId="{0B0E7698-603A-49D3-BCAE-F29DB3310611}" destId="{3C5A8D27-83CD-4A2B-8FAE-7ED25021205E}" srcOrd="0" destOrd="0" presId="urn:microsoft.com/office/officeart/2005/8/layout/bProcess3"/>
    <dgm:cxn modelId="{CDB10ACD-9B13-4285-8E19-760B6DD36091}" type="presOf" srcId="{F38DD82D-F8A1-4AFC-9232-8F862B63B44A}" destId="{9C1B6CF0-37BF-4EDF-BAF4-9B7DCDD17677}" srcOrd="0" destOrd="0" presId="urn:microsoft.com/office/officeart/2005/8/layout/bProcess3"/>
    <dgm:cxn modelId="{47008ACF-2A01-46E3-9212-283F1D1492CF}" srcId="{B9ECE4CD-A0EB-40AF-B357-DEEEA701ED2D}" destId="{6077BC17-6318-4F08-8E85-01CA42943E07}" srcOrd="2" destOrd="0" parTransId="{51D76E51-84C6-410E-8A82-41C8A32037F8}" sibTransId="{0B0E7698-603A-49D3-BCAE-F29DB3310611}"/>
    <dgm:cxn modelId="{AA7AD5D4-991E-49B6-9DC1-9BC89F19542C}" srcId="{B9ECE4CD-A0EB-40AF-B357-DEEEA701ED2D}" destId="{F38DD82D-F8A1-4AFC-9232-8F862B63B44A}" srcOrd="1" destOrd="0" parTransId="{2B60B36B-3D8A-4774-BD6E-C5101899BFB7}" sibTransId="{7CBAA167-ADEF-40DB-AAB6-5E8E9F7536DE}"/>
    <dgm:cxn modelId="{F10B28EB-63C6-474D-9DE2-F264CC5009BC}" type="presOf" srcId="{7CBAA167-ADEF-40DB-AAB6-5E8E9F7536DE}" destId="{8BCC5E04-FED8-4CD5-88A8-5415E8B52712}" srcOrd="0" destOrd="0" presId="urn:microsoft.com/office/officeart/2005/8/layout/bProcess3"/>
    <dgm:cxn modelId="{DE79E0BD-1BA5-4C11-9127-8B32E0F20C44}" type="presParOf" srcId="{73ADB289-B7E6-443F-B055-91A86887CCA7}" destId="{196A32AA-CDE8-4C55-A424-912AFF31B700}" srcOrd="0" destOrd="0" presId="urn:microsoft.com/office/officeart/2005/8/layout/bProcess3"/>
    <dgm:cxn modelId="{834F1EB7-E845-4DD1-BF78-CB0CADC5DA5B}" type="presParOf" srcId="{73ADB289-B7E6-443F-B055-91A86887CCA7}" destId="{ABD68877-46F9-4A92-849C-598F3B405762}" srcOrd="1" destOrd="0" presId="urn:microsoft.com/office/officeart/2005/8/layout/bProcess3"/>
    <dgm:cxn modelId="{60AF4A52-3544-4788-B067-C31C38134D00}" type="presParOf" srcId="{ABD68877-46F9-4A92-849C-598F3B405762}" destId="{EFA11EAB-AFA4-46C3-96B3-F43B3B7BD1C4}" srcOrd="0" destOrd="0" presId="urn:microsoft.com/office/officeart/2005/8/layout/bProcess3"/>
    <dgm:cxn modelId="{6C291F18-A110-47F5-9E2B-355526F57B73}" type="presParOf" srcId="{73ADB289-B7E6-443F-B055-91A86887CCA7}" destId="{9C1B6CF0-37BF-4EDF-BAF4-9B7DCDD17677}" srcOrd="2" destOrd="0" presId="urn:microsoft.com/office/officeart/2005/8/layout/bProcess3"/>
    <dgm:cxn modelId="{84A4751E-1589-4855-9C9E-512DC7626DD4}" type="presParOf" srcId="{73ADB289-B7E6-443F-B055-91A86887CCA7}" destId="{8BCC5E04-FED8-4CD5-88A8-5415E8B52712}" srcOrd="3" destOrd="0" presId="urn:microsoft.com/office/officeart/2005/8/layout/bProcess3"/>
    <dgm:cxn modelId="{437AC564-B6F6-430D-A575-B203FD00F643}" type="presParOf" srcId="{8BCC5E04-FED8-4CD5-88A8-5415E8B52712}" destId="{3095A10B-D520-4023-B570-5805A0F3DB13}" srcOrd="0" destOrd="0" presId="urn:microsoft.com/office/officeart/2005/8/layout/bProcess3"/>
    <dgm:cxn modelId="{0D45718D-02D3-47BD-9587-D3C75E201A90}" type="presParOf" srcId="{73ADB289-B7E6-443F-B055-91A86887CCA7}" destId="{64D2C06D-3C6D-4371-9AEE-ED208729934F}" srcOrd="4" destOrd="0" presId="urn:microsoft.com/office/officeart/2005/8/layout/bProcess3"/>
    <dgm:cxn modelId="{496D3AFB-2536-4D67-A1F1-DD932292B91D}" type="presParOf" srcId="{73ADB289-B7E6-443F-B055-91A86887CCA7}" destId="{3C5A8D27-83CD-4A2B-8FAE-7ED25021205E}" srcOrd="5" destOrd="0" presId="urn:microsoft.com/office/officeart/2005/8/layout/bProcess3"/>
    <dgm:cxn modelId="{E61468E2-31CE-42C2-BC40-7C4D85ED72C8}" type="presParOf" srcId="{3C5A8D27-83CD-4A2B-8FAE-7ED25021205E}" destId="{6169940D-2803-4448-B203-F1A13A1A0F03}" srcOrd="0" destOrd="0" presId="urn:microsoft.com/office/officeart/2005/8/layout/bProcess3"/>
    <dgm:cxn modelId="{97122C97-6A1E-4A84-8608-7A97BED37E6B}" type="presParOf" srcId="{73ADB289-B7E6-443F-B055-91A86887CCA7}" destId="{A9C624A6-AC1D-4494-8558-DD83BE160F3B}" srcOrd="6" destOrd="0" presId="urn:microsoft.com/office/officeart/2005/8/layout/bProcess3"/>
    <dgm:cxn modelId="{141D50DB-7762-485A-91B8-DC7852D35470}" type="presParOf" srcId="{73ADB289-B7E6-443F-B055-91A86887CCA7}" destId="{770F900D-9CDE-4A3D-B533-C2E6BF83C9CB}" srcOrd="7" destOrd="0" presId="urn:microsoft.com/office/officeart/2005/8/layout/bProcess3"/>
    <dgm:cxn modelId="{7E2C1A92-DD99-44AF-9918-5A0A28569CE1}" type="presParOf" srcId="{770F900D-9CDE-4A3D-B533-C2E6BF83C9CB}" destId="{65067E59-B57D-47ED-9AB7-ACB25DA8F499}" srcOrd="0" destOrd="0" presId="urn:microsoft.com/office/officeart/2005/8/layout/bProcess3"/>
    <dgm:cxn modelId="{10036C18-EAD1-4C6F-A384-E1635187316C}" type="presParOf" srcId="{73ADB289-B7E6-443F-B055-91A86887CCA7}" destId="{09A30642-E7F1-482E-AC2C-E88D1F3704BA}"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8F5B64-873B-4322-B423-ED3A357C0E1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BFDBDF4-D598-4584-8C60-4763929A2263}">
      <dgm:prSet phldrT="[Text]"/>
      <dgm:spPr/>
      <dgm:t>
        <a:bodyPr/>
        <a:lstStyle/>
        <a:p>
          <a:r>
            <a:rPr lang="es-GT" dirty="0"/>
            <a:t>Laboratorio No.3</a:t>
          </a:r>
          <a:endParaRPr lang="en-US" dirty="0"/>
        </a:p>
      </dgm:t>
    </dgm:pt>
    <dgm:pt modelId="{00FCAA18-4DC8-4079-BD13-2E34C1163096}" type="parTrans" cxnId="{3450FB35-C9A2-4DE2-88A9-4DCBE33A53C3}">
      <dgm:prSet/>
      <dgm:spPr/>
      <dgm:t>
        <a:bodyPr/>
        <a:lstStyle/>
        <a:p>
          <a:endParaRPr lang="en-US"/>
        </a:p>
      </dgm:t>
    </dgm:pt>
    <dgm:pt modelId="{6B386D42-C6EF-4827-9791-6D10A7DE6165}" type="sibTrans" cxnId="{3450FB35-C9A2-4DE2-88A9-4DCBE33A53C3}">
      <dgm:prSet/>
      <dgm:spPr/>
      <dgm:t>
        <a:bodyPr/>
        <a:lstStyle/>
        <a:p>
          <a:endParaRPr lang="en-US"/>
        </a:p>
      </dgm:t>
    </dgm:pt>
    <dgm:pt modelId="{CACFF38C-111C-4625-8191-486A10A5EED4}">
      <dgm:prSet phldrT="[Text]"/>
      <dgm:spPr/>
      <dgm:t>
        <a:bodyPr/>
        <a:lstStyle/>
        <a:p>
          <a:r>
            <a:rPr lang="es-GT" dirty="0" err="1"/>
            <a:t>fcntl.h</a:t>
          </a:r>
          <a:endParaRPr lang="en-US" dirty="0"/>
        </a:p>
      </dgm:t>
    </dgm:pt>
    <dgm:pt modelId="{BC794CC4-244F-4A8D-B0E0-00FCF1C93555}" type="parTrans" cxnId="{62BBAD6C-2D3F-46B0-80C7-1AF85B4A9BE6}">
      <dgm:prSet/>
      <dgm:spPr/>
      <dgm:t>
        <a:bodyPr/>
        <a:lstStyle/>
        <a:p>
          <a:endParaRPr lang="en-US"/>
        </a:p>
      </dgm:t>
    </dgm:pt>
    <dgm:pt modelId="{6ED97743-652D-4FEF-B448-B2B80E0534EE}" type="sibTrans" cxnId="{62BBAD6C-2D3F-46B0-80C7-1AF85B4A9BE6}">
      <dgm:prSet/>
      <dgm:spPr/>
      <dgm:t>
        <a:bodyPr/>
        <a:lstStyle/>
        <a:p>
          <a:endParaRPr lang="en-US"/>
        </a:p>
      </dgm:t>
    </dgm:pt>
    <dgm:pt modelId="{C0D4BF83-2EAA-4C42-9AAE-9921281651FA}">
      <dgm:prSet phldrT="[Text]"/>
      <dgm:spPr/>
      <dgm:t>
        <a:bodyPr/>
        <a:lstStyle/>
        <a:p>
          <a:r>
            <a:rPr lang="es-GT" dirty="0"/>
            <a:t>Laboratorio No.5</a:t>
          </a:r>
          <a:endParaRPr lang="en-US" dirty="0"/>
        </a:p>
      </dgm:t>
    </dgm:pt>
    <dgm:pt modelId="{67849B52-A8C4-4922-AD92-A830929737F7}" type="parTrans" cxnId="{B6BF777C-FCA6-4C96-908F-40C127554A7A}">
      <dgm:prSet/>
      <dgm:spPr/>
      <dgm:t>
        <a:bodyPr/>
        <a:lstStyle/>
        <a:p>
          <a:endParaRPr lang="en-US"/>
        </a:p>
      </dgm:t>
    </dgm:pt>
    <dgm:pt modelId="{96497541-F2E2-4DF7-8926-81E8CE1F0DD0}" type="sibTrans" cxnId="{B6BF777C-FCA6-4C96-908F-40C127554A7A}">
      <dgm:prSet/>
      <dgm:spPr/>
      <dgm:t>
        <a:bodyPr/>
        <a:lstStyle/>
        <a:p>
          <a:endParaRPr lang="en-US"/>
        </a:p>
      </dgm:t>
    </dgm:pt>
    <dgm:pt modelId="{C887B095-5F56-4383-B336-5048A0B7DB59}">
      <dgm:prSet phldrT="[Text]"/>
      <dgm:spPr/>
      <dgm:t>
        <a:bodyPr/>
        <a:lstStyle/>
        <a:p>
          <a:r>
            <a:rPr lang="es-GT" dirty="0"/>
            <a:t>Laboratorio No.6</a:t>
          </a:r>
          <a:endParaRPr lang="en-US" dirty="0"/>
        </a:p>
      </dgm:t>
    </dgm:pt>
    <dgm:pt modelId="{79BB1DB6-2DDC-40E0-A111-927F4DE84350}" type="parTrans" cxnId="{3EAED9D1-58CA-4DE3-B6C4-BBEF4D603AC2}">
      <dgm:prSet/>
      <dgm:spPr/>
      <dgm:t>
        <a:bodyPr/>
        <a:lstStyle/>
        <a:p>
          <a:endParaRPr lang="en-US"/>
        </a:p>
      </dgm:t>
    </dgm:pt>
    <dgm:pt modelId="{667DA70C-605C-498D-8A75-F5DAE82EC1C3}" type="sibTrans" cxnId="{3EAED9D1-58CA-4DE3-B6C4-BBEF4D603AC2}">
      <dgm:prSet/>
      <dgm:spPr/>
      <dgm:t>
        <a:bodyPr/>
        <a:lstStyle/>
        <a:p>
          <a:endParaRPr lang="en-US"/>
        </a:p>
      </dgm:t>
    </dgm:pt>
    <dgm:pt modelId="{D536C95A-F731-4DC1-82A1-0264C87E81AD}">
      <dgm:prSet phldrT="[Text]"/>
      <dgm:spPr/>
      <dgm:t>
        <a:bodyPr/>
        <a:lstStyle/>
        <a:p>
          <a:r>
            <a:rPr lang="es-GT" dirty="0"/>
            <a:t>Laboratorio No.7</a:t>
          </a:r>
          <a:endParaRPr lang="en-US" dirty="0"/>
        </a:p>
      </dgm:t>
    </dgm:pt>
    <dgm:pt modelId="{40D9AF6B-C886-47F0-9C3E-861748BAB59A}" type="parTrans" cxnId="{E322D8BB-F687-4F6A-9786-7AB9F946F6CC}">
      <dgm:prSet/>
      <dgm:spPr/>
      <dgm:t>
        <a:bodyPr/>
        <a:lstStyle/>
        <a:p>
          <a:endParaRPr lang="en-US"/>
        </a:p>
      </dgm:t>
    </dgm:pt>
    <dgm:pt modelId="{A3FEE608-E157-4092-8C29-4E383D22435F}" type="sibTrans" cxnId="{E322D8BB-F687-4F6A-9786-7AB9F946F6CC}">
      <dgm:prSet/>
      <dgm:spPr/>
      <dgm:t>
        <a:bodyPr/>
        <a:lstStyle/>
        <a:p>
          <a:endParaRPr lang="en-US"/>
        </a:p>
      </dgm:t>
    </dgm:pt>
    <dgm:pt modelId="{F2333CCF-6B72-4559-B295-A9FF0D02BDD1}">
      <dgm:prSet phldrT="[Text]"/>
      <dgm:spPr/>
      <dgm:t>
        <a:bodyPr/>
        <a:lstStyle/>
        <a:p>
          <a:r>
            <a:rPr lang="es-GT" dirty="0"/>
            <a:t>Laboratorio No.8</a:t>
          </a:r>
          <a:endParaRPr lang="en-US" dirty="0"/>
        </a:p>
      </dgm:t>
    </dgm:pt>
    <dgm:pt modelId="{9119E574-38CD-4343-B33B-866FBBF0598B}" type="parTrans" cxnId="{BAC3C93D-5F03-40BD-8FCB-B789DFC960A7}">
      <dgm:prSet/>
      <dgm:spPr/>
      <dgm:t>
        <a:bodyPr/>
        <a:lstStyle/>
        <a:p>
          <a:endParaRPr lang="en-US"/>
        </a:p>
      </dgm:t>
    </dgm:pt>
    <dgm:pt modelId="{3FF61143-B6E8-4552-BC60-A2C20375694E}" type="sibTrans" cxnId="{BAC3C93D-5F03-40BD-8FCB-B789DFC960A7}">
      <dgm:prSet/>
      <dgm:spPr/>
      <dgm:t>
        <a:bodyPr/>
        <a:lstStyle/>
        <a:p>
          <a:endParaRPr lang="en-US"/>
        </a:p>
      </dgm:t>
    </dgm:pt>
    <dgm:pt modelId="{E02C51C3-0CA2-4CFD-BCC8-715B0B7AF7A8}">
      <dgm:prSet phldrT="[Text]"/>
      <dgm:spPr/>
      <dgm:t>
        <a:bodyPr/>
        <a:lstStyle/>
        <a:p>
          <a:r>
            <a:rPr lang="es-GT" dirty="0"/>
            <a:t>iostream</a:t>
          </a:r>
          <a:endParaRPr lang="en-US" dirty="0"/>
        </a:p>
      </dgm:t>
    </dgm:pt>
    <dgm:pt modelId="{3AC0B365-1DAD-413F-BC14-741759AFE1B9}" type="parTrans" cxnId="{3F6B9699-F2CD-4173-8A78-C6880198D714}">
      <dgm:prSet/>
      <dgm:spPr/>
      <dgm:t>
        <a:bodyPr/>
        <a:lstStyle/>
        <a:p>
          <a:endParaRPr lang="en-US"/>
        </a:p>
      </dgm:t>
    </dgm:pt>
    <dgm:pt modelId="{15DC2F7E-20C9-41A7-BF9E-0C3A51365E94}" type="sibTrans" cxnId="{3F6B9699-F2CD-4173-8A78-C6880198D714}">
      <dgm:prSet/>
      <dgm:spPr/>
      <dgm:t>
        <a:bodyPr/>
        <a:lstStyle/>
        <a:p>
          <a:endParaRPr lang="en-US"/>
        </a:p>
      </dgm:t>
    </dgm:pt>
    <dgm:pt modelId="{C4DA99A3-6146-4470-A961-4D1A454D53DC}">
      <dgm:prSet phldrT="[Text]"/>
      <dgm:spPr/>
      <dgm:t>
        <a:bodyPr/>
        <a:lstStyle/>
        <a:p>
          <a:r>
            <a:rPr lang="es-GT" dirty="0" err="1"/>
            <a:t>thread</a:t>
          </a:r>
          <a:endParaRPr lang="en-US" dirty="0"/>
        </a:p>
      </dgm:t>
    </dgm:pt>
    <dgm:pt modelId="{185BEC90-6C40-4471-9D5F-F4C52340B5DF}" type="parTrans" cxnId="{1C06F7EA-1F6B-421F-8C07-AFFEB4CC0503}">
      <dgm:prSet/>
      <dgm:spPr/>
      <dgm:t>
        <a:bodyPr/>
        <a:lstStyle/>
        <a:p>
          <a:endParaRPr lang="en-US"/>
        </a:p>
      </dgm:t>
    </dgm:pt>
    <dgm:pt modelId="{3346C570-D229-40D8-A098-E45E7A8D18D0}" type="sibTrans" cxnId="{1C06F7EA-1F6B-421F-8C07-AFFEB4CC0503}">
      <dgm:prSet/>
      <dgm:spPr/>
      <dgm:t>
        <a:bodyPr/>
        <a:lstStyle/>
        <a:p>
          <a:endParaRPr lang="en-US"/>
        </a:p>
      </dgm:t>
    </dgm:pt>
    <dgm:pt modelId="{27BF27B5-95BC-4A14-A256-7F19450CF505}">
      <dgm:prSet phldrT="[Text]"/>
      <dgm:spPr/>
      <dgm:t>
        <a:bodyPr/>
        <a:lstStyle/>
        <a:p>
          <a:r>
            <a:rPr lang="es-GT" dirty="0" err="1"/>
            <a:t>chrono</a:t>
          </a:r>
          <a:endParaRPr lang="en-US" dirty="0"/>
        </a:p>
      </dgm:t>
    </dgm:pt>
    <dgm:pt modelId="{429B7532-AAB8-49C3-AFB6-F7AE8B74C58D}" type="parTrans" cxnId="{A9C78FF7-DFC7-4440-992A-64ACBBD19E46}">
      <dgm:prSet/>
      <dgm:spPr/>
      <dgm:t>
        <a:bodyPr/>
        <a:lstStyle/>
        <a:p>
          <a:endParaRPr lang="en-US"/>
        </a:p>
      </dgm:t>
    </dgm:pt>
    <dgm:pt modelId="{E3C79B3A-96DE-4DCC-8684-73F639D9BC5B}" type="sibTrans" cxnId="{A9C78FF7-DFC7-4440-992A-64ACBBD19E46}">
      <dgm:prSet/>
      <dgm:spPr/>
      <dgm:t>
        <a:bodyPr/>
        <a:lstStyle/>
        <a:p>
          <a:endParaRPr lang="en-US"/>
        </a:p>
      </dgm:t>
    </dgm:pt>
    <dgm:pt modelId="{53E39F12-38DF-425C-96EA-160BE0A2B6C2}">
      <dgm:prSet phldrT="[Text]"/>
      <dgm:spPr/>
      <dgm:t>
        <a:bodyPr/>
        <a:lstStyle/>
        <a:p>
          <a:r>
            <a:rPr lang="es-GT" dirty="0" err="1"/>
            <a:t>unistd.h</a:t>
          </a:r>
          <a:endParaRPr lang="en-US" dirty="0"/>
        </a:p>
      </dgm:t>
    </dgm:pt>
    <dgm:pt modelId="{6A18065C-A631-4D8D-A5A4-71794DD66EC5}" type="parTrans" cxnId="{26DA5BAB-56FA-4B17-AC67-2AAA81C44438}">
      <dgm:prSet/>
      <dgm:spPr/>
      <dgm:t>
        <a:bodyPr/>
        <a:lstStyle/>
        <a:p>
          <a:endParaRPr lang="en-US"/>
        </a:p>
      </dgm:t>
    </dgm:pt>
    <dgm:pt modelId="{9AAD5878-BF07-4061-9CF0-17A894527380}" type="sibTrans" cxnId="{26DA5BAB-56FA-4B17-AC67-2AAA81C44438}">
      <dgm:prSet/>
      <dgm:spPr/>
      <dgm:t>
        <a:bodyPr/>
        <a:lstStyle/>
        <a:p>
          <a:endParaRPr lang="en-US"/>
        </a:p>
      </dgm:t>
    </dgm:pt>
    <dgm:pt modelId="{D0C6CEBD-B0D8-4B3C-8D43-B7B4DE525733}">
      <dgm:prSet phldrT="[Text]"/>
      <dgm:spPr/>
      <dgm:t>
        <a:bodyPr/>
        <a:lstStyle/>
        <a:p>
          <a:r>
            <a:rPr lang="es-GT" dirty="0" err="1"/>
            <a:t>cstdlib</a:t>
          </a:r>
          <a:endParaRPr lang="en-US" dirty="0"/>
        </a:p>
      </dgm:t>
    </dgm:pt>
    <dgm:pt modelId="{D96E7E11-C540-4D57-8423-C599863A0A86}" type="parTrans" cxnId="{2D319E90-72B5-41C7-87D1-FD3D0B7A9800}">
      <dgm:prSet/>
      <dgm:spPr/>
      <dgm:t>
        <a:bodyPr/>
        <a:lstStyle/>
        <a:p>
          <a:endParaRPr lang="en-US"/>
        </a:p>
      </dgm:t>
    </dgm:pt>
    <dgm:pt modelId="{0BAA4812-3AF6-43C8-B9C1-88B5705727C5}" type="sibTrans" cxnId="{2D319E90-72B5-41C7-87D1-FD3D0B7A9800}">
      <dgm:prSet/>
      <dgm:spPr/>
      <dgm:t>
        <a:bodyPr/>
        <a:lstStyle/>
        <a:p>
          <a:endParaRPr lang="en-US"/>
        </a:p>
      </dgm:t>
    </dgm:pt>
    <dgm:pt modelId="{5BAC0BA2-553E-4BD4-A668-82CC8EFA7D7A}">
      <dgm:prSet phldrT="[Text]"/>
      <dgm:spPr/>
      <dgm:t>
        <a:bodyPr/>
        <a:lstStyle/>
        <a:p>
          <a:r>
            <a:rPr lang="es-GT" dirty="0" err="1"/>
            <a:t>ctime</a:t>
          </a:r>
          <a:endParaRPr lang="en-US" dirty="0"/>
        </a:p>
      </dgm:t>
    </dgm:pt>
    <dgm:pt modelId="{D5C0F0D7-FBF3-44EE-AF39-BDB3707F9835}" type="parTrans" cxnId="{F893FA91-294D-40B3-BB60-F237ACDC9860}">
      <dgm:prSet/>
      <dgm:spPr/>
      <dgm:t>
        <a:bodyPr/>
        <a:lstStyle/>
        <a:p>
          <a:endParaRPr lang="en-US"/>
        </a:p>
      </dgm:t>
    </dgm:pt>
    <dgm:pt modelId="{AA207899-A5A8-4A30-981C-8D9795F15277}" type="sibTrans" cxnId="{F893FA91-294D-40B3-BB60-F237ACDC9860}">
      <dgm:prSet/>
      <dgm:spPr/>
      <dgm:t>
        <a:bodyPr/>
        <a:lstStyle/>
        <a:p>
          <a:endParaRPr lang="en-US"/>
        </a:p>
      </dgm:t>
    </dgm:pt>
    <dgm:pt modelId="{7D24EA78-BC8E-4E0A-A124-D6514ADF5D18}">
      <dgm:prSet phldrT="[Text]"/>
      <dgm:spPr/>
      <dgm:t>
        <a:bodyPr/>
        <a:lstStyle/>
        <a:p>
          <a:r>
            <a:rPr lang="es-GT" dirty="0" err="1"/>
            <a:t>wiringPi.h</a:t>
          </a:r>
          <a:endParaRPr lang="en-US" dirty="0"/>
        </a:p>
      </dgm:t>
    </dgm:pt>
    <dgm:pt modelId="{7A2CB7A9-C0F4-4239-8665-F19FE10B4936}" type="parTrans" cxnId="{6B6451CD-2301-427B-A124-A92ACB183650}">
      <dgm:prSet/>
      <dgm:spPr/>
      <dgm:t>
        <a:bodyPr/>
        <a:lstStyle/>
        <a:p>
          <a:endParaRPr lang="en-US"/>
        </a:p>
      </dgm:t>
    </dgm:pt>
    <dgm:pt modelId="{3CB64B93-FA3B-458B-AFCE-E359318B3F89}" type="sibTrans" cxnId="{6B6451CD-2301-427B-A124-A92ACB183650}">
      <dgm:prSet/>
      <dgm:spPr/>
      <dgm:t>
        <a:bodyPr/>
        <a:lstStyle/>
        <a:p>
          <a:endParaRPr lang="en-US"/>
        </a:p>
      </dgm:t>
    </dgm:pt>
    <dgm:pt modelId="{F282B002-73B2-4F1A-8C99-D80C987ECE02}">
      <dgm:prSet phldrT="[Text]"/>
      <dgm:spPr/>
      <dgm:t>
        <a:bodyPr/>
        <a:lstStyle/>
        <a:p>
          <a:r>
            <a:rPr lang="es-GT" dirty="0" err="1"/>
            <a:t>fstream</a:t>
          </a:r>
          <a:endParaRPr lang="en-US" dirty="0"/>
        </a:p>
      </dgm:t>
    </dgm:pt>
    <dgm:pt modelId="{3AE7A882-3883-45DF-8E4F-AA0295E9B34F}" type="parTrans" cxnId="{FD1EB55D-D34D-4410-B6D3-ACF8ADF1DF59}">
      <dgm:prSet/>
      <dgm:spPr/>
      <dgm:t>
        <a:bodyPr/>
        <a:lstStyle/>
        <a:p>
          <a:endParaRPr lang="en-US"/>
        </a:p>
      </dgm:t>
    </dgm:pt>
    <dgm:pt modelId="{84C2F1B5-F743-4986-916B-A90B233C100A}" type="sibTrans" cxnId="{FD1EB55D-D34D-4410-B6D3-ACF8ADF1DF59}">
      <dgm:prSet/>
      <dgm:spPr/>
      <dgm:t>
        <a:bodyPr/>
        <a:lstStyle/>
        <a:p>
          <a:endParaRPr lang="en-US"/>
        </a:p>
      </dgm:t>
    </dgm:pt>
    <dgm:pt modelId="{A0A29536-F52C-42A1-952E-64D1F6C40650}">
      <dgm:prSet phldrT="[Text]"/>
      <dgm:spPr/>
      <dgm:t>
        <a:bodyPr/>
        <a:lstStyle/>
        <a:p>
          <a:r>
            <a:rPr lang="es-GT" dirty="0" err="1"/>
            <a:t>string</a:t>
          </a:r>
          <a:endParaRPr lang="en-US" dirty="0"/>
        </a:p>
      </dgm:t>
    </dgm:pt>
    <dgm:pt modelId="{B6679F04-A166-44CC-AD50-4F1F035F0240}" type="parTrans" cxnId="{6F32897C-57B1-4D12-89B5-6D3F4B3F7559}">
      <dgm:prSet/>
      <dgm:spPr/>
      <dgm:t>
        <a:bodyPr/>
        <a:lstStyle/>
        <a:p>
          <a:endParaRPr lang="en-US"/>
        </a:p>
      </dgm:t>
    </dgm:pt>
    <dgm:pt modelId="{82352FA8-8C83-48BF-A30D-AE6B5D245C63}" type="sibTrans" cxnId="{6F32897C-57B1-4D12-89B5-6D3F4B3F7559}">
      <dgm:prSet/>
      <dgm:spPr/>
      <dgm:t>
        <a:bodyPr/>
        <a:lstStyle/>
        <a:p>
          <a:endParaRPr lang="en-US"/>
        </a:p>
      </dgm:t>
    </dgm:pt>
    <dgm:pt modelId="{3DB291C1-EB48-409C-97AC-896B1A18A894}">
      <dgm:prSet phldrT="[Text]"/>
      <dgm:spPr/>
      <dgm:t>
        <a:bodyPr/>
        <a:lstStyle/>
        <a:p>
          <a:r>
            <a:rPr lang="es-GT" dirty="0"/>
            <a:t>vector</a:t>
          </a:r>
          <a:endParaRPr lang="en-US" dirty="0"/>
        </a:p>
      </dgm:t>
    </dgm:pt>
    <dgm:pt modelId="{1F6B3DD1-EA46-4AEC-9B47-D4DB5B04596A}" type="parTrans" cxnId="{79E2E976-AC05-476C-BC4B-F8051958BF0B}">
      <dgm:prSet/>
      <dgm:spPr/>
      <dgm:t>
        <a:bodyPr/>
        <a:lstStyle/>
        <a:p>
          <a:endParaRPr lang="en-US"/>
        </a:p>
      </dgm:t>
    </dgm:pt>
    <dgm:pt modelId="{F7B6B416-9121-45DA-8457-9E75D8C029E6}" type="sibTrans" cxnId="{79E2E976-AC05-476C-BC4B-F8051958BF0B}">
      <dgm:prSet/>
      <dgm:spPr/>
      <dgm:t>
        <a:bodyPr/>
        <a:lstStyle/>
        <a:p>
          <a:endParaRPr lang="en-US"/>
        </a:p>
      </dgm:t>
    </dgm:pt>
    <dgm:pt modelId="{B3FB4FB8-C143-4D47-8DEF-94613EA3F74A}">
      <dgm:prSet phldrT="[Text]"/>
      <dgm:spPr/>
      <dgm:t>
        <a:bodyPr/>
        <a:lstStyle/>
        <a:p>
          <a:r>
            <a:rPr lang="es-GT" dirty="0" err="1"/>
            <a:t>cstdint</a:t>
          </a:r>
          <a:endParaRPr lang="en-US" dirty="0"/>
        </a:p>
      </dgm:t>
    </dgm:pt>
    <dgm:pt modelId="{624039D7-6F5B-45F7-935B-108807B495E9}" type="parTrans" cxnId="{F1294FF2-344C-4859-A66F-8DAD983C4DA0}">
      <dgm:prSet/>
      <dgm:spPr/>
      <dgm:t>
        <a:bodyPr/>
        <a:lstStyle/>
        <a:p>
          <a:endParaRPr lang="en-US"/>
        </a:p>
      </dgm:t>
    </dgm:pt>
    <dgm:pt modelId="{E0951BDA-D983-46C9-AB07-5F283D477C16}" type="sibTrans" cxnId="{F1294FF2-344C-4859-A66F-8DAD983C4DA0}">
      <dgm:prSet/>
      <dgm:spPr/>
      <dgm:t>
        <a:bodyPr/>
        <a:lstStyle/>
        <a:p>
          <a:endParaRPr lang="en-US"/>
        </a:p>
      </dgm:t>
    </dgm:pt>
    <dgm:pt modelId="{451B98B7-0FA5-44EA-B2B2-3D2AF6581ECB}">
      <dgm:prSet phldrT="[Text]"/>
      <dgm:spPr/>
      <dgm:t>
        <a:bodyPr/>
        <a:lstStyle/>
        <a:p>
          <a:r>
            <a:rPr lang="es-GT" dirty="0" err="1"/>
            <a:t>sys</a:t>
          </a:r>
          <a:r>
            <a:rPr lang="es-GT" dirty="0"/>
            <a:t>/</a:t>
          </a:r>
          <a:r>
            <a:rPr lang="es-GT" dirty="0" err="1"/>
            <a:t>timerfd.h</a:t>
          </a:r>
          <a:endParaRPr lang="en-US" dirty="0"/>
        </a:p>
      </dgm:t>
    </dgm:pt>
    <dgm:pt modelId="{AAB078FC-ADDF-410E-8105-1F0C8DF8583A}" type="parTrans" cxnId="{BD948B1E-0FBA-4F13-95C7-7E76495311B2}">
      <dgm:prSet/>
      <dgm:spPr/>
      <dgm:t>
        <a:bodyPr/>
        <a:lstStyle/>
        <a:p>
          <a:endParaRPr lang="en-US"/>
        </a:p>
      </dgm:t>
    </dgm:pt>
    <dgm:pt modelId="{2CB0A6D4-C144-43C3-9753-E799C4579E80}" type="sibTrans" cxnId="{BD948B1E-0FBA-4F13-95C7-7E76495311B2}">
      <dgm:prSet/>
      <dgm:spPr/>
      <dgm:t>
        <a:bodyPr/>
        <a:lstStyle/>
        <a:p>
          <a:endParaRPr lang="en-US"/>
        </a:p>
      </dgm:t>
    </dgm:pt>
    <dgm:pt modelId="{5F33D5BD-749D-4DF4-8B04-5329CD65217C}">
      <dgm:prSet phldrT="[Text]"/>
      <dgm:spPr/>
      <dgm:t>
        <a:bodyPr/>
        <a:lstStyle/>
        <a:p>
          <a:r>
            <a:rPr lang="es-GT" dirty="0" err="1"/>
            <a:t>sched.h</a:t>
          </a:r>
          <a:endParaRPr lang="en-US" dirty="0"/>
        </a:p>
      </dgm:t>
    </dgm:pt>
    <dgm:pt modelId="{177C52E9-7D08-4754-BF4C-9AD313A79191}" type="parTrans" cxnId="{278A5D61-7A8A-45BC-A012-917CA652A199}">
      <dgm:prSet/>
      <dgm:spPr/>
      <dgm:t>
        <a:bodyPr/>
        <a:lstStyle/>
        <a:p>
          <a:endParaRPr lang="en-US"/>
        </a:p>
      </dgm:t>
    </dgm:pt>
    <dgm:pt modelId="{07C1F028-B953-4107-BC5F-0A222E9535F8}" type="sibTrans" cxnId="{278A5D61-7A8A-45BC-A012-917CA652A199}">
      <dgm:prSet/>
      <dgm:spPr/>
      <dgm:t>
        <a:bodyPr/>
        <a:lstStyle/>
        <a:p>
          <a:endParaRPr lang="en-US"/>
        </a:p>
      </dgm:t>
    </dgm:pt>
    <dgm:pt modelId="{FCC3EDB8-97B8-4548-9F8C-EE44042450ED}">
      <dgm:prSet phldrT="[Text]"/>
      <dgm:spPr/>
      <dgm:t>
        <a:bodyPr/>
        <a:lstStyle/>
        <a:p>
          <a:r>
            <a:rPr lang="es-GT" dirty="0" err="1"/>
            <a:t>semaphore.h</a:t>
          </a:r>
          <a:endParaRPr lang="en-US" dirty="0"/>
        </a:p>
      </dgm:t>
    </dgm:pt>
    <dgm:pt modelId="{8D3A2C1A-5CBE-4244-8B1D-632030379DD1}" type="parTrans" cxnId="{48DC7C85-2E69-4BE0-898F-A3F4315111A0}">
      <dgm:prSet/>
      <dgm:spPr/>
      <dgm:t>
        <a:bodyPr/>
        <a:lstStyle/>
        <a:p>
          <a:endParaRPr lang="en-US"/>
        </a:p>
      </dgm:t>
    </dgm:pt>
    <dgm:pt modelId="{F13F32F5-4E2C-4A97-83D5-4EDD42CB481A}" type="sibTrans" cxnId="{48DC7C85-2E69-4BE0-898F-A3F4315111A0}">
      <dgm:prSet/>
      <dgm:spPr/>
      <dgm:t>
        <a:bodyPr/>
        <a:lstStyle/>
        <a:p>
          <a:endParaRPr lang="en-US"/>
        </a:p>
      </dgm:t>
    </dgm:pt>
    <dgm:pt modelId="{14014CD6-6772-4B44-8236-CA1BC113F4BF}">
      <dgm:prSet phldrT="[Text]"/>
      <dgm:spPr/>
      <dgm:t>
        <a:bodyPr/>
        <a:lstStyle/>
        <a:p>
          <a:r>
            <a:rPr lang="es-GT" dirty="0" err="1"/>
            <a:t>cstdio</a:t>
          </a:r>
          <a:endParaRPr lang="en-US" dirty="0"/>
        </a:p>
      </dgm:t>
    </dgm:pt>
    <dgm:pt modelId="{C37B27BC-EBC2-4AD5-86DB-F739D6551F87}" type="parTrans" cxnId="{681F267F-7A65-4A26-9821-217042E258D9}">
      <dgm:prSet/>
      <dgm:spPr/>
      <dgm:t>
        <a:bodyPr/>
        <a:lstStyle/>
        <a:p>
          <a:endParaRPr lang="en-US"/>
        </a:p>
      </dgm:t>
    </dgm:pt>
    <dgm:pt modelId="{F3339DB3-8010-4716-82FA-CC93BCCF0E30}" type="sibTrans" cxnId="{681F267F-7A65-4A26-9821-217042E258D9}">
      <dgm:prSet/>
      <dgm:spPr/>
      <dgm:t>
        <a:bodyPr/>
        <a:lstStyle/>
        <a:p>
          <a:endParaRPr lang="en-US"/>
        </a:p>
      </dgm:t>
    </dgm:pt>
    <dgm:pt modelId="{7D3613A7-6523-41E9-9139-7697285F5385}">
      <dgm:prSet phldrT="[Text]"/>
      <dgm:spPr/>
      <dgm:t>
        <a:bodyPr/>
        <a:lstStyle/>
        <a:p>
          <a:r>
            <a:rPr lang="es-GT" dirty="0" err="1"/>
            <a:t>cstring</a:t>
          </a:r>
          <a:endParaRPr lang="en-US" dirty="0"/>
        </a:p>
      </dgm:t>
    </dgm:pt>
    <dgm:pt modelId="{AE142785-4B78-4CE9-B613-B28E67A4D0C2}" type="parTrans" cxnId="{74322C61-1914-4F02-954C-E1EFD87B72B4}">
      <dgm:prSet/>
      <dgm:spPr/>
      <dgm:t>
        <a:bodyPr/>
        <a:lstStyle/>
        <a:p>
          <a:endParaRPr lang="en-US"/>
        </a:p>
      </dgm:t>
    </dgm:pt>
    <dgm:pt modelId="{A3BBAF8C-52D7-481F-B88C-FA8573CB5DD4}" type="sibTrans" cxnId="{74322C61-1914-4F02-954C-E1EFD87B72B4}">
      <dgm:prSet/>
      <dgm:spPr/>
      <dgm:t>
        <a:bodyPr/>
        <a:lstStyle/>
        <a:p>
          <a:endParaRPr lang="en-US"/>
        </a:p>
      </dgm:t>
    </dgm:pt>
    <dgm:pt modelId="{10A7CF36-4D8A-4F63-9E97-0661969C98DE}">
      <dgm:prSet phldrT="[Text]"/>
      <dgm:spPr/>
      <dgm:t>
        <a:bodyPr/>
        <a:lstStyle/>
        <a:p>
          <a:r>
            <a:rPr lang="es-GT" dirty="0" err="1"/>
            <a:t>linux</a:t>
          </a:r>
          <a:r>
            <a:rPr lang="es-GT" dirty="0"/>
            <a:t>/</a:t>
          </a:r>
          <a:r>
            <a:rPr lang="es-GT" dirty="0" err="1"/>
            <a:t>types.h</a:t>
          </a:r>
          <a:endParaRPr lang="en-US" dirty="0"/>
        </a:p>
      </dgm:t>
    </dgm:pt>
    <dgm:pt modelId="{99F32393-7E57-4FDD-913F-ACA431D9DA71}" type="parTrans" cxnId="{6EF66CC9-7E72-4097-8AF7-676D2C627953}">
      <dgm:prSet/>
      <dgm:spPr/>
      <dgm:t>
        <a:bodyPr/>
        <a:lstStyle/>
        <a:p>
          <a:endParaRPr lang="en-US"/>
        </a:p>
      </dgm:t>
    </dgm:pt>
    <dgm:pt modelId="{D3D63DBE-AFB2-4C81-9379-C46BA004AD44}" type="sibTrans" cxnId="{6EF66CC9-7E72-4097-8AF7-676D2C627953}">
      <dgm:prSet/>
      <dgm:spPr/>
      <dgm:t>
        <a:bodyPr/>
        <a:lstStyle/>
        <a:p>
          <a:endParaRPr lang="en-US"/>
        </a:p>
      </dgm:t>
    </dgm:pt>
    <dgm:pt modelId="{A3B7AB25-F50F-4F24-B951-E0AB5573D3BF}">
      <dgm:prSet phldrT="[Text]"/>
      <dgm:spPr/>
      <dgm:t>
        <a:bodyPr/>
        <a:lstStyle/>
        <a:p>
          <a:r>
            <a:rPr lang="es-GT" dirty="0" err="1"/>
            <a:t>netdb.h</a:t>
          </a:r>
          <a:endParaRPr lang="en-US" dirty="0"/>
        </a:p>
      </dgm:t>
    </dgm:pt>
    <dgm:pt modelId="{9C8FC852-DE3D-4D06-BADA-81006B4D5D86}" type="parTrans" cxnId="{766D39FE-A6C9-4E08-A34A-5919B46590AF}">
      <dgm:prSet/>
      <dgm:spPr/>
      <dgm:t>
        <a:bodyPr/>
        <a:lstStyle/>
        <a:p>
          <a:endParaRPr lang="en-US"/>
        </a:p>
      </dgm:t>
    </dgm:pt>
    <dgm:pt modelId="{5E151D7F-FD3D-425B-AFFB-B054BFDB78D9}" type="sibTrans" cxnId="{766D39FE-A6C9-4E08-A34A-5919B46590AF}">
      <dgm:prSet/>
      <dgm:spPr/>
      <dgm:t>
        <a:bodyPr/>
        <a:lstStyle/>
        <a:p>
          <a:endParaRPr lang="en-US"/>
        </a:p>
      </dgm:t>
    </dgm:pt>
    <dgm:pt modelId="{F84785DC-7C1E-423F-8F20-4E3A14029401}">
      <dgm:prSet phldrT="[Text]"/>
      <dgm:spPr/>
      <dgm:t>
        <a:bodyPr/>
        <a:lstStyle/>
        <a:p>
          <a:r>
            <a:rPr lang="es-GT" dirty="0" err="1"/>
            <a:t>sys</a:t>
          </a:r>
          <a:r>
            <a:rPr lang="es-GT" dirty="0"/>
            <a:t>/</a:t>
          </a:r>
          <a:r>
            <a:rPr lang="es-GT" dirty="0" err="1"/>
            <a:t>socket.h</a:t>
          </a:r>
          <a:endParaRPr lang="en-US" dirty="0"/>
        </a:p>
      </dgm:t>
    </dgm:pt>
    <dgm:pt modelId="{D9471721-914B-435D-A54B-E9BE331E96AA}" type="parTrans" cxnId="{465B9002-6475-474A-82B6-E1087D97BF17}">
      <dgm:prSet/>
      <dgm:spPr/>
      <dgm:t>
        <a:bodyPr/>
        <a:lstStyle/>
        <a:p>
          <a:endParaRPr lang="en-US"/>
        </a:p>
      </dgm:t>
    </dgm:pt>
    <dgm:pt modelId="{20B37C92-ECC1-462A-A0BE-7B1FC0978179}" type="sibTrans" cxnId="{465B9002-6475-474A-82B6-E1087D97BF17}">
      <dgm:prSet/>
      <dgm:spPr/>
      <dgm:t>
        <a:bodyPr/>
        <a:lstStyle/>
        <a:p>
          <a:endParaRPr lang="en-US"/>
        </a:p>
      </dgm:t>
    </dgm:pt>
    <dgm:pt modelId="{42DA7B62-7654-422C-9D0F-8B820A38E41E}">
      <dgm:prSet phldrT="[Text]"/>
      <dgm:spPr/>
      <dgm:t>
        <a:bodyPr/>
        <a:lstStyle/>
        <a:p>
          <a:r>
            <a:rPr lang="es-GT" dirty="0"/>
            <a:t>arpa/</a:t>
          </a:r>
          <a:r>
            <a:rPr lang="es-GT" dirty="0" err="1"/>
            <a:t>inet.h</a:t>
          </a:r>
          <a:endParaRPr lang="en-US" dirty="0"/>
        </a:p>
      </dgm:t>
    </dgm:pt>
    <dgm:pt modelId="{C023B059-E20B-4336-9D95-5127FB9DF1C3}" type="parTrans" cxnId="{A97B0D8E-DD6A-4614-849D-E86BA2CF6CAD}">
      <dgm:prSet/>
      <dgm:spPr/>
      <dgm:t>
        <a:bodyPr/>
        <a:lstStyle/>
        <a:p>
          <a:endParaRPr lang="en-US"/>
        </a:p>
      </dgm:t>
    </dgm:pt>
    <dgm:pt modelId="{F05B3C4C-AB72-45CE-ADFC-CA1867862F9F}" type="sibTrans" cxnId="{A97B0D8E-DD6A-4614-849D-E86BA2CF6CAD}">
      <dgm:prSet/>
      <dgm:spPr/>
      <dgm:t>
        <a:bodyPr/>
        <a:lstStyle/>
        <a:p>
          <a:endParaRPr lang="en-US"/>
        </a:p>
      </dgm:t>
    </dgm:pt>
    <dgm:pt modelId="{0E142266-DB7D-45BF-B621-29E37588A376}">
      <dgm:prSet phldrT="[Text]"/>
      <dgm:spPr/>
      <dgm:t>
        <a:bodyPr/>
        <a:lstStyle/>
        <a:p>
          <a:r>
            <a:rPr lang="es-GT" dirty="0" err="1"/>
            <a:t>sstream</a:t>
          </a:r>
          <a:endParaRPr lang="en-US" dirty="0"/>
        </a:p>
      </dgm:t>
    </dgm:pt>
    <dgm:pt modelId="{7D84A824-F03C-4F6F-8783-52E967EC90C8}" type="parTrans" cxnId="{9C540B04-0DC4-4D81-BB20-118F089C196A}">
      <dgm:prSet/>
      <dgm:spPr/>
      <dgm:t>
        <a:bodyPr/>
        <a:lstStyle/>
        <a:p>
          <a:endParaRPr lang="en-US"/>
        </a:p>
      </dgm:t>
    </dgm:pt>
    <dgm:pt modelId="{051C5CEF-6398-4E40-969C-22293A076BAB}" type="sibTrans" cxnId="{9C540B04-0DC4-4D81-BB20-118F089C196A}">
      <dgm:prSet/>
      <dgm:spPr/>
      <dgm:t>
        <a:bodyPr/>
        <a:lstStyle/>
        <a:p>
          <a:endParaRPr lang="en-US"/>
        </a:p>
      </dgm:t>
    </dgm:pt>
    <dgm:pt modelId="{35A95EA0-0F02-476B-B058-DFB38AB932B3}" type="pres">
      <dgm:prSet presAssocID="{BE8F5B64-873B-4322-B423-ED3A357C0E1C}" presName="Name0" presStyleCnt="0">
        <dgm:presLayoutVars>
          <dgm:dir/>
          <dgm:animLvl val="lvl"/>
          <dgm:resizeHandles val="exact"/>
        </dgm:presLayoutVars>
      </dgm:prSet>
      <dgm:spPr/>
    </dgm:pt>
    <dgm:pt modelId="{E4E995A9-9DF0-4179-ACC9-7299DA34F4F4}" type="pres">
      <dgm:prSet presAssocID="{BBFDBDF4-D598-4584-8C60-4763929A2263}" presName="composite" presStyleCnt="0"/>
      <dgm:spPr/>
    </dgm:pt>
    <dgm:pt modelId="{06EA3710-F100-490A-B63E-7BCBA3634BF4}" type="pres">
      <dgm:prSet presAssocID="{BBFDBDF4-D598-4584-8C60-4763929A2263}" presName="parTx" presStyleLbl="alignNode1" presStyleIdx="0" presStyleCnt="5">
        <dgm:presLayoutVars>
          <dgm:chMax val="0"/>
          <dgm:chPref val="0"/>
          <dgm:bulletEnabled val="1"/>
        </dgm:presLayoutVars>
      </dgm:prSet>
      <dgm:spPr/>
    </dgm:pt>
    <dgm:pt modelId="{0EB447B3-FC58-4574-A35E-30DF01B82C9D}" type="pres">
      <dgm:prSet presAssocID="{BBFDBDF4-D598-4584-8C60-4763929A2263}" presName="desTx" presStyleLbl="alignAccFollowNode1" presStyleIdx="0" presStyleCnt="5">
        <dgm:presLayoutVars>
          <dgm:bulletEnabled val="1"/>
        </dgm:presLayoutVars>
      </dgm:prSet>
      <dgm:spPr/>
    </dgm:pt>
    <dgm:pt modelId="{2EB3C882-D674-4637-BA3C-61DDF7B1C4E6}" type="pres">
      <dgm:prSet presAssocID="{6B386D42-C6EF-4827-9791-6D10A7DE6165}" presName="space" presStyleCnt="0"/>
      <dgm:spPr/>
    </dgm:pt>
    <dgm:pt modelId="{113D6407-AD5F-4439-A27A-87B5A6D331B7}" type="pres">
      <dgm:prSet presAssocID="{C0D4BF83-2EAA-4C42-9AAE-9921281651FA}" presName="composite" presStyleCnt="0"/>
      <dgm:spPr/>
    </dgm:pt>
    <dgm:pt modelId="{7349F805-F624-45C8-980C-571D0473F4A7}" type="pres">
      <dgm:prSet presAssocID="{C0D4BF83-2EAA-4C42-9AAE-9921281651FA}" presName="parTx" presStyleLbl="alignNode1" presStyleIdx="1" presStyleCnt="5">
        <dgm:presLayoutVars>
          <dgm:chMax val="0"/>
          <dgm:chPref val="0"/>
          <dgm:bulletEnabled val="1"/>
        </dgm:presLayoutVars>
      </dgm:prSet>
      <dgm:spPr/>
    </dgm:pt>
    <dgm:pt modelId="{F90D8275-0C97-4673-B73E-19A6B1BC33CB}" type="pres">
      <dgm:prSet presAssocID="{C0D4BF83-2EAA-4C42-9AAE-9921281651FA}" presName="desTx" presStyleLbl="alignAccFollowNode1" presStyleIdx="1" presStyleCnt="5">
        <dgm:presLayoutVars>
          <dgm:bulletEnabled val="1"/>
        </dgm:presLayoutVars>
      </dgm:prSet>
      <dgm:spPr/>
    </dgm:pt>
    <dgm:pt modelId="{03153B2F-427F-46DD-9D4A-33603998475A}" type="pres">
      <dgm:prSet presAssocID="{96497541-F2E2-4DF7-8926-81E8CE1F0DD0}" presName="space" presStyleCnt="0"/>
      <dgm:spPr/>
    </dgm:pt>
    <dgm:pt modelId="{26F03594-43D2-4667-8407-F083E0E1F8CF}" type="pres">
      <dgm:prSet presAssocID="{C887B095-5F56-4383-B336-5048A0B7DB59}" presName="composite" presStyleCnt="0"/>
      <dgm:spPr/>
    </dgm:pt>
    <dgm:pt modelId="{542E6DCB-5772-4A41-B9F3-01C7F5078CF7}" type="pres">
      <dgm:prSet presAssocID="{C887B095-5F56-4383-B336-5048A0B7DB59}" presName="parTx" presStyleLbl="alignNode1" presStyleIdx="2" presStyleCnt="5">
        <dgm:presLayoutVars>
          <dgm:chMax val="0"/>
          <dgm:chPref val="0"/>
          <dgm:bulletEnabled val="1"/>
        </dgm:presLayoutVars>
      </dgm:prSet>
      <dgm:spPr/>
    </dgm:pt>
    <dgm:pt modelId="{A0A88002-9306-4D90-99B0-DCE10B957872}" type="pres">
      <dgm:prSet presAssocID="{C887B095-5F56-4383-B336-5048A0B7DB59}" presName="desTx" presStyleLbl="alignAccFollowNode1" presStyleIdx="2" presStyleCnt="5">
        <dgm:presLayoutVars>
          <dgm:bulletEnabled val="1"/>
        </dgm:presLayoutVars>
      </dgm:prSet>
      <dgm:spPr/>
    </dgm:pt>
    <dgm:pt modelId="{45B07646-AB88-4D2B-87C9-F52EAA1BC68B}" type="pres">
      <dgm:prSet presAssocID="{667DA70C-605C-498D-8A75-F5DAE82EC1C3}" presName="space" presStyleCnt="0"/>
      <dgm:spPr/>
    </dgm:pt>
    <dgm:pt modelId="{29FD8BD8-1C75-40AD-AF76-914EBE6B34BD}" type="pres">
      <dgm:prSet presAssocID="{D536C95A-F731-4DC1-82A1-0264C87E81AD}" presName="composite" presStyleCnt="0"/>
      <dgm:spPr/>
    </dgm:pt>
    <dgm:pt modelId="{D9734F64-F97C-479F-B310-463B00934280}" type="pres">
      <dgm:prSet presAssocID="{D536C95A-F731-4DC1-82A1-0264C87E81AD}" presName="parTx" presStyleLbl="alignNode1" presStyleIdx="3" presStyleCnt="5">
        <dgm:presLayoutVars>
          <dgm:chMax val="0"/>
          <dgm:chPref val="0"/>
          <dgm:bulletEnabled val="1"/>
        </dgm:presLayoutVars>
      </dgm:prSet>
      <dgm:spPr/>
    </dgm:pt>
    <dgm:pt modelId="{F5F86E15-E459-41EC-B47C-4ED3A24BF924}" type="pres">
      <dgm:prSet presAssocID="{D536C95A-F731-4DC1-82A1-0264C87E81AD}" presName="desTx" presStyleLbl="alignAccFollowNode1" presStyleIdx="3" presStyleCnt="5">
        <dgm:presLayoutVars>
          <dgm:bulletEnabled val="1"/>
        </dgm:presLayoutVars>
      </dgm:prSet>
      <dgm:spPr/>
    </dgm:pt>
    <dgm:pt modelId="{594ADFF1-19E8-4EFB-88FC-EB1FF582CD81}" type="pres">
      <dgm:prSet presAssocID="{A3FEE608-E157-4092-8C29-4E383D22435F}" presName="space" presStyleCnt="0"/>
      <dgm:spPr/>
    </dgm:pt>
    <dgm:pt modelId="{39B36F87-5D5D-4D71-8954-DEDBD815EFE8}" type="pres">
      <dgm:prSet presAssocID="{F2333CCF-6B72-4559-B295-A9FF0D02BDD1}" presName="composite" presStyleCnt="0"/>
      <dgm:spPr/>
    </dgm:pt>
    <dgm:pt modelId="{A8FF7E9A-79C4-41D4-A782-8EC96612475B}" type="pres">
      <dgm:prSet presAssocID="{F2333CCF-6B72-4559-B295-A9FF0D02BDD1}" presName="parTx" presStyleLbl="alignNode1" presStyleIdx="4" presStyleCnt="5">
        <dgm:presLayoutVars>
          <dgm:chMax val="0"/>
          <dgm:chPref val="0"/>
          <dgm:bulletEnabled val="1"/>
        </dgm:presLayoutVars>
      </dgm:prSet>
      <dgm:spPr/>
    </dgm:pt>
    <dgm:pt modelId="{114C0840-C66D-4C09-8216-A1401DC66FF9}" type="pres">
      <dgm:prSet presAssocID="{F2333CCF-6B72-4559-B295-A9FF0D02BDD1}" presName="desTx" presStyleLbl="alignAccFollowNode1" presStyleIdx="4" presStyleCnt="5">
        <dgm:presLayoutVars>
          <dgm:bulletEnabled val="1"/>
        </dgm:presLayoutVars>
      </dgm:prSet>
      <dgm:spPr/>
    </dgm:pt>
  </dgm:ptLst>
  <dgm:cxnLst>
    <dgm:cxn modelId="{465B9002-6475-474A-82B6-E1087D97BF17}" srcId="{F2333CCF-6B72-4559-B295-A9FF0D02BDD1}" destId="{F84785DC-7C1E-423F-8F20-4E3A14029401}" srcOrd="2" destOrd="0" parTransId="{D9471721-914B-435D-A54B-E9BE331E96AA}" sibTransId="{20B37C92-ECC1-462A-A0BE-7B1FC0978179}"/>
    <dgm:cxn modelId="{9C540B04-0DC4-4D81-BB20-118F089C196A}" srcId="{F2333CCF-6B72-4559-B295-A9FF0D02BDD1}" destId="{0E142266-DB7D-45BF-B621-29E37588A376}" srcOrd="4" destOrd="0" parTransId="{7D84A824-F03C-4F6F-8783-52E967EC90C8}" sibTransId="{051C5CEF-6398-4E40-969C-22293A076BAB}"/>
    <dgm:cxn modelId="{DCF9EC05-3D06-49CA-ACEF-4BF9F9F058F8}" type="presOf" srcId="{7D24EA78-BC8E-4E0A-A124-D6514ADF5D18}" destId="{F90D8275-0C97-4673-B73E-19A6B1BC33CB}" srcOrd="0" destOrd="2" presId="urn:microsoft.com/office/officeart/2005/8/layout/hList1"/>
    <dgm:cxn modelId="{0C07080D-B341-4B51-8096-D0763E5FEE3F}" type="presOf" srcId="{F84785DC-7C1E-423F-8F20-4E3A14029401}" destId="{114C0840-C66D-4C09-8216-A1401DC66FF9}" srcOrd="0" destOrd="2" presId="urn:microsoft.com/office/officeart/2005/8/layout/hList1"/>
    <dgm:cxn modelId="{EB53C81B-561D-4984-8CE5-AF9FC5D20873}" type="presOf" srcId="{53E39F12-38DF-425C-96EA-160BE0A2B6C2}" destId="{0EB447B3-FC58-4574-A35E-30DF01B82C9D}" srcOrd="0" destOrd="3" presId="urn:microsoft.com/office/officeart/2005/8/layout/hList1"/>
    <dgm:cxn modelId="{BD948B1E-0FBA-4F13-95C7-7E76495311B2}" srcId="{C887B095-5F56-4383-B336-5048A0B7DB59}" destId="{451B98B7-0FA5-44EA-B2B2-3D2AF6581ECB}" srcOrd="4" destOrd="0" parTransId="{AAB078FC-ADDF-410E-8105-1F0C8DF8583A}" sibTransId="{2CB0A6D4-C144-43C3-9753-E799C4579E80}"/>
    <dgm:cxn modelId="{C721702B-D067-4903-9CE9-577C4A66D617}" type="presOf" srcId="{E02C51C3-0CA2-4CFD-BCC8-715B0B7AF7A8}" destId="{0EB447B3-FC58-4574-A35E-30DF01B82C9D}" srcOrd="0" destOrd="0" presId="urn:microsoft.com/office/officeart/2005/8/layout/hList1"/>
    <dgm:cxn modelId="{3450FB35-C9A2-4DE2-88A9-4DCBE33A53C3}" srcId="{BE8F5B64-873B-4322-B423-ED3A357C0E1C}" destId="{BBFDBDF4-D598-4584-8C60-4763929A2263}" srcOrd="0" destOrd="0" parTransId="{00FCAA18-4DC8-4079-BD13-2E34C1163096}" sibTransId="{6B386D42-C6EF-4827-9791-6D10A7DE6165}"/>
    <dgm:cxn modelId="{BAC3C93D-5F03-40BD-8FCB-B789DFC960A7}" srcId="{BE8F5B64-873B-4322-B423-ED3A357C0E1C}" destId="{F2333CCF-6B72-4559-B295-A9FF0D02BDD1}" srcOrd="4" destOrd="0" parTransId="{9119E574-38CD-4343-B33B-866FBBF0598B}" sibTransId="{3FF61143-B6E8-4552-BC60-A2C20375694E}"/>
    <dgm:cxn modelId="{FD1EB55D-D34D-4410-B6D3-ACF8ADF1DF59}" srcId="{C887B095-5F56-4383-B336-5048A0B7DB59}" destId="{F282B002-73B2-4F1A-8C99-D80C987ECE02}" srcOrd="0" destOrd="0" parTransId="{3AE7A882-3883-45DF-8E4F-AA0295E9B34F}" sibTransId="{84C2F1B5-F743-4986-916B-A90B233C100A}"/>
    <dgm:cxn modelId="{74322C61-1914-4F02-954C-E1EFD87B72B4}" srcId="{C887B095-5F56-4383-B336-5048A0B7DB59}" destId="{7D3613A7-6523-41E9-9139-7697285F5385}" srcOrd="7" destOrd="0" parTransId="{AE142785-4B78-4CE9-B613-B28E67A4D0C2}" sibTransId="{A3BBAF8C-52D7-481F-B88C-FA8573CB5DD4}"/>
    <dgm:cxn modelId="{278A5D61-7A8A-45BC-A012-917CA652A199}" srcId="{C887B095-5F56-4383-B336-5048A0B7DB59}" destId="{5F33D5BD-749D-4DF4-8B04-5329CD65217C}" srcOrd="5" destOrd="0" parTransId="{177C52E9-7D08-4754-BF4C-9AD313A79191}" sibTransId="{07C1F028-B953-4107-BC5F-0A222E9535F8}"/>
    <dgm:cxn modelId="{DF76D362-55BA-4488-948D-5C34184AA737}" type="presOf" srcId="{CACFF38C-111C-4625-8191-486A10A5EED4}" destId="{114C0840-C66D-4C09-8216-A1401DC66FF9}" srcOrd="0" destOrd="0" presId="urn:microsoft.com/office/officeart/2005/8/layout/hList1"/>
    <dgm:cxn modelId="{9CC59047-0285-4F4C-B932-D014EDEA2E69}" type="presOf" srcId="{27BF27B5-95BC-4A14-A256-7F19450CF505}" destId="{0EB447B3-FC58-4574-A35E-30DF01B82C9D}" srcOrd="0" destOrd="2" presId="urn:microsoft.com/office/officeart/2005/8/layout/hList1"/>
    <dgm:cxn modelId="{62BBAD6C-2D3F-46B0-80C7-1AF85B4A9BE6}" srcId="{F2333CCF-6B72-4559-B295-A9FF0D02BDD1}" destId="{CACFF38C-111C-4625-8191-486A10A5EED4}" srcOrd="0" destOrd="0" parTransId="{BC794CC4-244F-4A8D-B0E0-00FCF1C93555}" sibTransId="{6ED97743-652D-4FEF-B448-B2B80E0534EE}"/>
    <dgm:cxn modelId="{F8098F4D-3A17-4660-AE8B-3151651DEAE7}" type="presOf" srcId="{C887B095-5F56-4383-B336-5048A0B7DB59}" destId="{542E6DCB-5772-4A41-B9F3-01C7F5078CF7}" srcOrd="0" destOrd="0" presId="urn:microsoft.com/office/officeart/2005/8/layout/hList1"/>
    <dgm:cxn modelId="{1BE84C53-4CBD-4A51-8DAE-72C1C0DE4E63}" type="presOf" srcId="{7D3613A7-6523-41E9-9139-7697285F5385}" destId="{A0A88002-9306-4D90-99B0-DCE10B957872}" srcOrd="0" destOrd="7" presId="urn:microsoft.com/office/officeart/2005/8/layout/hList1"/>
    <dgm:cxn modelId="{1B7C2976-3E99-4E12-89CB-08C6C9371F5D}" type="presOf" srcId="{F2333CCF-6B72-4559-B295-A9FF0D02BDD1}" destId="{A8FF7E9A-79C4-41D4-A782-8EC96612475B}" srcOrd="0" destOrd="0" presId="urn:microsoft.com/office/officeart/2005/8/layout/hList1"/>
    <dgm:cxn modelId="{6A315C56-332C-4429-8579-90B5C75B4580}" type="presOf" srcId="{10A7CF36-4D8A-4F63-9E97-0661969C98DE}" destId="{A0A88002-9306-4D90-99B0-DCE10B957872}" srcOrd="0" destOrd="8" presId="urn:microsoft.com/office/officeart/2005/8/layout/hList1"/>
    <dgm:cxn modelId="{23F38876-9B76-4013-B603-4BA33EC615C9}" type="presOf" srcId="{5F33D5BD-749D-4DF4-8B04-5329CD65217C}" destId="{A0A88002-9306-4D90-99B0-DCE10B957872}" srcOrd="0" destOrd="5" presId="urn:microsoft.com/office/officeart/2005/8/layout/hList1"/>
    <dgm:cxn modelId="{79E2E976-AC05-476C-BC4B-F8051958BF0B}" srcId="{C887B095-5F56-4383-B336-5048A0B7DB59}" destId="{3DB291C1-EB48-409C-97AC-896B1A18A894}" srcOrd="2" destOrd="0" parTransId="{1F6B3DD1-EA46-4AEC-9B47-D4DB5B04596A}" sibTransId="{F7B6B416-9121-45DA-8457-9E75D8C029E6}"/>
    <dgm:cxn modelId="{481BDB7B-C815-4410-A400-BBB494B45E4F}" type="presOf" srcId="{14014CD6-6772-4B44-8236-CA1BC113F4BF}" destId="{A0A88002-9306-4D90-99B0-DCE10B957872}" srcOrd="0" destOrd="6" presId="urn:microsoft.com/office/officeart/2005/8/layout/hList1"/>
    <dgm:cxn modelId="{B6BF777C-FCA6-4C96-908F-40C127554A7A}" srcId="{BE8F5B64-873B-4322-B423-ED3A357C0E1C}" destId="{C0D4BF83-2EAA-4C42-9AAE-9921281651FA}" srcOrd="1" destOrd="0" parTransId="{67849B52-A8C4-4922-AD92-A830929737F7}" sibTransId="{96497541-F2E2-4DF7-8926-81E8CE1F0DD0}"/>
    <dgm:cxn modelId="{6F32897C-57B1-4D12-89B5-6D3F4B3F7559}" srcId="{C887B095-5F56-4383-B336-5048A0B7DB59}" destId="{A0A29536-F52C-42A1-952E-64D1F6C40650}" srcOrd="1" destOrd="0" parTransId="{B6679F04-A166-44CC-AD50-4F1F035F0240}" sibTransId="{82352FA8-8C83-48BF-A30D-AE6B5D245C63}"/>
    <dgm:cxn modelId="{681F267F-7A65-4A26-9821-217042E258D9}" srcId="{C887B095-5F56-4383-B336-5048A0B7DB59}" destId="{14014CD6-6772-4B44-8236-CA1BC113F4BF}" srcOrd="6" destOrd="0" parTransId="{C37B27BC-EBC2-4AD5-86DB-F739D6551F87}" sibTransId="{F3339DB3-8010-4716-82FA-CC93BCCF0E30}"/>
    <dgm:cxn modelId="{07504582-32A0-400A-9ADC-B2038D822366}" type="presOf" srcId="{D0C6CEBD-B0D8-4B3C-8D43-B7B4DE525733}" destId="{F90D8275-0C97-4673-B73E-19A6B1BC33CB}" srcOrd="0" destOrd="0" presId="urn:microsoft.com/office/officeart/2005/8/layout/hList1"/>
    <dgm:cxn modelId="{48DC7C85-2E69-4BE0-898F-A3F4315111A0}" srcId="{D536C95A-F731-4DC1-82A1-0264C87E81AD}" destId="{FCC3EDB8-97B8-4548-9F8C-EE44042450ED}" srcOrd="0" destOrd="0" parTransId="{8D3A2C1A-5CBE-4244-8B1D-632030379DD1}" sibTransId="{F13F32F5-4E2C-4A97-83D5-4EDD42CB481A}"/>
    <dgm:cxn modelId="{A97B0D8E-DD6A-4614-849D-E86BA2CF6CAD}" srcId="{F2333CCF-6B72-4559-B295-A9FF0D02BDD1}" destId="{42DA7B62-7654-422C-9D0F-8B820A38E41E}" srcOrd="3" destOrd="0" parTransId="{C023B059-E20B-4336-9D95-5127FB9DF1C3}" sibTransId="{F05B3C4C-AB72-45CE-ADFC-CA1867862F9F}"/>
    <dgm:cxn modelId="{2D319E90-72B5-41C7-87D1-FD3D0B7A9800}" srcId="{C0D4BF83-2EAA-4C42-9AAE-9921281651FA}" destId="{D0C6CEBD-B0D8-4B3C-8D43-B7B4DE525733}" srcOrd="0" destOrd="0" parTransId="{D96E7E11-C540-4D57-8423-C599863A0A86}" sibTransId="{0BAA4812-3AF6-43C8-B9C1-88B5705727C5}"/>
    <dgm:cxn modelId="{F893FA91-294D-40B3-BB60-F237ACDC9860}" srcId="{C0D4BF83-2EAA-4C42-9AAE-9921281651FA}" destId="{5BAC0BA2-553E-4BD4-A668-82CC8EFA7D7A}" srcOrd="1" destOrd="0" parTransId="{D5C0F0D7-FBF3-44EE-AF39-BDB3707F9835}" sibTransId="{AA207899-A5A8-4A30-981C-8D9795F15277}"/>
    <dgm:cxn modelId="{884FB692-5155-4622-A038-475B897DBC76}" type="presOf" srcId="{0E142266-DB7D-45BF-B621-29E37588A376}" destId="{114C0840-C66D-4C09-8216-A1401DC66FF9}" srcOrd="0" destOrd="4" presId="urn:microsoft.com/office/officeart/2005/8/layout/hList1"/>
    <dgm:cxn modelId="{CAA0A093-4F41-464F-AD8C-9232D4585AB5}" type="presOf" srcId="{A3B7AB25-F50F-4F24-B951-E0AB5573D3BF}" destId="{114C0840-C66D-4C09-8216-A1401DC66FF9}" srcOrd="0" destOrd="1" presId="urn:microsoft.com/office/officeart/2005/8/layout/hList1"/>
    <dgm:cxn modelId="{3F6B9699-F2CD-4173-8A78-C6880198D714}" srcId="{BBFDBDF4-D598-4584-8C60-4763929A2263}" destId="{E02C51C3-0CA2-4CFD-BCC8-715B0B7AF7A8}" srcOrd="0" destOrd="0" parTransId="{3AC0B365-1DAD-413F-BC14-741759AFE1B9}" sibTransId="{15DC2F7E-20C9-41A7-BF9E-0C3A51365E94}"/>
    <dgm:cxn modelId="{C50A869C-5C67-4ADB-9848-9CD5E63E0A08}" type="presOf" srcId="{C0D4BF83-2EAA-4C42-9AAE-9921281651FA}" destId="{7349F805-F624-45C8-980C-571D0473F4A7}" srcOrd="0" destOrd="0" presId="urn:microsoft.com/office/officeart/2005/8/layout/hList1"/>
    <dgm:cxn modelId="{53CF96A1-6E04-4907-B487-86BB16A7DE4A}" type="presOf" srcId="{D536C95A-F731-4DC1-82A1-0264C87E81AD}" destId="{D9734F64-F97C-479F-B310-463B00934280}" srcOrd="0" destOrd="0" presId="urn:microsoft.com/office/officeart/2005/8/layout/hList1"/>
    <dgm:cxn modelId="{26DA5BAB-56FA-4B17-AC67-2AAA81C44438}" srcId="{BBFDBDF4-D598-4584-8C60-4763929A2263}" destId="{53E39F12-38DF-425C-96EA-160BE0A2B6C2}" srcOrd="3" destOrd="0" parTransId="{6A18065C-A631-4D8D-A5A4-71794DD66EC5}" sibTransId="{9AAD5878-BF07-4061-9CF0-17A894527380}"/>
    <dgm:cxn modelId="{A27B21B2-98F5-4CB3-B6A7-D30B749830E3}" type="presOf" srcId="{3DB291C1-EB48-409C-97AC-896B1A18A894}" destId="{A0A88002-9306-4D90-99B0-DCE10B957872}" srcOrd="0" destOrd="2" presId="urn:microsoft.com/office/officeart/2005/8/layout/hList1"/>
    <dgm:cxn modelId="{D54BA4B2-DCCD-4103-A38A-6495500D5069}" type="presOf" srcId="{BE8F5B64-873B-4322-B423-ED3A357C0E1C}" destId="{35A95EA0-0F02-476B-B058-DFB38AB932B3}" srcOrd="0" destOrd="0" presId="urn:microsoft.com/office/officeart/2005/8/layout/hList1"/>
    <dgm:cxn modelId="{E322D8BB-F687-4F6A-9786-7AB9F946F6CC}" srcId="{BE8F5B64-873B-4322-B423-ED3A357C0E1C}" destId="{D536C95A-F731-4DC1-82A1-0264C87E81AD}" srcOrd="3" destOrd="0" parTransId="{40D9AF6B-C886-47F0-9C3E-861748BAB59A}" sibTransId="{A3FEE608-E157-4092-8C29-4E383D22435F}"/>
    <dgm:cxn modelId="{6EF66CC9-7E72-4097-8AF7-676D2C627953}" srcId="{C887B095-5F56-4383-B336-5048A0B7DB59}" destId="{10A7CF36-4D8A-4F63-9E97-0661969C98DE}" srcOrd="8" destOrd="0" parTransId="{99F32393-7E57-4FDD-913F-ACA431D9DA71}" sibTransId="{D3D63DBE-AFB2-4C81-9379-C46BA004AD44}"/>
    <dgm:cxn modelId="{6B6451CD-2301-427B-A124-A92ACB183650}" srcId="{C0D4BF83-2EAA-4C42-9AAE-9921281651FA}" destId="{7D24EA78-BC8E-4E0A-A124-D6514ADF5D18}" srcOrd="2" destOrd="0" parTransId="{7A2CB7A9-C0F4-4239-8665-F19FE10B4936}" sibTransId="{3CB64B93-FA3B-458B-AFCE-E359318B3F89}"/>
    <dgm:cxn modelId="{012A50CE-AA07-4026-99A7-B8968EECAA7F}" type="presOf" srcId="{F282B002-73B2-4F1A-8C99-D80C987ECE02}" destId="{A0A88002-9306-4D90-99B0-DCE10B957872}" srcOrd="0" destOrd="0" presId="urn:microsoft.com/office/officeart/2005/8/layout/hList1"/>
    <dgm:cxn modelId="{030F3FCF-C084-4354-ACC1-DCE43E130F50}" type="presOf" srcId="{A0A29536-F52C-42A1-952E-64D1F6C40650}" destId="{A0A88002-9306-4D90-99B0-DCE10B957872}" srcOrd="0" destOrd="1" presId="urn:microsoft.com/office/officeart/2005/8/layout/hList1"/>
    <dgm:cxn modelId="{DF2911D1-54E0-4595-A89C-1FE662D9897B}" type="presOf" srcId="{B3FB4FB8-C143-4D47-8DEF-94613EA3F74A}" destId="{A0A88002-9306-4D90-99B0-DCE10B957872}" srcOrd="0" destOrd="3" presId="urn:microsoft.com/office/officeart/2005/8/layout/hList1"/>
    <dgm:cxn modelId="{3EAED9D1-58CA-4DE3-B6C4-BBEF4D603AC2}" srcId="{BE8F5B64-873B-4322-B423-ED3A357C0E1C}" destId="{C887B095-5F56-4383-B336-5048A0B7DB59}" srcOrd="2" destOrd="0" parTransId="{79BB1DB6-2DDC-40E0-A111-927F4DE84350}" sibTransId="{667DA70C-605C-498D-8A75-F5DAE82EC1C3}"/>
    <dgm:cxn modelId="{8E9017D8-A983-459F-8FAF-51F17B6953E4}" type="presOf" srcId="{C4DA99A3-6146-4470-A961-4D1A454D53DC}" destId="{0EB447B3-FC58-4574-A35E-30DF01B82C9D}" srcOrd="0" destOrd="1" presId="urn:microsoft.com/office/officeart/2005/8/layout/hList1"/>
    <dgm:cxn modelId="{F745BAE7-BC01-41D7-8EE7-61257523EE0E}" type="presOf" srcId="{FCC3EDB8-97B8-4548-9F8C-EE44042450ED}" destId="{F5F86E15-E459-41EC-B47C-4ED3A24BF924}" srcOrd="0" destOrd="0" presId="urn:microsoft.com/office/officeart/2005/8/layout/hList1"/>
    <dgm:cxn modelId="{590169E9-C70B-4468-88D4-634B64397B48}" type="presOf" srcId="{451B98B7-0FA5-44EA-B2B2-3D2AF6581ECB}" destId="{A0A88002-9306-4D90-99B0-DCE10B957872}" srcOrd="0" destOrd="4" presId="urn:microsoft.com/office/officeart/2005/8/layout/hList1"/>
    <dgm:cxn modelId="{1C06F7EA-1F6B-421F-8C07-AFFEB4CC0503}" srcId="{BBFDBDF4-D598-4584-8C60-4763929A2263}" destId="{C4DA99A3-6146-4470-A961-4D1A454D53DC}" srcOrd="1" destOrd="0" parTransId="{185BEC90-6C40-4471-9D5F-F4C52340B5DF}" sibTransId="{3346C570-D229-40D8-A098-E45E7A8D18D0}"/>
    <dgm:cxn modelId="{1399F7EC-5BF9-49A0-9B92-20E373FEB184}" type="presOf" srcId="{42DA7B62-7654-422C-9D0F-8B820A38E41E}" destId="{114C0840-C66D-4C09-8216-A1401DC66FF9}" srcOrd="0" destOrd="3" presId="urn:microsoft.com/office/officeart/2005/8/layout/hList1"/>
    <dgm:cxn modelId="{F1294FF2-344C-4859-A66F-8DAD983C4DA0}" srcId="{C887B095-5F56-4383-B336-5048A0B7DB59}" destId="{B3FB4FB8-C143-4D47-8DEF-94613EA3F74A}" srcOrd="3" destOrd="0" parTransId="{624039D7-6F5B-45F7-935B-108807B495E9}" sibTransId="{E0951BDA-D983-46C9-AB07-5F283D477C16}"/>
    <dgm:cxn modelId="{A9C78FF7-DFC7-4440-992A-64ACBBD19E46}" srcId="{BBFDBDF4-D598-4584-8C60-4763929A2263}" destId="{27BF27B5-95BC-4A14-A256-7F19450CF505}" srcOrd="2" destOrd="0" parTransId="{429B7532-AAB8-49C3-AFB6-F7AE8B74C58D}" sibTransId="{E3C79B3A-96DE-4DCC-8684-73F639D9BC5B}"/>
    <dgm:cxn modelId="{D2B105FA-4AFB-45E8-9F60-6AB75C7BA5C5}" type="presOf" srcId="{5BAC0BA2-553E-4BD4-A668-82CC8EFA7D7A}" destId="{F90D8275-0C97-4673-B73E-19A6B1BC33CB}" srcOrd="0" destOrd="1" presId="urn:microsoft.com/office/officeart/2005/8/layout/hList1"/>
    <dgm:cxn modelId="{8FECB2FD-2970-4444-8054-D1AE464B8857}" type="presOf" srcId="{BBFDBDF4-D598-4584-8C60-4763929A2263}" destId="{06EA3710-F100-490A-B63E-7BCBA3634BF4}" srcOrd="0" destOrd="0" presId="urn:microsoft.com/office/officeart/2005/8/layout/hList1"/>
    <dgm:cxn modelId="{766D39FE-A6C9-4E08-A34A-5919B46590AF}" srcId="{F2333CCF-6B72-4559-B295-A9FF0D02BDD1}" destId="{A3B7AB25-F50F-4F24-B951-E0AB5573D3BF}" srcOrd="1" destOrd="0" parTransId="{9C8FC852-DE3D-4D06-BADA-81006B4D5D86}" sibTransId="{5E151D7F-FD3D-425B-AFFB-B054BFDB78D9}"/>
    <dgm:cxn modelId="{45F8814F-6244-4D13-8767-877425F5C2D1}" type="presParOf" srcId="{35A95EA0-0F02-476B-B058-DFB38AB932B3}" destId="{E4E995A9-9DF0-4179-ACC9-7299DA34F4F4}" srcOrd="0" destOrd="0" presId="urn:microsoft.com/office/officeart/2005/8/layout/hList1"/>
    <dgm:cxn modelId="{1CB7F12E-6A7C-4CBD-A9F9-9FB2F15BA207}" type="presParOf" srcId="{E4E995A9-9DF0-4179-ACC9-7299DA34F4F4}" destId="{06EA3710-F100-490A-B63E-7BCBA3634BF4}" srcOrd="0" destOrd="0" presId="urn:microsoft.com/office/officeart/2005/8/layout/hList1"/>
    <dgm:cxn modelId="{2D7ADE2C-8D32-4E68-9D39-2233F6702934}" type="presParOf" srcId="{E4E995A9-9DF0-4179-ACC9-7299DA34F4F4}" destId="{0EB447B3-FC58-4574-A35E-30DF01B82C9D}" srcOrd="1" destOrd="0" presId="urn:microsoft.com/office/officeart/2005/8/layout/hList1"/>
    <dgm:cxn modelId="{52F17164-C37C-41FE-B963-5F3960300602}" type="presParOf" srcId="{35A95EA0-0F02-476B-B058-DFB38AB932B3}" destId="{2EB3C882-D674-4637-BA3C-61DDF7B1C4E6}" srcOrd="1" destOrd="0" presId="urn:microsoft.com/office/officeart/2005/8/layout/hList1"/>
    <dgm:cxn modelId="{54E20A29-5460-4A55-A797-C9507F4FB946}" type="presParOf" srcId="{35A95EA0-0F02-476B-B058-DFB38AB932B3}" destId="{113D6407-AD5F-4439-A27A-87B5A6D331B7}" srcOrd="2" destOrd="0" presId="urn:microsoft.com/office/officeart/2005/8/layout/hList1"/>
    <dgm:cxn modelId="{A31AF1EA-35D4-4BA6-BFAC-D3943746F878}" type="presParOf" srcId="{113D6407-AD5F-4439-A27A-87B5A6D331B7}" destId="{7349F805-F624-45C8-980C-571D0473F4A7}" srcOrd="0" destOrd="0" presId="urn:microsoft.com/office/officeart/2005/8/layout/hList1"/>
    <dgm:cxn modelId="{95C2955B-0EC7-4EC4-ACA6-F88B2B6CC624}" type="presParOf" srcId="{113D6407-AD5F-4439-A27A-87B5A6D331B7}" destId="{F90D8275-0C97-4673-B73E-19A6B1BC33CB}" srcOrd="1" destOrd="0" presId="urn:microsoft.com/office/officeart/2005/8/layout/hList1"/>
    <dgm:cxn modelId="{1767EBB3-2916-4829-8A1C-CC6563823779}" type="presParOf" srcId="{35A95EA0-0F02-476B-B058-DFB38AB932B3}" destId="{03153B2F-427F-46DD-9D4A-33603998475A}" srcOrd="3" destOrd="0" presId="urn:microsoft.com/office/officeart/2005/8/layout/hList1"/>
    <dgm:cxn modelId="{48EABE4D-8EA0-48A6-8C19-9DF07D9FADF2}" type="presParOf" srcId="{35A95EA0-0F02-476B-B058-DFB38AB932B3}" destId="{26F03594-43D2-4667-8407-F083E0E1F8CF}" srcOrd="4" destOrd="0" presId="urn:microsoft.com/office/officeart/2005/8/layout/hList1"/>
    <dgm:cxn modelId="{BB7DCE3F-698F-4E19-91ED-CF37EF82E1FE}" type="presParOf" srcId="{26F03594-43D2-4667-8407-F083E0E1F8CF}" destId="{542E6DCB-5772-4A41-B9F3-01C7F5078CF7}" srcOrd="0" destOrd="0" presId="urn:microsoft.com/office/officeart/2005/8/layout/hList1"/>
    <dgm:cxn modelId="{279D3D3A-E11C-4F07-A945-B3389BDC5BC3}" type="presParOf" srcId="{26F03594-43D2-4667-8407-F083E0E1F8CF}" destId="{A0A88002-9306-4D90-99B0-DCE10B957872}" srcOrd="1" destOrd="0" presId="urn:microsoft.com/office/officeart/2005/8/layout/hList1"/>
    <dgm:cxn modelId="{B261A8E4-B8B7-4445-824C-BE0CF472E57C}" type="presParOf" srcId="{35A95EA0-0F02-476B-B058-DFB38AB932B3}" destId="{45B07646-AB88-4D2B-87C9-F52EAA1BC68B}" srcOrd="5" destOrd="0" presId="urn:microsoft.com/office/officeart/2005/8/layout/hList1"/>
    <dgm:cxn modelId="{5B2AC00A-ACA5-4B6C-9168-36F7912C8741}" type="presParOf" srcId="{35A95EA0-0F02-476B-B058-DFB38AB932B3}" destId="{29FD8BD8-1C75-40AD-AF76-914EBE6B34BD}" srcOrd="6" destOrd="0" presId="urn:microsoft.com/office/officeart/2005/8/layout/hList1"/>
    <dgm:cxn modelId="{D653EAC4-7453-4D88-9280-E62392272180}" type="presParOf" srcId="{29FD8BD8-1C75-40AD-AF76-914EBE6B34BD}" destId="{D9734F64-F97C-479F-B310-463B00934280}" srcOrd="0" destOrd="0" presId="urn:microsoft.com/office/officeart/2005/8/layout/hList1"/>
    <dgm:cxn modelId="{6BF4C367-51C5-4F79-A83F-E43474A98F0E}" type="presParOf" srcId="{29FD8BD8-1C75-40AD-AF76-914EBE6B34BD}" destId="{F5F86E15-E459-41EC-B47C-4ED3A24BF924}" srcOrd="1" destOrd="0" presId="urn:microsoft.com/office/officeart/2005/8/layout/hList1"/>
    <dgm:cxn modelId="{F86896D2-845C-44A6-AB36-29DCEF12E871}" type="presParOf" srcId="{35A95EA0-0F02-476B-B058-DFB38AB932B3}" destId="{594ADFF1-19E8-4EFB-88FC-EB1FF582CD81}" srcOrd="7" destOrd="0" presId="urn:microsoft.com/office/officeart/2005/8/layout/hList1"/>
    <dgm:cxn modelId="{2F4FB5F8-C488-405B-8F91-D326C03642FA}" type="presParOf" srcId="{35A95EA0-0F02-476B-B058-DFB38AB932B3}" destId="{39B36F87-5D5D-4D71-8954-DEDBD815EFE8}" srcOrd="8" destOrd="0" presId="urn:microsoft.com/office/officeart/2005/8/layout/hList1"/>
    <dgm:cxn modelId="{CF6A78FD-5476-457C-8B03-EA7D5D08DD04}" type="presParOf" srcId="{39B36F87-5D5D-4D71-8954-DEDBD815EFE8}" destId="{A8FF7E9A-79C4-41D4-A782-8EC96612475B}" srcOrd="0" destOrd="0" presId="urn:microsoft.com/office/officeart/2005/8/layout/hList1"/>
    <dgm:cxn modelId="{AC6C3173-2A74-43F6-8C07-9103FCF07B96}" type="presParOf" srcId="{39B36F87-5D5D-4D71-8954-DEDBD815EFE8}" destId="{114C0840-C66D-4C09-8216-A1401DC66FF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53AA4D-8430-4268-AC1D-5FB1826837E2}"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E24864FB-15EF-46BC-9BDE-7BEDCBDC35FF}">
      <dgm:prSet phldrT="[Text]" custT="1"/>
      <dgm:spPr/>
      <dgm:t>
        <a:bodyPr/>
        <a:lstStyle/>
        <a:p>
          <a:r>
            <a:rPr lang="es-GT" sz="1600" dirty="0" err="1"/>
            <a:t>Source</a:t>
          </a:r>
          <a:r>
            <a:rPr lang="es-GT" sz="1600" dirty="0"/>
            <a:t> Port: 2044</a:t>
          </a:r>
          <a:endParaRPr lang="en-US" sz="1600" dirty="0"/>
        </a:p>
      </dgm:t>
    </dgm:pt>
    <dgm:pt modelId="{8A0D4771-3A00-4BD8-84CB-B4730364FA30}" type="parTrans" cxnId="{B96EA558-E7FB-4406-BC1F-436D0B5F6BAA}">
      <dgm:prSet/>
      <dgm:spPr/>
      <dgm:t>
        <a:bodyPr/>
        <a:lstStyle/>
        <a:p>
          <a:endParaRPr lang="en-US" sz="1600"/>
        </a:p>
      </dgm:t>
    </dgm:pt>
    <dgm:pt modelId="{01B052D3-C048-4FBC-ABE6-528F524B4672}" type="sibTrans" cxnId="{B96EA558-E7FB-4406-BC1F-436D0B5F6BAA}">
      <dgm:prSet/>
      <dgm:spPr/>
      <dgm:t>
        <a:bodyPr/>
        <a:lstStyle/>
        <a:p>
          <a:endParaRPr lang="en-US" sz="1600"/>
        </a:p>
      </dgm:t>
    </dgm:pt>
    <dgm:pt modelId="{8C2EA59C-27F7-4895-AB93-CCEE5F8D7C8B}">
      <dgm:prSet phldrT="[Text]" custT="1"/>
      <dgm:spPr/>
      <dgm:t>
        <a:bodyPr/>
        <a:lstStyle/>
        <a:p>
          <a:r>
            <a:rPr lang="es-GT" sz="1600" dirty="0" err="1"/>
            <a:t>Destination</a:t>
          </a:r>
          <a:r>
            <a:rPr lang="es-GT" sz="1600" dirty="0"/>
            <a:t> Port: 2044</a:t>
          </a:r>
          <a:endParaRPr lang="en-US" sz="1600" dirty="0"/>
        </a:p>
      </dgm:t>
    </dgm:pt>
    <dgm:pt modelId="{7776A238-029B-402F-B178-176E32534E2D}" type="parTrans" cxnId="{5B887447-95A6-4400-BE96-745B6EB15A75}">
      <dgm:prSet/>
      <dgm:spPr/>
      <dgm:t>
        <a:bodyPr/>
        <a:lstStyle/>
        <a:p>
          <a:endParaRPr lang="en-US" sz="1600"/>
        </a:p>
      </dgm:t>
    </dgm:pt>
    <dgm:pt modelId="{D99E2411-0E46-4065-AACA-2515707AF9E4}" type="sibTrans" cxnId="{5B887447-95A6-4400-BE96-745B6EB15A75}">
      <dgm:prSet/>
      <dgm:spPr/>
      <dgm:t>
        <a:bodyPr/>
        <a:lstStyle/>
        <a:p>
          <a:endParaRPr lang="en-US" sz="1600"/>
        </a:p>
      </dgm:t>
    </dgm:pt>
    <dgm:pt modelId="{7A761961-942A-44D7-8A8A-34FDA564F393}">
      <dgm:prSet phldrT="[Text]" custT="1"/>
      <dgm:spPr/>
      <dgm:t>
        <a:bodyPr/>
        <a:lstStyle/>
        <a:p>
          <a:r>
            <a:rPr lang="es-GT" sz="1600" dirty="0" err="1"/>
            <a:t>Length</a:t>
          </a:r>
          <a:r>
            <a:rPr lang="es-GT" sz="1600" dirty="0"/>
            <a:t>: 19</a:t>
          </a:r>
          <a:endParaRPr lang="en-US" sz="1600" dirty="0"/>
        </a:p>
      </dgm:t>
    </dgm:pt>
    <dgm:pt modelId="{CFC325D1-5C5B-42F9-837E-BB153FAE061B}" type="parTrans" cxnId="{5015A686-9C4C-4AD8-868D-5DF8D4835D73}">
      <dgm:prSet/>
      <dgm:spPr/>
      <dgm:t>
        <a:bodyPr/>
        <a:lstStyle/>
        <a:p>
          <a:endParaRPr lang="en-US" sz="1600"/>
        </a:p>
      </dgm:t>
    </dgm:pt>
    <dgm:pt modelId="{77408D0B-8ABF-49EC-99AA-333681C933C2}" type="sibTrans" cxnId="{5015A686-9C4C-4AD8-868D-5DF8D4835D73}">
      <dgm:prSet/>
      <dgm:spPr/>
      <dgm:t>
        <a:bodyPr/>
        <a:lstStyle/>
        <a:p>
          <a:endParaRPr lang="en-US" sz="1600"/>
        </a:p>
      </dgm:t>
    </dgm:pt>
    <dgm:pt modelId="{77A98AE8-EB86-4866-865B-FA17589F2FDF}">
      <dgm:prSet phldrT="[Text]" custT="1"/>
      <dgm:spPr/>
      <dgm:t>
        <a:bodyPr/>
        <a:lstStyle/>
        <a:p>
          <a:r>
            <a:rPr lang="es-GT" sz="1600" dirty="0" err="1"/>
            <a:t>Checksum</a:t>
          </a:r>
          <a:r>
            <a:rPr lang="es-GT" sz="1600" dirty="0"/>
            <a:t>: 0xfc3f</a:t>
          </a:r>
          <a:endParaRPr lang="en-US" sz="1600" dirty="0"/>
        </a:p>
      </dgm:t>
    </dgm:pt>
    <dgm:pt modelId="{605411D3-2F92-4A95-8D46-F829E737E84B}" type="parTrans" cxnId="{1DB20BB8-04BE-473C-A648-F343562B1A80}">
      <dgm:prSet/>
      <dgm:spPr/>
      <dgm:t>
        <a:bodyPr/>
        <a:lstStyle/>
        <a:p>
          <a:endParaRPr lang="en-US" sz="1600"/>
        </a:p>
      </dgm:t>
    </dgm:pt>
    <dgm:pt modelId="{E982245E-9379-4DC5-B7D6-BEA406E5B1E5}" type="sibTrans" cxnId="{1DB20BB8-04BE-473C-A648-F343562B1A80}">
      <dgm:prSet/>
      <dgm:spPr/>
      <dgm:t>
        <a:bodyPr/>
        <a:lstStyle/>
        <a:p>
          <a:endParaRPr lang="en-US" sz="1600"/>
        </a:p>
      </dgm:t>
    </dgm:pt>
    <dgm:pt modelId="{09E06072-8399-460F-B846-778DD930F5FA}">
      <dgm:prSet phldrT="[Text]" custT="1"/>
      <dgm:spPr/>
      <dgm:t>
        <a:bodyPr/>
        <a:lstStyle/>
        <a:p>
          <a:r>
            <a:rPr lang="es-GT" sz="1600" dirty="0"/>
            <a:t>Data:</a:t>
          </a:r>
          <a:r>
            <a:rPr lang="en-US" sz="1600" dirty="0"/>
            <a:t>RTU1 LED1 1</a:t>
          </a:r>
        </a:p>
      </dgm:t>
    </dgm:pt>
    <dgm:pt modelId="{EF75A7B5-8CFF-40A8-A31B-88C02657CD70}" type="parTrans" cxnId="{67AC99EB-547A-40E7-9C84-D368991114C3}">
      <dgm:prSet/>
      <dgm:spPr/>
      <dgm:t>
        <a:bodyPr/>
        <a:lstStyle/>
        <a:p>
          <a:endParaRPr lang="en-US" sz="1600"/>
        </a:p>
      </dgm:t>
    </dgm:pt>
    <dgm:pt modelId="{A8E71834-F3F3-45B3-B7BD-0A450DB07EA4}" type="sibTrans" cxnId="{67AC99EB-547A-40E7-9C84-D368991114C3}">
      <dgm:prSet/>
      <dgm:spPr/>
      <dgm:t>
        <a:bodyPr/>
        <a:lstStyle/>
        <a:p>
          <a:endParaRPr lang="en-US" sz="1600"/>
        </a:p>
      </dgm:t>
    </dgm:pt>
    <dgm:pt modelId="{6DFDE98F-6B4F-4AF7-BCBB-EEF0D5743452}" type="pres">
      <dgm:prSet presAssocID="{6553AA4D-8430-4268-AC1D-5FB1826837E2}" presName="diagram" presStyleCnt="0">
        <dgm:presLayoutVars>
          <dgm:dir/>
          <dgm:resizeHandles val="exact"/>
        </dgm:presLayoutVars>
      </dgm:prSet>
      <dgm:spPr/>
    </dgm:pt>
    <dgm:pt modelId="{93F5F749-BB4D-4D2E-9C2D-F681B6B5271E}" type="pres">
      <dgm:prSet presAssocID="{E24864FB-15EF-46BC-9BDE-7BEDCBDC35FF}" presName="node" presStyleLbl="node1" presStyleIdx="0" presStyleCnt="5">
        <dgm:presLayoutVars>
          <dgm:bulletEnabled val="1"/>
        </dgm:presLayoutVars>
      </dgm:prSet>
      <dgm:spPr/>
    </dgm:pt>
    <dgm:pt modelId="{5CEA6537-36DD-4364-9EED-E71BA8705B2E}" type="pres">
      <dgm:prSet presAssocID="{01B052D3-C048-4FBC-ABE6-528F524B4672}" presName="sibTrans" presStyleCnt="0"/>
      <dgm:spPr/>
    </dgm:pt>
    <dgm:pt modelId="{DD02CEB0-A4B2-4E16-8253-1B0EF6D3A213}" type="pres">
      <dgm:prSet presAssocID="{8C2EA59C-27F7-4895-AB93-CCEE5F8D7C8B}" presName="node" presStyleLbl="node1" presStyleIdx="1" presStyleCnt="5">
        <dgm:presLayoutVars>
          <dgm:bulletEnabled val="1"/>
        </dgm:presLayoutVars>
      </dgm:prSet>
      <dgm:spPr/>
    </dgm:pt>
    <dgm:pt modelId="{C7EBC2F2-BB77-4648-8C1B-7491CAF860B0}" type="pres">
      <dgm:prSet presAssocID="{D99E2411-0E46-4065-AACA-2515707AF9E4}" presName="sibTrans" presStyleCnt="0"/>
      <dgm:spPr/>
    </dgm:pt>
    <dgm:pt modelId="{D5CCAA1C-A44C-4A5E-9FCB-3943A2F8C496}" type="pres">
      <dgm:prSet presAssocID="{7A761961-942A-44D7-8A8A-34FDA564F393}" presName="node" presStyleLbl="node1" presStyleIdx="2" presStyleCnt="5">
        <dgm:presLayoutVars>
          <dgm:bulletEnabled val="1"/>
        </dgm:presLayoutVars>
      </dgm:prSet>
      <dgm:spPr/>
    </dgm:pt>
    <dgm:pt modelId="{E8703F7B-79A5-432C-800F-BFC1F0C965DA}" type="pres">
      <dgm:prSet presAssocID="{77408D0B-8ABF-49EC-99AA-333681C933C2}" presName="sibTrans" presStyleCnt="0"/>
      <dgm:spPr/>
    </dgm:pt>
    <dgm:pt modelId="{D67DB500-B473-4AB1-BE9B-D3396DC1DEAC}" type="pres">
      <dgm:prSet presAssocID="{77A98AE8-EB86-4866-865B-FA17589F2FDF}" presName="node" presStyleLbl="node1" presStyleIdx="3" presStyleCnt="5">
        <dgm:presLayoutVars>
          <dgm:bulletEnabled val="1"/>
        </dgm:presLayoutVars>
      </dgm:prSet>
      <dgm:spPr/>
    </dgm:pt>
    <dgm:pt modelId="{E8DF1086-5214-4FD3-95E0-4D208A436E9C}" type="pres">
      <dgm:prSet presAssocID="{E982245E-9379-4DC5-B7D6-BEA406E5B1E5}" presName="sibTrans" presStyleCnt="0"/>
      <dgm:spPr/>
    </dgm:pt>
    <dgm:pt modelId="{386694C4-9832-46E2-85C2-62E355EE54CF}" type="pres">
      <dgm:prSet presAssocID="{09E06072-8399-460F-B846-778DD930F5FA}" presName="node" presStyleLbl="node1" presStyleIdx="4" presStyleCnt="5">
        <dgm:presLayoutVars>
          <dgm:bulletEnabled val="1"/>
        </dgm:presLayoutVars>
      </dgm:prSet>
      <dgm:spPr/>
    </dgm:pt>
  </dgm:ptLst>
  <dgm:cxnLst>
    <dgm:cxn modelId="{AA0DEA17-30AC-47D8-B9BA-016A70678EE9}" type="presOf" srcId="{7A761961-942A-44D7-8A8A-34FDA564F393}" destId="{D5CCAA1C-A44C-4A5E-9FCB-3943A2F8C496}" srcOrd="0" destOrd="0" presId="urn:microsoft.com/office/officeart/2005/8/layout/default"/>
    <dgm:cxn modelId="{90F13737-7D4C-44DC-9EF1-23D0ED3B0434}" type="presOf" srcId="{8C2EA59C-27F7-4895-AB93-CCEE5F8D7C8B}" destId="{DD02CEB0-A4B2-4E16-8253-1B0EF6D3A213}" srcOrd="0" destOrd="0" presId="urn:microsoft.com/office/officeart/2005/8/layout/default"/>
    <dgm:cxn modelId="{6A94E33E-6BB9-4C3B-8F3D-4E50A08DCBC2}" type="presOf" srcId="{77A98AE8-EB86-4866-865B-FA17589F2FDF}" destId="{D67DB500-B473-4AB1-BE9B-D3396DC1DEAC}" srcOrd="0" destOrd="0" presId="urn:microsoft.com/office/officeart/2005/8/layout/default"/>
    <dgm:cxn modelId="{C04B7966-DB23-42DB-AD19-FC25D7D4770F}" type="presOf" srcId="{6553AA4D-8430-4268-AC1D-5FB1826837E2}" destId="{6DFDE98F-6B4F-4AF7-BCBB-EEF0D5743452}" srcOrd="0" destOrd="0" presId="urn:microsoft.com/office/officeart/2005/8/layout/default"/>
    <dgm:cxn modelId="{5B887447-95A6-4400-BE96-745B6EB15A75}" srcId="{6553AA4D-8430-4268-AC1D-5FB1826837E2}" destId="{8C2EA59C-27F7-4895-AB93-CCEE5F8D7C8B}" srcOrd="1" destOrd="0" parTransId="{7776A238-029B-402F-B178-176E32534E2D}" sibTransId="{D99E2411-0E46-4065-AACA-2515707AF9E4}"/>
    <dgm:cxn modelId="{4D0C6C4C-964D-4EC9-A4BB-B93C77E1FB3B}" type="presOf" srcId="{E24864FB-15EF-46BC-9BDE-7BEDCBDC35FF}" destId="{93F5F749-BB4D-4D2E-9C2D-F681B6B5271E}" srcOrd="0" destOrd="0" presId="urn:microsoft.com/office/officeart/2005/8/layout/default"/>
    <dgm:cxn modelId="{0F181578-4C75-4353-94C3-294A56F42DF3}" type="presOf" srcId="{09E06072-8399-460F-B846-778DD930F5FA}" destId="{386694C4-9832-46E2-85C2-62E355EE54CF}" srcOrd="0" destOrd="0" presId="urn:microsoft.com/office/officeart/2005/8/layout/default"/>
    <dgm:cxn modelId="{B96EA558-E7FB-4406-BC1F-436D0B5F6BAA}" srcId="{6553AA4D-8430-4268-AC1D-5FB1826837E2}" destId="{E24864FB-15EF-46BC-9BDE-7BEDCBDC35FF}" srcOrd="0" destOrd="0" parTransId="{8A0D4771-3A00-4BD8-84CB-B4730364FA30}" sibTransId="{01B052D3-C048-4FBC-ABE6-528F524B4672}"/>
    <dgm:cxn modelId="{5015A686-9C4C-4AD8-868D-5DF8D4835D73}" srcId="{6553AA4D-8430-4268-AC1D-5FB1826837E2}" destId="{7A761961-942A-44D7-8A8A-34FDA564F393}" srcOrd="2" destOrd="0" parTransId="{CFC325D1-5C5B-42F9-837E-BB153FAE061B}" sibTransId="{77408D0B-8ABF-49EC-99AA-333681C933C2}"/>
    <dgm:cxn modelId="{1DB20BB8-04BE-473C-A648-F343562B1A80}" srcId="{6553AA4D-8430-4268-AC1D-5FB1826837E2}" destId="{77A98AE8-EB86-4866-865B-FA17589F2FDF}" srcOrd="3" destOrd="0" parTransId="{605411D3-2F92-4A95-8D46-F829E737E84B}" sibTransId="{E982245E-9379-4DC5-B7D6-BEA406E5B1E5}"/>
    <dgm:cxn modelId="{67AC99EB-547A-40E7-9C84-D368991114C3}" srcId="{6553AA4D-8430-4268-AC1D-5FB1826837E2}" destId="{09E06072-8399-460F-B846-778DD930F5FA}" srcOrd="4" destOrd="0" parTransId="{EF75A7B5-8CFF-40A8-A31B-88C02657CD70}" sibTransId="{A8E71834-F3F3-45B3-B7BD-0A450DB07EA4}"/>
    <dgm:cxn modelId="{D161DB40-7072-4D0F-99C2-201ED9C922D6}" type="presParOf" srcId="{6DFDE98F-6B4F-4AF7-BCBB-EEF0D5743452}" destId="{93F5F749-BB4D-4D2E-9C2D-F681B6B5271E}" srcOrd="0" destOrd="0" presId="urn:microsoft.com/office/officeart/2005/8/layout/default"/>
    <dgm:cxn modelId="{66FA52C2-7EAA-4A1F-94B6-99E28AC7BF69}" type="presParOf" srcId="{6DFDE98F-6B4F-4AF7-BCBB-EEF0D5743452}" destId="{5CEA6537-36DD-4364-9EED-E71BA8705B2E}" srcOrd="1" destOrd="0" presId="urn:microsoft.com/office/officeart/2005/8/layout/default"/>
    <dgm:cxn modelId="{476D3081-EECA-4371-84CE-B3FB8924C5EB}" type="presParOf" srcId="{6DFDE98F-6B4F-4AF7-BCBB-EEF0D5743452}" destId="{DD02CEB0-A4B2-4E16-8253-1B0EF6D3A213}" srcOrd="2" destOrd="0" presId="urn:microsoft.com/office/officeart/2005/8/layout/default"/>
    <dgm:cxn modelId="{99402BF4-9257-4BE2-9DCB-7B366889EBA8}" type="presParOf" srcId="{6DFDE98F-6B4F-4AF7-BCBB-EEF0D5743452}" destId="{C7EBC2F2-BB77-4648-8C1B-7491CAF860B0}" srcOrd="3" destOrd="0" presId="urn:microsoft.com/office/officeart/2005/8/layout/default"/>
    <dgm:cxn modelId="{FAF32638-F5E0-4B98-B4A8-09629F9B939C}" type="presParOf" srcId="{6DFDE98F-6B4F-4AF7-BCBB-EEF0D5743452}" destId="{D5CCAA1C-A44C-4A5E-9FCB-3943A2F8C496}" srcOrd="4" destOrd="0" presId="urn:microsoft.com/office/officeart/2005/8/layout/default"/>
    <dgm:cxn modelId="{9B51B460-622F-4C83-A362-2EC48144CE1D}" type="presParOf" srcId="{6DFDE98F-6B4F-4AF7-BCBB-EEF0D5743452}" destId="{E8703F7B-79A5-432C-800F-BFC1F0C965DA}" srcOrd="5" destOrd="0" presId="urn:microsoft.com/office/officeart/2005/8/layout/default"/>
    <dgm:cxn modelId="{9503087E-0808-40B4-A24C-0877E8E368E6}" type="presParOf" srcId="{6DFDE98F-6B4F-4AF7-BCBB-EEF0D5743452}" destId="{D67DB500-B473-4AB1-BE9B-D3396DC1DEAC}" srcOrd="6" destOrd="0" presId="urn:microsoft.com/office/officeart/2005/8/layout/default"/>
    <dgm:cxn modelId="{E0070213-2AD2-436F-AA02-65C081DA85ED}" type="presParOf" srcId="{6DFDE98F-6B4F-4AF7-BCBB-EEF0D5743452}" destId="{E8DF1086-5214-4FD3-95E0-4D208A436E9C}" srcOrd="7" destOrd="0" presId="urn:microsoft.com/office/officeart/2005/8/layout/default"/>
    <dgm:cxn modelId="{8BF8BC08-0294-4600-A9B5-07D97B582A2C}" type="presParOf" srcId="{6DFDE98F-6B4F-4AF7-BCBB-EEF0D5743452}" destId="{386694C4-9832-46E2-85C2-62E355EE54C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53AA4D-8430-4268-AC1D-5FB1826837E2}"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E24864FB-15EF-46BC-9BDE-7BEDCBDC35FF}">
      <dgm:prSet phldrT="[Text]" custT="1"/>
      <dgm:spPr/>
      <dgm:t>
        <a:bodyPr/>
        <a:lstStyle/>
        <a:p>
          <a:r>
            <a:rPr lang="es-GT" sz="1600" dirty="0" err="1"/>
            <a:t>Source</a:t>
          </a:r>
          <a:r>
            <a:rPr lang="es-GT" sz="1600" dirty="0"/>
            <a:t> Port: 2044</a:t>
          </a:r>
          <a:endParaRPr lang="en-US" sz="1600" dirty="0"/>
        </a:p>
      </dgm:t>
    </dgm:pt>
    <dgm:pt modelId="{8A0D4771-3A00-4BD8-84CB-B4730364FA30}" type="parTrans" cxnId="{B96EA558-E7FB-4406-BC1F-436D0B5F6BAA}">
      <dgm:prSet/>
      <dgm:spPr/>
      <dgm:t>
        <a:bodyPr/>
        <a:lstStyle/>
        <a:p>
          <a:endParaRPr lang="en-US" sz="1600"/>
        </a:p>
      </dgm:t>
    </dgm:pt>
    <dgm:pt modelId="{01B052D3-C048-4FBC-ABE6-528F524B4672}" type="sibTrans" cxnId="{B96EA558-E7FB-4406-BC1F-436D0B5F6BAA}">
      <dgm:prSet/>
      <dgm:spPr/>
      <dgm:t>
        <a:bodyPr/>
        <a:lstStyle/>
        <a:p>
          <a:endParaRPr lang="en-US" sz="1600"/>
        </a:p>
      </dgm:t>
    </dgm:pt>
    <dgm:pt modelId="{8C2EA59C-27F7-4895-AB93-CCEE5F8D7C8B}">
      <dgm:prSet phldrT="[Text]" custT="1"/>
      <dgm:spPr/>
      <dgm:t>
        <a:bodyPr/>
        <a:lstStyle/>
        <a:p>
          <a:r>
            <a:rPr lang="es-GT" sz="1600" dirty="0" err="1"/>
            <a:t>Destination</a:t>
          </a:r>
          <a:r>
            <a:rPr lang="es-GT" sz="1600" dirty="0"/>
            <a:t> Port: 2044</a:t>
          </a:r>
          <a:endParaRPr lang="en-US" sz="1600" dirty="0"/>
        </a:p>
      </dgm:t>
    </dgm:pt>
    <dgm:pt modelId="{7776A238-029B-402F-B178-176E32534E2D}" type="parTrans" cxnId="{5B887447-95A6-4400-BE96-745B6EB15A75}">
      <dgm:prSet/>
      <dgm:spPr/>
      <dgm:t>
        <a:bodyPr/>
        <a:lstStyle/>
        <a:p>
          <a:endParaRPr lang="en-US" sz="1600"/>
        </a:p>
      </dgm:t>
    </dgm:pt>
    <dgm:pt modelId="{D99E2411-0E46-4065-AACA-2515707AF9E4}" type="sibTrans" cxnId="{5B887447-95A6-4400-BE96-745B6EB15A75}">
      <dgm:prSet/>
      <dgm:spPr/>
      <dgm:t>
        <a:bodyPr/>
        <a:lstStyle/>
        <a:p>
          <a:endParaRPr lang="en-US" sz="1600"/>
        </a:p>
      </dgm:t>
    </dgm:pt>
    <dgm:pt modelId="{7A761961-942A-44D7-8A8A-34FDA564F393}">
      <dgm:prSet phldrT="[Text]" custT="1"/>
      <dgm:spPr/>
      <dgm:t>
        <a:bodyPr/>
        <a:lstStyle/>
        <a:p>
          <a:r>
            <a:rPr lang="es-GT" sz="1600" dirty="0" err="1"/>
            <a:t>Length</a:t>
          </a:r>
          <a:r>
            <a:rPr lang="es-GT" sz="1600" dirty="0"/>
            <a:t>: 100</a:t>
          </a:r>
          <a:endParaRPr lang="en-US" sz="1600" dirty="0"/>
        </a:p>
      </dgm:t>
    </dgm:pt>
    <dgm:pt modelId="{CFC325D1-5C5B-42F9-837E-BB153FAE061B}" type="parTrans" cxnId="{5015A686-9C4C-4AD8-868D-5DF8D4835D73}">
      <dgm:prSet/>
      <dgm:spPr/>
      <dgm:t>
        <a:bodyPr/>
        <a:lstStyle/>
        <a:p>
          <a:endParaRPr lang="en-US" sz="1600"/>
        </a:p>
      </dgm:t>
    </dgm:pt>
    <dgm:pt modelId="{77408D0B-8ABF-49EC-99AA-333681C933C2}" type="sibTrans" cxnId="{5015A686-9C4C-4AD8-868D-5DF8D4835D73}">
      <dgm:prSet/>
      <dgm:spPr/>
      <dgm:t>
        <a:bodyPr/>
        <a:lstStyle/>
        <a:p>
          <a:endParaRPr lang="en-US" sz="1600"/>
        </a:p>
      </dgm:t>
    </dgm:pt>
    <dgm:pt modelId="{77A98AE8-EB86-4866-865B-FA17589F2FDF}">
      <dgm:prSet phldrT="[Text]" custT="1"/>
      <dgm:spPr/>
      <dgm:t>
        <a:bodyPr/>
        <a:lstStyle/>
        <a:p>
          <a:r>
            <a:rPr lang="es-GT" sz="1600" dirty="0" err="1"/>
            <a:t>Checksum</a:t>
          </a:r>
          <a:r>
            <a:rPr lang="es-GT" sz="1600" dirty="0"/>
            <a:t>: 0x62aa</a:t>
          </a:r>
          <a:endParaRPr lang="en-US" sz="1600" dirty="0"/>
        </a:p>
      </dgm:t>
    </dgm:pt>
    <dgm:pt modelId="{605411D3-2F92-4A95-8D46-F829E737E84B}" type="parTrans" cxnId="{1DB20BB8-04BE-473C-A648-F343562B1A80}">
      <dgm:prSet/>
      <dgm:spPr/>
      <dgm:t>
        <a:bodyPr/>
        <a:lstStyle/>
        <a:p>
          <a:endParaRPr lang="en-US" sz="1600"/>
        </a:p>
      </dgm:t>
    </dgm:pt>
    <dgm:pt modelId="{E982245E-9379-4DC5-B7D6-BEA406E5B1E5}" type="sibTrans" cxnId="{1DB20BB8-04BE-473C-A648-F343562B1A80}">
      <dgm:prSet/>
      <dgm:spPr/>
      <dgm:t>
        <a:bodyPr/>
        <a:lstStyle/>
        <a:p>
          <a:endParaRPr lang="en-US" sz="1600"/>
        </a:p>
      </dgm:t>
    </dgm:pt>
    <dgm:pt modelId="{09E06072-8399-460F-B846-778DD930F5FA}">
      <dgm:prSet phldrT="[Text]" custT="1"/>
      <dgm:spPr/>
      <dgm:t>
        <a:bodyPr/>
        <a:lstStyle/>
        <a:p>
          <a:r>
            <a:rPr lang="es-GT" sz="1600" dirty="0"/>
            <a:t>Data: </a:t>
          </a:r>
          <a:r>
            <a:rPr lang="pl-PL" sz="1600" dirty="0"/>
            <a:t>RTU1 9 2024-01-03 15:35:57 00 00 0 10 2.35</a:t>
          </a:r>
          <a:endParaRPr lang="en-US" sz="1600" dirty="0"/>
        </a:p>
      </dgm:t>
    </dgm:pt>
    <dgm:pt modelId="{EF75A7B5-8CFF-40A8-A31B-88C02657CD70}" type="parTrans" cxnId="{67AC99EB-547A-40E7-9C84-D368991114C3}">
      <dgm:prSet/>
      <dgm:spPr/>
      <dgm:t>
        <a:bodyPr/>
        <a:lstStyle/>
        <a:p>
          <a:endParaRPr lang="en-US" sz="1600"/>
        </a:p>
      </dgm:t>
    </dgm:pt>
    <dgm:pt modelId="{A8E71834-F3F3-45B3-B7BD-0A450DB07EA4}" type="sibTrans" cxnId="{67AC99EB-547A-40E7-9C84-D368991114C3}">
      <dgm:prSet/>
      <dgm:spPr/>
      <dgm:t>
        <a:bodyPr/>
        <a:lstStyle/>
        <a:p>
          <a:endParaRPr lang="en-US" sz="1600"/>
        </a:p>
      </dgm:t>
    </dgm:pt>
    <dgm:pt modelId="{6DFDE98F-6B4F-4AF7-BCBB-EEF0D5743452}" type="pres">
      <dgm:prSet presAssocID="{6553AA4D-8430-4268-AC1D-5FB1826837E2}" presName="diagram" presStyleCnt="0">
        <dgm:presLayoutVars>
          <dgm:dir/>
          <dgm:resizeHandles val="exact"/>
        </dgm:presLayoutVars>
      </dgm:prSet>
      <dgm:spPr/>
    </dgm:pt>
    <dgm:pt modelId="{93F5F749-BB4D-4D2E-9C2D-F681B6B5271E}" type="pres">
      <dgm:prSet presAssocID="{E24864FB-15EF-46BC-9BDE-7BEDCBDC35FF}" presName="node" presStyleLbl="node1" presStyleIdx="0" presStyleCnt="5">
        <dgm:presLayoutVars>
          <dgm:bulletEnabled val="1"/>
        </dgm:presLayoutVars>
      </dgm:prSet>
      <dgm:spPr/>
    </dgm:pt>
    <dgm:pt modelId="{5CEA6537-36DD-4364-9EED-E71BA8705B2E}" type="pres">
      <dgm:prSet presAssocID="{01B052D3-C048-4FBC-ABE6-528F524B4672}" presName="sibTrans" presStyleCnt="0"/>
      <dgm:spPr/>
    </dgm:pt>
    <dgm:pt modelId="{DD02CEB0-A4B2-4E16-8253-1B0EF6D3A213}" type="pres">
      <dgm:prSet presAssocID="{8C2EA59C-27F7-4895-AB93-CCEE5F8D7C8B}" presName="node" presStyleLbl="node1" presStyleIdx="1" presStyleCnt="5">
        <dgm:presLayoutVars>
          <dgm:bulletEnabled val="1"/>
        </dgm:presLayoutVars>
      </dgm:prSet>
      <dgm:spPr/>
    </dgm:pt>
    <dgm:pt modelId="{C7EBC2F2-BB77-4648-8C1B-7491CAF860B0}" type="pres">
      <dgm:prSet presAssocID="{D99E2411-0E46-4065-AACA-2515707AF9E4}" presName="sibTrans" presStyleCnt="0"/>
      <dgm:spPr/>
    </dgm:pt>
    <dgm:pt modelId="{D5CCAA1C-A44C-4A5E-9FCB-3943A2F8C496}" type="pres">
      <dgm:prSet presAssocID="{7A761961-942A-44D7-8A8A-34FDA564F393}" presName="node" presStyleLbl="node1" presStyleIdx="2" presStyleCnt="5">
        <dgm:presLayoutVars>
          <dgm:bulletEnabled val="1"/>
        </dgm:presLayoutVars>
      </dgm:prSet>
      <dgm:spPr/>
    </dgm:pt>
    <dgm:pt modelId="{E8703F7B-79A5-432C-800F-BFC1F0C965DA}" type="pres">
      <dgm:prSet presAssocID="{77408D0B-8ABF-49EC-99AA-333681C933C2}" presName="sibTrans" presStyleCnt="0"/>
      <dgm:spPr/>
    </dgm:pt>
    <dgm:pt modelId="{D67DB500-B473-4AB1-BE9B-D3396DC1DEAC}" type="pres">
      <dgm:prSet presAssocID="{77A98AE8-EB86-4866-865B-FA17589F2FDF}" presName="node" presStyleLbl="node1" presStyleIdx="3" presStyleCnt="5">
        <dgm:presLayoutVars>
          <dgm:bulletEnabled val="1"/>
        </dgm:presLayoutVars>
      </dgm:prSet>
      <dgm:spPr/>
    </dgm:pt>
    <dgm:pt modelId="{E8DF1086-5214-4FD3-95E0-4D208A436E9C}" type="pres">
      <dgm:prSet presAssocID="{E982245E-9379-4DC5-B7D6-BEA406E5B1E5}" presName="sibTrans" presStyleCnt="0"/>
      <dgm:spPr/>
    </dgm:pt>
    <dgm:pt modelId="{386694C4-9832-46E2-85C2-62E355EE54CF}" type="pres">
      <dgm:prSet presAssocID="{09E06072-8399-460F-B846-778DD930F5FA}" presName="node" presStyleLbl="node1" presStyleIdx="4" presStyleCnt="5">
        <dgm:presLayoutVars>
          <dgm:bulletEnabled val="1"/>
        </dgm:presLayoutVars>
      </dgm:prSet>
      <dgm:spPr/>
    </dgm:pt>
  </dgm:ptLst>
  <dgm:cxnLst>
    <dgm:cxn modelId="{AA0DEA17-30AC-47D8-B9BA-016A70678EE9}" type="presOf" srcId="{7A761961-942A-44D7-8A8A-34FDA564F393}" destId="{D5CCAA1C-A44C-4A5E-9FCB-3943A2F8C496}" srcOrd="0" destOrd="0" presId="urn:microsoft.com/office/officeart/2005/8/layout/default"/>
    <dgm:cxn modelId="{90F13737-7D4C-44DC-9EF1-23D0ED3B0434}" type="presOf" srcId="{8C2EA59C-27F7-4895-AB93-CCEE5F8D7C8B}" destId="{DD02CEB0-A4B2-4E16-8253-1B0EF6D3A213}" srcOrd="0" destOrd="0" presId="urn:microsoft.com/office/officeart/2005/8/layout/default"/>
    <dgm:cxn modelId="{6A94E33E-6BB9-4C3B-8F3D-4E50A08DCBC2}" type="presOf" srcId="{77A98AE8-EB86-4866-865B-FA17589F2FDF}" destId="{D67DB500-B473-4AB1-BE9B-D3396DC1DEAC}" srcOrd="0" destOrd="0" presId="urn:microsoft.com/office/officeart/2005/8/layout/default"/>
    <dgm:cxn modelId="{C04B7966-DB23-42DB-AD19-FC25D7D4770F}" type="presOf" srcId="{6553AA4D-8430-4268-AC1D-5FB1826837E2}" destId="{6DFDE98F-6B4F-4AF7-BCBB-EEF0D5743452}" srcOrd="0" destOrd="0" presId="urn:microsoft.com/office/officeart/2005/8/layout/default"/>
    <dgm:cxn modelId="{5B887447-95A6-4400-BE96-745B6EB15A75}" srcId="{6553AA4D-8430-4268-AC1D-5FB1826837E2}" destId="{8C2EA59C-27F7-4895-AB93-CCEE5F8D7C8B}" srcOrd="1" destOrd="0" parTransId="{7776A238-029B-402F-B178-176E32534E2D}" sibTransId="{D99E2411-0E46-4065-AACA-2515707AF9E4}"/>
    <dgm:cxn modelId="{4D0C6C4C-964D-4EC9-A4BB-B93C77E1FB3B}" type="presOf" srcId="{E24864FB-15EF-46BC-9BDE-7BEDCBDC35FF}" destId="{93F5F749-BB4D-4D2E-9C2D-F681B6B5271E}" srcOrd="0" destOrd="0" presId="urn:microsoft.com/office/officeart/2005/8/layout/default"/>
    <dgm:cxn modelId="{0F181578-4C75-4353-94C3-294A56F42DF3}" type="presOf" srcId="{09E06072-8399-460F-B846-778DD930F5FA}" destId="{386694C4-9832-46E2-85C2-62E355EE54CF}" srcOrd="0" destOrd="0" presId="urn:microsoft.com/office/officeart/2005/8/layout/default"/>
    <dgm:cxn modelId="{B96EA558-E7FB-4406-BC1F-436D0B5F6BAA}" srcId="{6553AA4D-8430-4268-AC1D-5FB1826837E2}" destId="{E24864FB-15EF-46BC-9BDE-7BEDCBDC35FF}" srcOrd="0" destOrd="0" parTransId="{8A0D4771-3A00-4BD8-84CB-B4730364FA30}" sibTransId="{01B052D3-C048-4FBC-ABE6-528F524B4672}"/>
    <dgm:cxn modelId="{5015A686-9C4C-4AD8-868D-5DF8D4835D73}" srcId="{6553AA4D-8430-4268-AC1D-5FB1826837E2}" destId="{7A761961-942A-44D7-8A8A-34FDA564F393}" srcOrd="2" destOrd="0" parTransId="{CFC325D1-5C5B-42F9-837E-BB153FAE061B}" sibTransId="{77408D0B-8ABF-49EC-99AA-333681C933C2}"/>
    <dgm:cxn modelId="{1DB20BB8-04BE-473C-A648-F343562B1A80}" srcId="{6553AA4D-8430-4268-AC1D-5FB1826837E2}" destId="{77A98AE8-EB86-4866-865B-FA17589F2FDF}" srcOrd="3" destOrd="0" parTransId="{605411D3-2F92-4A95-8D46-F829E737E84B}" sibTransId="{E982245E-9379-4DC5-B7D6-BEA406E5B1E5}"/>
    <dgm:cxn modelId="{67AC99EB-547A-40E7-9C84-D368991114C3}" srcId="{6553AA4D-8430-4268-AC1D-5FB1826837E2}" destId="{09E06072-8399-460F-B846-778DD930F5FA}" srcOrd="4" destOrd="0" parTransId="{EF75A7B5-8CFF-40A8-A31B-88C02657CD70}" sibTransId="{A8E71834-F3F3-45B3-B7BD-0A450DB07EA4}"/>
    <dgm:cxn modelId="{D161DB40-7072-4D0F-99C2-201ED9C922D6}" type="presParOf" srcId="{6DFDE98F-6B4F-4AF7-BCBB-EEF0D5743452}" destId="{93F5F749-BB4D-4D2E-9C2D-F681B6B5271E}" srcOrd="0" destOrd="0" presId="urn:microsoft.com/office/officeart/2005/8/layout/default"/>
    <dgm:cxn modelId="{66FA52C2-7EAA-4A1F-94B6-99E28AC7BF69}" type="presParOf" srcId="{6DFDE98F-6B4F-4AF7-BCBB-EEF0D5743452}" destId="{5CEA6537-36DD-4364-9EED-E71BA8705B2E}" srcOrd="1" destOrd="0" presId="urn:microsoft.com/office/officeart/2005/8/layout/default"/>
    <dgm:cxn modelId="{476D3081-EECA-4371-84CE-B3FB8924C5EB}" type="presParOf" srcId="{6DFDE98F-6B4F-4AF7-BCBB-EEF0D5743452}" destId="{DD02CEB0-A4B2-4E16-8253-1B0EF6D3A213}" srcOrd="2" destOrd="0" presId="urn:microsoft.com/office/officeart/2005/8/layout/default"/>
    <dgm:cxn modelId="{99402BF4-9257-4BE2-9DCB-7B366889EBA8}" type="presParOf" srcId="{6DFDE98F-6B4F-4AF7-BCBB-EEF0D5743452}" destId="{C7EBC2F2-BB77-4648-8C1B-7491CAF860B0}" srcOrd="3" destOrd="0" presId="urn:microsoft.com/office/officeart/2005/8/layout/default"/>
    <dgm:cxn modelId="{FAF32638-F5E0-4B98-B4A8-09629F9B939C}" type="presParOf" srcId="{6DFDE98F-6B4F-4AF7-BCBB-EEF0D5743452}" destId="{D5CCAA1C-A44C-4A5E-9FCB-3943A2F8C496}" srcOrd="4" destOrd="0" presId="urn:microsoft.com/office/officeart/2005/8/layout/default"/>
    <dgm:cxn modelId="{9B51B460-622F-4C83-A362-2EC48144CE1D}" type="presParOf" srcId="{6DFDE98F-6B4F-4AF7-BCBB-EEF0D5743452}" destId="{E8703F7B-79A5-432C-800F-BFC1F0C965DA}" srcOrd="5" destOrd="0" presId="urn:microsoft.com/office/officeart/2005/8/layout/default"/>
    <dgm:cxn modelId="{9503087E-0808-40B4-A24C-0877E8E368E6}" type="presParOf" srcId="{6DFDE98F-6B4F-4AF7-BCBB-EEF0D5743452}" destId="{D67DB500-B473-4AB1-BE9B-D3396DC1DEAC}" srcOrd="6" destOrd="0" presId="urn:microsoft.com/office/officeart/2005/8/layout/default"/>
    <dgm:cxn modelId="{E0070213-2AD2-436F-AA02-65C081DA85ED}" type="presParOf" srcId="{6DFDE98F-6B4F-4AF7-BCBB-EEF0D5743452}" destId="{E8DF1086-5214-4FD3-95E0-4D208A436E9C}" srcOrd="7" destOrd="0" presId="urn:microsoft.com/office/officeart/2005/8/layout/default"/>
    <dgm:cxn modelId="{8BF8BC08-0294-4600-A9B5-07D97B582A2C}" type="presParOf" srcId="{6DFDE98F-6B4F-4AF7-BCBB-EEF0D5743452}" destId="{386694C4-9832-46E2-85C2-62E355EE54CF}"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68877-46F9-4A92-849C-598F3B405762}">
      <dsp:nvSpPr>
        <dsp:cNvPr id="0" name=""/>
        <dsp:cNvSpPr/>
      </dsp:nvSpPr>
      <dsp:spPr>
        <a:xfrm>
          <a:off x="2497715" y="738614"/>
          <a:ext cx="542765" cy="91440"/>
        </a:xfrm>
        <a:custGeom>
          <a:avLst/>
          <a:gdLst/>
          <a:ahLst/>
          <a:cxnLst/>
          <a:rect l="0" t="0" r="0" b="0"/>
          <a:pathLst>
            <a:path>
              <a:moveTo>
                <a:pt x="0" y="45720"/>
              </a:moveTo>
              <a:lnTo>
                <a:pt x="54276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54764" y="781467"/>
        <a:ext cx="28668" cy="5733"/>
      </dsp:txXfrm>
    </dsp:sp>
    <dsp:sp modelId="{196A32AA-CDE8-4C55-A424-912AFF31B700}">
      <dsp:nvSpPr>
        <dsp:cNvPr id="0" name=""/>
        <dsp:cNvSpPr/>
      </dsp:nvSpPr>
      <dsp:spPr>
        <a:xfrm>
          <a:off x="6622" y="36466"/>
          <a:ext cx="2492893" cy="14957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GT" sz="2000" kern="1200" dirty="0"/>
            <a:t>Evaluación de laboratorios del curso de Digital 3</a:t>
          </a:r>
          <a:endParaRPr lang="en-US" sz="2000" kern="1200" dirty="0"/>
        </a:p>
      </dsp:txBody>
      <dsp:txXfrm>
        <a:off x="6622" y="36466"/>
        <a:ext cx="2492893" cy="1495736"/>
      </dsp:txXfrm>
    </dsp:sp>
    <dsp:sp modelId="{8BCC5E04-FED8-4CD5-88A8-5415E8B52712}">
      <dsp:nvSpPr>
        <dsp:cNvPr id="0" name=""/>
        <dsp:cNvSpPr/>
      </dsp:nvSpPr>
      <dsp:spPr>
        <a:xfrm>
          <a:off x="5563974" y="738614"/>
          <a:ext cx="542765" cy="91440"/>
        </a:xfrm>
        <a:custGeom>
          <a:avLst/>
          <a:gdLst/>
          <a:ahLst/>
          <a:cxnLst/>
          <a:rect l="0" t="0" r="0" b="0"/>
          <a:pathLst>
            <a:path>
              <a:moveTo>
                <a:pt x="0" y="45720"/>
              </a:moveTo>
              <a:lnTo>
                <a:pt x="54276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21023" y="781467"/>
        <a:ext cx="28668" cy="5733"/>
      </dsp:txXfrm>
    </dsp:sp>
    <dsp:sp modelId="{9C1B6CF0-37BF-4EDF-BAF4-9B7DCDD17677}">
      <dsp:nvSpPr>
        <dsp:cNvPr id="0" name=""/>
        <dsp:cNvSpPr/>
      </dsp:nvSpPr>
      <dsp:spPr>
        <a:xfrm>
          <a:off x="3072881" y="36466"/>
          <a:ext cx="2492893" cy="14957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GT" sz="2000" kern="1200" dirty="0"/>
            <a:t>Análisis de librerías disponibles en C++</a:t>
          </a:r>
          <a:endParaRPr lang="en-US" sz="2000" kern="1200" dirty="0"/>
        </a:p>
      </dsp:txBody>
      <dsp:txXfrm>
        <a:off x="3072881" y="36466"/>
        <a:ext cx="2492893" cy="1495736"/>
      </dsp:txXfrm>
    </dsp:sp>
    <dsp:sp modelId="{3C5A8D27-83CD-4A2B-8FAE-7ED25021205E}">
      <dsp:nvSpPr>
        <dsp:cNvPr id="0" name=""/>
        <dsp:cNvSpPr/>
      </dsp:nvSpPr>
      <dsp:spPr>
        <a:xfrm>
          <a:off x="1253069" y="1530402"/>
          <a:ext cx="6132517" cy="542765"/>
        </a:xfrm>
        <a:custGeom>
          <a:avLst/>
          <a:gdLst/>
          <a:ahLst/>
          <a:cxnLst/>
          <a:rect l="0" t="0" r="0" b="0"/>
          <a:pathLst>
            <a:path>
              <a:moveTo>
                <a:pt x="6132517" y="0"/>
              </a:moveTo>
              <a:lnTo>
                <a:pt x="6132517" y="288482"/>
              </a:lnTo>
              <a:lnTo>
                <a:pt x="0" y="288482"/>
              </a:lnTo>
              <a:lnTo>
                <a:pt x="0" y="54276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5346" y="1798918"/>
        <a:ext cx="307963" cy="5733"/>
      </dsp:txXfrm>
    </dsp:sp>
    <dsp:sp modelId="{64D2C06D-3C6D-4371-9AEE-ED208729934F}">
      <dsp:nvSpPr>
        <dsp:cNvPr id="0" name=""/>
        <dsp:cNvSpPr/>
      </dsp:nvSpPr>
      <dsp:spPr>
        <a:xfrm>
          <a:off x="6139140" y="36466"/>
          <a:ext cx="2492893" cy="14957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GT" sz="2000" kern="1200" dirty="0"/>
            <a:t>Traducción de laboratorios en C a C++</a:t>
          </a:r>
          <a:endParaRPr lang="en-US" sz="2000" kern="1200" dirty="0"/>
        </a:p>
      </dsp:txBody>
      <dsp:txXfrm>
        <a:off x="6139140" y="36466"/>
        <a:ext cx="2492893" cy="1495736"/>
      </dsp:txXfrm>
    </dsp:sp>
    <dsp:sp modelId="{770F900D-9CDE-4A3D-B533-C2E6BF83C9CB}">
      <dsp:nvSpPr>
        <dsp:cNvPr id="0" name=""/>
        <dsp:cNvSpPr/>
      </dsp:nvSpPr>
      <dsp:spPr>
        <a:xfrm>
          <a:off x="2497715" y="2807715"/>
          <a:ext cx="542765" cy="91440"/>
        </a:xfrm>
        <a:custGeom>
          <a:avLst/>
          <a:gdLst/>
          <a:ahLst/>
          <a:cxnLst/>
          <a:rect l="0" t="0" r="0" b="0"/>
          <a:pathLst>
            <a:path>
              <a:moveTo>
                <a:pt x="0" y="45720"/>
              </a:moveTo>
              <a:lnTo>
                <a:pt x="54276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54764" y="2850568"/>
        <a:ext cx="28668" cy="5733"/>
      </dsp:txXfrm>
    </dsp:sp>
    <dsp:sp modelId="{A9C624A6-AC1D-4494-8558-DD83BE160F3B}">
      <dsp:nvSpPr>
        <dsp:cNvPr id="0" name=""/>
        <dsp:cNvSpPr/>
      </dsp:nvSpPr>
      <dsp:spPr>
        <a:xfrm>
          <a:off x="6622" y="2105567"/>
          <a:ext cx="2492893" cy="14957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GT" sz="2000" kern="1200" dirty="0"/>
            <a:t>Recreación de guías de laboratorios en C++</a:t>
          </a:r>
          <a:endParaRPr lang="en-US" sz="2000" kern="1200" dirty="0"/>
        </a:p>
      </dsp:txBody>
      <dsp:txXfrm>
        <a:off x="6622" y="2105567"/>
        <a:ext cx="2492893" cy="1495736"/>
      </dsp:txXfrm>
    </dsp:sp>
    <dsp:sp modelId="{09A30642-E7F1-482E-AC2C-E88D1F3704BA}">
      <dsp:nvSpPr>
        <dsp:cNvPr id="0" name=""/>
        <dsp:cNvSpPr/>
      </dsp:nvSpPr>
      <dsp:spPr>
        <a:xfrm>
          <a:off x="3072881" y="2105567"/>
          <a:ext cx="2492893" cy="14957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GT" sz="2000" kern="1200" dirty="0"/>
            <a:t>Documentación de códigos utilizados en cada laboratorio que se tradujo. </a:t>
          </a:r>
          <a:endParaRPr lang="en-US" sz="2000" kern="1200" dirty="0"/>
        </a:p>
      </dsp:txBody>
      <dsp:txXfrm>
        <a:off x="3072881" y="2105567"/>
        <a:ext cx="2492893" cy="1495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A3710-F100-490A-B63E-7BCBA3634BF4}">
      <dsp:nvSpPr>
        <dsp:cNvPr id="0" name=""/>
        <dsp:cNvSpPr/>
      </dsp:nvSpPr>
      <dsp:spPr>
        <a:xfrm>
          <a:off x="5085" y="192223"/>
          <a:ext cx="1949350" cy="65620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GT" sz="1900" kern="1200" dirty="0"/>
            <a:t>Laboratorio No.3</a:t>
          </a:r>
          <a:endParaRPr lang="en-US" sz="1900" kern="1200" dirty="0"/>
        </a:p>
      </dsp:txBody>
      <dsp:txXfrm>
        <a:off x="5085" y="192223"/>
        <a:ext cx="1949350" cy="656203"/>
      </dsp:txXfrm>
    </dsp:sp>
    <dsp:sp modelId="{0EB447B3-FC58-4574-A35E-30DF01B82C9D}">
      <dsp:nvSpPr>
        <dsp:cNvPr id="0" name=""/>
        <dsp:cNvSpPr/>
      </dsp:nvSpPr>
      <dsp:spPr>
        <a:xfrm>
          <a:off x="5085" y="848426"/>
          <a:ext cx="1949350" cy="28505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GT" sz="1900" kern="1200" dirty="0"/>
            <a:t>iostream</a:t>
          </a:r>
          <a:endParaRPr lang="en-US" sz="1900" kern="1200" dirty="0"/>
        </a:p>
        <a:p>
          <a:pPr marL="171450" lvl="1" indent="-171450" algn="l" defTabSz="844550">
            <a:lnSpc>
              <a:spcPct val="90000"/>
            </a:lnSpc>
            <a:spcBef>
              <a:spcPct val="0"/>
            </a:spcBef>
            <a:spcAft>
              <a:spcPct val="15000"/>
            </a:spcAft>
            <a:buChar char="•"/>
          </a:pPr>
          <a:r>
            <a:rPr lang="es-GT" sz="1900" kern="1200" dirty="0" err="1"/>
            <a:t>thread</a:t>
          </a:r>
          <a:endParaRPr lang="en-US" sz="1900" kern="1200" dirty="0"/>
        </a:p>
        <a:p>
          <a:pPr marL="171450" lvl="1" indent="-171450" algn="l" defTabSz="844550">
            <a:lnSpc>
              <a:spcPct val="90000"/>
            </a:lnSpc>
            <a:spcBef>
              <a:spcPct val="0"/>
            </a:spcBef>
            <a:spcAft>
              <a:spcPct val="15000"/>
            </a:spcAft>
            <a:buChar char="•"/>
          </a:pPr>
          <a:r>
            <a:rPr lang="es-GT" sz="1900" kern="1200" dirty="0" err="1"/>
            <a:t>chrono</a:t>
          </a:r>
          <a:endParaRPr lang="en-US" sz="1900" kern="1200" dirty="0"/>
        </a:p>
        <a:p>
          <a:pPr marL="171450" lvl="1" indent="-171450" algn="l" defTabSz="844550">
            <a:lnSpc>
              <a:spcPct val="90000"/>
            </a:lnSpc>
            <a:spcBef>
              <a:spcPct val="0"/>
            </a:spcBef>
            <a:spcAft>
              <a:spcPct val="15000"/>
            </a:spcAft>
            <a:buChar char="•"/>
          </a:pPr>
          <a:r>
            <a:rPr lang="es-GT" sz="1900" kern="1200" dirty="0" err="1"/>
            <a:t>unistd.h</a:t>
          </a:r>
          <a:endParaRPr lang="en-US" sz="1900" kern="1200" dirty="0"/>
        </a:p>
      </dsp:txBody>
      <dsp:txXfrm>
        <a:off x="5085" y="848426"/>
        <a:ext cx="1949350" cy="2850596"/>
      </dsp:txXfrm>
    </dsp:sp>
    <dsp:sp modelId="{7349F805-F624-45C8-980C-571D0473F4A7}">
      <dsp:nvSpPr>
        <dsp:cNvPr id="0" name=""/>
        <dsp:cNvSpPr/>
      </dsp:nvSpPr>
      <dsp:spPr>
        <a:xfrm>
          <a:off x="2227344" y="192223"/>
          <a:ext cx="1949350" cy="65620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GT" sz="1900" kern="1200" dirty="0"/>
            <a:t>Laboratorio No.5</a:t>
          </a:r>
          <a:endParaRPr lang="en-US" sz="1900" kern="1200" dirty="0"/>
        </a:p>
      </dsp:txBody>
      <dsp:txXfrm>
        <a:off x="2227344" y="192223"/>
        <a:ext cx="1949350" cy="656203"/>
      </dsp:txXfrm>
    </dsp:sp>
    <dsp:sp modelId="{F90D8275-0C97-4673-B73E-19A6B1BC33CB}">
      <dsp:nvSpPr>
        <dsp:cNvPr id="0" name=""/>
        <dsp:cNvSpPr/>
      </dsp:nvSpPr>
      <dsp:spPr>
        <a:xfrm>
          <a:off x="2227344" y="848426"/>
          <a:ext cx="1949350" cy="28505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GT" sz="1900" kern="1200" dirty="0" err="1"/>
            <a:t>cstdlib</a:t>
          </a:r>
          <a:endParaRPr lang="en-US" sz="1900" kern="1200" dirty="0"/>
        </a:p>
        <a:p>
          <a:pPr marL="171450" lvl="1" indent="-171450" algn="l" defTabSz="844550">
            <a:lnSpc>
              <a:spcPct val="90000"/>
            </a:lnSpc>
            <a:spcBef>
              <a:spcPct val="0"/>
            </a:spcBef>
            <a:spcAft>
              <a:spcPct val="15000"/>
            </a:spcAft>
            <a:buChar char="•"/>
          </a:pPr>
          <a:r>
            <a:rPr lang="es-GT" sz="1900" kern="1200" dirty="0" err="1"/>
            <a:t>ctime</a:t>
          </a:r>
          <a:endParaRPr lang="en-US" sz="1900" kern="1200" dirty="0"/>
        </a:p>
        <a:p>
          <a:pPr marL="171450" lvl="1" indent="-171450" algn="l" defTabSz="844550">
            <a:lnSpc>
              <a:spcPct val="90000"/>
            </a:lnSpc>
            <a:spcBef>
              <a:spcPct val="0"/>
            </a:spcBef>
            <a:spcAft>
              <a:spcPct val="15000"/>
            </a:spcAft>
            <a:buChar char="•"/>
          </a:pPr>
          <a:r>
            <a:rPr lang="es-GT" sz="1900" kern="1200" dirty="0" err="1"/>
            <a:t>wiringPi.h</a:t>
          </a:r>
          <a:endParaRPr lang="en-US" sz="1900" kern="1200" dirty="0"/>
        </a:p>
      </dsp:txBody>
      <dsp:txXfrm>
        <a:off x="2227344" y="848426"/>
        <a:ext cx="1949350" cy="2850596"/>
      </dsp:txXfrm>
    </dsp:sp>
    <dsp:sp modelId="{542E6DCB-5772-4A41-B9F3-01C7F5078CF7}">
      <dsp:nvSpPr>
        <dsp:cNvPr id="0" name=""/>
        <dsp:cNvSpPr/>
      </dsp:nvSpPr>
      <dsp:spPr>
        <a:xfrm>
          <a:off x="4449603" y="192223"/>
          <a:ext cx="1949350" cy="65620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GT" sz="1900" kern="1200" dirty="0"/>
            <a:t>Laboratorio No.6</a:t>
          </a:r>
          <a:endParaRPr lang="en-US" sz="1900" kern="1200" dirty="0"/>
        </a:p>
      </dsp:txBody>
      <dsp:txXfrm>
        <a:off x="4449603" y="192223"/>
        <a:ext cx="1949350" cy="656203"/>
      </dsp:txXfrm>
    </dsp:sp>
    <dsp:sp modelId="{A0A88002-9306-4D90-99B0-DCE10B957872}">
      <dsp:nvSpPr>
        <dsp:cNvPr id="0" name=""/>
        <dsp:cNvSpPr/>
      </dsp:nvSpPr>
      <dsp:spPr>
        <a:xfrm>
          <a:off x="4449603" y="848426"/>
          <a:ext cx="1949350" cy="28505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GT" sz="1900" kern="1200" dirty="0" err="1"/>
            <a:t>fstream</a:t>
          </a:r>
          <a:endParaRPr lang="en-US" sz="1900" kern="1200" dirty="0"/>
        </a:p>
        <a:p>
          <a:pPr marL="171450" lvl="1" indent="-171450" algn="l" defTabSz="844550">
            <a:lnSpc>
              <a:spcPct val="90000"/>
            </a:lnSpc>
            <a:spcBef>
              <a:spcPct val="0"/>
            </a:spcBef>
            <a:spcAft>
              <a:spcPct val="15000"/>
            </a:spcAft>
            <a:buChar char="•"/>
          </a:pPr>
          <a:r>
            <a:rPr lang="es-GT" sz="1900" kern="1200" dirty="0" err="1"/>
            <a:t>string</a:t>
          </a:r>
          <a:endParaRPr lang="en-US" sz="1900" kern="1200" dirty="0"/>
        </a:p>
        <a:p>
          <a:pPr marL="171450" lvl="1" indent="-171450" algn="l" defTabSz="844550">
            <a:lnSpc>
              <a:spcPct val="90000"/>
            </a:lnSpc>
            <a:spcBef>
              <a:spcPct val="0"/>
            </a:spcBef>
            <a:spcAft>
              <a:spcPct val="15000"/>
            </a:spcAft>
            <a:buChar char="•"/>
          </a:pPr>
          <a:r>
            <a:rPr lang="es-GT" sz="1900" kern="1200" dirty="0"/>
            <a:t>vector</a:t>
          </a:r>
          <a:endParaRPr lang="en-US" sz="1900" kern="1200" dirty="0"/>
        </a:p>
        <a:p>
          <a:pPr marL="171450" lvl="1" indent="-171450" algn="l" defTabSz="844550">
            <a:lnSpc>
              <a:spcPct val="90000"/>
            </a:lnSpc>
            <a:spcBef>
              <a:spcPct val="0"/>
            </a:spcBef>
            <a:spcAft>
              <a:spcPct val="15000"/>
            </a:spcAft>
            <a:buChar char="•"/>
          </a:pPr>
          <a:r>
            <a:rPr lang="es-GT" sz="1900" kern="1200" dirty="0" err="1"/>
            <a:t>cstdint</a:t>
          </a:r>
          <a:endParaRPr lang="en-US" sz="1900" kern="1200" dirty="0"/>
        </a:p>
        <a:p>
          <a:pPr marL="171450" lvl="1" indent="-171450" algn="l" defTabSz="844550">
            <a:lnSpc>
              <a:spcPct val="90000"/>
            </a:lnSpc>
            <a:spcBef>
              <a:spcPct val="0"/>
            </a:spcBef>
            <a:spcAft>
              <a:spcPct val="15000"/>
            </a:spcAft>
            <a:buChar char="•"/>
          </a:pPr>
          <a:r>
            <a:rPr lang="es-GT" sz="1900" kern="1200" dirty="0" err="1"/>
            <a:t>sys</a:t>
          </a:r>
          <a:r>
            <a:rPr lang="es-GT" sz="1900" kern="1200" dirty="0"/>
            <a:t>/</a:t>
          </a:r>
          <a:r>
            <a:rPr lang="es-GT" sz="1900" kern="1200" dirty="0" err="1"/>
            <a:t>timerfd.h</a:t>
          </a:r>
          <a:endParaRPr lang="en-US" sz="1900" kern="1200" dirty="0"/>
        </a:p>
        <a:p>
          <a:pPr marL="171450" lvl="1" indent="-171450" algn="l" defTabSz="844550">
            <a:lnSpc>
              <a:spcPct val="90000"/>
            </a:lnSpc>
            <a:spcBef>
              <a:spcPct val="0"/>
            </a:spcBef>
            <a:spcAft>
              <a:spcPct val="15000"/>
            </a:spcAft>
            <a:buChar char="•"/>
          </a:pPr>
          <a:r>
            <a:rPr lang="es-GT" sz="1900" kern="1200" dirty="0" err="1"/>
            <a:t>sched.h</a:t>
          </a:r>
          <a:endParaRPr lang="en-US" sz="1900" kern="1200" dirty="0"/>
        </a:p>
        <a:p>
          <a:pPr marL="171450" lvl="1" indent="-171450" algn="l" defTabSz="844550">
            <a:lnSpc>
              <a:spcPct val="90000"/>
            </a:lnSpc>
            <a:spcBef>
              <a:spcPct val="0"/>
            </a:spcBef>
            <a:spcAft>
              <a:spcPct val="15000"/>
            </a:spcAft>
            <a:buChar char="•"/>
          </a:pPr>
          <a:r>
            <a:rPr lang="es-GT" sz="1900" kern="1200" dirty="0" err="1"/>
            <a:t>cstdio</a:t>
          </a:r>
          <a:endParaRPr lang="en-US" sz="1900" kern="1200" dirty="0"/>
        </a:p>
        <a:p>
          <a:pPr marL="171450" lvl="1" indent="-171450" algn="l" defTabSz="844550">
            <a:lnSpc>
              <a:spcPct val="90000"/>
            </a:lnSpc>
            <a:spcBef>
              <a:spcPct val="0"/>
            </a:spcBef>
            <a:spcAft>
              <a:spcPct val="15000"/>
            </a:spcAft>
            <a:buChar char="•"/>
          </a:pPr>
          <a:r>
            <a:rPr lang="es-GT" sz="1900" kern="1200" dirty="0" err="1"/>
            <a:t>cstring</a:t>
          </a:r>
          <a:endParaRPr lang="en-US" sz="1900" kern="1200" dirty="0"/>
        </a:p>
        <a:p>
          <a:pPr marL="171450" lvl="1" indent="-171450" algn="l" defTabSz="844550">
            <a:lnSpc>
              <a:spcPct val="90000"/>
            </a:lnSpc>
            <a:spcBef>
              <a:spcPct val="0"/>
            </a:spcBef>
            <a:spcAft>
              <a:spcPct val="15000"/>
            </a:spcAft>
            <a:buChar char="•"/>
          </a:pPr>
          <a:r>
            <a:rPr lang="es-GT" sz="1900" kern="1200" dirty="0" err="1"/>
            <a:t>linux</a:t>
          </a:r>
          <a:r>
            <a:rPr lang="es-GT" sz="1900" kern="1200" dirty="0"/>
            <a:t>/</a:t>
          </a:r>
          <a:r>
            <a:rPr lang="es-GT" sz="1900" kern="1200" dirty="0" err="1"/>
            <a:t>types.h</a:t>
          </a:r>
          <a:endParaRPr lang="en-US" sz="1900" kern="1200" dirty="0"/>
        </a:p>
      </dsp:txBody>
      <dsp:txXfrm>
        <a:off x="4449603" y="848426"/>
        <a:ext cx="1949350" cy="2850596"/>
      </dsp:txXfrm>
    </dsp:sp>
    <dsp:sp modelId="{D9734F64-F97C-479F-B310-463B00934280}">
      <dsp:nvSpPr>
        <dsp:cNvPr id="0" name=""/>
        <dsp:cNvSpPr/>
      </dsp:nvSpPr>
      <dsp:spPr>
        <a:xfrm>
          <a:off x="6671863" y="192223"/>
          <a:ext cx="1949350" cy="65620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GT" sz="1900" kern="1200" dirty="0"/>
            <a:t>Laboratorio No.7</a:t>
          </a:r>
          <a:endParaRPr lang="en-US" sz="1900" kern="1200" dirty="0"/>
        </a:p>
      </dsp:txBody>
      <dsp:txXfrm>
        <a:off x="6671863" y="192223"/>
        <a:ext cx="1949350" cy="656203"/>
      </dsp:txXfrm>
    </dsp:sp>
    <dsp:sp modelId="{F5F86E15-E459-41EC-B47C-4ED3A24BF924}">
      <dsp:nvSpPr>
        <dsp:cNvPr id="0" name=""/>
        <dsp:cNvSpPr/>
      </dsp:nvSpPr>
      <dsp:spPr>
        <a:xfrm>
          <a:off x="6671863" y="848426"/>
          <a:ext cx="1949350" cy="28505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GT" sz="1900" kern="1200" dirty="0" err="1"/>
            <a:t>semaphore.h</a:t>
          </a:r>
          <a:endParaRPr lang="en-US" sz="1900" kern="1200" dirty="0"/>
        </a:p>
      </dsp:txBody>
      <dsp:txXfrm>
        <a:off x="6671863" y="848426"/>
        <a:ext cx="1949350" cy="2850596"/>
      </dsp:txXfrm>
    </dsp:sp>
    <dsp:sp modelId="{A8FF7E9A-79C4-41D4-A782-8EC96612475B}">
      <dsp:nvSpPr>
        <dsp:cNvPr id="0" name=""/>
        <dsp:cNvSpPr/>
      </dsp:nvSpPr>
      <dsp:spPr>
        <a:xfrm>
          <a:off x="8894122" y="192223"/>
          <a:ext cx="1949350" cy="65620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GT" sz="1900" kern="1200" dirty="0"/>
            <a:t>Laboratorio No.8</a:t>
          </a:r>
          <a:endParaRPr lang="en-US" sz="1900" kern="1200" dirty="0"/>
        </a:p>
      </dsp:txBody>
      <dsp:txXfrm>
        <a:off x="8894122" y="192223"/>
        <a:ext cx="1949350" cy="656203"/>
      </dsp:txXfrm>
    </dsp:sp>
    <dsp:sp modelId="{114C0840-C66D-4C09-8216-A1401DC66FF9}">
      <dsp:nvSpPr>
        <dsp:cNvPr id="0" name=""/>
        <dsp:cNvSpPr/>
      </dsp:nvSpPr>
      <dsp:spPr>
        <a:xfrm>
          <a:off x="8894122" y="848426"/>
          <a:ext cx="1949350" cy="28505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GT" sz="1900" kern="1200" dirty="0" err="1"/>
            <a:t>fcntl.h</a:t>
          </a:r>
          <a:endParaRPr lang="en-US" sz="1900" kern="1200" dirty="0"/>
        </a:p>
        <a:p>
          <a:pPr marL="171450" lvl="1" indent="-171450" algn="l" defTabSz="844550">
            <a:lnSpc>
              <a:spcPct val="90000"/>
            </a:lnSpc>
            <a:spcBef>
              <a:spcPct val="0"/>
            </a:spcBef>
            <a:spcAft>
              <a:spcPct val="15000"/>
            </a:spcAft>
            <a:buChar char="•"/>
          </a:pPr>
          <a:r>
            <a:rPr lang="es-GT" sz="1900" kern="1200" dirty="0" err="1"/>
            <a:t>netdb.h</a:t>
          </a:r>
          <a:endParaRPr lang="en-US" sz="1900" kern="1200" dirty="0"/>
        </a:p>
        <a:p>
          <a:pPr marL="171450" lvl="1" indent="-171450" algn="l" defTabSz="844550">
            <a:lnSpc>
              <a:spcPct val="90000"/>
            </a:lnSpc>
            <a:spcBef>
              <a:spcPct val="0"/>
            </a:spcBef>
            <a:spcAft>
              <a:spcPct val="15000"/>
            </a:spcAft>
            <a:buChar char="•"/>
          </a:pPr>
          <a:r>
            <a:rPr lang="es-GT" sz="1900" kern="1200" dirty="0" err="1"/>
            <a:t>sys</a:t>
          </a:r>
          <a:r>
            <a:rPr lang="es-GT" sz="1900" kern="1200" dirty="0"/>
            <a:t>/</a:t>
          </a:r>
          <a:r>
            <a:rPr lang="es-GT" sz="1900" kern="1200" dirty="0" err="1"/>
            <a:t>socket.h</a:t>
          </a:r>
          <a:endParaRPr lang="en-US" sz="1900" kern="1200" dirty="0"/>
        </a:p>
        <a:p>
          <a:pPr marL="171450" lvl="1" indent="-171450" algn="l" defTabSz="844550">
            <a:lnSpc>
              <a:spcPct val="90000"/>
            </a:lnSpc>
            <a:spcBef>
              <a:spcPct val="0"/>
            </a:spcBef>
            <a:spcAft>
              <a:spcPct val="15000"/>
            </a:spcAft>
            <a:buChar char="•"/>
          </a:pPr>
          <a:r>
            <a:rPr lang="es-GT" sz="1900" kern="1200" dirty="0"/>
            <a:t>arpa/</a:t>
          </a:r>
          <a:r>
            <a:rPr lang="es-GT" sz="1900" kern="1200" dirty="0" err="1"/>
            <a:t>inet.h</a:t>
          </a:r>
          <a:endParaRPr lang="en-US" sz="1900" kern="1200" dirty="0"/>
        </a:p>
        <a:p>
          <a:pPr marL="171450" lvl="1" indent="-171450" algn="l" defTabSz="844550">
            <a:lnSpc>
              <a:spcPct val="90000"/>
            </a:lnSpc>
            <a:spcBef>
              <a:spcPct val="0"/>
            </a:spcBef>
            <a:spcAft>
              <a:spcPct val="15000"/>
            </a:spcAft>
            <a:buChar char="•"/>
          </a:pPr>
          <a:r>
            <a:rPr lang="es-GT" sz="1900" kern="1200" dirty="0" err="1"/>
            <a:t>sstream</a:t>
          </a:r>
          <a:endParaRPr lang="en-US" sz="1900" kern="1200" dirty="0"/>
        </a:p>
      </dsp:txBody>
      <dsp:txXfrm>
        <a:off x="8894122" y="848426"/>
        <a:ext cx="1949350" cy="2850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5F749-BB4D-4D2E-9C2D-F681B6B5271E}">
      <dsp:nvSpPr>
        <dsp:cNvPr id="0" name=""/>
        <dsp:cNvSpPr/>
      </dsp:nvSpPr>
      <dsp:spPr>
        <a:xfrm>
          <a:off x="681491" y="647"/>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Source</a:t>
          </a:r>
          <a:r>
            <a:rPr lang="es-GT" sz="1600" kern="1200" dirty="0"/>
            <a:t> Port: 2044</a:t>
          </a:r>
          <a:endParaRPr lang="en-US" sz="1600" kern="1200" dirty="0"/>
        </a:p>
      </dsp:txBody>
      <dsp:txXfrm>
        <a:off x="681491" y="647"/>
        <a:ext cx="1974792" cy="1184875"/>
      </dsp:txXfrm>
    </dsp:sp>
    <dsp:sp modelId="{DD02CEB0-A4B2-4E16-8253-1B0EF6D3A213}">
      <dsp:nvSpPr>
        <dsp:cNvPr id="0" name=""/>
        <dsp:cNvSpPr/>
      </dsp:nvSpPr>
      <dsp:spPr>
        <a:xfrm>
          <a:off x="2853763" y="647"/>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Destination</a:t>
          </a:r>
          <a:r>
            <a:rPr lang="es-GT" sz="1600" kern="1200" dirty="0"/>
            <a:t> Port: 2044</a:t>
          </a:r>
          <a:endParaRPr lang="en-US" sz="1600" kern="1200" dirty="0"/>
        </a:p>
      </dsp:txBody>
      <dsp:txXfrm>
        <a:off x="2853763" y="647"/>
        <a:ext cx="1974792" cy="1184875"/>
      </dsp:txXfrm>
    </dsp:sp>
    <dsp:sp modelId="{D5CCAA1C-A44C-4A5E-9FCB-3943A2F8C496}">
      <dsp:nvSpPr>
        <dsp:cNvPr id="0" name=""/>
        <dsp:cNvSpPr/>
      </dsp:nvSpPr>
      <dsp:spPr>
        <a:xfrm>
          <a:off x="681491" y="1383002"/>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Length</a:t>
          </a:r>
          <a:r>
            <a:rPr lang="es-GT" sz="1600" kern="1200" dirty="0"/>
            <a:t>: 19</a:t>
          </a:r>
          <a:endParaRPr lang="en-US" sz="1600" kern="1200" dirty="0"/>
        </a:p>
      </dsp:txBody>
      <dsp:txXfrm>
        <a:off x="681491" y="1383002"/>
        <a:ext cx="1974792" cy="1184875"/>
      </dsp:txXfrm>
    </dsp:sp>
    <dsp:sp modelId="{D67DB500-B473-4AB1-BE9B-D3396DC1DEAC}">
      <dsp:nvSpPr>
        <dsp:cNvPr id="0" name=""/>
        <dsp:cNvSpPr/>
      </dsp:nvSpPr>
      <dsp:spPr>
        <a:xfrm>
          <a:off x="2853763" y="1383002"/>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Checksum</a:t>
          </a:r>
          <a:r>
            <a:rPr lang="es-GT" sz="1600" kern="1200" dirty="0"/>
            <a:t>: 0xfc3f</a:t>
          </a:r>
          <a:endParaRPr lang="en-US" sz="1600" kern="1200" dirty="0"/>
        </a:p>
      </dsp:txBody>
      <dsp:txXfrm>
        <a:off x="2853763" y="1383002"/>
        <a:ext cx="1974792" cy="1184875"/>
      </dsp:txXfrm>
    </dsp:sp>
    <dsp:sp modelId="{386694C4-9832-46E2-85C2-62E355EE54CF}">
      <dsp:nvSpPr>
        <dsp:cNvPr id="0" name=""/>
        <dsp:cNvSpPr/>
      </dsp:nvSpPr>
      <dsp:spPr>
        <a:xfrm>
          <a:off x="1767627" y="2765357"/>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a:t>Data:</a:t>
          </a:r>
          <a:r>
            <a:rPr lang="en-US" sz="1600" kern="1200" dirty="0"/>
            <a:t>RTU1 LED1 1</a:t>
          </a:r>
        </a:p>
      </dsp:txBody>
      <dsp:txXfrm>
        <a:off x="1767627" y="2765357"/>
        <a:ext cx="1974792" cy="1184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5F749-BB4D-4D2E-9C2D-F681B6B5271E}">
      <dsp:nvSpPr>
        <dsp:cNvPr id="0" name=""/>
        <dsp:cNvSpPr/>
      </dsp:nvSpPr>
      <dsp:spPr>
        <a:xfrm>
          <a:off x="681491" y="647"/>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Source</a:t>
          </a:r>
          <a:r>
            <a:rPr lang="es-GT" sz="1600" kern="1200" dirty="0"/>
            <a:t> Port: 2044</a:t>
          </a:r>
          <a:endParaRPr lang="en-US" sz="1600" kern="1200" dirty="0"/>
        </a:p>
      </dsp:txBody>
      <dsp:txXfrm>
        <a:off x="681491" y="647"/>
        <a:ext cx="1974792" cy="1184875"/>
      </dsp:txXfrm>
    </dsp:sp>
    <dsp:sp modelId="{DD02CEB0-A4B2-4E16-8253-1B0EF6D3A213}">
      <dsp:nvSpPr>
        <dsp:cNvPr id="0" name=""/>
        <dsp:cNvSpPr/>
      </dsp:nvSpPr>
      <dsp:spPr>
        <a:xfrm>
          <a:off x="2853763" y="647"/>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Destination</a:t>
          </a:r>
          <a:r>
            <a:rPr lang="es-GT" sz="1600" kern="1200" dirty="0"/>
            <a:t> Port: 2044</a:t>
          </a:r>
          <a:endParaRPr lang="en-US" sz="1600" kern="1200" dirty="0"/>
        </a:p>
      </dsp:txBody>
      <dsp:txXfrm>
        <a:off x="2853763" y="647"/>
        <a:ext cx="1974792" cy="1184875"/>
      </dsp:txXfrm>
    </dsp:sp>
    <dsp:sp modelId="{D5CCAA1C-A44C-4A5E-9FCB-3943A2F8C496}">
      <dsp:nvSpPr>
        <dsp:cNvPr id="0" name=""/>
        <dsp:cNvSpPr/>
      </dsp:nvSpPr>
      <dsp:spPr>
        <a:xfrm>
          <a:off x="681491" y="1383002"/>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Length</a:t>
          </a:r>
          <a:r>
            <a:rPr lang="es-GT" sz="1600" kern="1200" dirty="0"/>
            <a:t>: 100</a:t>
          </a:r>
          <a:endParaRPr lang="en-US" sz="1600" kern="1200" dirty="0"/>
        </a:p>
      </dsp:txBody>
      <dsp:txXfrm>
        <a:off x="681491" y="1383002"/>
        <a:ext cx="1974792" cy="1184875"/>
      </dsp:txXfrm>
    </dsp:sp>
    <dsp:sp modelId="{D67DB500-B473-4AB1-BE9B-D3396DC1DEAC}">
      <dsp:nvSpPr>
        <dsp:cNvPr id="0" name=""/>
        <dsp:cNvSpPr/>
      </dsp:nvSpPr>
      <dsp:spPr>
        <a:xfrm>
          <a:off x="2853763" y="1383002"/>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err="1"/>
            <a:t>Checksum</a:t>
          </a:r>
          <a:r>
            <a:rPr lang="es-GT" sz="1600" kern="1200" dirty="0"/>
            <a:t>: 0x62aa</a:t>
          </a:r>
          <a:endParaRPr lang="en-US" sz="1600" kern="1200" dirty="0"/>
        </a:p>
      </dsp:txBody>
      <dsp:txXfrm>
        <a:off x="2853763" y="1383002"/>
        <a:ext cx="1974792" cy="1184875"/>
      </dsp:txXfrm>
    </dsp:sp>
    <dsp:sp modelId="{386694C4-9832-46E2-85C2-62E355EE54CF}">
      <dsp:nvSpPr>
        <dsp:cNvPr id="0" name=""/>
        <dsp:cNvSpPr/>
      </dsp:nvSpPr>
      <dsp:spPr>
        <a:xfrm>
          <a:off x="1767627" y="2765357"/>
          <a:ext cx="1974792" cy="11848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GT" sz="1600" kern="1200" dirty="0"/>
            <a:t>Data: </a:t>
          </a:r>
          <a:r>
            <a:rPr lang="pl-PL" sz="1600" kern="1200" dirty="0"/>
            <a:t>RTU1 9 2024-01-03 15:35:57 00 00 0 10 2.35</a:t>
          </a:r>
          <a:endParaRPr lang="en-US" sz="1600" kern="1200" dirty="0"/>
        </a:p>
      </dsp:txBody>
      <dsp:txXfrm>
        <a:off x="1767627" y="2765357"/>
        <a:ext cx="1974792" cy="118487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3T21:55:14.0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0,'7095'0,"-7070"0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3T21:55:21.7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0,'6803'0,"-6778"0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07E6D-5829-DB4C-ADB3-134658977009}" type="datetimeFigureOut">
              <a:rPr lang="es-ES_tradnl" smtClean="0"/>
              <a:t>03/01/2024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31A8E-F012-F940-9A4B-F0F89888373B}" type="slidenum">
              <a:rPr lang="es-ES_tradnl" smtClean="0"/>
              <a:t>‹#›</a:t>
            </a:fld>
            <a:endParaRPr lang="es-ES_tradnl"/>
          </a:p>
        </p:txBody>
      </p:sp>
    </p:spTree>
    <p:extLst>
      <p:ext uri="{BB962C8B-B14F-4D97-AF65-F5344CB8AC3E}">
        <p14:creationId xmlns:p14="http://schemas.microsoft.com/office/powerpoint/2010/main" val="2417706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Con el fin de […] para poder aprender a utilizar las aplicaciones y facilitar el diseño de los programas, en otras palabras, simplifica la complejidad del desarrollo,  entre otros</a:t>
            </a:r>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2</a:t>
            </a:fld>
            <a:endParaRPr lang="es-ES_tradnl"/>
          </a:p>
        </p:txBody>
      </p:sp>
    </p:spTree>
    <p:extLst>
      <p:ext uri="{BB962C8B-B14F-4D97-AF65-F5344CB8AC3E}">
        <p14:creationId xmlns:p14="http://schemas.microsoft.com/office/powerpoint/2010/main" val="95907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En un mundo de programación moderna, el desarrollo de aplicaciones se ha vuelto cada vez más compleja. Por lo que la gestión del uso de múltiples procesos y la comunicación entre ellos, así como la implementación de red para facilitar la interacción entre sistemas </a:t>
            </a:r>
            <a:r>
              <a:rPr lang="es-MX" sz="1200" dirty="0" err="1"/>
              <a:t>distribui</a:t>
            </a:r>
            <a:r>
              <a:rPr lang="es-MX" sz="1200" dirty="0"/>
              <a:t> dos. En estos escenarios, emergen los lenguajes de programación como C y C++, sirviendo como herramientas poderosas para cumplir con este tipo de retos. De ambos lenguajes de programación el que tiene mejor capacidad para este tipo de tareas es el lenguaje de programación C++ debido a su capacidad de brindar control de bajo nivel y abstracciones de alto nivel de manera simultánea.</a:t>
            </a:r>
            <a:endParaRPr lang="es-ES_tradnl" sz="1800" dirty="0"/>
          </a:p>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4</a:t>
            </a:fld>
            <a:endParaRPr lang="es-ES_tradnl"/>
          </a:p>
        </p:txBody>
      </p:sp>
    </p:spTree>
    <p:extLst>
      <p:ext uri="{BB962C8B-B14F-4D97-AF65-F5344CB8AC3E}">
        <p14:creationId xmlns:p14="http://schemas.microsoft.com/office/powerpoint/2010/main" val="3307305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s-ES_tradnl" sz="1200" dirty="0"/>
              <a:t>Teoría critica para la comprensión del trabajo</a:t>
            </a:r>
          </a:p>
          <a:p>
            <a:pPr marL="0" indent="0">
              <a:buNone/>
            </a:pPr>
            <a:r>
              <a:rPr lang="es-MX" sz="1200" dirty="0"/>
              <a:t>La programación multihilos y multiprocesos es uno de estos desafíos refiriéndose a la capacidad de una aplicación para dividir su ejecución en unidades independientes que pueden ejecutarse en paralelo, además incluyendo el escalonamiento refiriéndose a la planificación y gestión de la ejecución de estos hilos o procesos para lograr optimizar los recursos de hardware disponibles. Otro tema crucial es cuando las distintas partes de una aplicación necesitan compartir información entra ellas, conocido como comunicación interprocesos, puede lograrse a través de mecanismos como colas y memoria compartida. Luego al implementar protocolos de red permite que aplicaciones en diferentes sistemas puedan intercambiar datos y se puedan comunicar de manera fiable a través de redes.</a:t>
            </a:r>
          </a:p>
          <a:p>
            <a:pPr marL="0" indent="0">
              <a:buNone/>
            </a:pPr>
            <a:endParaRPr lang="es-MX" sz="1200" dirty="0"/>
          </a:p>
          <a:p>
            <a:pPr marL="0" indent="0">
              <a:buNone/>
            </a:pPr>
            <a:r>
              <a:rPr lang="es-MX" sz="1200" dirty="0" err="1"/>
              <a:t>WiringPi</a:t>
            </a:r>
            <a:r>
              <a:rPr lang="es-MX" sz="1200" dirty="0"/>
              <a:t> es una librería GPIO desarrollada en C que se aplica a la Raspberry Pi. Sus funciones son similares al sistema de que utiliza Arduino para configurar los pines. </a:t>
            </a:r>
            <a:endParaRPr lang="es-ES_tradnl" sz="1200" dirty="0"/>
          </a:p>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5</a:t>
            </a:fld>
            <a:endParaRPr lang="es-ES_tradnl"/>
          </a:p>
        </p:txBody>
      </p:sp>
    </p:spTree>
    <p:extLst>
      <p:ext uri="{BB962C8B-B14F-4D97-AF65-F5344CB8AC3E}">
        <p14:creationId xmlns:p14="http://schemas.microsoft.com/office/powerpoint/2010/main" val="1077621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s-MX" sz="1200" dirty="0"/>
              <a:t>El uso práctico de los sistemas embebidos tanto en software como en hardware, ha sido utilizado para el desarrollo de estos al momento de que abarcan temas relacionados al </a:t>
            </a:r>
            <a:r>
              <a:rPr lang="es-MX" sz="1200" dirty="0" err="1"/>
              <a:t>kernel</a:t>
            </a:r>
            <a:r>
              <a:rPr lang="es-MX" sz="1200" dirty="0"/>
              <a:t> y los sistemas operativos. La idea de utilizar los sistemas embebidos es lograr desarrollar un pensamiento lógico y analítico al momento de trabajar con procesos múltiples, comunicación y sincronización entre procesos, interfaces con hardware y dispositivos periféricos, sensores, drivers, y comunicación de red. Todo este tipo de objetivos se han puesto en práctica utilizando Raspberry Pi y computadoras que utilizan el sistema operativo CentOS en el curso de Digital 3 de la Universidad del Valle de Guatemala. Dicho curso existe desde el año 2018 supervisado por el Dr. Luis Alberto Rivera, con el objetivo de implementar y desarrollar sistemas que utilicen hilos, </a:t>
            </a:r>
            <a:r>
              <a:rPr lang="es-MX" sz="1200" dirty="0" err="1"/>
              <a:t>semaphores</a:t>
            </a:r>
            <a:r>
              <a:rPr lang="es-MX" sz="1200" dirty="0"/>
              <a:t>, multiprocesos y promover el uso de intercambio de datos en redes LAN.</a:t>
            </a:r>
            <a:endParaRPr lang="es-ES_tradnl" sz="1200" dirty="0"/>
          </a:p>
          <a:p>
            <a:pPr marL="0" indent="0">
              <a:buNone/>
            </a:pPr>
            <a:endParaRPr lang="es-ES_tradnl" sz="1200" dirty="0"/>
          </a:p>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6</a:t>
            </a:fld>
            <a:endParaRPr lang="es-ES_tradnl"/>
          </a:p>
        </p:txBody>
      </p:sp>
    </p:spTree>
    <p:extLst>
      <p:ext uri="{BB962C8B-B14F-4D97-AF65-F5344CB8AC3E}">
        <p14:creationId xmlns:p14="http://schemas.microsoft.com/office/powerpoint/2010/main" val="3163498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¿Por qué es importante este trabajo?</a:t>
            </a:r>
          </a:p>
          <a:p>
            <a:endParaRPr lang="es-GT" dirty="0"/>
          </a:p>
          <a:p>
            <a:pPr marL="0" indent="0">
              <a:buNone/>
            </a:pPr>
            <a:r>
              <a:rPr lang="es-MX" sz="1200" dirty="0"/>
              <a:t>proporcionar oportunidades de aplicación en el área de la programación orientada a objetos.</a:t>
            </a:r>
            <a:r>
              <a:rPr lang="es-ES_tradnl" sz="1800" dirty="0"/>
              <a:t> </a:t>
            </a:r>
          </a:p>
          <a:p>
            <a:pPr marL="0" indent="0">
              <a:buNone/>
            </a:pPr>
            <a:r>
              <a:rPr lang="es-MX" sz="1800" dirty="0"/>
              <a:t>trabajar con el lenguaje de programación C++ se tiene la flexibilidad de trabajar con distintos dispositivos, se tiene una estructura más formal que permite el uso de códigos mejor estructurados, lo que facilita su reutilización en futuros proyectos.</a:t>
            </a:r>
          </a:p>
          <a:p>
            <a:pPr marL="0" indent="0">
              <a:buNone/>
            </a:pPr>
            <a:r>
              <a:rPr lang="es-MX" sz="1200" dirty="0"/>
              <a:t>Una de las principales ventajas de este trabajo es que no se enfoca exclusivamente en el uso de la Raspberry Pi</a:t>
            </a:r>
            <a:endParaRPr lang="es-ES_tradnl" sz="1800" dirty="0"/>
          </a:p>
          <a:p>
            <a:pPr marL="0" indent="0">
              <a:buNone/>
            </a:pPr>
            <a:r>
              <a:rPr lang="es-ES_tradnl" sz="1800" dirty="0"/>
              <a:t>Trabajar en C++ proporciona una gran versatilidad en el trabajo de software y hardware. </a:t>
            </a:r>
          </a:p>
          <a:p>
            <a:pPr marL="0" indent="0">
              <a:buNone/>
            </a:pPr>
            <a:r>
              <a:rPr lang="es-MX" sz="1200" dirty="0"/>
              <a:t>demostrar la eficiencia y rendimiento que el lenguaje de programación C++ puede ofrecer al momento de realizar trabajos con este tipo de herramientas. </a:t>
            </a:r>
          </a:p>
          <a:p>
            <a:pPr marL="0" indent="0">
              <a:buNone/>
            </a:pPr>
            <a:r>
              <a:rPr lang="es-MX" sz="1200" dirty="0"/>
              <a:t>resultar esencial para el desarrollo de aplicaciones robustas y escalables en el campo de la programación orientada a objetos,</a:t>
            </a:r>
            <a:endParaRPr lang="es-ES_tradnl" sz="1800" dirty="0"/>
          </a:p>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7</a:t>
            </a:fld>
            <a:endParaRPr lang="es-ES_tradnl"/>
          </a:p>
        </p:txBody>
      </p:sp>
    </p:spTree>
    <p:extLst>
      <p:ext uri="{BB962C8B-B14F-4D97-AF65-F5344CB8AC3E}">
        <p14:creationId xmlns:p14="http://schemas.microsoft.com/office/powerpoint/2010/main" val="359716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14</a:t>
            </a:fld>
            <a:endParaRPr lang="es-ES_tradnl"/>
          </a:p>
        </p:txBody>
      </p:sp>
    </p:spTree>
    <p:extLst>
      <p:ext uri="{BB962C8B-B14F-4D97-AF65-F5344CB8AC3E}">
        <p14:creationId xmlns:p14="http://schemas.microsoft.com/office/powerpoint/2010/main" val="1269899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17</a:t>
            </a:fld>
            <a:endParaRPr lang="es-ES_tradnl"/>
          </a:p>
        </p:txBody>
      </p:sp>
    </p:spTree>
    <p:extLst>
      <p:ext uri="{BB962C8B-B14F-4D97-AF65-F5344CB8AC3E}">
        <p14:creationId xmlns:p14="http://schemas.microsoft.com/office/powerpoint/2010/main" val="2768595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Foto y mencionar que esto si se puede hacer en C++ y no en C</a:t>
            </a:r>
          </a:p>
          <a:p>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18</a:t>
            </a:fld>
            <a:endParaRPr lang="es-ES_tradnl"/>
          </a:p>
        </p:txBody>
      </p:sp>
    </p:spTree>
    <p:extLst>
      <p:ext uri="{BB962C8B-B14F-4D97-AF65-F5344CB8AC3E}">
        <p14:creationId xmlns:p14="http://schemas.microsoft.com/office/powerpoint/2010/main" val="2399345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Agregar la tablita deconstruida con el promedio del CPU a cada gráfica</a:t>
            </a:r>
            <a:endParaRPr lang="en-US" dirty="0"/>
          </a:p>
        </p:txBody>
      </p:sp>
      <p:sp>
        <p:nvSpPr>
          <p:cNvPr id="4" name="Slide Number Placeholder 3"/>
          <p:cNvSpPr>
            <a:spLocks noGrp="1"/>
          </p:cNvSpPr>
          <p:nvPr>
            <p:ph type="sldNum" sz="quarter" idx="5"/>
          </p:nvPr>
        </p:nvSpPr>
        <p:spPr/>
        <p:txBody>
          <a:bodyPr/>
          <a:lstStyle/>
          <a:p>
            <a:fld id="{63531A8E-F012-F940-9A4B-F0F89888373B}" type="slidenum">
              <a:rPr lang="es-ES_tradnl" smtClean="0"/>
              <a:t>19</a:t>
            </a:fld>
            <a:endParaRPr lang="es-ES_tradnl"/>
          </a:p>
        </p:txBody>
      </p:sp>
    </p:spTree>
    <p:extLst>
      <p:ext uri="{BB962C8B-B14F-4D97-AF65-F5344CB8AC3E}">
        <p14:creationId xmlns:p14="http://schemas.microsoft.com/office/powerpoint/2010/main" val="278622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6936"/>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BDED2D-8A12-E8AC-7A2C-E8B6B8AF50D9}"/>
              </a:ext>
            </a:extLst>
          </p:cNvPr>
          <p:cNvPicPr>
            <a:picLocks noChangeAspect="1"/>
          </p:cNvPicPr>
          <p:nvPr userDrawn="1"/>
        </p:nvPicPr>
        <p:blipFill rotWithShape="1">
          <a:blip r:embed="rId2">
            <a:lum bright="100000" contrast="-14000"/>
          </a:blip>
          <a:srcRect l="11992" t="42342" r="12408" b="40771"/>
          <a:stretch/>
        </p:blipFill>
        <p:spPr>
          <a:xfrm>
            <a:off x="51955" y="114300"/>
            <a:ext cx="1859973" cy="415475"/>
          </a:xfrm>
          <a:prstGeom prst="rect">
            <a:avLst/>
          </a:prstGeom>
        </p:spPr>
      </p:pic>
      <p:pic>
        <p:nvPicPr>
          <p:cNvPr id="7" name="Picture 6">
            <a:extLst>
              <a:ext uri="{FF2B5EF4-FFF2-40B4-BE49-F238E27FC236}">
                <a16:creationId xmlns:a16="http://schemas.microsoft.com/office/drawing/2014/main" id="{9FCDBBBC-420F-06DF-4619-BED221E2CEBA}"/>
              </a:ext>
            </a:extLst>
          </p:cNvPr>
          <p:cNvPicPr>
            <a:picLocks noChangeAspect="1"/>
          </p:cNvPicPr>
          <p:nvPr userDrawn="1"/>
        </p:nvPicPr>
        <p:blipFill rotWithShape="1">
          <a:blip r:embed="rId3">
            <a:lum bright="23000" contrast="-21000"/>
            <a:alphaModFix amt="30000"/>
          </a:blip>
          <a:srcRect l="36887" t="26368" r="38371" b="26620"/>
          <a:stretch/>
        </p:blipFill>
        <p:spPr>
          <a:xfrm>
            <a:off x="7408714" y="-160773"/>
            <a:ext cx="4742114" cy="6962632"/>
          </a:xfrm>
          <a:prstGeom prst="rect">
            <a:avLst/>
          </a:prstGeom>
          <a:noFill/>
        </p:spPr>
      </p:pic>
      <p:sp>
        <p:nvSpPr>
          <p:cNvPr id="16" name="Titel 1">
            <a:extLst>
              <a:ext uri="{FF2B5EF4-FFF2-40B4-BE49-F238E27FC236}">
                <a16:creationId xmlns:a16="http://schemas.microsoft.com/office/drawing/2014/main" id="{170CF25E-ABDA-D86C-82C0-4D87926E1877}"/>
              </a:ext>
            </a:extLst>
          </p:cNvPr>
          <p:cNvSpPr>
            <a:spLocks noGrp="1"/>
          </p:cNvSpPr>
          <p:nvPr>
            <p:ph type="ctrTitle" hasCustomPrompt="1"/>
          </p:nvPr>
        </p:nvSpPr>
        <p:spPr bwMode="white">
          <a:xfrm>
            <a:off x="151511" y="1398868"/>
            <a:ext cx="11341100" cy="1440000"/>
          </a:xfrm>
        </p:spPr>
        <p:txBody>
          <a:bodyPr anchor="t" anchorCtr="0"/>
          <a:lstStyle>
            <a:lvl1pPr algn="l">
              <a:lnSpc>
                <a:spcPct val="100000"/>
              </a:lnSpc>
              <a:defRPr sz="4800">
                <a:solidFill>
                  <a:schemeClr val="bg2"/>
                </a:solidFill>
              </a:defRPr>
            </a:lvl1pPr>
          </a:lstStyle>
          <a:p>
            <a:r>
              <a:rPr lang="es-ES_tradnl" dirty="0"/>
              <a:t>Título de proyecto: con escudo de la</a:t>
            </a:r>
            <a:br>
              <a:rPr lang="es-ES_tradnl" dirty="0"/>
            </a:br>
            <a:r>
              <a:rPr lang="es-ES_tradnl" dirty="0"/>
              <a:t>Universidad</a:t>
            </a:r>
            <a:endParaRPr lang="de-DE" dirty="0"/>
          </a:p>
        </p:txBody>
      </p:sp>
      <p:sp>
        <p:nvSpPr>
          <p:cNvPr id="17" name="Untertitel 2">
            <a:extLst>
              <a:ext uri="{FF2B5EF4-FFF2-40B4-BE49-F238E27FC236}">
                <a16:creationId xmlns:a16="http://schemas.microsoft.com/office/drawing/2014/main" id="{41A49D48-BEA2-5026-0B04-C5187879F44F}"/>
              </a:ext>
            </a:extLst>
          </p:cNvPr>
          <p:cNvSpPr>
            <a:spLocks noGrp="1"/>
          </p:cNvSpPr>
          <p:nvPr>
            <p:ph type="subTitle" idx="1" hasCustomPrompt="1"/>
          </p:nvPr>
        </p:nvSpPr>
        <p:spPr bwMode="white">
          <a:xfrm>
            <a:off x="151511" y="2946680"/>
            <a:ext cx="11341100" cy="972000"/>
          </a:xfrm>
          <a:noFill/>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Nombre</a:t>
            </a:r>
            <a:r>
              <a:rPr lang="en-US" dirty="0"/>
              <a:t> del </a:t>
            </a:r>
            <a:r>
              <a:rPr lang="en-US" dirty="0" err="1"/>
              <a:t>estudiante</a:t>
            </a:r>
            <a:endParaRPr lang="de-DE" dirty="0"/>
          </a:p>
        </p:txBody>
      </p:sp>
      <p:sp>
        <p:nvSpPr>
          <p:cNvPr id="18" name="Textplatzhalter 7">
            <a:extLst>
              <a:ext uri="{FF2B5EF4-FFF2-40B4-BE49-F238E27FC236}">
                <a16:creationId xmlns:a16="http://schemas.microsoft.com/office/drawing/2014/main" id="{8FA1D1ED-F5D8-0BF3-1CAE-E4B5D121E68D}"/>
              </a:ext>
            </a:extLst>
          </p:cNvPr>
          <p:cNvSpPr>
            <a:spLocks noGrp="1"/>
          </p:cNvSpPr>
          <p:nvPr>
            <p:ph type="body" sz="quarter" idx="13" hasCustomPrompt="1"/>
          </p:nvPr>
        </p:nvSpPr>
        <p:spPr bwMode="white">
          <a:xfrm>
            <a:off x="151511" y="4366586"/>
            <a:ext cx="8532812" cy="1692000"/>
          </a:xfrm>
        </p:spPr>
        <p:txBody>
          <a:bodyPr anchor="b" anchorCtr="0"/>
          <a:lstStyle>
            <a:lvl1pPr marL="0" indent="0">
              <a:lnSpc>
                <a:spcPct val="100000"/>
              </a:lnSpc>
              <a:spcBef>
                <a:spcPts val="0"/>
              </a:spcBef>
              <a:spcAft>
                <a:spcPts val="0"/>
              </a:spcAft>
              <a:buNone/>
              <a:defRPr>
                <a:solidFill>
                  <a:schemeClr val="bg1"/>
                </a:solidFill>
                <a:latin typeface="Arial" panose="020B0604020202020204" pitchFamily="34" charset="0"/>
                <a:cs typeface="Arial" panose="020B0604020202020204" pitchFamily="34" charset="0"/>
              </a:defRPr>
            </a:lvl1pPr>
            <a:lvl2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2pPr>
            <a:lvl3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3pPr>
            <a:lvl4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4pPr>
            <a:lvl5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5pPr>
          </a:lstStyle>
          <a:p>
            <a:pPr lvl="0"/>
            <a:r>
              <a:rPr lang="en-US" dirty="0"/>
              <a:t>Edit Master text styles</a:t>
            </a:r>
          </a:p>
        </p:txBody>
      </p:sp>
    </p:spTree>
    <p:extLst>
      <p:ext uri="{BB962C8B-B14F-4D97-AF65-F5344CB8AC3E}">
        <p14:creationId xmlns:p14="http://schemas.microsoft.com/office/powerpoint/2010/main" val="177951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4D87-90B4-0B1C-11C3-5BCF04629111}"/>
              </a:ext>
            </a:extLst>
          </p:cNvPr>
          <p:cNvSpPr>
            <a:spLocks noGrp="1"/>
          </p:cNvSpPr>
          <p:nvPr>
            <p:ph type="title"/>
          </p:nvPr>
        </p:nvSpPr>
        <p:spPr/>
        <p:txBody>
          <a:bodyPr/>
          <a:lstStyle>
            <a:lvl1pPr>
              <a:defRPr>
                <a:solidFill>
                  <a:srgbClr val="006936"/>
                </a:solidFill>
              </a:defRPr>
            </a:lvl1pPr>
          </a:lstStyle>
          <a:p>
            <a:r>
              <a:rPr lang="en-GB" dirty="0"/>
              <a:t>Click to edit Master title style</a:t>
            </a:r>
            <a:endParaRPr lang="es-ES_tradnl" dirty="0"/>
          </a:p>
        </p:txBody>
      </p:sp>
      <p:sp>
        <p:nvSpPr>
          <p:cNvPr id="3" name="Date Placeholder 2">
            <a:extLst>
              <a:ext uri="{FF2B5EF4-FFF2-40B4-BE49-F238E27FC236}">
                <a16:creationId xmlns:a16="http://schemas.microsoft.com/office/drawing/2014/main" id="{DA7E06AD-9D40-DCBB-24A6-61D5E2D44C06}"/>
              </a:ext>
            </a:extLst>
          </p:cNvPr>
          <p:cNvSpPr>
            <a:spLocks noGrp="1"/>
          </p:cNvSpPr>
          <p:nvPr>
            <p:ph type="dt" sz="half" idx="10"/>
          </p:nvPr>
        </p:nvSpPr>
        <p:spPr>
          <a:xfrm>
            <a:off x="4724400" y="6310312"/>
            <a:ext cx="2743200" cy="365125"/>
          </a:xfrm>
        </p:spPr>
        <p:txBody>
          <a:bodyPr/>
          <a:lstStyle/>
          <a:p>
            <a:fld id="{4723CD40-2C9E-C140-AAE7-72BBB851090D}" type="datetime1">
              <a:rPr lang="de-DE" smtClean="0"/>
              <a:t>03.01.2024</a:t>
            </a:fld>
            <a:endParaRPr lang="es-ES_tradnl"/>
          </a:p>
        </p:txBody>
      </p:sp>
      <p:sp>
        <p:nvSpPr>
          <p:cNvPr id="5" name="Slide Number Placeholder 4">
            <a:extLst>
              <a:ext uri="{FF2B5EF4-FFF2-40B4-BE49-F238E27FC236}">
                <a16:creationId xmlns:a16="http://schemas.microsoft.com/office/drawing/2014/main" id="{A23EF038-6F49-FF69-7E3D-0BDD321A760A}"/>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6" name="Picture 5">
            <a:extLst>
              <a:ext uri="{FF2B5EF4-FFF2-40B4-BE49-F238E27FC236}">
                <a16:creationId xmlns:a16="http://schemas.microsoft.com/office/drawing/2014/main" id="{3068D0E1-AFE1-79A9-9E41-6E97B2AE1FFB}"/>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4782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022FD-5808-795E-7458-8578EFDEDACE}"/>
              </a:ext>
            </a:extLst>
          </p:cNvPr>
          <p:cNvSpPr>
            <a:spLocks noGrp="1"/>
          </p:cNvSpPr>
          <p:nvPr>
            <p:ph type="dt" sz="half" idx="10"/>
          </p:nvPr>
        </p:nvSpPr>
        <p:spPr>
          <a:xfrm>
            <a:off x="4724400" y="6362142"/>
            <a:ext cx="2743200" cy="365125"/>
          </a:xfrm>
        </p:spPr>
        <p:txBody>
          <a:bodyPr/>
          <a:lstStyle/>
          <a:p>
            <a:fld id="{7637C48B-ABAE-264E-AE00-45708B44AD3C}" type="datetime1">
              <a:rPr lang="de-DE" smtClean="0"/>
              <a:t>03.01.2024</a:t>
            </a:fld>
            <a:endParaRPr lang="es-ES_tradnl"/>
          </a:p>
        </p:txBody>
      </p:sp>
      <p:sp>
        <p:nvSpPr>
          <p:cNvPr id="4" name="Slide Number Placeholder 3">
            <a:extLst>
              <a:ext uri="{FF2B5EF4-FFF2-40B4-BE49-F238E27FC236}">
                <a16:creationId xmlns:a16="http://schemas.microsoft.com/office/drawing/2014/main" id="{F0DA1238-9C87-2B97-FDA5-70B20A364CE8}"/>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5" name="Picture 4">
            <a:extLst>
              <a:ext uri="{FF2B5EF4-FFF2-40B4-BE49-F238E27FC236}">
                <a16:creationId xmlns:a16="http://schemas.microsoft.com/office/drawing/2014/main" id="{402A609C-C99E-CF40-B876-33ACDED11488}"/>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1026729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AE09-D634-1007-B152-2F57B7D431B4}"/>
              </a:ext>
            </a:extLst>
          </p:cNvPr>
          <p:cNvSpPr>
            <a:spLocks noGrp="1"/>
          </p:cNvSpPr>
          <p:nvPr>
            <p:ph type="title"/>
          </p:nvPr>
        </p:nvSpPr>
        <p:spPr>
          <a:xfrm>
            <a:off x="839788" y="457200"/>
            <a:ext cx="10590212" cy="1005840"/>
          </a:xfrm>
        </p:spPr>
        <p:txBody>
          <a:bodyPr anchor="b"/>
          <a:lstStyle>
            <a:lvl1pPr>
              <a:defRPr sz="3200">
                <a:solidFill>
                  <a:srgbClr val="006936"/>
                </a:solidFill>
              </a:defRPr>
            </a:lvl1pPr>
          </a:lstStyle>
          <a:p>
            <a:r>
              <a:rPr lang="en-GB" dirty="0"/>
              <a:t>Click to edit Master title style</a:t>
            </a:r>
            <a:endParaRPr lang="es-ES_tradnl" dirty="0"/>
          </a:p>
        </p:txBody>
      </p:sp>
      <p:sp>
        <p:nvSpPr>
          <p:cNvPr id="3" name="Content Placeholder 2">
            <a:extLst>
              <a:ext uri="{FF2B5EF4-FFF2-40B4-BE49-F238E27FC236}">
                <a16:creationId xmlns:a16="http://schemas.microsoft.com/office/drawing/2014/main" id="{F8540917-DD42-3215-89F6-0BE9B6394847}"/>
              </a:ext>
            </a:extLst>
          </p:cNvPr>
          <p:cNvSpPr>
            <a:spLocks noGrp="1"/>
          </p:cNvSpPr>
          <p:nvPr>
            <p:ph idx="1"/>
          </p:nvPr>
        </p:nvSpPr>
        <p:spPr>
          <a:xfrm>
            <a:off x="3524596" y="1695797"/>
            <a:ext cx="7905404" cy="4165254"/>
          </a:xfrm>
        </p:spPr>
        <p:txBody>
          <a:bodyPr/>
          <a:lstStyle>
            <a:lvl1pPr marL="0" indent="0">
              <a:buNone/>
              <a:defRPr sz="3200">
                <a:solidFill>
                  <a:srgbClr val="006936"/>
                </a:solidFill>
              </a:defRPr>
            </a:lvl1pPr>
            <a:lvl2pPr marL="457200" indent="0">
              <a:buNone/>
              <a:defRPr sz="2800">
                <a:solidFill>
                  <a:schemeClr val="tx1"/>
                </a:solidFill>
              </a:defRPr>
            </a:lvl2pPr>
            <a:lvl3pPr marL="914400" indent="0">
              <a:buNone/>
              <a:defRPr sz="24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B4D178A5-2774-4BED-BB3E-FB788C9B62AE}"/>
              </a:ext>
            </a:extLst>
          </p:cNvPr>
          <p:cNvSpPr>
            <a:spLocks noGrp="1"/>
          </p:cNvSpPr>
          <p:nvPr>
            <p:ph type="body" sz="half" idx="2"/>
          </p:nvPr>
        </p:nvSpPr>
        <p:spPr>
          <a:xfrm>
            <a:off x="839788" y="1695797"/>
            <a:ext cx="2560117" cy="1371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5A0CC1-F66A-7A69-3B37-0D93F44A7497}"/>
              </a:ext>
            </a:extLst>
          </p:cNvPr>
          <p:cNvSpPr>
            <a:spLocks noGrp="1"/>
          </p:cNvSpPr>
          <p:nvPr>
            <p:ph type="dt" sz="half" idx="10"/>
          </p:nvPr>
        </p:nvSpPr>
        <p:spPr>
          <a:xfrm>
            <a:off x="4724400" y="6321948"/>
            <a:ext cx="2743200" cy="365125"/>
          </a:xfrm>
        </p:spPr>
        <p:txBody>
          <a:bodyPr/>
          <a:lstStyle/>
          <a:p>
            <a:fld id="{90FC712D-FACC-A54E-A525-701DE29FC062}" type="datetime1">
              <a:rPr lang="de-DE" smtClean="0"/>
              <a:t>03.01.2024</a:t>
            </a:fld>
            <a:endParaRPr lang="es-ES_tradnl"/>
          </a:p>
        </p:txBody>
      </p:sp>
      <p:sp>
        <p:nvSpPr>
          <p:cNvPr id="7" name="Slide Number Placeholder 6">
            <a:extLst>
              <a:ext uri="{FF2B5EF4-FFF2-40B4-BE49-F238E27FC236}">
                <a16:creationId xmlns:a16="http://schemas.microsoft.com/office/drawing/2014/main" id="{0C7EC80D-B0F8-DC28-58D2-33BA96DC7C8E}"/>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8" name="Picture 7">
            <a:extLst>
              <a:ext uri="{FF2B5EF4-FFF2-40B4-BE49-F238E27FC236}">
                <a16:creationId xmlns:a16="http://schemas.microsoft.com/office/drawing/2014/main" id="{85527443-F055-D573-CD7E-A8EB78B0AB4D}"/>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1760163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B821-DDD8-EFA7-1D8C-238974F7AD78}"/>
              </a:ext>
            </a:extLst>
          </p:cNvPr>
          <p:cNvSpPr>
            <a:spLocks noGrp="1"/>
          </p:cNvSpPr>
          <p:nvPr>
            <p:ph type="title"/>
          </p:nvPr>
        </p:nvSpPr>
        <p:spPr>
          <a:xfrm>
            <a:off x="839788" y="457200"/>
            <a:ext cx="3932237" cy="1600200"/>
          </a:xfrm>
        </p:spPr>
        <p:txBody>
          <a:bodyPr anchor="b"/>
          <a:lstStyle>
            <a:lvl1pPr>
              <a:defRPr sz="3200">
                <a:solidFill>
                  <a:srgbClr val="006936"/>
                </a:solidFill>
              </a:defRPr>
            </a:lvl1pPr>
          </a:lstStyle>
          <a:p>
            <a:r>
              <a:rPr lang="en-GB"/>
              <a:t>Click to edit Master title style</a:t>
            </a:r>
            <a:endParaRPr lang="es-ES_tradnl"/>
          </a:p>
        </p:txBody>
      </p:sp>
      <p:sp>
        <p:nvSpPr>
          <p:cNvPr id="3" name="Picture Placeholder 2">
            <a:extLst>
              <a:ext uri="{FF2B5EF4-FFF2-40B4-BE49-F238E27FC236}">
                <a16:creationId xmlns:a16="http://schemas.microsoft.com/office/drawing/2014/main" id="{EE940DFA-B43F-197B-A0C7-0CE6B135A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7231629B-9561-49DB-E903-4D0579A8C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0DCE69-EB65-2FA9-56F9-8F3B6D79E9EB}"/>
              </a:ext>
            </a:extLst>
          </p:cNvPr>
          <p:cNvSpPr>
            <a:spLocks noGrp="1"/>
          </p:cNvSpPr>
          <p:nvPr>
            <p:ph type="dt" sz="half" idx="10"/>
          </p:nvPr>
        </p:nvSpPr>
        <p:spPr>
          <a:xfrm>
            <a:off x="4724400" y="6356350"/>
            <a:ext cx="2743200" cy="365125"/>
          </a:xfrm>
        </p:spPr>
        <p:txBody>
          <a:bodyPr/>
          <a:lstStyle/>
          <a:p>
            <a:fld id="{9D736082-4F3C-E540-97D0-5DF4EDB5494A}" type="datetime1">
              <a:rPr lang="de-DE" smtClean="0"/>
              <a:t>03.01.2024</a:t>
            </a:fld>
            <a:endParaRPr lang="es-ES_tradnl"/>
          </a:p>
        </p:txBody>
      </p:sp>
      <p:sp>
        <p:nvSpPr>
          <p:cNvPr id="7" name="Slide Number Placeholder 6">
            <a:extLst>
              <a:ext uri="{FF2B5EF4-FFF2-40B4-BE49-F238E27FC236}">
                <a16:creationId xmlns:a16="http://schemas.microsoft.com/office/drawing/2014/main" id="{A93A6E0D-FFDF-DF47-00C3-65288E16DB4D}"/>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8" name="Picture 7">
            <a:extLst>
              <a:ext uri="{FF2B5EF4-FFF2-40B4-BE49-F238E27FC236}">
                <a16:creationId xmlns:a16="http://schemas.microsoft.com/office/drawing/2014/main" id="{B13E7EE3-FECA-B6FE-2BA9-8346F085C7A8}"/>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2394419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DEED-60C2-DA47-90B2-3328E27C9254}"/>
              </a:ext>
            </a:extLst>
          </p:cNvPr>
          <p:cNvSpPr>
            <a:spLocks noGrp="1"/>
          </p:cNvSpPr>
          <p:nvPr>
            <p:ph type="title"/>
          </p:nvPr>
        </p:nvSpPr>
        <p:spPr/>
        <p:txBody>
          <a:bodyPr/>
          <a:lstStyle>
            <a:lvl1pPr>
              <a:defRPr>
                <a:solidFill>
                  <a:srgbClr val="006936"/>
                </a:solidFill>
              </a:defRPr>
            </a:lvl1pPr>
          </a:lstStyle>
          <a:p>
            <a:r>
              <a:rPr lang="en-GB"/>
              <a:t>Click to edit Master title style</a:t>
            </a:r>
            <a:endParaRPr lang="es-ES_tradnl"/>
          </a:p>
        </p:txBody>
      </p:sp>
      <p:sp>
        <p:nvSpPr>
          <p:cNvPr id="3" name="Vertical Text Placeholder 2">
            <a:extLst>
              <a:ext uri="{FF2B5EF4-FFF2-40B4-BE49-F238E27FC236}">
                <a16:creationId xmlns:a16="http://schemas.microsoft.com/office/drawing/2014/main" id="{94E712BD-104E-98A3-31CB-924F8DA78820}"/>
              </a:ext>
            </a:extLst>
          </p:cNvPr>
          <p:cNvSpPr>
            <a:spLocks noGrp="1"/>
          </p:cNvSpPr>
          <p:nvPr>
            <p:ph type="body" orient="vert" idx="1"/>
          </p:nvPr>
        </p:nvSpPr>
        <p:spPr/>
        <p:txBody>
          <a:bodyPr vert="eaVert"/>
          <a:lstStyle>
            <a:lvl1pPr>
              <a:defRPr>
                <a:solidFill>
                  <a:srgbClr val="006936"/>
                </a:solidFill>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
        <p:nvSpPr>
          <p:cNvPr id="4" name="Date Placeholder 3">
            <a:extLst>
              <a:ext uri="{FF2B5EF4-FFF2-40B4-BE49-F238E27FC236}">
                <a16:creationId xmlns:a16="http://schemas.microsoft.com/office/drawing/2014/main" id="{8AE04958-B851-6175-F792-FE56F451C636}"/>
              </a:ext>
            </a:extLst>
          </p:cNvPr>
          <p:cNvSpPr>
            <a:spLocks noGrp="1"/>
          </p:cNvSpPr>
          <p:nvPr>
            <p:ph type="dt" sz="half" idx="10"/>
          </p:nvPr>
        </p:nvSpPr>
        <p:spPr>
          <a:xfrm>
            <a:off x="4724400" y="6372190"/>
            <a:ext cx="2743200" cy="365125"/>
          </a:xfrm>
        </p:spPr>
        <p:txBody>
          <a:bodyPr/>
          <a:lstStyle/>
          <a:p>
            <a:fld id="{0CA33833-74CF-0C4A-A000-05F7883D5EAD}" type="datetime1">
              <a:rPr lang="de-DE" smtClean="0"/>
              <a:t>03.01.2024</a:t>
            </a:fld>
            <a:endParaRPr lang="es-ES_tradnl"/>
          </a:p>
        </p:txBody>
      </p:sp>
      <p:sp>
        <p:nvSpPr>
          <p:cNvPr id="6" name="Slide Number Placeholder 5">
            <a:extLst>
              <a:ext uri="{FF2B5EF4-FFF2-40B4-BE49-F238E27FC236}">
                <a16:creationId xmlns:a16="http://schemas.microsoft.com/office/drawing/2014/main" id="{E41DC25D-522B-8BF3-25DE-4951342DDDC8}"/>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7" name="Picture 6">
            <a:extLst>
              <a:ext uri="{FF2B5EF4-FFF2-40B4-BE49-F238E27FC236}">
                <a16:creationId xmlns:a16="http://schemas.microsoft.com/office/drawing/2014/main" id="{BB46EACA-9699-354A-0B89-34D361CE5725}"/>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662464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3F682D-EC8A-6377-5812-940A7CCB4ABA}"/>
              </a:ext>
            </a:extLst>
          </p:cNvPr>
          <p:cNvSpPr>
            <a:spLocks noGrp="1"/>
          </p:cNvSpPr>
          <p:nvPr>
            <p:ph type="title" orient="vert"/>
          </p:nvPr>
        </p:nvSpPr>
        <p:spPr>
          <a:xfrm>
            <a:off x="8724900" y="365125"/>
            <a:ext cx="2628900" cy="5811838"/>
          </a:xfrm>
        </p:spPr>
        <p:txBody>
          <a:bodyPr vert="eaVert"/>
          <a:lstStyle>
            <a:lvl1pPr>
              <a:defRPr>
                <a:solidFill>
                  <a:srgbClr val="006936"/>
                </a:solidFill>
              </a:defRPr>
            </a:lvl1pPr>
          </a:lstStyle>
          <a:p>
            <a:r>
              <a:rPr lang="en-GB"/>
              <a:t>Click to edit Master title style</a:t>
            </a:r>
            <a:endParaRPr lang="es-ES_tradnl"/>
          </a:p>
        </p:txBody>
      </p:sp>
      <p:sp>
        <p:nvSpPr>
          <p:cNvPr id="3" name="Vertical Text Placeholder 2">
            <a:extLst>
              <a:ext uri="{FF2B5EF4-FFF2-40B4-BE49-F238E27FC236}">
                <a16:creationId xmlns:a16="http://schemas.microsoft.com/office/drawing/2014/main" id="{05BD21E8-7524-16E1-309F-C4FB6C15D8EB}"/>
              </a:ext>
            </a:extLst>
          </p:cNvPr>
          <p:cNvSpPr>
            <a:spLocks noGrp="1"/>
          </p:cNvSpPr>
          <p:nvPr>
            <p:ph type="body" orient="vert" idx="1"/>
          </p:nvPr>
        </p:nvSpPr>
        <p:spPr>
          <a:xfrm>
            <a:off x="838200" y="365125"/>
            <a:ext cx="7734300" cy="5811838"/>
          </a:xfrm>
        </p:spPr>
        <p:txBody>
          <a:bodyPr vert="eaVert"/>
          <a:lstStyle>
            <a:lvl1pPr>
              <a:defRPr>
                <a:solidFill>
                  <a:srgbClr val="006936"/>
                </a:solidFill>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
        <p:nvSpPr>
          <p:cNvPr id="4" name="Date Placeholder 3">
            <a:extLst>
              <a:ext uri="{FF2B5EF4-FFF2-40B4-BE49-F238E27FC236}">
                <a16:creationId xmlns:a16="http://schemas.microsoft.com/office/drawing/2014/main" id="{942487BF-B067-BE89-1F3D-73C03F381E67}"/>
              </a:ext>
            </a:extLst>
          </p:cNvPr>
          <p:cNvSpPr>
            <a:spLocks noGrp="1"/>
          </p:cNvSpPr>
          <p:nvPr>
            <p:ph type="dt" sz="half" idx="10"/>
          </p:nvPr>
        </p:nvSpPr>
        <p:spPr>
          <a:xfrm>
            <a:off x="4724400" y="6372190"/>
            <a:ext cx="2743200" cy="365125"/>
          </a:xfrm>
        </p:spPr>
        <p:txBody>
          <a:bodyPr/>
          <a:lstStyle/>
          <a:p>
            <a:fld id="{2B0C7413-3664-9549-883F-681359F5BB04}" type="datetime1">
              <a:rPr lang="de-DE" smtClean="0"/>
              <a:t>03.01.2024</a:t>
            </a:fld>
            <a:endParaRPr lang="es-ES_tradnl"/>
          </a:p>
        </p:txBody>
      </p:sp>
      <p:sp>
        <p:nvSpPr>
          <p:cNvPr id="6" name="Slide Number Placeholder 5">
            <a:extLst>
              <a:ext uri="{FF2B5EF4-FFF2-40B4-BE49-F238E27FC236}">
                <a16:creationId xmlns:a16="http://schemas.microsoft.com/office/drawing/2014/main" id="{262DF17E-A71C-8A3C-6809-683AA960709C}"/>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7" name="Picture 6">
            <a:extLst>
              <a:ext uri="{FF2B5EF4-FFF2-40B4-BE49-F238E27FC236}">
                <a16:creationId xmlns:a16="http://schemas.microsoft.com/office/drawing/2014/main" id="{13C2F451-A5C6-CB45-DE03-21DC1314FC66}"/>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2189699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006936"/>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BDED2D-8A12-E8AC-7A2C-E8B6B8AF50D9}"/>
              </a:ext>
            </a:extLst>
          </p:cNvPr>
          <p:cNvPicPr>
            <a:picLocks noChangeAspect="1"/>
          </p:cNvPicPr>
          <p:nvPr userDrawn="1"/>
        </p:nvPicPr>
        <p:blipFill rotWithShape="1">
          <a:blip r:embed="rId2">
            <a:lum bright="100000" contrast="-14000"/>
          </a:blip>
          <a:srcRect l="11992" t="42342" r="12408" b="40771"/>
          <a:stretch/>
        </p:blipFill>
        <p:spPr>
          <a:xfrm>
            <a:off x="51955" y="114300"/>
            <a:ext cx="1859973" cy="415475"/>
          </a:xfrm>
          <a:prstGeom prst="rect">
            <a:avLst/>
          </a:prstGeom>
        </p:spPr>
      </p:pic>
      <p:sp>
        <p:nvSpPr>
          <p:cNvPr id="16" name="Titel 1">
            <a:extLst>
              <a:ext uri="{FF2B5EF4-FFF2-40B4-BE49-F238E27FC236}">
                <a16:creationId xmlns:a16="http://schemas.microsoft.com/office/drawing/2014/main" id="{170CF25E-ABDA-D86C-82C0-4D87926E1877}"/>
              </a:ext>
            </a:extLst>
          </p:cNvPr>
          <p:cNvSpPr>
            <a:spLocks noGrp="1"/>
          </p:cNvSpPr>
          <p:nvPr>
            <p:ph type="ctrTitle"/>
          </p:nvPr>
        </p:nvSpPr>
        <p:spPr bwMode="white">
          <a:xfrm>
            <a:off x="425450" y="2709000"/>
            <a:ext cx="11341100" cy="1440000"/>
          </a:xfrm>
        </p:spPr>
        <p:txBody>
          <a:bodyPr anchor="t" anchorCtr="0"/>
          <a:lstStyle>
            <a:lvl1pPr algn="ctr">
              <a:lnSpc>
                <a:spcPct val="100000"/>
              </a:lnSpc>
              <a:defRPr sz="4800">
                <a:solidFill>
                  <a:schemeClr val="bg2"/>
                </a:solidFill>
              </a:defRPr>
            </a:lvl1pPr>
          </a:lstStyle>
          <a:p>
            <a:r>
              <a:rPr lang="en-GB" dirty="0"/>
              <a:t>Click to edit Master title style</a:t>
            </a:r>
            <a:endParaRPr lang="de-DE" dirty="0"/>
          </a:p>
        </p:txBody>
      </p:sp>
    </p:spTree>
    <p:extLst>
      <p:ext uri="{BB962C8B-B14F-4D97-AF65-F5344CB8AC3E}">
        <p14:creationId xmlns:p14="http://schemas.microsoft.com/office/powerpoint/2010/main" val="56505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6936"/>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BDED2D-8A12-E8AC-7A2C-E8B6B8AF50D9}"/>
              </a:ext>
            </a:extLst>
          </p:cNvPr>
          <p:cNvPicPr>
            <a:picLocks noChangeAspect="1"/>
          </p:cNvPicPr>
          <p:nvPr userDrawn="1"/>
        </p:nvPicPr>
        <p:blipFill rotWithShape="1">
          <a:blip r:embed="rId2">
            <a:lum bright="100000" contrast="-14000"/>
          </a:blip>
          <a:srcRect l="11992" t="42342" r="12408" b="40771"/>
          <a:stretch/>
        </p:blipFill>
        <p:spPr>
          <a:xfrm>
            <a:off x="51955" y="114300"/>
            <a:ext cx="3067076" cy="685114"/>
          </a:xfrm>
          <a:prstGeom prst="rect">
            <a:avLst/>
          </a:prstGeom>
        </p:spPr>
      </p:pic>
      <p:sp>
        <p:nvSpPr>
          <p:cNvPr id="16" name="Titel 1">
            <a:extLst>
              <a:ext uri="{FF2B5EF4-FFF2-40B4-BE49-F238E27FC236}">
                <a16:creationId xmlns:a16="http://schemas.microsoft.com/office/drawing/2014/main" id="{170CF25E-ABDA-D86C-82C0-4D87926E1877}"/>
              </a:ext>
            </a:extLst>
          </p:cNvPr>
          <p:cNvSpPr>
            <a:spLocks noGrp="1"/>
          </p:cNvSpPr>
          <p:nvPr>
            <p:ph type="ctrTitle" hasCustomPrompt="1"/>
          </p:nvPr>
        </p:nvSpPr>
        <p:spPr bwMode="white">
          <a:xfrm>
            <a:off x="151511" y="1398868"/>
            <a:ext cx="7806784" cy="1440000"/>
          </a:xfrm>
        </p:spPr>
        <p:txBody>
          <a:bodyPr anchor="t" anchorCtr="0"/>
          <a:lstStyle>
            <a:lvl1pPr algn="l">
              <a:lnSpc>
                <a:spcPct val="100000"/>
              </a:lnSpc>
              <a:defRPr sz="4800">
                <a:solidFill>
                  <a:schemeClr val="bg2"/>
                </a:solidFill>
              </a:defRPr>
            </a:lvl1pPr>
          </a:lstStyle>
          <a:p>
            <a:r>
              <a:rPr lang="es-ES_tradnl" dirty="0"/>
              <a:t>Título de proyecto: con foto del proyecto</a:t>
            </a:r>
            <a:endParaRPr lang="de-DE" dirty="0"/>
          </a:p>
        </p:txBody>
      </p:sp>
      <p:sp>
        <p:nvSpPr>
          <p:cNvPr id="17" name="Untertitel 2">
            <a:extLst>
              <a:ext uri="{FF2B5EF4-FFF2-40B4-BE49-F238E27FC236}">
                <a16:creationId xmlns:a16="http://schemas.microsoft.com/office/drawing/2014/main" id="{41A49D48-BEA2-5026-0B04-C5187879F44F}"/>
              </a:ext>
            </a:extLst>
          </p:cNvPr>
          <p:cNvSpPr>
            <a:spLocks noGrp="1"/>
          </p:cNvSpPr>
          <p:nvPr>
            <p:ph type="subTitle" idx="1" hasCustomPrompt="1"/>
          </p:nvPr>
        </p:nvSpPr>
        <p:spPr bwMode="white">
          <a:xfrm>
            <a:off x="151511" y="2946680"/>
            <a:ext cx="7806784" cy="972000"/>
          </a:xfrm>
          <a:noFill/>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Nombre</a:t>
            </a:r>
            <a:r>
              <a:rPr lang="en-US" dirty="0"/>
              <a:t> del </a:t>
            </a:r>
            <a:r>
              <a:rPr lang="en-US" dirty="0" err="1"/>
              <a:t>estudiante</a:t>
            </a:r>
            <a:endParaRPr lang="de-DE" dirty="0"/>
          </a:p>
        </p:txBody>
      </p:sp>
      <p:sp>
        <p:nvSpPr>
          <p:cNvPr id="18" name="Textplatzhalter 7">
            <a:extLst>
              <a:ext uri="{FF2B5EF4-FFF2-40B4-BE49-F238E27FC236}">
                <a16:creationId xmlns:a16="http://schemas.microsoft.com/office/drawing/2014/main" id="{8FA1D1ED-F5D8-0BF3-1CAE-E4B5D121E68D}"/>
              </a:ext>
            </a:extLst>
          </p:cNvPr>
          <p:cNvSpPr>
            <a:spLocks noGrp="1"/>
          </p:cNvSpPr>
          <p:nvPr>
            <p:ph type="body" sz="quarter" idx="13"/>
          </p:nvPr>
        </p:nvSpPr>
        <p:spPr bwMode="white">
          <a:xfrm>
            <a:off x="151511" y="4366586"/>
            <a:ext cx="7806784" cy="1692000"/>
          </a:xfrm>
        </p:spPr>
        <p:txBody>
          <a:bodyPr anchor="b" anchorCtr="0"/>
          <a:lstStyle>
            <a:lvl1pPr marL="0" indent="0">
              <a:lnSpc>
                <a:spcPct val="100000"/>
              </a:lnSpc>
              <a:spcBef>
                <a:spcPts val="0"/>
              </a:spcBef>
              <a:spcAft>
                <a:spcPts val="0"/>
              </a:spcAft>
              <a:buNone/>
              <a:defRPr>
                <a:solidFill>
                  <a:schemeClr val="bg1"/>
                </a:solidFill>
                <a:latin typeface="Arial" panose="020B0604020202020204" pitchFamily="34" charset="0"/>
                <a:cs typeface="Arial" panose="020B0604020202020204" pitchFamily="34" charset="0"/>
              </a:defRPr>
            </a:lvl1pPr>
            <a:lvl2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2pPr>
            <a:lvl3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3pPr>
            <a:lvl4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4pPr>
            <a:lvl5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5pPr>
          </a:lstStyle>
          <a:p>
            <a:pPr lvl="0"/>
            <a:r>
              <a:rPr lang="en-US"/>
              <a:t>Edit Master text styles</a:t>
            </a:r>
          </a:p>
        </p:txBody>
      </p:sp>
      <p:sp>
        <p:nvSpPr>
          <p:cNvPr id="2" name="Rectangle 1">
            <a:extLst>
              <a:ext uri="{FF2B5EF4-FFF2-40B4-BE49-F238E27FC236}">
                <a16:creationId xmlns:a16="http://schemas.microsoft.com/office/drawing/2014/main" id="{49F4BD2A-3AF2-0CAC-5075-8E186E5E8259}"/>
              </a:ext>
            </a:extLst>
          </p:cNvPr>
          <p:cNvSpPr/>
          <p:nvPr userDrawn="1"/>
        </p:nvSpPr>
        <p:spPr>
          <a:xfrm>
            <a:off x="8028633" y="0"/>
            <a:ext cx="416336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Picture Placeholder 2">
            <a:extLst>
              <a:ext uri="{FF2B5EF4-FFF2-40B4-BE49-F238E27FC236}">
                <a16:creationId xmlns:a16="http://schemas.microsoft.com/office/drawing/2014/main" id="{53B19F1B-3E15-41CF-A818-8FB29272B9DE}"/>
              </a:ext>
            </a:extLst>
          </p:cNvPr>
          <p:cNvSpPr>
            <a:spLocks noGrp="1"/>
          </p:cNvSpPr>
          <p:nvPr>
            <p:ph type="pic" idx="14"/>
          </p:nvPr>
        </p:nvSpPr>
        <p:spPr>
          <a:xfrm>
            <a:off x="8048756" y="0"/>
            <a:ext cx="414324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dirty="0"/>
          </a:p>
        </p:txBody>
      </p:sp>
    </p:spTree>
    <p:extLst>
      <p:ext uri="{BB962C8B-B14F-4D97-AF65-F5344CB8AC3E}">
        <p14:creationId xmlns:p14="http://schemas.microsoft.com/office/powerpoint/2010/main" val="145335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90C11F">
            <a:alpha val="72919"/>
          </a:srgb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EB0235-C527-825E-ACB3-9BEE190AA8FB}"/>
              </a:ext>
            </a:extLst>
          </p:cNvPr>
          <p:cNvSpPr>
            <a:spLocks noGrp="1"/>
          </p:cNvSpPr>
          <p:nvPr>
            <p:ph type="dt" sz="half" idx="10"/>
          </p:nvPr>
        </p:nvSpPr>
        <p:spPr>
          <a:xfrm>
            <a:off x="4718050" y="6356350"/>
            <a:ext cx="2743200" cy="365125"/>
          </a:xfrm>
        </p:spPr>
        <p:txBody>
          <a:bodyPr/>
          <a:lstStyle/>
          <a:p>
            <a:fld id="{390B75EC-786A-5746-887E-9BE3C8744893}" type="datetime1">
              <a:rPr lang="de-DE" smtClean="0"/>
              <a:t>03.01.2024</a:t>
            </a:fld>
            <a:endParaRPr lang="es-ES_tradnl" dirty="0"/>
          </a:p>
        </p:txBody>
      </p:sp>
      <p:sp>
        <p:nvSpPr>
          <p:cNvPr id="6" name="Slide Number Placeholder 5">
            <a:extLst>
              <a:ext uri="{FF2B5EF4-FFF2-40B4-BE49-F238E27FC236}">
                <a16:creationId xmlns:a16="http://schemas.microsoft.com/office/drawing/2014/main" id="{B5A3FAAC-118E-863E-3B6E-02CEA16D7A26}"/>
              </a:ext>
            </a:extLst>
          </p:cNvPr>
          <p:cNvSpPr>
            <a:spLocks noGrp="1"/>
          </p:cNvSpPr>
          <p:nvPr>
            <p:ph type="sldNum" sz="quarter" idx="12"/>
          </p:nvPr>
        </p:nvSpPr>
        <p:spPr>
          <a:xfrm>
            <a:off x="8604250" y="6307641"/>
            <a:ext cx="2743200" cy="365125"/>
          </a:xfrm>
        </p:spPr>
        <p:txBody>
          <a:bodyPr/>
          <a:lstStyle/>
          <a:p>
            <a:fld id="{86187285-8FD8-0B42-9EF1-8B032D8EAAB8}" type="slidenum">
              <a:rPr lang="es-ES_tradnl" smtClean="0"/>
              <a:t>‹#›</a:t>
            </a:fld>
            <a:endParaRPr lang="es-ES_tradnl"/>
          </a:p>
        </p:txBody>
      </p:sp>
      <p:pic>
        <p:nvPicPr>
          <p:cNvPr id="7" name="Picture 6">
            <a:extLst>
              <a:ext uri="{FF2B5EF4-FFF2-40B4-BE49-F238E27FC236}">
                <a16:creationId xmlns:a16="http://schemas.microsoft.com/office/drawing/2014/main" id="{17AB97CB-184D-8E02-9FDD-158B49695285}"/>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rgbClr val="90C11F">
              <a:alpha val="0"/>
            </a:srgbClr>
          </a:solidFill>
        </p:spPr>
      </p:pic>
      <p:sp>
        <p:nvSpPr>
          <p:cNvPr id="10" name="Titel 1">
            <a:extLst>
              <a:ext uri="{FF2B5EF4-FFF2-40B4-BE49-F238E27FC236}">
                <a16:creationId xmlns:a16="http://schemas.microsoft.com/office/drawing/2014/main" id="{094799AD-6B47-8298-C182-0DE86EDBB232}"/>
              </a:ext>
            </a:extLst>
          </p:cNvPr>
          <p:cNvSpPr>
            <a:spLocks noGrp="1"/>
          </p:cNvSpPr>
          <p:nvPr>
            <p:ph type="title" hasCustomPrompt="1"/>
          </p:nvPr>
        </p:nvSpPr>
        <p:spPr>
          <a:xfrm>
            <a:off x="442800" y="1882800"/>
            <a:ext cx="11340000" cy="1440000"/>
          </a:xfrm>
        </p:spPr>
        <p:txBody>
          <a:bodyPr anchor="t" anchorCtr="0"/>
          <a:lstStyle>
            <a:lvl1pPr>
              <a:lnSpc>
                <a:spcPct val="100000"/>
              </a:lnSpc>
              <a:defRPr sz="4800">
                <a:solidFill>
                  <a:schemeClr val="bg1"/>
                </a:solidFill>
              </a:defRPr>
            </a:lvl1pPr>
          </a:lstStyle>
          <a:p>
            <a:r>
              <a:rPr lang="en-US" dirty="0" err="1"/>
              <a:t>Capítulo</a:t>
            </a:r>
            <a:r>
              <a:rPr lang="en-US" dirty="0"/>
              <a:t> – </a:t>
            </a:r>
            <a:r>
              <a:rPr lang="en-US" dirty="0" err="1"/>
              <a:t>Subtítulo</a:t>
            </a:r>
            <a:endParaRPr lang="de-DE" dirty="0"/>
          </a:p>
        </p:txBody>
      </p:sp>
      <p:sp>
        <p:nvSpPr>
          <p:cNvPr id="11" name="Textplatzhalter 2">
            <a:extLst>
              <a:ext uri="{FF2B5EF4-FFF2-40B4-BE49-F238E27FC236}">
                <a16:creationId xmlns:a16="http://schemas.microsoft.com/office/drawing/2014/main" id="{62113B68-71B9-50A6-0C8A-7A298750CB73}"/>
              </a:ext>
            </a:extLst>
          </p:cNvPr>
          <p:cNvSpPr>
            <a:spLocks noGrp="1"/>
          </p:cNvSpPr>
          <p:nvPr>
            <p:ph type="body" idx="1" hasCustomPrompt="1"/>
          </p:nvPr>
        </p:nvSpPr>
        <p:spPr>
          <a:xfrm>
            <a:off x="419650" y="4482531"/>
            <a:ext cx="11340000" cy="9720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err="1"/>
              <a:t>Información</a:t>
            </a:r>
            <a:r>
              <a:rPr lang="en-US" dirty="0"/>
              <a:t> </a:t>
            </a:r>
            <a:r>
              <a:rPr lang="en-US" dirty="0" err="1"/>
              <a:t>adicional</a:t>
            </a:r>
            <a:endParaRPr lang="en-US" dirty="0"/>
          </a:p>
        </p:txBody>
      </p:sp>
      <p:pic>
        <p:nvPicPr>
          <p:cNvPr id="12" name="Picture 11">
            <a:extLst>
              <a:ext uri="{FF2B5EF4-FFF2-40B4-BE49-F238E27FC236}">
                <a16:creationId xmlns:a16="http://schemas.microsoft.com/office/drawing/2014/main" id="{01E82BBD-6180-FD57-62E7-580C5FC9743E}"/>
              </a:ext>
            </a:extLst>
          </p:cNvPr>
          <p:cNvPicPr>
            <a:picLocks noChangeAspect="1"/>
          </p:cNvPicPr>
          <p:nvPr userDrawn="1"/>
        </p:nvPicPr>
        <p:blipFill rotWithShape="1">
          <a:blip r:embed="rId3">
            <a:lum bright="100000" contrast="-100000"/>
            <a:alphaModFix amt="18000"/>
          </a:blip>
          <a:srcRect l="36887" t="26368" r="38371" b="26620"/>
          <a:stretch/>
        </p:blipFill>
        <p:spPr>
          <a:xfrm>
            <a:off x="7338375" y="-158516"/>
            <a:ext cx="4742114" cy="6962632"/>
          </a:xfrm>
          <a:prstGeom prst="rect">
            <a:avLst/>
          </a:prstGeom>
          <a:noFill/>
        </p:spPr>
      </p:pic>
    </p:spTree>
    <p:extLst>
      <p:ext uri="{BB962C8B-B14F-4D97-AF65-F5344CB8AC3E}">
        <p14:creationId xmlns:p14="http://schemas.microsoft.com/office/powerpoint/2010/main" val="80636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11E8-EE17-8223-FDDE-6C42936BC8D9}"/>
              </a:ext>
            </a:extLst>
          </p:cNvPr>
          <p:cNvSpPr>
            <a:spLocks noGrp="1"/>
          </p:cNvSpPr>
          <p:nvPr>
            <p:ph type="title"/>
          </p:nvPr>
        </p:nvSpPr>
        <p:spPr>
          <a:xfrm>
            <a:off x="421481" y="365126"/>
            <a:ext cx="11349037" cy="1255256"/>
          </a:xfrm>
        </p:spPr>
        <p:txBody>
          <a:bodyPr/>
          <a:lstStyle>
            <a:lvl1pPr>
              <a:defRPr>
                <a:solidFill>
                  <a:srgbClr val="006936"/>
                </a:solidFill>
                <a:latin typeface="Arial" panose="020B0604020202020204" pitchFamily="34" charset="0"/>
                <a:cs typeface="Arial" panose="020B0604020202020204" pitchFamily="34" charset="0"/>
              </a:defRPr>
            </a:lvl1pPr>
          </a:lstStyle>
          <a:p>
            <a:r>
              <a:rPr lang="en-GB" dirty="0"/>
              <a:t>Click to edit Master title style</a:t>
            </a:r>
            <a:endParaRPr lang="es-ES_tradnl" dirty="0"/>
          </a:p>
        </p:txBody>
      </p:sp>
      <p:sp>
        <p:nvSpPr>
          <p:cNvPr id="3" name="Content Placeholder 2">
            <a:extLst>
              <a:ext uri="{FF2B5EF4-FFF2-40B4-BE49-F238E27FC236}">
                <a16:creationId xmlns:a16="http://schemas.microsoft.com/office/drawing/2014/main" id="{A9215ACC-B232-F9BF-D972-BBB568687CEA}"/>
              </a:ext>
            </a:extLst>
          </p:cNvPr>
          <p:cNvSpPr>
            <a:spLocks noGrp="1"/>
          </p:cNvSpPr>
          <p:nvPr>
            <p:ph idx="1"/>
          </p:nvPr>
        </p:nvSpPr>
        <p:spPr>
          <a:xfrm>
            <a:off x="421481" y="1827736"/>
            <a:ext cx="11349037" cy="4254514"/>
          </a:xfrm>
        </p:spPr>
        <p:txBody>
          <a:bodyPr/>
          <a:lstStyle>
            <a:lvl1pPr marL="228600" indent="-228600">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
        <p:nvSpPr>
          <p:cNvPr id="4" name="Date Placeholder 3">
            <a:extLst>
              <a:ext uri="{FF2B5EF4-FFF2-40B4-BE49-F238E27FC236}">
                <a16:creationId xmlns:a16="http://schemas.microsoft.com/office/drawing/2014/main" id="{B7230934-B84D-23B4-3C84-D533FFE66944}"/>
              </a:ext>
            </a:extLst>
          </p:cNvPr>
          <p:cNvSpPr>
            <a:spLocks noGrp="1"/>
          </p:cNvSpPr>
          <p:nvPr>
            <p:ph type="dt" sz="half" idx="10"/>
          </p:nvPr>
        </p:nvSpPr>
        <p:spPr>
          <a:xfrm>
            <a:off x="4724400" y="6356350"/>
            <a:ext cx="2743200" cy="365125"/>
          </a:xfrm>
        </p:spPr>
        <p:txBody>
          <a:bodyPr/>
          <a:lstStyle/>
          <a:p>
            <a:fld id="{DE07BBE5-E5B8-C243-A440-36FCAA276161}" type="datetime1">
              <a:rPr lang="de-DE" smtClean="0"/>
              <a:t>03.01.2024</a:t>
            </a:fld>
            <a:endParaRPr lang="es-ES_tradnl" dirty="0"/>
          </a:p>
        </p:txBody>
      </p:sp>
      <p:sp>
        <p:nvSpPr>
          <p:cNvPr id="6" name="Slide Number Placeholder 5">
            <a:extLst>
              <a:ext uri="{FF2B5EF4-FFF2-40B4-BE49-F238E27FC236}">
                <a16:creationId xmlns:a16="http://schemas.microsoft.com/office/drawing/2014/main" id="{23758EAB-7301-7B36-89E9-2B79C323532D}"/>
              </a:ext>
            </a:extLst>
          </p:cNvPr>
          <p:cNvSpPr>
            <a:spLocks noGrp="1"/>
          </p:cNvSpPr>
          <p:nvPr>
            <p:ph type="sldNum" sz="quarter" idx="12"/>
          </p:nvPr>
        </p:nvSpPr>
        <p:spPr/>
        <p:txBody>
          <a:bodyPr/>
          <a:lstStyle/>
          <a:p>
            <a:fld id="{86187285-8FD8-0B42-9EF1-8B032D8EAAB8}" type="slidenum">
              <a:rPr lang="es-ES_tradnl" smtClean="0"/>
              <a:t>‹#›</a:t>
            </a:fld>
            <a:endParaRPr lang="es-ES_tradnl" dirty="0"/>
          </a:p>
        </p:txBody>
      </p:sp>
      <p:pic>
        <p:nvPicPr>
          <p:cNvPr id="7" name="Picture 6">
            <a:extLst>
              <a:ext uri="{FF2B5EF4-FFF2-40B4-BE49-F238E27FC236}">
                <a16:creationId xmlns:a16="http://schemas.microsoft.com/office/drawing/2014/main" id="{752C0CD2-37DC-0C9E-6768-A9B36BD8A78A}"/>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cxnSp>
        <p:nvCxnSpPr>
          <p:cNvPr id="5" name="Gerader Verbinder 4">
            <a:extLst>
              <a:ext uri="{FF2B5EF4-FFF2-40B4-BE49-F238E27FC236}">
                <a16:creationId xmlns:a16="http://schemas.microsoft.com/office/drawing/2014/main" id="{5849DF9F-28A6-0D14-0F0A-66A6CE05A342}"/>
              </a:ext>
              <a:ext uri="{C183D7F6-B498-43B3-948B-1728B52AA6E4}">
                <adec:decorative xmlns:adec="http://schemas.microsoft.com/office/drawing/2017/decorative" val="1"/>
              </a:ext>
            </a:extLst>
          </p:cNvPr>
          <p:cNvCxnSpPr>
            <a:cxnSpLocks/>
          </p:cNvCxnSpPr>
          <p:nvPr userDrawn="1"/>
        </p:nvCxnSpPr>
        <p:spPr>
          <a:xfrm>
            <a:off x="421481" y="1629402"/>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Gerader Verbinder 4">
            <a:extLst>
              <a:ext uri="{FF2B5EF4-FFF2-40B4-BE49-F238E27FC236}">
                <a16:creationId xmlns:a16="http://schemas.microsoft.com/office/drawing/2014/main" id="{85414C03-C106-EE6C-03B5-10A0F3DA1D8E}"/>
              </a:ext>
              <a:ext uri="{C183D7F6-B498-43B3-948B-1728B52AA6E4}">
                <adec:decorative xmlns:adec="http://schemas.microsoft.com/office/drawing/2017/decorative" val="1"/>
              </a:ext>
            </a:extLst>
          </p:cNvPr>
          <p:cNvCxnSpPr>
            <a:cxnSpLocks/>
          </p:cNvCxnSpPr>
          <p:nvPr userDrawn="1"/>
        </p:nvCxnSpPr>
        <p:spPr>
          <a:xfrm>
            <a:off x="421481" y="6082250"/>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48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11E8-EE17-8223-FDDE-6C42936BC8D9}"/>
              </a:ext>
            </a:extLst>
          </p:cNvPr>
          <p:cNvSpPr>
            <a:spLocks noGrp="1"/>
          </p:cNvSpPr>
          <p:nvPr>
            <p:ph type="title"/>
          </p:nvPr>
        </p:nvSpPr>
        <p:spPr>
          <a:xfrm>
            <a:off x="421481" y="365126"/>
            <a:ext cx="11349037" cy="1255256"/>
          </a:xfrm>
        </p:spPr>
        <p:txBody>
          <a:bodyPr/>
          <a:lstStyle>
            <a:lvl1pPr>
              <a:defRPr>
                <a:solidFill>
                  <a:srgbClr val="006936"/>
                </a:solidFill>
                <a:latin typeface="Arial" panose="020B0604020202020204" pitchFamily="34" charset="0"/>
                <a:cs typeface="Arial" panose="020B0604020202020204" pitchFamily="34" charset="0"/>
              </a:defRPr>
            </a:lvl1pPr>
          </a:lstStyle>
          <a:p>
            <a:r>
              <a:rPr lang="en-GB" dirty="0"/>
              <a:t>Click to edit Master title style</a:t>
            </a:r>
            <a:endParaRPr lang="es-ES_tradnl" dirty="0"/>
          </a:p>
        </p:txBody>
      </p:sp>
      <p:sp>
        <p:nvSpPr>
          <p:cNvPr id="3" name="Content Placeholder 2">
            <a:extLst>
              <a:ext uri="{FF2B5EF4-FFF2-40B4-BE49-F238E27FC236}">
                <a16:creationId xmlns:a16="http://schemas.microsoft.com/office/drawing/2014/main" id="{A9215ACC-B232-F9BF-D972-BBB568687CEA}"/>
              </a:ext>
            </a:extLst>
          </p:cNvPr>
          <p:cNvSpPr>
            <a:spLocks noGrp="1"/>
          </p:cNvSpPr>
          <p:nvPr>
            <p:ph idx="1"/>
          </p:nvPr>
        </p:nvSpPr>
        <p:spPr>
          <a:xfrm>
            <a:off x="421481" y="1827736"/>
            <a:ext cx="11349037" cy="1871420"/>
          </a:xfrm>
        </p:spPr>
        <p:txBody>
          <a:bodyPr/>
          <a:lstStyle>
            <a:lvl1pPr marL="228600" indent="-228600">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
        <p:nvSpPr>
          <p:cNvPr id="4" name="Date Placeholder 3">
            <a:extLst>
              <a:ext uri="{FF2B5EF4-FFF2-40B4-BE49-F238E27FC236}">
                <a16:creationId xmlns:a16="http://schemas.microsoft.com/office/drawing/2014/main" id="{B7230934-B84D-23B4-3C84-D533FFE66944}"/>
              </a:ext>
            </a:extLst>
          </p:cNvPr>
          <p:cNvSpPr>
            <a:spLocks noGrp="1"/>
          </p:cNvSpPr>
          <p:nvPr>
            <p:ph type="dt" sz="half" idx="10"/>
          </p:nvPr>
        </p:nvSpPr>
        <p:spPr>
          <a:xfrm>
            <a:off x="4724400" y="6356350"/>
            <a:ext cx="2743200" cy="365125"/>
          </a:xfrm>
        </p:spPr>
        <p:txBody>
          <a:bodyPr/>
          <a:lstStyle/>
          <a:p>
            <a:fld id="{DE07BBE5-E5B8-C243-A440-36FCAA276161}" type="datetime1">
              <a:rPr lang="de-DE" smtClean="0"/>
              <a:t>03.01.2024</a:t>
            </a:fld>
            <a:endParaRPr lang="es-ES_tradnl" dirty="0"/>
          </a:p>
        </p:txBody>
      </p:sp>
      <p:sp>
        <p:nvSpPr>
          <p:cNvPr id="6" name="Slide Number Placeholder 5">
            <a:extLst>
              <a:ext uri="{FF2B5EF4-FFF2-40B4-BE49-F238E27FC236}">
                <a16:creationId xmlns:a16="http://schemas.microsoft.com/office/drawing/2014/main" id="{23758EAB-7301-7B36-89E9-2B79C323532D}"/>
              </a:ext>
            </a:extLst>
          </p:cNvPr>
          <p:cNvSpPr>
            <a:spLocks noGrp="1"/>
          </p:cNvSpPr>
          <p:nvPr>
            <p:ph type="sldNum" sz="quarter" idx="12"/>
          </p:nvPr>
        </p:nvSpPr>
        <p:spPr/>
        <p:txBody>
          <a:bodyPr/>
          <a:lstStyle/>
          <a:p>
            <a:fld id="{86187285-8FD8-0B42-9EF1-8B032D8EAAB8}" type="slidenum">
              <a:rPr lang="es-ES_tradnl" smtClean="0"/>
              <a:t>‹#›</a:t>
            </a:fld>
            <a:endParaRPr lang="es-ES_tradnl" dirty="0"/>
          </a:p>
        </p:txBody>
      </p:sp>
      <p:pic>
        <p:nvPicPr>
          <p:cNvPr id="7" name="Picture 6">
            <a:extLst>
              <a:ext uri="{FF2B5EF4-FFF2-40B4-BE49-F238E27FC236}">
                <a16:creationId xmlns:a16="http://schemas.microsoft.com/office/drawing/2014/main" id="{752C0CD2-37DC-0C9E-6768-A9B36BD8A78A}"/>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cxnSp>
        <p:nvCxnSpPr>
          <p:cNvPr id="5" name="Gerader Verbinder 4">
            <a:extLst>
              <a:ext uri="{FF2B5EF4-FFF2-40B4-BE49-F238E27FC236}">
                <a16:creationId xmlns:a16="http://schemas.microsoft.com/office/drawing/2014/main" id="{5849DF9F-28A6-0D14-0F0A-66A6CE05A342}"/>
              </a:ext>
              <a:ext uri="{C183D7F6-B498-43B3-948B-1728B52AA6E4}">
                <adec:decorative xmlns:adec="http://schemas.microsoft.com/office/drawing/2017/decorative" val="1"/>
              </a:ext>
            </a:extLst>
          </p:cNvPr>
          <p:cNvCxnSpPr>
            <a:cxnSpLocks/>
          </p:cNvCxnSpPr>
          <p:nvPr userDrawn="1"/>
        </p:nvCxnSpPr>
        <p:spPr>
          <a:xfrm>
            <a:off x="421481" y="1629402"/>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Gerader Verbinder 4">
            <a:extLst>
              <a:ext uri="{FF2B5EF4-FFF2-40B4-BE49-F238E27FC236}">
                <a16:creationId xmlns:a16="http://schemas.microsoft.com/office/drawing/2014/main" id="{85414C03-C106-EE6C-03B5-10A0F3DA1D8E}"/>
              </a:ext>
              <a:ext uri="{C183D7F6-B498-43B3-948B-1728B52AA6E4}">
                <adec:decorative xmlns:adec="http://schemas.microsoft.com/office/drawing/2017/decorative" val="1"/>
              </a:ext>
            </a:extLst>
          </p:cNvPr>
          <p:cNvCxnSpPr>
            <a:cxnSpLocks/>
          </p:cNvCxnSpPr>
          <p:nvPr userDrawn="1"/>
        </p:nvCxnSpPr>
        <p:spPr>
          <a:xfrm>
            <a:off x="421481" y="6082250"/>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1B665D6-9F20-225F-9E4D-48876995B597}"/>
              </a:ext>
            </a:extLst>
          </p:cNvPr>
          <p:cNvSpPr>
            <a:spLocks noGrp="1"/>
          </p:cNvSpPr>
          <p:nvPr>
            <p:ph idx="13"/>
          </p:nvPr>
        </p:nvSpPr>
        <p:spPr>
          <a:xfrm>
            <a:off x="373502" y="3854885"/>
            <a:ext cx="11349037" cy="1871420"/>
          </a:xfrm>
        </p:spPr>
        <p:txBody>
          <a:bodyPr/>
          <a:lstStyle>
            <a:lvl1pPr marL="228600" indent="-228600">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Tree>
    <p:extLst>
      <p:ext uri="{BB962C8B-B14F-4D97-AF65-F5344CB8AC3E}">
        <p14:creationId xmlns:p14="http://schemas.microsoft.com/office/powerpoint/2010/main" val="213852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11E8-EE17-8223-FDDE-6C42936BC8D9}"/>
              </a:ext>
            </a:extLst>
          </p:cNvPr>
          <p:cNvSpPr>
            <a:spLocks noGrp="1"/>
          </p:cNvSpPr>
          <p:nvPr>
            <p:ph type="title"/>
          </p:nvPr>
        </p:nvSpPr>
        <p:spPr>
          <a:xfrm>
            <a:off x="421481" y="365125"/>
            <a:ext cx="11349037" cy="1325563"/>
          </a:xfrm>
        </p:spPr>
        <p:txBody>
          <a:bodyPr/>
          <a:lstStyle>
            <a:lvl1pPr>
              <a:defRPr>
                <a:solidFill>
                  <a:srgbClr val="006936"/>
                </a:solidFill>
                <a:latin typeface="Arial" panose="020B0604020202020204" pitchFamily="34" charset="0"/>
                <a:cs typeface="Arial" panose="020B0604020202020204" pitchFamily="34" charset="0"/>
              </a:defRPr>
            </a:lvl1pPr>
          </a:lstStyle>
          <a:p>
            <a:r>
              <a:rPr lang="en-GB" dirty="0"/>
              <a:t>Click to edit Master title style</a:t>
            </a:r>
            <a:endParaRPr lang="es-ES_tradnl" dirty="0"/>
          </a:p>
        </p:txBody>
      </p:sp>
      <p:sp>
        <p:nvSpPr>
          <p:cNvPr id="3" name="Content Placeholder 2">
            <a:extLst>
              <a:ext uri="{FF2B5EF4-FFF2-40B4-BE49-F238E27FC236}">
                <a16:creationId xmlns:a16="http://schemas.microsoft.com/office/drawing/2014/main" id="{A9215ACC-B232-F9BF-D972-BBB568687CEA}"/>
              </a:ext>
            </a:extLst>
          </p:cNvPr>
          <p:cNvSpPr>
            <a:spLocks noGrp="1"/>
          </p:cNvSpPr>
          <p:nvPr>
            <p:ph idx="1"/>
          </p:nvPr>
        </p:nvSpPr>
        <p:spPr>
          <a:xfrm>
            <a:off x="421481" y="1827736"/>
            <a:ext cx="5674519" cy="4254514"/>
          </a:xfrm>
        </p:spPr>
        <p:txBody>
          <a:bodyPr/>
          <a:lstStyle>
            <a:lvl1pPr marL="228600" indent="-228600">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
        <p:nvSpPr>
          <p:cNvPr id="4" name="Date Placeholder 3">
            <a:extLst>
              <a:ext uri="{FF2B5EF4-FFF2-40B4-BE49-F238E27FC236}">
                <a16:creationId xmlns:a16="http://schemas.microsoft.com/office/drawing/2014/main" id="{B7230934-B84D-23B4-3C84-D533FFE66944}"/>
              </a:ext>
            </a:extLst>
          </p:cNvPr>
          <p:cNvSpPr>
            <a:spLocks noGrp="1"/>
          </p:cNvSpPr>
          <p:nvPr>
            <p:ph type="dt" sz="half" idx="10"/>
          </p:nvPr>
        </p:nvSpPr>
        <p:spPr>
          <a:xfrm>
            <a:off x="4724400" y="6356350"/>
            <a:ext cx="2743200" cy="365125"/>
          </a:xfrm>
        </p:spPr>
        <p:txBody>
          <a:bodyPr/>
          <a:lstStyle/>
          <a:p>
            <a:fld id="{DE07BBE5-E5B8-C243-A440-36FCAA276161}" type="datetime1">
              <a:rPr lang="de-DE" smtClean="0"/>
              <a:t>03.01.2024</a:t>
            </a:fld>
            <a:endParaRPr lang="es-ES_tradnl" dirty="0"/>
          </a:p>
        </p:txBody>
      </p:sp>
      <p:sp>
        <p:nvSpPr>
          <p:cNvPr id="6" name="Slide Number Placeholder 5">
            <a:extLst>
              <a:ext uri="{FF2B5EF4-FFF2-40B4-BE49-F238E27FC236}">
                <a16:creationId xmlns:a16="http://schemas.microsoft.com/office/drawing/2014/main" id="{23758EAB-7301-7B36-89E9-2B79C323532D}"/>
              </a:ext>
            </a:extLst>
          </p:cNvPr>
          <p:cNvSpPr>
            <a:spLocks noGrp="1"/>
          </p:cNvSpPr>
          <p:nvPr>
            <p:ph type="sldNum" sz="quarter" idx="12"/>
          </p:nvPr>
        </p:nvSpPr>
        <p:spPr/>
        <p:txBody>
          <a:bodyPr/>
          <a:lstStyle/>
          <a:p>
            <a:fld id="{86187285-8FD8-0B42-9EF1-8B032D8EAAB8}" type="slidenum">
              <a:rPr lang="es-ES_tradnl" smtClean="0"/>
              <a:t>‹#›</a:t>
            </a:fld>
            <a:endParaRPr lang="es-ES_tradnl" dirty="0"/>
          </a:p>
        </p:txBody>
      </p:sp>
      <p:pic>
        <p:nvPicPr>
          <p:cNvPr id="7" name="Picture 6">
            <a:extLst>
              <a:ext uri="{FF2B5EF4-FFF2-40B4-BE49-F238E27FC236}">
                <a16:creationId xmlns:a16="http://schemas.microsoft.com/office/drawing/2014/main" id="{752C0CD2-37DC-0C9E-6768-A9B36BD8A78A}"/>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cxnSp>
        <p:nvCxnSpPr>
          <p:cNvPr id="5" name="Gerader Verbinder 4">
            <a:extLst>
              <a:ext uri="{FF2B5EF4-FFF2-40B4-BE49-F238E27FC236}">
                <a16:creationId xmlns:a16="http://schemas.microsoft.com/office/drawing/2014/main" id="{5849DF9F-28A6-0D14-0F0A-66A6CE05A342}"/>
              </a:ext>
              <a:ext uri="{C183D7F6-B498-43B3-948B-1728B52AA6E4}">
                <adec:decorative xmlns:adec="http://schemas.microsoft.com/office/drawing/2017/decorative" val="1"/>
              </a:ext>
            </a:extLst>
          </p:cNvPr>
          <p:cNvCxnSpPr>
            <a:cxnSpLocks/>
          </p:cNvCxnSpPr>
          <p:nvPr userDrawn="1"/>
        </p:nvCxnSpPr>
        <p:spPr>
          <a:xfrm>
            <a:off x="421481" y="1717241"/>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Gerader Verbinder 4">
            <a:extLst>
              <a:ext uri="{FF2B5EF4-FFF2-40B4-BE49-F238E27FC236}">
                <a16:creationId xmlns:a16="http://schemas.microsoft.com/office/drawing/2014/main" id="{85414C03-C106-EE6C-03B5-10A0F3DA1D8E}"/>
              </a:ext>
              <a:ext uri="{C183D7F6-B498-43B3-948B-1728B52AA6E4}">
                <adec:decorative xmlns:adec="http://schemas.microsoft.com/office/drawing/2017/decorative" val="1"/>
              </a:ext>
            </a:extLst>
          </p:cNvPr>
          <p:cNvCxnSpPr>
            <a:cxnSpLocks/>
          </p:cNvCxnSpPr>
          <p:nvPr userDrawn="1"/>
        </p:nvCxnSpPr>
        <p:spPr>
          <a:xfrm>
            <a:off x="421481" y="6219302"/>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4764F2BD-6933-4FBE-C923-AF0E3E684EC0}"/>
              </a:ext>
            </a:extLst>
          </p:cNvPr>
          <p:cNvSpPr>
            <a:spLocks noGrp="1"/>
          </p:cNvSpPr>
          <p:nvPr>
            <p:ph idx="13"/>
          </p:nvPr>
        </p:nvSpPr>
        <p:spPr>
          <a:xfrm>
            <a:off x="6200958" y="1824179"/>
            <a:ext cx="5674519" cy="4254514"/>
          </a:xfrm>
        </p:spPr>
        <p:txBody>
          <a:bodyPr/>
          <a:lstStyle>
            <a:lvl1pPr marL="228600" indent="-228600">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Tree>
    <p:extLst>
      <p:ext uri="{BB962C8B-B14F-4D97-AF65-F5344CB8AC3E}">
        <p14:creationId xmlns:p14="http://schemas.microsoft.com/office/powerpoint/2010/main" val="36152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11E8-EE17-8223-FDDE-6C42936BC8D9}"/>
              </a:ext>
            </a:extLst>
          </p:cNvPr>
          <p:cNvSpPr>
            <a:spLocks noGrp="1"/>
          </p:cNvSpPr>
          <p:nvPr>
            <p:ph type="title"/>
          </p:nvPr>
        </p:nvSpPr>
        <p:spPr/>
        <p:txBody>
          <a:bodyPr/>
          <a:lstStyle>
            <a:lvl1pPr>
              <a:defRPr>
                <a:solidFill>
                  <a:srgbClr val="006936"/>
                </a:solidFill>
                <a:latin typeface="Arial" panose="020B0604020202020204" pitchFamily="34" charset="0"/>
                <a:cs typeface="Arial" panose="020B0604020202020204" pitchFamily="34" charset="0"/>
              </a:defRPr>
            </a:lvl1pPr>
          </a:lstStyle>
          <a:p>
            <a:r>
              <a:rPr lang="en-GB" dirty="0"/>
              <a:t>Click to edit Master title style</a:t>
            </a:r>
            <a:endParaRPr lang="es-ES_tradnl" dirty="0"/>
          </a:p>
        </p:txBody>
      </p:sp>
      <p:sp>
        <p:nvSpPr>
          <p:cNvPr id="3" name="Content Placeholder 2">
            <a:extLst>
              <a:ext uri="{FF2B5EF4-FFF2-40B4-BE49-F238E27FC236}">
                <a16:creationId xmlns:a16="http://schemas.microsoft.com/office/drawing/2014/main" id="{A9215ACC-B232-F9BF-D972-BBB568687CEA}"/>
              </a:ext>
            </a:extLst>
          </p:cNvPr>
          <p:cNvSpPr>
            <a:spLocks noGrp="1"/>
          </p:cNvSpPr>
          <p:nvPr>
            <p:ph idx="1"/>
          </p:nvPr>
        </p:nvSpPr>
        <p:spPr/>
        <p:txBody>
          <a:bodyPr/>
          <a:lstStyle>
            <a:lvl1pPr marL="228600" indent="-228600">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s-ES_tradnl" dirty="0"/>
          </a:p>
        </p:txBody>
      </p:sp>
      <p:sp>
        <p:nvSpPr>
          <p:cNvPr id="4" name="Date Placeholder 3">
            <a:extLst>
              <a:ext uri="{FF2B5EF4-FFF2-40B4-BE49-F238E27FC236}">
                <a16:creationId xmlns:a16="http://schemas.microsoft.com/office/drawing/2014/main" id="{B7230934-B84D-23B4-3C84-D533FFE66944}"/>
              </a:ext>
            </a:extLst>
          </p:cNvPr>
          <p:cNvSpPr>
            <a:spLocks noGrp="1"/>
          </p:cNvSpPr>
          <p:nvPr>
            <p:ph type="dt" sz="half" idx="10"/>
          </p:nvPr>
        </p:nvSpPr>
        <p:spPr>
          <a:xfrm>
            <a:off x="4724400" y="6356350"/>
            <a:ext cx="2743200" cy="365125"/>
          </a:xfrm>
        </p:spPr>
        <p:txBody>
          <a:bodyPr/>
          <a:lstStyle/>
          <a:p>
            <a:fld id="{DE07BBE5-E5B8-C243-A440-36FCAA276161}" type="datetime1">
              <a:rPr lang="de-DE" smtClean="0"/>
              <a:t>03.01.2024</a:t>
            </a:fld>
            <a:endParaRPr lang="es-ES_tradnl" dirty="0"/>
          </a:p>
        </p:txBody>
      </p:sp>
      <p:sp>
        <p:nvSpPr>
          <p:cNvPr id="6" name="Slide Number Placeholder 5">
            <a:extLst>
              <a:ext uri="{FF2B5EF4-FFF2-40B4-BE49-F238E27FC236}">
                <a16:creationId xmlns:a16="http://schemas.microsoft.com/office/drawing/2014/main" id="{23758EAB-7301-7B36-89E9-2B79C323532D}"/>
              </a:ext>
            </a:extLst>
          </p:cNvPr>
          <p:cNvSpPr>
            <a:spLocks noGrp="1"/>
          </p:cNvSpPr>
          <p:nvPr>
            <p:ph type="sldNum" sz="quarter" idx="12"/>
          </p:nvPr>
        </p:nvSpPr>
        <p:spPr/>
        <p:txBody>
          <a:bodyPr/>
          <a:lstStyle/>
          <a:p>
            <a:fld id="{86187285-8FD8-0B42-9EF1-8B032D8EAAB8}" type="slidenum">
              <a:rPr lang="es-ES_tradnl" smtClean="0"/>
              <a:t>‹#›</a:t>
            </a:fld>
            <a:endParaRPr lang="es-ES_tradnl" dirty="0"/>
          </a:p>
        </p:txBody>
      </p:sp>
      <p:pic>
        <p:nvPicPr>
          <p:cNvPr id="7" name="Picture 6">
            <a:extLst>
              <a:ext uri="{FF2B5EF4-FFF2-40B4-BE49-F238E27FC236}">
                <a16:creationId xmlns:a16="http://schemas.microsoft.com/office/drawing/2014/main" id="{752C0CD2-37DC-0C9E-6768-A9B36BD8A78A}"/>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2669432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6AD7-5F9A-0F05-DAE0-573913B2DBB0}"/>
              </a:ext>
            </a:extLst>
          </p:cNvPr>
          <p:cNvSpPr>
            <a:spLocks noGrp="1"/>
          </p:cNvSpPr>
          <p:nvPr>
            <p:ph type="title"/>
          </p:nvPr>
        </p:nvSpPr>
        <p:spPr>
          <a:xfrm>
            <a:off x="373502" y="365125"/>
            <a:ext cx="11444994" cy="1325563"/>
          </a:xfrm>
        </p:spPr>
        <p:txBody>
          <a:bodyPr/>
          <a:lstStyle>
            <a:lvl1pPr>
              <a:defRPr>
                <a:solidFill>
                  <a:srgbClr val="006936"/>
                </a:solidFill>
              </a:defRPr>
            </a:lvl1pPr>
          </a:lstStyle>
          <a:p>
            <a:r>
              <a:rPr lang="en-GB" dirty="0"/>
              <a:t>Click to edit Master title style</a:t>
            </a:r>
            <a:endParaRPr lang="es-ES_tradnl" dirty="0"/>
          </a:p>
        </p:txBody>
      </p:sp>
      <p:sp>
        <p:nvSpPr>
          <p:cNvPr id="4" name="Content Placeholder 3">
            <a:extLst>
              <a:ext uri="{FF2B5EF4-FFF2-40B4-BE49-F238E27FC236}">
                <a16:creationId xmlns:a16="http://schemas.microsoft.com/office/drawing/2014/main" id="{32A61C8A-1240-003C-AC05-1347F0517ECA}"/>
              </a:ext>
            </a:extLst>
          </p:cNvPr>
          <p:cNvSpPr>
            <a:spLocks noGrp="1"/>
          </p:cNvSpPr>
          <p:nvPr>
            <p:ph sz="half" idx="2"/>
          </p:nvPr>
        </p:nvSpPr>
        <p:spPr>
          <a:xfrm>
            <a:off x="6172199" y="1745241"/>
            <a:ext cx="5646297" cy="3500001"/>
          </a:xfrm>
        </p:spPr>
        <p:txBody>
          <a:bodyPr/>
          <a:lstStyle/>
          <a:p>
            <a:pPr lvl="0"/>
            <a:r>
              <a:rPr lang="en-GB" dirty="0"/>
              <a:t>Click to edit Master text styles</a:t>
            </a:r>
          </a:p>
        </p:txBody>
      </p:sp>
      <p:sp>
        <p:nvSpPr>
          <p:cNvPr id="5" name="Date Placeholder 4">
            <a:extLst>
              <a:ext uri="{FF2B5EF4-FFF2-40B4-BE49-F238E27FC236}">
                <a16:creationId xmlns:a16="http://schemas.microsoft.com/office/drawing/2014/main" id="{C4EC9542-D393-FD59-EB6A-6DF6D53E9801}"/>
              </a:ext>
            </a:extLst>
          </p:cNvPr>
          <p:cNvSpPr>
            <a:spLocks noGrp="1"/>
          </p:cNvSpPr>
          <p:nvPr>
            <p:ph type="dt" sz="half" idx="10"/>
          </p:nvPr>
        </p:nvSpPr>
        <p:spPr>
          <a:xfrm>
            <a:off x="4648200" y="6356350"/>
            <a:ext cx="2743200" cy="365125"/>
          </a:xfrm>
        </p:spPr>
        <p:txBody>
          <a:bodyPr/>
          <a:lstStyle/>
          <a:p>
            <a:fld id="{817A2ECC-6FF0-D74F-A142-DD60A4D1A2CA}" type="datetime1">
              <a:rPr lang="de-DE" smtClean="0"/>
              <a:t>03.01.2024</a:t>
            </a:fld>
            <a:endParaRPr lang="es-ES_tradnl"/>
          </a:p>
        </p:txBody>
      </p:sp>
      <p:sp>
        <p:nvSpPr>
          <p:cNvPr id="7" name="Slide Number Placeholder 6">
            <a:extLst>
              <a:ext uri="{FF2B5EF4-FFF2-40B4-BE49-F238E27FC236}">
                <a16:creationId xmlns:a16="http://schemas.microsoft.com/office/drawing/2014/main" id="{6FEEAC98-0A09-95AC-0EEC-E093DB26EBA3}"/>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8" name="Picture 7">
            <a:extLst>
              <a:ext uri="{FF2B5EF4-FFF2-40B4-BE49-F238E27FC236}">
                <a16:creationId xmlns:a16="http://schemas.microsoft.com/office/drawing/2014/main" id="{EEF94AA0-3F6F-9008-37B9-D77E0B86068F}"/>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
        <p:nvSpPr>
          <p:cNvPr id="6" name="Textplatzhalter 2">
            <a:extLst>
              <a:ext uri="{FF2B5EF4-FFF2-40B4-BE49-F238E27FC236}">
                <a16:creationId xmlns:a16="http://schemas.microsoft.com/office/drawing/2014/main" id="{E10746C5-169D-4FB7-4055-751412740D09}"/>
              </a:ext>
            </a:extLst>
          </p:cNvPr>
          <p:cNvSpPr>
            <a:spLocks noGrp="1"/>
          </p:cNvSpPr>
          <p:nvPr>
            <p:ph type="body" idx="13"/>
          </p:nvPr>
        </p:nvSpPr>
        <p:spPr>
          <a:xfrm>
            <a:off x="373502" y="5354988"/>
            <a:ext cx="5646298" cy="78455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Textplatzhalter 2">
            <a:extLst>
              <a:ext uri="{FF2B5EF4-FFF2-40B4-BE49-F238E27FC236}">
                <a16:creationId xmlns:a16="http://schemas.microsoft.com/office/drawing/2014/main" id="{B8992F45-8C27-6C3E-A86E-84FE146E925F}"/>
              </a:ext>
            </a:extLst>
          </p:cNvPr>
          <p:cNvSpPr>
            <a:spLocks noGrp="1"/>
          </p:cNvSpPr>
          <p:nvPr>
            <p:ph type="body" idx="14"/>
          </p:nvPr>
        </p:nvSpPr>
        <p:spPr>
          <a:xfrm>
            <a:off x="6162987" y="5345831"/>
            <a:ext cx="5646298" cy="78455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Content Placeholder 3">
            <a:extLst>
              <a:ext uri="{FF2B5EF4-FFF2-40B4-BE49-F238E27FC236}">
                <a16:creationId xmlns:a16="http://schemas.microsoft.com/office/drawing/2014/main" id="{25EF459D-D07E-B8ED-7D05-15E873406C12}"/>
              </a:ext>
            </a:extLst>
          </p:cNvPr>
          <p:cNvSpPr>
            <a:spLocks noGrp="1"/>
          </p:cNvSpPr>
          <p:nvPr>
            <p:ph sz="half" idx="15"/>
          </p:nvPr>
        </p:nvSpPr>
        <p:spPr>
          <a:xfrm>
            <a:off x="373502" y="1833612"/>
            <a:ext cx="5646297" cy="3500001"/>
          </a:xfrm>
        </p:spPr>
        <p:txBody>
          <a:bodyPr/>
          <a:lstStyle/>
          <a:p>
            <a:pPr lvl="0"/>
            <a:r>
              <a:rPr lang="en-GB" dirty="0"/>
              <a:t>Click to edit Master text styles</a:t>
            </a:r>
          </a:p>
        </p:txBody>
      </p:sp>
    </p:spTree>
    <p:extLst>
      <p:ext uri="{BB962C8B-B14F-4D97-AF65-F5344CB8AC3E}">
        <p14:creationId xmlns:p14="http://schemas.microsoft.com/office/powerpoint/2010/main" val="263625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2781-A10A-021D-B8F4-5509DEE02592}"/>
              </a:ext>
            </a:extLst>
          </p:cNvPr>
          <p:cNvSpPr>
            <a:spLocks noGrp="1"/>
          </p:cNvSpPr>
          <p:nvPr>
            <p:ph type="title"/>
          </p:nvPr>
        </p:nvSpPr>
        <p:spPr>
          <a:xfrm>
            <a:off x="839788" y="365125"/>
            <a:ext cx="10515600" cy="1325563"/>
          </a:xfrm>
        </p:spPr>
        <p:txBody>
          <a:bodyPr/>
          <a:lstStyle>
            <a:lvl1pPr>
              <a:defRPr>
                <a:solidFill>
                  <a:srgbClr val="006936"/>
                </a:solidFill>
              </a:defRPr>
            </a:lvl1pPr>
          </a:lstStyle>
          <a:p>
            <a:r>
              <a:rPr lang="en-GB"/>
              <a:t>Click to edit Master title style</a:t>
            </a:r>
            <a:endParaRPr lang="es-ES_tradnl"/>
          </a:p>
        </p:txBody>
      </p:sp>
      <p:sp>
        <p:nvSpPr>
          <p:cNvPr id="3" name="Text Placeholder 2">
            <a:extLst>
              <a:ext uri="{FF2B5EF4-FFF2-40B4-BE49-F238E27FC236}">
                <a16:creationId xmlns:a16="http://schemas.microsoft.com/office/drawing/2014/main" id="{176F8887-CBB9-2508-1B71-C7A4EC06E343}"/>
              </a:ext>
            </a:extLst>
          </p:cNvPr>
          <p:cNvSpPr>
            <a:spLocks noGrp="1"/>
          </p:cNvSpPr>
          <p:nvPr>
            <p:ph type="body" idx="1"/>
          </p:nvPr>
        </p:nvSpPr>
        <p:spPr>
          <a:xfrm>
            <a:off x="839788" y="1681163"/>
            <a:ext cx="5157787" cy="823912"/>
          </a:xfrm>
        </p:spPr>
        <p:txBody>
          <a:bodyPr anchor="b"/>
          <a:lstStyle>
            <a:lvl1pPr marL="0" indent="0">
              <a:buNone/>
              <a:defRPr sz="2400" b="1">
                <a:solidFill>
                  <a:srgbClr val="90C1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AE809019-46F7-5F40-ABC7-DB1AC49E66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5" name="Text Placeholder 4">
            <a:extLst>
              <a:ext uri="{FF2B5EF4-FFF2-40B4-BE49-F238E27FC236}">
                <a16:creationId xmlns:a16="http://schemas.microsoft.com/office/drawing/2014/main" id="{765683BE-6D0E-CF80-F63C-F076EDC5B681}"/>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90C1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A04E76-2280-7A8B-BE8C-66B3FE14945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7" name="Date Placeholder 6">
            <a:extLst>
              <a:ext uri="{FF2B5EF4-FFF2-40B4-BE49-F238E27FC236}">
                <a16:creationId xmlns:a16="http://schemas.microsoft.com/office/drawing/2014/main" id="{BC340751-665B-08DC-A55A-063BD3141642}"/>
              </a:ext>
            </a:extLst>
          </p:cNvPr>
          <p:cNvSpPr>
            <a:spLocks noGrp="1"/>
          </p:cNvSpPr>
          <p:nvPr>
            <p:ph type="dt" sz="half" idx="10"/>
          </p:nvPr>
        </p:nvSpPr>
        <p:spPr>
          <a:xfrm>
            <a:off x="4800600" y="6372190"/>
            <a:ext cx="2743200" cy="365125"/>
          </a:xfrm>
        </p:spPr>
        <p:txBody>
          <a:bodyPr/>
          <a:lstStyle/>
          <a:p>
            <a:fld id="{55190B02-CE7E-F34D-B9CB-30ACB5035448}" type="datetime1">
              <a:rPr lang="de-DE" smtClean="0"/>
              <a:t>03.01.2024</a:t>
            </a:fld>
            <a:endParaRPr lang="es-ES_tradnl"/>
          </a:p>
        </p:txBody>
      </p:sp>
      <p:sp>
        <p:nvSpPr>
          <p:cNvPr id="9" name="Slide Number Placeholder 8">
            <a:extLst>
              <a:ext uri="{FF2B5EF4-FFF2-40B4-BE49-F238E27FC236}">
                <a16:creationId xmlns:a16="http://schemas.microsoft.com/office/drawing/2014/main" id="{400DC5FB-ACFB-D8E0-A78B-2FBD59832C73}"/>
              </a:ext>
            </a:extLst>
          </p:cNvPr>
          <p:cNvSpPr>
            <a:spLocks noGrp="1"/>
          </p:cNvSpPr>
          <p:nvPr>
            <p:ph type="sldNum" sz="quarter" idx="12"/>
          </p:nvPr>
        </p:nvSpPr>
        <p:spPr/>
        <p:txBody>
          <a:bodyPr/>
          <a:lstStyle/>
          <a:p>
            <a:fld id="{86187285-8FD8-0B42-9EF1-8B032D8EAAB8}" type="slidenum">
              <a:rPr lang="es-ES_tradnl" smtClean="0"/>
              <a:t>‹#›</a:t>
            </a:fld>
            <a:endParaRPr lang="es-ES_tradnl"/>
          </a:p>
        </p:txBody>
      </p:sp>
      <p:pic>
        <p:nvPicPr>
          <p:cNvPr id="10" name="Picture 9">
            <a:extLst>
              <a:ext uri="{FF2B5EF4-FFF2-40B4-BE49-F238E27FC236}">
                <a16:creationId xmlns:a16="http://schemas.microsoft.com/office/drawing/2014/main" id="{C9E59AE6-0147-13F2-5C44-8094FBB78DC6}"/>
              </a:ext>
            </a:extLst>
          </p:cNvPr>
          <p:cNvPicPr>
            <a:picLocks noChangeAspect="1"/>
          </p:cNvPicPr>
          <p:nvPr userDrawn="1"/>
        </p:nvPicPr>
        <p:blipFill rotWithShape="1">
          <a:blip r:embed="rId2">
            <a:lum/>
          </a:blip>
          <a:srcRect l="11992" t="42342" r="12408" b="40771"/>
          <a:stretch/>
        </p:blipFill>
        <p:spPr>
          <a:xfrm>
            <a:off x="373502" y="6282467"/>
            <a:ext cx="1859973" cy="415475"/>
          </a:xfrm>
          <a:prstGeom prst="rect">
            <a:avLst/>
          </a:prstGeom>
          <a:solidFill>
            <a:schemeClr val="bg1"/>
          </a:solidFill>
        </p:spPr>
      </p:pic>
    </p:spTree>
    <p:extLst>
      <p:ext uri="{BB962C8B-B14F-4D97-AF65-F5344CB8AC3E}">
        <p14:creationId xmlns:p14="http://schemas.microsoft.com/office/powerpoint/2010/main" val="200641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74393-56C9-717C-1609-E50BA0DD4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s-ES_tradnl"/>
          </a:p>
        </p:txBody>
      </p:sp>
      <p:sp>
        <p:nvSpPr>
          <p:cNvPr id="3" name="Text Placeholder 2">
            <a:extLst>
              <a:ext uri="{FF2B5EF4-FFF2-40B4-BE49-F238E27FC236}">
                <a16:creationId xmlns:a16="http://schemas.microsoft.com/office/drawing/2014/main" id="{753A4459-CDFA-D30E-5FE1-939D967C9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4" name="Date Placeholder 3">
            <a:extLst>
              <a:ext uri="{FF2B5EF4-FFF2-40B4-BE49-F238E27FC236}">
                <a16:creationId xmlns:a16="http://schemas.microsoft.com/office/drawing/2014/main" id="{FD302367-53A0-E68B-9962-BE4F26B2F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AC8EC-7787-1C40-924A-0AE28207562A}" type="datetime1">
              <a:rPr lang="de-DE" smtClean="0"/>
              <a:t>03.01.2024</a:t>
            </a:fld>
            <a:endParaRPr lang="es-ES_tradnl"/>
          </a:p>
        </p:txBody>
      </p:sp>
      <p:sp>
        <p:nvSpPr>
          <p:cNvPr id="5" name="Footer Placeholder 4">
            <a:extLst>
              <a:ext uri="{FF2B5EF4-FFF2-40B4-BE49-F238E27FC236}">
                <a16:creationId xmlns:a16="http://schemas.microsoft.com/office/drawing/2014/main" id="{07B92D05-4DE5-E649-3B42-7A8B4F198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1B44C1C0-B1A5-866B-7D1B-614C8B30A489}"/>
              </a:ext>
            </a:extLst>
          </p:cNvPr>
          <p:cNvSpPr>
            <a:spLocks noGrp="1"/>
          </p:cNvSpPr>
          <p:nvPr>
            <p:ph type="sldNum" sz="quarter" idx="4"/>
          </p:nvPr>
        </p:nvSpPr>
        <p:spPr>
          <a:xfrm>
            <a:off x="92964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87285-8FD8-0B42-9EF1-8B032D8EAAB8}" type="slidenum">
              <a:rPr lang="es-ES_tradnl" smtClean="0"/>
              <a:t>‹#›</a:t>
            </a:fld>
            <a:endParaRPr lang="es-ES_tradnl"/>
          </a:p>
        </p:txBody>
      </p:sp>
    </p:spTree>
    <p:extLst>
      <p:ext uri="{BB962C8B-B14F-4D97-AF65-F5344CB8AC3E}">
        <p14:creationId xmlns:p14="http://schemas.microsoft.com/office/powerpoint/2010/main" val="189989559"/>
      </p:ext>
    </p:extLst>
  </p:cSld>
  <p:clrMap bg1="lt1" tx1="dk1" bg2="lt2" tx2="dk2" accent1="accent1" accent2="accent2" accent3="accent3" accent4="accent4" accent5="accent5" accent6="accent6" hlink="hlink" folHlink="folHlink"/>
  <p:sldLayoutIdLst>
    <p:sldLayoutId id="2147483664" r:id="rId1"/>
    <p:sldLayoutId id="2147483662" r:id="rId2"/>
    <p:sldLayoutId id="2147483651" r:id="rId3"/>
    <p:sldLayoutId id="2147483660" r:id="rId4"/>
    <p:sldLayoutId id="2147483665" r:id="rId5"/>
    <p:sldLayoutId id="2147483661"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6" r:id="rId16"/>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C6AA-02BA-4936-6770-AAD116E1F03E}"/>
              </a:ext>
            </a:extLst>
          </p:cNvPr>
          <p:cNvSpPr>
            <a:spLocks noGrp="1"/>
          </p:cNvSpPr>
          <p:nvPr>
            <p:ph type="ctrTitle"/>
          </p:nvPr>
        </p:nvSpPr>
        <p:spPr>
          <a:xfrm>
            <a:off x="916282" y="1019701"/>
            <a:ext cx="6157849" cy="2725183"/>
          </a:xfrm>
        </p:spPr>
        <p:txBody>
          <a:bodyPr>
            <a:noAutofit/>
          </a:bodyPr>
          <a:lstStyle/>
          <a:p>
            <a:pPr algn="ctr"/>
            <a:r>
              <a:rPr lang="es-MX" sz="2800" dirty="0"/>
              <a:t>Desarrollo de librerías y herramientas de software para programación multihilos, multiprocesos, escalonamiento, comunicación interprocesos y protocolos de red, </a:t>
            </a:r>
            <a:br>
              <a:rPr lang="es-MX" sz="2800" dirty="0"/>
            </a:br>
            <a:r>
              <a:rPr lang="es-MX" sz="2800" dirty="0"/>
              <a:t>en el lenguaje C++</a:t>
            </a:r>
            <a:endParaRPr lang="es-ES_tradnl" sz="2800" dirty="0"/>
          </a:p>
        </p:txBody>
      </p:sp>
      <p:sp>
        <p:nvSpPr>
          <p:cNvPr id="3" name="Subtitle 2">
            <a:extLst>
              <a:ext uri="{FF2B5EF4-FFF2-40B4-BE49-F238E27FC236}">
                <a16:creationId xmlns:a16="http://schemas.microsoft.com/office/drawing/2014/main" id="{92F12B0B-AE05-5598-16F5-BE69EF36645E}"/>
              </a:ext>
            </a:extLst>
          </p:cNvPr>
          <p:cNvSpPr>
            <a:spLocks noGrp="1"/>
          </p:cNvSpPr>
          <p:nvPr>
            <p:ph type="subTitle" idx="1"/>
          </p:nvPr>
        </p:nvSpPr>
        <p:spPr>
          <a:xfrm>
            <a:off x="1639490" y="4263697"/>
            <a:ext cx="4944191" cy="684780"/>
          </a:xfrm>
        </p:spPr>
        <p:txBody>
          <a:bodyPr>
            <a:normAutofit fontScale="92500"/>
          </a:bodyPr>
          <a:lstStyle/>
          <a:p>
            <a:r>
              <a:rPr lang="es-ES_tradnl" sz="2800" b="1" dirty="0"/>
              <a:t>Rodrigo José García </a:t>
            </a:r>
            <a:r>
              <a:rPr lang="es-ES_tradnl" sz="2800" b="1" dirty="0" err="1"/>
              <a:t>Ambrosy</a:t>
            </a:r>
            <a:endParaRPr lang="es-ES_tradnl" sz="2800" b="1" dirty="0"/>
          </a:p>
        </p:txBody>
      </p:sp>
      <p:sp>
        <p:nvSpPr>
          <p:cNvPr id="4" name="Text Placeholder 3">
            <a:extLst>
              <a:ext uri="{FF2B5EF4-FFF2-40B4-BE49-F238E27FC236}">
                <a16:creationId xmlns:a16="http://schemas.microsoft.com/office/drawing/2014/main" id="{042B92E6-E188-0AD5-B8EB-33BA710FCE25}"/>
              </a:ext>
            </a:extLst>
          </p:cNvPr>
          <p:cNvSpPr>
            <a:spLocks noGrp="1"/>
          </p:cNvSpPr>
          <p:nvPr>
            <p:ph type="body" sz="quarter" idx="13"/>
          </p:nvPr>
        </p:nvSpPr>
        <p:spPr>
          <a:xfrm>
            <a:off x="93322" y="5311833"/>
            <a:ext cx="5833653" cy="1328644"/>
          </a:xfrm>
        </p:spPr>
        <p:txBody>
          <a:bodyPr>
            <a:normAutofit/>
          </a:bodyPr>
          <a:lstStyle/>
          <a:p>
            <a:r>
              <a:rPr lang="es-ES_tradnl" sz="1400" dirty="0"/>
              <a:t>Universidad del Valle de Guatemala</a:t>
            </a:r>
          </a:p>
          <a:p>
            <a:r>
              <a:rPr lang="es-ES_tradnl" sz="1400" dirty="0"/>
              <a:t>Facultad de Ingeniería Electrónica, Mecatrónica y Biomédica</a:t>
            </a:r>
          </a:p>
          <a:p>
            <a:r>
              <a:rPr lang="es-ES_tradnl" sz="1400" dirty="0"/>
              <a:t>Ingeniería Electrónica</a:t>
            </a:r>
          </a:p>
          <a:p>
            <a:r>
              <a:rPr lang="es-ES_tradnl" sz="1400" dirty="0"/>
              <a:t>Presentación Proyecto de Graduación </a:t>
            </a:r>
          </a:p>
          <a:p>
            <a:r>
              <a:rPr lang="es-ES_tradnl" sz="1400" dirty="0"/>
              <a:t>Salón CIT-118, Guatemala, sábado 6 de enero 2024</a:t>
            </a:r>
          </a:p>
        </p:txBody>
      </p:sp>
    </p:spTree>
    <p:extLst>
      <p:ext uri="{BB962C8B-B14F-4D97-AF65-F5344CB8AC3E}">
        <p14:creationId xmlns:p14="http://schemas.microsoft.com/office/powerpoint/2010/main" val="622049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E2B28-9251-A148-327A-CA5EF9C0F28F}"/>
              </a:ext>
            </a:extLst>
          </p:cNvPr>
          <p:cNvSpPr>
            <a:spLocks noGrp="1"/>
          </p:cNvSpPr>
          <p:nvPr>
            <p:ph type="dt" sz="half" idx="10"/>
          </p:nvPr>
        </p:nvSpPr>
        <p:spPr/>
        <p:txBody>
          <a:bodyPr/>
          <a:lstStyle/>
          <a:p>
            <a:fld id="{390B75EC-786A-5746-887E-9BE3C8744893}" type="datetime1">
              <a:rPr lang="de-DE" smtClean="0"/>
              <a:t>03.01.2024</a:t>
            </a:fld>
            <a:endParaRPr lang="es-ES_tradnl" dirty="0"/>
          </a:p>
        </p:txBody>
      </p:sp>
      <p:sp>
        <p:nvSpPr>
          <p:cNvPr id="3" name="Slide Number Placeholder 2">
            <a:extLst>
              <a:ext uri="{FF2B5EF4-FFF2-40B4-BE49-F238E27FC236}">
                <a16:creationId xmlns:a16="http://schemas.microsoft.com/office/drawing/2014/main" id="{221F2823-ABD6-50EA-79AC-CBD7B7207ECD}"/>
              </a:ext>
            </a:extLst>
          </p:cNvPr>
          <p:cNvSpPr>
            <a:spLocks noGrp="1"/>
          </p:cNvSpPr>
          <p:nvPr>
            <p:ph type="sldNum" sz="quarter" idx="12"/>
          </p:nvPr>
        </p:nvSpPr>
        <p:spPr/>
        <p:txBody>
          <a:bodyPr/>
          <a:lstStyle/>
          <a:p>
            <a:fld id="{86187285-8FD8-0B42-9EF1-8B032D8EAAB8}" type="slidenum">
              <a:rPr lang="es-ES_tradnl" smtClean="0"/>
              <a:t>10</a:t>
            </a:fld>
            <a:endParaRPr lang="es-ES_tradnl"/>
          </a:p>
        </p:txBody>
      </p:sp>
      <p:sp>
        <p:nvSpPr>
          <p:cNvPr id="4" name="Title 3">
            <a:extLst>
              <a:ext uri="{FF2B5EF4-FFF2-40B4-BE49-F238E27FC236}">
                <a16:creationId xmlns:a16="http://schemas.microsoft.com/office/drawing/2014/main" id="{5883D0F2-A618-600D-5ACA-F16F90337C79}"/>
              </a:ext>
            </a:extLst>
          </p:cNvPr>
          <p:cNvSpPr>
            <a:spLocks noGrp="1"/>
          </p:cNvSpPr>
          <p:nvPr>
            <p:ph type="title"/>
          </p:nvPr>
        </p:nvSpPr>
        <p:spPr/>
        <p:txBody>
          <a:bodyPr/>
          <a:lstStyle/>
          <a:p>
            <a:r>
              <a:rPr lang="en-SE" dirty="0"/>
              <a:t>Métodos</a:t>
            </a:r>
          </a:p>
        </p:txBody>
      </p:sp>
      <p:sp>
        <p:nvSpPr>
          <p:cNvPr id="5" name="Text Placeholder 4">
            <a:extLst>
              <a:ext uri="{FF2B5EF4-FFF2-40B4-BE49-F238E27FC236}">
                <a16:creationId xmlns:a16="http://schemas.microsoft.com/office/drawing/2014/main" id="{CB96429A-1381-10F9-4FB1-510AAE7747BB}"/>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382594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F105-E244-B27D-949C-9DF1CFAF99CF}"/>
              </a:ext>
            </a:extLst>
          </p:cNvPr>
          <p:cNvSpPr>
            <a:spLocks noGrp="1"/>
          </p:cNvSpPr>
          <p:nvPr>
            <p:ph type="title"/>
          </p:nvPr>
        </p:nvSpPr>
        <p:spPr/>
        <p:txBody>
          <a:bodyPr/>
          <a:lstStyle/>
          <a:p>
            <a:r>
              <a:rPr lang="es-ES_tradnl" dirty="0"/>
              <a:t>Diseño experimental</a:t>
            </a:r>
          </a:p>
        </p:txBody>
      </p:sp>
      <p:graphicFrame>
        <p:nvGraphicFramePr>
          <p:cNvPr id="7" name="Content Placeholder 6">
            <a:extLst>
              <a:ext uri="{FF2B5EF4-FFF2-40B4-BE49-F238E27FC236}">
                <a16:creationId xmlns:a16="http://schemas.microsoft.com/office/drawing/2014/main" id="{128F6945-B8C5-9CB8-A3F4-259F4CBB7851}"/>
              </a:ext>
            </a:extLst>
          </p:cNvPr>
          <p:cNvGraphicFramePr>
            <a:graphicFrameLocks noGrp="1"/>
          </p:cNvGraphicFramePr>
          <p:nvPr>
            <p:ph sz="half" idx="4294967295"/>
            <p:extLst>
              <p:ext uri="{D42A27DB-BD31-4B8C-83A1-F6EECF244321}">
                <p14:modId xmlns:p14="http://schemas.microsoft.com/office/powerpoint/2010/main" val="64469007"/>
              </p:ext>
            </p:extLst>
          </p:nvPr>
        </p:nvGraphicFramePr>
        <p:xfrm>
          <a:off x="1776671" y="1727143"/>
          <a:ext cx="8638656" cy="3637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1B1B0738-3AE1-A61D-502A-9B046F09341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936E70CF-0D2E-4E57-8D3C-87A0F9B99C2A}"/>
              </a:ext>
            </a:extLst>
          </p:cNvPr>
          <p:cNvSpPr>
            <a:spLocks noGrp="1"/>
          </p:cNvSpPr>
          <p:nvPr>
            <p:ph type="sldNum" sz="quarter" idx="12"/>
          </p:nvPr>
        </p:nvSpPr>
        <p:spPr/>
        <p:txBody>
          <a:bodyPr/>
          <a:lstStyle/>
          <a:p>
            <a:fld id="{86187285-8FD8-0B42-9EF1-8B032D8EAAB8}" type="slidenum">
              <a:rPr lang="es-ES_tradnl" smtClean="0"/>
              <a:t>11</a:t>
            </a:fld>
            <a:endParaRPr lang="es-ES_tradnl"/>
          </a:p>
        </p:txBody>
      </p:sp>
    </p:spTree>
    <p:extLst>
      <p:ext uri="{BB962C8B-B14F-4D97-AF65-F5344CB8AC3E}">
        <p14:creationId xmlns:p14="http://schemas.microsoft.com/office/powerpoint/2010/main" val="248621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58D69C-B2BE-4054-0EEE-D5363F36F99F}"/>
              </a:ext>
            </a:extLst>
          </p:cNvPr>
          <p:cNvSpPr>
            <a:spLocks noGrp="1"/>
          </p:cNvSpPr>
          <p:nvPr>
            <p:ph type="dt" sz="half" idx="10"/>
          </p:nvPr>
        </p:nvSpPr>
        <p:spPr/>
        <p:txBody>
          <a:bodyPr/>
          <a:lstStyle/>
          <a:p>
            <a:fld id="{390B75EC-786A-5746-887E-9BE3C8744893}" type="datetime1">
              <a:rPr lang="de-DE" smtClean="0"/>
              <a:t>03.01.2024</a:t>
            </a:fld>
            <a:endParaRPr lang="es-ES_tradnl" dirty="0"/>
          </a:p>
        </p:txBody>
      </p:sp>
      <p:sp>
        <p:nvSpPr>
          <p:cNvPr id="3" name="Slide Number Placeholder 2">
            <a:extLst>
              <a:ext uri="{FF2B5EF4-FFF2-40B4-BE49-F238E27FC236}">
                <a16:creationId xmlns:a16="http://schemas.microsoft.com/office/drawing/2014/main" id="{BD944F49-CC6F-E765-0586-DFBC963D62D3}"/>
              </a:ext>
            </a:extLst>
          </p:cNvPr>
          <p:cNvSpPr>
            <a:spLocks noGrp="1"/>
          </p:cNvSpPr>
          <p:nvPr>
            <p:ph type="sldNum" sz="quarter" idx="12"/>
          </p:nvPr>
        </p:nvSpPr>
        <p:spPr/>
        <p:txBody>
          <a:bodyPr/>
          <a:lstStyle/>
          <a:p>
            <a:fld id="{86187285-8FD8-0B42-9EF1-8B032D8EAAB8}" type="slidenum">
              <a:rPr lang="es-ES_tradnl" smtClean="0"/>
              <a:t>12</a:t>
            </a:fld>
            <a:endParaRPr lang="es-ES_tradnl"/>
          </a:p>
        </p:txBody>
      </p:sp>
      <p:sp>
        <p:nvSpPr>
          <p:cNvPr id="4" name="Title 3">
            <a:extLst>
              <a:ext uri="{FF2B5EF4-FFF2-40B4-BE49-F238E27FC236}">
                <a16:creationId xmlns:a16="http://schemas.microsoft.com/office/drawing/2014/main" id="{EFBAA40B-AC3E-418F-02C9-AE60D6A1F202}"/>
              </a:ext>
            </a:extLst>
          </p:cNvPr>
          <p:cNvSpPr>
            <a:spLocks noGrp="1"/>
          </p:cNvSpPr>
          <p:nvPr>
            <p:ph type="title"/>
          </p:nvPr>
        </p:nvSpPr>
        <p:spPr/>
        <p:txBody>
          <a:bodyPr/>
          <a:lstStyle/>
          <a:p>
            <a:r>
              <a:rPr lang="en-SE" dirty="0"/>
              <a:t>Resultados</a:t>
            </a:r>
          </a:p>
        </p:txBody>
      </p:sp>
      <p:sp>
        <p:nvSpPr>
          <p:cNvPr id="5" name="Text Placeholder 4">
            <a:extLst>
              <a:ext uri="{FF2B5EF4-FFF2-40B4-BE49-F238E27FC236}">
                <a16:creationId xmlns:a16="http://schemas.microsoft.com/office/drawing/2014/main" id="{D882512D-D143-448B-9DC2-238D55F472CC}"/>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297802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p:txBody>
          <a:bodyPr/>
          <a:lstStyle/>
          <a:p>
            <a:r>
              <a:rPr lang="es-ES_tradnl" dirty="0"/>
              <a:t>Resultados Laboratorios</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13</a:t>
            </a:fld>
            <a:endParaRPr lang="es-ES_tradnl"/>
          </a:p>
        </p:txBody>
      </p:sp>
      <p:graphicFrame>
        <p:nvGraphicFramePr>
          <p:cNvPr id="10" name="Diagram 9">
            <a:extLst>
              <a:ext uri="{FF2B5EF4-FFF2-40B4-BE49-F238E27FC236}">
                <a16:creationId xmlns:a16="http://schemas.microsoft.com/office/drawing/2014/main" id="{A418C000-BA59-B6E5-B97A-C29B07375967}"/>
              </a:ext>
            </a:extLst>
          </p:cNvPr>
          <p:cNvGraphicFramePr/>
          <p:nvPr>
            <p:extLst>
              <p:ext uri="{D42A27DB-BD31-4B8C-83A1-F6EECF244321}">
                <p14:modId xmlns:p14="http://schemas.microsoft.com/office/powerpoint/2010/main" val="2432436828"/>
              </p:ext>
            </p:extLst>
          </p:nvPr>
        </p:nvGraphicFramePr>
        <p:xfrm>
          <a:off x="671720" y="1483376"/>
          <a:ext cx="10848558" cy="3891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6530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p:txBody>
          <a:bodyPr/>
          <a:lstStyle/>
          <a:p>
            <a:r>
              <a:rPr lang="es-ES_tradnl" dirty="0"/>
              <a:t>Resultados Laboratorios</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14</a:t>
            </a:fld>
            <a:endParaRPr lang="es-ES_tradnl"/>
          </a:p>
        </p:txBody>
      </p:sp>
      <p:pic>
        <p:nvPicPr>
          <p:cNvPr id="4" name="Picture 3">
            <a:extLst>
              <a:ext uri="{FF2B5EF4-FFF2-40B4-BE49-F238E27FC236}">
                <a16:creationId xmlns:a16="http://schemas.microsoft.com/office/drawing/2014/main" id="{C104DB0D-9949-B238-AFED-C77CF5B7CC1B}"/>
              </a:ext>
            </a:extLst>
          </p:cNvPr>
          <p:cNvPicPr>
            <a:picLocks noChangeAspect="1"/>
          </p:cNvPicPr>
          <p:nvPr/>
        </p:nvPicPr>
        <p:blipFill rotWithShape="1">
          <a:blip r:embed="rId3"/>
          <a:srcRect r="50399"/>
          <a:stretch/>
        </p:blipFill>
        <p:spPr>
          <a:xfrm>
            <a:off x="808201" y="1369912"/>
            <a:ext cx="4499524" cy="4854955"/>
          </a:xfrm>
          <a:prstGeom prst="rect">
            <a:avLst/>
          </a:prstGeom>
        </p:spPr>
      </p:pic>
      <p:pic>
        <p:nvPicPr>
          <p:cNvPr id="3" name="Picture 2">
            <a:extLst>
              <a:ext uri="{FF2B5EF4-FFF2-40B4-BE49-F238E27FC236}">
                <a16:creationId xmlns:a16="http://schemas.microsoft.com/office/drawing/2014/main" id="{F5AD367B-8EB7-6908-7E47-2C811DDD2B9F}"/>
              </a:ext>
            </a:extLst>
          </p:cNvPr>
          <p:cNvPicPr>
            <a:picLocks noChangeAspect="1"/>
          </p:cNvPicPr>
          <p:nvPr/>
        </p:nvPicPr>
        <p:blipFill rotWithShape="1">
          <a:blip r:embed="rId3"/>
          <a:srcRect l="49444"/>
          <a:stretch/>
        </p:blipFill>
        <p:spPr>
          <a:xfrm>
            <a:off x="5840657" y="1369912"/>
            <a:ext cx="4586093" cy="4854955"/>
          </a:xfrm>
          <a:prstGeom prst="rect">
            <a:avLst/>
          </a:prstGeom>
        </p:spPr>
      </p:pic>
      <p:sp>
        <p:nvSpPr>
          <p:cNvPr id="7" name="TextBox 6">
            <a:extLst>
              <a:ext uri="{FF2B5EF4-FFF2-40B4-BE49-F238E27FC236}">
                <a16:creationId xmlns:a16="http://schemas.microsoft.com/office/drawing/2014/main" id="{027420BC-8E97-D1F5-B84B-EC06B7DF12C1}"/>
              </a:ext>
            </a:extLst>
          </p:cNvPr>
          <p:cNvSpPr txBox="1"/>
          <p:nvPr/>
        </p:nvSpPr>
        <p:spPr>
          <a:xfrm>
            <a:off x="4648200" y="5855535"/>
            <a:ext cx="508591" cy="369332"/>
          </a:xfrm>
          <a:prstGeom prst="rect">
            <a:avLst/>
          </a:prstGeom>
          <a:noFill/>
        </p:spPr>
        <p:txBody>
          <a:bodyPr wrap="square" rtlCol="0">
            <a:spAutoFit/>
          </a:bodyPr>
          <a:lstStyle/>
          <a:p>
            <a:r>
              <a:rPr lang="es-GT" b="1" dirty="0">
                <a:solidFill>
                  <a:schemeClr val="bg1"/>
                </a:solidFill>
              </a:rPr>
              <a:t>C</a:t>
            </a:r>
            <a:endParaRPr lang="en-US" b="1" dirty="0">
              <a:solidFill>
                <a:schemeClr val="bg1"/>
              </a:solidFill>
            </a:endParaRPr>
          </a:p>
        </p:txBody>
      </p:sp>
      <p:sp>
        <p:nvSpPr>
          <p:cNvPr id="8" name="TextBox 7">
            <a:extLst>
              <a:ext uri="{FF2B5EF4-FFF2-40B4-BE49-F238E27FC236}">
                <a16:creationId xmlns:a16="http://schemas.microsoft.com/office/drawing/2014/main" id="{8596A7F2-11C0-F515-7EDA-E00CED3C2C5E}"/>
              </a:ext>
            </a:extLst>
          </p:cNvPr>
          <p:cNvSpPr txBox="1"/>
          <p:nvPr/>
        </p:nvSpPr>
        <p:spPr>
          <a:xfrm>
            <a:off x="9771320" y="5855535"/>
            <a:ext cx="655430" cy="369332"/>
          </a:xfrm>
          <a:prstGeom prst="rect">
            <a:avLst/>
          </a:prstGeom>
          <a:noFill/>
        </p:spPr>
        <p:txBody>
          <a:bodyPr wrap="square" rtlCol="0">
            <a:spAutoFit/>
          </a:bodyPr>
          <a:lstStyle/>
          <a:p>
            <a:r>
              <a:rPr lang="es-GT" b="1" dirty="0">
                <a:solidFill>
                  <a:schemeClr val="bg1"/>
                </a:solidFill>
              </a:rPr>
              <a:t>C++</a:t>
            </a:r>
            <a:endParaRPr lang="en-US" b="1" dirty="0">
              <a:solidFill>
                <a:schemeClr val="bg1"/>
              </a:solidFill>
            </a:endParaRPr>
          </a:p>
        </p:txBody>
      </p:sp>
    </p:spTree>
    <p:extLst>
      <p:ext uri="{BB962C8B-B14F-4D97-AF65-F5344CB8AC3E}">
        <p14:creationId xmlns:p14="http://schemas.microsoft.com/office/powerpoint/2010/main" val="272315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p:txBody>
          <a:bodyPr/>
          <a:lstStyle/>
          <a:p>
            <a:r>
              <a:rPr lang="es-ES_tradnl" dirty="0"/>
              <a:t>Resultados Conexión UDP</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15</a:t>
            </a:fld>
            <a:endParaRPr lang="es-ES_tradnl"/>
          </a:p>
        </p:txBody>
      </p:sp>
      <p:pic>
        <p:nvPicPr>
          <p:cNvPr id="13" name="Picture 12">
            <a:extLst>
              <a:ext uri="{FF2B5EF4-FFF2-40B4-BE49-F238E27FC236}">
                <a16:creationId xmlns:a16="http://schemas.microsoft.com/office/drawing/2014/main" id="{94DC7814-5897-8722-C074-107594D34BD0}"/>
              </a:ext>
            </a:extLst>
          </p:cNvPr>
          <p:cNvPicPr>
            <a:picLocks noChangeAspect="1"/>
          </p:cNvPicPr>
          <p:nvPr/>
        </p:nvPicPr>
        <p:blipFill>
          <a:blip r:embed="rId2"/>
          <a:stretch>
            <a:fillRect/>
          </a:stretch>
        </p:blipFill>
        <p:spPr>
          <a:xfrm>
            <a:off x="373502" y="2162392"/>
            <a:ext cx="11212490" cy="1324160"/>
          </a:xfrm>
          <a:prstGeom prst="rect">
            <a:avLst/>
          </a:prstGeom>
        </p:spPr>
      </p:pic>
      <p:pic>
        <p:nvPicPr>
          <p:cNvPr id="15" name="Picture 14">
            <a:extLst>
              <a:ext uri="{FF2B5EF4-FFF2-40B4-BE49-F238E27FC236}">
                <a16:creationId xmlns:a16="http://schemas.microsoft.com/office/drawing/2014/main" id="{1949B8A9-880A-9E70-31C3-CC777E596721}"/>
              </a:ext>
            </a:extLst>
          </p:cNvPr>
          <p:cNvPicPr>
            <a:picLocks noChangeAspect="1"/>
          </p:cNvPicPr>
          <p:nvPr/>
        </p:nvPicPr>
        <p:blipFill>
          <a:blip r:embed="rId3"/>
          <a:stretch>
            <a:fillRect/>
          </a:stretch>
        </p:blipFill>
        <p:spPr>
          <a:xfrm>
            <a:off x="373502" y="4422224"/>
            <a:ext cx="11145817" cy="1540940"/>
          </a:xfrm>
          <a:prstGeom prst="rect">
            <a:avLst/>
          </a:prstGeom>
        </p:spPr>
      </p:pic>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B91C9BAE-C9D2-8E32-8C49-DC920242D450}"/>
                  </a:ext>
                </a:extLst>
              </p14:cNvPr>
              <p14:cNvContentPartPr/>
              <p14:nvPr/>
            </p14:nvContentPartPr>
            <p14:xfrm>
              <a:off x="2122187" y="2251190"/>
              <a:ext cx="2563560" cy="360"/>
            </p14:xfrm>
          </p:contentPart>
        </mc:Choice>
        <mc:Fallback>
          <p:pic>
            <p:nvPicPr>
              <p:cNvPr id="19" name="Ink 18">
                <a:extLst>
                  <a:ext uri="{FF2B5EF4-FFF2-40B4-BE49-F238E27FC236}">
                    <a16:creationId xmlns:a16="http://schemas.microsoft.com/office/drawing/2014/main" id="{B91C9BAE-C9D2-8E32-8C49-DC920242D450}"/>
                  </a:ext>
                </a:extLst>
              </p:cNvPr>
              <p:cNvPicPr/>
              <p:nvPr/>
            </p:nvPicPr>
            <p:blipFill>
              <a:blip r:embed="rId5"/>
              <a:stretch>
                <a:fillRect/>
              </a:stretch>
            </p:blipFill>
            <p:spPr>
              <a:xfrm>
                <a:off x="2068187" y="2143190"/>
                <a:ext cx="2671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24B78C82-3B6B-4166-FAA6-A8C12B077071}"/>
                  </a:ext>
                </a:extLst>
              </p14:cNvPr>
              <p14:cNvContentPartPr/>
              <p14:nvPr/>
            </p14:nvContentPartPr>
            <p14:xfrm>
              <a:off x="2143068" y="4530837"/>
              <a:ext cx="2458800" cy="360"/>
            </p14:xfrm>
          </p:contentPart>
        </mc:Choice>
        <mc:Fallback>
          <p:pic>
            <p:nvPicPr>
              <p:cNvPr id="20" name="Ink 19">
                <a:extLst>
                  <a:ext uri="{FF2B5EF4-FFF2-40B4-BE49-F238E27FC236}">
                    <a16:creationId xmlns:a16="http://schemas.microsoft.com/office/drawing/2014/main" id="{24B78C82-3B6B-4166-FAA6-A8C12B077071}"/>
                  </a:ext>
                </a:extLst>
              </p:cNvPr>
              <p:cNvPicPr/>
              <p:nvPr/>
            </p:nvPicPr>
            <p:blipFill>
              <a:blip r:embed="rId7"/>
              <a:stretch>
                <a:fillRect/>
              </a:stretch>
            </p:blipFill>
            <p:spPr>
              <a:xfrm>
                <a:off x="2089060" y="4422837"/>
                <a:ext cx="2566456" cy="216000"/>
              </a:xfrm>
              <a:prstGeom prst="rect">
                <a:avLst/>
              </a:prstGeom>
            </p:spPr>
          </p:pic>
        </mc:Fallback>
      </mc:AlternateContent>
      <p:grpSp>
        <p:nvGrpSpPr>
          <p:cNvPr id="3" name="Group 2">
            <a:extLst>
              <a:ext uri="{FF2B5EF4-FFF2-40B4-BE49-F238E27FC236}">
                <a16:creationId xmlns:a16="http://schemas.microsoft.com/office/drawing/2014/main" id="{B454AF31-4494-1151-A3D2-934ABBE84B27}"/>
              </a:ext>
            </a:extLst>
          </p:cNvPr>
          <p:cNvGrpSpPr/>
          <p:nvPr/>
        </p:nvGrpSpPr>
        <p:grpSpPr>
          <a:xfrm>
            <a:off x="447073" y="1665306"/>
            <a:ext cx="2286000" cy="408276"/>
            <a:chOff x="675146" y="2917217"/>
            <a:chExt cx="11156918" cy="1443767"/>
          </a:xfrm>
        </p:grpSpPr>
        <p:sp>
          <p:nvSpPr>
            <p:cNvPr id="4" name="Rectangle: Rounded Corners 3">
              <a:extLst>
                <a:ext uri="{FF2B5EF4-FFF2-40B4-BE49-F238E27FC236}">
                  <a16:creationId xmlns:a16="http://schemas.microsoft.com/office/drawing/2014/main" id="{06055C4B-1AD0-8901-2C83-7CC87D6F4C73}"/>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443D0E89-A9BA-2748-94CF-E13B86465980}"/>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8" name="Content Placeholder 5">
            <a:extLst>
              <a:ext uri="{FF2B5EF4-FFF2-40B4-BE49-F238E27FC236}">
                <a16:creationId xmlns:a16="http://schemas.microsoft.com/office/drawing/2014/main" id="{5A6761ED-1271-3AF6-0F71-3CBD43033230}"/>
              </a:ext>
            </a:extLst>
          </p:cNvPr>
          <p:cNvSpPr txBox="1">
            <a:spLocks/>
          </p:cNvSpPr>
          <p:nvPr/>
        </p:nvSpPr>
        <p:spPr>
          <a:xfrm>
            <a:off x="373502" y="1665306"/>
            <a:ext cx="243840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400" dirty="0">
                <a:solidFill>
                  <a:schemeClr val="bg1"/>
                </a:solidFill>
              </a:rPr>
              <a:t>Paquete Historiador -&gt; UTR</a:t>
            </a:r>
            <a:endParaRPr lang="es-ES_tradnl" sz="1400" dirty="0">
              <a:solidFill>
                <a:schemeClr val="bg1"/>
              </a:solidFill>
            </a:endParaRPr>
          </a:p>
        </p:txBody>
      </p:sp>
      <p:grpSp>
        <p:nvGrpSpPr>
          <p:cNvPr id="9" name="Group 8">
            <a:extLst>
              <a:ext uri="{FF2B5EF4-FFF2-40B4-BE49-F238E27FC236}">
                <a16:creationId xmlns:a16="http://schemas.microsoft.com/office/drawing/2014/main" id="{BB85E01E-EEBF-868C-7869-AD419325D583}"/>
              </a:ext>
            </a:extLst>
          </p:cNvPr>
          <p:cNvGrpSpPr/>
          <p:nvPr/>
        </p:nvGrpSpPr>
        <p:grpSpPr>
          <a:xfrm>
            <a:off x="447073" y="3819380"/>
            <a:ext cx="2286000" cy="408276"/>
            <a:chOff x="675146" y="2917217"/>
            <a:chExt cx="11156918" cy="1443767"/>
          </a:xfrm>
        </p:grpSpPr>
        <p:sp>
          <p:nvSpPr>
            <p:cNvPr id="10" name="Rectangle: Rounded Corners 9">
              <a:extLst>
                <a:ext uri="{FF2B5EF4-FFF2-40B4-BE49-F238E27FC236}">
                  <a16:creationId xmlns:a16="http://schemas.microsoft.com/office/drawing/2014/main" id="{EC54D030-6CAF-9A25-0666-CCB8618C10CF}"/>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58918DD9-F435-DA83-850E-12932B5B769C}"/>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Content Placeholder 5">
            <a:extLst>
              <a:ext uri="{FF2B5EF4-FFF2-40B4-BE49-F238E27FC236}">
                <a16:creationId xmlns:a16="http://schemas.microsoft.com/office/drawing/2014/main" id="{84216C64-508C-7733-7E6B-F64361E3BF63}"/>
              </a:ext>
            </a:extLst>
          </p:cNvPr>
          <p:cNvSpPr txBox="1">
            <a:spLocks/>
          </p:cNvSpPr>
          <p:nvPr/>
        </p:nvSpPr>
        <p:spPr>
          <a:xfrm>
            <a:off x="373502" y="3819380"/>
            <a:ext cx="243840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400" dirty="0">
                <a:solidFill>
                  <a:schemeClr val="bg1"/>
                </a:solidFill>
              </a:rPr>
              <a:t>Paquete UTR -&gt; Historiador</a:t>
            </a:r>
            <a:endParaRPr lang="es-ES_tradnl" sz="1400" dirty="0">
              <a:solidFill>
                <a:schemeClr val="bg1"/>
              </a:solidFill>
            </a:endParaRPr>
          </a:p>
        </p:txBody>
      </p:sp>
    </p:spTree>
    <p:extLst>
      <p:ext uri="{BB962C8B-B14F-4D97-AF65-F5344CB8AC3E}">
        <p14:creationId xmlns:p14="http://schemas.microsoft.com/office/powerpoint/2010/main" val="352790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p:txBody>
          <a:bodyPr/>
          <a:lstStyle/>
          <a:p>
            <a:r>
              <a:rPr lang="es-ES_tradnl" dirty="0"/>
              <a:t>Resultados Conexión UDP</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16</a:t>
            </a:fld>
            <a:endParaRPr lang="es-ES_tradnl"/>
          </a:p>
        </p:txBody>
      </p:sp>
      <p:grpSp>
        <p:nvGrpSpPr>
          <p:cNvPr id="3" name="Group 2">
            <a:extLst>
              <a:ext uri="{FF2B5EF4-FFF2-40B4-BE49-F238E27FC236}">
                <a16:creationId xmlns:a16="http://schemas.microsoft.com/office/drawing/2014/main" id="{3E741926-2D4E-5696-FE8F-427E6332CA4C}"/>
              </a:ext>
            </a:extLst>
          </p:cNvPr>
          <p:cNvGrpSpPr/>
          <p:nvPr/>
        </p:nvGrpSpPr>
        <p:grpSpPr>
          <a:xfrm>
            <a:off x="7464971" y="1512960"/>
            <a:ext cx="2286000" cy="408276"/>
            <a:chOff x="675146" y="2917217"/>
            <a:chExt cx="11156918" cy="1443767"/>
          </a:xfrm>
        </p:grpSpPr>
        <p:sp>
          <p:nvSpPr>
            <p:cNvPr id="4" name="Rectangle: Rounded Corners 3">
              <a:extLst>
                <a:ext uri="{FF2B5EF4-FFF2-40B4-BE49-F238E27FC236}">
                  <a16:creationId xmlns:a16="http://schemas.microsoft.com/office/drawing/2014/main" id="{81B62490-A21E-797F-91B3-C74D5286E39F}"/>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52E9E1A7-0F40-E06C-CA4A-6C73717B0CEF}"/>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8" name="Content Placeholder 5">
            <a:extLst>
              <a:ext uri="{FF2B5EF4-FFF2-40B4-BE49-F238E27FC236}">
                <a16:creationId xmlns:a16="http://schemas.microsoft.com/office/drawing/2014/main" id="{BF2DE01D-F098-7488-043C-D9FEC8506916}"/>
              </a:ext>
            </a:extLst>
          </p:cNvPr>
          <p:cNvSpPr txBox="1">
            <a:spLocks/>
          </p:cNvSpPr>
          <p:nvPr/>
        </p:nvSpPr>
        <p:spPr>
          <a:xfrm>
            <a:off x="7391400" y="1512960"/>
            <a:ext cx="243840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400" dirty="0">
                <a:solidFill>
                  <a:schemeClr val="bg1"/>
                </a:solidFill>
              </a:rPr>
              <a:t>Paquete Historiador -&gt; UTR</a:t>
            </a:r>
            <a:endParaRPr lang="es-ES_tradnl" sz="1400" dirty="0">
              <a:solidFill>
                <a:schemeClr val="bg1"/>
              </a:solidFill>
            </a:endParaRPr>
          </a:p>
        </p:txBody>
      </p:sp>
      <p:sp>
        <p:nvSpPr>
          <p:cNvPr id="12" name="Content Placeholder 5">
            <a:extLst>
              <a:ext uri="{FF2B5EF4-FFF2-40B4-BE49-F238E27FC236}">
                <a16:creationId xmlns:a16="http://schemas.microsoft.com/office/drawing/2014/main" id="{81545024-4DA2-50D4-A240-92B41A592A40}"/>
              </a:ext>
            </a:extLst>
          </p:cNvPr>
          <p:cNvSpPr txBox="1">
            <a:spLocks/>
          </p:cNvSpPr>
          <p:nvPr/>
        </p:nvSpPr>
        <p:spPr>
          <a:xfrm>
            <a:off x="1546756" y="1680740"/>
            <a:ext cx="134884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600" dirty="0">
                <a:solidFill>
                  <a:schemeClr val="bg1"/>
                </a:solidFill>
              </a:rPr>
              <a:t>Archivo TXT</a:t>
            </a:r>
            <a:endParaRPr lang="es-ES_tradnl" sz="1600" dirty="0">
              <a:solidFill>
                <a:schemeClr val="bg1"/>
              </a:solidFill>
            </a:endParaRPr>
          </a:p>
        </p:txBody>
      </p:sp>
      <p:graphicFrame>
        <p:nvGraphicFramePr>
          <p:cNvPr id="14" name="Diagram 13">
            <a:extLst>
              <a:ext uri="{FF2B5EF4-FFF2-40B4-BE49-F238E27FC236}">
                <a16:creationId xmlns:a16="http://schemas.microsoft.com/office/drawing/2014/main" id="{DB38DAC4-E20D-D124-1457-93A7E284C374}"/>
              </a:ext>
            </a:extLst>
          </p:cNvPr>
          <p:cNvGraphicFramePr/>
          <p:nvPr>
            <p:extLst>
              <p:ext uri="{D42A27DB-BD31-4B8C-83A1-F6EECF244321}">
                <p14:modId xmlns:p14="http://schemas.microsoft.com/office/powerpoint/2010/main" val="3581494988"/>
              </p:ext>
            </p:extLst>
          </p:nvPr>
        </p:nvGraphicFramePr>
        <p:xfrm>
          <a:off x="5794234" y="2124954"/>
          <a:ext cx="5510048" cy="3950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20B683C8-35E4-25B4-8C22-4EEFB3537DA4}"/>
              </a:ext>
            </a:extLst>
          </p:cNvPr>
          <p:cNvPicPr>
            <a:picLocks noChangeAspect="1"/>
          </p:cNvPicPr>
          <p:nvPr/>
        </p:nvPicPr>
        <p:blipFill>
          <a:blip r:embed="rId7"/>
          <a:stretch>
            <a:fillRect/>
          </a:stretch>
        </p:blipFill>
        <p:spPr>
          <a:xfrm>
            <a:off x="537937" y="1361886"/>
            <a:ext cx="5029202" cy="3557662"/>
          </a:xfrm>
          <a:prstGeom prst="rect">
            <a:avLst/>
          </a:prstGeom>
        </p:spPr>
      </p:pic>
      <p:pic>
        <p:nvPicPr>
          <p:cNvPr id="13" name="Picture 12">
            <a:extLst>
              <a:ext uri="{FF2B5EF4-FFF2-40B4-BE49-F238E27FC236}">
                <a16:creationId xmlns:a16="http://schemas.microsoft.com/office/drawing/2014/main" id="{9552B81A-0047-9BFC-0E66-AAC013AB96DA}"/>
              </a:ext>
            </a:extLst>
          </p:cNvPr>
          <p:cNvPicPr>
            <a:picLocks noChangeAspect="1"/>
          </p:cNvPicPr>
          <p:nvPr/>
        </p:nvPicPr>
        <p:blipFill>
          <a:blip r:embed="rId8"/>
          <a:stretch>
            <a:fillRect/>
          </a:stretch>
        </p:blipFill>
        <p:spPr>
          <a:xfrm>
            <a:off x="569267" y="5045078"/>
            <a:ext cx="5029202" cy="780676"/>
          </a:xfrm>
          <a:prstGeom prst="rect">
            <a:avLst/>
          </a:prstGeom>
        </p:spPr>
      </p:pic>
    </p:spTree>
    <p:extLst>
      <p:ext uri="{BB962C8B-B14F-4D97-AF65-F5344CB8AC3E}">
        <p14:creationId xmlns:p14="http://schemas.microsoft.com/office/powerpoint/2010/main" val="29774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p:txBody>
          <a:bodyPr/>
          <a:lstStyle/>
          <a:p>
            <a:r>
              <a:rPr lang="es-ES_tradnl" dirty="0"/>
              <a:t>Resultados Conexión UDP</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17</a:t>
            </a:fld>
            <a:endParaRPr lang="es-ES_tradnl"/>
          </a:p>
        </p:txBody>
      </p:sp>
      <p:grpSp>
        <p:nvGrpSpPr>
          <p:cNvPr id="3" name="Group 2">
            <a:extLst>
              <a:ext uri="{FF2B5EF4-FFF2-40B4-BE49-F238E27FC236}">
                <a16:creationId xmlns:a16="http://schemas.microsoft.com/office/drawing/2014/main" id="{3E741926-2D4E-5696-FE8F-427E6332CA4C}"/>
              </a:ext>
            </a:extLst>
          </p:cNvPr>
          <p:cNvGrpSpPr/>
          <p:nvPr/>
        </p:nvGrpSpPr>
        <p:grpSpPr>
          <a:xfrm>
            <a:off x="7464971" y="1512960"/>
            <a:ext cx="2286000" cy="408276"/>
            <a:chOff x="675146" y="2917217"/>
            <a:chExt cx="11156918" cy="1443767"/>
          </a:xfrm>
        </p:grpSpPr>
        <p:sp>
          <p:nvSpPr>
            <p:cNvPr id="4" name="Rectangle: Rounded Corners 3">
              <a:extLst>
                <a:ext uri="{FF2B5EF4-FFF2-40B4-BE49-F238E27FC236}">
                  <a16:creationId xmlns:a16="http://schemas.microsoft.com/office/drawing/2014/main" id="{81B62490-A21E-797F-91B3-C74D5286E39F}"/>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52E9E1A7-0F40-E06C-CA4A-6C73717B0CEF}"/>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8" name="Content Placeholder 5">
            <a:extLst>
              <a:ext uri="{FF2B5EF4-FFF2-40B4-BE49-F238E27FC236}">
                <a16:creationId xmlns:a16="http://schemas.microsoft.com/office/drawing/2014/main" id="{BF2DE01D-F098-7488-043C-D9FEC8506916}"/>
              </a:ext>
            </a:extLst>
          </p:cNvPr>
          <p:cNvSpPr txBox="1">
            <a:spLocks/>
          </p:cNvSpPr>
          <p:nvPr/>
        </p:nvSpPr>
        <p:spPr>
          <a:xfrm>
            <a:off x="7391400" y="1512960"/>
            <a:ext cx="243840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400" dirty="0">
                <a:solidFill>
                  <a:schemeClr val="bg1"/>
                </a:solidFill>
              </a:rPr>
              <a:t>Paquete UTR -&gt; Historiador</a:t>
            </a:r>
            <a:endParaRPr lang="es-ES_tradnl" sz="1400" dirty="0">
              <a:solidFill>
                <a:schemeClr val="bg1"/>
              </a:solidFill>
            </a:endParaRPr>
          </a:p>
        </p:txBody>
      </p:sp>
      <p:sp>
        <p:nvSpPr>
          <p:cNvPr id="12" name="Content Placeholder 5">
            <a:extLst>
              <a:ext uri="{FF2B5EF4-FFF2-40B4-BE49-F238E27FC236}">
                <a16:creationId xmlns:a16="http://schemas.microsoft.com/office/drawing/2014/main" id="{81545024-4DA2-50D4-A240-92B41A592A40}"/>
              </a:ext>
            </a:extLst>
          </p:cNvPr>
          <p:cNvSpPr txBox="1">
            <a:spLocks/>
          </p:cNvSpPr>
          <p:nvPr/>
        </p:nvSpPr>
        <p:spPr>
          <a:xfrm>
            <a:off x="1546756" y="1680740"/>
            <a:ext cx="134884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600" dirty="0">
                <a:solidFill>
                  <a:schemeClr val="bg1"/>
                </a:solidFill>
              </a:rPr>
              <a:t>Archivo TXT</a:t>
            </a:r>
            <a:endParaRPr lang="es-ES_tradnl" sz="1600" dirty="0">
              <a:solidFill>
                <a:schemeClr val="bg1"/>
              </a:solidFill>
            </a:endParaRPr>
          </a:p>
        </p:txBody>
      </p:sp>
      <p:graphicFrame>
        <p:nvGraphicFramePr>
          <p:cNvPr id="14" name="Diagram 13">
            <a:extLst>
              <a:ext uri="{FF2B5EF4-FFF2-40B4-BE49-F238E27FC236}">
                <a16:creationId xmlns:a16="http://schemas.microsoft.com/office/drawing/2014/main" id="{DB38DAC4-E20D-D124-1457-93A7E284C374}"/>
              </a:ext>
            </a:extLst>
          </p:cNvPr>
          <p:cNvGraphicFramePr/>
          <p:nvPr>
            <p:extLst>
              <p:ext uri="{D42A27DB-BD31-4B8C-83A1-F6EECF244321}">
                <p14:modId xmlns:p14="http://schemas.microsoft.com/office/powerpoint/2010/main" val="2085866278"/>
              </p:ext>
            </p:extLst>
          </p:nvPr>
        </p:nvGraphicFramePr>
        <p:xfrm>
          <a:off x="5794234" y="2124954"/>
          <a:ext cx="5510048" cy="3950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16">
            <a:extLst>
              <a:ext uri="{FF2B5EF4-FFF2-40B4-BE49-F238E27FC236}">
                <a16:creationId xmlns:a16="http://schemas.microsoft.com/office/drawing/2014/main" id="{014B5EFC-2677-E355-FBF2-AA7A63962ABD}"/>
              </a:ext>
            </a:extLst>
          </p:cNvPr>
          <p:cNvPicPr>
            <a:picLocks noChangeAspect="1"/>
          </p:cNvPicPr>
          <p:nvPr/>
        </p:nvPicPr>
        <p:blipFill rotWithShape="1">
          <a:blip r:embed="rId8"/>
          <a:srcRect t="27966" r="38412"/>
          <a:stretch/>
        </p:blipFill>
        <p:spPr>
          <a:xfrm>
            <a:off x="509752" y="1301852"/>
            <a:ext cx="5175960" cy="3135445"/>
          </a:xfrm>
          <a:prstGeom prst="rect">
            <a:avLst/>
          </a:prstGeom>
        </p:spPr>
      </p:pic>
      <p:pic>
        <p:nvPicPr>
          <p:cNvPr id="19" name="Picture 18">
            <a:extLst>
              <a:ext uri="{FF2B5EF4-FFF2-40B4-BE49-F238E27FC236}">
                <a16:creationId xmlns:a16="http://schemas.microsoft.com/office/drawing/2014/main" id="{C7DF8D22-9439-D949-66B9-DD694858DE19}"/>
              </a:ext>
            </a:extLst>
          </p:cNvPr>
          <p:cNvPicPr>
            <a:picLocks noChangeAspect="1"/>
          </p:cNvPicPr>
          <p:nvPr/>
        </p:nvPicPr>
        <p:blipFill>
          <a:blip r:embed="rId9"/>
          <a:stretch>
            <a:fillRect/>
          </a:stretch>
        </p:blipFill>
        <p:spPr>
          <a:xfrm>
            <a:off x="509752" y="4437297"/>
            <a:ext cx="5175960" cy="1742487"/>
          </a:xfrm>
          <a:prstGeom prst="rect">
            <a:avLst/>
          </a:prstGeom>
        </p:spPr>
      </p:pic>
    </p:spTree>
    <p:extLst>
      <p:ext uri="{BB962C8B-B14F-4D97-AF65-F5344CB8AC3E}">
        <p14:creationId xmlns:p14="http://schemas.microsoft.com/office/powerpoint/2010/main" val="3674697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p:txBody>
          <a:bodyPr/>
          <a:lstStyle/>
          <a:p>
            <a:r>
              <a:rPr lang="es-ES_tradnl" dirty="0"/>
              <a:t>Resultados Sistema SCADA</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dirty="0"/>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18</a:t>
            </a:fld>
            <a:endParaRPr lang="es-ES_tradnl"/>
          </a:p>
        </p:txBody>
      </p:sp>
      <p:pic>
        <p:nvPicPr>
          <p:cNvPr id="4" name="Picture 3">
            <a:extLst>
              <a:ext uri="{FF2B5EF4-FFF2-40B4-BE49-F238E27FC236}">
                <a16:creationId xmlns:a16="http://schemas.microsoft.com/office/drawing/2014/main" id="{ACFE67D8-2949-B4F3-453A-2C41220C5541}"/>
              </a:ext>
            </a:extLst>
          </p:cNvPr>
          <p:cNvPicPr>
            <a:picLocks noChangeAspect="1"/>
          </p:cNvPicPr>
          <p:nvPr/>
        </p:nvPicPr>
        <p:blipFill>
          <a:blip r:embed="rId3"/>
          <a:stretch>
            <a:fillRect/>
          </a:stretch>
        </p:blipFill>
        <p:spPr>
          <a:xfrm>
            <a:off x="612066" y="1337314"/>
            <a:ext cx="4677428" cy="4829849"/>
          </a:xfrm>
          <a:prstGeom prst="rect">
            <a:avLst/>
          </a:prstGeom>
        </p:spPr>
      </p:pic>
      <p:pic>
        <p:nvPicPr>
          <p:cNvPr id="8" name="Picture 7">
            <a:extLst>
              <a:ext uri="{FF2B5EF4-FFF2-40B4-BE49-F238E27FC236}">
                <a16:creationId xmlns:a16="http://schemas.microsoft.com/office/drawing/2014/main" id="{68885540-C9A3-01F9-EFEB-927EFCC81598}"/>
              </a:ext>
            </a:extLst>
          </p:cNvPr>
          <p:cNvPicPr>
            <a:picLocks noChangeAspect="1"/>
          </p:cNvPicPr>
          <p:nvPr/>
        </p:nvPicPr>
        <p:blipFill>
          <a:blip r:embed="rId4"/>
          <a:stretch>
            <a:fillRect/>
          </a:stretch>
        </p:blipFill>
        <p:spPr>
          <a:xfrm>
            <a:off x="5528058" y="2413788"/>
            <a:ext cx="5553850" cy="2676899"/>
          </a:xfrm>
          <a:prstGeom prst="rect">
            <a:avLst/>
          </a:prstGeom>
        </p:spPr>
      </p:pic>
      <p:grpSp>
        <p:nvGrpSpPr>
          <p:cNvPr id="9" name="Group 8">
            <a:extLst>
              <a:ext uri="{FF2B5EF4-FFF2-40B4-BE49-F238E27FC236}">
                <a16:creationId xmlns:a16="http://schemas.microsoft.com/office/drawing/2014/main" id="{42B51B73-D159-308B-E48F-662C94B752EE}"/>
              </a:ext>
            </a:extLst>
          </p:cNvPr>
          <p:cNvGrpSpPr/>
          <p:nvPr/>
        </p:nvGrpSpPr>
        <p:grpSpPr>
          <a:xfrm>
            <a:off x="7927878" y="1848100"/>
            <a:ext cx="1484136" cy="408276"/>
            <a:chOff x="675146" y="2917217"/>
            <a:chExt cx="11156918" cy="1443767"/>
          </a:xfrm>
        </p:grpSpPr>
        <p:sp>
          <p:nvSpPr>
            <p:cNvPr id="10" name="Rectangle: Rounded Corners 9">
              <a:extLst>
                <a:ext uri="{FF2B5EF4-FFF2-40B4-BE49-F238E27FC236}">
                  <a16:creationId xmlns:a16="http://schemas.microsoft.com/office/drawing/2014/main" id="{94744646-5824-BB56-818E-D535FDFC8735}"/>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3FA8D31C-D027-FA10-0965-79AE248041AA}"/>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 name="Content Placeholder 5">
            <a:extLst>
              <a:ext uri="{FF2B5EF4-FFF2-40B4-BE49-F238E27FC236}">
                <a16:creationId xmlns:a16="http://schemas.microsoft.com/office/drawing/2014/main" id="{0CE8BB89-77C6-E4E6-2868-93D5F3667FDB}"/>
              </a:ext>
            </a:extLst>
          </p:cNvPr>
          <p:cNvSpPr txBox="1">
            <a:spLocks/>
          </p:cNvSpPr>
          <p:nvPr/>
        </p:nvSpPr>
        <p:spPr>
          <a:xfrm>
            <a:off x="7990450" y="1861515"/>
            <a:ext cx="134884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600" dirty="0">
                <a:solidFill>
                  <a:schemeClr val="bg1"/>
                </a:solidFill>
              </a:rPr>
              <a:t>Archivo TXT</a:t>
            </a:r>
            <a:endParaRPr lang="es-ES_tradnl" sz="1600" dirty="0">
              <a:solidFill>
                <a:schemeClr val="bg1"/>
              </a:solidFill>
            </a:endParaRPr>
          </a:p>
        </p:txBody>
      </p:sp>
    </p:spTree>
    <p:extLst>
      <p:ext uri="{BB962C8B-B14F-4D97-AF65-F5344CB8AC3E}">
        <p14:creationId xmlns:p14="http://schemas.microsoft.com/office/powerpoint/2010/main" val="2627309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DA3F-9AF4-0164-44E0-CB99020328A2}"/>
              </a:ext>
            </a:extLst>
          </p:cNvPr>
          <p:cNvSpPr>
            <a:spLocks noGrp="1"/>
          </p:cNvSpPr>
          <p:nvPr>
            <p:ph type="title"/>
          </p:nvPr>
        </p:nvSpPr>
        <p:spPr>
          <a:xfrm>
            <a:off x="373503" y="290310"/>
            <a:ext cx="11444994" cy="1325563"/>
          </a:xfrm>
        </p:spPr>
        <p:txBody>
          <a:bodyPr/>
          <a:lstStyle/>
          <a:p>
            <a:r>
              <a:rPr lang="es-ES_tradnl" dirty="0"/>
              <a:t>Resultados Rendimiento de C y C++</a:t>
            </a:r>
          </a:p>
        </p:txBody>
      </p:sp>
      <p:sp>
        <p:nvSpPr>
          <p:cNvPr id="5" name="Date Placeholder 4">
            <a:extLst>
              <a:ext uri="{FF2B5EF4-FFF2-40B4-BE49-F238E27FC236}">
                <a16:creationId xmlns:a16="http://schemas.microsoft.com/office/drawing/2014/main" id="{8CCC426E-152C-F2A1-FD1A-9CDC8743ECF4}"/>
              </a:ext>
            </a:extLst>
          </p:cNvPr>
          <p:cNvSpPr>
            <a:spLocks noGrp="1"/>
          </p:cNvSpPr>
          <p:nvPr>
            <p:ph type="dt" sz="half" idx="10"/>
          </p:nvPr>
        </p:nvSpPr>
        <p:spPr/>
        <p:txBody>
          <a:bodyPr/>
          <a:lstStyle/>
          <a:p>
            <a:fld id="{817A2ECC-6FF0-D74F-A142-DD60A4D1A2CA}" type="datetime1">
              <a:rPr lang="de-DE" smtClean="0"/>
              <a:t>03.01.2024</a:t>
            </a:fld>
            <a:endParaRPr lang="es-ES_tradnl"/>
          </a:p>
        </p:txBody>
      </p:sp>
      <p:sp>
        <p:nvSpPr>
          <p:cNvPr id="6" name="Slide Number Placeholder 5">
            <a:extLst>
              <a:ext uri="{FF2B5EF4-FFF2-40B4-BE49-F238E27FC236}">
                <a16:creationId xmlns:a16="http://schemas.microsoft.com/office/drawing/2014/main" id="{FCF63E61-C40B-2482-54DD-01BCAE799CD7}"/>
              </a:ext>
            </a:extLst>
          </p:cNvPr>
          <p:cNvSpPr>
            <a:spLocks noGrp="1"/>
          </p:cNvSpPr>
          <p:nvPr>
            <p:ph type="sldNum" sz="quarter" idx="12"/>
          </p:nvPr>
        </p:nvSpPr>
        <p:spPr/>
        <p:txBody>
          <a:bodyPr/>
          <a:lstStyle/>
          <a:p>
            <a:fld id="{86187285-8FD8-0B42-9EF1-8B032D8EAAB8}" type="slidenum">
              <a:rPr lang="es-ES_tradnl" smtClean="0"/>
              <a:t>19</a:t>
            </a:fld>
            <a:endParaRPr lang="es-ES_tradnl"/>
          </a:p>
        </p:txBody>
      </p:sp>
      <p:graphicFrame>
        <p:nvGraphicFramePr>
          <p:cNvPr id="4" name="Chart 3">
            <a:extLst>
              <a:ext uri="{FF2B5EF4-FFF2-40B4-BE49-F238E27FC236}">
                <a16:creationId xmlns:a16="http://schemas.microsoft.com/office/drawing/2014/main" id="{8E9F29CB-A717-2DBF-E184-082B477DCF20}"/>
              </a:ext>
            </a:extLst>
          </p:cNvPr>
          <p:cNvGraphicFramePr>
            <a:graphicFrameLocks/>
          </p:cNvGraphicFramePr>
          <p:nvPr>
            <p:extLst>
              <p:ext uri="{D42A27DB-BD31-4B8C-83A1-F6EECF244321}">
                <p14:modId xmlns:p14="http://schemas.microsoft.com/office/powerpoint/2010/main" val="1178168581"/>
              </p:ext>
            </p:extLst>
          </p:nvPr>
        </p:nvGraphicFramePr>
        <p:xfrm>
          <a:off x="373503" y="3678688"/>
          <a:ext cx="4041678" cy="22354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1EEB81-871F-3ED5-942F-A146FD421F86}"/>
              </a:ext>
            </a:extLst>
          </p:cNvPr>
          <p:cNvGraphicFramePr>
            <a:graphicFrameLocks/>
          </p:cNvGraphicFramePr>
          <p:nvPr>
            <p:extLst>
              <p:ext uri="{D42A27DB-BD31-4B8C-83A1-F6EECF244321}">
                <p14:modId xmlns:p14="http://schemas.microsoft.com/office/powerpoint/2010/main" val="3694323455"/>
              </p:ext>
            </p:extLst>
          </p:nvPr>
        </p:nvGraphicFramePr>
        <p:xfrm>
          <a:off x="6221127" y="1309369"/>
          <a:ext cx="4302493" cy="21127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8F7F5799-AC9F-3488-839E-D713D4A028F1}"/>
              </a:ext>
            </a:extLst>
          </p:cNvPr>
          <p:cNvGraphicFramePr>
            <a:graphicFrameLocks/>
          </p:cNvGraphicFramePr>
          <p:nvPr>
            <p:extLst>
              <p:ext uri="{D42A27DB-BD31-4B8C-83A1-F6EECF244321}">
                <p14:modId xmlns:p14="http://schemas.microsoft.com/office/powerpoint/2010/main" val="2360808510"/>
              </p:ext>
            </p:extLst>
          </p:nvPr>
        </p:nvGraphicFramePr>
        <p:xfrm>
          <a:off x="6221127" y="3593898"/>
          <a:ext cx="4302493" cy="223546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D7F51CB4-AC61-A439-BECF-2823C262031B}"/>
              </a:ext>
            </a:extLst>
          </p:cNvPr>
          <p:cNvGraphicFramePr>
            <a:graphicFrameLocks/>
          </p:cNvGraphicFramePr>
          <p:nvPr>
            <p:extLst>
              <p:ext uri="{D42A27DB-BD31-4B8C-83A1-F6EECF244321}">
                <p14:modId xmlns:p14="http://schemas.microsoft.com/office/powerpoint/2010/main" val="555188638"/>
              </p:ext>
            </p:extLst>
          </p:nvPr>
        </p:nvGraphicFramePr>
        <p:xfrm>
          <a:off x="373503" y="1254893"/>
          <a:ext cx="4041678" cy="223546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Table 14">
            <a:extLst>
              <a:ext uri="{FF2B5EF4-FFF2-40B4-BE49-F238E27FC236}">
                <a16:creationId xmlns:a16="http://schemas.microsoft.com/office/drawing/2014/main" id="{0CF82712-BECA-D575-4976-327B0D0BE715}"/>
              </a:ext>
            </a:extLst>
          </p:cNvPr>
          <p:cNvGraphicFramePr>
            <a:graphicFrameLocks noGrp="1"/>
          </p:cNvGraphicFramePr>
          <p:nvPr>
            <p:extLst>
              <p:ext uri="{D42A27DB-BD31-4B8C-83A1-F6EECF244321}">
                <p14:modId xmlns:p14="http://schemas.microsoft.com/office/powerpoint/2010/main" val="1854280838"/>
              </p:ext>
            </p:extLst>
          </p:nvPr>
        </p:nvGraphicFramePr>
        <p:xfrm>
          <a:off x="4648200" y="1950936"/>
          <a:ext cx="1219200" cy="571500"/>
        </p:xfrm>
        <a:graphic>
          <a:graphicData uri="http://schemas.openxmlformats.org/drawingml/2006/table">
            <a:tbl>
              <a:tblPr>
                <a:tableStyleId>{616DA210-FB5B-4158-B5E0-FEB733F419BA}</a:tableStyleId>
              </a:tblPr>
              <a:tblGrid>
                <a:gridCol w="609600">
                  <a:extLst>
                    <a:ext uri="{9D8B030D-6E8A-4147-A177-3AD203B41FA5}">
                      <a16:colId xmlns:a16="http://schemas.microsoft.com/office/drawing/2014/main" val="3281458050"/>
                    </a:ext>
                  </a:extLst>
                </a:gridCol>
                <a:gridCol w="609600">
                  <a:extLst>
                    <a:ext uri="{9D8B030D-6E8A-4147-A177-3AD203B41FA5}">
                      <a16:colId xmlns:a16="http://schemas.microsoft.com/office/drawing/2014/main" val="451934307"/>
                    </a:ext>
                  </a:extLst>
                </a:gridCol>
              </a:tblGrid>
              <a:tr h="190500">
                <a:tc gridSpan="2">
                  <a:txBody>
                    <a:bodyPr/>
                    <a:lstStyle/>
                    <a:p>
                      <a:pPr algn="ctr" fontAlgn="b"/>
                      <a:r>
                        <a:rPr lang="en-US" sz="1100" u="none" strike="noStrike" dirty="0" err="1">
                          <a:effectLst/>
                        </a:rPr>
                        <a:t>RockyLinux</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967586916"/>
                  </a:ext>
                </a:extLst>
              </a:tr>
              <a:tr h="190500">
                <a:tc>
                  <a:txBody>
                    <a:bodyPr/>
                    <a:lstStyle/>
                    <a:p>
                      <a:pPr algn="l" fontAlgn="b"/>
                      <a:r>
                        <a:rPr lang="en-US" sz="1100" u="none" strike="noStrike" dirty="0">
                          <a:effectLst/>
                        </a:rPr>
                        <a:t>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0.068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11994"/>
                  </a:ext>
                </a:extLst>
              </a:tr>
              <a:tr h="190500">
                <a:tc>
                  <a:txBody>
                    <a:bodyPr/>
                    <a:lstStyle/>
                    <a:p>
                      <a:pPr algn="l" fontAlgn="b"/>
                      <a:r>
                        <a:rPr lang="en-US" sz="1100" u="none" strike="noStrike" dirty="0">
                          <a:effectLst/>
                        </a:rPr>
                        <a:t>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0.151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379092"/>
                  </a:ext>
                </a:extLst>
              </a:tr>
            </a:tbl>
          </a:graphicData>
        </a:graphic>
      </p:graphicFrame>
      <p:graphicFrame>
        <p:nvGraphicFramePr>
          <p:cNvPr id="16" name="Table 15">
            <a:extLst>
              <a:ext uri="{FF2B5EF4-FFF2-40B4-BE49-F238E27FC236}">
                <a16:creationId xmlns:a16="http://schemas.microsoft.com/office/drawing/2014/main" id="{7EC9A2C6-0511-6895-3F19-D52A91889248}"/>
              </a:ext>
            </a:extLst>
          </p:cNvPr>
          <p:cNvGraphicFramePr>
            <a:graphicFrameLocks noGrp="1"/>
          </p:cNvGraphicFramePr>
          <p:nvPr>
            <p:extLst>
              <p:ext uri="{D42A27DB-BD31-4B8C-83A1-F6EECF244321}">
                <p14:modId xmlns:p14="http://schemas.microsoft.com/office/powerpoint/2010/main" val="1292249017"/>
              </p:ext>
            </p:extLst>
          </p:nvPr>
        </p:nvGraphicFramePr>
        <p:xfrm>
          <a:off x="4648200" y="4425882"/>
          <a:ext cx="1219200" cy="571500"/>
        </p:xfrm>
        <a:graphic>
          <a:graphicData uri="http://schemas.openxmlformats.org/drawingml/2006/table">
            <a:tbl>
              <a:tblPr>
                <a:tableStyleId>{616DA210-FB5B-4158-B5E0-FEB733F419BA}</a:tableStyleId>
              </a:tblPr>
              <a:tblGrid>
                <a:gridCol w="609600">
                  <a:extLst>
                    <a:ext uri="{9D8B030D-6E8A-4147-A177-3AD203B41FA5}">
                      <a16:colId xmlns:a16="http://schemas.microsoft.com/office/drawing/2014/main" val="1571546433"/>
                    </a:ext>
                  </a:extLst>
                </a:gridCol>
                <a:gridCol w="609600">
                  <a:extLst>
                    <a:ext uri="{9D8B030D-6E8A-4147-A177-3AD203B41FA5}">
                      <a16:colId xmlns:a16="http://schemas.microsoft.com/office/drawing/2014/main" val="3154832230"/>
                    </a:ext>
                  </a:extLst>
                </a:gridCol>
              </a:tblGrid>
              <a:tr h="190500">
                <a:tc gridSpan="2">
                  <a:txBody>
                    <a:bodyPr/>
                    <a:lstStyle/>
                    <a:p>
                      <a:pPr algn="ctr" fontAlgn="b"/>
                      <a:r>
                        <a:rPr lang="en-US" sz="1100" u="none" strike="noStrike" dirty="0">
                          <a:effectLst/>
                        </a:rPr>
                        <a:t>Ubuntu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607983398"/>
                  </a:ext>
                </a:extLst>
              </a:tr>
              <a:tr h="190500">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0.073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9042793"/>
                  </a:ext>
                </a:extLst>
              </a:tr>
              <a:tr h="190500">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0.125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9317497"/>
                  </a:ext>
                </a:extLst>
              </a:tr>
            </a:tbl>
          </a:graphicData>
        </a:graphic>
      </p:graphicFrame>
      <p:graphicFrame>
        <p:nvGraphicFramePr>
          <p:cNvPr id="17" name="Table 16">
            <a:extLst>
              <a:ext uri="{FF2B5EF4-FFF2-40B4-BE49-F238E27FC236}">
                <a16:creationId xmlns:a16="http://schemas.microsoft.com/office/drawing/2014/main" id="{5F51172E-1E10-DB7D-A1B1-4CD1C842701A}"/>
              </a:ext>
            </a:extLst>
          </p:cNvPr>
          <p:cNvGraphicFramePr>
            <a:graphicFrameLocks noGrp="1"/>
          </p:cNvGraphicFramePr>
          <p:nvPr>
            <p:extLst>
              <p:ext uri="{D42A27DB-BD31-4B8C-83A1-F6EECF244321}">
                <p14:modId xmlns:p14="http://schemas.microsoft.com/office/powerpoint/2010/main" val="1392664616"/>
              </p:ext>
            </p:extLst>
          </p:nvPr>
        </p:nvGraphicFramePr>
        <p:xfrm>
          <a:off x="10668000" y="1947493"/>
          <a:ext cx="1219200" cy="571500"/>
        </p:xfrm>
        <a:graphic>
          <a:graphicData uri="http://schemas.openxmlformats.org/drawingml/2006/table">
            <a:tbl>
              <a:tblPr>
                <a:tableStyleId>{616DA210-FB5B-4158-B5E0-FEB733F419BA}</a:tableStyleId>
              </a:tblPr>
              <a:tblGrid>
                <a:gridCol w="609600">
                  <a:extLst>
                    <a:ext uri="{9D8B030D-6E8A-4147-A177-3AD203B41FA5}">
                      <a16:colId xmlns:a16="http://schemas.microsoft.com/office/drawing/2014/main" val="1232967833"/>
                    </a:ext>
                  </a:extLst>
                </a:gridCol>
                <a:gridCol w="609600">
                  <a:extLst>
                    <a:ext uri="{9D8B030D-6E8A-4147-A177-3AD203B41FA5}">
                      <a16:colId xmlns:a16="http://schemas.microsoft.com/office/drawing/2014/main" val="2266797918"/>
                    </a:ext>
                  </a:extLst>
                </a:gridCol>
              </a:tblGrid>
              <a:tr h="190500">
                <a:tc gridSpan="2">
                  <a:txBody>
                    <a:bodyPr/>
                    <a:lstStyle/>
                    <a:p>
                      <a:pPr algn="ctr" fontAlgn="b"/>
                      <a:r>
                        <a:rPr lang="en-US" sz="1100" u="none" strike="noStrike" dirty="0">
                          <a:effectLst/>
                        </a:rPr>
                        <a:t>Oracle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671878753"/>
                  </a:ext>
                </a:extLst>
              </a:tr>
              <a:tr h="190500">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8882299"/>
                  </a:ext>
                </a:extLst>
              </a:tr>
              <a:tr h="190500">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0.120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5720580"/>
                  </a:ext>
                </a:extLst>
              </a:tr>
            </a:tbl>
          </a:graphicData>
        </a:graphic>
      </p:graphicFrame>
      <p:graphicFrame>
        <p:nvGraphicFramePr>
          <p:cNvPr id="18" name="Table 17">
            <a:extLst>
              <a:ext uri="{FF2B5EF4-FFF2-40B4-BE49-F238E27FC236}">
                <a16:creationId xmlns:a16="http://schemas.microsoft.com/office/drawing/2014/main" id="{5C167A06-1765-04FE-4FCA-CB2FCB804840}"/>
              </a:ext>
            </a:extLst>
          </p:cNvPr>
          <p:cNvGraphicFramePr>
            <a:graphicFrameLocks noGrp="1"/>
          </p:cNvGraphicFramePr>
          <p:nvPr>
            <p:extLst>
              <p:ext uri="{D42A27DB-BD31-4B8C-83A1-F6EECF244321}">
                <p14:modId xmlns:p14="http://schemas.microsoft.com/office/powerpoint/2010/main" val="1243522923"/>
              </p:ext>
            </p:extLst>
          </p:nvPr>
        </p:nvGraphicFramePr>
        <p:xfrm>
          <a:off x="10668000" y="4425881"/>
          <a:ext cx="1219200" cy="571500"/>
        </p:xfrm>
        <a:graphic>
          <a:graphicData uri="http://schemas.openxmlformats.org/drawingml/2006/table">
            <a:tbl>
              <a:tblPr>
                <a:tableStyleId>{616DA210-FB5B-4158-B5E0-FEB733F419BA}</a:tableStyleId>
              </a:tblPr>
              <a:tblGrid>
                <a:gridCol w="609600">
                  <a:extLst>
                    <a:ext uri="{9D8B030D-6E8A-4147-A177-3AD203B41FA5}">
                      <a16:colId xmlns:a16="http://schemas.microsoft.com/office/drawing/2014/main" val="191433457"/>
                    </a:ext>
                  </a:extLst>
                </a:gridCol>
                <a:gridCol w="609600">
                  <a:extLst>
                    <a:ext uri="{9D8B030D-6E8A-4147-A177-3AD203B41FA5}">
                      <a16:colId xmlns:a16="http://schemas.microsoft.com/office/drawing/2014/main" val="3489772285"/>
                    </a:ext>
                  </a:extLst>
                </a:gridCol>
              </a:tblGrid>
              <a:tr h="190500">
                <a:tc gridSpan="2">
                  <a:txBody>
                    <a:bodyPr/>
                    <a:lstStyle/>
                    <a:p>
                      <a:pPr algn="ctr" fontAlgn="b"/>
                      <a:r>
                        <a:rPr lang="en-US" sz="1100" u="none" strike="noStrike" dirty="0">
                          <a:effectLst/>
                        </a:rPr>
                        <a:t>Debian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992356565"/>
                  </a:ext>
                </a:extLst>
              </a:tr>
              <a:tr h="190500">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1032930"/>
                  </a:ext>
                </a:extLst>
              </a:tr>
              <a:tr h="190500">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0.122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2787049"/>
                  </a:ext>
                </a:extLst>
              </a:tr>
            </a:tbl>
          </a:graphicData>
        </a:graphic>
      </p:graphicFrame>
    </p:spTree>
    <p:extLst>
      <p:ext uri="{BB962C8B-B14F-4D97-AF65-F5344CB8AC3E}">
        <p14:creationId xmlns:p14="http://schemas.microsoft.com/office/powerpoint/2010/main" val="252077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1887-B6B1-0F96-2C98-076C4D1A7CBB}"/>
              </a:ext>
            </a:extLst>
          </p:cNvPr>
          <p:cNvSpPr>
            <a:spLocks noGrp="1"/>
          </p:cNvSpPr>
          <p:nvPr>
            <p:ph type="title"/>
          </p:nvPr>
        </p:nvSpPr>
        <p:spPr/>
        <p:txBody>
          <a:bodyPr/>
          <a:lstStyle/>
          <a:p>
            <a:r>
              <a:rPr lang="es-ES_tradnl" dirty="0"/>
              <a:t>Resumen</a:t>
            </a:r>
          </a:p>
        </p:txBody>
      </p:sp>
      <p:sp>
        <p:nvSpPr>
          <p:cNvPr id="3" name="Content Placeholder 2">
            <a:extLst>
              <a:ext uri="{FF2B5EF4-FFF2-40B4-BE49-F238E27FC236}">
                <a16:creationId xmlns:a16="http://schemas.microsoft.com/office/drawing/2014/main" id="{11F7CE7E-D40C-7117-2C44-89F67B155B66}"/>
              </a:ext>
            </a:extLst>
          </p:cNvPr>
          <p:cNvSpPr>
            <a:spLocks noGrp="1"/>
          </p:cNvSpPr>
          <p:nvPr>
            <p:ph idx="1"/>
          </p:nvPr>
        </p:nvSpPr>
        <p:spPr>
          <a:xfrm>
            <a:off x="421480" y="1620382"/>
            <a:ext cx="11349037" cy="4431097"/>
          </a:xfrm>
        </p:spPr>
        <p:txBody>
          <a:bodyPr anchor="ctr">
            <a:normAutofit/>
          </a:bodyPr>
          <a:lstStyle/>
          <a:p>
            <a:r>
              <a:rPr lang="es-MX" sz="2000" dirty="0"/>
              <a:t>El lenguaje de programación de C++ puede adaptarse según la aplicación que se requiera desarrollar por su flexibilidad y capacidades de programación orientada a objetos.</a:t>
            </a:r>
          </a:p>
          <a:p>
            <a:pPr lvl="1"/>
            <a:r>
              <a:rPr lang="es-MX" sz="1600" dirty="0"/>
              <a:t>Raspberry Pi 3 modelo B</a:t>
            </a:r>
          </a:p>
          <a:p>
            <a:pPr lvl="1"/>
            <a:r>
              <a:rPr lang="es-MX" sz="1600" dirty="0"/>
              <a:t>Raspberry Pi 4 </a:t>
            </a:r>
          </a:p>
          <a:p>
            <a:pPr lvl="1"/>
            <a:r>
              <a:rPr lang="es-MX" sz="1600" dirty="0"/>
              <a:t>Demostración de las capacidades del lenguaje en cuanto el uso de multihilos, multiprocesos, protocolos de red y el uso de algoritmos de escalonamiento</a:t>
            </a:r>
            <a:endParaRPr lang="es-ES_tradnl" sz="2800" dirty="0"/>
          </a:p>
          <a:p>
            <a:r>
              <a:rPr lang="es-MX" sz="2000" dirty="0"/>
              <a:t>Encapsular la esencia de enfrentar los desafíos en el desarrollo de aplicaciones modernas y eficientes</a:t>
            </a:r>
          </a:p>
          <a:p>
            <a:r>
              <a:rPr lang="es-ES_tradnl" sz="2000" dirty="0"/>
              <a:t>Base para la demostración de aplicaciones: Curso de digital 3</a:t>
            </a:r>
          </a:p>
          <a:p>
            <a:pPr lvl="1"/>
            <a:r>
              <a:rPr lang="es-ES_tradnl" sz="1600" dirty="0"/>
              <a:t>Se analizó y evaluó estas herramientas de software </a:t>
            </a:r>
          </a:p>
          <a:p>
            <a:pPr lvl="1"/>
            <a:r>
              <a:rPr lang="es-ES_tradnl" sz="1600" dirty="0"/>
              <a:t>Se adaptaron y se utilizó</a:t>
            </a:r>
            <a:r>
              <a:rPr lang="es-MX" sz="1600" dirty="0"/>
              <a:t> el sistema operativo de Raspbian</a:t>
            </a:r>
            <a:endParaRPr lang="es-ES_tradnl" sz="1600" dirty="0"/>
          </a:p>
          <a:p>
            <a:r>
              <a:rPr lang="es-ES_tradnl" sz="2000" dirty="0"/>
              <a:t>Al analizar las librerías estándar ya proporcionadas en el lenguaje de programación de C++ si es posible programar multihilos, multiprocesos, algoritmos de escalonamiento y protocolos de red</a:t>
            </a:r>
          </a:p>
        </p:txBody>
      </p:sp>
      <p:sp>
        <p:nvSpPr>
          <p:cNvPr id="4" name="Date Placeholder 3">
            <a:extLst>
              <a:ext uri="{FF2B5EF4-FFF2-40B4-BE49-F238E27FC236}">
                <a16:creationId xmlns:a16="http://schemas.microsoft.com/office/drawing/2014/main" id="{7E8F9573-B323-6DD7-3A4E-5E4A032E2C2B}"/>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3C5F2329-8486-0F55-0000-C298B9FC1E88}"/>
              </a:ext>
            </a:extLst>
          </p:cNvPr>
          <p:cNvSpPr>
            <a:spLocks noGrp="1"/>
          </p:cNvSpPr>
          <p:nvPr>
            <p:ph type="sldNum" sz="quarter" idx="12"/>
          </p:nvPr>
        </p:nvSpPr>
        <p:spPr/>
        <p:txBody>
          <a:bodyPr/>
          <a:lstStyle/>
          <a:p>
            <a:fld id="{86187285-8FD8-0B42-9EF1-8B032D8EAAB8}" type="slidenum">
              <a:rPr lang="es-ES_tradnl" smtClean="0"/>
              <a:t>2</a:t>
            </a:fld>
            <a:endParaRPr lang="es-ES_tradnl" dirty="0"/>
          </a:p>
        </p:txBody>
      </p:sp>
    </p:spTree>
    <p:extLst>
      <p:ext uri="{BB962C8B-B14F-4D97-AF65-F5344CB8AC3E}">
        <p14:creationId xmlns:p14="http://schemas.microsoft.com/office/powerpoint/2010/main" val="736453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CF685-F6BE-F55D-2FB6-E6CA0B5F97F3}"/>
              </a:ext>
            </a:extLst>
          </p:cNvPr>
          <p:cNvSpPr>
            <a:spLocks noGrp="1"/>
          </p:cNvSpPr>
          <p:nvPr>
            <p:ph type="dt" sz="half" idx="10"/>
          </p:nvPr>
        </p:nvSpPr>
        <p:spPr/>
        <p:txBody>
          <a:bodyPr/>
          <a:lstStyle/>
          <a:p>
            <a:fld id="{390B75EC-786A-5746-887E-9BE3C8744893}" type="datetime1">
              <a:rPr lang="de-DE" smtClean="0"/>
              <a:t>03.01.2024</a:t>
            </a:fld>
            <a:endParaRPr lang="es-ES_tradnl" dirty="0"/>
          </a:p>
        </p:txBody>
      </p:sp>
      <p:sp>
        <p:nvSpPr>
          <p:cNvPr id="3" name="Slide Number Placeholder 2">
            <a:extLst>
              <a:ext uri="{FF2B5EF4-FFF2-40B4-BE49-F238E27FC236}">
                <a16:creationId xmlns:a16="http://schemas.microsoft.com/office/drawing/2014/main" id="{77F7A81D-BBD7-628D-370A-1D7AD50EE009}"/>
              </a:ext>
            </a:extLst>
          </p:cNvPr>
          <p:cNvSpPr>
            <a:spLocks noGrp="1"/>
          </p:cNvSpPr>
          <p:nvPr>
            <p:ph type="sldNum" sz="quarter" idx="12"/>
          </p:nvPr>
        </p:nvSpPr>
        <p:spPr/>
        <p:txBody>
          <a:bodyPr/>
          <a:lstStyle/>
          <a:p>
            <a:fld id="{86187285-8FD8-0B42-9EF1-8B032D8EAAB8}" type="slidenum">
              <a:rPr lang="es-ES_tradnl" smtClean="0"/>
              <a:t>20</a:t>
            </a:fld>
            <a:endParaRPr lang="es-ES_tradnl"/>
          </a:p>
        </p:txBody>
      </p:sp>
      <p:sp>
        <p:nvSpPr>
          <p:cNvPr id="4" name="Title 3">
            <a:extLst>
              <a:ext uri="{FF2B5EF4-FFF2-40B4-BE49-F238E27FC236}">
                <a16:creationId xmlns:a16="http://schemas.microsoft.com/office/drawing/2014/main" id="{1CCB9132-FC13-1888-B40C-AF1EE0390E5E}"/>
              </a:ext>
            </a:extLst>
          </p:cNvPr>
          <p:cNvSpPr>
            <a:spLocks noGrp="1"/>
          </p:cNvSpPr>
          <p:nvPr>
            <p:ph type="title"/>
          </p:nvPr>
        </p:nvSpPr>
        <p:spPr/>
        <p:txBody>
          <a:bodyPr/>
          <a:lstStyle/>
          <a:p>
            <a:r>
              <a:rPr lang="en-SE" dirty="0"/>
              <a:t>Conclusiones</a:t>
            </a:r>
          </a:p>
        </p:txBody>
      </p:sp>
      <p:sp>
        <p:nvSpPr>
          <p:cNvPr id="5" name="Text Placeholder 4">
            <a:extLst>
              <a:ext uri="{FF2B5EF4-FFF2-40B4-BE49-F238E27FC236}">
                <a16:creationId xmlns:a16="http://schemas.microsoft.com/office/drawing/2014/main" id="{7B124AB8-1F04-0C6E-9E95-53843972EC0C}"/>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21804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EE46-5DAB-BB74-4927-E93C71C4E313}"/>
              </a:ext>
            </a:extLst>
          </p:cNvPr>
          <p:cNvSpPr>
            <a:spLocks noGrp="1"/>
          </p:cNvSpPr>
          <p:nvPr>
            <p:ph type="title"/>
          </p:nvPr>
        </p:nvSpPr>
        <p:spPr/>
        <p:txBody>
          <a:bodyPr/>
          <a:lstStyle/>
          <a:p>
            <a:r>
              <a:rPr lang="es-ES_tradnl" dirty="0"/>
              <a:t>Conclusiones</a:t>
            </a:r>
          </a:p>
        </p:txBody>
      </p:sp>
      <p:sp>
        <p:nvSpPr>
          <p:cNvPr id="3" name="Content Placeholder 2">
            <a:extLst>
              <a:ext uri="{FF2B5EF4-FFF2-40B4-BE49-F238E27FC236}">
                <a16:creationId xmlns:a16="http://schemas.microsoft.com/office/drawing/2014/main" id="{DF4C49D0-7713-5DD4-3343-953A87DBF555}"/>
              </a:ext>
            </a:extLst>
          </p:cNvPr>
          <p:cNvSpPr>
            <a:spLocks noGrp="1"/>
          </p:cNvSpPr>
          <p:nvPr>
            <p:ph idx="1"/>
          </p:nvPr>
        </p:nvSpPr>
        <p:spPr>
          <a:xfrm>
            <a:off x="421481" y="1827736"/>
            <a:ext cx="11349037" cy="4210457"/>
          </a:xfrm>
        </p:spPr>
        <p:txBody>
          <a:bodyPr>
            <a:noAutofit/>
          </a:bodyPr>
          <a:lstStyle/>
          <a:p>
            <a:pPr algn="just"/>
            <a:r>
              <a:rPr lang="es-MX" sz="1600" dirty="0"/>
              <a:t>Las librerías estándar disponibles en el lenguaje de C++ si se pueden utilizar para las funciones como multihilos y multiprocesos, como se observó al realizar el laboratorio no.3. </a:t>
            </a:r>
          </a:p>
          <a:p>
            <a:pPr algn="just"/>
            <a:r>
              <a:rPr lang="es-MX" sz="1600" dirty="0"/>
              <a:t>Las librerías estándar disponibles en el lenguaje de C++ y las librerías que existen en los sistemas operativos de Linux permiten el uso de las funciones necesarias para la implementación de algoritmos de escalonamiento, sincronización y comunicación interprocesos. Esto se respaldó gracias a los laboratorios 6 y 7. </a:t>
            </a:r>
          </a:p>
          <a:p>
            <a:pPr algn="just"/>
            <a:r>
              <a:rPr lang="es-MX" sz="1600" dirty="0"/>
              <a:t>La utilización de la librería </a:t>
            </a:r>
            <a:r>
              <a:rPr lang="es-MX" sz="1600" dirty="0" err="1"/>
              <a:t>WiringPi</a:t>
            </a:r>
            <a:r>
              <a:rPr lang="es-MX" sz="1600" dirty="0"/>
              <a:t> en C++ para la gestión de puertos de entra das/salidas en la Raspberry Pi es completamente factible y está respaldada por la documentación oficial de la librería. Esta afirmación se confirmó en los laboratorios 5 y 7, reforzando la eficacia y versatilidad de esta herramienta en proyectos de desarrollo en este entorno. </a:t>
            </a:r>
          </a:p>
          <a:p>
            <a:pPr algn="just"/>
            <a:r>
              <a:rPr lang="es-MX" sz="1600" dirty="0"/>
              <a:t>La implementación de clases en C++ demuestra ser más eficiente y proporciona un enfoque práctico y organizado para encapsular funciones y datos relacionados. Esto fomenta la modularidad y la reutilización de código, superando el alcance ofrecido por el lenguaje de programación C. </a:t>
            </a:r>
          </a:p>
          <a:p>
            <a:pPr algn="just"/>
            <a:r>
              <a:rPr lang="es-MX" sz="1600" dirty="0"/>
              <a:t>La configuración de comunicación a través de protocolos de red en C++ resulta notablemente más sencilla de manejar que en el lenguaje C. Esto se evidenció tanto en el laboratorio 8 como en el proyecto, demostrando la ventaja de utilizar C++ en la implementación de soluciones de este tipo. </a:t>
            </a:r>
          </a:p>
          <a:p>
            <a:pPr algn="just"/>
            <a:r>
              <a:rPr lang="es-MX" sz="1600" dirty="0"/>
              <a:t>Según las muestras tomadas experimentalmente se demuestra que el lenguaje de C++ necesita de más recursos del sistema como CPU y memoria RAM en comparación con C</a:t>
            </a:r>
            <a:endParaRPr lang="es-ES_tradnl" sz="1600" dirty="0"/>
          </a:p>
        </p:txBody>
      </p:sp>
      <p:sp>
        <p:nvSpPr>
          <p:cNvPr id="4" name="Date Placeholder 3">
            <a:extLst>
              <a:ext uri="{FF2B5EF4-FFF2-40B4-BE49-F238E27FC236}">
                <a16:creationId xmlns:a16="http://schemas.microsoft.com/office/drawing/2014/main" id="{702C799C-CC9E-1D76-41F7-7B116424CF8B}"/>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5B4AF5B8-FD32-A70D-BE1D-6EF192199A49}"/>
              </a:ext>
            </a:extLst>
          </p:cNvPr>
          <p:cNvSpPr>
            <a:spLocks noGrp="1"/>
          </p:cNvSpPr>
          <p:nvPr>
            <p:ph type="sldNum" sz="quarter" idx="12"/>
          </p:nvPr>
        </p:nvSpPr>
        <p:spPr/>
        <p:txBody>
          <a:bodyPr/>
          <a:lstStyle/>
          <a:p>
            <a:fld id="{86187285-8FD8-0B42-9EF1-8B032D8EAAB8}" type="slidenum">
              <a:rPr lang="es-ES_tradnl" smtClean="0"/>
              <a:t>21</a:t>
            </a:fld>
            <a:endParaRPr lang="es-ES_tradnl" dirty="0"/>
          </a:p>
        </p:txBody>
      </p:sp>
    </p:spTree>
    <p:extLst>
      <p:ext uri="{BB962C8B-B14F-4D97-AF65-F5344CB8AC3E}">
        <p14:creationId xmlns:p14="http://schemas.microsoft.com/office/powerpoint/2010/main" val="2319017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EE46-5DAB-BB74-4927-E93C71C4E313}"/>
              </a:ext>
            </a:extLst>
          </p:cNvPr>
          <p:cNvSpPr>
            <a:spLocks noGrp="1"/>
          </p:cNvSpPr>
          <p:nvPr>
            <p:ph type="title"/>
          </p:nvPr>
        </p:nvSpPr>
        <p:spPr/>
        <p:txBody>
          <a:bodyPr/>
          <a:lstStyle/>
          <a:p>
            <a:r>
              <a:rPr lang="es-ES_tradnl" dirty="0"/>
              <a:t>Trabajo a Futuro</a:t>
            </a:r>
          </a:p>
        </p:txBody>
      </p:sp>
      <p:sp>
        <p:nvSpPr>
          <p:cNvPr id="3" name="Content Placeholder 2">
            <a:extLst>
              <a:ext uri="{FF2B5EF4-FFF2-40B4-BE49-F238E27FC236}">
                <a16:creationId xmlns:a16="http://schemas.microsoft.com/office/drawing/2014/main" id="{DF4C49D0-7713-5DD4-3343-953A87DBF555}"/>
              </a:ext>
            </a:extLst>
          </p:cNvPr>
          <p:cNvSpPr>
            <a:spLocks noGrp="1"/>
          </p:cNvSpPr>
          <p:nvPr>
            <p:ph idx="1"/>
          </p:nvPr>
        </p:nvSpPr>
        <p:spPr/>
        <p:txBody>
          <a:bodyPr/>
          <a:lstStyle/>
          <a:p>
            <a:pPr marL="0" indent="0" algn="just">
              <a:buNone/>
            </a:pPr>
            <a:r>
              <a:rPr lang="es-ES_tradnl" dirty="0"/>
              <a:t>Este trabajo ofrece la oportunidad de aplicar sistemas SCADA más robustos ya que se puede diseñar una interfaz gráfica con más aplicaciones o funciones gracias a las capacidades y versatilidad que tiene C++. Además de esto se puede considerar incluir librerías ya existentes en C para facilitar ciertas aplicaciones debido a que C++ tiene la capacidad de utilizar todas las librerías disponibles en C. </a:t>
            </a:r>
          </a:p>
        </p:txBody>
      </p:sp>
      <p:sp>
        <p:nvSpPr>
          <p:cNvPr id="4" name="Date Placeholder 3">
            <a:extLst>
              <a:ext uri="{FF2B5EF4-FFF2-40B4-BE49-F238E27FC236}">
                <a16:creationId xmlns:a16="http://schemas.microsoft.com/office/drawing/2014/main" id="{702C799C-CC9E-1D76-41F7-7B116424CF8B}"/>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5B4AF5B8-FD32-A70D-BE1D-6EF192199A49}"/>
              </a:ext>
            </a:extLst>
          </p:cNvPr>
          <p:cNvSpPr>
            <a:spLocks noGrp="1"/>
          </p:cNvSpPr>
          <p:nvPr>
            <p:ph type="sldNum" sz="quarter" idx="12"/>
          </p:nvPr>
        </p:nvSpPr>
        <p:spPr/>
        <p:txBody>
          <a:bodyPr/>
          <a:lstStyle/>
          <a:p>
            <a:fld id="{86187285-8FD8-0B42-9EF1-8B032D8EAAB8}" type="slidenum">
              <a:rPr lang="es-ES_tradnl" smtClean="0"/>
              <a:t>22</a:t>
            </a:fld>
            <a:endParaRPr lang="es-ES_tradnl" dirty="0"/>
          </a:p>
        </p:txBody>
      </p:sp>
    </p:spTree>
    <p:extLst>
      <p:ext uri="{BB962C8B-B14F-4D97-AF65-F5344CB8AC3E}">
        <p14:creationId xmlns:p14="http://schemas.microsoft.com/office/powerpoint/2010/main" val="3833671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CDDC-C87B-5904-BC9D-08335F6C0042}"/>
              </a:ext>
            </a:extLst>
          </p:cNvPr>
          <p:cNvSpPr>
            <a:spLocks noGrp="1"/>
          </p:cNvSpPr>
          <p:nvPr>
            <p:ph type="title"/>
          </p:nvPr>
        </p:nvSpPr>
        <p:spPr/>
        <p:txBody>
          <a:bodyPr/>
          <a:lstStyle/>
          <a:p>
            <a:r>
              <a:rPr lang="es-ES_tradnl" dirty="0"/>
              <a:t>Referencias Bibliográficas</a:t>
            </a:r>
          </a:p>
        </p:txBody>
      </p:sp>
      <p:sp>
        <p:nvSpPr>
          <p:cNvPr id="3" name="Content Placeholder 2">
            <a:extLst>
              <a:ext uri="{FF2B5EF4-FFF2-40B4-BE49-F238E27FC236}">
                <a16:creationId xmlns:a16="http://schemas.microsoft.com/office/drawing/2014/main" id="{2FCE3337-7FC8-EA1F-7018-A7CC270CADC2}"/>
              </a:ext>
            </a:extLst>
          </p:cNvPr>
          <p:cNvSpPr>
            <a:spLocks noGrp="1"/>
          </p:cNvSpPr>
          <p:nvPr>
            <p:ph idx="1"/>
          </p:nvPr>
        </p:nvSpPr>
        <p:spPr>
          <a:xfrm>
            <a:off x="421482" y="1827736"/>
            <a:ext cx="11513844" cy="4254514"/>
          </a:xfrm>
        </p:spPr>
        <p:txBody>
          <a:bodyPr>
            <a:normAutofit fontScale="92500" lnSpcReduction="10000"/>
          </a:bodyPr>
          <a:lstStyle/>
          <a:p>
            <a:pPr algn="just"/>
            <a:r>
              <a:rPr lang="en-US" sz="1100" dirty="0"/>
              <a:t>J. E. </a:t>
            </a:r>
            <a:r>
              <a:rPr lang="en-US" sz="1100" dirty="0" err="1"/>
              <a:t>Archila</a:t>
            </a:r>
            <a:r>
              <a:rPr lang="en-US" sz="1100" dirty="0"/>
              <a:t>, “</a:t>
            </a:r>
            <a:r>
              <a:rPr lang="en-US" sz="1100" dirty="0" err="1"/>
              <a:t>Diseño</a:t>
            </a:r>
            <a:r>
              <a:rPr lang="en-US" sz="1100" dirty="0"/>
              <a:t> e </a:t>
            </a:r>
            <a:r>
              <a:rPr lang="en-US" sz="1100" dirty="0" err="1"/>
              <a:t>implementación</a:t>
            </a:r>
            <a:r>
              <a:rPr lang="en-US" sz="1100" dirty="0"/>
              <a:t> de </a:t>
            </a:r>
            <a:r>
              <a:rPr lang="en-US" sz="1100" dirty="0" err="1"/>
              <a:t>capacidades</a:t>
            </a:r>
            <a:r>
              <a:rPr lang="en-US" sz="1100" dirty="0"/>
              <a:t> </a:t>
            </a:r>
            <a:r>
              <a:rPr lang="en-US" sz="1100" dirty="0" err="1"/>
              <a:t>automáticas</a:t>
            </a:r>
            <a:r>
              <a:rPr lang="en-US" sz="1100" dirty="0"/>
              <a:t> de </a:t>
            </a:r>
            <a:r>
              <a:rPr lang="en-US" sz="1100" dirty="0" err="1"/>
              <a:t>navegación</a:t>
            </a:r>
            <a:r>
              <a:rPr lang="en-US" sz="1100" dirty="0"/>
              <a:t> para un Robot </a:t>
            </a:r>
            <a:r>
              <a:rPr lang="en-US" sz="1100" dirty="0" err="1"/>
              <a:t>Explorador</a:t>
            </a:r>
            <a:r>
              <a:rPr lang="en-US" sz="1100" dirty="0"/>
              <a:t> Modular,” Tesis de </a:t>
            </a:r>
            <a:r>
              <a:rPr lang="en-US" sz="1100" dirty="0" err="1"/>
              <a:t>mtría</a:t>
            </a:r>
            <a:r>
              <a:rPr lang="en-US" sz="1100" dirty="0"/>
              <a:t>., Universidad del </a:t>
            </a:r>
            <a:r>
              <a:rPr lang="en-US" sz="1100" dirty="0" err="1"/>
              <a:t>valle</a:t>
            </a:r>
            <a:r>
              <a:rPr lang="en-US" sz="1100" dirty="0"/>
              <a:t> de </a:t>
            </a:r>
            <a:r>
              <a:rPr lang="en-US" sz="1100" dirty="0" err="1"/>
              <a:t>Guate</a:t>
            </a:r>
            <a:r>
              <a:rPr lang="en-US" sz="1100" dirty="0"/>
              <a:t> mala, 2022. </a:t>
            </a:r>
          </a:p>
          <a:p>
            <a:pPr algn="just"/>
            <a:r>
              <a:rPr lang="en-US" sz="1100" dirty="0"/>
              <a:t>J. </a:t>
            </a:r>
            <a:r>
              <a:rPr lang="en-US" sz="1100" dirty="0" err="1"/>
              <a:t>Matikainen</a:t>
            </a:r>
            <a:r>
              <a:rPr lang="en-US" sz="1100" dirty="0"/>
              <a:t>, “Controlling RS-232 equipped devices using Raspberry Pi and C++,” Tesis de </a:t>
            </a:r>
            <a:r>
              <a:rPr lang="en-US" sz="1100" dirty="0" err="1"/>
              <a:t>mtría</a:t>
            </a:r>
            <a:r>
              <a:rPr lang="en-US" sz="1100" dirty="0"/>
              <a:t>., </a:t>
            </a:r>
            <a:r>
              <a:rPr lang="en-US" sz="1100" dirty="0" err="1"/>
              <a:t>Metropolia</a:t>
            </a:r>
            <a:r>
              <a:rPr lang="en-US" sz="1100" dirty="0"/>
              <a:t> University of Applied Sciences, 2018. </a:t>
            </a:r>
          </a:p>
          <a:p>
            <a:pPr algn="just"/>
            <a:r>
              <a:rPr lang="en-US" sz="1100" dirty="0"/>
              <a:t>H. </a:t>
            </a:r>
            <a:r>
              <a:rPr lang="en-US" sz="1100" dirty="0" err="1"/>
              <a:t>Schildt</a:t>
            </a:r>
            <a:r>
              <a:rPr lang="en-US" sz="1100" dirty="0"/>
              <a:t>, C, the complete reference, 4th ed. Berkeley: Osborne/McGraw-Hill, 2000, OCLC: 47008743, </a:t>
            </a:r>
            <a:r>
              <a:rPr lang="en-US" sz="1100" dirty="0" err="1"/>
              <a:t>isbn</a:t>
            </a:r>
            <a:r>
              <a:rPr lang="en-US" sz="1100" dirty="0"/>
              <a:t>: 978-0-07-213295-3. </a:t>
            </a:r>
          </a:p>
          <a:p>
            <a:pPr algn="just"/>
            <a:r>
              <a:rPr lang="en-US" sz="1100" dirty="0"/>
              <a:t>B. W. Kernighan y D. M. Ritchie, The C Programming Language, 2nd ed. Pearson, 1988, </a:t>
            </a:r>
            <a:r>
              <a:rPr lang="en-US" sz="1100" dirty="0" err="1"/>
              <a:t>isbn</a:t>
            </a:r>
            <a:r>
              <a:rPr lang="en-US" sz="1100" dirty="0"/>
              <a:t>: 0-13-110362-8. </a:t>
            </a:r>
          </a:p>
          <a:p>
            <a:pPr algn="just"/>
            <a:r>
              <a:rPr lang="en-US" sz="1100" dirty="0"/>
              <a:t>W3schools. “C Syntax.” (), </a:t>
            </a:r>
            <a:r>
              <a:rPr lang="en-US" sz="1100" dirty="0" err="1"/>
              <a:t>dirección</a:t>
            </a:r>
            <a:r>
              <a:rPr lang="en-US" sz="1100" dirty="0"/>
              <a:t>: https://www.w3schools.com/c/c_syntax.php. (</a:t>
            </a:r>
            <a:r>
              <a:rPr lang="en-US" sz="1100" dirty="0" err="1"/>
              <a:t>Accedido</a:t>
            </a:r>
            <a:r>
              <a:rPr lang="en-US" sz="1100" dirty="0"/>
              <a:t> </a:t>
            </a:r>
            <a:r>
              <a:rPr lang="en-US" sz="1100" dirty="0" err="1"/>
              <a:t>el</a:t>
            </a:r>
            <a:r>
              <a:rPr lang="en-US" sz="1100" dirty="0"/>
              <a:t>: 27/5/2023). </a:t>
            </a:r>
          </a:p>
          <a:p>
            <a:pPr algn="just"/>
            <a:r>
              <a:rPr lang="en-US" sz="1100" dirty="0"/>
              <a:t>W3schools. “C++ Syntax.” (), </a:t>
            </a:r>
            <a:r>
              <a:rPr lang="en-US" sz="1100" dirty="0" err="1"/>
              <a:t>dirección</a:t>
            </a:r>
            <a:r>
              <a:rPr lang="en-US" sz="1100" dirty="0"/>
              <a:t>: https://www.w3schools.com/cpp/cpp_ syntax.asp. (</a:t>
            </a:r>
            <a:r>
              <a:rPr lang="en-US" sz="1100" dirty="0" err="1"/>
              <a:t>Accedido</a:t>
            </a:r>
            <a:r>
              <a:rPr lang="en-US" sz="1100" dirty="0"/>
              <a:t> </a:t>
            </a:r>
            <a:r>
              <a:rPr lang="en-US" sz="1100" dirty="0" err="1"/>
              <a:t>el</a:t>
            </a:r>
            <a:r>
              <a:rPr lang="en-US" sz="1100" dirty="0"/>
              <a:t>: 27/5/2023). </a:t>
            </a:r>
          </a:p>
          <a:p>
            <a:pPr algn="just"/>
            <a:r>
              <a:rPr lang="en-US" sz="1100" dirty="0"/>
              <a:t>J. García de </a:t>
            </a:r>
            <a:r>
              <a:rPr lang="en-US" sz="1100" dirty="0" err="1"/>
              <a:t>Jalón</a:t>
            </a:r>
            <a:r>
              <a:rPr lang="en-US" sz="1100" dirty="0"/>
              <a:t>, J. I. Rodríguez, J. M. </a:t>
            </a:r>
            <a:r>
              <a:rPr lang="en-US" sz="1100" dirty="0" err="1"/>
              <a:t>Sarriegui</a:t>
            </a:r>
            <a:r>
              <a:rPr lang="en-US" sz="1100" dirty="0"/>
              <a:t> y A. </a:t>
            </a:r>
            <a:r>
              <a:rPr lang="en-US" sz="1100" dirty="0" err="1"/>
              <a:t>Brazález</a:t>
            </a:r>
            <a:r>
              <a:rPr lang="en-US" sz="1100" dirty="0"/>
              <a:t>, </a:t>
            </a:r>
            <a:r>
              <a:rPr lang="en-US" sz="1100" dirty="0" err="1"/>
              <a:t>Aprenda</a:t>
            </a:r>
            <a:r>
              <a:rPr lang="en-US" sz="1100" dirty="0"/>
              <a:t> C++ </a:t>
            </a:r>
            <a:r>
              <a:rPr lang="en-US" sz="1100" dirty="0" err="1"/>
              <a:t>como</a:t>
            </a:r>
            <a:r>
              <a:rPr lang="en-US" sz="1100" dirty="0"/>
              <a:t> </a:t>
            </a:r>
            <a:r>
              <a:rPr lang="en-US" sz="1100" dirty="0" err="1"/>
              <a:t>si</a:t>
            </a:r>
            <a:r>
              <a:rPr lang="en-US" sz="1100" dirty="0"/>
              <a:t> </a:t>
            </a:r>
            <a:r>
              <a:rPr lang="en-US" sz="1100" dirty="0" err="1"/>
              <a:t>estuviera</a:t>
            </a:r>
            <a:r>
              <a:rPr lang="en-US" sz="1100" dirty="0"/>
              <a:t> </a:t>
            </a:r>
            <a:r>
              <a:rPr lang="en-US" sz="1100" dirty="0" err="1"/>
              <a:t>en</a:t>
            </a:r>
            <a:r>
              <a:rPr lang="en-US" sz="1100" dirty="0"/>
              <a:t> primero, 1998. </a:t>
            </a:r>
          </a:p>
          <a:p>
            <a:pPr algn="just"/>
            <a:r>
              <a:rPr lang="en-US" sz="1100" dirty="0"/>
              <a:t>G. Henderson. “Wiring Pi GPIO Interface library for the Raspberry Pi.” (), </a:t>
            </a:r>
            <a:r>
              <a:rPr lang="en-US" sz="1100" dirty="0" err="1"/>
              <a:t>dirección</a:t>
            </a:r>
            <a:r>
              <a:rPr lang="en-US" sz="1100" dirty="0"/>
              <a:t>: http://wiringpi.com. (</a:t>
            </a:r>
            <a:r>
              <a:rPr lang="en-US" sz="1100" dirty="0" err="1"/>
              <a:t>Accedido</a:t>
            </a:r>
            <a:r>
              <a:rPr lang="en-US" sz="1100" dirty="0"/>
              <a:t> </a:t>
            </a:r>
            <a:r>
              <a:rPr lang="en-US" sz="1100" dirty="0" err="1"/>
              <a:t>el</a:t>
            </a:r>
            <a:r>
              <a:rPr lang="en-US" sz="1100" dirty="0"/>
              <a:t>: 21/5/2023). </a:t>
            </a:r>
          </a:p>
          <a:p>
            <a:pPr algn="just"/>
            <a:r>
              <a:rPr lang="en-US" sz="1100" dirty="0"/>
              <a:t>G. Henderson. “Wiring Pi GPIO Interface library for the Raspberry Pi.” (), </a:t>
            </a:r>
            <a:r>
              <a:rPr lang="en-US" sz="1100" dirty="0" err="1"/>
              <a:t>dirección</a:t>
            </a:r>
            <a:r>
              <a:rPr lang="en-US" sz="1100" dirty="0"/>
              <a:t>: http://wiringpi.com/reference/. (</a:t>
            </a:r>
            <a:r>
              <a:rPr lang="en-US" sz="1100" dirty="0" err="1"/>
              <a:t>Accedido</a:t>
            </a:r>
            <a:r>
              <a:rPr lang="en-US" sz="1100" dirty="0"/>
              <a:t> </a:t>
            </a:r>
            <a:r>
              <a:rPr lang="en-US" sz="1100" dirty="0" err="1"/>
              <a:t>el</a:t>
            </a:r>
            <a:r>
              <a:rPr lang="en-US" sz="1100" dirty="0"/>
              <a:t>: 21/5/2023). </a:t>
            </a:r>
          </a:p>
          <a:p>
            <a:pPr algn="just"/>
            <a:r>
              <a:rPr lang="en-US" sz="1100" dirty="0"/>
              <a:t>R. Garg y G. Verma, Operating systems: an introduction. Dulles, Virginia ; Boston, </a:t>
            </a:r>
            <a:r>
              <a:rPr lang="en-US" sz="1100" dirty="0" err="1"/>
              <a:t>Massachusette</a:t>
            </a:r>
            <a:r>
              <a:rPr lang="en-US" sz="1100" dirty="0"/>
              <a:t> ; New Delhi: Mercury Learning e Information, 2017, 290 </a:t>
            </a:r>
            <a:r>
              <a:rPr lang="en-US" sz="1100" dirty="0" err="1"/>
              <a:t>págs</a:t>
            </a:r>
            <a:r>
              <a:rPr lang="en-US" sz="1100" dirty="0"/>
              <a:t>., OCLC: ocn908375738, </a:t>
            </a:r>
            <a:r>
              <a:rPr lang="en-US" sz="1100" dirty="0" err="1"/>
              <a:t>isbn</a:t>
            </a:r>
            <a:r>
              <a:rPr lang="en-US" sz="1100" dirty="0"/>
              <a:t>: 978-1-942270-38-6. </a:t>
            </a:r>
          </a:p>
          <a:p>
            <a:pPr algn="just"/>
            <a:r>
              <a:rPr lang="en-US" sz="1100" dirty="0"/>
              <a:t>R. </a:t>
            </a:r>
            <a:r>
              <a:rPr lang="en-US" sz="1100" dirty="0" err="1"/>
              <a:t>Arpaci-Dusseau</a:t>
            </a:r>
            <a:r>
              <a:rPr lang="en-US" sz="1100" dirty="0"/>
              <a:t> y A. </a:t>
            </a:r>
            <a:r>
              <a:rPr lang="en-US" sz="1100" dirty="0" err="1"/>
              <a:t>Arpaci-Dusseau</a:t>
            </a:r>
            <a:r>
              <a:rPr lang="en-US" sz="1100" dirty="0"/>
              <a:t>, Operating Systems: Three Easy Pieces, 1st ed. CreateSpace Independent Publishing Platform, 2018. </a:t>
            </a:r>
          </a:p>
          <a:p>
            <a:pPr algn="just"/>
            <a:r>
              <a:rPr lang="en-US" sz="1100" dirty="0"/>
              <a:t>J. K. </a:t>
            </a:r>
            <a:r>
              <a:rPr lang="en-US" sz="1100" dirty="0" err="1"/>
              <a:t>Peckol</a:t>
            </a:r>
            <a:r>
              <a:rPr lang="en-US" sz="1100" dirty="0"/>
              <a:t>, Embedded Systems A Contemporary Design Tool, 2nd ed. Wiley, 2019, </a:t>
            </a:r>
            <a:r>
              <a:rPr lang="en-US" sz="1100" dirty="0" err="1"/>
              <a:t>isbn</a:t>
            </a:r>
            <a:r>
              <a:rPr lang="en-US" sz="1100" dirty="0"/>
              <a:t>: 978-0-471-72180-2</a:t>
            </a:r>
          </a:p>
          <a:p>
            <a:pPr algn="just"/>
            <a:r>
              <a:rPr lang="en-US" sz="1100" dirty="0"/>
              <a:t>C. L. Liu y J. W. </a:t>
            </a:r>
            <a:r>
              <a:rPr lang="en-US" sz="1100" dirty="0" err="1"/>
              <a:t>Layland</a:t>
            </a:r>
            <a:r>
              <a:rPr lang="en-US" sz="1100" dirty="0"/>
              <a:t>, “Scheduling Algorithms for Multiprogramming in a Hard Real-Time Environment,” J. ACM, vol. 20, </a:t>
            </a:r>
            <a:r>
              <a:rPr lang="en-US" sz="1100" dirty="0" err="1"/>
              <a:t>n.o</a:t>
            </a:r>
            <a:r>
              <a:rPr lang="en-US" sz="1100" dirty="0"/>
              <a:t> 1, </a:t>
            </a:r>
            <a:r>
              <a:rPr lang="en-US" sz="1100" dirty="0" err="1"/>
              <a:t>págs</a:t>
            </a:r>
            <a:r>
              <a:rPr lang="en-US" sz="1100" dirty="0"/>
              <a:t>. 46-61, </a:t>
            </a:r>
            <a:r>
              <a:rPr lang="en-US" sz="1100" dirty="0" err="1"/>
              <a:t>ene</a:t>
            </a:r>
            <a:r>
              <a:rPr lang="en-US" sz="1100" dirty="0"/>
              <a:t>. de 1973, </a:t>
            </a:r>
            <a:r>
              <a:rPr lang="en-US" sz="1100" dirty="0" err="1"/>
              <a:t>issn</a:t>
            </a:r>
            <a:r>
              <a:rPr lang="en-US" sz="1100" dirty="0"/>
              <a:t>: 0004-5411. </a:t>
            </a:r>
            <a:r>
              <a:rPr lang="en-US" sz="1100" dirty="0" err="1"/>
              <a:t>doi</a:t>
            </a:r>
            <a:r>
              <a:rPr lang="en-US" sz="1100" dirty="0"/>
              <a:t>: 10.1145/321738.321743. </a:t>
            </a:r>
            <a:r>
              <a:rPr lang="en-US" sz="1100" dirty="0" err="1"/>
              <a:t>dirección</a:t>
            </a:r>
            <a:r>
              <a:rPr lang="en-US" sz="1100" dirty="0"/>
              <a:t>: https://doi.org/10.1145/ 321738.321743. </a:t>
            </a:r>
          </a:p>
          <a:p>
            <a:pPr algn="just"/>
            <a:r>
              <a:rPr lang="en-US" sz="1100" dirty="0" err="1"/>
              <a:t>Baeldung</a:t>
            </a:r>
            <a:r>
              <a:rPr lang="en-US" sz="1100" dirty="0"/>
              <a:t>. “Process Scheduling.” (), </a:t>
            </a:r>
            <a:r>
              <a:rPr lang="en-US" sz="1100" dirty="0" err="1"/>
              <a:t>dirección</a:t>
            </a:r>
            <a:r>
              <a:rPr lang="en-US" sz="1100" dirty="0"/>
              <a:t>: https://www.baeldung.com/cs/ process-scheduling. (</a:t>
            </a:r>
            <a:r>
              <a:rPr lang="en-US" sz="1100" dirty="0" err="1"/>
              <a:t>Accedido</a:t>
            </a:r>
            <a:r>
              <a:rPr lang="en-US" sz="1100" dirty="0"/>
              <a:t> </a:t>
            </a:r>
            <a:r>
              <a:rPr lang="en-US" sz="1100" dirty="0" err="1"/>
              <a:t>el</a:t>
            </a:r>
            <a:r>
              <a:rPr lang="en-US" sz="1100" dirty="0"/>
              <a:t>: 28/5/2023). </a:t>
            </a:r>
          </a:p>
          <a:p>
            <a:pPr algn="just"/>
            <a:r>
              <a:rPr lang="en-US" sz="1100" dirty="0"/>
              <a:t>R. J. Anthony, Systems Programming Designing and Developing Distributed Applica </a:t>
            </a:r>
            <a:r>
              <a:rPr lang="en-US" sz="1100" dirty="0" err="1"/>
              <a:t>tions</a:t>
            </a:r>
            <a:r>
              <a:rPr lang="en-US" sz="1100" dirty="0"/>
              <a:t>. Morgan Kaufmann, 2016, </a:t>
            </a:r>
            <a:r>
              <a:rPr lang="en-US" sz="1100" dirty="0" err="1"/>
              <a:t>isbn</a:t>
            </a:r>
            <a:r>
              <a:rPr lang="en-US" sz="1100" dirty="0"/>
              <a:t>: 978-0-12-800729-7. </a:t>
            </a:r>
          </a:p>
          <a:p>
            <a:pPr algn="just"/>
            <a:r>
              <a:rPr lang="en-US" sz="1100" dirty="0"/>
              <a:t>L. L. Peterson y B. S. Davie, Computer Networks A Systems Approach, 6th ed. Morgan Kaufmann, 2022, </a:t>
            </a:r>
            <a:r>
              <a:rPr lang="en-US" sz="1100" dirty="0" err="1"/>
              <a:t>isbn</a:t>
            </a:r>
            <a:r>
              <a:rPr lang="en-US" sz="1100" dirty="0"/>
              <a:t>: 9780128182000. </a:t>
            </a:r>
            <a:endParaRPr lang="es-ES_tradnl" sz="1100" dirty="0"/>
          </a:p>
        </p:txBody>
      </p:sp>
      <p:sp>
        <p:nvSpPr>
          <p:cNvPr id="4" name="Date Placeholder 3">
            <a:extLst>
              <a:ext uri="{FF2B5EF4-FFF2-40B4-BE49-F238E27FC236}">
                <a16:creationId xmlns:a16="http://schemas.microsoft.com/office/drawing/2014/main" id="{93A4C4D4-5FA4-2D22-EB21-B19E9A3D7AB5}"/>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1080E560-2D29-2AFA-A6FD-E189E56273C5}"/>
              </a:ext>
            </a:extLst>
          </p:cNvPr>
          <p:cNvSpPr>
            <a:spLocks noGrp="1"/>
          </p:cNvSpPr>
          <p:nvPr>
            <p:ph type="sldNum" sz="quarter" idx="12"/>
          </p:nvPr>
        </p:nvSpPr>
        <p:spPr/>
        <p:txBody>
          <a:bodyPr/>
          <a:lstStyle/>
          <a:p>
            <a:fld id="{86187285-8FD8-0B42-9EF1-8B032D8EAAB8}" type="slidenum">
              <a:rPr lang="es-ES_tradnl" smtClean="0"/>
              <a:t>23</a:t>
            </a:fld>
            <a:endParaRPr lang="es-ES_tradnl" dirty="0"/>
          </a:p>
        </p:txBody>
      </p:sp>
    </p:spTree>
    <p:extLst>
      <p:ext uri="{BB962C8B-B14F-4D97-AF65-F5344CB8AC3E}">
        <p14:creationId xmlns:p14="http://schemas.microsoft.com/office/powerpoint/2010/main" val="3624708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174D-39AE-4A1A-404F-F9D7242E6A8B}"/>
              </a:ext>
            </a:extLst>
          </p:cNvPr>
          <p:cNvSpPr>
            <a:spLocks noGrp="1"/>
          </p:cNvSpPr>
          <p:nvPr>
            <p:ph type="ctrTitle"/>
          </p:nvPr>
        </p:nvSpPr>
        <p:spPr/>
        <p:txBody>
          <a:bodyPr>
            <a:normAutofit/>
          </a:bodyPr>
          <a:lstStyle/>
          <a:p>
            <a:r>
              <a:rPr lang="es-ES_tradnl" dirty="0"/>
              <a:t>¡Gracias por su atención!</a:t>
            </a:r>
            <a:br>
              <a:rPr lang="es-ES_tradnl" dirty="0"/>
            </a:br>
            <a:r>
              <a:rPr lang="es-ES_tradnl" sz="2400" dirty="0"/>
              <a:t>(Inicia espacio para preguntas de la Terna)</a:t>
            </a:r>
          </a:p>
        </p:txBody>
      </p:sp>
    </p:spTree>
    <p:extLst>
      <p:ext uri="{BB962C8B-B14F-4D97-AF65-F5344CB8AC3E}">
        <p14:creationId xmlns:p14="http://schemas.microsoft.com/office/powerpoint/2010/main" val="132336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6F3F6-4505-0A0F-3FEE-B1661D84BBF4}"/>
              </a:ext>
            </a:extLst>
          </p:cNvPr>
          <p:cNvSpPr>
            <a:spLocks noGrp="1"/>
          </p:cNvSpPr>
          <p:nvPr>
            <p:ph type="dt" sz="half" idx="10"/>
          </p:nvPr>
        </p:nvSpPr>
        <p:spPr/>
        <p:txBody>
          <a:bodyPr/>
          <a:lstStyle/>
          <a:p>
            <a:fld id="{390B75EC-786A-5746-887E-9BE3C8744893}" type="datetime1">
              <a:rPr lang="de-DE" smtClean="0"/>
              <a:t>03.01.2024</a:t>
            </a:fld>
            <a:endParaRPr lang="es-ES_tradnl" dirty="0"/>
          </a:p>
        </p:txBody>
      </p:sp>
      <p:sp>
        <p:nvSpPr>
          <p:cNvPr id="3" name="Slide Number Placeholder 2">
            <a:extLst>
              <a:ext uri="{FF2B5EF4-FFF2-40B4-BE49-F238E27FC236}">
                <a16:creationId xmlns:a16="http://schemas.microsoft.com/office/drawing/2014/main" id="{B3C8EAEA-7ED6-89C4-0621-B1C4A8119041}"/>
              </a:ext>
            </a:extLst>
          </p:cNvPr>
          <p:cNvSpPr>
            <a:spLocks noGrp="1"/>
          </p:cNvSpPr>
          <p:nvPr>
            <p:ph type="sldNum" sz="quarter" idx="12"/>
          </p:nvPr>
        </p:nvSpPr>
        <p:spPr/>
        <p:txBody>
          <a:bodyPr/>
          <a:lstStyle/>
          <a:p>
            <a:fld id="{86187285-8FD8-0B42-9EF1-8B032D8EAAB8}" type="slidenum">
              <a:rPr lang="es-ES_tradnl" smtClean="0"/>
              <a:t>3</a:t>
            </a:fld>
            <a:endParaRPr lang="es-ES_tradnl"/>
          </a:p>
        </p:txBody>
      </p:sp>
      <p:sp>
        <p:nvSpPr>
          <p:cNvPr id="4" name="Title 3">
            <a:extLst>
              <a:ext uri="{FF2B5EF4-FFF2-40B4-BE49-F238E27FC236}">
                <a16:creationId xmlns:a16="http://schemas.microsoft.com/office/drawing/2014/main" id="{FA81A7F4-B29C-9F0D-AD45-02CC9AC64C66}"/>
              </a:ext>
            </a:extLst>
          </p:cNvPr>
          <p:cNvSpPr>
            <a:spLocks noGrp="1"/>
          </p:cNvSpPr>
          <p:nvPr>
            <p:ph type="title"/>
          </p:nvPr>
        </p:nvSpPr>
        <p:spPr/>
        <p:txBody>
          <a:bodyPr/>
          <a:lstStyle/>
          <a:p>
            <a:r>
              <a:rPr lang="en-SE" dirty="0"/>
              <a:t>Introducción</a:t>
            </a:r>
          </a:p>
        </p:txBody>
      </p:sp>
      <p:sp>
        <p:nvSpPr>
          <p:cNvPr id="5" name="Text Placeholder 4">
            <a:extLst>
              <a:ext uri="{FF2B5EF4-FFF2-40B4-BE49-F238E27FC236}">
                <a16:creationId xmlns:a16="http://schemas.microsoft.com/office/drawing/2014/main" id="{DC5986F7-F784-63B5-802F-04CC0F51272C}"/>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10881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1808-100C-D40B-7A1A-8AFFF3E7DD20}"/>
              </a:ext>
            </a:extLst>
          </p:cNvPr>
          <p:cNvSpPr>
            <a:spLocks noGrp="1"/>
          </p:cNvSpPr>
          <p:nvPr>
            <p:ph type="title"/>
          </p:nvPr>
        </p:nvSpPr>
        <p:spPr/>
        <p:txBody>
          <a:bodyPr/>
          <a:lstStyle/>
          <a:p>
            <a:r>
              <a:rPr lang="es-ES_tradnl" dirty="0"/>
              <a:t>Introducción</a:t>
            </a:r>
          </a:p>
        </p:txBody>
      </p:sp>
      <p:sp>
        <p:nvSpPr>
          <p:cNvPr id="4" name="Date Placeholder 3">
            <a:extLst>
              <a:ext uri="{FF2B5EF4-FFF2-40B4-BE49-F238E27FC236}">
                <a16:creationId xmlns:a16="http://schemas.microsoft.com/office/drawing/2014/main" id="{EF17BBF1-AC8D-3A78-64FF-54478CE620DF}"/>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F173388B-E83D-2A28-E045-91F174C28FE6}"/>
              </a:ext>
            </a:extLst>
          </p:cNvPr>
          <p:cNvSpPr>
            <a:spLocks noGrp="1"/>
          </p:cNvSpPr>
          <p:nvPr>
            <p:ph type="sldNum" sz="quarter" idx="12"/>
          </p:nvPr>
        </p:nvSpPr>
        <p:spPr/>
        <p:txBody>
          <a:bodyPr/>
          <a:lstStyle/>
          <a:p>
            <a:fld id="{86187285-8FD8-0B42-9EF1-8B032D8EAAB8}" type="slidenum">
              <a:rPr lang="es-ES_tradnl" smtClean="0"/>
              <a:t>4</a:t>
            </a:fld>
            <a:endParaRPr lang="es-ES_tradnl" dirty="0"/>
          </a:p>
        </p:txBody>
      </p:sp>
      <p:pic>
        <p:nvPicPr>
          <p:cNvPr id="9" name="Picture 8">
            <a:extLst>
              <a:ext uri="{FF2B5EF4-FFF2-40B4-BE49-F238E27FC236}">
                <a16:creationId xmlns:a16="http://schemas.microsoft.com/office/drawing/2014/main" id="{C67B5B21-7096-B52D-BB8B-5DC67A6F0D88}"/>
              </a:ext>
            </a:extLst>
          </p:cNvPr>
          <p:cNvPicPr>
            <a:picLocks noChangeAspect="1"/>
          </p:cNvPicPr>
          <p:nvPr/>
        </p:nvPicPr>
        <p:blipFill>
          <a:blip r:embed="rId3"/>
          <a:stretch>
            <a:fillRect/>
          </a:stretch>
        </p:blipFill>
        <p:spPr>
          <a:xfrm>
            <a:off x="421480" y="2278174"/>
            <a:ext cx="5116239" cy="2063133"/>
          </a:xfrm>
          <a:prstGeom prst="rect">
            <a:avLst/>
          </a:prstGeom>
        </p:spPr>
      </p:pic>
      <p:pic>
        <p:nvPicPr>
          <p:cNvPr id="11" name="Picture 10">
            <a:extLst>
              <a:ext uri="{FF2B5EF4-FFF2-40B4-BE49-F238E27FC236}">
                <a16:creationId xmlns:a16="http://schemas.microsoft.com/office/drawing/2014/main" id="{5B477C20-3C68-FE8D-7A69-97E1C5636CEB}"/>
              </a:ext>
            </a:extLst>
          </p:cNvPr>
          <p:cNvPicPr>
            <a:picLocks noChangeAspect="1"/>
          </p:cNvPicPr>
          <p:nvPr/>
        </p:nvPicPr>
        <p:blipFill>
          <a:blip r:embed="rId4"/>
          <a:stretch>
            <a:fillRect/>
          </a:stretch>
        </p:blipFill>
        <p:spPr>
          <a:xfrm>
            <a:off x="6095998" y="2166661"/>
            <a:ext cx="5116239" cy="2286160"/>
          </a:xfrm>
          <a:prstGeom prst="rect">
            <a:avLst/>
          </a:prstGeom>
        </p:spPr>
      </p:pic>
      <p:grpSp>
        <p:nvGrpSpPr>
          <p:cNvPr id="14" name="Group 13">
            <a:extLst>
              <a:ext uri="{FF2B5EF4-FFF2-40B4-BE49-F238E27FC236}">
                <a16:creationId xmlns:a16="http://schemas.microsoft.com/office/drawing/2014/main" id="{F4D50A80-D4FF-48A2-195D-AF05BA1EB5BB}"/>
              </a:ext>
            </a:extLst>
          </p:cNvPr>
          <p:cNvGrpSpPr/>
          <p:nvPr/>
        </p:nvGrpSpPr>
        <p:grpSpPr>
          <a:xfrm>
            <a:off x="421480" y="1681728"/>
            <a:ext cx="2057951" cy="408276"/>
            <a:chOff x="675146" y="2917217"/>
            <a:chExt cx="11156918" cy="1443767"/>
          </a:xfrm>
        </p:grpSpPr>
        <p:sp>
          <p:nvSpPr>
            <p:cNvPr id="15" name="Rectangle: Rounded Corners 14">
              <a:extLst>
                <a:ext uri="{FF2B5EF4-FFF2-40B4-BE49-F238E27FC236}">
                  <a16:creationId xmlns:a16="http://schemas.microsoft.com/office/drawing/2014/main" id="{58F703E0-857D-AF3B-D5B1-D4EDADF1AEDF}"/>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828A80E-2089-6329-FEFE-9FC785F05B67}"/>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7" name="Content Placeholder 5">
            <a:extLst>
              <a:ext uri="{FF2B5EF4-FFF2-40B4-BE49-F238E27FC236}">
                <a16:creationId xmlns:a16="http://schemas.microsoft.com/office/drawing/2014/main" id="{3210F54C-43CC-26E9-811B-09E70A44CBFF}"/>
              </a:ext>
            </a:extLst>
          </p:cNvPr>
          <p:cNvSpPr txBox="1">
            <a:spLocks/>
          </p:cNvSpPr>
          <p:nvPr/>
        </p:nvSpPr>
        <p:spPr>
          <a:xfrm>
            <a:off x="741485" y="1656736"/>
            <a:ext cx="1607855"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b="1" dirty="0">
                <a:solidFill>
                  <a:schemeClr val="bg1"/>
                </a:solidFill>
              </a:rPr>
              <a:t>Lenguaje C</a:t>
            </a:r>
            <a:endParaRPr lang="es-ES_tradnl" sz="1800" b="1" dirty="0">
              <a:solidFill>
                <a:schemeClr val="bg1"/>
              </a:solidFill>
            </a:endParaRPr>
          </a:p>
        </p:txBody>
      </p:sp>
      <p:grpSp>
        <p:nvGrpSpPr>
          <p:cNvPr id="18" name="Group 17">
            <a:extLst>
              <a:ext uri="{FF2B5EF4-FFF2-40B4-BE49-F238E27FC236}">
                <a16:creationId xmlns:a16="http://schemas.microsoft.com/office/drawing/2014/main" id="{DB9449A9-3827-56D2-82A6-3F4081A71BE3}"/>
              </a:ext>
            </a:extLst>
          </p:cNvPr>
          <p:cNvGrpSpPr/>
          <p:nvPr/>
        </p:nvGrpSpPr>
        <p:grpSpPr>
          <a:xfrm>
            <a:off x="6048703" y="1680786"/>
            <a:ext cx="2057951" cy="408276"/>
            <a:chOff x="675146" y="2917217"/>
            <a:chExt cx="11156918" cy="1443767"/>
          </a:xfrm>
        </p:grpSpPr>
        <p:sp>
          <p:nvSpPr>
            <p:cNvPr id="19" name="Rectangle: Rounded Corners 18">
              <a:extLst>
                <a:ext uri="{FF2B5EF4-FFF2-40B4-BE49-F238E27FC236}">
                  <a16:creationId xmlns:a16="http://schemas.microsoft.com/office/drawing/2014/main" id="{AD2C9783-98D2-8CEC-FF4D-05994EBA6351}"/>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DB7D86B-6672-BB9A-68BA-7D945674FBDB}"/>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1" name="Content Placeholder 5">
            <a:extLst>
              <a:ext uri="{FF2B5EF4-FFF2-40B4-BE49-F238E27FC236}">
                <a16:creationId xmlns:a16="http://schemas.microsoft.com/office/drawing/2014/main" id="{11FBB83C-2406-099E-1C88-0A41CDB6DDA9}"/>
              </a:ext>
            </a:extLst>
          </p:cNvPr>
          <p:cNvSpPr txBox="1">
            <a:spLocks/>
          </p:cNvSpPr>
          <p:nvPr/>
        </p:nvSpPr>
        <p:spPr>
          <a:xfrm>
            <a:off x="6268915" y="1655794"/>
            <a:ext cx="1823669"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b="1" dirty="0">
                <a:solidFill>
                  <a:schemeClr val="bg1"/>
                </a:solidFill>
              </a:rPr>
              <a:t>Lenguaje</a:t>
            </a:r>
            <a:r>
              <a:rPr lang="es-MX" sz="1800" dirty="0">
                <a:solidFill>
                  <a:schemeClr val="bg1"/>
                </a:solidFill>
              </a:rPr>
              <a:t> C++</a:t>
            </a:r>
            <a:endParaRPr lang="es-ES_tradnl" sz="1800" dirty="0">
              <a:solidFill>
                <a:schemeClr val="bg1"/>
              </a:solidFill>
            </a:endParaRPr>
          </a:p>
        </p:txBody>
      </p:sp>
      <p:sp>
        <p:nvSpPr>
          <p:cNvPr id="22" name="TextBox 21">
            <a:extLst>
              <a:ext uri="{FF2B5EF4-FFF2-40B4-BE49-F238E27FC236}">
                <a16:creationId xmlns:a16="http://schemas.microsoft.com/office/drawing/2014/main" id="{C7513E62-F56A-69FF-75E8-0E92FC01285B}"/>
              </a:ext>
            </a:extLst>
          </p:cNvPr>
          <p:cNvSpPr txBox="1"/>
          <p:nvPr/>
        </p:nvSpPr>
        <p:spPr>
          <a:xfrm>
            <a:off x="436326" y="4592438"/>
            <a:ext cx="5101393" cy="954107"/>
          </a:xfrm>
          <a:prstGeom prst="rect">
            <a:avLst/>
          </a:prstGeom>
          <a:noFill/>
        </p:spPr>
        <p:txBody>
          <a:bodyPr wrap="square" rtlCol="0">
            <a:spAutoFit/>
          </a:bodyPr>
          <a:lstStyle/>
          <a:p>
            <a:pPr algn="just"/>
            <a:r>
              <a:rPr lang="es-MX" sz="1400" dirty="0"/>
              <a:t>C es un lenguaje de programación de alto nivel, procedimental y de propósito general que se utiliza en el desarrollo de software y aplicaciones informáticas, programación de sistemas, desarrollo web, etc.</a:t>
            </a:r>
            <a:endParaRPr lang="en-US" sz="1400" dirty="0"/>
          </a:p>
        </p:txBody>
      </p:sp>
      <p:sp>
        <p:nvSpPr>
          <p:cNvPr id="23" name="TextBox 22">
            <a:extLst>
              <a:ext uri="{FF2B5EF4-FFF2-40B4-BE49-F238E27FC236}">
                <a16:creationId xmlns:a16="http://schemas.microsoft.com/office/drawing/2014/main" id="{BCAECFBF-4889-9D71-4409-3246E0B5AA3C}"/>
              </a:ext>
            </a:extLst>
          </p:cNvPr>
          <p:cNvSpPr txBox="1"/>
          <p:nvPr/>
        </p:nvSpPr>
        <p:spPr>
          <a:xfrm>
            <a:off x="6095998" y="4592438"/>
            <a:ext cx="5659675" cy="1169551"/>
          </a:xfrm>
          <a:prstGeom prst="rect">
            <a:avLst/>
          </a:prstGeom>
          <a:noFill/>
        </p:spPr>
        <p:txBody>
          <a:bodyPr wrap="square" rtlCol="0">
            <a:spAutoFit/>
          </a:bodyPr>
          <a:lstStyle/>
          <a:p>
            <a:pPr algn="just"/>
            <a:r>
              <a:rPr lang="es-MX" sz="1400" dirty="0"/>
              <a:t>C++ es un lenguaje de programación multiplataforma muy popular utilizado para crear aplicaciones y software de alto rendimiento, como sistemas operativos. Desarrollado por Bjarne Stroustrup como extensión del lenguaje C. C++ ofrece un alto nivel de control sobre los recursos del sistema y la memoria.</a:t>
            </a:r>
            <a:endParaRPr lang="en-US" sz="1400" dirty="0"/>
          </a:p>
        </p:txBody>
      </p:sp>
    </p:spTree>
    <p:extLst>
      <p:ext uri="{BB962C8B-B14F-4D97-AF65-F5344CB8AC3E}">
        <p14:creationId xmlns:p14="http://schemas.microsoft.com/office/powerpoint/2010/main" val="303940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1808-100C-D40B-7A1A-8AFFF3E7DD20}"/>
              </a:ext>
            </a:extLst>
          </p:cNvPr>
          <p:cNvSpPr>
            <a:spLocks noGrp="1"/>
          </p:cNvSpPr>
          <p:nvPr>
            <p:ph type="title"/>
          </p:nvPr>
        </p:nvSpPr>
        <p:spPr/>
        <p:txBody>
          <a:bodyPr/>
          <a:lstStyle/>
          <a:p>
            <a:r>
              <a:rPr lang="es-ES_tradnl" dirty="0"/>
              <a:t>Introducción</a:t>
            </a:r>
          </a:p>
        </p:txBody>
      </p:sp>
      <p:sp>
        <p:nvSpPr>
          <p:cNvPr id="3" name="Content Placeholder 2">
            <a:extLst>
              <a:ext uri="{FF2B5EF4-FFF2-40B4-BE49-F238E27FC236}">
                <a16:creationId xmlns:a16="http://schemas.microsoft.com/office/drawing/2014/main" id="{AEDE1D1E-850B-E53A-80D9-AA8798158058}"/>
              </a:ext>
            </a:extLst>
          </p:cNvPr>
          <p:cNvSpPr>
            <a:spLocks noGrp="1"/>
          </p:cNvSpPr>
          <p:nvPr>
            <p:ph idx="1"/>
          </p:nvPr>
        </p:nvSpPr>
        <p:spPr>
          <a:xfrm>
            <a:off x="468749" y="2485950"/>
            <a:ext cx="4145076" cy="807587"/>
          </a:xfrm>
        </p:spPr>
        <p:txBody>
          <a:bodyPr>
            <a:normAutofit fontScale="92500"/>
          </a:bodyPr>
          <a:lstStyle/>
          <a:p>
            <a:pPr marL="0" indent="0" algn="just">
              <a:buNone/>
            </a:pPr>
            <a:r>
              <a:rPr lang="es-ES_tradnl" sz="1600" dirty="0"/>
              <a:t>Son herramientas que ofrecen funciones que se utilizan en los códigos de programación para realizar aplicaciones en específico. </a:t>
            </a:r>
          </a:p>
          <a:p>
            <a:pPr marL="0" indent="0" algn="just">
              <a:buNone/>
            </a:pPr>
            <a:endParaRPr lang="es-ES_tradnl" sz="1600" dirty="0"/>
          </a:p>
          <a:p>
            <a:pPr marL="0" indent="0" algn="just">
              <a:buNone/>
            </a:pPr>
            <a:endParaRPr lang="es-ES_tradnl" sz="1600" dirty="0"/>
          </a:p>
        </p:txBody>
      </p:sp>
      <p:sp>
        <p:nvSpPr>
          <p:cNvPr id="4" name="Date Placeholder 3">
            <a:extLst>
              <a:ext uri="{FF2B5EF4-FFF2-40B4-BE49-F238E27FC236}">
                <a16:creationId xmlns:a16="http://schemas.microsoft.com/office/drawing/2014/main" id="{EF17BBF1-AC8D-3A78-64FF-54478CE620DF}"/>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F173388B-E83D-2A28-E045-91F174C28FE6}"/>
              </a:ext>
            </a:extLst>
          </p:cNvPr>
          <p:cNvSpPr>
            <a:spLocks noGrp="1"/>
          </p:cNvSpPr>
          <p:nvPr>
            <p:ph type="sldNum" sz="quarter" idx="12"/>
          </p:nvPr>
        </p:nvSpPr>
        <p:spPr/>
        <p:txBody>
          <a:bodyPr/>
          <a:lstStyle/>
          <a:p>
            <a:fld id="{86187285-8FD8-0B42-9EF1-8B032D8EAAB8}" type="slidenum">
              <a:rPr lang="es-ES_tradnl" smtClean="0"/>
              <a:t>5</a:t>
            </a:fld>
            <a:endParaRPr lang="es-ES_tradnl" dirty="0"/>
          </a:p>
        </p:txBody>
      </p:sp>
      <p:sp>
        <p:nvSpPr>
          <p:cNvPr id="6" name="Content Placeholder 2">
            <a:extLst>
              <a:ext uri="{FF2B5EF4-FFF2-40B4-BE49-F238E27FC236}">
                <a16:creationId xmlns:a16="http://schemas.microsoft.com/office/drawing/2014/main" id="{FDD34902-F5BD-6E55-122C-DF169CBBBADB}"/>
              </a:ext>
            </a:extLst>
          </p:cNvPr>
          <p:cNvSpPr txBox="1">
            <a:spLocks/>
          </p:cNvSpPr>
          <p:nvPr/>
        </p:nvSpPr>
        <p:spPr>
          <a:xfrm>
            <a:off x="4822879" y="1762725"/>
            <a:ext cx="2823496" cy="2415142"/>
          </a:xfrm>
          <a:prstGeom prst="rect">
            <a:avLst/>
          </a:prstGeom>
        </p:spPr>
        <p:txBody>
          <a:bodyPr vert="horz" lIns="91440" tIns="45720" rIns="91440" bIns="45720" numCol="2" rtlCol="0">
            <a:normAutofit fontScale="92500" lnSpcReduction="10000"/>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s-ES_tradnl" sz="1400" dirty="0" err="1"/>
              <a:t>semaphore</a:t>
            </a:r>
            <a:endParaRPr lang="es-ES_tradnl" sz="1400" dirty="0"/>
          </a:p>
          <a:p>
            <a:pPr>
              <a:lnSpc>
                <a:spcPct val="150000"/>
              </a:lnSpc>
            </a:pPr>
            <a:r>
              <a:rPr lang="es-ES_tradnl" sz="1400" dirty="0" err="1"/>
              <a:t>thread</a:t>
            </a:r>
            <a:endParaRPr lang="es-ES_tradnl" sz="1400" dirty="0"/>
          </a:p>
          <a:p>
            <a:pPr>
              <a:lnSpc>
                <a:spcPct val="150000"/>
              </a:lnSpc>
            </a:pPr>
            <a:r>
              <a:rPr lang="es-ES_tradnl" sz="1400" dirty="0" err="1"/>
              <a:t>chrono</a:t>
            </a:r>
            <a:endParaRPr lang="es-ES_tradnl" sz="1400" dirty="0"/>
          </a:p>
          <a:p>
            <a:pPr>
              <a:lnSpc>
                <a:spcPct val="150000"/>
              </a:lnSpc>
            </a:pPr>
            <a:r>
              <a:rPr lang="es-ES_tradnl" sz="1400" dirty="0"/>
              <a:t>iostream</a:t>
            </a:r>
          </a:p>
          <a:p>
            <a:pPr>
              <a:lnSpc>
                <a:spcPct val="150000"/>
              </a:lnSpc>
            </a:pPr>
            <a:r>
              <a:rPr lang="es-ES_tradnl" sz="1400" dirty="0" err="1"/>
              <a:t>cstdio</a:t>
            </a:r>
            <a:endParaRPr lang="es-ES_tradnl" sz="1400" dirty="0"/>
          </a:p>
          <a:p>
            <a:pPr>
              <a:lnSpc>
                <a:spcPct val="150000"/>
              </a:lnSpc>
            </a:pPr>
            <a:r>
              <a:rPr lang="es-ES_tradnl" sz="1400" dirty="0" err="1"/>
              <a:t>cstdlib</a:t>
            </a:r>
            <a:endParaRPr lang="es-ES_tradnl" sz="1400" dirty="0"/>
          </a:p>
          <a:p>
            <a:pPr>
              <a:lnSpc>
                <a:spcPct val="150000"/>
              </a:lnSpc>
            </a:pPr>
            <a:r>
              <a:rPr lang="es-ES_tradnl" sz="1400" dirty="0" err="1"/>
              <a:t>ctime</a:t>
            </a:r>
            <a:endParaRPr lang="es-ES_tradnl" sz="1400" dirty="0"/>
          </a:p>
          <a:p>
            <a:pPr>
              <a:lnSpc>
                <a:spcPct val="150000"/>
              </a:lnSpc>
            </a:pPr>
            <a:r>
              <a:rPr lang="es-ES_tradnl" sz="1400" dirty="0" err="1"/>
              <a:t>fstream</a:t>
            </a:r>
            <a:endParaRPr lang="es-ES_tradnl" sz="1400" dirty="0"/>
          </a:p>
          <a:p>
            <a:pPr>
              <a:lnSpc>
                <a:spcPct val="150000"/>
              </a:lnSpc>
            </a:pPr>
            <a:r>
              <a:rPr lang="es-ES_tradnl" sz="1400" dirty="0" err="1"/>
              <a:t>string</a:t>
            </a:r>
            <a:endParaRPr lang="es-ES_tradnl" sz="1400" dirty="0"/>
          </a:p>
          <a:p>
            <a:pPr>
              <a:lnSpc>
                <a:spcPct val="150000"/>
              </a:lnSpc>
            </a:pPr>
            <a:r>
              <a:rPr lang="es-ES_tradnl" sz="1400" dirty="0"/>
              <a:t>vector</a:t>
            </a:r>
          </a:p>
          <a:p>
            <a:pPr>
              <a:lnSpc>
                <a:spcPct val="150000"/>
              </a:lnSpc>
            </a:pPr>
            <a:r>
              <a:rPr lang="es-ES_tradnl" sz="1400" dirty="0" err="1"/>
              <a:t>cerrno</a:t>
            </a:r>
            <a:endParaRPr lang="es-ES_tradnl" sz="1400" dirty="0"/>
          </a:p>
          <a:p>
            <a:pPr>
              <a:lnSpc>
                <a:spcPct val="150000"/>
              </a:lnSpc>
            </a:pPr>
            <a:r>
              <a:rPr lang="es-ES_tradnl" sz="1400" dirty="0" err="1"/>
              <a:t>sstream</a:t>
            </a:r>
            <a:endParaRPr lang="es-ES_tradnl" sz="1400" dirty="0"/>
          </a:p>
        </p:txBody>
      </p:sp>
      <p:grpSp>
        <p:nvGrpSpPr>
          <p:cNvPr id="7" name="Group 6">
            <a:extLst>
              <a:ext uri="{FF2B5EF4-FFF2-40B4-BE49-F238E27FC236}">
                <a16:creationId xmlns:a16="http://schemas.microsoft.com/office/drawing/2014/main" id="{6C4F5883-6AFC-A78C-10C7-CF1472B42529}"/>
              </a:ext>
            </a:extLst>
          </p:cNvPr>
          <p:cNvGrpSpPr/>
          <p:nvPr/>
        </p:nvGrpSpPr>
        <p:grpSpPr>
          <a:xfrm>
            <a:off x="555284" y="1788455"/>
            <a:ext cx="3945036" cy="408276"/>
            <a:chOff x="675146" y="2917217"/>
            <a:chExt cx="11156918" cy="1443767"/>
          </a:xfrm>
        </p:grpSpPr>
        <p:sp>
          <p:nvSpPr>
            <p:cNvPr id="8" name="Rectangle: Rounded Corners 7">
              <a:extLst>
                <a:ext uri="{FF2B5EF4-FFF2-40B4-BE49-F238E27FC236}">
                  <a16:creationId xmlns:a16="http://schemas.microsoft.com/office/drawing/2014/main" id="{CBF6811E-5097-5E52-8FDB-EBCB9A74C89E}"/>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2B075F6-1009-635D-F1AE-028ACCB07EB3}"/>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 name="Content Placeholder 5">
            <a:extLst>
              <a:ext uri="{FF2B5EF4-FFF2-40B4-BE49-F238E27FC236}">
                <a16:creationId xmlns:a16="http://schemas.microsoft.com/office/drawing/2014/main" id="{C00AE64B-D3EA-64C2-A720-AEB0AA752A0B}"/>
              </a:ext>
            </a:extLst>
          </p:cNvPr>
          <p:cNvSpPr txBox="1">
            <a:spLocks/>
          </p:cNvSpPr>
          <p:nvPr/>
        </p:nvSpPr>
        <p:spPr>
          <a:xfrm>
            <a:off x="775495" y="1763463"/>
            <a:ext cx="446100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dirty="0">
                <a:solidFill>
                  <a:schemeClr val="bg1"/>
                </a:solidFill>
              </a:rPr>
              <a:t>Librerías del lenguaje C++</a:t>
            </a:r>
            <a:endParaRPr lang="es-ES_tradnl" sz="1800" dirty="0">
              <a:solidFill>
                <a:schemeClr val="bg1"/>
              </a:solidFill>
            </a:endParaRPr>
          </a:p>
        </p:txBody>
      </p:sp>
      <p:grpSp>
        <p:nvGrpSpPr>
          <p:cNvPr id="11" name="Group 10">
            <a:extLst>
              <a:ext uri="{FF2B5EF4-FFF2-40B4-BE49-F238E27FC236}">
                <a16:creationId xmlns:a16="http://schemas.microsoft.com/office/drawing/2014/main" id="{8C6AA849-F8AA-C370-2E9C-A4F47DAD5817}"/>
              </a:ext>
            </a:extLst>
          </p:cNvPr>
          <p:cNvGrpSpPr/>
          <p:nvPr/>
        </p:nvGrpSpPr>
        <p:grpSpPr>
          <a:xfrm>
            <a:off x="601533" y="4255419"/>
            <a:ext cx="3945036" cy="408276"/>
            <a:chOff x="675146" y="2917217"/>
            <a:chExt cx="11156918" cy="1443767"/>
          </a:xfrm>
        </p:grpSpPr>
        <p:sp>
          <p:nvSpPr>
            <p:cNvPr id="12" name="Rectangle: Rounded Corners 11">
              <a:extLst>
                <a:ext uri="{FF2B5EF4-FFF2-40B4-BE49-F238E27FC236}">
                  <a16:creationId xmlns:a16="http://schemas.microsoft.com/office/drawing/2014/main" id="{7C72B209-49D1-387B-E945-53AE93973F9D}"/>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350623F-ED9B-3CA2-9823-9DEC430CC565}"/>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 name="Content Placeholder 5">
            <a:extLst>
              <a:ext uri="{FF2B5EF4-FFF2-40B4-BE49-F238E27FC236}">
                <a16:creationId xmlns:a16="http://schemas.microsoft.com/office/drawing/2014/main" id="{AF655E01-D2A8-7308-2DA0-69E96CE6EBBB}"/>
              </a:ext>
            </a:extLst>
          </p:cNvPr>
          <p:cNvSpPr txBox="1">
            <a:spLocks/>
          </p:cNvSpPr>
          <p:nvPr/>
        </p:nvSpPr>
        <p:spPr>
          <a:xfrm>
            <a:off x="821744" y="4230427"/>
            <a:ext cx="446100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dirty="0">
                <a:solidFill>
                  <a:schemeClr val="bg1"/>
                </a:solidFill>
              </a:rPr>
              <a:t>Aplicaciones de programación</a:t>
            </a:r>
            <a:endParaRPr lang="es-ES_tradnl" sz="1800" dirty="0">
              <a:solidFill>
                <a:schemeClr val="bg1"/>
              </a:solidFill>
            </a:endParaRPr>
          </a:p>
        </p:txBody>
      </p:sp>
      <p:grpSp>
        <p:nvGrpSpPr>
          <p:cNvPr id="15" name="Group 14">
            <a:extLst>
              <a:ext uri="{FF2B5EF4-FFF2-40B4-BE49-F238E27FC236}">
                <a16:creationId xmlns:a16="http://schemas.microsoft.com/office/drawing/2014/main" id="{F06CB383-F9F3-A2EA-1424-B336DE17742D}"/>
              </a:ext>
            </a:extLst>
          </p:cNvPr>
          <p:cNvGrpSpPr/>
          <p:nvPr/>
        </p:nvGrpSpPr>
        <p:grpSpPr>
          <a:xfrm>
            <a:off x="9007010" y="2136003"/>
            <a:ext cx="1484136" cy="408276"/>
            <a:chOff x="675146" y="2917217"/>
            <a:chExt cx="11156918" cy="1443767"/>
          </a:xfrm>
        </p:grpSpPr>
        <p:sp>
          <p:nvSpPr>
            <p:cNvPr id="16" name="Rectangle: Rounded Corners 15">
              <a:extLst>
                <a:ext uri="{FF2B5EF4-FFF2-40B4-BE49-F238E27FC236}">
                  <a16:creationId xmlns:a16="http://schemas.microsoft.com/office/drawing/2014/main" id="{78FA46B5-D630-ED4B-CE5A-11D8F8B0CF9F}"/>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6D868A8E-5CB5-4764-2C4E-B125823716DE}"/>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 name="Content Placeholder 5">
            <a:extLst>
              <a:ext uri="{FF2B5EF4-FFF2-40B4-BE49-F238E27FC236}">
                <a16:creationId xmlns:a16="http://schemas.microsoft.com/office/drawing/2014/main" id="{0D63724C-C209-D6EC-3193-C7858D24C998}"/>
              </a:ext>
            </a:extLst>
          </p:cNvPr>
          <p:cNvSpPr txBox="1">
            <a:spLocks/>
          </p:cNvSpPr>
          <p:nvPr/>
        </p:nvSpPr>
        <p:spPr>
          <a:xfrm>
            <a:off x="9247769" y="2149418"/>
            <a:ext cx="1678245"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600" dirty="0" err="1">
                <a:solidFill>
                  <a:schemeClr val="bg1"/>
                </a:solidFill>
              </a:rPr>
              <a:t>WiringPi</a:t>
            </a:r>
            <a:endParaRPr lang="es-ES_tradnl" sz="1600" dirty="0">
              <a:solidFill>
                <a:schemeClr val="bg1"/>
              </a:solidFill>
            </a:endParaRPr>
          </a:p>
        </p:txBody>
      </p:sp>
      <p:sp>
        <p:nvSpPr>
          <p:cNvPr id="20" name="TextBox 19">
            <a:extLst>
              <a:ext uri="{FF2B5EF4-FFF2-40B4-BE49-F238E27FC236}">
                <a16:creationId xmlns:a16="http://schemas.microsoft.com/office/drawing/2014/main" id="{98693C64-76F2-EFF1-3AE4-184B3B1CF91C}"/>
              </a:ext>
            </a:extLst>
          </p:cNvPr>
          <p:cNvSpPr txBox="1"/>
          <p:nvPr/>
        </p:nvSpPr>
        <p:spPr>
          <a:xfrm>
            <a:off x="601533" y="4886871"/>
            <a:ext cx="3646638" cy="1354217"/>
          </a:xfrm>
          <a:prstGeom prst="rect">
            <a:avLst/>
          </a:prstGeom>
          <a:noFill/>
        </p:spPr>
        <p:txBody>
          <a:bodyPr wrap="square">
            <a:spAutoFit/>
          </a:bodyPr>
          <a:lstStyle/>
          <a:p>
            <a:pPr marL="285750" indent="-285750">
              <a:buFont typeface="Arial" panose="020B0604020202020204" pitchFamily="34" charset="0"/>
              <a:buChar char="•"/>
            </a:pPr>
            <a:r>
              <a:rPr lang="es-ES_tradnl" sz="1600" dirty="0"/>
              <a:t>Multihilos y multiprocesos</a:t>
            </a:r>
          </a:p>
          <a:p>
            <a:pPr marL="285750" indent="-285750">
              <a:buFont typeface="Arial" panose="020B0604020202020204" pitchFamily="34" charset="0"/>
              <a:buChar char="•"/>
            </a:pPr>
            <a:r>
              <a:rPr lang="es-ES_tradnl" sz="1600" dirty="0"/>
              <a:t>Algoritmos de escalonamiento</a:t>
            </a:r>
          </a:p>
          <a:p>
            <a:pPr marL="285750" indent="-285750">
              <a:buFont typeface="Arial" panose="020B0604020202020204" pitchFamily="34" charset="0"/>
              <a:buChar char="•"/>
            </a:pPr>
            <a:r>
              <a:rPr lang="es-ES_tradnl" sz="1600" dirty="0"/>
              <a:t>Comunicación Interprocesos</a:t>
            </a:r>
          </a:p>
          <a:p>
            <a:pPr marL="285750" indent="-285750">
              <a:buFont typeface="Arial" panose="020B0604020202020204" pitchFamily="34" charset="0"/>
              <a:buChar char="•"/>
            </a:pPr>
            <a:r>
              <a:rPr lang="es-ES_tradnl" sz="1600" dirty="0"/>
              <a:t>Protocolos de Red</a:t>
            </a:r>
          </a:p>
          <a:p>
            <a:pPr marL="285750" indent="-285750">
              <a:buFont typeface="Arial" panose="020B0604020202020204" pitchFamily="34" charset="0"/>
              <a:buChar char="•"/>
            </a:pPr>
            <a:endParaRPr lang="es-ES_tradnl" sz="1600" dirty="0"/>
          </a:p>
        </p:txBody>
      </p:sp>
      <p:pic>
        <p:nvPicPr>
          <p:cNvPr id="19" name="Picture 18">
            <a:extLst>
              <a:ext uri="{FF2B5EF4-FFF2-40B4-BE49-F238E27FC236}">
                <a16:creationId xmlns:a16="http://schemas.microsoft.com/office/drawing/2014/main" id="{BCFA5110-20BC-A258-32E5-3D64189F5174}"/>
              </a:ext>
            </a:extLst>
          </p:cNvPr>
          <p:cNvPicPr>
            <a:picLocks noChangeAspect="1"/>
          </p:cNvPicPr>
          <p:nvPr/>
        </p:nvPicPr>
        <p:blipFill>
          <a:blip r:embed="rId3"/>
          <a:stretch>
            <a:fillRect/>
          </a:stretch>
        </p:blipFill>
        <p:spPr>
          <a:xfrm>
            <a:off x="7656522" y="2776541"/>
            <a:ext cx="4193761" cy="2824103"/>
          </a:xfrm>
          <a:prstGeom prst="rect">
            <a:avLst/>
          </a:prstGeom>
        </p:spPr>
      </p:pic>
    </p:spTree>
    <p:extLst>
      <p:ext uri="{BB962C8B-B14F-4D97-AF65-F5344CB8AC3E}">
        <p14:creationId xmlns:p14="http://schemas.microsoft.com/office/powerpoint/2010/main" val="593552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1808-100C-D40B-7A1A-8AFFF3E7DD20}"/>
              </a:ext>
            </a:extLst>
          </p:cNvPr>
          <p:cNvSpPr>
            <a:spLocks noGrp="1"/>
          </p:cNvSpPr>
          <p:nvPr>
            <p:ph type="title"/>
          </p:nvPr>
        </p:nvSpPr>
        <p:spPr/>
        <p:txBody>
          <a:bodyPr/>
          <a:lstStyle/>
          <a:p>
            <a:r>
              <a:rPr lang="es-ES_tradnl" dirty="0"/>
              <a:t>Introducción</a:t>
            </a:r>
          </a:p>
        </p:txBody>
      </p:sp>
      <p:sp>
        <p:nvSpPr>
          <p:cNvPr id="3" name="Content Placeholder 2">
            <a:extLst>
              <a:ext uri="{FF2B5EF4-FFF2-40B4-BE49-F238E27FC236}">
                <a16:creationId xmlns:a16="http://schemas.microsoft.com/office/drawing/2014/main" id="{AEDE1D1E-850B-E53A-80D9-AA8798158058}"/>
              </a:ext>
            </a:extLst>
          </p:cNvPr>
          <p:cNvSpPr>
            <a:spLocks noGrp="1"/>
          </p:cNvSpPr>
          <p:nvPr>
            <p:ph idx="1"/>
          </p:nvPr>
        </p:nvSpPr>
        <p:spPr>
          <a:xfrm>
            <a:off x="299504" y="2336604"/>
            <a:ext cx="4665526" cy="2575462"/>
          </a:xfrm>
        </p:spPr>
        <p:txBody>
          <a:bodyPr>
            <a:normAutofit/>
          </a:bodyPr>
          <a:lstStyle/>
          <a:p>
            <a:pPr marL="0" indent="0" algn="just">
              <a:buNone/>
            </a:pPr>
            <a:r>
              <a:rPr lang="es-MX" sz="1500" dirty="0"/>
              <a:t>La idea de utilizar los sistemas embebidos es lograr desarrollar un pensamiento lógico y analítico al momento de trabajar con:</a:t>
            </a:r>
          </a:p>
          <a:p>
            <a:pPr algn="just"/>
            <a:r>
              <a:rPr lang="es-MX" sz="1500" dirty="0"/>
              <a:t>procesos múltiples</a:t>
            </a:r>
          </a:p>
          <a:p>
            <a:pPr algn="just"/>
            <a:r>
              <a:rPr lang="es-MX" sz="1500" dirty="0"/>
              <a:t>comunicación y sincronización entre procesos</a:t>
            </a:r>
          </a:p>
          <a:p>
            <a:pPr algn="just"/>
            <a:r>
              <a:rPr lang="es-MX" sz="1500" dirty="0"/>
              <a:t>interfaces con hardware y dispositivos periféricos</a:t>
            </a:r>
          </a:p>
          <a:p>
            <a:pPr algn="just"/>
            <a:r>
              <a:rPr lang="es-MX" sz="1500" dirty="0"/>
              <a:t>sensores, drivers, y comunicación de red. </a:t>
            </a:r>
          </a:p>
        </p:txBody>
      </p:sp>
      <p:sp>
        <p:nvSpPr>
          <p:cNvPr id="4" name="Date Placeholder 3">
            <a:extLst>
              <a:ext uri="{FF2B5EF4-FFF2-40B4-BE49-F238E27FC236}">
                <a16:creationId xmlns:a16="http://schemas.microsoft.com/office/drawing/2014/main" id="{EF17BBF1-AC8D-3A78-64FF-54478CE620DF}"/>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F173388B-E83D-2A28-E045-91F174C28FE6}"/>
              </a:ext>
            </a:extLst>
          </p:cNvPr>
          <p:cNvSpPr>
            <a:spLocks noGrp="1"/>
          </p:cNvSpPr>
          <p:nvPr>
            <p:ph type="sldNum" sz="quarter" idx="12"/>
          </p:nvPr>
        </p:nvSpPr>
        <p:spPr/>
        <p:txBody>
          <a:bodyPr/>
          <a:lstStyle/>
          <a:p>
            <a:fld id="{86187285-8FD8-0B42-9EF1-8B032D8EAAB8}" type="slidenum">
              <a:rPr lang="es-ES_tradnl" smtClean="0"/>
              <a:t>6</a:t>
            </a:fld>
            <a:endParaRPr lang="es-ES_tradnl" dirty="0"/>
          </a:p>
        </p:txBody>
      </p:sp>
      <p:grpSp>
        <p:nvGrpSpPr>
          <p:cNvPr id="7" name="Group 6">
            <a:extLst>
              <a:ext uri="{FF2B5EF4-FFF2-40B4-BE49-F238E27FC236}">
                <a16:creationId xmlns:a16="http://schemas.microsoft.com/office/drawing/2014/main" id="{6C4F5883-6AFC-A78C-10C7-CF1472B42529}"/>
              </a:ext>
            </a:extLst>
          </p:cNvPr>
          <p:cNvGrpSpPr/>
          <p:nvPr/>
        </p:nvGrpSpPr>
        <p:grpSpPr>
          <a:xfrm>
            <a:off x="555284" y="1788455"/>
            <a:ext cx="3945036" cy="408276"/>
            <a:chOff x="675146" y="2917217"/>
            <a:chExt cx="11156918" cy="1443767"/>
          </a:xfrm>
        </p:grpSpPr>
        <p:sp>
          <p:nvSpPr>
            <p:cNvPr id="8" name="Rectangle: Rounded Corners 7">
              <a:extLst>
                <a:ext uri="{FF2B5EF4-FFF2-40B4-BE49-F238E27FC236}">
                  <a16:creationId xmlns:a16="http://schemas.microsoft.com/office/drawing/2014/main" id="{CBF6811E-5097-5E52-8FDB-EBCB9A74C89E}"/>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2B075F6-1009-635D-F1AE-028ACCB07EB3}"/>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 name="Content Placeholder 5">
            <a:extLst>
              <a:ext uri="{FF2B5EF4-FFF2-40B4-BE49-F238E27FC236}">
                <a16:creationId xmlns:a16="http://schemas.microsoft.com/office/drawing/2014/main" id="{C00AE64B-D3EA-64C2-A720-AEB0AA752A0B}"/>
              </a:ext>
            </a:extLst>
          </p:cNvPr>
          <p:cNvSpPr txBox="1">
            <a:spLocks/>
          </p:cNvSpPr>
          <p:nvPr/>
        </p:nvSpPr>
        <p:spPr>
          <a:xfrm>
            <a:off x="775495" y="1763463"/>
            <a:ext cx="446100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dirty="0">
                <a:solidFill>
                  <a:schemeClr val="bg1"/>
                </a:solidFill>
              </a:rPr>
              <a:t>Curso de Digital 3</a:t>
            </a:r>
            <a:endParaRPr lang="es-ES_tradnl" sz="1800" dirty="0">
              <a:solidFill>
                <a:schemeClr val="bg1"/>
              </a:solidFill>
            </a:endParaRPr>
          </a:p>
        </p:txBody>
      </p:sp>
      <p:pic>
        <p:nvPicPr>
          <p:cNvPr id="20" name="Picture 19">
            <a:extLst>
              <a:ext uri="{FF2B5EF4-FFF2-40B4-BE49-F238E27FC236}">
                <a16:creationId xmlns:a16="http://schemas.microsoft.com/office/drawing/2014/main" id="{970952EA-22F4-7AF5-8C0C-229703CA22AB}"/>
              </a:ext>
            </a:extLst>
          </p:cNvPr>
          <p:cNvPicPr>
            <a:picLocks noChangeAspect="1"/>
          </p:cNvPicPr>
          <p:nvPr/>
        </p:nvPicPr>
        <p:blipFill rotWithShape="1">
          <a:blip r:embed="rId3">
            <a:clrChange>
              <a:clrFrom>
                <a:srgbClr val="FEFEFE"/>
              </a:clrFrom>
              <a:clrTo>
                <a:srgbClr val="FEFEFE">
                  <a:alpha val="0"/>
                </a:srgbClr>
              </a:clrTo>
            </a:clrChange>
          </a:blip>
          <a:srcRect l="5793" t="5571" r="5692" b="3520"/>
          <a:stretch/>
        </p:blipFill>
        <p:spPr>
          <a:xfrm>
            <a:off x="5429739" y="1620382"/>
            <a:ext cx="3322215" cy="4366314"/>
          </a:xfrm>
          <a:prstGeom prst="rect">
            <a:avLst/>
          </a:prstGeom>
        </p:spPr>
      </p:pic>
      <p:pic>
        <p:nvPicPr>
          <p:cNvPr id="22" name="Picture 21">
            <a:extLst>
              <a:ext uri="{FF2B5EF4-FFF2-40B4-BE49-F238E27FC236}">
                <a16:creationId xmlns:a16="http://schemas.microsoft.com/office/drawing/2014/main" id="{F270CEE5-8B83-A74F-B01C-256606BA1727}"/>
              </a:ext>
            </a:extLst>
          </p:cNvPr>
          <p:cNvPicPr>
            <a:picLocks noChangeAspect="1"/>
          </p:cNvPicPr>
          <p:nvPr/>
        </p:nvPicPr>
        <p:blipFill>
          <a:blip r:embed="rId4"/>
          <a:stretch>
            <a:fillRect/>
          </a:stretch>
        </p:blipFill>
        <p:spPr>
          <a:xfrm>
            <a:off x="8810464" y="2560526"/>
            <a:ext cx="3057525" cy="2486025"/>
          </a:xfrm>
          <a:prstGeom prst="rect">
            <a:avLst/>
          </a:prstGeom>
        </p:spPr>
      </p:pic>
      <p:sp>
        <p:nvSpPr>
          <p:cNvPr id="11" name="TextBox 10">
            <a:extLst>
              <a:ext uri="{FF2B5EF4-FFF2-40B4-BE49-F238E27FC236}">
                <a16:creationId xmlns:a16="http://schemas.microsoft.com/office/drawing/2014/main" id="{9B99B76B-D77C-8640-CBCB-1E43EF831D60}"/>
              </a:ext>
            </a:extLst>
          </p:cNvPr>
          <p:cNvSpPr txBox="1"/>
          <p:nvPr/>
        </p:nvSpPr>
        <p:spPr>
          <a:xfrm>
            <a:off x="299504" y="4746900"/>
            <a:ext cx="4665526" cy="1239796"/>
          </a:xfrm>
          <a:prstGeom prst="rect">
            <a:avLst/>
          </a:prstGeom>
        </p:spPr>
        <p:txBody>
          <a:bodyPr vert="horz" lIns="91440" tIns="45720" rIns="91440" bIns="45720" rtlCol="0">
            <a:normAutofit/>
          </a:bodyPr>
          <a:lstStyle>
            <a:lvl1pPr indent="0" algn="just">
              <a:lnSpc>
                <a:spcPct val="90000"/>
              </a:lnSpc>
              <a:spcBef>
                <a:spcPts val="1000"/>
              </a:spcBef>
              <a:buFont typeface="Courier New" panose="02070309020205020404" pitchFamily="49" charset="0"/>
              <a:buNone/>
              <a:defRPr sz="1600">
                <a:latin typeface="Arial" panose="020B0604020202020204" pitchFamily="34" charset="0"/>
                <a:cs typeface="Arial" panose="020B0604020202020204" pitchFamily="34" charset="0"/>
              </a:defRPr>
            </a:lvl1pPr>
            <a:lvl2pPr marL="685800" indent="-228600">
              <a:lnSpc>
                <a:spcPct val="90000"/>
              </a:lnSpc>
              <a:spcBef>
                <a:spcPts val="500"/>
              </a:spcBef>
              <a:buFont typeface="Courier New" panose="02070309020205020404" pitchFamily="49" charset="0"/>
              <a:buChar char="o"/>
              <a:defRPr sz="2400">
                <a:latin typeface="Arial" panose="020B0604020202020204" pitchFamily="34" charset="0"/>
                <a:cs typeface="Arial" panose="020B0604020202020204" pitchFamily="34" charset="0"/>
              </a:defRPr>
            </a:lvl2pPr>
            <a:lvl3pPr marL="1143000" indent="-228600">
              <a:lnSpc>
                <a:spcPct val="90000"/>
              </a:lnSpc>
              <a:spcBef>
                <a:spcPts val="500"/>
              </a:spcBef>
              <a:buFont typeface="Courier New" panose="02070309020205020404" pitchFamily="49" charset="0"/>
              <a:buChar char="o"/>
              <a:defRPr sz="2000">
                <a:latin typeface="Arial" panose="020B0604020202020204" pitchFamily="34" charset="0"/>
                <a:cs typeface="Arial" panose="020B0604020202020204" pitchFamily="34" charset="0"/>
              </a:defRPr>
            </a:lvl3pPr>
            <a:lvl4pPr marL="1600200" indent="-228600">
              <a:lnSpc>
                <a:spcPct val="90000"/>
              </a:lnSpc>
              <a:spcBef>
                <a:spcPts val="500"/>
              </a:spcBef>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lnSpc>
                <a:spcPct val="90000"/>
              </a:lnSpc>
              <a:spcBef>
                <a:spcPts val="500"/>
              </a:spcBef>
              <a:buFont typeface="Courier New" panose="02070309020205020404" pitchFamily="49" charset="0"/>
              <a:buChar char="o"/>
              <a:defRPr>
                <a:latin typeface="Arial" panose="020B0604020202020204" pitchFamily="34" charset="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MX" dirty="0"/>
              <a:t>Todo este tipo de objetivos se han puesto en práctica utilizando Raspberry Pi y computadoras que utilizan el sistema operativo CentOS en el curso de Digital 3 de la Universidad del Valle de Guatemala.</a:t>
            </a:r>
            <a:endParaRPr lang="en-US" dirty="0"/>
          </a:p>
        </p:txBody>
      </p:sp>
    </p:spTree>
    <p:extLst>
      <p:ext uri="{BB962C8B-B14F-4D97-AF65-F5344CB8AC3E}">
        <p14:creationId xmlns:p14="http://schemas.microsoft.com/office/powerpoint/2010/main" val="164422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1808-100C-D40B-7A1A-8AFFF3E7DD20}"/>
              </a:ext>
            </a:extLst>
          </p:cNvPr>
          <p:cNvSpPr>
            <a:spLocks noGrp="1"/>
          </p:cNvSpPr>
          <p:nvPr>
            <p:ph type="title"/>
          </p:nvPr>
        </p:nvSpPr>
        <p:spPr/>
        <p:txBody>
          <a:bodyPr/>
          <a:lstStyle/>
          <a:p>
            <a:r>
              <a:rPr lang="es-ES_tradnl" dirty="0"/>
              <a:t>Introducción</a:t>
            </a:r>
          </a:p>
        </p:txBody>
      </p:sp>
      <p:sp>
        <p:nvSpPr>
          <p:cNvPr id="4" name="Date Placeholder 3">
            <a:extLst>
              <a:ext uri="{FF2B5EF4-FFF2-40B4-BE49-F238E27FC236}">
                <a16:creationId xmlns:a16="http://schemas.microsoft.com/office/drawing/2014/main" id="{EF17BBF1-AC8D-3A78-64FF-54478CE620DF}"/>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F173388B-E83D-2A28-E045-91F174C28FE6}"/>
              </a:ext>
            </a:extLst>
          </p:cNvPr>
          <p:cNvSpPr>
            <a:spLocks noGrp="1"/>
          </p:cNvSpPr>
          <p:nvPr>
            <p:ph type="sldNum" sz="quarter" idx="12"/>
          </p:nvPr>
        </p:nvSpPr>
        <p:spPr/>
        <p:txBody>
          <a:bodyPr/>
          <a:lstStyle/>
          <a:p>
            <a:fld id="{86187285-8FD8-0B42-9EF1-8B032D8EAAB8}" type="slidenum">
              <a:rPr lang="es-ES_tradnl" smtClean="0"/>
              <a:t>7</a:t>
            </a:fld>
            <a:endParaRPr lang="es-ES_tradnl" dirty="0"/>
          </a:p>
        </p:txBody>
      </p:sp>
      <p:grpSp>
        <p:nvGrpSpPr>
          <p:cNvPr id="7" name="Group 6">
            <a:extLst>
              <a:ext uri="{FF2B5EF4-FFF2-40B4-BE49-F238E27FC236}">
                <a16:creationId xmlns:a16="http://schemas.microsoft.com/office/drawing/2014/main" id="{6C4F5883-6AFC-A78C-10C7-CF1472B42529}"/>
              </a:ext>
            </a:extLst>
          </p:cNvPr>
          <p:cNvGrpSpPr/>
          <p:nvPr/>
        </p:nvGrpSpPr>
        <p:grpSpPr>
          <a:xfrm>
            <a:off x="4123482" y="1924520"/>
            <a:ext cx="3945036" cy="408276"/>
            <a:chOff x="675146" y="2917217"/>
            <a:chExt cx="11156918" cy="1443767"/>
          </a:xfrm>
        </p:grpSpPr>
        <p:sp>
          <p:nvSpPr>
            <p:cNvPr id="8" name="Rectangle: Rounded Corners 7">
              <a:extLst>
                <a:ext uri="{FF2B5EF4-FFF2-40B4-BE49-F238E27FC236}">
                  <a16:creationId xmlns:a16="http://schemas.microsoft.com/office/drawing/2014/main" id="{CBF6811E-5097-5E52-8FDB-EBCB9A74C89E}"/>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2B075F6-1009-635D-F1AE-028ACCB07EB3}"/>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 name="Content Placeholder 5">
            <a:extLst>
              <a:ext uri="{FF2B5EF4-FFF2-40B4-BE49-F238E27FC236}">
                <a16:creationId xmlns:a16="http://schemas.microsoft.com/office/drawing/2014/main" id="{C00AE64B-D3EA-64C2-A720-AEB0AA752A0B}"/>
              </a:ext>
            </a:extLst>
          </p:cNvPr>
          <p:cNvSpPr txBox="1">
            <a:spLocks/>
          </p:cNvSpPr>
          <p:nvPr/>
        </p:nvSpPr>
        <p:spPr>
          <a:xfrm>
            <a:off x="4343693" y="1899528"/>
            <a:ext cx="4461004"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dirty="0">
                <a:solidFill>
                  <a:schemeClr val="bg1"/>
                </a:solidFill>
              </a:rPr>
              <a:t>Uso general y alcance de C++</a:t>
            </a:r>
            <a:endParaRPr lang="es-ES_tradnl" sz="1800" dirty="0">
              <a:solidFill>
                <a:schemeClr val="bg1"/>
              </a:solidFill>
            </a:endParaRPr>
          </a:p>
        </p:txBody>
      </p:sp>
      <p:sp>
        <p:nvSpPr>
          <p:cNvPr id="12" name="Content Placeholder 2">
            <a:extLst>
              <a:ext uri="{FF2B5EF4-FFF2-40B4-BE49-F238E27FC236}">
                <a16:creationId xmlns:a16="http://schemas.microsoft.com/office/drawing/2014/main" id="{8ABDE3B2-A5FA-2791-E7D5-2AE5965C730C}"/>
              </a:ext>
            </a:extLst>
          </p:cNvPr>
          <p:cNvSpPr>
            <a:spLocks noGrp="1"/>
          </p:cNvSpPr>
          <p:nvPr>
            <p:ph idx="1"/>
          </p:nvPr>
        </p:nvSpPr>
        <p:spPr>
          <a:xfrm>
            <a:off x="3106341" y="2817450"/>
            <a:ext cx="6694022" cy="2950602"/>
          </a:xfrm>
        </p:spPr>
        <p:txBody>
          <a:bodyPr>
            <a:normAutofit/>
          </a:bodyPr>
          <a:lstStyle/>
          <a:p>
            <a:r>
              <a:rPr lang="es-ES_tradnl" sz="1600" dirty="0"/>
              <a:t>Flexibilidad de trabajar con distintos dispositivos, cuya estructura facilita su reutilización en futuros proyectos.</a:t>
            </a:r>
          </a:p>
          <a:p>
            <a:endParaRPr lang="es-ES_tradnl" sz="1600" dirty="0"/>
          </a:p>
          <a:p>
            <a:r>
              <a:rPr lang="es-ES_tradnl" sz="1600" dirty="0"/>
              <a:t>Proporciona una gran versatilidad en el trabajo de software y hardware.</a:t>
            </a:r>
          </a:p>
          <a:p>
            <a:endParaRPr lang="es-ES_tradnl" sz="1600" dirty="0"/>
          </a:p>
          <a:p>
            <a:r>
              <a:rPr lang="es-ES_tradnl" sz="1600" dirty="0"/>
              <a:t>C++ es esencial para el desarrollo de aplicaciones robustas y escalables en el campo de la programación orientada a objetos.</a:t>
            </a:r>
          </a:p>
          <a:p>
            <a:pPr marL="0" indent="0">
              <a:buNone/>
            </a:pPr>
            <a:endParaRPr lang="es-ES_tradnl" sz="1600" dirty="0"/>
          </a:p>
        </p:txBody>
      </p:sp>
    </p:spTree>
    <p:extLst>
      <p:ext uri="{BB962C8B-B14F-4D97-AF65-F5344CB8AC3E}">
        <p14:creationId xmlns:p14="http://schemas.microsoft.com/office/powerpoint/2010/main" val="347658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E97F8C4-04CD-1064-7709-02B0D01E163B}"/>
              </a:ext>
            </a:extLst>
          </p:cNvPr>
          <p:cNvGrpSpPr/>
          <p:nvPr/>
        </p:nvGrpSpPr>
        <p:grpSpPr>
          <a:xfrm>
            <a:off x="421480" y="2549354"/>
            <a:ext cx="11349037" cy="1443767"/>
            <a:chOff x="675146" y="2917217"/>
            <a:chExt cx="11156918" cy="1443767"/>
          </a:xfrm>
        </p:grpSpPr>
        <p:sp>
          <p:nvSpPr>
            <p:cNvPr id="12" name="Rectangle: Rounded Corners 11">
              <a:extLst>
                <a:ext uri="{FF2B5EF4-FFF2-40B4-BE49-F238E27FC236}">
                  <a16:creationId xmlns:a16="http://schemas.microsoft.com/office/drawing/2014/main" id="{ED3A1217-A45A-4B0F-56F5-6C0ECE74BD91}"/>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85AC8BC0-3B2B-AB45-9C7C-D9C935B94C15}"/>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 name="Title 1">
            <a:extLst>
              <a:ext uri="{FF2B5EF4-FFF2-40B4-BE49-F238E27FC236}">
                <a16:creationId xmlns:a16="http://schemas.microsoft.com/office/drawing/2014/main" id="{F8F47EAB-7DFB-0C32-B0E9-2ADCB5018581}"/>
              </a:ext>
            </a:extLst>
          </p:cNvPr>
          <p:cNvSpPr>
            <a:spLocks noGrp="1"/>
          </p:cNvSpPr>
          <p:nvPr>
            <p:ph type="title"/>
          </p:nvPr>
        </p:nvSpPr>
        <p:spPr>
          <a:xfrm>
            <a:off x="421480" y="374638"/>
            <a:ext cx="11349037" cy="1255256"/>
          </a:xfrm>
        </p:spPr>
        <p:txBody>
          <a:bodyPr/>
          <a:lstStyle/>
          <a:p>
            <a:r>
              <a:rPr lang="es-ES_tradnl" dirty="0"/>
              <a:t>Objetivo General</a:t>
            </a:r>
          </a:p>
        </p:txBody>
      </p:sp>
      <p:sp>
        <p:nvSpPr>
          <p:cNvPr id="4" name="Date Placeholder 3">
            <a:extLst>
              <a:ext uri="{FF2B5EF4-FFF2-40B4-BE49-F238E27FC236}">
                <a16:creationId xmlns:a16="http://schemas.microsoft.com/office/drawing/2014/main" id="{5971C55F-D3BC-4C8F-E0E0-E06FA430CFB8}"/>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2A6EC383-DFB4-7D0A-E6DB-ED7862D7497E}"/>
              </a:ext>
            </a:extLst>
          </p:cNvPr>
          <p:cNvSpPr>
            <a:spLocks noGrp="1"/>
          </p:cNvSpPr>
          <p:nvPr>
            <p:ph type="sldNum" sz="quarter" idx="12"/>
          </p:nvPr>
        </p:nvSpPr>
        <p:spPr/>
        <p:txBody>
          <a:bodyPr/>
          <a:lstStyle/>
          <a:p>
            <a:fld id="{86187285-8FD8-0B42-9EF1-8B032D8EAAB8}" type="slidenum">
              <a:rPr lang="es-ES_tradnl" smtClean="0"/>
              <a:t>8</a:t>
            </a:fld>
            <a:endParaRPr lang="es-ES_tradnl" dirty="0"/>
          </a:p>
        </p:txBody>
      </p:sp>
      <p:sp>
        <p:nvSpPr>
          <p:cNvPr id="7" name="TextBox 6">
            <a:extLst>
              <a:ext uri="{FF2B5EF4-FFF2-40B4-BE49-F238E27FC236}">
                <a16:creationId xmlns:a16="http://schemas.microsoft.com/office/drawing/2014/main" id="{21EC07C5-537D-1486-E9EB-FEB7CA3CB08C}"/>
              </a:ext>
            </a:extLst>
          </p:cNvPr>
          <p:cNvSpPr txBox="1"/>
          <p:nvPr/>
        </p:nvSpPr>
        <p:spPr>
          <a:xfrm>
            <a:off x="537864" y="2693068"/>
            <a:ext cx="11193857" cy="1107996"/>
          </a:xfrm>
          <a:prstGeom prst="rect">
            <a:avLst/>
          </a:prstGeom>
          <a:noFill/>
        </p:spPr>
        <p:txBody>
          <a:bodyPr wrap="square" rtlCol="0">
            <a:spAutoFit/>
          </a:bodyPr>
          <a:lstStyle/>
          <a:p>
            <a:pPr algn="just"/>
            <a:r>
              <a:rPr lang="es-MX" sz="2200" dirty="0"/>
              <a:t>Desarrollar librerías y herramientas de software en el </a:t>
            </a:r>
            <a:r>
              <a:rPr lang="es-MX" sz="2200" b="1" dirty="0">
                <a:solidFill>
                  <a:schemeClr val="bg1"/>
                </a:solidFill>
              </a:rPr>
              <a:t>lenguaje de programación C++</a:t>
            </a:r>
            <a:r>
              <a:rPr lang="es-MX" sz="2200" dirty="0"/>
              <a:t> para programación multihilos, multiprocesos, escalonamiento, comunicación interprocesos, protocolos de comunicación y de red.</a:t>
            </a:r>
            <a:endParaRPr lang="en-US" sz="2200" dirty="0"/>
          </a:p>
        </p:txBody>
      </p:sp>
    </p:spTree>
    <p:extLst>
      <p:ext uri="{BB962C8B-B14F-4D97-AF65-F5344CB8AC3E}">
        <p14:creationId xmlns:p14="http://schemas.microsoft.com/office/powerpoint/2010/main" val="381398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7EAB-7DFB-0C32-B0E9-2ADCB5018581}"/>
              </a:ext>
            </a:extLst>
          </p:cNvPr>
          <p:cNvSpPr>
            <a:spLocks noGrp="1"/>
          </p:cNvSpPr>
          <p:nvPr>
            <p:ph type="title"/>
          </p:nvPr>
        </p:nvSpPr>
        <p:spPr>
          <a:xfrm>
            <a:off x="421480" y="374638"/>
            <a:ext cx="11349037" cy="1255256"/>
          </a:xfrm>
        </p:spPr>
        <p:txBody>
          <a:bodyPr/>
          <a:lstStyle/>
          <a:p>
            <a:r>
              <a:rPr lang="es-ES_tradnl" dirty="0"/>
              <a:t>Objetivos Específicos</a:t>
            </a:r>
          </a:p>
        </p:txBody>
      </p:sp>
      <p:sp>
        <p:nvSpPr>
          <p:cNvPr id="4" name="Date Placeholder 3">
            <a:extLst>
              <a:ext uri="{FF2B5EF4-FFF2-40B4-BE49-F238E27FC236}">
                <a16:creationId xmlns:a16="http://schemas.microsoft.com/office/drawing/2014/main" id="{5971C55F-D3BC-4C8F-E0E0-E06FA430CFB8}"/>
              </a:ext>
            </a:extLst>
          </p:cNvPr>
          <p:cNvSpPr>
            <a:spLocks noGrp="1"/>
          </p:cNvSpPr>
          <p:nvPr>
            <p:ph type="dt" sz="half" idx="10"/>
          </p:nvPr>
        </p:nvSpPr>
        <p:spPr/>
        <p:txBody>
          <a:bodyPr/>
          <a:lstStyle/>
          <a:p>
            <a:fld id="{DE07BBE5-E5B8-C243-A440-36FCAA276161}" type="datetime1">
              <a:rPr lang="de-DE" smtClean="0"/>
              <a:t>03.01.2024</a:t>
            </a:fld>
            <a:endParaRPr lang="es-ES_tradnl" dirty="0"/>
          </a:p>
        </p:txBody>
      </p:sp>
      <p:sp>
        <p:nvSpPr>
          <p:cNvPr id="5" name="Slide Number Placeholder 4">
            <a:extLst>
              <a:ext uri="{FF2B5EF4-FFF2-40B4-BE49-F238E27FC236}">
                <a16:creationId xmlns:a16="http://schemas.microsoft.com/office/drawing/2014/main" id="{2A6EC383-DFB4-7D0A-E6DB-ED7862D7497E}"/>
              </a:ext>
            </a:extLst>
          </p:cNvPr>
          <p:cNvSpPr>
            <a:spLocks noGrp="1"/>
          </p:cNvSpPr>
          <p:nvPr>
            <p:ph type="sldNum" sz="quarter" idx="12"/>
          </p:nvPr>
        </p:nvSpPr>
        <p:spPr/>
        <p:txBody>
          <a:bodyPr/>
          <a:lstStyle/>
          <a:p>
            <a:fld id="{86187285-8FD8-0B42-9EF1-8B032D8EAAB8}" type="slidenum">
              <a:rPr lang="es-ES_tradnl" smtClean="0"/>
              <a:t>9</a:t>
            </a:fld>
            <a:endParaRPr lang="es-ES_tradnl" dirty="0"/>
          </a:p>
        </p:txBody>
      </p:sp>
      <p:grpSp>
        <p:nvGrpSpPr>
          <p:cNvPr id="10" name="Group 9">
            <a:extLst>
              <a:ext uri="{FF2B5EF4-FFF2-40B4-BE49-F238E27FC236}">
                <a16:creationId xmlns:a16="http://schemas.microsoft.com/office/drawing/2014/main" id="{C535615C-2ED5-D678-79B8-500DAEC24F1A}"/>
              </a:ext>
            </a:extLst>
          </p:cNvPr>
          <p:cNvGrpSpPr/>
          <p:nvPr/>
        </p:nvGrpSpPr>
        <p:grpSpPr>
          <a:xfrm>
            <a:off x="421480" y="1681727"/>
            <a:ext cx="2819200" cy="538517"/>
            <a:chOff x="675146" y="2917217"/>
            <a:chExt cx="11156918" cy="1443767"/>
          </a:xfrm>
        </p:grpSpPr>
        <p:sp>
          <p:nvSpPr>
            <p:cNvPr id="11" name="Rectangle: Rounded Corners 10">
              <a:extLst>
                <a:ext uri="{FF2B5EF4-FFF2-40B4-BE49-F238E27FC236}">
                  <a16:creationId xmlns:a16="http://schemas.microsoft.com/office/drawing/2014/main" id="{B6DD5CAE-7B36-BCA0-F675-594257D04927}"/>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50D2210-9F06-7AD9-40F2-421F5CEBA293}"/>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 name="Content Placeholder 5">
            <a:extLst>
              <a:ext uri="{FF2B5EF4-FFF2-40B4-BE49-F238E27FC236}">
                <a16:creationId xmlns:a16="http://schemas.microsoft.com/office/drawing/2014/main" id="{A18777A8-F7AE-1671-206A-38165705ACEA}"/>
              </a:ext>
            </a:extLst>
          </p:cNvPr>
          <p:cNvSpPr txBox="1">
            <a:spLocks/>
          </p:cNvSpPr>
          <p:nvPr/>
        </p:nvSpPr>
        <p:spPr>
          <a:xfrm>
            <a:off x="792445" y="1741664"/>
            <a:ext cx="281920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b="1" dirty="0"/>
              <a:t>Evaluar y analizar</a:t>
            </a:r>
            <a:endParaRPr lang="es-ES_tradnl" sz="1800" b="1" dirty="0"/>
          </a:p>
        </p:txBody>
      </p:sp>
      <p:grpSp>
        <p:nvGrpSpPr>
          <p:cNvPr id="16" name="Group 15">
            <a:extLst>
              <a:ext uri="{FF2B5EF4-FFF2-40B4-BE49-F238E27FC236}">
                <a16:creationId xmlns:a16="http://schemas.microsoft.com/office/drawing/2014/main" id="{B01A68E8-9B32-F4DC-6595-9D7F687E1885}"/>
              </a:ext>
            </a:extLst>
          </p:cNvPr>
          <p:cNvGrpSpPr/>
          <p:nvPr/>
        </p:nvGrpSpPr>
        <p:grpSpPr>
          <a:xfrm>
            <a:off x="440754" y="4060827"/>
            <a:ext cx="2819200" cy="538517"/>
            <a:chOff x="675146" y="2917217"/>
            <a:chExt cx="11156918" cy="1443767"/>
          </a:xfrm>
        </p:grpSpPr>
        <p:sp>
          <p:nvSpPr>
            <p:cNvPr id="17" name="Rectangle: Rounded Corners 16">
              <a:extLst>
                <a:ext uri="{FF2B5EF4-FFF2-40B4-BE49-F238E27FC236}">
                  <a16:creationId xmlns:a16="http://schemas.microsoft.com/office/drawing/2014/main" id="{8AB53B94-13CF-9355-D622-673306A6A308}"/>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9748334-A5D5-5B08-36BF-B4F837D680CD}"/>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FC0A1C2C-EBCD-CCFA-2289-6D8988E3AE3D}"/>
              </a:ext>
            </a:extLst>
          </p:cNvPr>
          <p:cNvSpPr txBox="1">
            <a:spLocks/>
          </p:cNvSpPr>
          <p:nvPr/>
        </p:nvSpPr>
        <p:spPr>
          <a:xfrm>
            <a:off x="460028" y="4120765"/>
            <a:ext cx="281920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s-MX" sz="1800" b="1" dirty="0"/>
              <a:t>Realizar una evaluación</a:t>
            </a:r>
            <a:endParaRPr lang="es-ES_tradnl" sz="1800" b="1" dirty="0"/>
          </a:p>
        </p:txBody>
      </p:sp>
      <p:sp>
        <p:nvSpPr>
          <p:cNvPr id="6" name="Content Placeholder 5">
            <a:extLst>
              <a:ext uri="{FF2B5EF4-FFF2-40B4-BE49-F238E27FC236}">
                <a16:creationId xmlns:a16="http://schemas.microsoft.com/office/drawing/2014/main" id="{C92162FE-9B3F-1175-AD69-09F0C6BA7877}"/>
              </a:ext>
            </a:extLst>
          </p:cNvPr>
          <p:cNvSpPr>
            <a:spLocks noGrp="1"/>
          </p:cNvSpPr>
          <p:nvPr>
            <p:ph idx="13"/>
          </p:nvPr>
        </p:nvSpPr>
        <p:spPr>
          <a:xfrm>
            <a:off x="3259954" y="1768085"/>
            <a:ext cx="8619360" cy="2504338"/>
          </a:xfrm>
        </p:spPr>
        <p:txBody>
          <a:bodyPr>
            <a:normAutofit/>
          </a:bodyPr>
          <a:lstStyle/>
          <a:p>
            <a:pPr algn="just">
              <a:lnSpc>
                <a:spcPct val="100000"/>
              </a:lnSpc>
              <a:spcBef>
                <a:spcPts val="0"/>
              </a:spcBef>
            </a:pPr>
            <a:r>
              <a:rPr lang="es-MX" sz="1800" dirty="0"/>
              <a:t>las librerías disponibles en C++ que permitan la implementación de programación multihilos y multiprocesos.</a:t>
            </a:r>
          </a:p>
          <a:p>
            <a:pPr algn="just">
              <a:lnSpc>
                <a:spcPct val="100000"/>
              </a:lnSpc>
              <a:spcBef>
                <a:spcPts val="0"/>
              </a:spcBef>
            </a:pPr>
            <a:r>
              <a:rPr lang="es-MX" sz="1800" dirty="0"/>
              <a:t>las librerías disponibles en C++ que permitan la implementación de algoritmos de escalonamiento, sincronización y comunicación interprocesos.</a:t>
            </a:r>
          </a:p>
          <a:p>
            <a:pPr algn="just">
              <a:lnSpc>
                <a:spcPct val="100000"/>
              </a:lnSpc>
              <a:spcBef>
                <a:spcPts val="0"/>
              </a:spcBef>
            </a:pPr>
            <a:r>
              <a:rPr lang="es-MX" sz="1800" dirty="0"/>
              <a:t>las librerías disponibles en C++ que permitan la comunicación entre dispositivos en una red. Recrear y documentar los ejemplos de clase, laboratorios y proyecto del curso de Digital 3 en el lenguaje de programación de C++.</a:t>
            </a:r>
          </a:p>
        </p:txBody>
      </p:sp>
      <p:sp>
        <p:nvSpPr>
          <p:cNvPr id="8" name="TextBox 7">
            <a:extLst>
              <a:ext uri="{FF2B5EF4-FFF2-40B4-BE49-F238E27FC236}">
                <a16:creationId xmlns:a16="http://schemas.microsoft.com/office/drawing/2014/main" id="{F1665130-6ECE-E7D6-8E5F-2B17E1AA0FAC}"/>
              </a:ext>
            </a:extLst>
          </p:cNvPr>
          <p:cNvSpPr txBox="1"/>
          <p:nvPr/>
        </p:nvSpPr>
        <p:spPr>
          <a:xfrm>
            <a:off x="3279228" y="4060827"/>
            <a:ext cx="8619360" cy="804359"/>
          </a:xfrm>
          <a:prstGeom prst="rect">
            <a:avLst/>
          </a:prstGeom>
        </p:spPr>
        <p:txBody>
          <a:bodyPr vert="horz" lIns="91440" tIns="45720" rIns="91440" bIns="45720" rtlCol="0">
            <a:normAutofit/>
          </a:bodyPr>
          <a:lstStyle>
            <a:lvl1pPr marL="228600" indent="-228600" algn="just">
              <a:lnSpc>
                <a:spcPct val="100000"/>
              </a:lnSpc>
              <a:spcBef>
                <a:spcPts val="0"/>
              </a:spcBef>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lnSpc>
                <a:spcPct val="90000"/>
              </a:lnSpc>
              <a:spcBef>
                <a:spcPts val="500"/>
              </a:spcBef>
              <a:buFont typeface="Courier New" panose="02070309020205020404" pitchFamily="49" charset="0"/>
              <a:buChar char="o"/>
              <a:defRPr sz="2400">
                <a:latin typeface="Arial" panose="020B0604020202020204" pitchFamily="34" charset="0"/>
                <a:cs typeface="Arial" panose="020B0604020202020204" pitchFamily="34" charset="0"/>
              </a:defRPr>
            </a:lvl2pPr>
            <a:lvl3pPr marL="1143000" indent="-228600">
              <a:lnSpc>
                <a:spcPct val="90000"/>
              </a:lnSpc>
              <a:spcBef>
                <a:spcPts val="500"/>
              </a:spcBef>
              <a:buFont typeface="Courier New" panose="02070309020205020404" pitchFamily="49" charset="0"/>
              <a:buChar char="o"/>
              <a:defRPr sz="2000">
                <a:latin typeface="Arial" panose="020B0604020202020204" pitchFamily="34" charset="0"/>
                <a:cs typeface="Arial" panose="020B0604020202020204" pitchFamily="34" charset="0"/>
              </a:defRPr>
            </a:lvl3pPr>
            <a:lvl4pPr marL="1600200" indent="-228600">
              <a:lnSpc>
                <a:spcPct val="90000"/>
              </a:lnSpc>
              <a:spcBef>
                <a:spcPts val="500"/>
              </a:spcBef>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lnSpc>
                <a:spcPct val="90000"/>
              </a:lnSpc>
              <a:spcBef>
                <a:spcPts val="500"/>
              </a:spcBef>
              <a:buFont typeface="Courier New" panose="02070309020205020404" pitchFamily="49" charset="0"/>
              <a:buChar char="o"/>
              <a:defRPr>
                <a:latin typeface="Arial" panose="020B0604020202020204" pitchFamily="34" charset="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MX" dirty="0"/>
              <a:t>de la librería </a:t>
            </a:r>
            <a:r>
              <a:rPr lang="es-MX" dirty="0" err="1"/>
              <a:t>wiringPi</a:t>
            </a:r>
            <a:r>
              <a:rPr lang="es-MX" dirty="0"/>
              <a:t> en C++ para el manejo de puertos de entrada/salida y los módulos de comunicación I2C y SPI.</a:t>
            </a:r>
          </a:p>
        </p:txBody>
      </p:sp>
      <p:grpSp>
        <p:nvGrpSpPr>
          <p:cNvPr id="24" name="Group 23">
            <a:extLst>
              <a:ext uri="{FF2B5EF4-FFF2-40B4-BE49-F238E27FC236}">
                <a16:creationId xmlns:a16="http://schemas.microsoft.com/office/drawing/2014/main" id="{EF6ED139-32FE-634E-F3B2-ABB89B0B2F72}"/>
              </a:ext>
            </a:extLst>
          </p:cNvPr>
          <p:cNvGrpSpPr/>
          <p:nvPr/>
        </p:nvGrpSpPr>
        <p:grpSpPr>
          <a:xfrm>
            <a:off x="440754" y="5176273"/>
            <a:ext cx="2819200" cy="538517"/>
            <a:chOff x="421480" y="5194383"/>
            <a:chExt cx="2819200" cy="538517"/>
          </a:xfrm>
        </p:grpSpPr>
        <p:grpSp>
          <p:nvGrpSpPr>
            <p:cNvPr id="20" name="Group 19">
              <a:extLst>
                <a:ext uri="{FF2B5EF4-FFF2-40B4-BE49-F238E27FC236}">
                  <a16:creationId xmlns:a16="http://schemas.microsoft.com/office/drawing/2014/main" id="{312F1903-86DA-271C-41A3-A6FD4178CC46}"/>
                </a:ext>
              </a:extLst>
            </p:cNvPr>
            <p:cNvGrpSpPr/>
            <p:nvPr/>
          </p:nvGrpSpPr>
          <p:grpSpPr>
            <a:xfrm>
              <a:off x="421480" y="5194383"/>
              <a:ext cx="2819200" cy="538517"/>
              <a:chOff x="675146" y="2917217"/>
              <a:chExt cx="11156918" cy="1443767"/>
            </a:xfrm>
          </p:grpSpPr>
          <p:sp>
            <p:nvSpPr>
              <p:cNvPr id="21" name="Rectangle: Rounded Corners 20">
                <a:extLst>
                  <a:ext uri="{FF2B5EF4-FFF2-40B4-BE49-F238E27FC236}">
                    <a16:creationId xmlns:a16="http://schemas.microsoft.com/office/drawing/2014/main" id="{028E757F-8B23-7881-B3B2-0D32AE117199}"/>
                  </a:ext>
                </a:extLst>
              </p:cNvPr>
              <p:cNvSpPr/>
              <p:nvPr/>
            </p:nvSpPr>
            <p:spPr>
              <a:xfrm>
                <a:off x="751423" y="3016941"/>
                <a:ext cx="11080641" cy="1344043"/>
              </a:xfrm>
              <a:prstGeom prst="roundRect">
                <a:avLst/>
              </a:prstGeom>
              <a:solidFill>
                <a:srgbClr val="0090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D7B9D44-1EB4-05A5-DFDA-0F11B0693F19}"/>
                  </a:ext>
                </a:extLst>
              </p:cNvPr>
              <p:cNvSpPr/>
              <p:nvPr/>
            </p:nvSpPr>
            <p:spPr>
              <a:xfrm>
                <a:off x="675146" y="2917217"/>
                <a:ext cx="11080641" cy="1344043"/>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3" name="Content Placeholder 5">
              <a:extLst>
                <a:ext uri="{FF2B5EF4-FFF2-40B4-BE49-F238E27FC236}">
                  <a16:creationId xmlns:a16="http://schemas.microsoft.com/office/drawing/2014/main" id="{2D53D3A8-22E0-ED26-95D6-3D1BDF04EE38}"/>
                </a:ext>
              </a:extLst>
            </p:cNvPr>
            <p:cNvSpPr txBox="1">
              <a:spLocks/>
            </p:cNvSpPr>
            <p:nvPr/>
          </p:nvSpPr>
          <p:spPr>
            <a:xfrm>
              <a:off x="648057" y="5254320"/>
              <a:ext cx="2385320" cy="3814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s-MX" sz="1800" b="1" dirty="0"/>
                <a:t>Crear</a:t>
              </a:r>
              <a:endParaRPr lang="es-ES_tradnl" sz="1800" b="1" dirty="0"/>
            </a:p>
          </p:txBody>
        </p:sp>
      </p:grpSp>
      <p:sp>
        <p:nvSpPr>
          <p:cNvPr id="26" name="TextBox 25">
            <a:extLst>
              <a:ext uri="{FF2B5EF4-FFF2-40B4-BE49-F238E27FC236}">
                <a16:creationId xmlns:a16="http://schemas.microsoft.com/office/drawing/2014/main" id="{10485140-DD51-6938-01FC-BD023C57EA8D}"/>
              </a:ext>
            </a:extLst>
          </p:cNvPr>
          <p:cNvSpPr txBox="1"/>
          <p:nvPr/>
        </p:nvSpPr>
        <p:spPr>
          <a:xfrm>
            <a:off x="3279228" y="5231579"/>
            <a:ext cx="8501891" cy="646331"/>
          </a:xfrm>
          <a:prstGeom prst="rect">
            <a:avLst/>
          </a:prstGeom>
        </p:spPr>
        <p:txBody>
          <a:bodyPr vert="horz" lIns="91440" tIns="45720" rIns="91440" bIns="45720" rtlCol="0">
            <a:normAutofit/>
          </a:bodyPr>
          <a:lstStyle>
            <a:defPPr>
              <a:defRPr lang="en-DE"/>
            </a:defPPr>
            <a:lvl1pPr marL="228600" indent="-228600" algn="just">
              <a:lnSpc>
                <a:spcPct val="100000"/>
              </a:lnSpc>
              <a:spcBef>
                <a:spcPts val="0"/>
              </a:spcBef>
              <a:buFont typeface="Courier New" panose="02070309020205020404" pitchFamily="49" charset="0"/>
              <a:buChar char="o"/>
              <a:defRPr>
                <a:latin typeface="Arial" panose="020B0604020202020204" pitchFamily="34" charset="0"/>
                <a:cs typeface="Arial" panose="020B0604020202020204" pitchFamily="34" charset="0"/>
              </a:defRPr>
            </a:lvl1pPr>
            <a:lvl2pPr marL="685800" indent="-228600">
              <a:lnSpc>
                <a:spcPct val="90000"/>
              </a:lnSpc>
              <a:spcBef>
                <a:spcPts val="500"/>
              </a:spcBef>
              <a:buFont typeface="Courier New" panose="02070309020205020404" pitchFamily="49" charset="0"/>
              <a:buChar char="o"/>
              <a:defRPr sz="2400">
                <a:latin typeface="Arial" panose="020B0604020202020204" pitchFamily="34" charset="0"/>
                <a:cs typeface="Arial" panose="020B0604020202020204" pitchFamily="34" charset="0"/>
              </a:defRPr>
            </a:lvl2pPr>
            <a:lvl3pPr marL="1143000" indent="-228600">
              <a:lnSpc>
                <a:spcPct val="90000"/>
              </a:lnSpc>
              <a:spcBef>
                <a:spcPts val="500"/>
              </a:spcBef>
              <a:buFont typeface="Courier New" panose="02070309020205020404" pitchFamily="49" charset="0"/>
              <a:buChar char="o"/>
              <a:defRPr sz="2000">
                <a:latin typeface="Arial" panose="020B0604020202020204" pitchFamily="34" charset="0"/>
                <a:cs typeface="Arial" panose="020B0604020202020204" pitchFamily="34" charset="0"/>
              </a:defRPr>
            </a:lvl3pPr>
            <a:lvl4pPr marL="1600200" indent="-228600">
              <a:lnSpc>
                <a:spcPct val="90000"/>
              </a:lnSpc>
              <a:spcBef>
                <a:spcPts val="500"/>
              </a:spcBef>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lnSpc>
                <a:spcPct val="90000"/>
              </a:lnSpc>
              <a:spcBef>
                <a:spcPts val="500"/>
              </a:spcBef>
              <a:buFont typeface="Courier New" panose="02070309020205020404" pitchFamily="49" charset="0"/>
              <a:buChar char="o"/>
              <a:defRPr>
                <a:latin typeface="Arial" panose="020B0604020202020204" pitchFamily="34" charset="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MX" dirty="0"/>
              <a:t>un repositorio debidamente documentado para las librerías y herramientas de software desarrolladas.</a:t>
            </a:r>
            <a:endParaRPr lang="es-ES_tradnl" dirty="0"/>
          </a:p>
        </p:txBody>
      </p:sp>
    </p:spTree>
    <p:extLst>
      <p:ext uri="{BB962C8B-B14F-4D97-AF65-F5344CB8AC3E}">
        <p14:creationId xmlns:p14="http://schemas.microsoft.com/office/powerpoint/2010/main" val="3853207300"/>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5564</TotalTime>
  <Words>2478</Words>
  <Application>Microsoft Office PowerPoint</Application>
  <PresentationFormat>Widescreen</PresentationFormat>
  <Paragraphs>261</Paragraphs>
  <Slides>24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Courier New</vt:lpstr>
      <vt:lpstr>Office Theme</vt:lpstr>
      <vt:lpstr>Desarrollo de librerías y herramientas de software para programación multihilos, multiprocesos, escalonamiento, comunicación interprocesos y protocolos de red,  en el lenguaje C++</vt:lpstr>
      <vt:lpstr>Resumen</vt:lpstr>
      <vt:lpstr>Introducción</vt:lpstr>
      <vt:lpstr>Introducción</vt:lpstr>
      <vt:lpstr>Introducción</vt:lpstr>
      <vt:lpstr>Introducción</vt:lpstr>
      <vt:lpstr>Introducción</vt:lpstr>
      <vt:lpstr>Objetivo General</vt:lpstr>
      <vt:lpstr>Objetivos Específicos</vt:lpstr>
      <vt:lpstr>Métodos</vt:lpstr>
      <vt:lpstr>Diseño experimental</vt:lpstr>
      <vt:lpstr>Resultados</vt:lpstr>
      <vt:lpstr>Resultados Laboratorios</vt:lpstr>
      <vt:lpstr>Resultados Laboratorios</vt:lpstr>
      <vt:lpstr>Resultados Conexión UDP</vt:lpstr>
      <vt:lpstr>Resultados Conexión UDP</vt:lpstr>
      <vt:lpstr>Resultados Conexión UDP</vt:lpstr>
      <vt:lpstr>Resultados Sistema SCADA</vt:lpstr>
      <vt:lpstr>Resultados Rendimiento de C y C++</vt:lpstr>
      <vt:lpstr>Conclusiones</vt:lpstr>
      <vt:lpstr>Conclusiones</vt:lpstr>
      <vt:lpstr>Trabajo a Futuro</vt:lpstr>
      <vt:lpstr>Referencias Bibliográficas</vt:lpstr>
      <vt:lpstr>¡Gracias por su atención! (Inicia espacio para preguntas de la Terna)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Leal Ordóñez</dc:creator>
  <cp:lastModifiedBy>GARCIA AMBROSY, RODRIGO JOSE</cp:lastModifiedBy>
  <cp:revision>8</cp:revision>
  <dcterms:created xsi:type="dcterms:W3CDTF">2023-10-27T10:43:38Z</dcterms:created>
  <dcterms:modified xsi:type="dcterms:W3CDTF">2024-01-04T03:14:44Z</dcterms:modified>
</cp:coreProperties>
</file>