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DEC0-F939-405B-9865-704EBDE74240}" type="datetimeFigureOut">
              <a:rPr lang="en-US" smtClean="0"/>
              <a:t>2017/10/22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B3C-609A-4FF4-B181-255D3889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7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DEC0-F939-405B-9865-704EBDE74240}" type="datetimeFigureOut">
              <a:rPr lang="en-US" smtClean="0"/>
              <a:t>2017/10/22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B3C-609A-4FF4-B181-255D3889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1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DEC0-F939-405B-9865-704EBDE74240}" type="datetimeFigureOut">
              <a:rPr lang="en-US" smtClean="0"/>
              <a:t>2017/10/22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B3C-609A-4FF4-B181-255D3889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DEC0-F939-405B-9865-704EBDE74240}" type="datetimeFigureOut">
              <a:rPr lang="en-US" smtClean="0"/>
              <a:t>2017/10/22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B3C-609A-4FF4-B181-255D3889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DEC0-F939-405B-9865-704EBDE74240}" type="datetimeFigureOut">
              <a:rPr lang="en-US" smtClean="0"/>
              <a:t>2017/10/22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B3C-609A-4FF4-B181-255D3889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5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DEC0-F939-405B-9865-704EBDE74240}" type="datetimeFigureOut">
              <a:rPr lang="en-US" smtClean="0"/>
              <a:t>2017/10/22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B3C-609A-4FF4-B181-255D3889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DEC0-F939-405B-9865-704EBDE74240}" type="datetimeFigureOut">
              <a:rPr lang="en-US" smtClean="0"/>
              <a:t>2017/10/22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B3C-609A-4FF4-B181-255D3889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6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DEC0-F939-405B-9865-704EBDE74240}" type="datetimeFigureOut">
              <a:rPr lang="en-US" smtClean="0"/>
              <a:t>2017/10/22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B3C-609A-4FF4-B181-255D3889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DEC0-F939-405B-9865-704EBDE74240}" type="datetimeFigureOut">
              <a:rPr lang="en-US" smtClean="0"/>
              <a:t>2017/10/22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B3C-609A-4FF4-B181-255D3889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3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DEC0-F939-405B-9865-704EBDE74240}" type="datetimeFigureOut">
              <a:rPr lang="en-US" smtClean="0"/>
              <a:t>2017/10/22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B3C-609A-4FF4-B181-255D3889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3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DEC0-F939-405B-9865-704EBDE74240}" type="datetimeFigureOut">
              <a:rPr lang="en-US" smtClean="0"/>
              <a:t>2017/10/22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CB3C-609A-4FF4-B181-255D3889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3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DEC0-F939-405B-9865-704EBDE74240}" type="datetimeFigureOut">
              <a:rPr lang="en-US" smtClean="0"/>
              <a:t>2017/10/22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FCB3C-609A-4FF4-B181-255D3889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6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 descr="C:\Users\321508905\AppData\Local\Microsoft\Windows\Temporary Internet Files\Content.IE5\2X1JR13J\rainbow-nebula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912674"/>
            <a:ext cx="29698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Project 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Discovery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31" y="5561887"/>
            <a:ext cx="74244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Development as process of Discovery…</a:t>
            </a:r>
            <a:endParaRPr lang="en-US" sz="36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38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5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5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676400"/>
            <a:ext cx="86868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How are Software </a:t>
            </a:r>
          </a:p>
          <a:p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Engineers developing solutions for today’s modern Cloud Spaces?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45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295400"/>
            <a:ext cx="86868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Specifically, how are we producing/testing the software (on our local devices) before pushing into a CI/CD pipeline?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78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33400"/>
            <a:ext cx="8686800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Last Question?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/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How do we orchestrate all this prior activity when it comes to developing complex distributed Cloud-Native </a:t>
            </a:r>
            <a:r>
              <a:rPr lang="en-US" sz="54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Microservice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Architectures?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07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33400"/>
            <a:ext cx="8686800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What thi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 project is </a:t>
            </a:r>
            <a:r>
              <a:rPr lang="en-US" sz="5400" b="1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not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trying to solve:</a:t>
            </a:r>
          </a:p>
          <a:p>
            <a:endParaRPr lang="en-US" sz="54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Continuous Integration.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Continuous Delivery.</a:t>
            </a:r>
          </a:p>
          <a:p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Continuous Deployment.</a:t>
            </a:r>
          </a:p>
          <a:p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Build Pipelines.</a:t>
            </a:r>
          </a:p>
        </p:txBody>
      </p:sp>
    </p:spTree>
    <p:extLst>
      <p:ext uri="{BB962C8B-B14F-4D97-AF65-F5344CB8AC3E}">
        <p14:creationId xmlns:p14="http://schemas.microsoft.com/office/powerpoint/2010/main" val="6549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33400"/>
            <a:ext cx="8686800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ont’d…</a:t>
            </a:r>
          </a:p>
          <a:p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Environment </a:t>
            </a:r>
            <a:r>
              <a:rPr lang="en-US" sz="5400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Provisioning (of any kind).</a:t>
            </a:r>
            <a:endParaRPr lang="en-US" sz="5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Basically, any environment related challenges beyond your local dev machines.</a:t>
            </a:r>
          </a:p>
          <a:p>
            <a:endParaRPr lang="en-US" sz="5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516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33400"/>
            <a:ext cx="8686800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 want to convince you today that the engineering challenges of building these types of solutions are just as important and as complex as all the other DevOps related activity…</a:t>
            </a:r>
          </a:p>
          <a:p>
            <a:endParaRPr lang="en-US" sz="5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535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5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5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116</Words>
  <Application>Microsoft Office PowerPoint</Application>
  <PresentationFormat>On-screen Show (4:3)</PresentationFormat>
  <Paragraphs>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Black</dc:creator>
  <cp:lastModifiedBy>Gary Black</cp:lastModifiedBy>
  <cp:revision>27</cp:revision>
  <dcterms:created xsi:type="dcterms:W3CDTF">2017-10-21T19:51:20Z</dcterms:created>
  <dcterms:modified xsi:type="dcterms:W3CDTF">2017-10-23T13:54:10Z</dcterms:modified>
</cp:coreProperties>
</file>