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t&amp;rct=j&amp;q=&amp;esrc=s&amp;source=video&amp;cd=4&amp;ved=0ahUKEwjvx6rRwZ7aAhUSyYMKHfS2AScQuAIIMzAD&amp;url=https%3A%2F%2Fwww.youtube.com%2Fwatch%3Fv%3D_XMOC8BrGzg&amp;usg=AOvVaw0H0Xw_p4QVr8nSNKdFZqX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C550-86E4-4667-8487-51E0170B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14347"/>
          </a:xfrm>
        </p:spPr>
        <p:txBody>
          <a:bodyPr>
            <a:normAutofit/>
          </a:bodyPr>
          <a:lstStyle/>
          <a:p>
            <a:r>
              <a:rPr lang="en-US" dirty="0"/>
              <a:t>	    </a:t>
            </a:r>
            <a:r>
              <a:rPr lang="en-US" dirty="0" err="1"/>
              <a:t>Avegant</a:t>
            </a:r>
            <a:r>
              <a:rPr lang="en-US" dirty="0"/>
              <a:t> Headset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BF912-753F-42DB-8342-A3B143D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126" y="4323491"/>
            <a:ext cx="8791575" cy="1655762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500" dirty="0"/>
              <a:t>By Eddie Garcia</a:t>
            </a:r>
          </a:p>
          <a:p>
            <a:r>
              <a:rPr lang="en-US" dirty="0"/>
              <a:t>		</a:t>
            </a:r>
          </a:p>
          <a:p>
            <a:r>
              <a:rPr lang="en-US" dirty="0">
                <a:hlinkClick r:id="rId2"/>
              </a:rPr>
              <a:t>▶ 1:00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B2D58-E9A8-4519-89EA-8727B623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51" y="2218564"/>
            <a:ext cx="3948849" cy="2211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5506C-125A-4E82-B811-14F25F5B4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072666"/>
            <a:ext cx="4346899" cy="28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0BAA-29A1-4FE7-97B3-5D5D8C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34DF-D696-4ACF-9ED7-B06E1316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Avegant</a:t>
            </a:r>
            <a:r>
              <a:rPr lang="en-US" dirty="0"/>
              <a:t> Retinal Imaging Technology is a viewing experience for wearable displays, recreating natural sight to deliver incredibly crisp, clear images. A low-power light-source beams HD imagery through a set of optics onto millions of microscopic mirrors, which shape and focus the picture, projecting it directly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7639-95C9-4BDA-BEC2-13F72791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2AE2-7FA5-4A70-95D4-C1754F34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Turns your phone screen into a portable theater </a:t>
            </a:r>
          </a:p>
          <a:p>
            <a:r>
              <a:rPr lang="en-US" dirty="0"/>
              <a:t>Perfect for travel </a:t>
            </a:r>
          </a:p>
        </p:txBody>
      </p:sp>
    </p:spTree>
    <p:extLst>
      <p:ext uri="{BB962C8B-B14F-4D97-AF65-F5344CB8AC3E}">
        <p14:creationId xmlns:p14="http://schemas.microsoft.com/office/powerpoint/2010/main" val="151934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630C-3B88-4A0B-8922-8BEB6009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FEC5-23A1-4B2B-B35E-CDD26F13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 hour battery life</a:t>
            </a:r>
          </a:p>
          <a:p>
            <a:r>
              <a:rPr lang="en-US" dirty="0"/>
              <a:t>Price ($399.99)</a:t>
            </a:r>
          </a:p>
          <a:p>
            <a:r>
              <a:rPr lang="en-US" dirty="0"/>
              <a:t>Minor blue on the far corners</a:t>
            </a:r>
          </a:p>
          <a:p>
            <a:r>
              <a:rPr lang="en-US" dirty="0"/>
              <a:t>Heavy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9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7657-2B9C-4CF9-AA9B-6C91CF9E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Motion-sickness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C712-CAE7-4D78-9DAE-8902EE8A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motion-sickness because of the way the </a:t>
            </a:r>
            <a:r>
              <a:rPr lang="en-US" dirty="0" err="1"/>
              <a:t>Avegant’s</a:t>
            </a:r>
            <a:r>
              <a:rPr lang="en-US" dirty="0"/>
              <a:t> Glyph is designed you can look down and see your hands or up and see the sky. This helps prevent motion sickness. </a:t>
            </a:r>
          </a:p>
        </p:txBody>
      </p:sp>
    </p:spTree>
    <p:extLst>
      <p:ext uri="{BB962C8B-B14F-4D97-AF65-F5344CB8AC3E}">
        <p14:creationId xmlns:p14="http://schemas.microsoft.com/office/powerpoint/2010/main" val="13590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385-E4FD-4B8B-AED1-236FA134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B254-5931-4E27-99E4-606BD30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nice product to try out once the price goes down over the years.</a:t>
            </a:r>
          </a:p>
          <a:p>
            <a:r>
              <a:rPr lang="en-US" dirty="0"/>
              <a:t>I wouldn’t recommend buying them </a:t>
            </a:r>
          </a:p>
          <a:p>
            <a:r>
              <a:rPr lang="en-US" dirty="0"/>
              <a:t>It is only good for </a:t>
            </a:r>
            <a:r>
              <a:rPr lang="en-US"/>
              <a:t>watching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</TotalTime>
  <Words>159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     Avegant Headset</vt:lpstr>
      <vt:lpstr>How does it work?</vt:lpstr>
      <vt:lpstr>Strengths</vt:lpstr>
      <vt:lpstr>Weaknesses/issues</vt:lpstr>
      <vt:lpstr>Motion-sickness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Avegant Headset</dc:title>
  <dc:creator>Eddie Garcia</dc:creator>
  <cp:lastModifiedBy>Eddie Garcia</cp:lastModifiedBy>
  <cp:revision>6</cp:revision>
  <dcterms:created xsi:type="dcterms:W3CDTF">2018-02-15T22:57:48Z</dcterms:created>
  <dcterms:modified xsi:type="dcterms:W3CDTF">2018-04-03T16:24:08Z</dcterms:modified>
</cp:coreProperties>
</file>