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762E4-3C65-4869-8178-577FCE6991F6}" v="274" dt="2024-01-22T12:44:02.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67"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en TAHRI" userId="S::hassen.tahri@esprit.tn::e3b06959-3373-4c49-9a4e-99a1f72431e0" providerId="AD" clId="Web-{B8F762E4-3C65-4869-8178-577FCE6991F6}"/>
    <pc:docChg chg="addSld delSld modSld sldOrd">
      <pc:chgData name="Hassen TAHRI" userId="S::hassen.tahri@esprit.tn::e3b06959-3373-4c49-9a4e-99a1f72431e0" providerId="AD" clId="Web-{B8F762E4-3C65-4869-8178-577FCE6991F6}" dt="2024-01-22T12:43:59.896" v="172" actId="20577"/>
      <pc:docMkLst>
        <pc:docMk/>
      </pc:docMkLst>
      <pc:sldChg chg="addSp delSp modSp">
        <pc:chgData name="Hassen TAHRI" userId="S::hassen.tahri@esprit.tn::e3b06959-3373-4c49-9a4e-99a1f72431e0" providerId="AD" clId="Web-{B8F762E4-3C65-4869-8178-577FCE6991F6}" dt="2024-01-22T12:28:10.471" v="35" actId="20577"/>
        <pc:sldMkLst>
          <pc:docMk/>
          <pc:sldMk cId="109857222" sldId="256"/>
        </pc:sldMkLst>
        <pc:spChg chg="del">
          <ac:chgData name="Hassen TAHRI" userId="S::hassen.tahri@esprit.tn::e3b06959-3373-4c49-9a4e-99a1f72431e0" providerId="AD" clId="Web-{B8F762E4-3C65-4869-8178-577FCE6991F6}" dt="2024-01-22T12:27:06.189" v="0"/>
          <ac:spMkLst>
            <pc:docMk/>
            <pc:sldMk cId="109857222" sldId="256"/>
            <ac:spMk id="2" creationId="{00000000-0000-0000-0000-000000000000}"/>
          </ac:spMkLst>
        </pc:spChg>
        <pc:spChg chg="del">
          <ac:chgData name="Hassen TAHRI" userId="S::hassen.tahri@esprit.tn::e3b06959-3373-4c49-9a4e-99a1f72431e0" providerId="AD" clId="Web-{B8F762E4-3C65-4869-8178-577FCE6991F6}" dt="2024-01-22T12:27:12.158" v="1"/>
          <ac:spMkLst>
            <pc:docMk/>
            <pc:sldMk cId="109857222" sldId="256"/>
            <ac:spMk id="3" creationId="{00000000-0000-0000-0000-000000000000}"/>
          </ac:spMkLst>
        </pc:spChg>
        <pc:spChg chg="add mod">
          <ac:chgData name="Hassen TAHRI" userId="S::hassen.tahri@esprit.tn::e3b06959-3373-4c49-9a4e-99a1f72431e0" providerId="AD" clId="Web-{B8F762E4-3C65-4869-8178-577FCE6991F6}" dt="2024-01-22T12:28:10.471" v="35" actId="20577"/>
          <ac:spMkLst>
            <pc:docMk/>
            <pc:sldMk cId="109857222" sldId="256"/>
            <ac:spMk id="4" creationId="{88A63569-C2B9-A3DA-FEDD-B21BDBCD4253}"/>
          </ac:spMkLst>
        </pc:spChg>
        <pc:picChg chg="add mod">
          <ac:chgData name="Hassen TAHRI" userId="S::hassen.tahri@esprit.tn::e3b06959-3373-4c49-9a4e-99a1f72431e0" providerId="AD" clId="Web-{B8F762E4-3C65-4869-8178-577FCE6991F6}" dt="2024-01-22T12:28:03.940" v="33" actId="1076"/>
          <ac:picMkLst>
            <pc:docMk/>
            <pc:sldMk cId="109857222" sldId="256"/>
            <ac:picMk id="5" creationId="{5CFD57BE-FCFC-BF78-4323-386098554EBC}"/>
          </ac:picMkLst>
        </pc:picChg>
      </pc:sldChg>
      <pc:sldChg chg="addSp delSp modSp add replId">
        <pc:chgData name="Hassen TAHRI" userId="S::hassen.tahri@esprit.tn::e3b06959-3373-4c49-9a4e-99a1f72431e0" providerId="AD" clId="Web-{B8F762E4-3C65-4869-8178-577FCE6991F6}" dt="2024-01-22T12:43:59.896" v="172" actId="20577"/>
        <pc:sldMkLst>
          <pc:docMk/>
          <pc:sldMk cId="3231877042" sldId="257"/>
        </pc:sldMkLst>
        <pc:spChg chg="mod">
          <ac:chgData name="Hassen TAHRI" userId="S::hassen.tahri@esprit.tn::e3b06959-3373-4c49-9a4e-99a1f72431e0" providerId="AD" clId="Web-{B8F762E4-3C65-4869-8178-577FCE6991F6}" dt="2024-01-22T12:43:59.896" v="172" actId="20577"/>
          <ac:spMkLst>
            <pc:docMk/>
            <pc:sldMk cId="3231877042" sldId="257"/>
            <ac:spMk id="4" creationId="{AE464391-FFC8-5842-A62B-FD6A2BD4103D}"/>
          </ac:spMkLst>
        </pc:spChg>
        <pc:spChg chg="add mod">
          <ac:chgData name="Hassen TAHRI" userId="S::hassen.tahri@esprit.tn::e3b06959-3373-4c49-9a4e-99a1f72431e0" providerId="AD" clId="Web-{B8F762E4-3C65-4869-8178-577FCE6991F6}" dt="2024-01-22T12:32:01.132" v="66" actId="1076"/>
          <ac:spMkLst>
            <pc:docMk/>
            <pc:sldMk cId="3231877042" sldId="257"/>
            <ac:spMk id="6" creationId="{E8B237ED-E866-474F-9C26-1FCEE90C8B91}"/>
          </ac:spMkLst>
        </pc:spChg>
        <pc:picChg chg="add mod">
          <ac:chgData name="Hassen TAHRI" userId="S::hassen.tahri@esprit.tn::e3b06959-3373-4c49-9a4e-99a1f72431e0" providerId="AD" clId="Web-{B8F762E4-3C65-4869-8178-577FCE6991F6}" dt="2024-01-22T12:31:25.381" v="52" actId="1076"/>
          <ac:picMkLst>
            <pc:docMk/>
            <pc:sldMk cId="3231877042" sldId="257"/>
            <ac:picMk id="2" creationId="{AAC9CA9A-3F41-C3D2-221A-8CB09814C659}"/>
          </ac:picMkLst>
        </pc:picChg>
        <pc:picChg chg="add mod">
          <ac:chgData name="Hassen TAHRI" userId="S::hassen.tahri@esprit.tn::e3b06959-3373-4c49-9a4e-99a1f72431e0" providerId="AD" clId="Web-{B8F762E4-3C65-4869-8178-577FCE6991F6}" dt="2024-01-22T12:29:45.661" v="51" actId="1076"/>
          <ac:picMkLst>
            <pc:docMk/>
            <pc:sldMk cId="3231877042" sldId="257"/>
            <ac:picMk id="3" creationId="{4FB4EA20-097E-E092-4493-2D459CF3512B}"/>
          </ac:picMkLst>
        </pc:picChg>
        <pc:picChg chg="del">
          <ac:chgData name="Hassen TAHRI" userId="S::hassen.tahri@esprit.tn::e3b06959-3373-4c49-9a4e-99a1f72431e0" providerId="AD" clId="Web-{B8F762E4-3C65-4869-8178-577FCE6991F6}" dt="2024-01-22T12:28:17.893" v="37"/>
          <ac:picMkLst>
            <pc:docMk/>
            <pc:sldMk cId="3231877042" sldId="257"/>
            <ac:picMk id="5" creationId="{64BEF3C3-2865-F10A-4629-9EE4D2D79FE5}"/>
          </ac:picMkLst>
        </pc:picChg>
      </pc:sldChg>
      <pc:sldChg chg="addSp delSp modSp add ord replId">
        <pc:chgData name="Hassen TAHRI" userId="S::hassen.tahri@esprit.tn::e3b06959-3373-4c49-9a4e-99a1f72431e0" providerId="AD" clId="Web-{B8F762E4-3C65-4869-8178-577FCE6991F6}" dt="2024-01-22T12:36:35.762" v="124" actId="20577"/>
        <pc:sldMkLst>
          <pc:docMk/>
          <pc:sldMk cId="2912042981" sldId="258"/>
        </pc:sldMkLst>
        <pc:spChg chg="add mod">
          <ac:chgData name="Hassen TAHRI" userId="S::hassen.tahri@esprit.tn::e3b06959-3373-4c49-9a4e-99a1f72431e0" providerId="AD" clId="Web-{B8F762E4-3C65-4869-8178-577FCE6991F6}" dt="2024-01-22T12:34:51.135" v="104" actId="20577"/>
          <ac:spMkLst>
            <pc:docMk/>
            <pc:sldMk cId="2912042981" sldId="258"/>
            <ac:spMk id="2" creationId="{41AC5C2C-2B77-9793-B47C-EF74695D8153}"/>
          </ac:spMkLst>
        </pc:spChg>
        <pc:spChg chg="add mod">
          <ac:chgData name="Hassen TAHRI" userId="S::hassen.tahri@esprit.tn::e3b06959-3373-4c49-9a4e-99a1f72431e0" providerId="AD" clId="Web-{B8F762E4-3C65-4869-8178-577FCE6991F6}" dt="2024-01-22T12:36:35.762" v="124" actId="20577"/>
          <ac:spMkLst>
            <pc:docMk/>
            <pc:sldMk cId="2912042981" sldId="258"/>
            <ac:spMk id="3" creationId="{D90471B4-1DCB-1E5D-6129-7437F978ED0B}"/>
          </ac:spMkLst>
        </pc:spChg>
        <pc:spChg chg="mod">
          <ac:chgData name="Hassen TAHRI" userId="S::hassen.tahri@esprit.tn::e3b06959-3373-4c49-9a4e-99a1f72431e0" providerId="AD" clId="Web-{B8F762E4-3C65-4869-8178-577FCE6991F6}" dt="2024-01-22T12:32:37.586" v="78" actId="20577"/>
          <ac:spMkLst>
            <pc:docMk/>
            <pc:sldMk cId="2912042981" sldId="258"/>
            <ac:spMk id="4" creationId="{5C80EECF-6991-7851-BF4A-594FB5210C66}"/>
          </ac:spMkLst>
        </pc:spChg>
        <pc:picChg chg="del">
          <ac:chgData name="Hassen TAHRI" userId="S::hassen.tahri@esprit.tn::e3b06959-3373-4c49-9a4e-99a1f72431e0" providerId="AD" clId="Web-{B8F762E4-3C65-4869-8178-577FCE6991F6}" dt="2024-01-22T12:32:39.789" v="79"/>
          <ac:picMkLst>
            <pc:docMk/>
            <pc:sldMk cId="2912042981" sldId="258"/>
            <ac:picMk id="5" creationId="{0007E822-5D38-E91D-A71B-22C77A76E512}"/>
          </ac:picMkLst>
        </pc:picChg>
      </pc:sldChg>
      <pc:sldChg chg="addSp delSp modSp add ord replId">
        <pc:chgData name="Hassen TAHRI" userId="S::hassen.tahri@esprit.tn::e3b06959-3373-4c49-9a4e-99a1f72431e0" providerId="AD" clId="Web-{B8F762E4-3C65-4869-8178-577FCE6991F6}" dt="2024-01-22T12:41:32.549" v="171" actId="1076"/>
        <pc:sldMkLst>
          <pc:docMk/>
          <pc:sldMk cId="1048288053" sldId="259"/>
        </pc:sldMkLst>
        <pc:spChg chg="mod">
          <ac:chgData name="Hassen TAHRI" userId="S::hassen.tahri@esprit.tn::e3b06959-3373-4c49-9a4e-99a1f72431e0" providerId="AD" clId="Web-{B8F762E4-3C65-4869-8178-577FCE6991F6}" dt="2024-01-22T12:36:59.091" v="132" actId="20577"/>
          <ac:spMkLst>
            <pc:docMk/>
            <pc:sldMk cId="1048288053" sldId="259"/>
            <ac:spMk id="4" creationId="{12A1BCC6-BEE7-493E-40A8-6DC8155F7371}"/>
          </ac:spMkLst>
        </pc:spChg>
        <pc:spChg chg="add mod">
          <ac:chgData name="Hassen TAHRI" userId="S::hassen.tahri@esprit.tn::e3b06959-3373-4c49-9a4e-99a1f72431e0" providerId="AD" clId="Web-{B8F762E4-3C65-4869-8178-577FCE6991F6}" dt="2024-01-22T12:37:27.591" v="144" actId="20577"/>
          <ac:spMkLst>
            <pc:docMk/>
            <pc:sldMk cId="1048288053" sldId="259"/>
            <ac:spMk id="5" creationId="{8EC6214F-9394-F855-34C3-8AFB7D4FFA83}"/>
          </ac:spMkLst>
        </pc:spChg>
        <pc:spChg chg="del">
          <ac:chgData name="Hassen TAHRI" userId="S::hassen.tahri@esprit.tn::e3b06959-3373-4c49-9a4e-99a1f72431e0" providerId="AD" clId="Web-{B8F762E4-3C65-4869-8178-577FCE6991F6}" dt="2024-01-22T12:37:01.935" v="133"/>
          <ac:spMkLst>
            <pc:docMk/>
            <pc:sldMk cId="1048288053" sldId="259"/>
            <ac:spMk id="6" creationId="{84000A8C-A3AC-C69A-0BFC-A92762298CD9}"/>
          </ac:spMkLst>
        </pc:spChg>
        <pc:graphicFrameChg chg="add del mod">
          <ac:chgData name="Hassen TAHRI" userId="S::hassen.tahri@esprit.tn::e3b06959-3373-4c49-9a4e-99a1f72431e0" providerId="AD" clId="Web-{B8F762E4-3C65-4869-8178-577FCE6991F6}" dt="2024-01-22T12:37:30.638" v="146"/>
          <ac:graphicFrameMkLst>
            <pc:docMk/>
            <pc:sldMk cId="1048288053" sldId="259"/>
            <ac:graphicFrameMk id="8" creationId="{9816A7D9-FB4C-9AB1-59FC-CD065AF7E54F}"/>
          </ac:graphicFrameMkLst>
        </pc:graphicFrameChg>
        <pc:graphicFrameChg chg="add del mod">
          <ac:chgData name="Hassen TAHRI" userId="S::hassen.tahri@esprit.tn::e3b06959-3373-4c49-9a4e-99a1f72431e0" providerId="AD" clId="Web-{B8F762E4-3C65-4869-8178-577FCE6991F6}" dt="2024-01-22T12:37:41.467" v="148"/>
          <ac:graphicFrameMkLst>
            <pc:docMk/>
            <pc:sldMk cId="1048288053" sldId="259"/>
            <ac:graphicFrameMk id="10" creationId="{60FEF7A8-B219-45F2-671E-E5FD293A2328}"/>
          </ac:graphicFrameMkLst>
        </pc:graphicFrameChg>
        <pc:picChg chg="del">
          <ac:chgData name="Hassen TAHRI" userId="S::hassen.tahri@esprit.tn::e3b06959-3373-4c49-9a4e-99a1f72431e0" providerId="AD" clId="Web-{B8F762E4-3C65-4869-8178-577FCE6991F6}" dt="2024-01-22T12:37:01.935" v="135"/>
          <ac:picMkLst>
            <pc:docMk/>
            <pc:sldMk cId="1048288053" sldId="259"/>
            <ac:picMk id="2" creationId="{545EE95A-7A83-845C-45AC-11C01261C4DB}"/>
          </ac:picMkLst>
        </pc:picChg>
        <pc:picChg chg="del">
          <ac:chgData name="Hassen TAHRI" userId="S::hassen.tahri@esprit.tn::e3b06959-3373-4c49-9a4e-99a1f72431e0" providerId="AD" clId="Web-{B8F762E4-3C65-4869-8178-577FCE6991F6}" dt="2024-01-22T12:37:01.935" v="134"/>
          <ac:picMkLst>
            <pc:docMk/>
            <pc:sldMk cId="1048288053" sldId="259"/>
            <ac:picMk id="3" creationId="{9E3A025A-A24F-15D0-423D-C86E684B4CCD}"/>
          </ac:picMkLst>
        </pc:picChg>
        <pc:picChg chg="add mod">
          <ac:chgData name="Hassen TAHRI" userId="S::hassen.tahri@esprit.tn::e3b06959-3373-4c49-9a4e-99a1f72431e0" providerId="AD" clId="Web-{B8F762E4-3C65-4869-8178-577FCE6991F6}" dt="2024-01-22T12:41:32.549" v="171" actId="1076"/>
          <ac:picMkLst>
            <pc:docMk/>
            <pc:sldMk cId="1048288053" sldId="259"/>
            <ac:picMk id="11" creationId="{36AA9C9A-4D02-03FC-B792-BE04571DCFE8}"/>
          </ac:picMkLst>
        </pc:picChg>
      </pc:sldChg>
      <pc:sldChg chg="addSp delSp modSp new">
        <pc:chgData name="Hassen TAHRI" userId="S::hassen.tahri@esprit.tn::e3b06959-3373-4c49-9a4e-99a1f72431e0" providerId="AD" clId="Web-{B8F762E4-3C65-4869-8178-577FCE6991F6}" dt="2024-01-22T12:39:06.953" v="165" actId="14100"/>
        <pc:sldMkLst>
          <pc:docMk/>
          <pc:sldMk cId="3654351133" sldId="260"/>
        </pc:sldMkLst>
        <pc:spChg chg="del">
          <ac:chgData name="Hassen TAHRI" userId="S::hassen.tahri@esprit.tn::e3b06959-3373-4c49-9a4e-99a1f72431e0" providerId="AD" clId="Web-{B8F762E4-3C65-4869-8178-577FCE6991F6}" dt="2024-01-22T12:38:36.890" v="155"/>
          <ac:spMkLst>
            <pc:docMk/>
            <pc:sldMk cId="3654351133" sldId="260"/>
            <ac:spMk id="2" creationId="{943763AB-80C7-F4BD-E4F3-AA19904D1C7F}"/>
          </ac:spMkLst>
        </pc:spChg>
        <pc:spChg chg="del mod">
          <ac:chgData name="Hassen TAHRI" userId="S::hassen.tahri@esprit.tn::e3b06959-3373-4c49-9a4e-99a1f72431e0" providerId="AD" clId="Web-{B8F762E4-3C65-4869-8178-577FCE6991F6}" dt="2024-01-22T12:38:43.530" v="158"/>
          <ac:spMkLst>
            <pc:docMk/>
            <pc:sldMk cId="3654351133" sldId="260"/>
            <ac:spMk id="3" creationId="{F13E737D-34EB-CD24-3D92-1DE541A7254A}"/>
          </ac:spMkLst>
        </pc:spChg>
        <pc:spChg chg="add del mod">
          <ac:chgData name="Hassen TAHRI" userId="S::hassen.tahri@esprit.tn::e3b06959-3373-4c49-9a4e-99a1f72431e0" providerId="AD" clId="Web-{B8F762E4-3C65-4869-8178-577FCE6991F6}" dt="2024-01-22T12:38:55.578" v="160"/>
          <ac:spMkLst>
            <pc:docMk/>
            <pc:sldMk cId="3654351133" sldId="260"/>
            <ac:spMk id="5" creationId="{CF9CCAFD-A877-02AE-A197-A7243396D122}"/>
          </ac:spMkLst>
        </pc:spChg>
        <pc:spChg chg="add mod">
          <ac:chgData name="Hassen TAHRI" userId="S::hassen.tahri@esprit.tn::e3b06959-3373-4c49-9a4e-99a1f72431e0" providerId="AD" clId="Web-{B8F762E4-3C65-4869-8178-577FCE6991F6}" dt="2024-01-22T12:39:06.953" v="165" actId="14100"/>
          <ac:spMkLst>
            <pc:docMk/>
            <pc:sldMk cId="3654351133" sldId="260"/>
            <ac:spMk id="6" creationId="{31993786-D167-DE34-6075-C8684FB2575B}"/>
          </ac:spMkLst>
        </pc:spChg>
      </pc:sldChg>
      <pc:sldChg chg="new del">
        <pc:chgData name="Hassen TAHRI" userId="S::hassen.tahri@esprit.tn::e3b06959-3373-4c49-9a4e-99a1f72431e0" providerId="AD" clId="Web-{B8F762E4-3C65-4869-8178-577FCE6991F6}" dt="2024-01-22T12:39:12.656" v="166"/>
        <pc:sldMkLst>
          <pc:docMk/>
          <pc:sldMk cId="2012096505"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8A63569-C2B9-A3DA-FEDD-B21BDBCD4253}"/>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700" b="1" kern="1200">
                <a:solidFill>
                  <a:schemeClr val="tx1"/>
                </a:solidFill>
                <a:latin typeface="+mj-lt"/>
                <a:ea typeface="+mj-ea"/>
                <a:cs typeface="+mj-cs"/>
              </a:rPr>
              <a:t>1- script de scrapping </a:t>
            </a: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4E8F70E-B8B4-409B-8D9A-111D2D58E242}"/>
              </a:ext>
            </a:extLst>
          </p:cNvPr>
          <p:cNvPicPr>
            <a:picLocks noChangeAspect="1"/>
          </p:cNvPicPr>
          <p:nvPr/>
        </p:nvPicPr>
        <p:blipFill>
          <a:blip r:embed="rId2"/>
          <a:stretch>
            <a:fillRect/>
          </a:stretch>
        </p:blipFill>
        <p:spPr>
          <a:xfrm>
            <a:off x="545238" y="1267580"/>
            <a:ext cx="7608304" cy="4393795"/>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F514C4-3055-D525-1097-A196EC390CB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464391-FFC8-5842-A62B-FD6A2BD4103D}"/>
              </a:ext>
            </a:extLst>
          </p:cNvPr>
          <p:cNvSpPr txBox="1"/>
          <p:nvPr/>
        </p:nvSpPr>
        <p:spPr>
          <a:xfrm>
            <a:off x="793662" y="386930"/>
            <a:ext cx="10066122" cy="12984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b="1" kern="1200">
                <a:solidFill>
                  <a:schemeClr val="tx1"/>
                </a:solidFill>
                <a:latin typeface="+mj-lt"/>
                <a:ea typeface="+mj-ea"/>
                <a:cs typeface="+mj-cs"/>
              </a:rPr>
              <a:t>1- Bibliothèque utilisée</a:t>
            </a:r>
          </a:p>
        </p:txBody>
      </p:sp>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B237ED-E866-474F-9C26-1FCEE90C8B91}"/>
              </a:ext>
            </a:extLst>
          </p:cNvPr>
          <p:cNvSpPr txBox="1"/>
          <p:nvPr/>
        </p:nvSpPr>
        <p:spPr>
          <a:xfrm>
            <a:off x="793661"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Beautiful Soup est une bibliothèque Python d'analyse syntaxique de documents HTML et XML créée par Leonard Richardson. Elle produit un arbre syntaxique qui peut être utilisé pour chercher des éléments ou les modifier.</a:t>
            </a:r>
          </a:p>
        </p:txBody>
      </p:sp>
      <p:pic>
        <p:nvPicPr>
          <p:cNvPr id="5" name="Picture 4">
            <a:extLst>
              <a:ext uri="{FF2B5EF4-FFF2-40B4-BE49-F238E27FC236}">
                <a16:creationId xmlns:a16="http://schemas.microsoft.com/office/drawing/2014/main" id="{E866BCEF-4FB7-4CB8-A567-48B2B6AFF87D}"/>
              </a:ext>
            </a:extLst>
          </p:cNvPr>
          <p:cNvPicPr>
            <a:picLocks noChangeAspect="1"/>
          </p:cNvPicPr>
          <p:nvPr/>
        </p:nvPicPr>
        <p:blipFill>
          <a:blip r:embed="rId2"/>
          <a:stretch>
            <a:fillRect/>
          </a:stretch>
        </p:blipFill>
        <p:spPr>
          <a:xfrm>
            <a:off x="5911532" y="3343511"/>
            <a:ext cx="5150277" cy="1995732"/>
          </a:xfrm>
          <a:prstGeom prst="rect">
            <a:avLst/>
          </a:prstGeom>
        </p:spPr>
      </p:pic>
      <p:sp>
        <p:nvSpPr>
          <p:cNvPr id="29" name="Rectangle 2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7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858D38-FF9A-BF2B-71F3-95A81F23F8AB}"/>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80EECF-6991-7851-BF4A-594FB5210C66}"/>
              </a:ext>
            </a:extLst>
          </p:cNvPr>
          <p:cNvSpPr txBox="1"/>
          <p:nvPr/>
        </p:nvSpPr>
        <p:spPr>
          <a:xfrm>
            <a:off x="1043631" y="809898"/>
            <a:ext cx="9942716" cy="15544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kern="1200">
                <a:solidFill>
                  <a:schemeClr val="tx1"/>
                </a:solidFill>
                <a:latin typeface="+mj-lt"/>
                <a:ea typeface="+mj-ea"/>
                <a:cs typeface="+mj-cs"/>
              </a:rPr>
              <a:t>3 -Exploration des données</a:t>
            </a:r>
            <a:endParaRPr lang="en-US" sz="4800" kern="1200">
              <a:solidFill>
                <a:schemeClr val="tx1"/>
              </a:solidFill>
              <a:latin typeface="+mj-lt"/>
              <a:ea typeface="+mj-ea"/>
              <a:cs typeface="+mj-cs"/>
            </a:endParaRPr>
          </a:p>
          <a:p>
            <a:pPr>
              <a:lnSpc>
                <a:spcPct val="90000"/>
              </a:lnSpc>
              <a:spcBef>
                <a:spcPct val="0"/>
              </a:spcBef>
              <a:spcAft>
                <a:spcPts val="600"/>
              </a:spcAft>
            </a:pPr>
            <a:endParaRPr lang="en-US" sz="4800" b="1"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D90471B4-1DCB-1E5D-6129-7437F978ED0B}"/>
              </a:ext>
            </a:extLst>
          </p:cNvPr>
          <p:cNvSpPr txBox="1"/>
          <p:nvPr/>
        </p:nvSpPr>
        <p:spPr>
          <a:xfrm>
            <a:off x="1045028" y="3017522"/>
            <a:ext cx="9941319"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600" b="1"/>
              <a:t>job id</a:t>
            </a:r>
            <a:r>
              <a:rPr lang="en-US" sz="600"/>
              <a:t> — Numéro d'identification attribué à chaque emploi répertorié dans l'ensemble de données.</a:t>
            </a:r>
          </a:p>
          <a:p>
            <a:pPr indent="-228600">
              <a:lnSpc>
                <a:spcPct val="90000"/>
              </a:lnSpc>
              <a:spcAft>
                <a:spcPts val="600"/>
              </a:spcAft>
              <a:buFont typeface="Arial" panose="020B0604020202020204" pitchFamily="34" charset="0"/>
              <a:buChar char="•"/>
            </a:pPr>
            <a:r>
              <a:rPr lang="en-US" sz="600" b="1"/>
              <a:t>title</a:t>
            </a:r>
            <a:r>
              <a:rPr lang="en-US" sz="600"/>
              <a:t> — Titre du poste.</a:t>
            </a:r>
          </a:p>
          <a:p>
            <a:pPr indent="-228600">
              <a:lnSpc>
                <a:spcPct val="90000"/>
              </a:lnSpc>
              <a:spcAft>
                <a:spcPts val="600"/>
              </a:spcAft>
              <a:buFont typeface="Arial" panose="020B0604020202020204" pitchFamily="34" charset="0"/>
              <a:buChar char="•"/>
            </a:pPr>
            <a:r>
              <a:rPr lang="en-US" sz="600" b="1"/>
              <a:t>location</a:t>
            </a:r>
            <a:r>
              <a:rPr lang="en-US" sz="600"/>
              <a:t> — Lieu de travail / Publication de l'emploi selon l'ensemble de données.</a:t>
            </a:r>
          </a:p>
          <a:p>
            <a:pPr indent="-228600">
              <a:lnSpc>
                <a:spcPct val="90000"/>
              </a:lnSpc>
              <a:spcAft>
                <a:spcPts val="600"/>
              </a:spcAft>
              <a:buFont typeface="Arial" panose="020B0604020202020204" pitchFamily="34" charset="0"/>
              <a:buChar char="•"/>
            </a:pPr>
            <a:r>
              <a:rPr lang="en-US" sz="600" b="1"/>
              <a:t>department </a:t>
            </a:r>
            <a:r>
              <a:rPr lang="en-US" sz="600"/>
              <a:t>— Département pour lequel la publication de l'emploi est fournie.</a:t>
            </a:r>
          </a:p>
          <a:p>
            <a:pPr indent="-228600">
              <a:lnSpc>
                <a:spcPct val="90000"/>
              </a:lnSpc>
              <a:spcAft>
                <a:spcPts val="600"/>
              </a:spcAft>
              <a:buFont typeface="Arial" panose="020B0604020202020204" pitchFamily="34" charset="0"/>
              <a:buChar char="•"/>
            </a:pPr>
            <a:r>
              <a:rPr lang="en-US" sz="600" b="1"/>
              <a:t>salary_range</a:t>
            </a:r>
            <a:r>
              <a:rPr lang="en-US" sz="600"/>
              <a:t> — Plage de salaire fixée par l'employeur.</a:t>
            </a:r>
          </a:p>
          <a:p>
            <a:pPr indent="-228600">
              <a:lnSpc>
                <a:spcPct val="90000"/>
              </a:lnSpc>
              <a:spcAft>
                <a:spcPts val="600"/>
              </a:spcAft>
              <a:buFont typeface="Arial" panose="020B0604020202020204" pitchFamily="34" charset="0"/>
              <a:buChar char="•"/>
            </a:pPr>
            <a:r>
              <a:rPr lang="en-US" sz="600" b="1"/>
              <a:t>company_profile</a:t>
            </a:r>
            <a:r>
              <a:rPr lang="en-US" sz="600"/>
              <a:t> — Courte description de l'entreprise.</a:t>
            </a:r>
          </a:p>
          <a:p>
            <a:pPr indent="-228600">
              <a:lnSpc>
                <a:spcPct val="90000"/>
              </a:lnSpc>
              <a:spcAft>
                <a:spcPts val="600"/>
              </a:spcAft>
              <a:buFont typeface="Arial" panose="020B0604020202020204" pitchFamily="34" charset="0"/>
              <a:buChar char="•"/>
            </a:pPr>
            <a:r>
              <a:rPr lang="en-US" sz="600" b="1"/>
              <a:t>description</a:t>
            </a:r>
            <a:r>
              <a:rPr lang="en-US" sz="600"/>
              <a:t> — Description du poste fournie dans l'offre d'emploi.</a:t>
            </a:r>
          </a:p>
          <a:p>
            <a:pPr indent="-228600">
              <a:lnSpc>
                <a:spcPct val="90000"/>
              </a:lnSpc>
              <a:spcAft>
                <a:spcPts val="600"/>
              </a:spcAft>
              <a:buFont typeface="Arial" panose="020B0604020202020204" pitchFamily="34" charset="0"/>
              <a:buChar char="•"/>
            </a:pPr>
            <a:r>
              <a:rPr lang="en-US" sz="600" b="1"/>
              <a:t>requirements</a:t>
            </a:r>
            <a:r>
              <a:rPr lang="en-US" sz="600"/>
              <a:t> — Exigences du poste à remplir par le candidat.</a:t>
            </a:r>
          </a:p>
          <a:p>
            <a:pPr indent="-228600">
              <a:lnSpc>
                <a:spcPct val="90000"/>
              </a:lnSpc>
              <a:spcAft>
                <a:spcPts val="600"/>
              </a:spcAft>
              <a:buFont typeface="Arial" panose="020B0604020202020204" pitchFamily="34" charset="0"/>
              <a:buChar char="•"/>
            </a:pPr>
            <a:r>
              <a:rPr lang="en-US" sz="600" b="1"/>
              <a:t>benefits</a:t>
            </a:r>
            <a:r>
              <a:rPr lang="en-US" sz="600"/>
              <a:t> — Avantages sociaux offerts par l'entreprise.</a:t>
            </a:r>
          </a:p>
          <a:p>
            <a:pPr indent="-228600">
              <a:lnSpc>
                <a:spcPct val="90000"/>
              </a:lnSpc>
              <a:spcAft>
                <a:spcPts val="600"/>
              </a:spcAft>
              <a:buFont typeface="Arial" panose="020B0604020202020204" pitchFamily="34" charset="0"/>
              <a:buChar char="•"/>
            </a:pPr>
            <a:r>
              <a:rPr lang="en-US" sz="600" b="1"/>
              <a:t>telecommuting</a:t>
            </a:r>
            <a:r>
              <a:rPr lang="en-US" sz="600"/>
              <a:t> — Indique si le poste nécessite du télétravail.</a:t>
            </a:r>
          </a:p>
          <a:p>
            <a:pPr indent="-228600">
              <a:lnSpc>
                <a:spcPct val="90000"/>
              </a:lnSpc>
              <a:spcAft>
                <a:spcPts val="600"/>
              </a:spcAft>
              <a:buFont typeface="Arial" panose="020B0604020202020204" pitchFamily="34" charset="0"/>
              <a:buChar char="•"/>
            </a:pPr>
            <a:r>
              <a:rPr lang="en-US" sz="600" b="1"/>
              <a:t>has_company_logo</a:t>
            </a:r>
            <a:r>
              <a:rPr lang="en-US" sz="600"/>
              <a:t> — Indique si l'entreprise a son propre logo.</a:t>
            </a:r>
          </a:p>
          <a:p>
            <a:pPr indent="-228600">
              <a:lnSpc>
                <a:spcPct val="90000"/>
              </a:lnSpc>
              <a:spcAft>
                <a:spcPts val="600"/>
              </a:spcAft>
              <a:buFont typeface="Arial" panose="020B0604020202020204" pitchFamily="34" charset="0"/>
              <a:buChar char="•"/>
            </a:pPr>
            <a:r>
              <a:rPr lang="en-US" sz="600" b="1"/>
              <a:t>has_questions</a:t>
            </a:r>
            <a:r>
              <a:rPr lang="en-US" sz="600"/>
              <a:t> — Indique si l'entreprise a posé des questions.</a:t>
            </a:r>
          </a:p>
          <a:p>
            <a:pPr indent="-228600">
              <a:lnSpc>
                <a:spcPct val="90000"/>
              </a:lnSpc>
              <a:spcAft>
                <a:spcPts val="600"/>
              </a:spcAft>
              <a:buFont typeface="Arial" panose="020B0604020202020204" pitchFamily="34" charset="0"/>
              <a:buChar char="•"/>
            </a:pPr>
            <a:r>
              <a:rPr lang="en-US" sz="600" b="1"/>
              <a:t>employment_type</a:t>
            </a:r>
            <a:r>
              <a:rPr lang="en-US" sz="600"/>
              <a:t> — Catégorie d'emploi proposée aux employés.</a:t>
            </a:r>
          </a:p>
          <a:p>
            <a:pPr indent="-228600">
              <a:lnSpc>
                <a:spcPct val="90000"/>
              </a:lnSpc>
              <a:spcAft>
                <a:spcPts val="600"/>
              </a:spcAft>
              <a:buFont typeface="Arial" panose="020B0604020202020204" pitchFamily="34" charset="0"/>
              <a:buChar char="•"/>
            </a:pPr>
            <a:r>
              <a:rPr lang="en-US" sz="600" b="1"/>
              <a:t>required_experience</a:t>
            </a:r>
            <a:r>
              <a:rPr lang="en-US" sz="600"/>
              <a:t> — Type d'expérience professionnelle antérieure requise des employés.</a:t>
            </a:r>
          </a:p>
          <a:p>
            <a:pPr indent="-228600">
              <a:lnSpc>
                <a:spcPct val="90000"/>
              </a:lnSpc>
              <a:spcAft>
                <a:spcPts val="600"/>
              </a:spcAft>
              <a:buFont typeface="Arial" panose="020B0604020202020204" pitchFamily="34" charset="0"/>
              <a:buChar char="•"/>
            </a:pPr>
            <a:r>
              <a:rPr lang="en-US" sz="600" b="1"/>
              <a:t>required_education </a:t>
            </a:r>
            <a:r>
              <a:rPr lang="en-US" sz="600"/>
              <a:t>— Qualifications éducatives requises des employés.</a:t>
            </a:r>
          </a:p>
          <a:p>
            <a:pPr indent="-228600">
              <a:lnSpc>
                <a:spcPct val="90000"/>
              </a:lnSpc>
              <a:spcAft>
                <a:spcPts val="600"/>
              </a:spcAft>
              <a:buFont typeface="Arial" panose="020B0604020202020204" pitchFamily="34" charset="0"/>
              <a:buChar char="•"/>
            </a:pPr>
            <a:r>
              <a:rPr lang="en-US" sz="600" b="1"/>
              <a:t>Industry</a:t>
            </a:r>
            <a:r>
              <a:rPr lang="en-US" sz="600"/>
              <a:t> — Domaine dans lequel l'entreprise opère.</a:t>
            </a:r>
          </a:p>
          <a:p>
            <a:pPr indent="-228600">
              <a:lnSpc>
                <a:spcPct val="90000"/>
              </a:lnSpc>
              <a:spcAft>
                <a:spcPts val="600"/>
              </a:spcAft>
              <a:buFont typeface="Arial" panose="020B0604020202020204" pitchFamily="34" charset="0"/>
              <a:buChar char="•"/>
            </a:pPr>
            <a:r>
              <a:rPr lang="en-US" sz="600" b="1"/>
              <a:t>Function</a:t>
            </a:r>
            <a:r>
              <a:rPr lang="en-US" sz="600"/>
              <a:t> — Type de profession que l'entreprise exerce.</a:t>
            </a:r>
          </a:p>
          <a:p>
            <a:pPr indent="-228600">
              <a:lnSpc>
                <a:spcPct val="90000"/>
              </a:lnSpc>
              <a:spcAft>
                <a:spcPts val="600"/>
              </a:spcAft>
              <a:buFont typeface="Arial" panose="020B0604020202020204" pitchFamily="34" charset="0"/>
              <a:buChar char="•"/>
            </a:pPr>
            <a:r>
              <a:rPr lang="en-US" sz="600" b="1"/>
              <a:t>Fraudulent </a:t>
            </a:r>
            <a:r>
              <a:rPr lang="en-US" sz="600"/>
              <a:t>— Indique si la publication de l'emploi est réelle ou fausse.</a:t>
            </a:r>
          </a:p>
          <a:p>
            <a:pPr indent="-228600">
              <a:lnSpc>
                <a:spcPct val="90000"/>
              </a:lnSpc>
              <a:spcAft>
                <a:spcPts val="600"/>
              </a:spcAft>
              <a:buFont typeface="Arial" panose="020B0604020202020204" pitchFamily="34" charset="0"/>
              <a:buChar char="•"/>
            </a:pPr>
            <a:endParaRPr lang="en-US" sz="600"/>
          </a:p>
          <a:p>
            <a:pPr indent="-228600">
              <a:lnSpc>
                <a:spcPct val="90000"/>
              </a:lnSpc>
              <a:spcAft>
                <a:spcPts val="600"/>
              </a:spcAft>
              <a:buFont typeface="Arial" panose="020B0604020202020204" pitchFamily="34" charset="0"/>
              <a:buChar char="•"/>
            </a:pPr>
            <a:endParaRPr lang="en-US" sz="600"/>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042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BDIOUI</dc:creator>
  <cp:lastModifiedBy>Mohamed BDIOUI</cp:lastModifiedBy>
  <cp:revision>1</cp:revision>
  <dcterms:created xsi:type="dcterms:W3CDTF">2024-02-20T22:42:49Z</dcterms:created>
  <dcterms:modified xsi:type="dcterms:W3CDTF">2024-02-20T22:43:29Z</dcterms:modified>
</cp:coreProperties>
</file>