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6" r:id="rId2"/>
  </p:sldMasterIdLst>
  <p:notesMasterIdLst>
    <p:notesMasterId r:id="rId15"/>
  </p:notesMasterIdLst>
  <p:handoutMasterIdLst>
    <p:handoutMasterId r:id="rId16"/>
  </p:handoutMasterIdLst>
  <p:sldIdLst>
    <p:sldId id="277" r:id="rId3"/>
    <p:sldId id="346" r:id="rId4"/>
    <p:sldId id="347" r:id="rId5"/>
    <p:sldId id="349" r:id="rId6"/>
    <p:sldId id="350" r:id="rId7"/>
    <p:sldId id="356" r:id="rId8"/>
    <p:sldId id="351" r:id="rId9"/>
    <p:sldId id="352" r:id="rId10"/>
    <p:sldId id="353" r:id="rId11"/>
    <p:sldId id="354" r:id="rId12"/>
    <p:sldId id="355" r:id="rId13"/>
    <p:sldId id="344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hangingPunct="1">
              <a:defRPr sz="1200">
                <a:solidFill>
                  <a:srgbClr val="000000"/>
                </a:solidFill>
              </a:defRPr>
            </a:lvl1pPr>
          </a:lstStyle>
          <a:p>
            <a:endParaRPr lang="ar-SA" altLang="ar-SA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r" eaLnBrk="1" hangingPunct="1">
              <a:defRPr sz="1200">
                <a:solidFill>
                  <a:srgbClr val="000000"/>
                </a:solidFill>
              </a:defRPr>
            </a:lvl1pPr>
          </a:lstStyle>
          <a:p>
            <a:fld id="{F288FAD1-4AF6-4FFE-AF71-C74E4FA44221}" type="datetime1">
              <a:rPr lang="en-US" altLang="ar-SA"/>
              <a:pPr/>
              <a:t>1/24/2022</a:t>
            </a:fld>
            <a:endParaRPr lang="en-US" altLang="ar-SA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eaLnBrk="1" hangingPunct="1">
              <a:defRPr sz="1200">
                <a:solidFill>
                  <a:srgbClr val="000000"/>
                </a:solidFill>
              </a:defRPr>
            </a:lvl1pPr>
          </a:lstStyle>
          <a:p>
            <a:endParaRPr lang="ar-SA" altLang="ar-SA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r" eaLnBrk="1" hangingPunct="1">
              <a:defRPr sz="1200">
                <a:solidFill>
                  <a:srgbClr val="000000"/>
                </a:solidFill>
              </a:defRPr>
            </a:lvl1pPr>
          </a:lstStyle>
          <a:p>
            <a:fld id="{B301A5BD-BD12-4B37-99CA-D7B5DD726B92}" type="slidenum">
              <a:rPr lang="en-US" altLang="ar-SA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3874464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hangingPunct="1">
              <a:defRPr sz="1200">
                <a:solidFill>
                  <a:srgbClr val="000000"/>
                </a:solidFill>
              </a:defRPr>
            </a:lvl1pPr>
          </a:lstStyle>
          <a:p>
            <a:endParaRPr lang="ar-SA" altLang="ar-SA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r" eaLnBrk="1" hangingPunct="1">
              <a:defRPr sz="1200">
                <a:solidFill>
                  <a:srgbClr val="000000"/>
                </a:solidFill>
              </a:defRPr>
            </a:lvl1pPr>
          </a:lstStyle>
          <a:p>
            <a:fld id="{268DA185-53C5-4C76-A3F4-1C4147AB476C}" type="datetime1">
              <a:rPr lang="en-US" altLang="ar-SA"/>
              <a:pPr/>
              <a:t>1/24/2022</a:t>
            </a:fld>
            <a:endParaRPr lang="en-US" altLang="ar-SA"/>
          </a:p>
        </p:txBody>
      </p:sp>
      <p:sp>
        <p:nvSpPr>
          <p:cNvPr id="9220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1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eaLnBrk="1" hangingPunct="1">
              <a:defRPr sz="1200">
                <a:solidFill>
                  <a:srgbClr val="000000"/>
                </a:solidFill>
              </a:defRPr>
            </a:lvl1pPr>
          </a:lstStyle>
          <a:p>
            <a:endParaRPr lang="ar-SA" altLang="ar-SA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r" eaLnBrk="1" hangingPunct="1">
              <a:defRPr sz="1200">
                <a:solidFill>
                  <a:srgbClr val="000000"/>
                </a:solidFill>
              </a:defRPr>
            </a:lvl1pPr>
          </a:lstStyle>
          <a:p>
            <a:fld id="{1F896458-36B8-4211-B10A-9CEFE95B6950}" type="slidenum">
              <a:rPr lang="en-US" altLang="ar-SA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42498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>
      <a:spcBef>
        <a:spcPct val="0"/>
      </a:spcBef>
      <a:spcAft>
        <a:spcPct val="0"/>
      </a:spcAft>
      <a:defRPr lang="en-US" sz="1200" kern="1200">
        <a:solidFill>
          <a:srgbClr val="000000"/>
        </a:solidFill>
        <a:latin typeface="Calibri"/>
      </a:defRPr>
    </a:lvl1pPr>
    <a:lvl2pPr marL="457200" lvl="1" algn="l" rtl="0" eaLnBrk="0" fontAlgn="base">
      <a:spcBef>
        <a:spcPct val="0"/>
      </a:spcBef>
      <a:spcAft>
        <a:spcPct val="0"/>
      </a:spcAft>
      <a:defRPr lang="en-US" sz="1200" kern="1200">
        <a:solidFill>
          <a:srgbClr val="000000"/>
        </a:solidFill>
        <a:latin typeface="Calibri"/>
      </a:defRPr>
    </a:lvl2pPr>
    <a:lvl3pPr marL="914400" lvl="2" algn="l" rtl="0" eaLnBrk="0" fontAlgn="base">
      <a:spcBef>
        <a:spcPct val="0"/>
      </a:spcBef>
      <a:spcAft>
        <a:spcPct val="0"/>
      </a:spcAft>
      <a:defRPr lang="en-US" sz="1200" kern="1200">
        <a:solidFill>
          <a:srgbClr val="000000"/>
        </a:solidFill>
        <a:latin typeface="Calibri"/>
      </a:defRPr>
    </a:lvl3pPr>
    <a:lvl4pPr marL="1371600" lvl="3" algn="l" rtl="0" eaLnBrk="0" fontAlgn="base">
      <a:spcBef>
        <a:spcPct val="0"/>
      </a:spcBef>
      <a:spcAft>
        <a:spcPct val="0"/>
      </a:spcAft>
      <a:defRPr lang="en-US" sz="1200" kern="1200">
        <a:solidFill>
          <a:srgbClr val="000000"/>
        </a:solidFill>
        <a:latin typeface="Calibri"/>
      </a:defRPr>
    </a:lvl4pPr>
    <a:lvl5pPr marL="1828800" lvl="4" algn="l" rtl="0" eaLnBrk="0" fontAlgn="base">
      <a:spcBef>
        <a:spcPct val="0"/>
      </a:spcBef>
      <a:spcAft>
        <a:spcPct val="0"/>
      </a:spcAft>
      <a:defRPr lang="en-US" sz="1200" kern="1200">
        <a:solidFill>
          <a:srgbClr val="000000"/>
        </a:solidFill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85;p1:notes"/>
          <p:cNvSpPr txBox="1"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01" rIns="91421" bIns="45701" numCol="1">
            <a:prstTxWarp prst="textNoShape">
              <a:avLst/>
            </a:prstTxWarp>
          </a:bodyPr>
          <a:lstStyle/>
          <a:p>
            <a:pPr eaLnBrk="1"/>
            <a:endParaRPr lang="ar-SA" altLang="ar-SA">
              <a:latin typeface="Calibri" pitchFamily="34" charset="0"/>
            </a:endParaRPr>
          </a:p>
        </p:txBody>
      </p:sp>
      <p:sp>
        <p:nvSpPr>
          <p:cNvPr id="12291" name="Google Shape;86;p1:notes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85;p1:notes"/>
          <p:cNvSpPr txBox="1"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01" rIns="91421" bIns="45701" numCol="1">
            <a:prstTxWarp prst="textNoShape">
              <a:avLst/>
            </a:prstTxWarp>
          </a:bodyPr>
          <a:lstStyle/>
          <a:p>
            <a:pPr eaLnBrk="1"/>
            <a:endParaRPr lang="ar-SA" altLang="ar-SA">
              <a:latin typeface="Calibri" pitchFamily="34" charset="0"/>
            </a:endParaRPr>
          </a:p>
        </p:txBody>
      </p:sp>
      <p:sp>
        <p:nvSpPr>
          <p:cNvPr id="16387" name="Google Shape;86;p1:notes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 descr="Logo, company name&#10;&#10;Description automatically generat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23659" r="4791" b="28049"/>
          <a:stretch>
            <a:fillRect/>
          </a:stretch>
        </p:blipFill>
        <p:spPr bwMode="auto">
          <a:xfrm>
            <a:off x="317503" y="346075"/>
            <a:ext cx="18415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F3D441-6097-488E-81BC-612056F2775C}" type="datetime1">
              <a:rPr lang="en-US" altLang="ar-SA"/>
              <a:pPr/>
              <a:t>1/24/2022</a:t>
            </a:fld>
            <a:endParaRPr lang="en-US" altLang="ar-SA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 altLang="ar-SA"/>
          </a:p>
        </p:txBody>
      </p:sp>
    </p:spTree>
    <p:extLst>
      <p:ext uri="{BB962C8B-B14F-4D97-AF65-F5344CB8AC3E}">
        <p14:creationId xmlns:p14="http://schemas.microsoft.com/office/powerpoint/2010/main" val="10888420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4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1301B-9585-483E-9166-1E8C2D63C5DB}" type="datetime1">
              <a:rPr lang="en-US" altLang="ar-SA"/>
              <a:pPr/>
              <a:t>1/24/2022</a:t>
            </a:fld>
            <a:endParaRPr lang="en-US" altLang="ar-SA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ar-SA" altLang="ar-SA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BD8BA-B873-4B64-8CED-E2E3A29C9681}" type="slidenum">
              <a:rPr lang="en-US" altLang="ar-SA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270070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5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1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7FB43-72D1-4F1D-B507-C7A43440ACFE}" type="datetime1">
              <a:rPr lang="en-US" altLang="ar-SA"/>
              <a:pPr/>
              <a:t>1/24/2022</a:t>
            </a:fld>
            <a:endParaRPr lang="en-US" altLang="ar-SA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ar-SA" altLang="ar-SA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8EA6C-830F-41C7-941A-5D0732AED85F}" type="slidenum">
              <a:rPr lang="en-US" altLang="ar-SA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28672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31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90" y="1681160"/>
            <a:ext cx="5157783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90" y="2505081"/>
            <a:ext cx="5157783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8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8DEEE-A61C-4DEE-B05D-3A62D8E3C303}" type="datetime1">
              <a:rPr lang="en-US" altLang="ar-SA"/>
              <a:pPr/>
              <a:t>1/24/2022</a:t>
            </a:fld>
            <a:endParaRPr lang="en-US" altLang="ar-SA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ar-SA" altLang="ar-SA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E4D43-1D3E-4B84-8E4C-D8D3CE89C0E9}" type="slidenum">
              <a:rPr lang="en-US" altLang="ar-SA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1332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770280-B612-43F6-A250-F93A6385D7A8}" type="datetime1">
              <a:rPr lang="en-US" altLang="ar-SA"/>
              <a:pPr/>
              <a:t>1/24/2022</a:t>
            </a:fld>
            <a:endParaRPr lang="en-US" altLang="ar-SA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ar-SA" altLang="ar-SA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5250C-7655-450C-9E0A-88B9EC687702}" type="slidenum">
              <a:rPr lang="en-US" altLang="ar-SA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2481897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B16B7-071E-470D-904A-743700B07C81}" type="datetime1">
              <a:rPr lang="en-US" altLang="ar-SA"/>
              <a:pPr/>
              <a:t>1/24/2022</a:t>
            </a:fld>
            <a:endParaRPr lang="en-US" altLang="ar-SA"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ar-SA" altLang="ar-SA"/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1D7875-AF2B-469F-B5EC-D65D113097A1}" type="slidenum">
              <a:rPr lang="en-US" altLang="ar-SA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1167393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3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53BD88-4B94-43D7-8DD7-E857B95B8664}" type="datetime1">
              <a:rPr lang="en-US" altLang="ar-SA"/>
              <a:pPr/>
              <a:t>1/24/2022</a:t>
            </a:fld>
            <a:endParaRPr lang="en-US" altLang="ar-SA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ar-SA" altLang="ar-SA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FE552-673A-4983-B76A-CB62F9656048}" type="slidenum">
              <a:rPr lang="en-US" altLang="ar-SA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3667888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33"/>
            <a:ext cx="6172200" cy="4873623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3EDD1C-1FE3-4CA3-AA21-1C990EEE1CD3}" type="datetime1">
              <a:rPr lang="en-US" altLang="ar-SA"/>
              <a:pPr/>
              <a:t>1/24/2022</a:t>
            </a:fld>
            <a:endParaRPr lang="en-US" altLang="ar-SA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ar-SA" altLang="ar-SA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BEC1-2413-454D-BA21-1A94DC9BA57D}" type="slidenum">
              <a:rPr lang="en-US" altLang="ar-SA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1405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0CD67-D1E9-4C5C-AAD7-576020BBB54B}" type="datetime1">
              <a:rPr lang="en-US" altLang="ar-SA"/>
              <a:pPr/>
              <a:t>1/24/2022</a:t>
            </a:fld>
            <a:endParaRPr lang="en-US" altLang="ar-SA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ar-SA" altLang="ar-SA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8311DB-DB50-4B0E-B9E1-004CC44A970E}" type="slidenum">
              <a:rPr lang="en-US" altLang="ar-SA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3152331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5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FFBD42-8C9F-4609-9CF2-AB67637A698A}" type="datetime1">
              <a:rPr lang="en-US" altLang="ar-SA"/>
              <a:pPr/>
              <a:t>1/24/2022</a:t>
            </a:fld>
            <a:endParaRPr lang="en-US" altLang="ar-SA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ar-SA" altLang="ar-SA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8274E-A429-4371-B136-BC0C3E39CEC7}" type="slidenum">
              <a:rPr lang="en-US" altLang="ar-SA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3698569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28" name="عنوان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cxnSp>
        <p:nvCxnSpPr>
          <p:cNvPr id="8" name="رابط مستقيم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رابط مستقيم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شكل بيضاوي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عنصر نائب للتاريخ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FD3B-8792-4703-B994-0F1FC3096393}" type="datetimeFigureOut">
              <a:rPr lang="ar-SA" smtClean="0">
                <a:solidFill>
                  <a:prstClr val="white">
                    <a:shade val="50000"/>
                  </a:prstClr>
                </a:solidFill>
              </a:rPr>
              <a:pPr/>
              <a:t>21/06/43</a:t>
            </a:fld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6" name="عنصر نائب لرقم الشريحة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0A8B29-535A-4CF0-BDE5-FBBB4B1B758B}" type="slidenum">
              <a:rPr lang="ar-S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, company name&#10;&#10;Description automatically generat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23659" r="4791" b="28049"/>
          <a:stretch>
            <a:fillRect/>
          </a:stretch>
        </p:blipFill>
        <p:spPr bwMode="auto">
          <a:xfrm>
            <a:off x="317503" y="346075"/>
            <a:ext cx="18415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AD18AA-F950-4A33-B25F-A710CC236828}" type="datetime1">
              <a:rPr lang="en-US" altLang="ar-SA"/>
              <a:pPr/>
              <a:t>1/24/2022</a:t>
            </a:fld>
            <a:endParaRPr lang="en-US" altLang="ar-SA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 altLang="ar-SA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6DD2E-AB40-4EE1-82F4-DF186012F035}" type="slidenum">
              <a:rPr lang="en-US" altLang="ar-SA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118747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صر نائب للمحتوى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4" name="عنصر نائب للتاريخ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63FFD3B-8792-4703-B994-0F1FC3096393}" type="datetimeFigureOut">
              <a:rPr lang="ar-SA" smtClean="0">
                <a:solidFill>
                  <a:prstClr val="white">
                    <a:shade val="50000"/>
                  </a:prstClr>
                </a:solidFill>
              </a:rPr>
              <a:pPr/>
              <a:t>21/06/43</a:t>
            </a:fld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5" name="عنصر نائب لرقم الشريحة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60A8B29-535A-4CF0-BDE5-FBBB4B1B758B}" type="slidenum">
              <a:rPr lang="ar-S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6" name="عنصر نائب للتذييل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7" name="عنوان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FD3B-8792-4703-B994-0F1FC3096393}" type="datetimeFigureOut">
              <a:rPr lang="ar-SA" smtClean="0">
                <a:solidFill>
                  <a:prstClr val="white">
                    <a:shade val="50000"/>
                  </a:prstClr>
                </a:solidFill>
              </a:rPr>
              <a:pPr/>
              <a:t>21/06/43</a:t>
            </a:fld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B29-535A-4CF0-BDE5-FBBB4B1B758B}" type="slidenum">
              <a:rPr lang="ar-S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cxnSp>
        <p:nvCxnSpPr>
          <p:cNvPr id="7" name="رابط مستقيم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FD3B-8792-4703-B994-0F1FC3096393}" type="datetimeFigureOut">
              <a:rPr lang="ar-SA" smtClean="0">
                <a:solidFill>
                  <a:prstClr val="white">
                    <a:shade val="50000"/>
                  </a:prstClr>
                </a:solidFill>
              </a:rPr>
              <a:pPr/>
              <a:t>21/06/43</a:t>
            </a:fld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B29-535A-4CF0-BDE5-FBBB4B1B758B}" type="slidenum">
              <a:rPr lang="ar-S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3" name="عنصر نائب للمحتوى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B29-535A-4CF0-BDE5-FBBB4B1B758B}" type="slidenum">
              <a:rPr lang="ar-S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FD3B-8792-4703-B994-0F1FC3096393}" type="datetimeFigureOut">
              <a:rPr lang="ar-SA" smtClean="0">
                <a:solidFill>
                  <a:prstClr val="white">
                    <a:shade val="50000"/>
                  </a:prstClr>
                </a:solidFill>
              </a:rPr>
              <a:pPr/>
              <a:t>21/06/43</a:t>
            </a:fld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32" name="عنصر نائب للمحتوى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34" name="عنصر نائب للمحتوى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2" name="عنصر نائب للنص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رابط مستقيم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FD3B-8792-4703-B994-0F1FC3096393}" type="datetimeFigureOut">
              <a:rPr lang="ar-SA" smtClean="0">
                <a:solidFill>
                  <a:prstClr val="white">
                    <a:shade val="50000"/>
                  </a:prstClr>
                </a:solidFill>
              </a:rPr>
              <a:pPr/>
              <a:t>21/06/43</a:t>
            </a:fld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B29-535A-4CF0-BDE5-FBBB4B1B758B}" type="slidenum">
              <a:rPr lang="ar-S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FD3B-8792-4703-B994-0F1FC3096393}" type="datetimeFigureOut">
              <a:rPr lang="ar-SA" smtClean="0">
                <a:solidFill>
                  <a:prstClr val="white">
                    <a:shade val="50000"/>
                  </a:prstClr>
                </a:solidFill>
              </a:rPr>
              <a:pPr/>
              <a:t>21/06/43</a:t>
            </a:fld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B29-535A-4CF0-BDE5-FBBB4B1B758B}" type="slidenum">
              <a:rPr lang="ar-S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عنصر نائب للمحتوى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31" name="عنوان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8" name="عنصر نائب للتاريخ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63FFD3B-8792-4703-B994-0F1FC3096393}" type="datetimeFigureOut">
              <a:rPr lang="ar-SA" smtClean="0">
                <a:solidFill>
                  <a:prstClr val="white">
                    <a:shade val="50000"/>
                  </a:prstClr>
                </a:solidFill>
              </a:rPr>
              <a:pPr/>
              <a:t>21/06/43</a:t>
            </a:fld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60A8B29-535A-4CF0-BDE5-FBBB4B1B758B}" type="slidenum">
              <a:rPr lang="ar-S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ar-SA"/>
              <a:t>انقر فوق الأيقونة لإضافة صورة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8" name="عنصر نائب للتاريخ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FD3B-8792-4703-B994-0F1FC3096393}" type="datetimeFigureOut">
              <a:rPr lang="ar-SA" smtClean="0">
                <a:solidFill>
                  <a:prstClr val="white">
                    <a:shade val="50000"/>
                  </a:prstClr>
                </a:solidFill>
              </a:rPr>
              <a:pPr/>
              <a:t>21/06/43</a:t>
            </a:fld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0A8B29-535A-4CF0-BDE5-FBBB4B1B758B}" type="slidenum">
              <a:rPr lang="ar-S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FD3B-8792-4703-B994-0F1FC3096393}" type="datetimeFigureOut">
              <a:rPr lang="ar-SA" smtClean="0">
                <a:solidFill>
                  <a:prstClr val="white">
                    <a:shade val="50000"/>
                  </a:prstClr>
                </a:solidFill>
              </a:rPr>
              <a:pPr/>
              <a:t>21/06/43</a:t>
            </a:fld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B29-535A-4CF0-BDE5-FBBB4B1B758B}" type="slidenum">
              <a:rPr lang="ar-S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FD3B-8792-4703-B994-0F1FC3096393}" type="datetimeFigureOut">
              <a:rPr lang="ar-SA" smtClean="0">
                <a:solidFill>
                  <a:prstClr val="white">
                    <a:shade val="50000"/>
                  </a:prstClr>
                </a:solidFill>
              </a:rPr>
              <a:pPr/>
              <a:t>21/06/43</a:t>
            </a:fld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B29-535A-4CF0-BDE5-FBBB4B1B758B}" type="slidenum">
              <a:rPr lang="ar-S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ar-S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, company name&#10;&#10;Description automatically generat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23659" r="4791" b="28049"/>
          <a:stretch>
            <a:fillRect/>
          </a:stretch>
        </p:blipFill>
        <p:spPr bwMode="auto">
          <a:xfrm>
            <a:off x="317503" y="346075"/>
            <a:ext cx="18415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4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2BA68-B71A-41D2-81D3-23491CA6DE41}" type="datetime1">
              <a:rPr lang="en-US" altLang="ar-SA"/>
              <a:pPr/>
              <a:t>1/24/2022</a:t>
            </a:fld>
            <a:endParaRPr lang="en-US" altLang="ar-SA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 altLang="ar-SA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A0646-740A-4CCB-8717-5BB88C43E948}" type="slidenum">
              <a:rPr lang="en-US" altLang="ar-SA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394806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, company name&#10;&#10;Description automatically generat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23659" r="4791" b="28049"/>
          <a:stretch>
            <a:fillRect/>
          </a:stretch>
        </p:blipFill>
        <p:spPr bwMode="auto">
          <a:xfrm>
            <a:off x="317503" y="346075"/>
            <a:ext cx="18415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5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1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0B0158-3159-4685-9AD6-5672CF81E013}" type="datetime1">
              <a:rPr lang="en-US" altLang="ar-SA"/>
              <a:pPr/>
              <a:t>1/24/2022</a:t>
            </a:fld>
            <a:endParaRPr lang="en-US" altLang="ar-SA"/>
          </a:p>
        </p:txBody>
      </p:sp>
      <p:sp>
        <p:nvSpPr>
          <p:cNvPr id="7" name="Footer Placeholder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 altLang="ar-SA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92180-A49C-4E37-B197-63B81C158563}" type="slidenum">
              <a:rPr lang="en-US" altLang="ar-SA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317292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23659" r="4791" b="28049"/>
          <a:stretch>
            <a:fillRect/>
          </a:stretch>
        </p:blipFill>
        <p:spPr bwMode="auto">
          <a:xfrm>
            <a:off x="317503" y="346075"/>
            <a:ext cx="18415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31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90" y="1681160"/>
            <a:ext cx="5157783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90" y="2505081"/>
            <a:ext cx="5157783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8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DD289D-5B16-4ECB-B9D2-E54E41B7717F}" type="datetime1">
              <a:rPr lang="en-US" altLang="ar-SA"/>
              <a:pPr/>
              <a:t>1/24/2022</a:t>
            </a:fld>
            <a:endParaRPr lang="en-US" altLang="ar-SA"/>
          </a:p>
        </p:txBody>
      </p:sp>
      <p:sp>
        <p:nvSpPr>
          <p:cNvPr id="9" name="Footer Placeholder 7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 altLang="ar-SA"/>
          </a:p>
        </p:txBody>
      </p:sp>
      <p:sp>
        <p:nvSpPr>
          <p:cNvPr id="10" name="Slide Number Placeholder 8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1DFB9-CD0D-43D0-A111-8CDA395337B2}" type="slidenum">
              <a:rPr lang="en-US" altLang="ar-SA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2205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Logo, company name&#10;&#10;Description automatically generat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23659" r="4791" b="28049"/>
          <a:stretch>
            <a:fillRect/>
          </a:stretch>
        </p:blipFill>
        <p:spPr bwMode="auto">
          <a:xfrm>
            <a:off x="317503" y="346075"/>
            <a:ext cx="18415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EE7859-1803-4A6C-90EA-6AC3496F653A}" type="datetime1">
              <a:rPr lang="en-US" altLang="ar-SA"/>
              <a:pPr/>
              <a:t>1/24/2022</a:t>
            </a:fld>
            <a:endParaRPr lang="en-US" altLang="ar-SA"/>
          </a:p>
        </p:txBody>
      </p:sp>
      <p:sp>
        <p:nvSpPr>
          <p:cNvPr id="5" name="Footer Placeholder 3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 altLang="ar-SA"/>
          </a:p>
        </p:txBody>
      </p:sp>
      <p:sp>
        <p:nvSpPr>
          <p:cNvPr id="6" name="Slide Number Placeholder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65AE3-218A-4337-A6BA-3DCD2968A215}" type="slidenum">
              <a:rPr lang="en-US" altLang="ar-SA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374001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Logo, company name&#10;&#10;Description automatically generat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23659" r="4791" b="28049"/>
          <a:stretch>
            <a:fillRect/>
          </a:stretch>
        </p:blipFill>
        <p:spPr bwMode="auto">
          <a:xfrm>
            <a:off x="317503" y="346075"/>
            <a:ext cx="18415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1009D4-2921-4058-A801-4641C1114FF0}" type="datetime1">
              <a:rPr lang="en-US" altLang="ar-SA"/>
              <a:pPr/>
              <a:t>1/24/2022</a:t>
            </a:fld>
            <a:endParaRPr lang="en-US" altLang="ar-SA"/>
          </a:p>
        </p:txBody>
      </p:sp>
      <p:sp>
        <p:nvSpPr>
          <p:cNvPr id="4" name="Footer Placeholder 2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 altLang="ar-SA"/>
          </a:p>
        </p:txBody>
      </p:sp>
      <p:sp>
        <p:nvSpPr>
          <p:cNvPr id="5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79D5A-0EED-4A7E-8CA8-BE08EC5BE73E}" type="slidenum">
              <a:rPr lang="en-US" altLang="ar-SA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17381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D52D2B-EA59-4DAA-BAC6-4C6177447FF8}" type="datetime1">
              <a:rPr lang="en-US" altLang="ar-SA"/>
              <a:pPr/>
              <a:t>1/24/2022</a:t>
            </a:fld>
            <a:endParaRPr lang="en-US" altLang="ar-SA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ar-SA" altLang="ar-SA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B8A4C-8F5B-4A31-BA8B-84DF1191813A}" type="slidenum">
              <a:rPr lang="en-US" altLang="ar-SA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315163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6C7C2-7907-4DFE-814C-E902187C1D80}" type="datetime1">
              <a:rPr lang="en-US" altLang="ar-SA"/>
              <a:pPr/>
              <a:t>1/24/2022</a:t>
            </a:fld>
            <a:endParaRPr lang="en-US" altLang="ar-SA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ar-SA" altLang="ar-SA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D0314-F6A4-441C-A1BA-C1D0FB2BD2D0}" type="slidenum">
              <a:rPr lang="en-US" altLang="ar-SA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239582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/>
              <a:t>Click to edit Master title style</a:t>
            </a:r>
          </a:p>
        </p:txBody>
      </p:sp>
      <p:sp>
        <p:nvSpPr>
          <p:cNvPr id="1027" name="Text Placeholder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/>
              <a:t>Click to edit Master text styles</a:t>
            </a:r>
          </a:p>
          <a:p>
            <a:pPr lvl="1"/>
            <a:r>
              <a:rPr lang="en-US" altLang="ar-SA"/>
              <a:t>Second level</a:t>
            </a:r>
          </a:p>
          <a:p>
            <a:pPr lvl="2"/>
            <a:r>
              <a:rPr lang="en-US" altLang="ar-SA"/>
              <a:t>Third level</a:t>
            </a:r>
          </a:p>
          <a:p>
            <a:pPr lvl="3"/>
            <a:r>
              <a:rPr lang="en-US" altLang="ar-SA"/>
              <a:t>Fourth level</a:t>
            </a:r>
          </a:p>
          <a:p>
            <a:pPr lvl="4"/>
            <a:r>
              <a:rPr lang="en-US" altLang="ar-SA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3764893-F1D6-45D1-9EFE-CC0336678977}" type="datetime1">
              <a:rPr lang="en-US" altLang="ar-SA"/>
              <a:pPr/>
              <a:t>1/24/2022</a:t>
            </a:fld>
            <a:endParaRPr lang="en-US" altLang="ar-SA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ar-SA" altLang="ar-SA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8277871-C6DE-4410-AD01-2050B9C678F6}" type="slidenum">
              <a:rPr lang="en-US" altLang="ar-SA"/>
              <a:pPr/>
              <a:t>‹#›</a:t>
            </a:fld>
            <a:endParaRPr lang="en-US" alt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0" fontAlgn="base">
        <a:lnSpc>
          <a:spcPct val="90000"/>
        </a:lnSpc>
        <a:spcBef>
          <a:spcPct val="0"/>
        </a:spcBef>
        <a:spcAft>
          <a:spcPct val="0"/>
        </a:spcAft>
        <a:defRPr lang="en-US" sz="4400" kern="1200">
          <a:solidFill>
            <a:srgbClr val="000000"/>
          </a:solidFill>
          <a:latin typeface="DIN NEXT™ ARABIC LIGHT"/>
        </a:defRPr>
      </a:lvl1pPr>
      <a:lvl2pPr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DIN NEXT™ ARABIC LIGHT"/>
        </a:defRPr>
      </a:lvl2pPr>
      <a:lvl3pPr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DIN NEXT™ ARABIC LIGHT"/>
        </a:defRPr>
      </a:lvl3pPr>
      <a:lvl4pPr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DIN NEXT™ ARABIC LIGHT"/>
        </a:defRPr>
      </a:lvl4pPr>
      <a:lvl5pPr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DIN NEXT™ ARABIC LIGHT"/>
        </a:defRPr>
      </a:lvl5pPr>
      <a:lvl6pPr marL="4572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DIN NEXT™ ARABIC LIGHT"/>
        </a:defRPr>
      </a:lvl6pPr>
      <a:lvl7pPr marL="9144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DIN NEXT™ ARABIC LIGHT"/>
        </a:defRPr>
      </a:lvl7pPr>
      <a:lvl8pPr marL="13716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DIN NEXT™ ARABIC LIGHT"/>
        </a:defRPr>
      </a:lvl8pPr>
      <a:lvl9pPr marL="18288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DIN NEXT™ ARABIC LIGHT"/>
        </a:defRPr>
      </a:lvl9pPr>
    </p:titleStyle>
    <p:bodyStyle>
      <a:lvl1pPr marL="228600" indent="-228600" algn="l" rtl="0" eaLnBrk="0" fontAlgn="base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itchFamily="34" charset="0"/>
        <a:buChar char="•"/>
        <a:defRPr lang="en-US" sz="2800" kern="1200">
          <a:solidFill>
            <a:srgbClr val="000000"/>
          </a:solidFill>
          <a:latin typeface="Calibri"/>
        </a:defRPr>
      </a:lvl1pPr>
      <a:lvl2pPr marL="685800" lvl="1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lang="en-US" sz="2400" kern="1200">
          <a:solidFill>
            <a:srgbClr val="000000"/>
          </a:solidFill>
          <a:latin typeface="Calibri"/>
        </a:defRPr>
      </a:lvl2pPr>
      <a:lvl3pPr marL="1143000" lvl="2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lang="en-US" sz="2000" kern="1200">
          <a:solidFill>
            <a:srgbClr val="000000"/>
          </a:solidFill>
          <a:latin typeface="Calibri"/>
        </a:defRPr>
      </a:lvl3pPr>
      <a:lvl4pPr marL="1600200" lvl="3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lang="en-US" kern="1200">
          <a:solidFill>
            <a:srgbClr val="000000"/>
          </a:solidFill>
          <a:latin typeface="Calibri"/>
        </a:defRPr>
      </a:lvl4pPr>
      <a:lvl5pPr marL="2057400" lvl="4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lang="en-US" kern="1200">
          <a:solidFill>
            <a:srgbClr val="000000"/>
          </a:solidFill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صر نائب للنص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  <a:p>
            <a:pPr lvl="1" eaLnBrk="1" latinLnBrk="0" hangingPunct="1"/>
            <a:r>
              <a:rPr kumimoji="0" lang="ar-SA"/>
              <a:t>المستوى الثاني</a:t>
            </a:r>
          </a:p>
          <a:p>
            <a:pPr lvl="2" eaLnBrk="1" latinLnBrk="0" hangingPunct="1"/>
            <a:r>
              <a:rPr kumimoji="0" lang="ar-SA"/>
              <a:t>المستوى الثالث</a:t>
            </a:r>
          </a:p>
          <a:p>
            <a:pPr lvl="3" eaLnBrk="1" latinLnBrk="0" hangingPunct="1"/>
            <a:r>
              <a:rPr kumimoji="0" lang="ar-SA"/>
              <a:t>المستوى الرابع</a:t>
            </a:r>
          </a:p>
          <a:p>
            <a:pPr lvl="4" eaLnBrk="1" latinLnBrk="0" hangingPunct="1"/>
            <a:r>
              <a:rPr kumimoji="0" lang="ar-SA"/>
              <a:t>المستوى الخامس</a:t>
            </a:r>
            <a:endParaRPr kumimoji="0" lang="en-US"/>
          </a:p>
        </p:txBody>
      </p:sp>
      <p:sp>
        <p:nvSpPr>
          <p:cNvPr id="24" name="عنصر نائب للتاريخ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764893-F1D6-45D1-9EFE-CC0336678977}" type="datetime1">
              <a:rPr lang="en-US" altLang="ar-SA" smtClean="0"/>
              <a:pPr/>
              <a:t>1/24/2022</a:t>
            </a:fld>
            <a:endParaRPr lang="en-US" altLang="ar-SA"/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ar-SA" altLang="ar-SA"/>
          </a:p>
        </p:txBody>
      </p:sp>
      <p:sp>
        <p:nvSpPr>
          <p:cNvPr id="22" name="عنصر نائب لرقم الشريحة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8277871-C6DE-4410-AD01-2050B9C678F6}" type="slidenum">
              <a:rPr lang="en-US" altLang="ar-SA" smtClean="0"/>
              <a:pPr/>
              <a:t>‹#›</a:t>
            </a:fld>
            <a:endParaRPr lang="en-US" altLang="ar-SA"/>
          </a:p>
        </p:txBody>
      </p:sp>
      <p:sp>
        <p:nvSpPr>
          <p:cNvPr id="5" name="عنصر نائب للعنوان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rtl="1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r" rtl="1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rtl="1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1"/>
          <p:cNvSpPr/>
          <p:nvPr/>
        </p:nvSpPr>
        <p:spPr>
          <a:xfrm>
            <a:off x="0" y="-15875"/>
            <a:ext cx="12192000" cy="6873875"/>
          </a:xfrm>
          <a:prstGeom prst="rect">
            <a:avLst/>
          </a:prstGeom>
          <a:gradFill>
            <a:gsLst>
              <a:gs pos="0">
                <a:srgbClr val="5F3E83"/>
              </a:gs>
              <a:gs pos="100000">
                <a:srgbClr val="903A7E"/>
              </a:gs>
            </a:gsLst>
            <a:lin ang="18900000"/>
          </a:gradFill>
          <a:ln cap="flat">
            <a:noFill/>
            <a:prstDash val="solid"/>
          </a:ln>
        </p:spPr>
        <p:txBody>
          <a:bodyPr lIns="58850" tIns="45701" rIns="58850" bIns="45701" anchor="ctr" anchorCtr="1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ar-SA" altLang="ar-SA" sz="2300">
              <a:solidFill>
                <a:srgbClr val="FFFFFF"/>
              </a:solidFill>
              <a:cs typeface="Calibri" pitchFamily="34" charset="0"/>
            </a:endParaRPr>
          </a:p>
        </p:txBody>
      </p:sp>
      <p:pic>
        <p:nvPicPr>
          <p:cNvPr id="11267" name="Google Shape;89;p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7" y="260350"/>
            <a:ext cx="1281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68" name="Google Shape;90;p1"/>
          <p:cNvCxnSpPr>
            <a:cxnSpLocks noChangeShapeType="1"/>
          </p:cNvCxnSpPr>
          <p:nvPr/>
        </p:nvCxnSpPr>
        <p:spPr bwMode="auto">
          <a:xfrm rot="5400013">
            <a:off x="3074994" y="450851"/>
            <a:ext cx="365125" cy="0"/>
          </a:xfrm>
          <a:prstGeom prst="straightConnector1">
            <a:avLst/>
          </a:prstGeom>
          <a:noFill/>
          <a:ln w="952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9" name="Google Shape;91;p1"/>
          <p:cNvCxnSpPr>
            <a:cxnSpLocks noChangeShapeType="1"/>
          </p:cNvCxnSpPr>
          <p:nvPr/>
        </p:nvCxnSpPr>
        <p:spPr bwMode="auto">
          <a:xfrm rot="5399996" flipH="1">
            <a:off x="1535119" y="450851"/>
            <a:ext cx="365125" cy="0"/>
          </a:xfrm>
          <a:prstGeom prst="straightConnector1">
            <a:avLst/>
          </a:prstGeom>
          <a:noFill/>
          <a:ln w="952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0" name="Google Shape;93;p1"/>
          <p:cNvSpPr txBox="1">
            <a:spLocks noChangeArrowheads="1"/>
          </p:cNvSpPr>
          <p:nvPr/>
        </p:nvSpPr>
        <p:spPr bwMode="auto">
          <a:xfrm>
            <a:off x="80963" y="2686060"/>
            <a:ext cx="1219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91421" rIns="91421" bIns="9142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ar-SA" sz="3600">
                <a:solidFill>
                  <a:srgbClr val="FFFFFF"/>
                </a:solidFill>
                <a:latin typeface="DIN NEXT™ ARABIC LIGHT"/>
                <a:ea typeface="Calibri" pitchFamily="34" charset="0"/>
                <a:cs typeface="DIN NEXT™ ARABIC LIGHT"/>
              </a:rPr>
              <a:t>Capstone Project</a:t>
            </a:r>
          </a:p>
          <a:p>
            <a:pPr algn="r" eaLnBrk="1" hangingPunct="1"/>
            <a:endParaRPr lang="ar-SA" altLang="ar-SA" sz="1200">
              <a:solidFill>
                <a:srgbClr val="FFFFFF"/>
              </a:solidFill>
              <a:latin typeface="DIN NEXT™ ARABIC LIGHT"/>
              <a:ea typeface="Calibri" pitchFamily="34" charset="0"/>
              <a:cs typeface="DIN NEXT™ ARABIC LIGHT"/>
            </a:endParaRPr>
          </a:p>
        </p:txBody>
      </p:sp>
      <p:pic>
        <p:nvPicPr>
          <p:cNvPr id="11271" name="Google Shape;94;p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05" t="12444" r="661" b="5051"/>
          <a:stretch>
            <a:fillRect/>
          </a:stretch>
        </p:blipFill>
        <p:spPr bwMode="auto">
          <a:xfrm>
            <a:off x="1619257" y="184150"/>
            <a:ext cx="16621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2" name="Straight Connector 2"/>
          <p:cNvCxnSpPr>
            <a:cxnSpLocks noChangeShapeType="1"/>
          </p:cNvCxnSpPr>
          <p:nvPr/>
        </p:nvCxnSpPr>
        <p:spPr bwMode="auto">
          <a:xfrm>
            <a:off x="11113" y="3402013"/>
            <a:ext cx="8070851" cy="0"/>
          </a:xfrm>
          <a:prstGeom prst="straightConnector1">
            <a:avLst/>
          </a:prstGeom>
          <a:noFill/>
          <a:ln w="3810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raphic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9688" y="4983163"/>
            <a:ext cx="1508125" cy="128111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27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2" y="-347663"/>
            <a:ext cx="2741613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/>
          <p:cNvSpPr>
            <a:spLocks noGrp="1"/>
          </p:cNvSpPr>
          <p:nvPr>
            <p:ph type="title"/>
          </p:nvPr>
        </p:nvSpPr>
        <p:spPr>
          <a:xfrm>
            <a:off x="636895" y="384412"/>
            <a:ext cx="10972800" cy="12192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Technologies used</a:t>
            </a:r>
            <a:endParaRPr lang="ar-SA" sz="5400" dirty="0">
              <a:latin typeface="Algerian" panose="04020705040A02060702" pitchFamily="82" charset="0"/>
            </a:endParaRPr>
          </a:p>
        </p:txBody>
      </p:sp>
      <p:sp>
        <p:nvSpPr>
          <p:cNvPr id="4" name="مستطيل مستدير الزوايا 3"/>
          <p:cNvSpPr/>
          <p:nvPr/>
        </p:nvSpPr>
        <p:spPr>
          <a:xfrm>
            <a:off x="7219667" y="2715904"/>
            <a:ext cx="4353634" cy="2544453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The back was created using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mysql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and java spring </a:t>
            </a:r>
            <a:endParaRPr lang="ar-SA" sz="2000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مستطيل مستدير الزوايا 5"/>
          <p:cNvSpPr/>
          <p:nvPr/>
        </p:nvSpPr>
        <p:spPr>
          <a:xfrm>
            <a:off x="859806" y="2616958"/>
            <a:ext cx="4408229" cy="258625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The front was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creaated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using react 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javascript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and html and styled using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css</a:t>
            </a:r>
            <a:endParaRPr lang="ar-SA" sz="2000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86025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/>
          <p:cNvSpPr txBox="1"/>
          <p:nvPr/>
        </p:nvSpPr>
        <p:spPr>
          <a:xfrm>
            <a:off x="764275" y="832513"/>
            <a:ext cx="10590662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rial Black" panose="020B0A04020102020204" pitchFamily="34" charset="0"/>
              </a:rPr>
              <a:t>What  was the most difficult part of the  project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It is not difficult, but the front is more complicated and also the login page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Arial Black" panose="020B0A04020102020204" pitchFamily="34" charset="0"/>
              </a:rPr>
              <a:t>What was your favorite part  of the project</a:t>
            </a:r>
          </a:p>
          <a:p>
            <a:endParaRPr lang="en-US" dirty="0"/>
          </a:p>
          <a:p>
            <a:r>
              <a:rPr lang="en-US" sz="28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Db and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creat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tables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rial Black" panose="020B0A04020102020204" pitchFamily="34" charset="0"/>
              </a:rPr>
              <a:t>What are the new things you </a:t>
            </a:r>
            <a:r>
              <a:rPr lang="en-US" sz="2800" dirty="0" err="1">
                <a:latin typeface="Arial Black" panose="020B0A04020102020204" pitchFamily="34" charset="0"/>
              </a:rPr>
              <a:t>leating</a:t>
            </a:r>
            <a:r>
              <a:rPr lang="en-US" sz="2800" dirty="0">
                <a:latin typeface="Arial Black" panose="020B0A04020102020204" pitchFamily="34" charset="0"/>
              </a:rPr>
              <a:t> this  </a:t>
            </a:r>
            <a:r>
              <a:rPr lang="en-US" sz="2800" dirty="0" err="1">
                <a:latin typeface="Arial Black" panose="020B0A04020102020204" pitchFamily="34" charset="0"/>
              </a:rPr>
              <a:t>aplication</a:t>
            </a:r>
            <a:endParaRPr lang="en-US" sz="2800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r>
              <a:rPr lang="en-US" sz="28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Build a complete a full stack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402983942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1"/>
          <p:cNvSpPr/>
          <p:nvPr/>
        </p:nvSpPr>
        <p:spPr>
          <a:xfrm>
            <a:off x="0" y="-3175"/>
            <a:ext cx="12192000" cy="6873875"/>
          </a:xfrm>
          <a:prstGeom prst="rect">
            <a:avLst/>
          </a:prstGeom>
          <a:gradFill>
            <a:gsLst>
              <a:gs pos="0">
                <a:srgbClr val="5F3E83"/>
              </a:gs>
              <a:gs pos="100000">
                <a:srgbClr val="903A7E"/>
              </a:gs>
            </a:gsLst>
            <a:lin ang="18900000"/>
          </a:gradFill>
          <a:ln cap="flat">
            <a:noFill/>
            <a:prstDash val="solid"/>
          </a:ln>
        </p:spPr>
        <p:txBody>
          <a:bodyPr lIns="58850" tIns="45701" rIns="58850" bIns="45701" anchor="ctr" anchorCtr="1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ar-SA" altLang="ar-SA" sz="2300">
              <a:solidFill>
                <a:srgbClr val="FFFFFF"/>
              </a:solidFill>
              <a:cs typeface="Calibri" pitchFamily="34" charset="0"/>
            </a:endParaRPr>
          </a:p>
        </p:txBody>
      </p:sp>
      <p:sp>
        <p:nvSpPr>
          <p:cNvPr id="15363" name="Google Shape;93;p1"/>
          <p:cNvSpPr txBox="1">
            <a:spLocks noChangeArrowheads="1"/>
          </p:cNvSpPr>
          <p:nvPr/>
        </p:nvSpPr>
        <p:spPr bwMode="auto">
          <a:xfrm>
            <a:off x="-298448" y="2570173"/>
            <a:ext cx="12466639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91421" rIns="91421" bIns="9142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ar-SA" sz="4400" dirty="0">
                <a:solidFill>
                  <a:srgbClr val="FFFFFF"/>
                </a:solidFill>
                <a:latin typeface="DIN NEXT™ ARABIC LIGHT"/>
                <a:ea typeface="Calibri" pitchFamily="34" charset="0"/>
                <a:cs typeface="DIN NEXT™ ARABIC LIGHT"/>
              </a:rPr>
              <a:t>Thank you</a:t>
            </a:r>
          </a:p>
          <a:p>
            <a:pPr algn="r" eaLnBrk="1" hangingPunct="1"/>
            <a:endParaRPr lang="en-US" altLang="ar-SA" sz="1200" dirty="0">
              <a:solidFill>
                <a:srgbClr val="FFFFFF"/>
              </a:solidFill>
              <a:latin typeface="DIN NEXT™ ARABIC LIGHT"/>
              <a:ea typeface="Calibri" pitchFamily="34" charset="0"/>
              <a:cs typeface="DIN NEXT™ ARABIC LIGHT"/>
            </a:endParaRPr>
          </a:p>
          <a:p>
            <a:pPr algn="r" eaLnBrk="1" hangingPunct="1"/>
            <a:endParaRPr lang="en-US" altLang="ar-SA" sz="2000" dirty="0">
              <a:solidFill>
                <a:srgbClr val="FFFFFF"/>
              </a:solidFill>
              <a:latin typeface="DIN NEXT™ ARABIC LIGHT"/>
              <a:ea typeface="Calibri" pitchFamily="34" charset="0"/>
              <a:cs typeface="DIN NEXT™ ARABIC LIGHT"/>
            </a:endParaRPr>
          </a:p>
        </p:txBody>
      </p:sp>
      <p:cxnSp>
        <p:nvCxnSpPr>
          <p:cNvPr id="15364" name="Straight Connector 2"/>
          <p:cNvCxnSpPr>
            <a:cxnSpLocks noChangeShapeType="1"/>
          </p:cNvCxnSpPr>
          <p:nvPr/>
        </p:nvCxnSpPr>
        <p:spPr bwMode="auto">
          <a:xfrm>
            <a:off x="1871669" y="3402013"/>
            <a:ext cx="8069263" cy="0"/>
          </a:xfrm>
          <a:prstGeom prst="straightConnector1">
            <a:avLst/>
          </a:prstGeom>
          <a:noFill/>
          <a:ln w="3810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Graphic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688" y="4983163"/>
            <a:ext cx="1508125" cy="1281112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5366" name="Group 3"/>
          <p:cNvGrpSpPr>
            <a:grpSpLocks/>
          </p:cNvGrpSpPr>
          <p:nvPr/>
        </p:nvGrpSpPr>
        <p:grpSpPr bwMode="auto">
          <a:xfrm>
            <a:off x="134939" y="-493713"/>
            <a:ext cx="5611812" cy="1492251"/>
            <a:chOff x="134243" y="-493071"/>
            <a:chExt cx="5613162" cy="1491496"/>
          </a:xfrm>
        </p:grpSpPr>
        <p:pic>
          <p:nvPicPr>
            <p:cNvPr id="15367" name="Google Shape;89;p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43" y="116092"/>
              <a:ext cx="1282071" cy="380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368" name="Google Shape;90;p1"/>
            <p:cNvCxnSpPr>
              <a:cxnSpLocks noChangeShapeType="1"/>
            </p:cNvCxnSpPr>
            <p:nvPr/>
          </p:nvCxnSpPr>
          <p:spPr bwMode="auto">
            <a:xfrm rot="5400013">
              <a:off x="2912066" y="306146"/>
              <a:ext cx="364800" cy="0"/>
            </a:xfrm>
            <a:prstGeom prst="straightConnector1">
              <a:avLst/>
            </a:prstGeom>
            <a:noFill/>
            <a:ln w="9528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9" name="Google Shape;91;p1"/>
            <p:cNvCxnSpPr>
              <a:cxnSpLocks noChangeShapeType="1"/>
            </p:cNvCxnSpPr>
            <p:nvPr/>
          </p:nvCxnSpPr>
          <p:spPr bwMode="auto">
            <a:xfrm rot="5399996" flipH="1">
              <a:off x="1371860" y="306146"/>
              <a:ext cx="364799" cy="0"/>
            </a:xfrm>
            <a:prstGeom prst="straightConnector1">
              <a:avLst/>
            </a:prstGeom>
            <a:noFill/>
            <a:ln w="9528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5370" name="Google Shape;94;p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05" t="12444" r="661" b="5051"/>
            <a:stretch>
              <a:fillRect/>
            </a:stretch>
          </p:blipFill>
          <p:spPr bwMode="auto">
            <a:xfrm>
              <a:off x="1455203" y="39447"/>
              <a:ext cx="1662836" cy="533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1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5952" y="-493071"/>
              <a:ext cx="2741453" cy="1491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18567" y="1668041"/>
            <a:ext cx="10972800" cy="1828800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RllRealestates</a:t>
            </a:r>
            <a:endParaRPr lang="ar-SA" sz="6600" dirty="0">
              <a:solidFill>
                <a:schemeClr val="tx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07530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818884" y="1814775"/>
            <a:ext cx="8192021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latin typeface="Bernard MT Condensed" panose="02050806060905020404" pitchFamily="18" charset="0"/>
              </a:rPr>
              <a:t>ABSTRACT…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estate portal The user enters and registers and then adds his data and enters the real estate and then adds a property and the user buys or sells a property and there is a real estate broker</a:t>
            </a:r>
          </a:p>
          <a:p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5416361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72556" y="1053338"/>
            <a:ext cx="10972800" cy="11430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The Problems</a:t>
            </a:r>
            <a:endParaRPr lang="ar-SA" sz="6000" dirty="0">
              <a:solidFill>
                <a:schemeClr val="tx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4125886" y="3171120"/>
            <a:ext cx="4410118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lack of communication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Saving time and effort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54808670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12" y="1187356"/>
            <a:ext cx="8840048" cy="5281683"/>
          </a:xfrm>
        </p:spPr>
      </p:pic>
      <p:sp>
        <p:nvSpPr>
          <p:cNvPr id="3" name="عنوان 2"/>
          <p:cNvSpPr>
            <a:spLocks noGrp="1"/>
          </p:cNvSpPr>
          <p:nvPr>
            <p:ph type="title"/>
          </p:nvPr>
        </p:nvSpPr>
        <p:spPr>
          <a:xfrm>
            <a:off x="691486" y="-191069"/>
            <a:ext cx="10972800" cy="12192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WIREFRAME..</a:t>
            </a:r>
            <a:endParaRPr lang="ar-SA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5493843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F395EA7-4724-49E1-9A67-BB60FF19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DEACD069-81F8-4D2C-9350-F30F69A17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9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37" y="382135"/>
            <a:ext cx="9526138" cy="61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30894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45" y="245660"/>
            <a:ext cx="10058400" cy="630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05835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4" y="1583139"/>
            <a:ext cx="10465700" cy="38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8000"/>
      </p:ext>
    </p:extLst>
  </p:cSld>
  <p:clrMapOvr>
    <a:masterClrMapping/>
  </p:clrMapOvr>
  <p:transition spd="slow">
    <p:pull/>
  </p:transition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ورق">
  <a:themeElements>
    <a:clrScheme name="ورق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ورق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ورق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office%20theme</Template>
  <TotalTime>150</TotalTime>
  <Words>134</Words>
  <Application>Microsoft Office PowerPoint</Application>
  <PresentationFormat>شاشة عريضة</PresentationFormat>
  <Paragraphs>28</Paragraphs>
  <Slides>12</Slides>
  <Notes>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12</vt:i4>
      </vt:variant>
    </vt:vector>
  </HeadingPairs>
  <TitlesOfParts>
    <vt:vector size="23" baseType="lpstr">
      <vt:lpstr>Algerian</vt:lpstr>
      <vt:lpstr>Arial</vt:lpstr>
      <vt:lpstr>Arial Black</vt:lpstr>
      <vt:lpstr>Bernard MT Condensed</vt:lpstr>
      <vt:lpstr>Calibri</vt:lpstr>
      <vt:lpstr>Constantia</vt:lpstr>
      <vt:lpstr>DIN NEXT™ ARABIC LIGHT</vt:lpstr>
      <vt:lpstr>Wingdings</vt:lpstr>
      <vt:lpstr>Wingdings 2</vt:lpstr>
      <vt:lpstr>office theme</vt:lpstr>
      <vt:lpstr>ورق</vt:lpstr>
      <vt:lpstr>عرض تقديمي في PowerPoint</vt:lpstr>
      <vt:lpstr>RllRealestates</vt:lpstr>
      <vt:lpstr>عرض تقديمي في PowerPoint</vt:lpstr>
      <vt:lpstr>The Problems</vt:lpstr>
      <vt:lpstr>WIREFRAME..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Technologies used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Abdulaziz</dc:creator>
  <cp:lastModifiedBy>hp</cp:lastModifiedBy>
  <cp:revision>24</cp:revision>
  <cp:lastPrinted>2021-12-13T12:07:36Z</cp:lastPrinted>
  <dcterms:created xsi:type="dcterms:W3CDTF">2021-08-11T11:41:29Z</dcterms:created>
  <dcterms:modified xsi:type="dcterms:W3CDTF">2022-01-24T06:20:03Z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0x01010064917EA4C111C2408E0C8AA106E4D241</vt:lpwstr>
  </property>
</Properties>
</file>