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6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7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0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4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7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18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9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322" r:id="rId4"/>
    <p:sldId id="270" r:id="rId5"/>
    <p:sldId id="269" r:id="rId6"/>
    <p:sldId id="340" r:id="rId7"/>
    <p:sldId id="341" r:id="rId8"/>
    <p:sldId id="329" r:id="rId9"/>
    <p:sldId id="326" r:id="rId10"/>
    <p:sldId id="328" r:id="rId11"/>
    <p:sldId id="327" r:id="rId12"/>
    <p:sldId id="330" r:id="rId13"/>
    <p:sldId id="332" r:id="rId14"/>
    <p:sldId id="344" r:id="rId15"/>
    <p:sldId id="267" r:id="rId16"/>
    <p:sldId id="313" r:id="rId17"/>
    <p:sldId id="345" r:id="rId18"/>
    <p:sldId id="288" r:id="rId19"/>
    <p:sldId id="306" r:id="rId20"/>
    <p:sldId id="289" r:id="rId21"/>
    <p:sldId id="346" r:id="rId22"/>
    <p:sldId id="311" r:id="rId23"/>
    <p:sldId id="348" r:id="rId24"/>
    <p:sldId id="347" r:id="rId25"/>
    <p:sldId id="325" r:id="rId26"/>
    <p:sldId id="333" r:id="rId27"/>
    <p:sldId id="337" r:id="rId28"/>
    <p:sldId id="335" r:id="rId29"/>
    <p:sldId id="33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94"/>
  </p:normalViewPr>
  <p:slideViewPr>
    <p:cSldViewPr snapToGrid="0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AA8E1-CF0D-DB4E-98B6-EAD04AA8184C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BEE5-4507-E64D-BF6B-D803234FFA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2693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회원가입</a:t>
            </a:r>
            <a:r>
              <a:rPr lang="en-US" altLang="ko-KR" dirty="0"/>
              <a:t>/</a:t>
            </a:r>
            <a:r>
              <a:rPr lang="ko-KR" altLang="en-US" dirty="0"/>
              <a:t>관리자 승인 리스트 페이지 </a:t>
            </a:r>
            <a:r>
              <a:rPr lang="en-US" altLang="ko-KR" dirty="0"/>
              <a:t>/</a:t>
            </a:r>
            <a:r>
              <a:rPr lang="ko-KR" altLang="en-US" dirty="0"/>
              <a:t>기업회원 상세페이지</a:t>
            </a:r>
            <a:r>
              <a:rPr lang="en-US" altLang="ko-KR" dirty="0"/>
              <a:t>(</a:t>
            </a:r>
            <a:r>
              <a:rPr lang="ko-KR" altLang="en-US" dirty="0" err="1"/>
              <a:t>미승인</a:t>
            </a:r>
            <a:r>
              <a:rPr lang="en-US" altLang="ko-KR" dirty="0"/>
              <a:t>/</a:t>
            </a:r>
            <a:r>
              <a:rPr lang="ko-KR" altLang="en-US" dirty="0"/>
              <a:t>승인거부</a:t>
            </a:r>
            <a:r>
              <a:rPr lang="en-US" altLang="ko-KR" dirty="0"/>
              <a:t>/</a:t>
            </a:r>
            <a:r>
              <a:rPr lang="ko-KR" altLang="en-US" dirty="0"/>
              <a:t>승인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71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5CE4E-8176-37B6-72E0-C40D046A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2D312B-8092-96BE-D305-C1C105436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E65F18-2880-0D61-3A76-80C790FD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자산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DB40-AA22-5DC4-D5DB-C32B9783E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48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989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자산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1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95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41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39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FD01-69E4-15C9-02AC-7C04CEF94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9089B4-D31F-9791-7B53-6064F1FFA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CE69A4-6316-E202-3AD7-BEEDC2DBD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1D5B4-C716-865E-6D3B-15F0C3110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5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회원가입 양식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88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회원가입 양식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38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회원가입 양식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355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기업 회원가입 양식 참고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56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본인확인 이메일이 보내지면 이메일 열어서 링크 열면 본인확인 완료되기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732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8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45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65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7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84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856C8-A381-4B5F-9C97-CE935E151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82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A82B5-50AF-04BA-7973-156D57B9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10E02-F270-8A34-08E2-3B8342D8E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E58556-3190-AB99-2D90-5BF14158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7F8B0D-9468-FC29-211B-2E35B9A9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38CD3-196C-C84E-2043-774A6AAA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468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BD6D1-0400-62B9-3C4D-83EE804B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EABF1-9B99-A771-B88D-C3760498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2F1800-2EAF-2C5D-28F5-6D05AB5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D6DC31-1CC3-8969-2FE0-29442B9E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8BCDA-0BB5-B644-CD62-ACB5C194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90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46A15D-0C52-FB03-36BC-D5AA45310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E52FE-5D2C-6DE2-6686-BC8F78C0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C8AC4-548E-327A-EEB6-63503FA0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004BA-C89F-6883-F47C-00BD1EB1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BA9B89-720B-916C-E719-12CFCF5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1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C4D6D-EECC-5269-38E4-23FC7F1D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A22DC-081C-7677-BD96-C6294A0E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C4511-1C7C-DA7C-58CE-76E60938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FD3B9-12D3-4B3F-00C5-E9B6260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54314D-4386-1F50-8E45-0ADE86AA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18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1F000-C122-EE69-0E04-94570B75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FC59A-43C6-A0C0-96F7-F2CFECF3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37CB6-E7C9-E0D0-250F-1FF03061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F3551-76B3-57BC-B41B-9B10AFA1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E9C56-69E3-B862-C0D0-ABFB2035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768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B85B-B3F4-1494-C38C-1BED8A1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E423DA-4DB2-F401-ABB0-5BA8EABE4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1C5EE3-CB67-D67E-FC34-983551AF7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BE76B3-50AD-CEF8-C465-39126345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9216E-EF8D-65A0-CD70-381D90D0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BDD487-7C0C-8A98-876E-D0883933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583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E06A4-7471-029E-5083-520F7081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2ACA5-EEFE-19B7-8892-86CCC6E0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7A05E-50E5-DDF2-13F7-9BEFA5F64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12105A-11C8-C90F-973B-6A415E0A4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E50783-7F8A-C2D8-A321-D96E5E805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AF06C-3EBA-B8C5-059E-F996F77E1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A27A8A-688C-809E-A8F4-6D2FFC14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F9965-8DDF-09CF-0DB6-912D5E38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91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1AE9-EEC4-00C0-C5B0-18EEC463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329175-6AC7-8398-AC5F-709D05C0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CF1A9-AAA4-B252-93A5-1012F2C3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FECF0-0BF8-6D74-0BDF-4CEE84C7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642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73936F-9C66-2BBA-752C-B60BD470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4F44C8-2D47-1948-14D6-DFC0CA47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C63DF-A8D2-4FAD-F6FB-93A3A2A8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912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51D10-DA24-389A-4CC5-F0A6F276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5D102-258B-4A90-E010-171125DE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475D2-892C-15DD-49B3-BDADF0A9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4BA69-08F8-1551-D7B9-108D5F6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B2A1B1-1913-7CAD-C122-E25F0263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195F9-8398-188E-A5BC-1096FA8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30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04D08-B01D-D510-AE66-0E23570F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6F62E9-5CC4-CFA6-AFB6-F6DF90A33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68FAD0-721C-3173-D376-960CFEDF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E4728D-8DD3-3AF5-7F4E-5B364D33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E9304-D36E-4FD8-3844-5C7EEE83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D9D28-363F-F362-9338-3B6C1558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12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AAFB5F-00B6-621C-368A-6F1E9F5B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DF1D5-2365-9ACB-A4A9-F1EA0433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745B2-453E-9924-D518-F4F659B2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0122-AEB5-B74C-8353-2391811CDC02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43769-9201-60DE-B6AD-906BDE364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B4FFA-9A00-E636-1926-D4E91D880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8F7A-F1A6-4947-8111-F060AEC8F2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69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tags" Target="../tags/tag90.xml"/><Relationship Id="rId7" Type="http://schemas.openxmlformats.org/officeDocument/2006/relationships/oleObject" Target="../embeddings/oleObject1.bin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1.wmf"/><Relationship Id="rId5" Type="http://schemas.openxmlformats.org/officeDocument/2006/relationships/tags" Target="../tags/tag14.xml"/><Relationship Id="rId10" Type="http://schemas.openxmlformats.org/officeDocument/2006/relationships/oleObject" Target="../embeddings/oleObject1.bin"/><Relationship Id="rId4" Type="http://schemas.openxmlformats.org/officeDocument/2006/relationships/tags" Target="../tags/tag13.xml"/><Relationship Id="rId9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7BA1-36AB-68B1-BFAA-3D5FD3A6E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함께해</a:t>
            </a:r>
            <a:r>
              <a:rPr kumimoji="1" lang="en-US" altLang="ko-KR" dirty="0"/>
              <a:t>Young!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131EE-C4C7-E67D-7477-34ACE4954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406" y="3673060"/>
            <a:ext cx="9493188" cy="1655762"/>
          </a:xfrm>
        </p:spPr>
        <p:txBody>
          <a:bodyPr/>
          <a:lstStyle/>
          <a:p>
            <a:r>
              <a:rPr kumimoji="1" lang="ko-KR" altLang="en-US" dirty="0"/>
              <a:t>청년세대의 재능기부 기반으로 멘토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멘티 매칭을 통한 교류 사이트</a:t>
            </a:r>
          </a:p>
        </p:txBody>
      </p:sp>
    </p:spTree>
    <p:extLst>
      <p:ext uri="{BB962C8B-B14F-4D97-AF65-F5344CB8AC3E}">
        <p14:creationId xmlns:p14="http://schemas.microsoft.com/office/powerpoint/2010/main" val="234474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215384"/>
          <a:ext cx="3989842" cy="245495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이메일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636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이메일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맨 앞 두자리와 맨 뒤 </a:t>
                      </a:r>
                      <a:r>
                        <a:rPr lang="ko-KR" altLang="en-US" sz="1050" dirty="0" err="1"/>
                        <a:t>두자리</a:t>
                      </a:r>
                      <a:r>
                        <a:rPr lang="ko-KR" altLang="en-US" sz="1050" dirty="0"/>
                        <a:t> 보여줌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비밀번호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찾기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395980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1669623" y="2437560"/>
          <a:ext cx="4580349" cy="991184"/>
        </p:xfrm>
        <a:graphic>
          <a:graphicData uri="http://schemas.openxmlformats.org/drawingml/2006/table">
            <a:tbl>
              <a:tblPr firstRow="1" bandRow="1"/>
              <a:tblGrid>
                <a:gridCol w="4580349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고객님의 정보와 일치하는 이메일입니다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Te*t1@test.com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929683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395980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이메일 찾기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3705797" y="399429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32D7B-7CE1-E651-F35E-016EA78E43FA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이메일 찾기</a:t>
            </a: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28418CEC-D8B6-192B-668B-DD96B96B706E}"/>
              </a:ext>
            </a:extLst>
          </p:cNvPr>
          <p:cNvSpPr>
            <a:spLocks/>
          </p:cNvSpPr>
          <p:nvPr/>
        </p:nvSpPr>
        <p:spPr bwMode="auto">
          <a:xfrm>
            <a:off x="3921118" y="3681053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7F8BE5A-6D9D-C8AF-AFF0-35C54813A5F9}"/>
              </a:ext>
            </a:extLst>
          </p:cNvPr>
          <p:cNvSpPr>
            <a:spLocks/>
          </p:cNvSpPr>
          <p:nvPr/>
        </p:nvSpPr>
        <p:spPr bwMode="auto">
          <a:xfrm>
            <a:off x="3023823" y="3681053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Label">
            <a:extLst>
              <a:ext uri="{FF2B5EF4-FFF2-40B4-BE49-F238E27FC236}">
                <a16:creationId xmlns:a16="http://schemas.microsoft.com/office/drawing/2014/main" id="{7A31459C-EDD6-CC6D-CB1A-2F2B189B90E3}"/>
              </a:ext>
            </a:extLst>
          </p:cNvPr>
          <p:cNvSpPr txBox="1"/>
          <p:nvPr/>
        </p:nvSpPr>
        <p:spPr>
          <a:xfrm>
            <a:off x="2495247" y="1726477"/>
            <a:ext cx="268086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4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215384"/>
          <a:ext cx="3989842" cy="307543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none" dirty="0"/>
                        <a:t>이메일</a:t>
                      </a:r>
                      <a:r>
                        <a:rPr lang="en-US" altLang="ko-KR" sz="1050" u="none" dirty="0"/>
                        <a:t> </a:t>
                      </a:r>
                      <a:r>
                        <a:rPr lang="ko-KR" altLang="en-US" sz="1050" u="none" dirty="0"/>
                        <a:t>입력란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휴대폰 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일치하는 사용자 정보가 없는 경우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일치하면 다음 페이지로 이동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1820451" y="2437560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614316" y="307281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3618813" y="355848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546807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614316" y="259230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비밀번호 찾기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1528743" y="355320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D35AD-0DEF-D9C2-7056-509734911789}"/>
              </a:ext>
            </a:extLst>
          </p:cNvPr>
          <p:cNvSpPr/>
          <p:nvPr/>
        </p:nvSpPr>
        <p:spPr>
          <a:xfrm>
            <a:off x="8435830" y="5123795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이메일로 인증번호가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전송되었습니다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D3A573C0-3F9A-6AD4-310D-9152D1E49BC6}"/>
              </a:ext>
            </a:extLst>
          </p:cNvPr>
          <p:cNvSpPr>
            <a:spLocks/>
          </p:cNvSpPr>
          <p:nvPr/>
        </p:nvSpPr>
        <p:spPr bwMode="auto">
          <a:xfrm>
            <a:off x="9609468" y="62825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016B94-7ED7-5182-64A6-22C41C219944}"/>
              </a:ext>
            </a:extLst>
          </p:cNvPr>
          <p:cNvSpPr/>
          <p:nvPr/>
        </p:nvSpPr>
        <p:spPr>
          <a:xfrm>
            <a:off x="8308830" y="512379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E97297A-9A5D-5878-2108-039DB28576E4}"/>
              </a:ext>
            </a:extLst>
          </p:cNvPr>
          <p:cNvSpPr/>
          <p:nvPr/>
        </p:nvSpPr>
        <p:spPr>
          <a:xfrm>
            <a:off x="3708681" y="508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DA049-9BAF-5C62-B78D-370DCD737A6C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비밀번호 찾기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8F1F56-E94E-399B-80FB-CF2426599F1E}"/>
              </a:ext>
            </a:extLst>
          </p:cNvPr>
          <p:cNvSpPr/>
          <p:nvPr/>
        </p:nvSpPr>
        <p:spPr>
          <a:xfrm>
            <a:off x="8435830" y="342900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존재하지 않는 회원 정보입니다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7EB9757E-1C2B-A73E-3138-64525518F36F}"/>
              </a:ext>
            </a:extLst>
          </p:cNvPr>
          <p:cNvSpPr>
            <a:spLocks/>
          </p:cNvSpPr>
          <p:nvPr/>
        </p:nvSpPr>
        <p:spPr bwMode="auto">
          <a:xfrm>
            <a:off x="9609468" y="458773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FFD8A5C-BEA2-0C07-9BB3-F24E4CEE12F0}"/>
              </a:ext>
            </a:extLst>
          </p:cNvPr>
          <p:cNvSpPr/>
          <p:nvPr/>
        </p:nvSpPr>
        <p:spPr>
          <a:xfrm>
            <a:off x="8308830" y="342900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C052831D-AD1E-D7AE-3C92-863C6B0D3D50}"/>
              </a:ext>
            </a:extLst>
          </p:cNvPr>
          <p:cNvSpPr txBox="1"/>
          <p:nvPr/>
        </p:nvSpPr>
        <p:spPr>
          <a:xfrm>
            <a:off x="2495247" y="1726477"/>
            <a:ext cx="268086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5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215384"/>
          <a:ext cx="3989842" cy="145376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인증번호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인증번호가 일치하지 않으면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일치하면 다음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1820451" y="2437560"/>
          <a:ext cx="4599202" cy="991184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이메일로 전송된 인증 번호를 입력해주세요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87048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인증 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587316" y="305358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비밀번호 찾기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34E142-F019-12F8-7FF9-683CD76B78ED}"/>
              </a:ext>
            </a:extLst>
          </p:cNvPr>
          <p:cNvSpPr/>
          <p:nvPr/>
        </p:nvSpPr>
        <p:spPr>
          <a:xfrm>
            <a:off x="8725945" y="5123795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인증번호가 일치하지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B0BB87C3-691F-F1CF-ED0D-6228F4C1B64B}"/>
              </a:ext>
            </a:extLst>
          </p:cNvPr>
          <p:cNvSpPr>
            <a:spLocks/>
          </p:cNvSpPr>
          <p:nvPr/>
        </p:nvSpPr>
        <p:spPr bwMode="auto">
          <a:xfrm>
            <a:off x="9899583" y="62825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96C3A1-C971-D8EB-C529-D40239A62DDD}"/>
              </a:ext>
            </a:extLst>
          </p:cNvPr>
          <p:cNvSpPr/>
          <p:nvPr/>
        </p:nvSpPr>
        <p:spPr>
          <a:xfrm>
            <a:off x="8598945" y="512379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F83FA-DF3D-5824-D72E-DB97614E1AE7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비밀번호 찾기</a:t>
            </a: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341ECB0-38F5-5B9C-381E-AE0531D9215E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27A808-9807-EC7A-A311-05B06785A5FD}"/>
              </a:ext>
            </a:extLst>
          </p:cNvPr>
          <p:cNvSpPr/>
          <p:nvPr/>
        </p:nvSpPr>
        <p:spPr>
          <a:xfrm>
            <a:off x="3708681" y="508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Label">
            <a:extLst>
              <a:ext uri="{FF2B5EF4-FFF2-40B4-BE49-F238E27FC236}">
                <a16:creationId xmlns:a16="http://schemas.microsoft.com/office/drawing/2014/main" id="{A0107E7F-CE33-51E2-0AE1-1969EEA505AF}"/>
              </a:ext>
            </a:extLst>
          </p:cNvPr>
          <p:cNvSpPr txBox="1"/>
          <p:nvPr/>
        </p:nvSpPr>
        <p:spPr>
          <a:xfrm>
            <a:off x="2495247" y="1726477"/>
            <a:ext cx="268086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32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215384"/>
          <a:ext cx="3989842" cy="2598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비밀번호 재설정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비밀번호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비밀번호 확인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영어</a:t>
                      </a:r>
                      <a:r>
                        <a:rPr lang="en-US" altLang="ko-KR" sz="1050" dirty="0"/>
                        <a:t>+</a:t>
                      </a:r>
                      <a:r>
                        <a:rPr lang="ko-KR" altLang="en-US" sz="1050" dirty="0"/>
                        <a:t>숫자 </a:t>
                      </a:r>
                      <a:r>
                        <a:rPr lang="en-US" altLang="ko-KR" sz="1050" dirty="0"/>
                        <a:t>6</a:t>
                      </a:r>
                      <a:r>
                        <a:rPr lang="ko-KR" altLang="en-US" sz="1050" dirty="0"/>
                        <a:t>자리 이상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비밀번호가 조건을 지키지 않거나 확인과 일치하지 않으면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</a:t>
                      </a:r>
                      <a:r>
                        <a:rPr lang="ko-KR" altLang="en-US" sz="1050" dirty="0"/>
                        <a:t>비밀번호가 조건을 만족하고 확인과 일치하면 로그인 페이지로 이동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비밀번호 변경 완료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546807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1820451" y="2437560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재설정할 비밀번호를 입력해주세요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확인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614316" y="307281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3618813" y="3558480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546807" y="32909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비밀번호 찾기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32D7B-7CE1-E651-F35E-016EA78E43FA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비밀번호 찾기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D35AD-0DEF-D9C2-7056-509734911789}"/>
              </a:ext>
            </a:extLst>
          </p:cNvPr>
          <p:cNvSpPr/>
          <p:nvPr/>
        </p:nvSpPr>
        <p:spPr>
          <a:xfrm>
            <a:off x="8666525" y="507552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완료되었습니다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D3A573C0-3F9A-6AD4-310D-9152D1E49BC6}"/>
              </a:ext>
            </a:extLst>
          </p:cNvPr>
          <p:cNvSpPr>
            <a:spLocks/>
          </p:cNvSpPr>
          <p:nvPr/>
        </p:nvSpPr>
        <p:spPr bwMode="auto">
          <a:xfrm>
            <a:off x="9840163" y="623425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016B94-7ED7-5182-64A6-22C41C219944}"/>
              </a:ext>
            </a:extLst>
          </p:cNvPr>
          <p:cNvSpPr/>
          <p:nvPr/>
        </p:nvSpPr>
        <p:spPr>
          <a:xfrm>
            <a:off x="8539525" y="507552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45FA9BFD-FCC3-5135-5746-9BD8C4DDCC59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74B9BE-FA21-A52B-B71F-535F7CC7ECBF}"/>
              </a:ext>
            </a:extLst>
          </p:cNvPr>
          <p:cNvSpPr/>
          <p:nvPr/>
        </p:nvSpPr>
        <p:spPr>
          <a:xfrm>
            <a:off x="3708681" y="508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EA1DE9-D04C-2C76-CBF6-765D5D853E2D}"/>
              </a:ext>
            </a:extLst>
          </p:cNvPr>
          <p:cNvSpPr/>
          <p:nvPr/>
        </p:nvSpPr>
        <p:spPr>
          <a:xfrm>
            <a:off x="8666525" y="3290948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비밀번호를 다시 확인해주세요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AE3F2CA-6CA2-3EF1-503B-85AFEF762099}"/>
              </a:ext>
            </a:extLst>
          </p:cNvPr>
          <p:cNvSpPr>
            <a:spLocks/>
          </p:cNvSpPr>
          <p:nvPr/>
        </p:nvSpPr>
        <p:spPr bwMode="auto">
          <a:xfrm>
            <a:off x="9840163" y="444968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3142E9-47B6-BAE7-9D58-ACED7A4B873C}"/>
              </a:ext>
            </a:extLst>
          </p:cNvPr>
          <p:cNvSpPr/>
          <p:nvPr/>
        </p:nvSpPr>
        <p:spPr>
          <a:xfrm>
            <a:off x="8539525" y="3290948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C2C95791-B674-A108-C9C8-77BB7EDD8D99}"/>
              </a:ext>
            </a:extLst>
          </p:cNvPr>
          <p:cNvSpPr txBox="1"/>
          <p:nvPr/>
        </p:nvSpPr>
        <p:spPr>
          <a:xfrm>
            <a:off x="2495247" y="1726477"/>
            <a:ext cx="268086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46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7E47-2565-B7D8-66CB-524275A6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CF0B9EE6-7B33-BCED-2E4C-8E0902DA8236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5829" y="771800"/>
            <a:ext cx="10726869" cy="5569341"/>
            <a:chOff x="595683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C915E4-C9DF-D82D-6CE9-22C6EA65518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3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3738F98-7098-3A4E-1945-E4F1EDC56D85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4" y="1261242"/>
              <a:ext cx="6668463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67103F3-31E6-6B9C-790A-40FA2F32DA8A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133050" y="1316923"/>
              <a:ext cx="61186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FCEAD4C-B88B-0DCF-B68C-25ED5130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41906"/>
              </p:ext>
            </p:extLst>
          </p:nvPr>
        </p:nvGraphicFramePr>
        <p:xfrm>
          <a:off x="8498519" y="2853603"/>
          <a:ext cx="3221062" cy="26177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메뉴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메인 상단 주요 메뉴 바로가기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멘토 목록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멘티 목록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패밀리 랭킹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카테고리별 패밀리 확인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나의 패밀리 관리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채팅 목록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9864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로그아웃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61234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마이페이지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마이페이지 기획필요 </a:t>
                      </a:r>
                      <a:r>
                        <a:rPr lang="en-US" altLang="ko-KR" sz="1050" dirty="0"/>
                        <a:t>– </a:t>
                      </a:r>
                      <a:r>
                        <a:rPr lang="ko-KR" altLang="en-US" sz="1050" dirty="0"/>
                        <a:t>계정관리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1727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이달의 인기 패밀리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14171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A2FD19CF-71B7-5E24-D1A2-80B4C33A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메인 페이지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F55FE-192C-BC61-08CA-26C0A1A45F3E}"/>
              </a:ext>
            </a:extLst>
          </p:cNvPr>
          <p:cNvSpPr/>
          <p:nvPr/>
        </p:nvSpPr>
        <p:spPr>
          <a:xfrm>
            <a:off x="1514535" y="159464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Menu">
            <a:extLst>
              <a:ext uri="{FF2B5EF4-FFF2-40B4-BE49-F238E27FC236}">
                <a16:creationId xmlns:a16="http://schemas.microsoft.com/office/drawing/2014/main" id="{8C2E1D76-C5A9-F29A-1232-71EA4545AE7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397D875-3789-1B2E-0DF4-D338D5DE9836}"/>
              </a:ext>
            </a:extLst>
          </p:cNvPr>
          <p:cNvSpPr>
            <a:spLocks/>
          </p:cNvSpPr>
          <p:nvPr/>
        </p:nvSpPr>
        <p:spPr bwMode="auto">
          <a:xfrm>
            <a:off x="8826892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F49BF9F6-0DAA-FE04-77B9-364F2FBC689B}"/>
              </a:ext>
            </a:extLst>
          </p:cNvPr>
          <p:cNvSpPr>
            <a:spLocks/>
          </p:cNvSpPr>
          <p:nvPr/>
        </p:nvSpPr>
        <p:spPr bwMode="auto">
          <a:xfrm>
            <a:off x="9623204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C5475A-F780-B272-D63D-F1FF7F91CB09}"/>
              </a:ext>
            </a:extLst>
          </p:cNvPr>
          <p:cNvSpPr/>
          <p:nvPr/>
        </p:nvSpPr>
        <p:spPr>
          <a:xfrm>
            <a:off x="209318" y="83851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C1BBE65-603A-01A4-FE7A-50F3FD78766B}"/>
              </a:ext>
            </a:extLst>
          </p:cNvPr>
          <p:cNvSpPr/>
          <p:nvPr/>
        </p:nvSpPr>
        <p:spPr>
          <a:xfrm>
            <a:off x="9031044" y="8581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E302E25-879F-D66D-59AB-6D212993F071}"/>
              </a:ext>
            </a:extLst>
          </p:cNvPr>
          <p:cNvSpPr/>
          <p:nvPr/>
        </p:nvSpPr>
        <p:spPr>
          <a:xfrm>
            <a:off x="9931102" y="83851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pSp>
        <p:nvGrpSpPr>
          <p:cNvPr id="12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2090E7A-3C5A-1D9A-7C2A-6CB19CD6B61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837447" y="1541458"/>
            <a:ext cx="2485147" cy="366551"/>
            <a:chOff x="595686" y="1261242"/>
            <a:chExt cx="2004216" cy="240299"/>
          </a:xfrm>
          <a:solidFill>
            <a:srgbClr val="FFFFFF"/>
          </a:solidFill>
        </p:grpSpPr>
        <p:sp>
          <p:nvSpPr>
            <p:cNvPr id="13" name="Item">
              <a:extLst>
                <a:ext uri="{FF2B5EF4-FFF2-40B4-BE49-F238E27FC236}">
                  <a16:creationId xmlns:a16="http://schemas.microsoft.com/office/drawing/2014/main" id="{E248F194-8C00-5D85-6157-E1EFC87C89DC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Item">
              <a:extLst>
                <a:ext uri="{FF2B5EF4-FFF2-40B4-BE49-F238E27FC236}">
                  <a16:creationId xmlns:a16="http://schemas.microsoft.com/office/drawing/2014/main" id="{61F86D57-A8DD-9235-7E46-A28ED9A87865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멘티 목록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" name="Item">
            <a:extLst>
              <a:ext uri="{FF2B5EF4-FFF2-40B4-BE49-F238E27FC236}">
                <a16:creationId xmlns:a16="http://schemas.microsoft.com/office/drawing/2014/main" id="{87B8DB89-4A12-2E2F-6FF8-8EA1D08EA4BA}"/>
              </a:ext>
            </a:extLst>
          </p:cNvPr>
          <p:cNvSpPr/>
          <p:nvPr/>
        </p:nvSpPr>
        <p:spPr>
          <a:xfrm>
            <a:off x="4322595" y="1541457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패밀리</a:t>
            </a:r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랭킹</a:t>
            </a:r>
            <a:endParaRPr lang="en-US" sz="11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Item">
            <a:extLst>
              <a:ext uri="{FF2B5EF4-FFF2-40B4-BE49-F238E27FC236}">
                <a16:creationId xmlns:a16="http://schemas.microsoft.com/office/drawing/2014/main" id="{13FDD482-3C98-5A65-0A61-95F0E7D8BA88}"/>
              </a:ext>
            </a:extLst>
          </p:cNvPr>
          <p:cNvSpPr/>
          <p:nvPr/>
        </p:nvSpPr>
        <p:spPr>
          <a:xfrm>
            <a:off x="5565169" y="1541457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카테고리별 패밀리 확인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Item">
            <a:extLst>
              <a:ext uri="{FF2B5EF4-FFF2-40B4-BE49-F238E27FC236}">
                <a16:creationId xmlns:a16="http://schemas.microsoft.com/office/drawing/2014/main" id="{FB84B60A-C2D9-FEEF-0B0E-1F5C879B8849}"/>
              </a:ext>
            </a:extLst>
          </p:cNvPr>
          <p:cNvSpPr/>
          <p:nvPr/>
        </p:nvSpPr>
        <p:spPr>
          <a:xfrm>
            <a:off x="6807743" y="1534886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나의 패밀리 관리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Item">
            <a:extLst>
              <a:ext uri="{FF2B5EF4-FFF2-40B4-BE49-F238E27FC236}">
                <a16:creationId xmlns:a16="http://schemas.microsoft.com/office/drawing/2014/main" id="{C875D052-365D-D2D0-9523-F1285BB9688C}"/>
              </a:ext>
            </a:extLst>
          </p:cNvPr>
          <p:cNvSpPr/>
          <p:nvPr/>
        </p:nvSpPr>
        <p:spPr>
          <a:xfrm>
            <a:off x="8052086" y="1534886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채팅 목록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273A36-D282-F5F0-9901-C11B4C665234}"/>
              </a:ext>
            </a:extLst>
          </p:cNvPr>
          <p:cNvSpPr/>
          <p:nvPr/>
        </p:nvSpPr>
        <p:spPr>
          <a:xfrm>
            <a:off x="1299340" y="34320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사각형: 둥근 모서리 25">
            <a:extLst>
              <a:ext uri="{FF2B5EF4-FFF2-40B4-BE49-F238E27FC236}">
                <a16:creationId xmlns:a16="http://schemas.microsoft.com/office/drawing/2014/main" id="{1D35F9BA-340D-ECBA-AD64-322330B2F566}"/>
              </a:ext>
            </a:extLst>
          </p:cNvPr>
          <p:cNvSpPr/>
          <p:nvPr/>
        </p:nvSpPr>
        <p:spPr>
          <a:xfrm>
            <a:off x="1600601" y="361359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29" name="사각형: 둥근 모서리 25">
            <a:extLst>
              <a:ext uri="{FF2B5EF4-FFF2-40B4-BE49-F238E27FC236}">
                <a16:creationId xmlns:a16="http://schemas.microsoft.com/office/drawing/2014/main" id="{7D713CDE-A733-5E56-575E-9B86D60C5B00}"/>
              </a:ext>
            </a:extLst>
          </p:cNvPr>
          <p:cNvSpPr/>
          <p:nvPr/>
        </p:nvSpPr>
        <p:spPr>
          <a:xfrm>
            <a:off x="3329625" y="361359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30" name="사각형: 둥근 모서리 25">
            <a:extLst>
              <a:ext uri="{FF2B5EF4-FFF2-40B4-BE49-F238E27FC236}">
                <a16:creationId xmlns:a16="http://schemas.microsoft.com/office/drawing/2014/main" id="{4E4AE472-D65B-52EA-BD5E-D79D13049E18}"/>
              </a:ext>
            </a:extLst>
          </p:cNvPr>
          <p:cNvSpPr/>
          <p:nvPr/>
        </p:nvSpPr>
        <p:spPr>
          <a:xfrm>
            <a:off x="5058649" y="361359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0" name="사각형: 둥근 모서리 25">
            <a:extLst>
              <a:ext uri="{FF2B5EF4-FFF2-40B4-BE49-F238E27FC236}">
                <a16:creationId xmlns:a16="http://schemas.microsoft.com/office/drawing/2014/main" id="{68CDEC00-FCBE-57D7-E4B3-69C4A65A8301}"/>
              </a:ext>
            </a:extLst>
          </p:cNvPr>
          <p:cNvSpPr/>
          <p:nvPr/>
        </p:nvSpPr>
        <p:spPr>
          <a:xfrm>
            <a:off x="6786024" y="361359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2" name="사각형: 둥근 모서리 25">
            <a:extLst>
              <a:ext uri="{FF2B5EF4-FFF2-40B4-BE49-F238E27FC236}">
                <a16:creationId xmlns:a16="http://schemas.microsoft.com/office/drawing/2014/main" id="{40896F20-DA58-464D-2201-415F244B1F57}"/>
              </a:ext>
            </a:extLst>
          </p:cNvPr>
          <p:cNvSpPr/>
          <p:nvPr/>
        </p:nvSpPr>
        <p:spPr>
          <a:xfrm>
            <a:off x="1600601" y="4286124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3" name="사각형: 둥근 모서리 25">
            <a:extLst>
              <a:ext uri="{FF2B5EF4-FFF2-40B4-BE49-F238E27FC236}">
                <a16:creationId xmlns:a16="http://schemas.microsoft.com/office/drawing/2014/main" id="{5603E081-9B4A-EE6A-5F79-391DBE7BC011}"/>
              </a:ext>
            </a:extLst>
          </p:cNvPr>
          <p:cNvSpPr/>
          <p:nvPr/>
        </p:nvSpPr>
        <p:spPr>
          <a:xfrm>
            <a:off x="3329624" y="428231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4" name="사각형: 둥근 모서리 25">
            <a:extLst>
              <a:ext uri="{FF2B5EF4-FFF2-40B4-BE49-F238E27FC236}">
                <a16:creationId xmlns:a16="http://schemas.microsoft.com/office/drawing/2014/main" id="{706BD4E2-1FE8-DCF4-228B-A6C7177F7BE7}"/>
              </a:ext>
            </a:extLst>
          </p:cNvPr>
          <p:cNvSpPr/>
          <p:nvPr/>
        </p:nvSpPr>
        <p:spPr>
          <a:xfrm>
            <a:off x="5058649" y="428231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5" name="사각형: 둥근 모서리 25">
            <a:extLst>
              <a:ext uri="{FF2B5EF4-FFF2-40B4-BE49-F238E27FC236}">
                <a16:creationId xmlns:a16="http://schemas.microsoft.com/office/drawing/2014/main" id="{7AFA331A-A787-C844-A8E2-4225B9DC11F6}"/>
              </a:ext>
            </a:extLst>
          </p:cNvPr>
          <p:cNvSpPr/>
          <p:nvPr/>
        </p:nvSpPr>
        <p:spPr>
          <a:xfrm>
            <a:off x="6786024" y="4282317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2378FBED-5794-332B-2CD1-EA4ABA9BDF12}"/>
              </a:ext>
            </a:extLst>
          </p:cNvPr>
          <p:cNvSpPr txBox="1">
            <a:spLocks/>
          </p:cNvSpPr>
          <p:nvPr/>
        </p:nvSpPr>
        <p:spPr>
          <a:xfrm>
            <a:off x="3373797" y="2753689"/>
            <a:ext cx="7267231" cy="66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/>
              <a:t>이달의 인기 패밀리</a:t>
            </a:r>
          </a:p>
        </p:txBody>
      </p:sp>
    </p:spTree>
    <p:extLst>
      <p:ext uri="{BB962C8B-B14F-4D97-AF65-F5344CB8AC3E}">
        <p14:creationId xmlns:p14="http://schemas.microsoft.com/office/powerpoint/2010/main" val="161028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19745"/>
              </p:ext>
            </p:extLst>
          </p:nvPr>
        </p:nvGraphicFramePr>
        <p:xfrm>
          <a:off x="8970938" y="2102526"/>
          <a:ext cx="3132085" cy="28133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738067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패밀리 이름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u="sng" dirty="0"/>
                        <a:t>패밀리 아이콘 입력란</a:t>
                      </a:r>
                      <a:endParaRPr lang="en-US" altLang="ko-KR" sz="1050" u="sng" dirty="0"/>
                    </a:p>
                    <a:p>
                      <a:pPr latinLnBrk="1"/>
                      <a:r>
                        <a:rPr lang="ko-KR" altLang="en-US" sz="1050" dirty="0"/>
                        <a:t>미리 제공되는 일부 아이콘들과 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이미지 파일 선택하면 미리보기로 보임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4125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패밀리 설명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생성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생성된 패밀리 메인 페이지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대시보드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76719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중복된 패밀리명 </a:t>
                      </a:r>
                      <a:r>
                        <a:rPr lang="ko-KR" altLang="en-US" sz="1050" dirty="0" err="1"/>
                        <a:t>입력시</a:t>
                      </a:r>
                      <a:r>
                        <a:rPr lang="ko-KR" altLang="en-US" sz="1050" dirty="0"/>
                        <a:t> 텍스트박스 하단에 </a:t>
                      </a:r>
                      <a:r>
                        <a:rPr lang="en-US" altLang="ko-KR" sz="1050" dirty="0"/>
                        <a:t>＇</a:t>
                      </a:r>
                      <a:r>
                        <a:rPr lang="ko-KR" altLang="en-US" sz="1050" dirty="0"/>
                        <a:t>이미 존재하는 패밀리입니다</a:t>
                      </a:r>
                      <a:r>
                        <a:rPr lang="en-US" altLang="ko-KR" sz="1050" dirty="0"/>
                        <a:t>’ </a:t>
                      </a:r>
                      <a:r>
                        <a:rPr lang="ko-KR" altLang="en-US" sz="1050" dirty="0" err="1"/>
                        <a:t>라고</a:t>
                      </a:r>
                      <a:r>
                        <a:rPr lang="ko-KR" altLang="en-US" sz="1050" dirty="0"/>
                        <a:t> 알림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6433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2335537" y="31388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Label">
            <a:extLst>
              <a:ext uri="{FF2B5EF4-FFF2-40B4-BE49-F238E27FC236}">
                <a16:creationId xmlns:a16="http://schemas.microsoft.com/office/drawing/2014/main" id="{B3E0BFCC-1D0E-A5EA-2D27-622CE7AA570B}"/>
              </a:ext>
            </a:extLst>
          </p:cNvPr>
          <p:cNvSpPr txBox="1"/>
          <p:nvPr/>
        </p:nvSpPr>
        <p:spPr>
          <a:xfrm>
            <a:off x="2946858" y="1806260"/>
            <a:ext cx="3000293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06205"/>
              </p:ext>
            </p:extLst>
          </p:nvPr>
        </p:nvGraphicFramePr>
        <p:xfrm>
          <a:off x="2673418" y="2493587"/>
          <a:ext cx="3585982" cy="2148834"/>
        </p:xfrm>
        <a:graphic>
          <a:graphicData uri="http://schemas.openxmlformats.org/drawingml/2006/table">
            <a:tbl>
              <a:tblPr firstRow="1" bandRow="1"/>
              <a:tblGrid>
                <a:gridCol w="1792991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1792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0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아이콘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934053"/>
                  </a:ext>
                </a:extLst>
              </a:tr>
              <a:tr h="11386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설명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4242655" y="487354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생성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3904774" y="486168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4467283" y="2620057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바이올린토피아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패밀리 생성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A41645-079C-0E86-C551-03489FABD052}"/>
              </a:ext>
            </a:extLst>
          </p:cNvPr>
          <p:cNvSpPr/>
          <p:nvPr/>
        </p:nvSpPr>
        <p:spPr>
          <a:xfrm>
            <a:off x="4467283" y="3607940"/>
            <a:ext cx="1687736" cy="899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우리 패밀리는 바이올린 재능 기부 패밀리입니다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  <a:r>
              <a:rPr lang="ko-KR" alt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많은 관심 </a:t>
            </a:r>
            <a:r>
              <a:rPr lang="ko-KR" altLang="en-US" sz="10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부탁드려요</a:t>
            </a:r>
            <a:r>
              <a:rPr lang="en-US" altLang="ko-KR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BCB644A-5BEE-2661-50F2-7FBB579E69E1}"/>
              </a:ext>
            </a:extLst>
          </p:cNvPr>
          <p:cNvSpPr/>
          <p:nvPr/>
        </p:nvSpPr>
        <p:spPr>
          <a:xfrm>
            <a:off x="2335537" y="39405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132C3-D6EA-9F19-09F3-C38384107B2A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화면 </a:t>
            </a:r>
            <a:r>
              <a:rPr lang="en-US" altLang="ko-KR" sz="1100" dirty="0"/>
              <a:t>&gt; </a:t>
            </a:r>
            <a:r>
              <a:rPr lang="ko-KR" altLang="en-US" sz="1100" dirty="0"/>
              <a:t>그룹 생성</a:t>
            </a: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9511EB0B-838C-D0A5-2E5C-A79807AAE552}"/>
              </a:ext>
            </a:extLst>
          </p:cNvPr>
          <p:cNvSpPr>
            <a:spLocks/>
          </p:cNvSpPr>
          <p:nvPr/>
        </p:nvSpPr>
        <p:spPr bwMode="auto">
          <a:xfrm>
            <a:off x="4447005" y="3134822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7296850-C86C-5ABC-EDDB-F2B75AF230BC}"/>
              </a:ext>
            </a:extLst>
          </p:cNvPr>
          <p:cNvSpPr/>
          <p:nvPr/>
        </p:nvSpPr>
        <p:spPr>
          <a:xfrm>
            <a:off x="2335537" y="26052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BF2DCD-47F9-4481-2917-7B7F3D07769D}"/>
              </a:ext>
            </a:extLst>
          </p:cNvPr>
          <p:cNvSpPr/>
          <p:nvPr/>
        </p:nvSpPr>
        <p:spPr>
          <a:xfrm>
            <a:off x="6013300" y="283803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29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92784"/>
              </p:ext>
            </p:extLst>
          </p:nvPr>
        </p:nvGraphicFramePr>
        <p:xfrm>
          <a:off x="8895522" y="773348"/>
          <a:ext cx="3221062" cy="385850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418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7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2338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패밀리 최근 활동 로그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처리자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권한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일시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활동구분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분류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내용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기록 선택하면 해당 상세 페이지로 이동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A : </a:t>
                      </a:r>
                      <a:r>
                        <a:rPr lang="ko-KR" altLang="en-US" sz="1050" dirty="0" err="1"/>
                        <a:t>더보기</a:t>
                      </a:r>
                      <a:r>
                        <a:rPr lang="ko-KR" altLang="en-US" sz="1050" dirty="0"/>
                        <a:t> 버튼 </a:t>
                      </a:r>
                      <a:r>
                        <a:rPr lang="en-US" altLang="ko-KR" sz="1050" dirty="0"/>
                        <a:t>: </a:t>
                      </a:r>
                    </a:p>
                    <a:p>
                      <a:pPr latinLnBrk="1"/>
                      <a:r>
                        <a:rPr lang="ko-KR" altLang="en-US" sz="1050" dirty="0"/>
                        <a:t>이전 기록도 볼 수 있는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12470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패밀리 일정표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표시가 있는 날짜 </a:t>
                      </a:r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일정으로 이동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B : </a:t>
                      </a:r>
                      <a:r>
                        <a:rPr lang="ko-KR" altLang="en-US" sz="1050" dirty="0" err="1"/>
                        <a:t>더보기</a:t>
                      </a:r>
                      <a:r>
                        <a:rPr lang="ko-KR" altLang="en-US" sz="1050" dirty="0"/>
                        <a:t> 버튼 </a:t>
                      </a:r>
                      <a:r>
                        <a:rPr lang="en-US" altLang="ko-KR" sz="1050" dirty="0"/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모든 일정 확인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767199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패밀리 메인 페이지</a:t>
            </a:r>
            <a:r>
              <a:rPr lang="en-US" altLang="ko-KR" sz="3600" b="1" dirty="0"/>
              <a:t>1(</a:t>
            </a:r>
            <a:r>
              <a:rPr lang="ko-KR" altLang="en-US" sz="3600" b="1" dirty="0"/>
              <a:t>대시보드</a:t>
            </a:r>
            <a:r>
              <a:rPr lang="en-US" altLang="ko-KR" sz="3600" b="1" dirty="0"/>
              <a:t>)</a:t>
            </a:r>
            <a:r>
              <a:rPr lang="ko-KR" altLang="en-US" sz="3600" b="1" dirty="0"/>
              <a:t> 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A4004CF-A291-B794-EF1F-A09A02957325}"/>
              </a:ext>
            </a:extLst>
          </p:cNvPr>
          <p:cNvSpPr/>
          <p:nvPr/>
        </p:nvSpPr>
        <p:spPr>
          <a:xfrm>
            <a:off x="5094192" y="194312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FC37458-6111-D96B-23CB-D78D7B93E171}"/>
              </a:ext>
            </a:extLst>
          </p:cNvPr>
          <p:cNvSpPr/>
          <p:nvPr/>
        </p:nvSpPr>
        <p:spPr>
          <a:xfrm>
            <a:off x="80878" y="19551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Menu">
            <a:extLst>
              <a:ext uri="{FF2B5EF4-FFF2-40B4-BE49-F238E27FC236}">
                <a16:creationId xmlns:a16="http://schemas.microsoft.com/office/drawing/2014/main" id="{0A62378C-3DAC-521B-04AE-E080691AFE5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CC429CE-9AED-9783-FEBA-BACE325603BA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28C9986-B4B0-66BE-6EE8-BED5D183AE74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7D44B90-EEDA-8AC3-0526-648D39D0A83F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spc="-1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패밀리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Label">
            <a:extLst>
              <a:ext uri="{FF2B5EF4-FFF2-40B4-BE49-F238E27FC236}">
                <a16:creationId xmlns:a16="http://schemas.microsoft.com/office/drawing/2014/main" id="{F856BF94-97E6-C2A3-371E-C04707B7164F}"/>
              </a:ext>
            </a:extLst>
          </p:cNvPr>
          <p:cNvSpPr txBox="1"/>
          <p:nvPr/>
        </p:nvSpPr>
        <p:spPr>
          <a:xfrm>
            <a:off x="207878" y="2088471"/>
            <a:ext cx="4003621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패밀리 기록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729D2E80-3079-B296-28EF-61CC78088805}"/>
              </a:ext>
            </a:extLst>
          </p:cNvPr>
          <p:cNvSpPr>
            <a:spLocks/>
          </p:cNvSpPr>
          <p:nvPr/>
        </p:nvSpPr>
        <p:spPr bwMode="auto">
          <a:xfrm>
            <a:off x="654007" y="1101056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바이올린토피아</a:t>
            </a:r>
            <a:endParaRPr lang="en-US" altLang="ko-KR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dd">
            <a:extLst>
              <a:ext uri="{FF2B5EF4-FFF2-40B4-BE49-F238E27FC236}">
                <a16:creationId xmlns:a16="http://schemas.microsoft.com/office/drawing/2014/main" id="{BF8B558A-3782-39A7-3D3A-9B787494432B}"/>
              </a:ext>
            </a:extLst>
          </p:cNvPr>
          <p:cNvSpPr>
            <a:spLocks noChangeAspect="1"/>
          </p:cNvSpPr>
          <p:nvPr/>
        </p:nvSpPr>
        <p:spPr bwMode="auto">
          <a:xfrm>
            <a:off x="4844989" y="2243772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1DBE1DE-01C6-B64F-B9CB-9006AE36CF18}"/>
              </a:ext>
            </a:extLst>
          </p:cNvPr>
          <p:cNvSpPr/>
          <p:nvPr/>
        </p:nvSpPr>
        <p:spPr>
          <a:xfrm>
            <a:off x="4499392" y="2167307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81BBAA38-CB87-E743-F1B8-393B15501CDA}"/>
              </a:ext>
            </a:extLst>
          </p:cNvPr>
          <p:cNvSpPr txBox="1"/>
          <p:nvPr/>
        </p:nvSpPr>
        <p:spPr>
          <a:xfrm>
            <a:off x="5260392" y="2087354"/>
            <a:ext cx="4003621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패밀리 일정표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B9090BA-C28C-086B-B7F9-8B4310600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36315"/>
              </p:ext>
            </p:extLst>
          </p:nvPr>
        </p:nvGraphicFramePr>
        <p:xfrm>
          <a:off x="256464" y="2524618"/>
          <a:ext cx="4441941" cy="3840480"/>
        </p:xfrm>
        <a:graphic>
          <a:graphicData uri="http://schemas.openxmlformats.org/drawingml/2006/table">
            <a:tbl>
              <a:tblPr firstRow="1" bandRow="1"/>
              <a:tblGrid>
                <a:gridCol w="755118">
                  <a:extLst>
                    <a:ext uri="{9D8B030D-6E8A-4147-A177-3AD203B41FA5}">
                      <a16:colId xmlns:a16="http://schemas.microsoft.com/office/drawing/2014/main" val="2917951632"/>
                    </a:ext>
                  </a:extLst>
                </a:gridCol>
                <a:gridCol w="755118">
                  <a:extLst>
                    <a:ext uri="{9D8B030D-6E8A-4147-A177-3AD203B41FA5}">
                      <a16:colId xmlns:a16="http://schemas.microsoft.com/office/drawing/2014/main" val="1692930569"/>
                    </a:ext>
                  </a:extLst>
                </a:gridCol>
                <a:gridCol w="768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756">
                  <a:extLst>
                    <a:ext uri="{9D8B030D-6E8A-4147-A177-3AD203B41FA5}">
                      <a16:colId xmlns:a16="http://schemas.microsoft.com/office/drawing/2014/main" val="1793437994"/>
                    </a:ext>
                  </a:extLst>
                </a:gridCol>
                <a:gridCol w="831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254">
                  <a:extLst>
                    <a:ext uri="{9D8B030D-6E8A-4147-A177-3AD203B41FA5}">
                      <a16:colId xmlns:a16="http://schemas.microsoft.com/office/drawing/2014/main" val="1009588643"/>
                    </a:ext>
                  </a:extLst>
                </a:gridCol>
              </a:tblGrid>
              <a:tr h="244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처리자</a:t>
                      </a:r>
                      <a:endParaRPr lang="en-US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일시</a:t>
                      </a:r>
                      <a:endParaRPr lang="en-US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활동 구분</a:t>
                      </a:r>
                      <a:endParaRPr lang="en-US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분류</a:t>
                      </a:r>
                      <a:endParaRPr lang="en-US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2022/08/10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12:30:45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일정 수정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기존 일정 수정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현악기 만세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서브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2022/08/01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12:25:45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일정 등록</a:t>
                      </a:r>
                      <a:endParaRPr lang="en-US" altLang="ko-KR" sz="10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일정 등록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현악기만세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서브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2022/07/30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21:09:45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</a:t>
                      </a:r>
                      <a:endParaRPr lang="en-US" altLang="ko-KR" sz="10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가입 승인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김뿅뿅 신규 가입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2022/07/02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10:53:45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 위임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초대 권한 위임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부관리자 </a:t>
                      </a:r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현악기만세</a:t>
                      </a:r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임명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9735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2022/07/02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09:55:45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패밀리네임 변경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‘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바이올린의 천국</a:t>
                      </a:r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 </a:t>
                      </a: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으로 패밀리 네임 변경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28407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2022/07/02</a:t>
                      </a:r>
                    </a:p>
                    <a:p>
                      <a:pPr algn="l"/>
                      <a:r>
                        <a:rPr lang="en-US" altLang="ko-KR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09:53:45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생성</a:t>
                      </a:r>
                      <a:endParaRPr lang="en-US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생성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패밀리 생성</a:t>
                      </a:r>
                      <a:endParaRPr lang="en-US" altLang="ko-KR" sz="10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4144"/>
                  </a:ext>
                </a:extLst>
              </a:tr>
            </a:tbl>
          </a:graphicData>
        </a:graphic>
      </p:graphicFrame>
      <p:sp>
        <p:nvSpPr>
          <p:cNvPr id="19" name="Add">
            <a:extLst>
              <a:ext uri="{FF2B5EF4-FFF2-40B4-BE49-F238E27FC236}">
                <a16:creationId xmlns:a16="http://schemas.microsoft.com/office/drawing/2014/main" id="{D4E056BB-C513-DC92-9C79-BB1996660BD7}"/>
              </a:ext>
            </a:extLst>
          </p:cNvPr>
          <p:cNvSpPr>
            <a:spLocks noChangeAspect="1"/>
          </p:cNvSpPr>
          <p:nvPr/>
        </p:nvSpPr>
        <p:spPr bwMode="auto">
          <a:xfrm>
            <a:off x="8470539" y="2301852"/>
            <a:ext cx="104775" cy="104775"/>
          </a:xfrm>
          <a:custGeom>
            <a:avLst/>
            <a:gdLst>
              <a:gd name="T0" fmla="*/ 29 w 66"/>
              <a:gd name="T1" fmla="*/ 0 h 66"/>
              <a:gd name="T2" fmla="*/ 29 w 66"/>
              <a:gd name="T3" fmla="*/ 29 h 66"/>
              <a:gd name="T4" fmla="*/ 0 w 66"/>
              <a:gd name="T5" fmla="*/ 29 h 66"/>
              <a:gd name="T6" fmla="*/ 0 w 66"/>
              <a:gd name="T7" fmla="*/ 37 h 66"/>
              <a:gd name="T8" fmla="*/ 29 w 66"/>
              <a:gd name="T9" fmla="*/ 37 h 66"/>
              <a:gd name="T10" fmla="*/ 29 w 66"/>
              <a:gd name="T11" fmla="*/ 66 h 66"/>
              <a:gd name="T12" fmla="*/ 37 w 66"/>
              <a:gd name="T13" fmla="*/ 66 h 66"/>
              <a:gd name="T14" fmla="*/ 37 w 66"/>
              <a:gd name="T15" fmla="*/ 37 h 66"/>
              <a:gd name="T16" fmla="*/ 66 w 66"/>
              <a:gd name="T17" fmla="*/ 37 h 66"/>
              <a:gd name="T18" fmla="*/ 66 w 66"/>
              <a:gd name="T19" fmla="*/ 29 h 66"/>
              <a:gd name="T20" fmla="*/ 37 w 66"/>
              <a:gd name="T21" fmla="*/ 29 h 66"/>
              <a:gd name="T22" fmla="*/ 37 w 66"/>
              <a:gd name="T23" fmla="*/ 0 h 66"/>
              <a:gd name="T24" fmla="*/ 29 w 66"/>
              <a:gd name="T25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66">
                <a:moveTo>
                  <a:pt x="29" y="0"/>
                </a:moveTo>
                <a:lnTo>
                  <a:pt x="29" y="29"/>
                </a:lnTo>
                <a:lnTo>
                  <a:pt x="0" y="29"/>
                </a:lnTo>
                <a:lnTo>
                  <a:pt x="0" y="37"/>
                </a:lnTo>
                <a:lnTo>
                  <a:pt x="29" y="37"/>
                </a:lnTo>
                <a:lnTo>
                  <a:pt x="29" y="66"/>
                </a:lnTo>
                <a:lnTo>
                  <a:pt x="37" y="66"/>
                </a:lnTo>
                <a:lnTo>
                  <a:pt x="37" y="37"/>
                </a:lnTo>
                <a:lnTo>
                  <a:pt x="66" y="37"/>
                </a:lnTo>
                <a:lnTo>
                  <a:pt x="66" y="29"/>
                </a:lnTo>
                <a:lnTo>
                  <a:pt x="37" y="29"/>
                </a:lnTo>
                <a:lnTo>
                  <a:pt x="37" y="0"/>
                </a:lnTo>
                <a:lnTo>
                  <a:pt x="29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D8E133C-2C05-9F86-F646-8268F0DDA55F}"/>
              </a:ext>
            </a:extLst>
          </p:cNvPr>
          <p:cNvSpPr/>
          <p:nvPr/>
        </p:nvSpPr>
        <p:spPr>
          <a:xfrm>
            <a:off x="8124942" y="2225387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289B-3FEC-C07C-9BCA-2F6B88C9156D}"/>
              </a:ext>
            </a:extLst>
          </p:cNvPr>
          <p:cNvSpPr/>
          <p:nvPr/>
        </p:nvSpPr>
        <p:spPr>
          <a:xfrm>
            <a:off x="8003839" y="2605059"/>
            <a:ext cx="529152" cy="258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A874B-8A23-7BAF-4375-D4A0C6E9E913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패밀리 메인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91FED1A-0D92-F8E1-3884-395832766747}"/>
              </a:ext>
            </a:extLst>
          </p:cNvPr>
          <p:cNvGrpSpPr/>
          <p:nvPr/>
        </p:nvGrpSpPr>
        <p:grpSpPr>
          <a:xfrm>
            <a:off x="1591394" y="1534886"/>
            <a:ext cx="6212870" cy="373123"/>
            <a:chOff x="1591394" y="1534886"/>
            <a:chExt cx="6212870" cy="373123"/>
          </a:xfrm>
        </p:grpSpPr>
        <p:grpSp>
          <p:nvGrpSpPr>
            <p:cNvPr id="15" name="Menu Ba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EA49A357-7C4A-9BCF-569E-96C59DBC4F6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591394" y="1541458"/>
              <a:ext cx="2485147" cy="366551"/>
              <a:chOff x="595686" y="1261242"/>
              <a:chExt cx="2004216" cy="240299"/>
            </a:xfrm>
            <a:solidFill>
              <a:srgbClr val="FFFFFF"/>
            </a:solidFill>
          </p:grpSpPr>
          <p:sp>
            <p:nvSpPr>
              <p:cNvPr id="24" name="Item">
                <a:extLst>
                  <a:ext uri="{FF2B5EF4-FFF2-40B4-BE49-F238E27FC236}">
                    <a16:creationId xmlns:a16="http://schemas.microsoft.com/office/drawing/2014/main" id="{98F5C704-0C30-A87F-E360-F14E74BD9A0F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일정</a:t>
                </a:r>
                <a:r>
                  <a:rPr 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Item">
                <a:extLst>
                  <a:ext uri="{FF2B5EF4-FFF2-40B4-BE49-F238E27FC236}">
                    <a16:creationId xmlns:a16="http://schemas.microsoft.com/office/drawing/2014/main" id="{2A8D8E60-ED9B-BA47-EB7B-C6A1751FEE36}"/>
                  </a:ext>
                </a:extLst>
              </p:cNvPr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멤버 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Item">
              <a:extLst>
                <a:ext uri="{FF2B5EF4-FFF2-40B4-BE49-F238E27FC236}">
                  <a16:creationId xmlns:a16="http://schemas.microsoft.com/office/drawing/2014/main" id="{82FE34CE-02DC-5088-7553-1D42B99F35FD}"/>
                </a:ext>
              </a:extLst>
            </p:cNvPr>
            <p:cNvSpPr/>
            <p:nvPr/>
          </p:nvSpPr>
          <p:spPr>
            <a:xfrm>
              <a:off x="4076542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</a:t>
              </a:r>
              <a:r>
                <a:rPr lang="en-US" sz="11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Item">
              <a:extLst>
                <a:ext uri="{FF2B5EF4-FFF2-40B4-BE49-F238E27FC236}">
                  <a16:creationId xmlns:a16="http://schemas.microsoft.com/office/drawing/2014/main" id="{727AE418-0E28-4ADE-F3CB-71BB84B6CB17}"/>
                </a:ext>
              </a:extLst>
            </p:cNvPr>
            <p:cNvSpPr/>
            <p:nvPr/>
          </p:nvSpPr>
          <p:spPr>
            <a:xfrm>
              <a:off x="5319116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 관리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Item">
              <a:extLst>
                <a:ext uri="{FF2B5EF4-FFF2-40B4-BE49-F238E27FC236}">
                  <a16:creationId xmlns:a16="http://schemas.microsoft.com/office/drawing/2014/main" id="{5FB1239A-C740-2EB0-C48D-510B9F44F9F3}"/>
                </a:ext>
              </a:extLst>
            </p:cNvPr>
            <p:cNvSpPr/>
            <p:nvPr/>
          </p:nvSpPr>
          <p:spPr>
            <a:xfrm>
              <a:off x="6561690" y="1534886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 기록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B5E8E34-3B8F-A89E-275F-CE6D80254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86085"/>
              </p:ext>
            </p:extLst>
          </p:nvPr>
        </p:nvGraphicFramePr>
        <p:xfrm>
          <a:off x="5257822" y="2852897"/>
          <a:ext cx="3386453" cy="2880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443">
                  <a:extLst>
                    <a:ext uri="{9D8B030D-6E8A-4147-A177-3AD203B41FA5}">
                      <a16:colId xmlns:a16="http://schemas.microsoft.com/office/drawing/2014/main" val="145595312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2750293349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488797819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1318284862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2820158857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2763936172"/>
                    </a:ext>
                  </a:extLst>
                </a:gridCol>
                <a:gridCol w="482335">
                  <a:extLst>
                    <a:ext uri="{9D8B030D-6E8A-4147-A177-3AD203B41FA5}">
                      <a16:colId xmlns:a16="http://schemas.microsoft.com/office/drawing/2014/main" val="2341663378"/>
                    </a:ext>
                  </a:extLst>
                </a:gridCol>
              </a:tblGrid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52411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367724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27073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125423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32928"/>
                  </a:ext>
                </a:extLst>
              </a:tr>
              <a:tr h="4801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3597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43C336B0-87EF-6C82-5330-AA0F182176AE}"/>
              </a:ext>
            </a:extLst>
          </p:cNvPr>
          <p:cNvSpPr/>
          <p:nvPr/>
        </p:nvSpPr>
        <p:spPr>
          <a:xfrm>
            <a:off x="6565416" y="36575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805426A-506F-8104-A74E-BC9ABBB71AE0}"/>
              </a:ext>
            </a:extLst>
          </p:cNvPr>
          <p:cNvSpPr/>
          <p:nvPr/>
        </p:nvSpPr>
        <p:spPr>
          <a:xfrm>
            <a:off x="7063562" y="462431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539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99F60-2D4D-DCC2-A1C1-3446DD1B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C5223-BDBD-6AFE-9404-D50456ABC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멤버 관리</a:t>
            </a:r>
          </a:p>
        </p:txBody>
      </p:sp>
    </p:spTree>
    <p:extLst>
      <p:ext uri="{BB962C8B-B14F-4D97-AF65-F5344CB8AC3E}">
        <p14:creationId xmlns:p14="http://schemas.microsoft.com/office/powerpoint/2010/main" val="151973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멤버 관리 페이지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432685-DE82-0E9F-984A-10355C91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90194"/>
              </p:ext>
            </p:extLst>
          </p:nvPr>
        </p:nvGraphicFramePr>
        <p:xfrm>
          <a:off x="209318" y="2382513"/>
          <a:ext cx="8495990" cy="4037071"/>
        </p:xfrm>
        <a:graphic>
          <a:graphicData uri="http://schemas.openxmlformats.org/drawingml/2006/table">
            <a:tbl>
              <a:tblPr firstRow="1" bandRow="1"/>
              <a:tblGrid>
                <a:gridCol w="1042072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1501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991">
                  <a:extLst>
                    <a:ext uri="{9D8B030D-6E8A-4147-A177-3AD203B41FA5}">
                      <a16:colId xmlns:a16="http://schemas.microsoft.com/office/drawing/2014/main" val="3220632251"/>
                    </a:ext>
                  </a:extLst>
                </a:gridCol>
                <a:gridCol w="1723715">
                  <a:extLst>
                    <a:ext uri="{9D8B030D-6E8A-4147-A177-3AD203B41FA5}">
                      <a16:colId xmlns:a16="http://schemas.microsoft.com/office/drawing/2014/main" val="1265356432"/>
                    </a:ext>
                  </a:extLst>
                </a:gridCol>
              </a:tblGrid>
              <a:tr h="2708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altLang="ko-KR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회원번호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 </a:t>
                      </a:r>
                      <a:endParaRPr lang="en-US" altLang="ko-KR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재능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 구분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활동 지역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상태메시지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864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현악기만세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1002565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가입중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강북구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</a:t>
                      </a:r>
                      <a:r>
                        <a:rPr lang="ko-KR" altLang="en-US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년차 바이올리니스트입니다</a:t>
                      </a:r>
                      <a:r>
                        <a:rPr lang="en-US" altLang="ko-KR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열심히 활동하겠습니다 </a:t>
                      </a:r>
                      <a:r>
                        <a:rPr lang="en-US" altLang="ko-KR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^^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헬로월드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1002493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프로그래밍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 대기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인천 강화군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방가방가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97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맥주병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1293400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수영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멘티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가입중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서울시 강남구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ㅋㅋㅋ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슬램덩크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1834343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농구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멘토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 대기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경기 김포시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흑염룡이 깨어난다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강백호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1200039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농구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멘티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 대기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제주도 제주시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농구있네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95444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이게왜돼지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2939983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프로그래밍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멘티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승인 대기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충남 아산군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중고 첼로 삽니다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946543"/>
                  </a:ext>
                </a:extLst>
              </a:tr>
            </a:tbl>
          </a:graphicData>
        </a:graphic>
      </p:graphicFrame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FA28B08C-ECF1-1DA2-9262-A1864D13BF98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C090369-3838-3A5F-7016-6AB9C46F703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61870" y="2024809"/>
            <a:ext cx="1687736" cy="241092"/>
            <a:chOff x="595686" y="1261242"/>
            <a:chExt cx="1687736" cy="241092"/>
          </a:xfrm>
          <a:solidFill>
            <a:srgbClr val="FFFFFF"/>
          </a:solidFill>
        </p:grpSpPr>
        <p:sp>
          <p:nvSpPr>
            <p:cNvPr id="49" name="Text Box">
              <a:extLst>
                <a:ext uri="{FF2B5EF4-FFF2-40B4-BE49-F238E27FC236}">
                  <a16:creationId xmlns:a16="http://schemas.microsoft.com/office/drawing/2014/main" id="{3AB62301-4768-6578-882A-A5605DD45261}"/>
                </a:ext>
              </a:extLst>
            </p:cNvPr>
            <p:cNvSpPr/>
            <p:nvPr/>
          </p:nvSpPr>
          <p:spPr>
            <a:xfrm>
              <a:off x="595686" y="1261242"/>
              <a:ext cx="1687736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7432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Search…</a:t>
              </a:r>
            </a:p>
          </p:txBody>
        </p:sp>
        <p:sp>
          <p:nvSpPr>
            <p:cNvPr id="50" name="Search 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1F36E0E-1ADE-3ACB-100D-28FCB9E03D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7906" y="1313395"/>
              <a:ext cx="135690" cy="136786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1" name="Language Selector" descr="&lt;SmartSettings&gt;&lt;SmartResize enabled=&quot;True&quot; minWidth=&quot;25&quot; minHeight=&quot;13&quot; /&gt;&lt;/SmartSettings&gt;">
            <a:extLst>
              <a:ext uri="{FF2B5EF4-FFF2-40B4-BE49-F238E27FC236}">
                <a16:creationId xmlns:a16="http://schemas.microsoft.com/office/drawing/2014/main" id="{1BD02F41-BC03-1120-8947-2D8B3324C06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514896" y="2021678"/>
            <a:ext cx="863049" cy="241092"/>
            <a:chOff x="1122302" y="1257689"/>
            <a:chExt cx="863049" cy="241092"/>
          </a:xfrm>
        </p:grpSpPr>
        <p:sp>
          <p:nvSpPr>
            <p:cNvPr id="52" name="Text Box">
              <a:extLst>
                <a:ext uri="{FF2B5EF4-FFF2-40B4-BE49-F238E27FC236}">
                  <a16:creationId xmlns:a16="http://schemas.microsoft.com/office/drawing/2014/main" id="{3E8D93B0-0C27-1BD1-74CD-305DBFBFD808}"/>
                </a:ext>
              </a:extLst>
            </p:cNvPr>
            <p:cNvSpPr/>
            <p:nvPr/>
          </p:nvSpPr>
          <p:spPr>
            <a:xfrm>
              <a:off x="1122302" y="1257689"/>
              <a:ext cx="86304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CD53DF41-7C51-DF72-B58D-4B82AAAB9D6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8D6DBEE5-47E2-0885-A97C-745583151BEE}"/>
              </a:ext>
            </a:extLst>
          </p:cNvPr>
          <p:cNvSpPr>
            <a:spLocks/>
          </p:cNvSpPr>
          <p:nvPr/>
        </p:nvSpPr>
        <p:spPr bwMode="auto">
          <a:xfrm>
            <a:off x="5218884" y="2017088"/>
            <a:ext cx="42677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03A6DD90-791D-7754-C32F-A4F5C769C4E5}"/>
              </a:ext>
            </a:extLst>
          </p:cNvPr>
          <p:cNvSpPr txBox="1"/>
          <p:nvPr/>
        </p:nvSpPr>
        <p:spPr>
          <a:xfrm>
            <a:off x="252914" y="1965247"/>
            <a:ext cx="3662164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멤버 목록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AED0A0AC-A208-5C6B-CAFC-01BFE814D8D8}"/>
              </a:ext>
            </a:extLst>
          </p:cNvPr>
          <p:cNvSpPr>
            <a:spLocks/>
          </p:cNvSpPr>
          <p:nvPr/>
        </p:nvSpPr>
        <p:spPr bwMode="auto">
          <a:xfrm>
            <a:off x="654007" y="1101056"/>
            <a:ext cx="11032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바이올린토피아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74144-032A-4A26-D570-85E2BBA53B72}"/>
              </a:ext>
            </a:extLst>
          </p:cNvPr>
          <p:cNvSpPr txBox="1"/>
          <p:nvPr/>
        </p:nvSpPr>
        <p:spPr>
          <a:xfrm>
            <a:off x="744717" y="755303"/>
            <a:ext cx="2358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홈페이지</a:t>
            </a:r>
            <a:r>
              <a:rPr lang="en-US" altLang="ko-KR" sz="1100" dirty="0"/>
              <a:t>&gt; </a:t>
            </a:r>
            <a:r>
              <a:rPr lang="ko-KR" altLang="en-US" sz="1100" dirty="0"/>
              <a:t>그룹 관리</a:t>
            </a:r>
          </a:p>
        </p:txBody>
      </p:sp>
      <p:grpSp>
        <p:nvGrpSpPr>
          <p:cNvPr id="12" name="Language Selector" descr="&lt;SmartSettings&gt;&lt;SmartResize enabled=&quot;True&quot; minWidth=&quot;25&quot; minHeight=&quot;13&quot; /&gt;&lt;/SmartSettings&gt;">
            <a:extLst>
              <a:ext uri="{FF2B5EF4-FFF2-40B4-BE49-F238E27FC236}">
                <a16:creationId xmlns:a16="http://schemas.microsoft.com/office/drawing/2014/main" id="{C70C378F-20EA-C4E4-0E57-E308C10FDB1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578629" y="2021678"/>
            <a:ext cx="863049" cy="241092"/>
            <a:chOff x="1122302" y="1257689"/>
            <a:chExt cx="863049" cy="241092"/>
          </a:xfrm>
        </p:grpSpPr>
        <p:sp>
          <p:nvSpPr>
            <p:cNvPr id="13" name="Text Box">
              <a:extLst>
                <a:ext uri="{FF2B5EF4-FFF2-40B4-BE49-F238E27FC236}">
                  <a16:creationId xmlns:a16="http://schemas.microsoft.com/office/drawing/2014/main" id="{CC5ECDBE-9977-038B-CA91-D75D6CDECE5B}"/>
                </a:ext>
              </a:extLst>
            </p:cNvPr>
            <p:cNvSpPr/>
            <p:nvPr/>
          </p:nvSpPr>
          <p:spPr>
            <a:xfrm>
              <a:off x="1122302" y="1257689"/>
              <a:ext cx="863049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576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Arrow Dow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1F1196B-CB45-7B67-48C7-7B23B3B1FE1A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1848835" y="1363700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576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65" name="표 4">
            <a:extLst>
              <a:ext uri="{FF2B5EF4-FFF2-40B4-BE49-F238E27FC236}">
                <a16:creationId xmlns:a16="http://schemas.microsoft.com/office/drawing/2014/main" id="{32FBF177-E699-0DB9-1965-B8867BF7E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9415"/>
              </p:ext>
            </p:extLst>
          </p:nvPr>
        </p:nvGraphicFramePr>
        <p:xfrm>
          <a:off x="8894686" y="768733"/>
          <a:ext cx="3250897" cy="49052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멤버리스트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멘토 멤버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멘티 멤버 </a:t>
                      </a:r>
                      <a:r>
                        <a:rPr lang="ko-KR" altLang="en-US" sz="1050" dirty="0" err="1"/>
                        <a:t>확인가능하며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가입중인지</a:t>
                      </a:r>
                      <a:r>
                        <a:rPr lang="ko-KR" altLang="en-US" sz="1050" dirty="0"/>
                        <a:t> 가입 대기 상태인지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페이지당 노출 개수 선택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디폴트 </a:t>
                      </a:r>
                      <a:r>
                        <a:rPr lang="en-US" altLang="ko-KR" sz="1050" dirty="0"/>
                        <a:t>20</a:t>
                      </a:r>
                      <a:r>
                        <a:rPr lang="ko-KR" altLang="en-US" sz="1050" dirty="0"/>
                        <a:t>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검색창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379645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 err="1"/>
                        <a:t>페이지네이션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4553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멤버 관리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-</a:t>
                      </a:r>
                      <a:r>
                        <a:rPr lang="ko-KR" altLang="en-US" sz="1050" dirty="0"/>
                        <a:t> 멤버의 가입 수락 및 추방 선택 가능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20262"/>
                  </a:ext>
                </a:extLst>
              </a:tr>
            </a:tbl>
          </a:graphicData>
        </a:graphic>
      </p:graphicFrame>
      <p:sp>
        <p:nvSpPr>
          <p:cNvPr id="11" name="Pagination">
            <a:extLst>
              <a:ext uri="{FF2B5EF4-FFF2-40B4-BE49-F238E27FC236}">
                <a16:creationId xmlns:a16="http://schemas.microsoft.com/office/drawing/2014/main" id="{0FC686A6-2702-6C42-5D47-FDDBA9EFBD62}"/>
              </a:ext>
            </a:extLst>
          </p:cNvPr>
          <p:cNvSpPr txBox="1"/>
          <p:nvPr/>
        </p:nvSpPr>
        <p:spPr>
          <a:xfrm>
            <a:off x="4709325" y="6445229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5DB228-75F8-581B-9054-3B938EA1FB3B}"/>
              </a:ext>
            </a:extLst>
          </p:cNvPr>
          <p:cNvSpPr/>
          <p:nvPr/>
        </p:nvSpPr>
        <p:spPr>
          <a:xfrm>
            <a:off x="5380748" y="665759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0566F3-01E7-CA79-9CC0-25BE35C32B8B}"/>
              </a:ext>
            </a:extLst>
          </p:cNvPr>
          <p:cNvSpPr/>
          <p:nvPr/>
        </p:nvSpPr>
        <p:spPr>
          <a:xfrm>
            <a:off x="46417" y="202891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EE0232-1D99-0C83-FF40-2F1057B849B1}"/>
              </a:ext>
            </a:extLst>
          </p:cNvPr>
          <p:cNvGrpSpPr/>
          <p:nvPr/>
        </p:nvGrpSpPr>
        <p:grpSpPr>
          <a:xfrm>
            <a:off x="1591394" y="1534886"/>
            <a:ext cx="6212870" cy="373123"/>
            <a:chOff x="1591394" y="1534886"/>
            <a:chExt cx="6212870" cy="373123"/>
          </a:xfrm>
        </p:grpSpPr>
        <p:grpSp>
          <p:nvGrpSpPr>
            <p:cNvPr id="7" name="Menu Ba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57EF1032-29FD-3992-61D4-040CB9DFAB2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1591394" y="1541458"/>
              <a:ext cx="2485147" cy="366551"/>
              <a:chOff x="595686" y="1261242"/>
              <a:chExt cx="2004216" cy="240299"/>
            </a:xfrm>
            <a:solidFill>
              <a:srgbClr val="FFFFFF"/>
            </a:solidFill>
          </p:grpSpPr>
          <p:sp>
            <p:nvSpPr>
              <p:cNvPr id="17" name="Item">
                <a:extLst>
                  <a:ext uri="{FF2B5EF4-FFF2-40B4-BE49-F238E27FC236}">
                    <a16:creationId xmlns:a16="http://schemas.microsoft.com/office/drawing/2014/main" id="{6D1C2E80-6FDE-654E-3E9C-799FC44FBEEE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일정</a:t>
                </a:r>
                <a:r>
                  <a:rPr 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Item">
                <a:extLst>
                  <a:ext uri="{FF2B5EF4-FFF2-40B4-BE49-F238E27FC236}">
                    <a16:creationId xmlns:a16="http://schemas.microsoft.com/office/drawing/2014/main" id="{37B39C45-91FF-4AEF-18FD-D2C3DF199944}"/>
                  </a:ext>
                </a:extLst>
              </p:cNvPr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멤버 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Item">
              <a:extLst>
                <a:ext uri="{FF2B5EF4-FFF2-40B4-BE49-F238E27FC236}">
                  <a16:creationId xmlns:a16="http://schemas.microsoft.com/office/drawing/2014/main" id="{BFBBDA74-7151-E13C-3F95-2C3DB2ED680C}"/>
                </a:ext>
              </a:extLst>
            </p:cNvPr>
            <p:cNvSpPr/>
            <p:nvPr/>
          </p:nvSpPr>
          <p:spPr>
            <a:xfrm>
              <a:off x="4076542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</a:t>
              </a:r>
              <a:r>
                <a:rPr lang="en-US" sz="11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Item">
              <a:extLst>
                <a:ext uri="{FF2B5EF4-FFF2-40B4-BE49-F238E27FC236}">
                  <a16:creationId xmlns:a16="http://schemas.microsoft.com/office/drawing/2014/main" id="{F55EFC6D-CF86-E1B6-E726-2002B62CEBFD}"/>
                </a:ext>
              </a:extLst>
            </p:cNvPr>
            <p:cNvSpPr/>
            <p:nvPr/>
          </p:nvSpPr>
          <p:spPr>
            <a:xfrm>
              <a:off x="5319116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 관리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Item">
              <a:extLst>
                <a:ext uri="{FF2B5EF4-FFF2-40B4-BE49-F238E27FC236}">
                  <a16:creationId xmlns:a16="http://schemas.microsoft.com/office/drawing/2014/main" id="{6D060446-EBB6-28CB-C217-83BE2B0FA2D5}"/>
                </a:ext>
              </a:extLst>
            </p:cNvPr>
            <p:cNvSpPr/>
            <p:nvPr/>
          </p:nvSpPr>
          <p:spPr>
            <a:xfrm>
              <a:off x="6561690" y="1534886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 기록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F782A1DE-AC23-2685-FEB0-5CEC55216B24}"/>
              </a:ext>
            </a:extLst>
          </p:cNvPr>
          <p:cNvSpPr/>
          <p:nvPr/>
        </p:nvSpPr>
        <p:spPr>
          <a:xfrm>
            <a:off x="4791257" y="1744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3B918D3-1755-2B53-585F-50EE5600CEF6}"/>
              </a:ext>
            </a:extLst>
          </p:cNvPr>
          <p:cNvSpPr/>
          <p:nvPr/>
        </p:nvSpPr>
        <p:spPr>
          <a:xfrm>
            <a:off x="5588016" y="1744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37570E2-02D0-F349-B6B5-896E987D2908}"/>
              </a:ext>
            </a:extLst>
          </p:cNvPr>
          <p:cNvSpPr>
            <a:spLocks/>
          </p:cNvSpPr>
          <p:nvPr/>
        </p:nvSpPr>
        <p:spPr bwMode="auto">
          <a:xfrm>
            <a:off x="7915371" y="2042868"/>
            <a:ext cx="72364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멤버 관리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6BF13E6-0A87-13F8-5F95-375C4EA538E3}"/>
              </a:ext>
            </a:extLst>
          </p:cNvPr>
          <p:cNvSpPr/>
          <p:nvPr/>
        </p:nvSpPr>
        <p:spPr>
          <a:xfrm>
            <a:off x="7687872" y="222893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06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767E-7E98-6B4A-FFD5-02589AA1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패밀리 관리</a:t>
            </a:r>
          </a:p>
        </p:txBody>
      </p:sp>
    </p:spTree>
    <p:extLst>
      <p:ext uri="{BB962C8B-B14F-4D97-AF65-F5344CB8AC3E}">
        <p14:creationId xmlns:p14="http://schemas.microsoft.com/office/powerpoint/2010/main" val="221212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661A8-0D68-1AB8-E92F-71F41C7E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단계 분리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F9D4CFB-9836-7936-B57F-627A7B45F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6155"/>
              </p:ext>
            </p:extLst>
          </p:nvPr>
        </p:nvGraphicFramePr>
        <p:xfrm>
          <a:off x="953154" y="2843388"/>
          <a:ext cx="9305304" cy="28388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8408">
                  <a:extLst>
                    <a:ext uri="{9D8B030D-6E8A-4147-A177-3AD203B41FA5}">
                      <a16:colId xmlns:a16="http://schemas.microsoft.com/office/drawing/2014/main" val="3384401922"/>
                    </a:ext>
                  </a:extLst>
                </a:gridCol>
                <a:gridCol w="940356">
                  <a:extLst>
                    <a:ext uri="{9D8B030D-6E8A-4147-A177-3AD203B41FA5}">
                      <a16:colId xmlns:a16="http://schemas.microsoft.com/office/drawing/2014/main" val="1951472284"/>
                    </a:ext>
                  </a:extLst>
                </a:gridCol>
                <a:gridCol w="1292214">
                  <a:extLst>
                    <a:ext uri="{9D8B030D-6E8A-4147-A177-3AD203B41FA5}">
                      <a16:colId xmlns:a16="http://schemas.microsoft.com/office/drawing/2014/main" val="2982597779"/>
                    </a:ext>
                  </a:extLst>
                </a:gridCol>
                <a:gridCol w="6494326">
                  <a:extLst>
                    <a:ext uri="{9D8B030D-6E8A-4147-A177-3AD203B41FA5}">
                      <a16:colId xmlns:a16="http://schemas.microsoft.com/office/drawing/2014/main" val="1110606112"/>
                    </a:ext>
                  </a:extLst>
                </a:gridCol>
              </a:tblGrid>
              <a:tr h="288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권한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098821"/>
                  </a:ext>
                </a:extLst>
              </a:tr>
              <a:tr h="1308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관리자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패밀리 리더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함께해</a:t>
                      </a:r>
                      <a:r>
                        <a:rPr lang="en-US" altLang="ko-KR" sz="1400" dirty="0"/>
                        <a:t>Young!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에</a:t>
                      </a:r>
                      <a:r>
                        <a:rPr lang="ko-KR" altLang="en-US" sz="1400" dirty="0"/>
                        <a:t> 가입한 멘토와 멘티의 매칭 진행 및 매칭 </a:t>
                      </a:r>
                      <a:r>
                        <a:rPr lang="ko-KR" altLang="en-US" sz="1400" dirty="0" err="1"/>
                        <a:t>신청시</a:t>
                      </a:r>
                      <a:r>
                        <a:rPr lang="ko-KR" altLang="en-US" sz="1400" dirty="0"/>
                        <a:t> 이메일로 알림 발송 및 발송자에게 패밀리장 권한 부여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패밀리 멤버의 승인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방출 관리</a:t>
                      </a:r>
                      <a:endParaRPr lang="en-US" altLang="ko-KR" sz="140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일정 관리 및 권한 관리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422495"/>
                  </a:ext>
                </a:extLst>
              </a:tr>
              <a:tr h="619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서브 리더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/>
                        <a:t>초대는 승인해야 완료되고 권한은 승인없이 자동 부여됨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 - </a:t>
                      </a:r>
                      <a:r>
                        <a:rPr lang="ko-KR" altLang="en-US" sz="1400" dirty="0" err="1"/>
                        <a:t>부여받은</a:t>
                      </a:r>
                      <a:r>
                        <a:rPr lang="ko-KR" altLang="en-US" sz="1400" dirty="0"/>
                        <a:t> 권한에 따라 일정의 생성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수정 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삭제 및 멤버 관리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544815"/>
                  </a:ext>
                </a:extLst>
              </a:tr>
              <a:tr h="513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 멤버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일정의 생성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수정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삭제의 권한은 없으며 신규 멤버 초대는 가능함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167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7783E1-F21C-C6A1-819F-74DE978320DC}"/>
              </a:ext>
            </a:extLst>
          </p:cNvPr>
          <p:cNvSpPr txBox="1"/>
          <p:nvPr/>
        </p:nvSpPr>
        <p:spPr>
          <a:xfrm>
            <a:off x="953154" y="1077248"/>
            <a:ext cx="781798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(</a:t>
            </a:r>
            <a:r>
              <a:rPr lang="ko-KR" altLang="en-US" dirty="0"/>
              <a:t>현재 기획서</a:t>
            </a:r>
            <a:r>
              <a:rPr lang="en-US" altLang="ko-KR" dirty="0"/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멘토 </a:t>
            </a:r>
            <a:r>
              <a:rPr lang="en-US" altLang="ko-KR" dirty="0"/>
              <a:t>,</a:t>
            </a:r>
            <a:r>
              <a:rPr lang="ko-KR" altLang="en-US" dirty="0"/>
              <a:t> 멘티들의 모임인 </a:t>
            </a:r>
            <a:r>
              <a:rPr lang="en-US" altLang="ko-KR" dirty="0"/>
              <a:t>‘</a:t>
            </a:r>
            <a:r>
              <a:rPr lang="ko-KR" altLang="en-US" dirty="0"/>
              <a:t>패밀리</a:t>
            </a:r>
            <a:r>
              <a:rPr lang="en-US" altLang="ko-KR" dirty="0"/>
              <a:t>’</a:t>
            </a:r>
            <a:r>
              <a:rPr lang="ko-KR" altLang="en-US" dirty="0" err="1"/>
              <a:t>를</a:t>
            </a:r>
            <a:r>
              <a:rPr lang="ko-KR" altLang="en-US" dirty="0"/>
              <a:t> 통한 재능기부 소모임 커뮤니티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503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2643B67-8087-1CB9-1C60-BC10FCAF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023211"/>
              </p:ext>
            </p:extLst>
          </p:nvPr>
        </p:nvGraphicFramePr>
        <p:xfrm>
          <a:off x="249962" y="2482943"/>
          <a:ext cx="5460908" cy="2740071"/>
        </p:xfrm>
        <a:graphic>
          <a:graphicData uri="http://schemas.openxmlformats.org/drawingml/2006/table">
            <a:tbl>
              <a:tblPr firstRow="1" bandRow="1"/>
              <a:tblGrid>
                <a:gridCol w="1481373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3141538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837997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1062966707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패밀리명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바이올린토피아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08311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카테고리 분류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음악</a:t>
                      </a:r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</a:t>
                      </a:r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657522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최초 생성 일시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2024/03/27 17:33:00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21955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28154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재능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바이올린과 현악기 합주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942269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멤버수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67</a:t>
                      </a: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명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34185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39000"/>
              </p:ext>
            </p:extLst>
          </p:nvPr>
        </p:nvGraphicFramePr>
        <p:xfrm>
          <a:off x="8894686" y="759308"/>
          <a:ext cx="3250897" cy="22007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패밀리 프로필 이미지</a:t>
                      </a:r>
                      <a:endParaRPr lang="en-US" altLang="ko-KR" sz="1050" dirty="0"/>
                    </a:p>
                    <a:p>
                      <a:pPr latinLnBrk="1"/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원하는 이미지 파일로 설정 및 수정 가능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D : </a:t>
                      </a:r>
                      <a:r>
                        <a:rPr lang="ko-KR" altLang="en-US" sz="1050" dirty="0"/>
                        <a:t>파일 찾기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901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패밀리에 대한 기본 정보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- B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: </a:t>
                      </a:r>
                      <a:r>
                        <a:rPr lang="ko-KR" altLang="en-US" sz="1050" dirty="0"/>
                        <a:t>패밀리 관련 사항 수정 진행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패밀리 관리 페이지</a:t>
            </a:r>
          </a:p>
        </p:txBody>
      </p:sp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FA28B08C-ECF1-1DA2-9262-A1864D13BF98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5E1B86BF-3CA1-B1D7-8D6A-B90E2B6BC0F0}"/>
              </a:ext>
            </a:extLst>
          </p:cNvPr>
          <p:cNvSpPr txBox="1"/>
          <p:nvPr/>
        </p:nvSpPr>
        <p:spPr>
          <a:xfrm>
            <a:off x="249960" y="2006296"/>
            <a:ext cx="2571959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패밀리 관리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A15CD1-4313-180C-DBAC-82FBAF5B9D57}"/>
              </a:ext>
            </a:extLst>
          </p:cNvPr>
          <p:cNvSpPr/>
          <p:nvPr/>
        </p:nvSpPr>
        <p:spPr>
          <a:xfrm>
            <a:off x="55469" y="23988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1BAF69F-8A70-FFDC-E4FB-5CA333923470}"/>
              </a:ext>
            </a:extLst>
          </p:cNvPr>
          <p:cNvSpPr/>
          <p:nvPr/>
        </p:nvSpPr>
        <p:spPr>
          <a:xfrm>
            <a:off x="5075264" y="2650071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F8FD81DA-E609-7B9F-7EDB-F58078D43A73}"/>
              </a:ext>
            </a:extLst>
          </p:cNvPr>
          <p:cNvSpPr>
            <a:spLocks/>
          </p:cNvSpPr>
          <p:nvPr/>
        </p:nvSpPr>
        <p:spPr bwMode="auto">
          <a:xfrm>
            <a:off x="5007342" y="301035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D7F61D5F-9F33-79D0-DD81-9322919442AC}"/>
              </a:ext>
            </a:extLst>
          </p:cNvPr>
          <p:cNvSpPr>
            <a:spLocks/>
          </p:cNvSpPr>
          <p:nvPr/>
        </p:nvSpPr>
        <p:spPr bwMode="auto">
          <a:xfrm>
            <a:off x="5007342" y="3381734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F983FD39-8ECC-4E96-1FE1-3CB802A61998}"/>
              </a:ext>
            </a:extLst>
          </p:cNvPr>
          <p:cNvSpPr>
            <a:spLocks/>
          </p:cNvSpPr>
          <p:nvPr/>
        </p:nvSpPr>
        <p:spPr bwMode="auto">
          <a:xfrm>
            <a:off x="4988487" y="416064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756C5B4E-6F93-C33E-4E99-E012545D3B6C}"/>
              </a:ext>
            </a:extLst>
          </p:cNvPr>
          <p:cNvSpPr>
            <a:spLocks/>
          </p:cNvSpPr>
          <p:nvPr/>
        </p:nvSpPr>
        <p:spPr bwMode="auto">
          <a:xfrm>
            <a:off x="4977728" y="4537170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3999601-0FEA-7DC1-5E50-7533A5C48726}"/>
              </a:ext>
            </a:extLst>
          </p:cNvPr>
          <p:cNvSpPr/>
          <p:nvPr/>
        </p:nvSpPr>
        <p:spPr>
          <a:xfrm>
            <a:off x="6776565" y="1972925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BAF642-488E-2C83-AF49-0C27A8692617}"/>
              </a:ext>
            </a:extLst>
          </p:cNvPr>
          <p:cNvSpPr/>
          <p:nvPr/>
        </p:nvSpPr>
        <p:spPr>
          <a:xfrm>
            <a:off x="76249" y="7033547"/>
            <a:ext cx="8741513" cy="286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이어짐</a:t>
            </a: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ABA2D9BC-9F9A-6520-E559-92629F6C593A}"/>
              </a:ext>
            </a:extLst>
          </p:cNvPr>
          <p:cNvSpPr>
            <a:spLocks/>
          </p:cNvSpPr>
          <p:nvPr/>
        </p:nvSpPr>
        <p:spPr bwMode="auto">
          <a:xfrm>
            <a:off x="654006" y="1101056"/>
            <a:ext cx="101183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바이올린토피아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FC8F2F05-0389-3CA0-C896-F6749856AFE8}"/>
              </a:ext>
            </a:extLst>
          </p:cNvPr>
          <p:cNvSpPr>
            <a:spLocks/>
          </p:cNvSpPr>
          <p:nvPr/>
        </p:nvSpPr>
        <p:spPr bwMode="auto">
          <a:xfrm>
            <a:off x="6654216" y="5198387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파일 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바이올린 소리 더 예쁘게 만드는 법">
            <a:extLst>
              <a:ext uri="{FF2B5EF4-FFF2-40B4-BE49-F238E27FC236}">
                <a16:creationId xmlns:a16="http://schemas.microsoft.com/office/drawing/2014/main" id="{B1AEEEBD-354E-DA4C-0B2E-EE81EF67A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74" r="13385"/>
          <a:stretch/>
        </p:blipFill>
        <p:spPr bwMode="auto">
          <a:xfrm>
            <a:off x="5884583" y="2289357"/>
            <a:ext cx="2279316" cy="23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059FB2B1-B8F7-9A17-53FA-9551C47BF074}"/>
              </a:ext>
            </a:extLst>
          </p:cNvPr>
          <p:cNvSpPr/>
          <p:nvPr/>
        </p:nvSpPr>
        <p:spPr>
          <a:xfrm>
            <a:off x="6840970" y="495374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57345-0747-2DEE-29D9-D2C8ED6F307F}"/>
              </a:ext>
            </a:extLst>
          </p:cNvPr>
          <p:cNvSpPr txBox="1"/>
          <p:nvPr/>
        </p:nvSpPr>
        <p:spPr>
          <a:xfrm>
            <a:off x="966059" y="650355"/>
            <a:ext cx="274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그룹 메인 </a:t>
            </a:r>
            <a:r>
              <a:rPr lang="en-US" altLang="ko-KR" sz="1100" dirty="0"/>
              <a:t>&gt; </a:t>
            </a:r>
            <a:r>
              <a:rPr lang="ko-KR" altLang="en-US" sz="1100" dirty="0"/>
              <a:t>패밀리 관리 </a:t>
            </a:r>
            <a:r>
              <a:rPr lang="en-US" altLang="ko-KR" sz="1100" dirty="0"/>
              <a:t>&gt; </a:t>
            </a:r>
            <a:r>
              <a:rPr lang="ko-KR" altLang="en-US" sz="1100" dirty="0"/>
              <a:t>자산 상세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B4E58E6-375C-E043-2A32-F868564508A8}"/>
              </a:ext>
            </a:extLst>
          </p:cNvPr>
          <p:cNvGrpSpPr/>
          <p:nvPr/>
        </p:nvGrpSpPr>
        <p:grpSpPr>
          <a:xfrm>
            <a:off x="1591394" y="1534886"/>
            <a:ext cx="6212870" cy="373123"/>
            <a:chOff x="1591394" y="1534886"/>
            <a:chExt cx="6212870" cy="373123"/>
          </a:xfrm>
        </p:grpSpPr>
        <p:grpSp>
          <p:nvGrpSpPr>
            <p:cNvPr id="11" name="Menu Bar" descr="&lt;SmartSettings&gt;&lt;SmartResize enabled=&quot;True&quot; minWidth=&quot;0&quot; minHeight=&quot;0&quot; /&gt;&lt;/SmartSettings&gt;">
              <a:extLst>
                <a:ext uri="{FF2B5EF4-FFF2-40B4-BE49-F238E27FC236}">
                  <a16:creationId xmlns:a16="http://schemas.microsoft.com/office/drawing/2014/main" id="{286939A5-72AC-6046-B518-992FADECE972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1591394" y="1541458"/>
              <a:ext cx="2485147" cy="366551"/>
              <a:chOff x="595686" y="1261242"/>
              <a:chExt cx="2004216" cy="240299"/>
            </a:xfrm>
            <a:solidFill>
              <a:srgbClr val="FFFFFF"/>
            </a:solidFill>
          </p:grpSpPr>
          <p:sp>
            <p:nvSpPr>
              <p:cNvPr id="20" name="Item">
                <a:extLst>
                  <a:ext uri="{FF2B5EF4-FFF2-40B4-BE49-F238E27FC236}">
                    <a16:creationId xmlns:a16="http://schemas.microsoft.com/office/drawing/2014/main" id="{C525A33B-4456-C74D-1595-BEEC68538AC8}"/>
                  </a:ext>
                </a:extLst>
              </p:cNvPr>
              <p:cNvSpPr/>
              <p:nvPr/>
            </p:nvSpPr>
            <p:spPr>
              <a:xfrm>
                <a:off x="595686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일정</a:t>
                </a:r>
                <a:r>
                  <a:rPr 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Item">
                <a:extLst>
                  <a:ext uri="{FF2B5EF4-FFF2-40B4-BE49-F238E27FC236}">
                    <a16:creationId xmlns:a16="http://schemas.microsoft.com/office/drawing/2014/main" id="{E15BDF19-6F32-B344-3BD5-CB94C2AD96D7}"/>
                  </a:ext>
                </a:extLst>
              </p:cNvPr>
              <p:cNvSpPr/>
              <p:nvPr/>
            </p:nvSpPr>
            <p:spPr>
              <a:xfrm>
                <a:off x="1597794" y="1261242"/>
                <a:ext cx="1002108" cy="240299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18288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b="1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멤버 관리</a:t>
                </a:r>
                <a:endPara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" name="Item">
              <a:extLst>
                <a:ext uri="{FF2B5EF4-FFF2-40B4-BE49-F238E27FC236}">
                  <a16:creationId xmlns:a16="http://schemas.microsoft.com/office/drawing/2014/main" id="{350660DE-B477-39A8-B3DC-A3A5EE529247}"/>
                </a:ext>
              </a:extLst>
            </p:cNvPr>
            <p:cNvSpPr/>
            <p:nvPr/>
          </p:nvSpPr>
          <p:spPr>
            <a:xfrm>
              <a:off x="4076542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</a:t>
              </a:r>
              <a:r>
                <a:rPr lang="en-US" sz="11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1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관리</a:t>
              </a:r>
              <a:endPara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Item">
              <a:extLst>
                <a:ext uri="{FF2B5EF4-FFF2-40B4-BE49-F238E27FC236}">
                  <a16:creationId xmlns:a16="http://schemas.microsoft.com/office/drawing/2014/main" id="{B7B58A90-FF0A-9079-7B7A-0D42FA33EEFB}"/>
                </a:ext>
              </a:extLst>
            </p:cNvPr>
            <p:cNvSpPr/>
            <p:nvPr/>
          </p:nvSpPr>
          <p:spPr>
            <a:xfrm>
              <a:off x="5319116" y="1541457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권한 관리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Item">
              <a:extLst>
                <a:ext uri="{FF2B5EF4-FFF2-40B4-BE49-F238E27FC236}">
                  <a16:creationId xmlns:a16="http://schemas.microsoft.com/office/drawing/2014/main" id="{47041F16-EB15-C051-B00F-328018B46FF7}"/>
                </a:ext>
              </a:extLst>
            </p:cNvPr>
            <p:cNvSpPr/>
            <p:nvPr/>
          </p:nvSpPr>
          <p:spPr>
            <a:xfrm>
              <a:off x="6561690" y="1534886"/>
              <a:ext cx="1242574" cy="3665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패밀리 기록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6845CB0-8DA5-B76F-B9DB-B852EE34F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32241"/>
              </p:ext>
            </p:extLst>
          </p:nvPr>
        </p:nvGraphicFramePr>
        <p:xfrm>
          <a:off x="7900228" y="4249742"/>
          <a:ext cx="4105299" cy="1599534"/>
        </p:xfrm>
        <a:graphic>
          <a:graphicData uri="http://schemas.openxmlformats.org/drawingml/2006/table">
            <a:tbl>
              <a:tblPr firstRow="1" bandRow="1"/>
              <a:tblGrid>
                <a:gridCol w="1241114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234211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29974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변경할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네임을 입력해 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1062966707</a:t>
                      </a:r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8391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네임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1100" b="0" noProof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이미 존재하는 패밀리네임 입니다</a:t>
                      </a:r>
                      <a:endParaRPr lang="en-US" altLang="ko-KR" sz="1100" b="0" noProof="1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14842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419243"/>
                  </a:ext>
                </a:extLst>
              </a:tr>
            </a:tbl>
          </a:graphicData>
        </a:graphic>
      </p:graphicFrame>
      <p:sp>
        <p:nvSpPr>
          <p:cNvPr id="16" name="Button">
            <a:extLst>
              <a:ext uri="{FF2B5EF4-FFF2-40B4-BE49-F238E27FC236}">
                <a16:creationId xmlns:a16="http://schemas.microsoft.com/office/drawing/2014/main" id="{827A035E-1CB0-5CCB-DDF7-66D746897072}"/>
              </a:ext>
            </a:extLst>
          </p:cNvPr>
          <p:cNvSpPr>
            <a:spLocks/>
          </p:cNvSpPr>
          <p:nvPr/>
        </p:nvSpPr>
        <p:spPr bwMode="auto">
          <a:xfrm>
            <a:off x="9427986" y="5547673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1D08854-100C-9701-FCC6-8221861FB61B}"/>
              </a:ext>
            </a:extLst>
          </p:cNvPr>
          <p:cNvSpPr>
            <a:spLocks/>
          </p:cNvSpPr>
          <p:nvPr/>
        </p:nvSpPr>
        <p:spPr bwMode="auto">
          <a:xfrm>
            <a:off x="9957634" y="5547672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 Box">
            <a:extLst>
              <a:ext uri="{FF2B5EF4-FFF2-40B4-BE49-F238E27FC236}">
                <a16:creationId xmlns:a16="http://schemas.microsoft.com/office/drawing/2014/main" id="{9C2666C1-F688-E87D-F17A-FFDD410DC081}"/>
              </a:ext>
            </a:extLst>
          </p:cNvPr>
          <p:cNvSpPr/>
          <p:nvPr/>
        </p:nvSpPr>
        <p:spPr>
          <a:xfrm>
            <a:off x="9195106" y="4690902"/>
            <a:ext cx="2709761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음악의 신</a:t>
            </a:r>
            <a:endParaRPr lang="en-US" altLang="ko-KR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3AACCB7-87F3-B680-82FB-641017780D26}"/>
              </a:ext>
            </a:extLst>
          </p:cNvPr>
          <p:cNvSpPr/>
          <p:nvPr/>
        </p:nvSpPr>
        <p:spPr>
          <a:xfrm>
            <a:off x="9825877" y="4042097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8CB7B0F-5B94-0C5C-40BF-2FFB2B31E2DF}"/>
              </a:ext>
            </a:extLst>
          </p:cNvPr>
          <p:cNvSpPr/>
          <p:nvPr/>
        </p:nvSpPr>
        <p:spPr>
          <a:xfrm>
            <a:off x="8853237" y="418435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94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53A8-B8D2-1C6F-4B98-29CE6C24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B29C5-41F2-0F2F-B3A5-402B01771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권한 관리</a:t>
            </a:r>
          </a:p>
        </p:txBody>
      </p:sp>
    </p:spTree>
    <p:extLst>
      <p:ext uri="{BB962C8B-B14F-4D97-AF65-F5344CB8AC3E}">
        <p14:creationId xmlns:p14="http://schemas.microsoft.com/office/powerpoint/2010/main" val="1131863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57005" y="755303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83181"/>
              </p:ext>
            </p:extLst>
          </p:nvPr>
        </p:nvGraphicFramePr>
        <p:xfrm>
          <a:off x="8894686" y="759305"/>
          <a:ext cx="3250897" cy="12991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권한 관리 페이지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사용자의 닉네임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패밀리 가입일시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활동 구분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등급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상세 권한에 대해 표시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권한 관리 페이지</a:t>
            </a:r>
          </a:p>
        </p:txBody>
      </p:sp>
      <p:sp>
        <p:nvSpPr>
          <p:cNvPr id="22" name="Label">
            <a:extLst>
              <a:ext uri="{FF2B5EF4-FFF2-40B4-BE49-F238E27FC236}">
                <a16:creationId xmlns:a16="http://schemas.microsoft.com/office/drawing/2014/main" id="{42A6E21E-368A-46E1-7D6D-86B5345C7F76}"/>
              </a:ext>
            </a:extLst>
          </p:cNvPr>
          <p:cNvSpPr txBox="1"/>
          <p:nvPr/>
        </p:nvSpPr>
        <p:spPr>
          <a:xfrm>
            <a:off x="157005" y="956565"/>
            <a:ext cx="2571959" cy="35086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관리</a:t>
            </a:r>
            <a:endParaRPr lang="en-US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47317-F766-A13B-DCD6-2C22A694B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45419"/>
              </p:ext>
            </p:extLst>
          </p:nvPr>
        </p:nvGraphicFramePr>
        <p:xfrm>
          <a:off x="209317" y="2597077"/>
          <a:ext cx="8495991" cy="2342760"/>
        </p:xfrm>
        <a:graphic>
          <a:graphicData uri="http://schemas.openxmlformats.org/drawingml/2006/table">
            <a:tbl>
              <a:tblPr firstRow="1" bandRow="1"/>
              <a:tblGrid>
                <a:gridCol w="1087842">
                  <a:extLst>
                    <a:ext uri="{9D8B030D-6E8A-4147-A177-3AD203B41FA5}">
                      <a16:colId xmlns:a16="http://schemas.microsoft.com/office/drawing/2014/main" val="2917951632"/>
                    </a:ext>
                  </a:extLst>
                </a:gridCol>
                <a:gridCol w="121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11">
                  <a:extLst>
                    <a:ext uri="{9D8B030D-6E8A-4147-A177-3AD203B41FA5}">
                      <a16:colId xmlns:a16="http://schemas.microsoft.com/office/drawing/2014/main" val="1793437994"/>
                    </a:ext>
                  </a:extLst>
                </a:gridCol>
                <a:gridCol w="1675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7955">
                  <a:extLst>
                    <a:ext uri="{9D8B030D-6E8A-4147-A177-3AD203B41FA5}">
                      <a16:colId xmlns:a16="http://schemas.microsoft.com/office/drawing/2014/main" val="1009588643"/>
                    </a:ext>
                  </a:extLst>
                </a:gridCol>
                <a:gridCol w="1012999">
                  <a:extLst>
                    <a:ext uri="{9D8B030D-6E8A-4147-A177-3AD203B41FA5}">
                      <a16:colId xmlns:a16="http://schemas.microsoft.com/office/drawing/2014/main" val="3921926424"/>
                    </a:ext>
                  </a:extLst>
                </a:gridCol>
              </a:tblGrid>
              <a:tr h="244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가입 일시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활동 구분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등급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상세 권한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2023/07/03</a:t>
                      </a:r>
                    </a:p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10:53:45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활동중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일정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멤버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패밀리에 대한 모든 권한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 수정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71395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바이올린킹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2024/08/01</a:t>
                      </a:r>
                    </a:p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12:25:45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</a:t>
                      </a:r>
                      <a:r>
                        <a:rPr lang="ko-KR" altLang="en-US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분전 </a:t>
                      </a:r>
                      <a:endParaRPr lang="en-US" altLang="ko-KR" sz="11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서브리더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일정 등록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및 신규 가입 초대 가능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 위임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67216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킥드럼베이스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2025/02/30</a:t>
                      </a:r>
                    </a:p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21:09:45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일전</a:t>
                      </a:r>
                      <a:endParaRPr lang="en-US" altLang="ko-KR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서브리더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정 등록, 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수정 및 신규 가입 초대 가능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권한 위임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2023/07/03</a:t>
                      </a:r>
                    </a:p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10:53:45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생성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신규 생성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F150DA8-7EB7-F0A7-E8A4-353F98300E55}"/>
              </a:ext>
            </a:extLst>
          </p:cNvPr>
          <p:cNvSpPr/>
          <p:nvPr/>
        </p:nvSpPr>
        <p:spPr>
          <a:xfrm>
            <a:off x="58620" y="222857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14C2AA60-B419-C397-C1CA-C5A6C1FFB26A}"/>
              </a:ext>
            </a:extLst>
          </p:cNvPr>
          <p:cNvSpPr>
            <a:spLocks/>
          </p:cNvSpPr>
          <p:nvPr/>
        </p:nvSpPr>
        <p:spPr bwMode="auto">
          <a:xfrm>
            <a:off x="7905307" y="2072430"/>
            <a:ext cx="68495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권한 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851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C37B-4AB5-5499-808A-70F879C2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BA373-D81C-CF91-E944-0CFC645DD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</a:p>
        </p:txBody>
      </p:sp>
    </p:spTree>
    <p:extLst>
      <p:ext uri="{BB962C8B-B14F-4D97-AF65-F5344CB8AC3E}">
        <p14:creationId xmlns:p14="http://schemas.microsoft.com/office/powerpoint/2010/main" val="368604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5E79-8222-A1B9-20E7-DC3EE843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1BE9C90D-39E3-C5AC-0BD8-26115219C9B4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185620" y="332094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900C63A-7733-23C6-1EFE-B46646F0A57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E03DFE4-279C-CF76-97E0-294A1CAE69F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62099B6-33B8-3EFF-06A4-DC092EFECB12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849749F-B7CF-5E8A-29C5-6726F59A8AFC}"/>
              </a:ext>
            </a:extLst>
          </p:cNvPr>
          <p:cNvGraphicFramePr>
            <a:graphicFrameLocks noGrp="1"/>
          </p:cNvGraphicFramePr>
          <p:nvPr/>
        </p:nvGraphicFramePr>
        <p:xfrm>
          <a:off x="8894686" y="759305"/>
          <a:ext cx="3250897" cy="12991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4018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5687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04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1047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권한 관리 페이지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사용자의 닉네임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패밀리 가입일시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활동 구분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등급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상세 권한에 대해 표시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D3FB9C8A-023B-6729-6BC8-BB68BAE8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권한 관리 페이지</a:t>
            </a:r>
          </a:p>
        </p:txBody>
      </p:sp>
      <p:sp>
        <p:nvSpPr>
          <p:cNvPr id="22" name="Label">
            <a:extLst>
              <a:ext uri="{FF2B5EF4-FFF2-40B4-BE49-F238E27FC236}">
                <a16:creationId xmlns:a16="http://schemas.microsoft.com/office/drawing/2014/main" id="{601CC24A-CE9E-246E-A93E-7156FB2C5878}"/>
              </a:ext>
            </a:extLst>
          </p:cNvPr>
          <p:cNvSpPr txBox="1"/>
          <p:nvPr/>
        </p:nvSpPr>
        <p:spPr>
          <a:xfrm>
            <a:off x="157005" y="956565"/>
            <a:ext cx="2571959" cy="35086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일정 관리</a:t>
            </a:r>
            <a:endParaRPr lang="en-US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314C9A-6FD5-5505-69B5-E7FB465CD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72515"/>
              </p:ext>
            </p:extLst>
          </p:nvPr>
        </p:nvGraphicFramePr>
        <p:xfrm>
          <a:off x="398695" y="5440442"/>
          <a:ext cx="8495991" cy="1300920"/>
        </p:xfrm>
        <a:graphic>
          <a:graphicData uri="http://schemas.openxmlformats.org/drawingml/2006/table">
            <a:tbl>
              <a:tblPr firstRow="1" bandRow="1"/>
              <a:tblGrid>
                <a:gridCol w="1087842">
                  <a:extLst>
                    <a:ext uri="{9D8B030D-6E8A-4147-A177-3AD203B41FA5}">
                      <a16:colId xmlns:a16="http://schemas.microsoft.com/office/drawing/2014/main" val="2917951632"/>
                    </a:ext>
                  </a:extLst>
                </a:gridCol>
                <a:gridCol w="121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491">
                  <a:extLst>
                    <a:ext uri="{9D8B030D-6E8A-4147-A177-3AD203B41FA5}">
                      <a16:colId xmlns:a16="http://schemas.microsoft.com/office/drawing/2014/main" val="1793437994"/>
                    </a:ext>
                  </a:extLst>
                </a:gridCol>
                <a:gridCol w="1458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009588643"/>
                    </a:ext>
                  </a:extLst>
                </a:gridCol>
                <a:gridCol w="942878">
                  <a:extLst>
                    <a:ext uri="{9D8B030D-6E8A-4147-A177-3AD203B41FA5}">
                      <a16:colId xmlns:a16="http://schemas.microsoft.com/office/drawing/2014/main" val="3921926424"/>
                    </a:ext>
                  </a:extLst>
                </a:gridCol>
              </a:tblGrid>
              <a:tr h="2440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등록자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등록일정</a:t>
                      </a:r>
                      <a:endParaRPr lang="en-US" sz="105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일정명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등급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최종 수정일시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비고</a:t>
                      </a:r>
                      <a:endParaRPr lang="en-US" sz="11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바이올린킹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2025/04/23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 </a:t>
                      </a:r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회 정기모임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서브 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2025/04/20 17:23:17</a:t>
                      </a:r>
                      <a:endParaRPr lang="en-US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71395"/>
                  </a:ext>
                </a:extLst>
              </a:tr>
              <a:tr h="52092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2025/04/17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테스트 일정</a:t>
                      </a:r>
                      <a:endParaRPr lang="en-US" altLang="ko-KR" sz="11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패밀리 리더</a:t>
                      </a:r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2025/04/13 12:19:09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1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767216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4826B4DE-5230-8BE1-3831-5AF7312259CF}"/>
              </a:ext>
            </a:extLst>
          </p:cNvPr>
          <p:cNvSpPr/>
          <p:nvPr/>
        </p:nvSpPr>
        <p:spPr>
          <a:xfrm>
            <a:off x="47045" y="1348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2140F2-C4AB-CDE7-F1EF-850CCC730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78940"/>
              </p:ext>
            </p:extLst>
          </p:nvPr>
        </p:nvGraphicFramePr>
        <p:xfrm>
          <a:off x="372298" y="1523428"/>
          <a:ext cx="4507376" cy="3834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442">
                  <a:extLst>
                    <a:ext uri="{9D8B030D-6E8A-4147-A177-3AD203B41FA5}">
                      <a16:colId xmlns:a16="http://schemas.microsoft.com/office/drawing/2014/main" val="145595312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2750293349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488797819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1318284862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2820158857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2763936172"/>
                    </a:ext>
                  </a:extLst>
                </a:gridCol>
                <a:gridCol w="641989">
                  <a:extLst>
                    <a:ext uri="{9D8B030D-6E8A-4147-A177-3AD203B41FA5}">
                      <a16:colId xmlns:a16="http://schemas.microsoft.com/office/drawing/2014/main" val="2341663378"/>
                    </a:ext>
                  </a:extLst>
                </a:gridCol>
              </a:tblGrid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>
                          <a:solidFill>
                            <a:srgbClr val="FF0000"/>
                          </a:solidFill>
                        </a:rPr>
                        <a:t>일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/>
                        <a:t>월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/>
                        <a:t>화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/>
                        <a:t>수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/>
                        <a:t>목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/>
                        <a:t>금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500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052411"/>
                  </a:ext>
                </a:extLst>
              </a:tr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50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3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4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5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0367724"/>
                  </a:ext>
                </a:extLst>
              </a:tr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8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9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10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11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12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927073"/>
                  </a:ext>
                </a:extLst>
              </a:tr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15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16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17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18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19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125423"/>
                  </a:ext>
                </a:extLst>
              </a:tr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22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23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24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25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26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2500" dirty="0">
                        <a:solidFill>
                          <a:schemeClr val="accent1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32928"/>
                  </a:ext>
                </a:extLst>
              </a:tr>
              <a:tr h="6390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ko-KR" altLang="en-US" sz="2500" dirty="0">
                        <a:solidFill>
                          <a:srgbClr val="FF0000"/>
                        </a:solidFill>
                      </a:endParaRPr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29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30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500" dirty="0"/>
                        <a:t>31</a:t>
                      </a: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50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500" dirty="0"/>
                    </a:p>
                  </a:txBody>
                  <a:tcPr marL="121706" marR="121706" marT="60853" marB="608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653597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A4D2BD2-FE10-EB25-0CF5-1CE0297DE389}"/>
              </a:ext>
            </a:extLst>
          </p:cNvPr>
          <p:cNvSpPr/>
          <p:nvPr/>
        </p:nvSpPr>
        <p:spPr>
          <a:xfrm>
            <a:off x="2108921" y="2636542"/>
            <a:ext cx="143748" cy="143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0987DE-5264-D099-7D69-5C6765D9BE31}"/>
              </a:ext>
            </a:extLst>
          </p:cNvPr>
          <p:cNvSpPr/>
          <p:nvPr/>
        </p:nvSpPr>
        <p:spPr>
          <a:xfrm>
            <a:off x="2766922" y="3881053"/>
            <a:ext cx="143748" cy="143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7684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89D90-6D3B-CFC3-D63C-E97A78E76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3760924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2643B67-8087-1CB9-1C60-BC10FCAF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32709"/>
              </p:ext>
            </p:extLst>
          </p:nvPr>
        </p:nvGraphicFramePr>
        <p:xfrm>
          <a:off x="463318" y="2157085"/>
          <a:ext cx="3961163" cy="2235429"/>
        </p:xfrm>
        <a:graphic>
          <a:graphicData uri="http://schemas.openxmlformats.org/drawingml/2006/table">
            <a:tbl>
              <a:tblPr firstRow="1" bandRow="1"/>
              <a:tblGrid>
                <a:gridCol w="1224080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129227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671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최민서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367137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켄타</a:t>
                      </a: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505017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test1@test.com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21955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010-1xxx-5xxx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35740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434185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마이페이지</a:t>
            </a:r>
          </a:p>
        </p:txBody>
      </p:sp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FA28B08C-ECF1-1DA2-9262-A1864D13BF98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5E1B86BF-3CA1-B1D7-8D6A-B90E2B6BC0F0}"/>
              </a:ext>
            </a:extLst>
          </p:cNvPr>
          <p:cNvSpPr txBox="1"/>
          <p:nvPr/>
        </p:nvSpPr>
        <p:spPr>
          <a:xfrm>
            <a:off x="76246" y="1316958"/>
            <a:ext cx="3707166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A15CD1-4313-180C-DBAC-82FBAF5B9D57}"/>
              </a:ext>
            </a:extLst>
          </p:cNvPr>
          <p:cNvSpPr/>
          <p:nvPr/>
        </p:nvSpPr>
        <p:spPr>
          <a:xfrm>
            <a:off x="82315" y="23464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405609"/>
              </p:ext>
            </p:extLst>
          </p:nvPr>
        </p:nvGraphicFramePr>
        <p:xfrm>
          <a:off x="8865027" y="630164"/>
          <a:ext cx="3412901" cy="377690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기본정보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이름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이메일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휴대폰번호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닉네임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휴대폰번호 수정 버튼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비밀번호 변경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휴대폰번호 수정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변경 팝업 등장 </a:t>
                      </a:r>
                      <a:r>
                        <a:rPr lang="en-US" altLang="ko-KR" sz="1050" dirty="0"/>
                        <a:t>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비밀번호 변경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비밀번호 변경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342254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계정관리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그룹관리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서비스 이용약관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계정탈퇴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60089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97531F-73D8-93E4-4835-BC389AF974E8}"/>
              </a:ext>
            </a:extLst>
          </p:cNvPr>
          <p:cNvSpPr txBox="1"/>
          <p:nvPr/>
        </p:nvSpPr>
        <p:spPr>
          <a:xfrm>
            <a:off x="744718" y="755303"/>
            <a:ext cx="274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</a:t>
            </a:r>
          </a:p>
        </p:txBody>
      </p:sp>
      <p:sp>
        <p:nvSpPr>
          <p:cNvPr id="17" name="Label">
            <a:extLst>
              <a:ext uri="{FF2B5EF4-FFF2-40B4-BE49-F238E27FC236}">
                <a16:creationId xmlns:a16="http://schemas.microsoft.com/office/drawing/2014/main" id="{25EF1134-815C-94D7-6E72-5E8D8C39A934}"/>
              </a:ext>
            </a:extLst>
          </p:cNvPr>
          <p:cNvSpPr txBox="1"/>
          <p:nvPr/>
        </p:nvSpPr>
        <p:spPr>
          <a:xfrm>
            <a:off x="209318" y="1787238"/>
            <a:ext cx="3707166" cy="35086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기본 정보</a:t>
            </a:r>
            <a:endParaRPr lang="en-US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Label">
            <a:extLst>
              <a:ext uri="{FF2B5EF4-FFF2-40B4-BE49-F238E27FC236}">
                <a16:creationId xmlns:a16="http://schemas.microsoft.com/office/drawing/2014/main" id="{07575C5D-3ACB-EDDD-BFC5-79C95C0FB939}"/>
              </a:ext>
            </a:extLst>
          </p:cNvPr>
          <p:cNvSpPr txBox="1"/>
          <p:nvPr/>
        </p:nvSpPr>
        <p:spPr>
          <a:xfrm>
            <a:off x="268824" y="4564310"/>
            <a:ext cx="3707166" cy="350865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계정 관리</a:t>
            </a:r>
            <a:endParaRPr lang="en-US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5063D86-32EB-FBD7-48BC-FB07F1C9DAF7}"/>
              </a:ext>
            </a:extLst>
          </p:cNvPr>
          <p:cNvGraphicFramePr>
            <a:graphicFrameLocks noGrp="1"/>
          </p:cNvGraphicFramePr>
          <p:nvPr/>
        </p:nvGraphicFramePr>
        <p:xfrm>
          <a:off x="395824" y="4932551"/>
          <a:ext cx="3961163" cy="1532669"/>
        </p:xfrm>
        <a:graphic>
          <a:graphicData uri="http://schemas.openxmlformats.org/drawingml/2006/table">
            <a:tbl>
              <a:tblPr firstRow="1" bandRow="1"/>
              <a:tblGrid>
                <a:gridCol w="3961163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</a:tblGrid>
              <a:tr h="51614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그룹 관리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51614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서비스 이용약관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94561"/>
                  </a:ext>
                </a:extLst>
              </a:tr>
              <a:tr h="5003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계정탈퇴</a:t>
                      </a:r>
                      <a:endParaRPr lang="en-US" altLang="ko-KR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821955"/>
                  </a:ext>
                </a:extLst>
              </a:tr>
            </a:tbl>
          </a:graphicData>
        </a:graphic>
      </p:graphicFrame>
      <p:sp>
        <p:nvSpPr>
          <p:cNvPr id="21" name="Button">
            <a:extLst>
              <a:ext uri="{FF2B5EF4-FFF2-40B4-BE49-F238E27FC236}">
                <a16:creationId xmlns:a16="http://schemas.microsoft.com/office/drawing/2014/main" id="{77CB808D-D6A3-9D7A-35B5-CDE679987190}"/>
              </a:ext>
            </a:extLst>
          </p:cNvPr>
          <p:cNvSpPr>
            <a:spLocks/>
          </p:cNvSpPr>
          <p:nvPr/>
        </p:nvSpPr>
        <p:spPr bwMode="auto">
          <a:xfrm>
            <a:off x="1709027" y="4022512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2C1A6CF5-23AF-49C2-8492-F8991135E434}"/>
              </a:ext>
            </a:extLst>
          </p:cNvPr>
          <p:cNvSpPr>
            <a:spLocks/>
          </p:cNvSpPr>
          <p:nvPr/>
        </p:nvSpPr>
        <p:spPr bwMode="auto">
          <a:xfrm>
            <a:off x="3797248" y="3544747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1C5C21-3533-DE5C-DBFA-7CC6B0FC8590}"/>
              </a:ext>
            </a:extLst>
          </p:cNvPr>
          <p:cNvSpPr/>
          <p:nvPr/>
        </p:nvSpPr>
        <p:spPr>
          <a:xfrm>
            <a:off x="82623" y="482354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178B687-1BF0-D705-7EAF-F50D5C018630}"/>
              </a:ext>
            </a:extLst>
          </p:cNvPr>
          <p:cNvGraphicFramePr>
            <a:graphicFrameLocks noGrp="1"/>
          </p:cNvGraphicFramePr>
          <p:nvPr/>
        </p:nvGraphicFramePr>
        <p:xfrm>
          <a:off x="6963473" y="5033624"/>
          <a:ext cx="3826979" cy="1219355"/>
        </p:xfrm>
        <a:graphic>
          <a:graphicData uri="http://schemas.openxmlformats.org/drawingml/2006/table">
            <a:tbl>
              <a:tblPr firstRow="1" bandRow="1"/>
              <a:tblGrid>
                <a:gridCol w="1196167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043547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587265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80179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변경할 휴대폰 번호를 입력해 주세요</a:t>
                      </a:r>
                      <a:r>
                        <a:rPr lang="en-US" altLang="ko-KR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  <a:tr h="3801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14842"/>
                  </a:ext>
                </a:extLst>
              </a:tr>
              <a:tr h="458997">
                <a:tc>
                  <a:txBody>
                    <a:bodyPr/>
                    <a:lstStyle/>
                    <a:p>
                      <a:pPr algn="ctr"/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24251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8494485C-DA26-BD46-392C-DE764731F4BA}"/>
              </a:ext>
            </a:extLst>
          </p:cNvPr>
          <p:cNvSpPr/>
          <p:nvPr/>
        </p:nvSpPr>
        <p:spPr>
          <a:xfrm>
            <a:off x="8604262" y="4823543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151B8CCB-8718-0353-F644-464967473DE1}"/>
              </a:ext>
            </a:extLst>
          </p:cNvPr>
          <p:cNvSpPr>
            <a:spLocks/>
          </p:cNvSpPr>
          <p:nvPr/>
        </p:nvSpPr>
        <p:spPr bwMode="auto">
          <a:xfrm>
            <a:off x="8369749" y="5901571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ECF5DC4F-E194-D986-045C-FA302D2FF1F0}"/>
              </a:ext>
            </a:extLst>
          </p:cNvPr>
          <p:cNvSpPr>
            <a:spLocks/>
          </p:cNvSpPr>
          <p:nvPr/>
        </p:nvSpPr>
        <p:spPr bwMode="auto">
          <a:xfrm>
            <a:off x="8899397" y="5901570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AD2F0206-A7E9-992F-3DD2-78BFE9AB43E2}"/>
              </a:ext>
            </a:extLst>
          </p:cNvPr>
          <p:cNvSpPr/>
          <p:nvPr/>
        </p:nvSpPr>
        <p:spPr>
          <a:xfrm>
            <a:off x="8436605" y="5478286"/>
            <a:ext cx="1459750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/>
                </a:solidFill>
                <a:effectLst/>
              </a:rPr>
              <a:t>01012345678</a:t>
            </a:r>
            <a:endParaRPr lang="pt-BR" altLang="ko-KR" sz="900" dirty="0">
              <a:solidFill>
                <a:schemeClr val="tx1"/>
              </a:solidFill>
              <a:effectLst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2E88E42-C422-900F-E375-E6FA1FCB8347}"/>
              </a:ext>
            </a:extLst>
          </p:cNvPr>
          <p:cNvSpPr/>
          <p:nvPr/>
        </p:nvSpPr>
        <p:spPr>
          <a:xfrm>
            <a:off x="3891049" y="328877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19926937-C17D-A755-6BCB-910B7C010070}"/>
              </a:ext>
            </a:extLst>
          </p:cNvPr>
          <p:cNvSpPr/>
          <p:nvPr/>
        </p:nvSpPr>
        <p:spPr>
          <a:xfrm>
            <a:off x="2193103" y="387323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7D23D406-0EA4-94EE-4526-68B39F8B4667}"/>
              </a:ext>
            </a:extLst>
          </p:cNvPr>
          <p:cNvSpPr>
            <a:spLocks/>
          </p:cNvSpPr>
          <p:nvPr/>
        </p:nvSpPr>
        <p:spPr bwMode="auto">
          <a:xfrm>
            <a:off x="10000527" y="5477384"/>
            <a:ext cx="67133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본인인증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684042F5-5F5A-16BE-ECC2-7B182D525346}"/>
              </a:ext>
            </a:extLst>
          </p:cNvPr>
          <p:cNvSpPr>
            <a:spLocks/>
          </p:cNvSpPr>
          <p:nvPr/>
        </p:nvSpPr>
        <p:spPr bwMode="auto">
          <a:xfrm>
            <a:off x="3880199" y="3014243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Button">
            <a:extLst>
              <a:ext uri="{FF2B5EF4-FFF2-40B4-BE49-F238E27FC236}">
                <a16:creationId xmlns:a16="http://schemas.microsoft.com/office/drawing/2014/main" id="{EE035C98-B601-5867-3E4F-F2400CE107C8}"/>
              </a:ext>
            </a:extLst>
          </p:cNvPr>
          <p:cNvSpPr>
            <a:spLocks/>
          </p:cNvSpPr>
          <p:nvPr/>
        </p:nvSpPr>
        <p:spPr bwMode="auto">
          <a:xfrm>
            <a:off x="3882130" y="2587909"/>
            <a:ext cx="44160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215384"/>
          <a:ext cx="3989842" cy="27590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74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6308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현재 비밀번호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5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변경 비밀번호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비밀번호 확인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영어</a:t>
                      </a:r>
                      <a:r>
                        <a:rPr lang="en-US" altLang="ko-KR" sz="1050" dirty="0"/>
                        <a:t>+</a:t>
                      </a:r>
                      <a:r>
                        <a:rPr lang="ko-KR" altLang="en-US" sz="1050" dirty="0"/>
                        <a:t>숫자 </a:t>
                      </a:r>
                      <a:r>
                        <a:rPr lang="en-US" altLang="ko-KR" sz="1050" dirty="0"/>
                        <a:t>6</a:t>
                      </a:r>
                      <a:r>
                        <a:rPr lang="ko-KR" altLang="en-US" sz="1050" dirty="0"/>
                        <a:t>자리 이상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542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변경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현재 비밀번호가 맞지 않으면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비밀번호가 조건을 지키지 않거나 확인과 일치하지 않으면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B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</a:t>
                      </a:r>
                      <a:r>
                        <a:rPr lang="ko-KR" altLang="en-US" sz="1050" dirty="0"/>
                        <a:t>비밀번호가 조건을 만족하고 확인과 일치하면 마이페이지로 이동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비밀번호 변경 완료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76246" y="238575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349890" y="2231011"/>
          <a:ext cx="4599202" cy="1486776"/>
        </p:xfrm>
        <a:graphic>
          <a:graphicData uri="http://schemas.openxmlformats.org/drawingml/2006/table">
            <a:tbl>
              <a:tblPr firstRow="1" bandRow="1"/>
              <a:tblGrid>
                <a:gridCol w="1517185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3082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 비밀번호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288288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변경 비밀번호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확인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2143755" y="286626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2148252" y="335193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76246" y="308439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비밀번호 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32D7B-7CE1-E651-F35E-016EA78E43FA}"/>
              </a:ext>
            </a:extLst>
          </p:cNvPr>
          <p:cNvSpPr txBox="1"/>
          <p:nvPr/>
        </p:nvSpPr>
        <p:spPr>
          <a:xfrm>
            <a:off x="744718" y="755303"/>
            <a:ext cx="240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 </a:t>
            </a:r>
            <a:r>
              <a:rPr lang="en-US" altLang="ko-KR" sz="1100" dirty="0"/>
              <a:t>&gt; </a:t>
            </a:r>
            <a:r>
              <a:rPr lang="ko-KR" altLang="en-US" sz="1100" dirty="0"/>
              <a:t>비밀번호 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2D35AD-0DEF-D9C2-7056-509734911789}"/>
              </a:ext>
            </a:extLst>
          </p:cNvPr>
          <p:cNvSpPr/>
          <p:nvPr/>
        </p:nvSpPr>
        <p:spPr>
          <a:xfrm>
            <a:off x="8666525" y="507552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 변경이 </a:t>
            </a:r>
            <a:endParaRPr lang="en-US" altLang="ko-KR" sz="1400" dirty="0"/>
          </a:p>
          <a:p>
            <a:pPr algn="ctr"/>
            <a:r>
              <a:rPr lang="ko-KR" altLang="en-US" sz="1400" dirty="0"/>
              <a:t>완료되었습니다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D3A573C0-3F9A-6AD4-310D-9152D1E49BC6}"/>
              </a:ext>
            </a:extLst>
          </p:cNvPr>
          <p:cNvSpPr>
            <a:spLocks/>
          </p:cNvSpPr>
          <p:nvPr/>
        </p:nvSpPr>
        <p:spPr bwMode="auto">
          <a:xfrm>
            <a:off x="9840163" y="623425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016B94-7ED7-5182-64A6-22C41C219944}"/>
              </a:ext>
            </a:extLst>
          </p:cNvPr>
          <p:cNvSpPr/>
          <p:nvPr/>
        </p:nvSpPr>
        <p:spPr>
          <a:xfrm>
            <a:off x="8539525" y="507552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45FA9BFD-FCC3-5135-5746-9BD8C4DDCC59}"/>
              </a:ext>
            </a:extLst>
          </p:cNvPr>
          <p:cNvSpPr>
            <a:spLocks/>
          </p:cNvSpPr>
          <p:nvPr/>
        </p:nvSpPr>
        <p:spPr bwMode="auto">
          <a:xfrm>
            <a:off x="372276" y="4139742"/>
            <a:ext cx="427553" cy="241995"/>
          </a:xfrm>
          <a:prstGeom prst="roundRect">
            <a:avLst>
              <a:gd name="adj" fmla="val 8776"/>
            </a:avLst>
          </a:prstGeom>
          <a:solidFill>
            <a:schemeClr val="bg1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변경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D74B9BE-FA21-A52B-B71F-535F7CC7ECBF}"/>
              </a:ext>
            </a:extLst>
          </p:cNvPr>
          <p:cNvSpPr/>
          <p:nvPr/>
        </p:nvSpPr>
        <p:spPr>
          <a:xfrm>
            <a:off x="853847" y="411927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EA1DE9-D04C-2C76-CBF6-765D5D853E2D}"/>
              </a:ext>
            </a:extLst>
          </p:cNvPr>
          <p:cNvSpPr/>
          <p:nvPr/>
        </p:nvSpPr>
        <p:spPr>
          <a:xfrm>
            <a:off x="8666525" y="3290948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비밀번호를 다시 확인해주세요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AE3F2CA-6CA2-3EF1-503B-85AFEF762099}"/>
              </a:ext>
            </a:extLst>
          </p:cNvPr>
          <p:cNvSpPr>
            <a:spLocks/>
          </p:cNvSpPr>
          <p:nvPr/>
        </p:nvSpPr>
        <p:spPr bwMode="auto">
          <a:xfrm>
            <a:off x="9840163" y="444968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43142E9-47B6-BAE7-9D58-ACED7A4B873C}"/>
              </a:ext>
            </a:extLst>
          </p:cNvPr>
          <p:cNvSpPr/>
          <p:nvPr/>
        </p:nvSpPr>
        <p:spPr>
          <a:xfrm>
            <a:off x="8539525" y="3290948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0" name="Text Box">
            <a:extLst>
              <a:ext uri="{FF2B5EF4-FFF2-40B4-BE49-F238E27FC236}">
                <a16:creationId xmlns:a16="http://schemas.microsoft.com/office/drawing/2014/main" id="{FF1269BC-6904-7567-426B-94905675483E}"/>
              </a:ext>
            </a:extLst>
          </p:cNvPr>
          <p:cNvSpPr/>
          <p:nvPr/>
        </p:nvSpPr>
        <p:spPr>
          <a:xfrm>
            <a:off x="2151344" y="234443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54A917-1F0C-2042-90E3-BEB49A9E80CB}"/>
              </a:ext>
            </a:extLst>
          </p:cNvPr>
          <p:cNvSpPr/>
          <p:nvPr/>
        </p:nvSpPr>
        <p:spPr>
          <a:xfrm>
            <a:off x="5534866" y="5092814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현재 비밀번호가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109E0830-DF92-21EA-4E98-DC5224E70B95}"/>
              </a:ext>
            </a:extLst>
          </p:cNvPr>
          <p:cNvSpPr>
            <a:spLocks/>
          </p:cNvSpPr>
          <p:nvPr/>
        </p:nvSpPr>
        <p:spPr bwMode="auto">
          <a:xfrm>
            <a:off x="6708504" y="6251553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07DC01-D5F8-7E55-796B-19B3B428C85F}"/>
              </a:ext>
            </a:extLst>
          </p:cNvPr>
          <p:cNvSpPr/>
          <p:nvPr/>
        </p:nvSpPr>
        <p:spPr>
          <a:xfrm>
            <a:off x="5495476" y="5087760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5" name="Label">
            <a:extLst>
              <a:ext uri="{FF2B5EF4-FFF2-40B4-BE49-F238E27FC236}">
                <a16:creationId xmlns:a16="http://schemas.microsoft.com/office/drawing/2014/main" id="{E05E2DF5-9DBE-459A-0BD9-8C8EF951BDD7}"/>
              </a:ext>
            </a:extLst>
          </p:cNvPr>
          <p:cNvSpPr txBox="1"/>
          <p:nvPr/>
        </p:nvSpPr>
        <p:spPr>
          <a:xfrm>
            <a:off x="76246" y="1583176"/>
            <a:ext cx="3707166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변경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03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서비스 이용약관</a:t>
            </a:r>
          </a:p>
        </p:txBody>
      </p:sp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FA28B08C-ECF1-1DA2-9262-A1864D13BF98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5E1B86BF-3CA1-B1D7-8D6A-B90E2B6BC0F0}"/>
              </a:ext>
            </a:extLst>
          </p:cNvPr>
          <p:cNvSpPr txBox="1"/>
          <p:nvPr/>
        </p:nvSpPr>
        <p:spPr>
          <a:xfrm>
            <a:off x="76246" y="1583176"/>
            <a:ext cx="3707166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/>
        </p:nvGraphicFramePr>
        <p:xfrm>
          <a:off x="8865027" y="630164"/>
          <a:ext cx="3412901" cy="123610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이용약관 내용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97531F-73D8-93E4-4835-BC389AF974E8}"/>
              </a:ext>
            </a:extLst>
          </p:cNvPr>
          <p:cNvSpPr txBox="1"/>
          <p:nvPr/>
        </p:nvSpPr>
        <p:spPr>
          <a:xfrm>
            <a:off x="744718" y="755303"/>
            <a:ext cx="274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 </a:t>
            </a:r>
            <a:r>
              <a:rPr lang="en-US" altLang="ko-KR" sz="1100" dirty="0"/>
              <a:t>&gt; </a:t>
            </a:r>
            <a:r>
              <a:rPr lang="ko-KR" altLang="en-US" sz="1100" dirty="0"/>
              <a:t>서비스 이용약관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6B139-DDA6-E2FF-5E7E-81E36F7EC183}"/>
              </a:ext>
            </a:extLst>
          </p:cNvPr>
          <p:cNvSpPr/>
          <p:nvPr/>
        </p:nvSpPr>
        <p:spPr>
          <a:xfrm>
            <a:off x="463317" y="2290713"/>
            <a:ext cx="7869977" cy="2984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E0B93F09-60A9-9933-20FB-494808B86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599" y="2657017"/>
          <a:ext cx="738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738000" imgH="486000" progId="Package">
                  <p:embed/>
                </p:oleObj>
              </mc:Choice>
              <mc:Fallback>
                <p:oleObj name="포장기 셸 개체" showAsIcon="1" r:id="rId7" imgW="738000" imgH="48600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E0B93F09-60A9-9933-20FB-494808B86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599" y="2657017"/>
                        <a:ext cx="738188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45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2643B67-8087-1CB9-1C60-BC10FCAFF37E}"/>
              </a:ext>
            </a:extLst>
          </p:cNvPr>
          <p:cNvGraphicFramePr>
            <a:graphicFrameLocks noGrp="1"/>
          </p:cNvGraphicFramePr>
          <p:nvPr/>
        </p:nvGraphicFramePr>
        <p:xfrm>
          <a:off x="2599997" y="3166502"/>
          <a:ext cx="3961163" cy="367137"/>
        </p:xfrm>
        <a:graphic>
          <a:graphicData uri="http://schemas.openxmlformats.org/drawingml/2006/table">
            <a:tbl>
              <a:tblPr firstRow="1" bandRow="1"/>
              <a:tblGrid>
                <a:gridCol w="1224080">
                  <a:extLst>
                    <a:ext uri="{9D8B030D-6E8A-4147-A177-3AD203B41FA5}">
                      <a16:colId xmlns:a16="http://schemas.microsoft.com/office/drawing/2014/main" val="489853804"/>
                    </a:ext>
                  </a:extLst>
                </a:gridCol>
                <a:gridCol w="2129227">
                  <a:extLst>
                    <a:ext uri="{9D8B030D-6E8A-4147-A177-3AD203B41FA5}">
                      <a16:colId xmlns:a16="http://schemas.microsoft.com/office/drawing/2014/main" val="200407357"/>
                    </a:ext>
                  </a:extLst>
                </a:gridCol>
                <a:gridCol w="607856">
                  <a:extLst>
                    <a:ext uri="{9D8B030D-6E8A-4147-A177-3AD203B41FA5}">
                      <a16:colId xmlns:a16="http://schemas.microsoft.com/office/drawing/2014/main" val="456399562"/>
                    </a:ext>
                  </a:extLst>
                </a:gridCol>
              </a:tblGrid>
              <a:tr h="36713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055498"/>
                  </a:ext>
                </a:extLst>
              </a:tr>
            </a:tbl>
          </a:graphicData>
        </a:graphic>
      </p:graphicFrame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계정탈퇴</a:t>
            </a:r>
          </a:p>
        </p:txBody>
      </p:sp>
      <p:sp>
        <p:nvSpPr>
          <p:cNvPr id="37" name="Menu">
            <a:extLst>
              <a:ext uri="{FF2B5EF4-FFF2-40B4-BE49-F238E27FC236}">
                <a16:creationId xmlns:a16="http://schemas.microsoft.com/office/drawing/2014/main" id="{90FB8326-A0C9-5E3E-9B4B-B07C800A3A5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09318" y="1141853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9285AB3-433B-D705-DBCE-164D4E44794F}"/>
              </a:ext>
            </a:extLst>
          </p:cNvPr>
          <p:cNvSpPr>
            <a:spLocks/>
          </p:cNvSpPr>
          <p:nvPr/>
        </p:nvSpPr>
        <p:spPr bwMode="auto">
          <a:xfrm>
            <a:off x="5764848" y="1113632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564883D3-854F-484F-5CA5-A488BB7D0F0D}"/>
              </a:ext>
            </a:extLst>
          </p:cNvPr>
          <p:cNvSpPr>
            <a:spLocks/>
          </p:cNvSpPr>
          <p:nvPr/>
        </p:nvSpPr>
        <p:spPr bwMode="auto">
          <a:xfrm>
            <a:off x="6561160" y="1113631"/>
            <a:ext cx="81362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FA28B08C-ECF1-1DA2-9262-A1864D13BF98}"/>
              </a:ext>
            </a:extLst>
          </p:cNvPr>
          <p:cNvSpPr>
            <a:spLocks/>
          </p:cNvSpPr>
          <p:nvPr/>
        </p:nvSpPr>
        <p:spPr bwMode="auto">
          <a:xfrm>
            <a:off x="7495880" y="1113631"/>
            <a:ext cx="11032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전체 그룹 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Label">
            <a:extLst>
              <a:ext uri="{FF2B5EF4-FFF2-40B4-BE49-F238E27FC236}">
                <a16:creationId xmlns:a16="http://schemas.microsoft.com/office/drawing/2014/main" id="{5E1B86BF-3CA1-B1D7-8D6A-B90E2B6BC0F0}"/>
              </a:ext>
            </a:extLst>
          </p:cNvPr>
          <p:cNvSpPr txBox="1"/>
          <p:nvPr/>
        </p:nvSpPr>
        <p:spPr>
          <a:xfrm>
            <a:off x="76246" y="1583176"/>
            <a:ext cx="3707166" cy="381643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ko-KR" altLang="en-US" sz="20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계정탈퇴</a:t>
            </a:r>
            <a:endParaRPr lang="en-US" sz="20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8A15CD1-4313-180C-DBAC-82FBAF5B9D57}"/>
              </a:ext>
            </a:extLst>
          </p:cNvPr>
          <p:cNvSpPr/>
          <p:nvPr/>
        </p:nvSpPr>
        <p:spPr>
          <a:xfrm>
            <a:off x="2298732" y="318687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/>
        </p:nvGraphicFramePr>
        <p:xfrm>
          <a:off x="8865027" y="630164"/>
          <a:ext cx="3412901" cy="225019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782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11507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10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비밀번호 입력란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3770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탈퇴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회원 탈퇴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비밀번호가 일치하지 않으면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latinLnBrk="1"/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비밀번호가 일치하면 재확인 </a:t>
                      </a:r>
                      <a:r>
                        <a:rPr lang="ko-KR" altLang="en-US" sz="1050" dirty="0" err="1"/>
                        <a:t>일림창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B(</a:t>
                      </a:r>
                      <a:r>
                        <a:rPr lang="ko-KR" altLang="en-US" sz="1050" dirty="0"/>
                        <a:t>확인하면 탈퇴 안내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계정 </a:t>
                      </a:r>
                      <a:r>
                        <a:rPr lang="ko-KR" altLang="en-US" sz="1050" dirty="0" err="1"/>
                        <a:t>탈퇴되고</a:t>
                      </a:r>
                      <a:r>
                        <a:rPr lang="ko-KR" altLang="en-US" sz="1050" dirty="0"/>
                        <a:t> 메인 화면으로 이동 </a:t>
                      </a:r>
                      <a:r>
                        <a:rPr lang="en-US" altLang="ko-KR" sz="1050" dirty="0"/>
                        <a:t>– C)</a:t>
                      </a:r>
                    </a:p>
                    <a:p>
                      <a:pPr latinLnBrk="1"/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2076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97531F-73D8-93E4-4835-BC389AF974E8}"/>
              </a:ext>
            </a:extLst>
          </p:cNvPr>
          <p:cNvSpPr txBox="1"/>
          <p:nvPr/>
        </p:nvSpPr>
        <p:spPr>
          <a:xfrm>
            <a:off x="744718" y="755303"/>
            <a:ext cx="274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마이페이지</a:t>
            </a:r>
            <a:r>
              <a:rPr lang="en-US" altLang="ko-KR" sz="1100" dirty="0"/>
              <a:t> &gt; </a:t>
            </a:r>
            <a:r>
              <a:rPr lang="ko-KR" altLang="en-US" sz="1100" dirty="0"/>
              <a:t>계정탈퇴</a:t>
            </a: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77CB808D-D6A3-9D7A-35B5-CDE679987190}"/>
              </a:ext>
            </a:extLst>
          </p:cNvPr>
          <p:cNvSpPr>
            <a:spLocks/>
          </p:cNvSpPr>
          <p:nvPr/>
        </p:nvSpPr>
        <p:spPr bwMode="auto">
          <a:xfrm>
            <a:off x="3709864" y="4120578"/>
            <a:ext cx="1133494" cy="35492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 탈퇴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Box">
            <a:extLst>
              <a:ext uri="{FF2B5EF4-FFF2-40B4-BE49-F238E27FC236}">
                <a16:creationId xmlns:a16="http://schemas.microsoft.com/office/drawing/2014/main" id="{831E6843-0D43-DBDB-38AD-26813CC05AB5}"/>
              </a:ext>
            </a:extLst>
          </p:cNvPr>
          <p:cNvSpPr/>
          <p:nvPr/>
        </p:nvSpPr>
        <p:spPr>
          <a:xfrm>
            <a:off x="3736710" y="322655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" name="Label">
            <a:extLst>
              <a:ext uri="{FF2B5EF4-FFF2-40B4-BE49-F238E27FC236}">
                <a16:creationId xmlns:a16="http://schemas.microsoft.com/office/drawing/2014/main" id="{33523A5A-232C-D3A5-FB8A-EF418113C8DD}"/>
              </a:ext>
            </a:extLst>
          </p:cNvPr>
          <p:cNvSpPr txBox="1"/>
          <p:nvPr/>
        </p:nvSpPr>
        <p:spPr>
          <a:xfrm>
            <a:off x="2599994" y="3611111"/>
            <a:ext cx="3961163" cy="25853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계정 탈퇴 시 복구가 불가능합니다</a:t>
            </a:r>
            <a:r>
              <a:rPr lang="en-US" altLang="ko-KR" sz="12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C25E36F-6D17-A9C9-E20D-4C119F30C0CD}"/>
              </a:ext>
            </a:extLst>
          </p:cNvPr>
          <p:cNvSpPr/>
          <p:nvPr/>
        </p:nvSpPr>
        <p:spPr>
          <a:xfrm>
            <a:off x="2345993" y="362344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E63E76-AE3E-9DE4-3569-08EBBA631051}"/>
              </a:ext>
            </a:extLst>
          </p:cNvPr>
          <p:cNvSpPr/>
          <p:nvPr/>
        </p:nvSpPr>
        <p:spPr>
          <a:xfrm>
            <a:off x="3408599" y="417755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45A83D-B40B-ADFD-B290-5BB2FDF2F267}"/>
              </a:ext>
            </a:extLst>
          </p:cNvPr>
          <p:cNvSpPr/>
          <p:nvPr/>
        </p:nvSpPr>
        <p:spPr>
          <a:xfrm>
            <a:off x="9084902" y="512557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탈퇴되었습니다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10DA1380-91DF-9F2B-B568-4D03A0FEF0EE}"/>
              </a:ext>
            </a:extLst>
          </p:cNvPr>
          <p:cNvSpPr>
            <a:spLocks/>
          </p:cNvSpPr>
          <p:nvPr/>
        </p:nvSpPr>
        <p:spPr bwMode="auto">
          <a:xfrm>
            <a:off x="10258540" y="628430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678617-15D4-3D44-2816-7F2102F6F292}"/>
              </a:ext>
            </a:extLst>
          </p:cNvPr>
          <p:cNvSpPr/>
          <p:nvPr/>
        </p:nvSpPr>
        <p:spPr>
          <a:xfrm>
            <a:off x="9045512" y="512051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D29B9D-75E0-CE54-2E5C-F649032F4A58}"/>
              </a:ext>
            </a:extLst>
          </p:cNvPr>
          <p:cNvSpPr/>
          <p:nvPr/>
        </p:nvSpPr>
        <p:spPr>
          <a:xfrm>
            <a:off x="9084902" y="319193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비밀번호가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일치하지 않습니다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48C9D733-4182-CA47-FBE0-B833E1AA1F32}"/>
              </a:ext>
            </a:extLst>
          </p:cNvPr>
          <p:cNvSpPr>
            <a:spLocks/>
          </p:cNvSpPr>
          <p:nvPr/>
        </p:nvSpPr>
        <p:spPr bwMode="auto">
          <a:xfrm>
            <a:off x="10258540" y="4350669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BCE59A-A574-2E27-1AEE-A40DCF1E19F7}"/>
              </a:ext>
            </a:extLst>
          </p:cNvPr>
          <p:cNvSpPr/>
          <p:nvPr/>
        </p:nvSpPr>
        <p:spPr>
          <a:xfrm>
            <a:off x="9045512" y="318687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9AC87E-744C-B74F-E094-27D4DB1627A2}"/>
              </a:ext>
            </a:extLst>
          </p:cNvPr>
          <p:cNvSpPr/>
          <p:nvPr/>
        </p:nvSpPr>
        <p:spPr>
          <a:xfrm>
            <a:off x="6168742" y="5125570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정말 </a:t>
            </a:r>
            <a:r>
              <a:rPr lang="ko-KR" altLang="en-US" sz="1400" dirty="0" err="1"/>
              <a:t>탈퇴하시겠습니까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F52994F8-BA46-A4F8-A9F0-9ECD28E21A4C}"/>
              </a:ext>
            </a:extLst>
          </p:cNvPr>
          <p:cNvSpPr>
            <a:spLocks/>
          </p:cNvSpPr>
          <p:nvPr/>
        </p:nvSpPr>
        <p:spPr bwMode="auto">
          <a:xfrm>
            <a:off x="7646088" y="628430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3DEC8C-6E36-4AD0-A106-D43D4F149BB1}"/>
              </a:ext>
            </a:extLst>
          </p:cNvPr>
          <p:cNvSpPr/>
          <p:nvPr/>
        </p:nvSpPr>
        <p:spPr>
          <a:xfrm>
            <a:off x="6129352" y="512051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F9133E3B-EE5D-AB6C-CB93-FF25BF5A6E3D}"/>
              </a:ext>
            </a:extLst>
          </p:cNvPr>
          <p:cNvSpPr>
            <a:spLocks/>
          </p:cNvSpPr>
          <p:nvPr/>
        </p:nvSpPr>
        <p:spPr bwMode="auto">
          <a:xfrm>
            <a:off x="7084965" y="6284308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1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4634291" y="1904296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982DD-92D1-CE07-D527-86FDEE47DA25}"/>
              </a:ext>
            </a:extLst>
          </p:cNvPr>
          <p:cNvSpPr/>
          <p:nvPr/>
        </p:nvSpPr>
        <p:spPr>
          <a:xfrm>
            <a:off x="6934850" y="1903724"/>
            <a:ext cx="259588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  <a:p>
            <a:pPr algn="ctr"/>
            <a:r>
              <a:rPr lang="ko-KR" altLang="en-US" sz="1100" dirty="0"/>
              <a:t>멘토 멘티 신청내역 확인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2E301-B52B-BFFA-50E8-A82CEF517E2D}"/>
              </a:ext>
            </a:extLst>
          </p:cNvPr>
          <p:cNvSpPr/>
          <p:nvPr/>
        </p:nvSpPr>
        <p:spPr>
          <a:xfrm>
            <a:off x="6272834" y="2822402"/>
            <a:ext cx="223520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패밀리 메인 관리 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0ACAD-8A6D-BFB1-5BDC-4BC14E897CB8}"/>
              </a:ext>
            </a:extLst>
          </p:cNvPr>
          <p:cNvSpPr/>
          <p:nvPr/>
        </p:nvSpPr>
        <p:spPr>
          <a:xfrm>
            <a:off x="579406" y="4379430"/>
            <a:ext cx="1242574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일정 관리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FCCCF0-1200-3D99-927E-063A3FA47EC7}"/>
              </a:ext>
            </a:extLst>
          </p:cNvPr>
          <p:cNvSpPr/>
          <p:nvPr/>
        </p:nvSpPr>
        <p:spPr>
          <a:xfrm>
            <a:off x="1908815" y="4379430"/>
            <a:ext cx="1242574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멤버 관리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434167D-F4B5-4490-3DD4-4219D88FD3AF}"/>
              </a:ext>
            </a:extLst>
          </p:cNvPr>
          <p:cNvSpPr txBox="1">
            <a:spLocks/>
          </p:cNvSpPr>
          <p:nvPr/>
        </p:nvSpPr>
        <p:spPr>
          <a:xfrm>
            <a:off x="167640" y="28749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1</a:t>
            </a:r>
            <a:r>
              <a:rPr lang="ko-KR" altLang="en-US" sz="3600" dirty="0"/>
              <a:t>차 </a:t>
            </a:r>
            <a:r>
              <a:rPr lang="ko-KR" altLang="en-US" sz="3600" dirty="0" err="1"/>
              <a:t>사이트맵</a:t>
            </a:r>
            <a:endParaRPr lang="ko-KR" altLang="en-US" sz="36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F7DB203-2B09-B99E-0BC8-5D2BF36C81B5}"/>
              </a:ext>
            </a:extLst>
          </p:cNvPr>
          <p:cNvCxnSpPr>
            <a:endCxn id="6" idx="0"/>
          </p:cNvCxnSpPr>
          <p:nvPr/>
        </p:nvCxnSpPr>
        <p:spPr>
          <a:xfrm>
            <a:off x="7390434" y="2466796"/>
            <a:ext cx="0" cy="355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BE3DEF-445C-0217-1C8B-FAF76C8976B3}"/>
              </a:ext>
            </a:extLst>
          </p:cNvPr>
          <p:cNvSpPr/>
          <p:nvPr/>
        </p:nvSpPr>
        <p:spPr>
          <a:xfrm>
            <a:off x="4634291" y="978424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67D59-2D7F-7322-A349-AF3372697AE6}"/>
              </a:ext>
            </a:extLst>
          </p:cNvPr>
          <p:cNvSpPr/>
          <p:nvPr/>
        </p:nvSpPr>
        <p:spPr>
          <a:xfrm>
            <a:off x="2333732" y="1903724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6C7CBE-2B8C-E752-631B-FD1F39CAD43D}"/>
              </a:ext>
            </a:extLst>
          </p:cNvPr>
          <p:cNvSpPr/>
          <p:nvPr/>
        </p:nvSpPr>
        <p:spPr>
          <a:xfrm>
            <a:off x="3244430" y="4379430"/>
            <a:ext cx="1241098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패밀리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B6981C-3692-8E5D-5AE4-18BFC7027F90}"/>
              </a:ext>
            </a:extLst>
          </p:cNvPr>
          <p:cNvSpPr/>
          <p:nvPr/>
        </p:nvSpPr>
        <p:spPr>
          <a:xfrm>
            <a:off x="4587996" y="4385316"/>
            <a:ext cx="1241098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권한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0CCFE4-EDB5-A2D0-8B6E-9B126D3597D4}"/>
              </a:ext>
            </a:extLst>
          </p:cNvPr>
          <p:cNvSpPr/>
          <p:nvPr/>
        </p:nvSpPr>
        <p:spPr>
          <a:xfrm>
            <a:off x="5988255" y="4388104"/>
            <a:ext cx="1242574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재능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3A9E09-A985-A225-C8F1-EA5799C5FAAE}"/>
              </a:ext>
            </a:extLst>
          </p:cNvPr>
          <p:cNvSpPr/>
          <p:nvPr/>
        </p:nvSpPr>
        <p:spPr>
          <a:xfrm>
            <a:off x="656296" y="5069158"/>
            <a:ext cx="1050192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일정 생성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일정 수정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일정 삭제</a:t>
            </a:r>
            <a:endParaRPr lang="en-US" altLang="ko-KR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43E64C-871B-1821-4C1E-BC8791D058CB}"/>
              </a:ext>
            </a:extLst>
          </p:cNvPr>
          <p:cNvSpPr/>
          <p:nvPr/>
        </p:nvSpPr>
        <p:spPr>
          <a:xfrm>
            <a:off x="2005006" y="5069158"/>
            <a:ext cx="1050192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멤버 승인</a:t>
            </a:r>
            <a:endParaRPr lang="en-US" altLang="ko-KR" sz="1100" dirty="0"/>
          </a:p>
          <a:p>
            <a:pPr algn="ctr"/>
            <a:r>
              <a:rPr lang="ko-KR" altLang="en-US" sz="1100" dirty="0"/>
              <a:t>멤버 추방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63E824-232F-20DF-0E2E-2AF1B5A7B29A}"/>
              </a:ext>
            </a:extLst>
          </p:cNvPr>
          <p:cNvSpPr/>
          <p:nvPr/>
        </p:nvSpPr>
        <p:spPr>
          <a:xfrm>
            <a:off x="3240229" y="5056841"/>
            <a:ext cx="1248114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패밀리 네임 수정</a:t>
            </a:r>
            <a:endParaRPr lang="en-US" altLang="ko-KR" sz="1050" dirty="0"/>
          </a:p>
          <a:p>
            <a:pPr algn="ctr"/>
            <a:r>
              <a:rPr lang="ko-KR" altLang="en-US" sz="1050" dirty="0"/>
              <a:t>패밀리 삭제</a:t>
            </a:r>
            <a:endParaRPr lang="en-US" altLang="ko-KR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5039F2-5EA7-627D-99ED-85C235DD8595}"/>
              </a:ext>
            </a:extLst>
          </p:cNvPr>
          <p:cNvSpPr/>
          <p:nvPr/>
        </p:nvSpPr>
        <p:spPr>
          <a:xfrm>
            <a:off x="4585287" y="5069158"/>
            <a:ext cx="123387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서브 리더 등록 </a:t>
            </a:r>
            <a:r>
              <a:rPr lang="en-US" altLang="ko-KR" sz="1100" dirty="0"/>
              <a:t>,</a:t>
            </a:r>
            <a:r>
              <a:rPr lang="ko-KR" altLang="en-US" sz="1100" dirty="0"/>
              <a:t> 해제 및 상세 권한 부여</a:t>
            </a:r>
            <a:endParaRPr lang="en-US" altLang="ko-KR" sz="11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F12DD-AD8F-B319-4A25-E94C11C9FDB3}"/>
              </a:ext>
            </a:extLst>
          </p:cNvPr>
          <p:cNvSpPr/>
          <p:nvPr/>
        </p:nvSpPr>
        <p:spPr>
          <a:xfrm>
            <a:off x="6080798" y="5069158"/>
            <a:ext cx="1050192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등록한 나의 재능 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28E674-9E7C-6EDE-6643-53F47DDF3C0E}"/>
              </a:ext>
            </a:extLst>
          </p:cNvPr>
          <p:cNvSpPr/>
          <p:nvPr/>
        </p:nvSpPr>
        <p:spPr>
          <a:xfrm>
            <a:off x="7653232" y="5069158"/>
            <a:ext cx="1221194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패밀리의 창설</a:t>
            </a:r>
            <a:r>
              <a:rPr lang="en-US" altLang="ko-KR" sz="1050" dirty="0"/>
              <a:t>, </a:t>
            </a:r>
            <a:r>
              <a:rPr lang="ko-KR" altLang="en-US" sz="1050" dirty="0"/>
              <a:t>네임의 변경</a:t>
            </a:r>
            <a:r>
              <a:rPr lang="en-US" altLang="ko-KR" sz="1050" dirty="0"/>
              <a:t> </a:t>
            </a:r>
            <a:r>
              <a:rPr lang="ko-KR" altLang="en-US" sz="1050" dirty="0"/>
              <a:t>등의 기록 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80E8305-43C7-3FBE-6C84-C15827449642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5632511" y="1547384"/>
            <a:ext cx="0" cy="35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49A26B9-2F95-1226-B186-C05CAE4475D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4304062" y="575275"/>
            <a:ext cx="356340" cy="230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491420DE-13B9-4B7B-DDEA-9A5CD8489F7D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16200000" flipH="1">
            <a:off x="6754480" y="425414"/>
            <a:ext cx="356340" cy="260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363BD5C-CD23-01F4-057F-61E118E6D18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801530" y="790526"/>
            <a:ext cx="988068" cy="61897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440C710-93CF-2B9E-57CB-73A03434B5D3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466234" y="1455230"/>
            <a:ext cx="988068" cy="4860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7432BE58-EBD3-025F-C641-C3BFF3910E0D}"/>
              </a:ext>
            </a:extLst>
          </p:cNvPr>
          <p:cNvCxnSpPr>
            <a:stCxn id="6" idx="2"/>
            <a:endCxn id="35" idx="0"/>
          </p:cNvCxnSpPr>
          <p:nvPr/>
        </p:nvCxnSpPr>
        <p:spPr>
          <a:xfrm rot="5400000">
            <a:off x="5133673" y="2122669"/>
            <a:ext cx="988068" cy="35254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FC871ED-1CC2-E10F-6386-079E17228BDA}"/>
              </a:ext>
            </a:extLst>
          </p:cNvPr>
          <p:cNvCxnSpPr>
            <a:stCxn id="6" idx="2"/>
            <a:endCxn id="2" idx="0"/>
          </p:cNvCxnSpPr>
          <p:nvPr/>
        </p:nvCxnSpPr>
        <p:spPr>
          <a:xfrm rot="5400000">
            <a:off x="5802513" y="2797395"/>
            <a:ext cx="993954" cy="2181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5A4C470-4953-33AD-361B-D4910DED61D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5400000">
            <a:off x="6501617" y="3499287"/>
            <a:ext cx="996742" cy="780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C0A90BC-B365-4992-1B2C-D22345D08A69}"/>
              </a:ext>
            </a:extLst>
          </p:cNvPr>
          <p:cNvCxnSpPr>
            <a:cxnSpLocks/>
            <a:endCxn id="40" idx="0"/>
          </p:cNvCxnSpPr>
          <p:nvPr/>
        </p:nvCxnSpPr>
        <p:spPr>
          <a:xfrm rot="16200000" flipH="1">
            <a:off x="7310101" y="3462817"/>
            <a:ext cx="1023220" cy="862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F76933-7B6D-A5FB-7C12-1D50A8C201CA}"/>
              </a:ext>
            </a:extLst>
          </p:cNvPr>
          <p:cNvSpPr/>
          <p:nvPr/>
        </p:nvSpPr>
        <p:spPr>
          <a:xfrm>
            <a:off x="203900" y="1903724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찾기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111DF4AC-EC9D-D933-441D-2E32A3C614D7}"/>
              </a:ext>
            </a:extLst>
          </p:cNvPr>
          <p:cNvCxnSpPr>
            <a:stCxn id="13" idx="2"/>
            <a:endCxn id="71" idx="0"/>
          </p:cNvCxnSpPr>
          <p:nvPr/>
        </p:nvCxnSpPr>
        <p:spPr>
          <a:xfrm rot="5400000">
            <a:off x="3239146" y="-489641"/>
            <a:ext cx="356340" cy="4430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7FC618-8368-D4EC-B9B5-845BB77426F9}"/>
              </a:ext>
            </a:extLst>
          </p:cNvPr>
          <p:cNvSpPr/>
          <p:nvPr/>
        </p:nvSpPr>
        <p:spPr>
          <a:xfrm>
            <a:off x="8810899" y="2828752"/>
            <a:ext cx="1388483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마이페이지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A43487C-2E5F-BE70-AEAD-915D0B8CD1B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8508034" y="3106882"/>
            <a:ext cx="302865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53473C8-9954-F771-04AD-C7B91345FE63}"/>
              </a:ext>
            </a:extLst>
          </p:cNvPr>
          <p:cNvSpPr/>
          <p:nvPr/>
        </p:nvSpPr>
        <p:spPr>
          <a:xfrm>
            <a:off x="10656428" y="1691600"/>
            <a:ext cx="1388483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회원정보 수정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EFB776D-80BB-807D-B081-D1FA56F223D5}"/>
              </a:ext>
            </a:extLst>
          </p:cNvPr>
          <p:cNvSpPr/>
          <p:nvPr/>
        </p:nvSpPr>
        <p:spPr>
          <a:xfrm>
            <a:off x="10656428" y="2438485"/>
            <a:ext cx="1388483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서비스 이용 약관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41FA43C-C242-E489-24BA-B6D003EB98AE}"/>
              </a:ext>
            </a:extLst>
          </p:cNvPr>
          <p:cNvSpPr/>
          <p:nvPr/>
        </p:nvSpPr>
        <p:spPr>
          <a:xfrm>
            <a:off x="10656427" y="3206318"/>
            <a:ext cx="1388483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계정 탈퇴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B5EB8BF-A7FC-5CD9-880E-D29CCB933F22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10199382" y="1976080"/>
            <a:ext cx="457046" cy="1137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8997512-7CBD-5644-81B9-5594C713B800}"/>
              </a:ext>
            </a:extLst>
          </p:cNvPr>
          <p:cNvCxnSpPr>
            <a:stCxn id="10" idx="3"/>
            <a:endCxn id="69" idx="1"/>
          </p:cNvCxnSpPr>
          <p:nvPr/>
        </p:nvCxnSpPr>
        <p:spPr>
          <a:xfrm flipV="1">
            <a:off x="10199382" y="2722965"/>
            <a:ext cx="457046" cy="390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F23AEC8-021F-CF4D-E2BC-13172B19C105}"/>
              </a:ext>
            </a:extLst>
          </p:cNvPr>
          <p:cNvCxnSpPr>
            <a:stCxn id="10" idx="3"/>
            <a:endCxn id="72" idx="1"/>
          </p:cNvCxnSpPr>
          <p:nvPr/>
        </p:nvCxnSpPr>
        <p:spPr>
          <a:xfrm>
            <a:off x="10199382" y="3113232"/>
            <a:ext cx="457045" cy="377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EDD13-4C5A-F434-D11B-F0D89B430BC6}"/>
              </a:ext>
            </a:extLst>
          </p:cNvPr>
          <p:cNvSpPr/>
          <p:nvPr/>
        </p:nvSpPr>
        <p:spPr>
          <a:xfrm>
            <a:off x="9125787" y="4404993"/>
            <a:ext cx="93747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멤버 </a:t>
            </a:r>
            <a:endParaRPr lang="en-US" altLang="ko-KR" sz="1400" dirty="0"/>
          </a:p>
          <a:p>
            <a:pPr algn="ctr"/>
            <a:r>
              <a:rPr lang="ko-KR" altLang="en-US" sz="1400" dirty="0"/>
              <a:t>히스토리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4B60E4-0C49-2C60-F12F-31FE0899663F}"/>
              </a:ext>
            </a:extLst>
          </p:cNvPr>
          <p:cNvSpPr/>
          <p:nvPr/>
        </p:nvSpPr>
        <p:spPr>
          <a:xfrm>
            <a:off x="9209218" y="5056841"/>
            <a:ext cx="82116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멤버</a:t>
            </a:r>
            <a:endParaRPr lang="en-US" altLang="ko-KR" sz="1050" dirty="0"/>
          </a:p>
          <a:p>
            <a:pPr algn="ctr"/>
            <a:r>
              <a:rPr lang="ko-KR" altLang="en-US" sz="1050" dirty="0"/>
              <a:t>히스토리 상세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68234F7-B185-3BBC-4AA9-AAE4004AC9D7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16200000" flipH="1">
            <a:off x="7985663" y="2796133"/>
            <a:ext cx="1013631" cy="22040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C5121BE-688A-82B9-ECE6-12782090427A}"/>
              </a:ext>
            </a:extLst>
          </p:cNvPr>
          <p:cNvSpPr/>
          <p:nvPr/>
        </p:nvSpPr>
        <p:spPr>
          <a:xfrm>
            <a:off x="7784253" y="4405704"/>
            <a:ext cx="93747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패밀리 </a:t>
            </a:r>
            <a:endParaRPr lang="en-US" altLang="ko-KR" sz="1400" dirty="0"/>
          </a:p>
          <a:p>
            <a:pPr algn="ctr"/>
            <a:r>
              <a:rPr lang="ko-KR" altLang="en-US" sz="1400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9121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06A3DA8C-821A-46D1-3CE5-C72F530F04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6250" y="755304"/>
            <a:ext cx="8741516" cy="5617517"/>
            <a:chOff x="595684" y="1261241"/>
            <a:chExt cx="6668464" cy="4352544"/>
          </a:xfrm>
        </p:grpSpPr>
        <p:sp>
          <p:nvSpPr>
            <p:cNvPr id="9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1DFA0A-4BD1-E141-1625-313D9785206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445448"/>
              <a:ext cx="6668462" cy="416833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D716BAB-227F-A865-EB98-B819701348D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1"/>
              <a:ext cx="6668462" cy="18420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11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AE2FCA-CA41-7709-A0DA-31D2619D913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3277" y="1316444"/>
              <a:ext cx="75083" cy="7380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AC9D0E90-6FEE-3146-3955-A7301D61BBE2}"/>
              </a:ext>
            </a:extLst>
          </p:cNvPr>
          <p:cNvSpPr txBox="1">
            <a:spLocks/>
          </p:cNvSpPr>
          <p:nvPr/>
        </p:nvSpPr>
        <p:spPr>
          <a:xfrm>
            <a:off x="76250" y="87891"/>
            <a:ext cx="7022135" cy="6674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메인 화면</a:t>
            </a: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5F2281D7-BBE6-FE1B-5031-53B867AB26D0}"/>
              </a:ext>
            </a:extLst>
          </p:cNvPr>
          <p:cNvSpPr>
            <a:spLocks/>
          </p:cNvSpPr>
          <p:nvPr/>
        </p:nvSpPr>
        <p:spPr bwMode="auto">
          <a:xfrm>
            <a:off x="7381188" y="1030489"/>
            <a:ext cx="5467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56E62E1C-BF5D-70D4-00F2-8BAB5B80CE2A}"/>
              </a:ext>
            </a:extLst>
          </p:cNvPr>
          <p:cNvSpPr>
            <a:spLocks/>
          </p:cNvSpPr>
          <p:nvPr/>
        </p:nvSpPr>
        <p:spPr bwMode="auto">
          <a:xfrm>
            <a:off x="7927942" y="1369193"/>
            <a:ext cx="808120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852916-1BA5-03C4-391D-674F772B370B}"/>
              </a:ext>
            </a:extLst>
          </p:cNvPr>
          <p:cNvSpPr/>
          <p:nvPr/>
        </p:nvSpPr>
        <p:spPr>
          <a:xfrm>
            <a:off x="591286" y="1727617"/>
            <a:ext cx="7711439" cy="464520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매칭 시스템을 통한 재능기부 플랫폼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개인 회원간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또는 개인과 단체의 매칭을 통한 재능 기부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가입 전 미리보기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42799B79-E44C-BC1E-730A-7489A1CB7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20456"/>
              </p:ext>
            </p:extLst>
          </p:nvPr>
        </p:nvGraphicFramePr>
        <p:xfrm>
          <a:off x="8865027" y="884688"/>
          <a:ext cx="3279002" cy="397588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or</a:t>
                      </a:r>
                      <a:r>
                        <a:rPr lang="ko-KR" altLang="en-US" sz="1050" dirty="0"/>
                        <a:t>회원가입 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회원가입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로그인</a:t>
                      </a:r>
                      <a:r>
                        <a:rPr lang="en-US" altLang="ko-KR" sz="1050" dirty="0"/>
                        <a:t>&amp;</a:t>
                      </a:r>
                      <a:r>
                        <a:rPr lang="ko-KR" altLang="en-US" sz="1050" dirty="0"/>
                        <a:t>회원가입 후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ko-KR" altLang="en-US" sz="1050" dirty="0"/>
                        <a:t>로그아웃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마이페이지 이동 버튼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사이트에 대한 간단 소개 및 타이틀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현재 </a:t>
                      </a:r>
                      <a:r>
                        <a:rPr lang="ko-KR" altLang="en-US" sz="1050" dirty="0" err="1"/>
                        <a:t>개설되어있는</a:t>
                      </a:r>
                      <a:r>
                        <a:rPr lang="ko-KR" altLang="en-US" sz="1050" dirty="0"/>
                        <a:t> 패밀리 중 인기 패밀리에 대한 미리보기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err="1"/>
                        <a:t>클릭시</a:t>
                      </a:r>
                      <a:r>
                        <a:rPr lang="ko-KR" altLang="en-US" sz="1050" dirty="0"/>
                        <a:t> 해당 패밀리의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BBF61D44-ED70-CFDD-9DA9-64ABC522E9B8}"/>
              </a:ext>
            </a:extLst>
          </p:cNvPr>
          <p:cNvSpPr/>
          <p:nvPr/>
        </p:nvSpPr>
        <p:spPr>
          <a:xfrm>
            <a:off x="6976556" y="100771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DBA5FE-F853-B2E6-A2D0-C554CC27DC8D}"/>
              </a:ext>
            </a:extLst>
          </p:cNvPr>
          <p:cNvSpPr/>
          <p:nvPr/>
        </p:nvSpPr>
        <p:spPr>
          <a:xfrm>
            <a:off x="6769166" y="136919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C496727-3E00-D397-F89D-91295A27895C}"/>
              </a:ext>
            </a:extLst>
          </p:cNvPr>
          <p:cNvSpPr/>
          <p:nvPr/>
        </p:nvSpPr>
        <p:spPr>
          <a:xfrm>
            <a:off x="396514" y="450851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E16D491-002A-5439-0101-24566B978354}"/>
              </a:ext>
            </a:extLst>
          </p:cNvPr>
          <p:cNvSpPr/>
          <p:nvPr/>
        </p:nvSpPr>
        <p:spPr>
          <a:xfrm>
            <a:off x="277856" y="173783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AE8D3468-A540-35FC-9848-A4DB5A17270E}"/>
              </a:ext>
            </a:extLst>
          </p:cNvPr>
          <p:cNvSpPr>
            <a:spLocks/>
          </p:cNvSpPr>
          <p:nvPr/>
        </p:nvSpPr>
        <p:spPr bwMode="auto">
          <a:xfrm>
            <a:off x="8001631" y="1030489"/>
            <a:ext cx="6678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E1525FBB-3E8C-1CA1-E50B-BB16301419E5}"/>
              </a:ext>
            </a:extLst>
          </p:cNvPr>
          <p:cNvSpPr>
            <a:spLocks/>
          </p:cNvSpPr>
          <p:nvPr/>
        </p:nvSpPr>
        <p:spPr bwMode="auto">
          <a:xfrm>
            <a:off x="7173798" y="1369228"/>
            <a:ext cx="663871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로그아웃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6C8D1CC-BC31-7E7D-06E7-D0F1693D7BE6}"/>
              </a:ext>
            </a:extLst>
          </p:cNvPr>
          <p:cNvSpPr/>
          <p:nvPr/>
        </p:nvSpPr>
        <p:spPr>
          <a:xfrm>
            <a:off x="697775" y="469004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4" name="Label">
            <a:extLst>
              <a:ext uri="{FF2B5EF4-FFF2-40B4-BE49-F238E27FC236}">
                <a16:creationId xmlns:a16="http://schemas.microsoft.com/office/drawing/2014/main" id="{1B95C025-1F30-E021-86A8-14864A10421E}"/>
              </a:ext>
            </a:extLst>
          </p:cNvPr>
          <p:cNvSpPr txBox="1"/>
          <p:nvPr/>
        </p:nvSpPr>
        <p:spPr>
          <a:xfrm>
            <a:off x="2947104" y="1657763"/>
            <a:ext cx="2747456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Menu">
            <a:extLst>
              <a:ext uri="{FF2B5EF4-FFF2-40B4-BE49-F238E27FC236}">
                <a16:creationId xmlns:a16="http://schemas.microsoft.com/office/drawing/2014/main" id="{EAFAE909-8DC8-F7A7-157B-15C8E4D793C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42514" y="1113942"/>
            <a:ext cx="254000" cy="161864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Menu Ba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D96FC253-AEFE-8303-4415-7F4198B4454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24264" y="3476273"/>
            <a:ext cx="2485147" cy="366551"/>
            <a:chOff x="595686" y="1261242"/>
            <a:chExt cx="2004216" cy="240299"/>
          </a:xfrm>
          <a:solidFill>
            <a:srgbClr val="FFFFFF"/>
          </a:solidFill>
        </p:grpSpPr>
        <p:sp>
          <p:nvSpPr>
            <p:cNvPr id="7" name="Item">
              <a:extLst>
                <a:ext uri="{FF2B5EF4-FFF2-40B4-BE49-F238E27FC236}">
                  <a16:creationId xmlns:a16="http://schemas.microsoft.com/office/drawing/2014/main" id="{0AFA39C6-91B0-BE6B-80D3-460FD42F663E}"/>
                </a:ext>
              </a:extLst>
            </p:cNvPr>
            <p:cNvSpPr/>
            <p:nvPr/>
          </p:nvSpPr>
          <p:spPr>
            <a:xfrm>
              <a:off x="595686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멘토</a:t>
              </a:r>
              <a:r>
                <a:rPr 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Item">
              <a:extLst>
                <a:ext uri="{FF2B5EF4-FFF2-40B4-BE49-F238E27FC236}">
                  <a16:creationId xmlns:a16="http://schemas.microsoft.com/office/drawing/2014/main" id="{2C6EA06D-579C-4F24-5168-7C638753093E}"/>
                </a:ext>
              </a:extLst>
            </p:cNvPr>
            <p:cNvSpPr/>
            <p:nvPr/>
          </p:nvSpPr>
          <p:spPr>
            <a:xfrm>
              <a:off x="1597794" y="1261242"/>
              <a:ext cx="100210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1828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멘티 목록</a:t>
              </a:r>
              <a:endParaRPr 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Item">
            <a:extLst>
              <a:ext uri="{FF2B5EF4-FFF2-40B4-BE49-F238E27FC236}">
                <a16:creationId xmlns:a16="http://schemas.microsoft.com/office/drawing/2014/main" id="{FFAD5316-760F-228C-FFA2-D13095415719}"/>
              </a:ext>
            </a:extLst>
          </p:cNvPr>
          <p:cNvSpPr/>
          <p:nvPr/>
        </p:nvSpPr>
        <p:spPr>
          <a:xfrm>
            <a:off x="3209412" y="3476272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패밀리</a:t>
            </a:r>
            <a:r>
              <a:rPr lang="en-US" sz="11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b="1" dirty="0" err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랭킹</a:t>
            </a:r>
            <a:endParaRPr lang="en-US" sz="11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Item">
            <a:extLst>
              <a:ext uri="{FF2B5EF4-FFF2-40B4-BE49-F238E27FC236}">
                <a16:creationId xmlns:a16="http://schemas.microsoft.com/office/drawing/2014/main" id="{AC3FBB55-D69B-D9D7-0F76-B023E8C7B158}"/>
              </a:ext>
            </a:extLst>
          </p:cNvPr>
          <p:cNvSpPr/>
          <p:nvPr/>
        </p:nvSpPr>
        <p:spPr>
          <a:xfrm>
            <a:off x="4451986" y="3476272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카테고리별 패밀리 확인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Item">
            <a:extLst>
              <a:ext uri="{FF2B5EF4-FFF2-40B4-BE49-F238E27FC236}">
                <a16:creationId xmlns:a16="http://schemas.microsoft.com/office/drawing/2014/main" id="{BE25EC17-4DBD-DACC-3136-9D0A70F4219D}"/>
              </a:ext>
            </a:extLst>
          </p:cNvPr>
          <p:cNvSpPr/>
          <p:nvPr/>
        </p:nvSpPr>
        <p:spPr>
          <a:xfrm>
            <a:off x="5694560" y="3469701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나의 패밀리 관리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tem">
            <a:extLst>
              <a:ext uri="{FF2B5EF4-FFF2-40B4-BE49-F238E27FC236}">
                <a16:creationId xmlns:a16="http://schemas.microsoft.com/office/drawing/2014/main" id="{1C0E933C-D2EC-A9C5-B85B-EEA998CF3970}"/>
              </a:ext>
            </a:extLst>
          </p:cNvPr>
          <p:cNvSpPr/>
          <p:nvPr/>
        </p:nvSpPr>
        <p:spPr>
          <a:xfrm>
            <a:off x="6938903" y="3469701"/>
            <a:ext cx="1242574" cy="36655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채팅 목록</a:t>
            </a:r>
            <a:endParaRPr lang="en-US" sz="12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5383-7839-1383-9EF9-3542F0851ED2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화면</a:t>
            </a:r>
          </a:p>
        </p:txBody>
      </p:sp>
      <p:sp>
        <p:nvSpPr>
          <p:cNvPr id="19" name="사각형: 둥근 모서리 25">
            <a:extLst>
              <a:ext uri="{FF2B5EF4-FFF2-40B4-BE49-F238E27FC236}">
                <a16:creationId xmlns:a16="http://schemas.microsoft.com/office/drawing/2014/main" id="{910EDB1A-465F-75E2-821E-3AA683C95A69}"/>
              </a:ext>
            </a:extLst>
          </p:cNvPr>
          <p:cNvSpPr/>
          <p:nvPr/>
        </p:nvSpPr>
        <p:spPr>
          <a:xfrm>
            <a:off x="2426799" y="469004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20" name="사각형: 둥근 모서리 25">
            <a:extLst>
              <a:ext uri="{FF2B5EF4-FFF2-40B4-BE49-F238E27FC236}">
                <a16:creationId xmlns:a16="http://schemas.microsoft.com/office/drawing/2014/main" id="{BDAF9E32-B896-1430-83F3-511BD85B76A2}"/>
              </a:ext>
            </a:extLst>
          </p:cNvPr>
          <p:cNvSpPr/>
          <p:nvPr/>
        </p:nvSpPr>
        <p:spPr>
          <a:xfrm>
            <a:off x="4155823" y="469004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21" name="사각형: 둥근 모서리 25">
            <a:extLst>
              <a:ext uri="{FF2B5EF4-FFF2-40B4-BE49-F238E27FC236}">
                <a16:creationId xmlns:a16="http://schemas.microsoft.com/office/drawing/2014/main" id="{04C5A9F2-F711-F34A-B032-12A997739312}"/>
              </a:ext>
            </a:extLst>
          </p:cNvPr>
          <p:cNvSpPr/>
          <p:nvPr/>
        </p:nvSpPr>
        <p:spPr>
          <a:xfrm>
            <a:off x="5883198" y="469004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22" name="사각형: 둥근 모서리 25">
            <a:extLst>
              <a:ext uri="{FF2B5EF4-FFF2-40B4-BE49-F238E27FC236}">
                <a16:creationId xmlns:a16="http://schemas.microsoft.com/office/drawing/2014/main" id="{B33EE6CF-CA31-0755-B2C0-546B850D5BD8}"/>
              </a:ext>
            </a:extLst>
          </p:cNvPr>
          <p:cNvSpPr/>
          <p:nvPr/>
        </p:nvSpPr>
        <p:spPr>
          <a:xfrm>
            <a:off x="697775" y="5362570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29" name="사각형: 둥근 모서리 25">
            <a:extLst>
              <a:ext uri="{FF2B5EF4-FFF2-40B4-BE49-F238E27FC236}">
                <a16:creationId xmlns:a16="http://schemas.microsoft.com/office/drawing/2014/main" id="{FB893C4C-3AAA-1C46-11FD-665F39EAA1D7}"/>
              </a:ext>
            </a:extLst>
          </p:cNvPr>
          <p:cNvSpPr/>
          <p:nvPr/>
        </p:nvSpPr>
        <p:spPr>
          <a:xfrm>
            <a:off x="2426798" y="535876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30" name="사각형: 둥근 모서리 25">
            <a:extLst>
              <a:ext uri="{FF2B5EF4-FFF2-40B4-BE49-F238E27FC236}">
                <a16:creationId xmlns:a16="http://schemas.microsoft.com/office/drawing/2014/main" id="{955AA9E7-4BCA-4926-2C0F-A2C3C26D60C8}"/>
              </a:ext>
            </a:extLst>
          </p:cNvPr>
          <p:cNvSpPr/>
          <p:nvPr/>
        </p:nvSpPr>
        <p:spPr>
          <a:xfrm>
            <a:off x="4155823" y="535876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  <p:sp>
        <p:nvSpPr>
          <p:cNvPr id="35" name="사각형: 둥근 모서리 25">
            <a:extLst>
              <a:ext uri="{FF2B5EF4-FFF2-40B4-BE49-F238E27FC236}">
                <a16:creationId xmlns:a16="http://schemas.microsoft.com/office/drawing/2014/main" id="{83E7EB28-72AC-E544-CE12-B3069DB2BB1E}"/>
              </a:ext>
            </a:extLst>
          </p:cNvPr>
          <p:cNvSpPr/>
          <p:nvPr/>
        </p:nvSpPr>
        <p:spPr>
          <a:xfrm>
            <a:off x="5883198" y="5358763"/>
            <a:ext cx="1622535" cy="4578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패밀리</a:t>
            </a:r>
          </a:p>
        </p:txBody>
      </p:sp>
    </p:spTree>
    <p:extLst>
      <p:ext uri="{BB962C8B-B14F-4D97-AF65-F5344CB8AC3E}">
        <p14:creationId xmlns:p14="http://schemas.microsoft.com/office/powerpoint/2010/main" val="5722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6" y="1261242"/>
              <a:ext cx="6668462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103277" y="1316923"/>
              <a:ext cx="75083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9028643" y="130544"/>
          <a:ext cx="3087104" cy="24704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49037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738067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6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정보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endParaRPr lang="en-US" altLang="ko-KR" sz="105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50" dirty="0"/>
                        <a:t>메인 페이지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사용 중 자산현황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300340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50" dirty="0"/>
                        <a:t>회원가입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133519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258496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찾기</a:t>
                      </a:r>
                      <a:endParaRPr lang="en-US" altLang="ko-KR" sz="105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836226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3728923" y="409897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Label">
            <a:extLst>
              <a:ext uri="{FF2B5EF4-FFF2-40B4-BE49-F238E27FC236}">
                <a16:creationId xmlns:a16="http://schemas.microsoft.com/office/drawing/2014/main" id="{B3E0BFCC-1D0E-A5EA-2D27-622CE7AA570B}"/>
              </a:ext>
            </a:extLst>
          </p:cNvPr>
          <p:cNvSpPr txBox="1"/>
          <p:nvPr/>
        </p:nvSpPr>
        <p:spPr>
          <a:xfrm>
            <a:off x="2915789" y="1936905"/>
            <a:ext cx="3112868" cy="118186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</a:p>
          <a:p>
            <a:r>
              <a:rPr lang="en-US" b="1" dirty="0" err="1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내일의</a:t>
            </a:r>
            <a:r>
              <a:rPr lang="en-US" b="1" dirty="0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나를</a:t>
            </a:r>
            <a:r>
              <a:rPr lang="en-US" b="1" dirty="0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위한</a:t>
            </a:r>
            <a:r>
              <a:rPr lang="en-US" b="1" dirty="0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빛나는</a:t>
            </a:r>
            <a:r>
              <a:rPr lang="en-US" b="1" dirty="0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ui-sans-serif"/>
                <a:cs typeface="Segoe UI" panose="020B0502040204020203" pitchFamily="34" charset="0"/>
              </a:rPr>
              <a:t>시간</a:t>
            </a:r>
            <a:endParaRPr lang="en-US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4091822" y="4094903"/>
            <a:ext cx="54118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938926" y="354135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938926" y="314972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10353724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로그인</a:t>
            </a:r>
          </a:p>
        </p:txBody>
      </p:sp>
      <p:sp>
        <p:nvSpPr>
          <p:cNvPr id="10" name="Label">
            <a:extLst>
              <a:ext uri="{FF2B5EF4-FFF2-40B4-BE49-F238E27FC236}">
                <a16:creationId xmlns:a16="http://schemas.microsoft.com/office/drawing/2014/main" id="{6FA8AC13-A216-58BF-8A7F-9336DC17EDDF}"/>
              </a:ext>
            </a:extLst>
          </p:cNvPr>
          <p:cNvSpPr txBox="1"/>
          <p:nvPr/>
        </p:nvSpPr>
        <p:spPr>
          <a:xfrm>
            <a:off x="3231267" y="3146826"/>
            <a:ext cx="834659" cy="25853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Label">
            <a:extLst>
              <a:ext uri="{FF2B5EF4-FFF2-40B4-BE49-F238E27FC236}">
                <a16:creationId xmlns:a16="http://schemas.microsoft.com/office/drawing/2014/main" id="{7D131712-ABC8-6625-AB22-9E9058CEF5B6}"/>
              </a:ext>
            </a:extLst>
          </p:cNvPr>
          <p:cNvSpPr txBox="1"/>
          <p:nvPr/>
        </p:nvSpPr>
        <p:spPr>
          <a:xfrm>
            <a:off x="3148264" y="3544282"/>
            <a:ext cx="834659" cy="25853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</a:t>
            </a:r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E1CA6E2C-EFD0-CC88-D939-B3EA66C299BC}"/>
              </a:ext>
            </a:extLst>
          </p:cNvPr>
          <p:cNvSpPr>
            <a:spLocks/>
          </p:cNvSpPr>
          <p:nvPr/>
        </p:nvSpPr>
        <p:spPr bwMode="auto">
          <a:xfrm>
            <a:off x="3157013" y="480018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94A69596-DF3C-81B1-5865-EAE4DA71A181}"/>
              </a:ext>
            </a:extLst>
          </p:cNvPr>
          <p:cNvSpPr>
            <a:spLocks/>
          </p:cNvSpPr>
          <p:nvPr/>
        </p:nvSpPr>
        <p:spPr bwMode="auto">
          <a:xfrm>
            <a:off x="3901416" y="4800188"/>
            <a:ext cx="811985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8EE9A2E-9AE2-866F-57DF-F67A8280DFB0}"/>
              </a:ext>
            </a:extLst>
          </p:cNvPr>
          <p:cNvSpPr/>
          <p:nvPr/>
        </p:nvSpPr>
        <p:spPr>
          <a:xfrm>
            <a:off x="2708936" y="331207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3C1D6E-1447-27B8-3F29-9045BAE11AA9}"/>
              </a:ext>
            </a:extLst>
          </p:cNvPr>
          <p:cNvSpPr/>
          <p:nvPr/>
        </p:nvSpPr>
        <p:spPr>
          <a:xfrm>
            <a:off x="3356304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2DB6C10-0B00-C40D-DBC2-471B616D574F}"/>
              </a:ext>
            </a:extLst>
          </p:cNvPr>
          <p:cNvSpPr/>
          <p:nvPr/>
        </p:nvSpPr>
        <p:spPr>
          <a:xfrm>
            <a:off x="4218223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49AEC-BEF5-41CE-952A-A18A9143B701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로그인</a:t>
            </a: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2973A179-5ADF-7E1D-0983-4961C3C6C690}"/>
              </a:ext>
            </a:extLst>
          </p:cNvPr>
          <p:cNvSpPr>
            <a:spLocks/>
          </p:cNvSpPr>
          <p:nvPr/>
        </p:nvSpPr>
        <p:spPr bwMode="auto">
          <a:xfrm>
            <a:off x="4805222" y="4800187"/>
            <a:ext cx="918017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 찾기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39AEB60-03AB-165D-69B6-D0B930493472}"/>
              </a:ext>
            </a:extLst>
          </p:cNvPr>
          <p:cNvSpPr/>
          <p:nvPr/>
        </p:nvSpPr>
        <p:spPr>
          <a:xfrm>
            <a:off x="5137230" y="50983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05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8741516" cy="608500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>
            <a:xfrm>
              <a:off x="595684" y="1431297"/>
              <a:ext cx="6668462" cy="41824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595686" y="1261242"/>
              <a:ext cx="6668462" cy="1700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103277" y="1312204"/>
              <a:ext cx="75083" cy="68131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267231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71D461-40B1-4B1D-4C45-B89ABE8D1222}"/>
              </a:ext>
            </a:extLst>
          </p:cNvPr>
          <p:cNvGraphicFramePr>
            <a:graphicFrameLocks noGrp="1"/>
          </p:cNvGraphicFramePr>
          <p:nvPr/>
        </p:nvGraphicFramePr>
        <p:xfrm>
          <a:off x="8912162" y="630164"/>
          <a:ext cx="3194250" cy="4374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8666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835584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12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가입 순서 표시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약관 내용 안내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99167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체크박스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569291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모두동의 체크박스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092068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동의가 다 되어있으면 다음 페이지로 이동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dirty="0"/>
                        <a:t>아니면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6205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097531F-73D8-93E4-4835-BC389AF974E8}"/>
              </a:ext>
            </a:extLst>
          </p:cNvPr>
          <p:cNvSpPr txBox="1"/>
          <p:nvPr/>
        </p:nvSpPr>
        <p:spPr>
          <a:xfrm>
            <a:off x="744718" y="755303"/>
            <a:ext cx="2741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회원가입</a:t>
            </a:r>
            <a:r>
              <a:rPr lang="en-US" altLang="ko-KR" sz="1100" dirty="0"/>
              <a:t> &gt; </a:t>
            </a:r>
            <a:r>
              <a:rPr lang="ko-KR" altLang="en-US" sz="1100" dirty="0"/>
              <a:t>서비스 이용약관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E6B139-DDA6-E2FF-5E7E-81E36F7EC183}"/>
              </a:ext>
            </a:extLst>
          </p:cNvPr>
          <p:cNvSpPr/>
          <p:nvPr/>
        </p:nvSpPr>
        <p:spPr>
          <a:xfrm>
            <a:off x="463317" y="2493913"/>
            <a:ext cx="7869977" cy="135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E0B93F09-60A9-9933-20FB-494808B86D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599" y="2860217"/>
          <a:ext cx="7381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10" imgW="738000" imgH="486000" progId="Package">
                  <p:embed/>
                </p:oleObj>
              </mc:Choice>
              <mc:Fallback>
                <p:oleObj name="포장기 셸 개체" showAsIcon="1" r:id="rId10" imgW="738000" imgH="486000" progId="Package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E0B93F09-60A9-9933-20FB-494808B86D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599" y="2860217"/>
                        <a:ext cx="738188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F0E5BA83-D965-58C7-03BA-0A5D700125E1}"/>
              </a:ext>
            </a:extLst>
          </p:cNvPr>
          <p:cNvSpPr/>
          <p:nvPr/>
        </p:nvSpPr>
        <p:spPr>
          <a:xfrm>
            <a:off x="463316" y="4521744"/>
            <a:ext cx="7869977" cy="135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grpSp>
        <p:nvGrpSpPr>
          <p:cNvPr id="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87475CE-2354-8E36-450E-932C27E23EA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3314" y="6363652"/>
            <a:ext cx="774808" cy="212366"/>
            <a:chOff x="593892" y="1585163"/>
            <a:chExt cx="774808" cy="212366"/>
          </a:xfrm>
        </p:grpSpPr>
        <p:sp>
          <p:nvSpPr>
            <p:cNvPr id="7" name="Circle">
              <a:extLst>
                <a:ext uri="{FF2B5EF4-FFF2-40B4-BE49-F238E27FC236}">
                  <a16:creationId xmlns:a16="http://schemas.microsoft.com/office/drawing/2014/main" id="{D4C41B47-09C7-CBE7-ABEF-688755E7CFEF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heck" hidden="1">
              <a:extLst>
                <a:ext uri="{FF2B5EF4-FFF2-40B4-BE49-F238E27FC236}">
                  <a16:creationId xmlns:a16="http://schemas.microsoft.com/office/drawing/2014/main" id="{F3D40F21-DCB1-1ABD-1ED5-22CFAD9CCF5A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Label">
              <a:extLst>
                <a:ext uri="{FF2B5EF4-FFF2-40B4-BE49-F238E27FC236}">
                  <a16:creationId xmlns:a16="http://schemas.microsoft.com/office/drawing/2014/main" id="{3541C8F3-04CC-3E5A-E481-382ABF2C7FF4}"/>
                </a:ext>
              </a:extLst>
            </p:cNvPr>
            <p:cNvSpPr txBox="1"/>
            <p:nvPr/>
          </p:nvSpPr>
          <p:spPr>
            <a:xfrm>
              <a:off x="727242" y="1585163"/>
              <a:ext cx="64145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모두 동의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BC1B37AA-1405-BAC1-4445-91AF90745A9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63316" y="3893713"/>
            <a:ext cx="883812" cy="212366"/>
            <a:chOff x="593892" y="1585163"/>
            <a:chExt cx="883812" cy="212366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B3F6073B-BD05-77D2-25C3-A3A3381A5918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Check" hidden="1">
              <a:extLst>
                <a:ext uri="{FF2B5EF4-FFF2-40B4-BE49-F238E27FC236}">
                  <a16:creationId xmlns:a16="http://schemas.microsoft.com/office/drawing/2014/main" id="{910BA9BC-0E82-1AC6-F926-01EF917AE7E7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abel">
              <a:extLst>
                <a:ext uri="{FF2B5EF4-FFF2-40B4-BE49-F238E27FC236}">
                  <a16:creationId xmlns:a16="http://schemas.microsoft.com/office/drawing/2014/main" id="{73D7B3F8-E1E3-3744-3B3D-6DBD9BC099B1}"/>
                </a:ext>
              </a:extLst>
            </p:cNvPr>
            <p:cNvSpPr txBox="1"/>
            <p:nvPr/>
          </p:nvSpPr>
          <p:spPr>
            <a:xfrm>
              <a:off x="727242" y="1585163"/>
              <a:ext cx="75046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동의합니다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1gLBrPYKQyOEfPEkDPsyOzDr0Q7xDHSKh1j3q9UM5G7n1DfADzf+BhRQOLqo8vGfDZjj2SCsqbK6JwWDPG0eIsYX2Vsiw7o280B6JS1ogHnTVjVBzc7JohGdqisixd15MQNFmGzNZtjhwHVCt3ouxQn1Mv6iqd7UxeuWpmW8wO/rfEjS8XSE7oaPz4tlVpbvzylfZDWNsxy/IszJcp1Uiy9ZBjtTOoRoBJvIR9OsJS26dfpumrNOT/N3t7cqEJTn1cUFVFldV/XWR8+yoqRJa6t0LUzODJkKx8i0jT8aoZNb6TLvV/fHXeKax816QYbo+ij82PgdZNNEvJRSyjDjDpC7fShGF4ov1Be8R+nZ06JZVU02KT3B7RDIQDE+ifN2Yq0YtAiP/Brxjbi9+Ed9GfeVmf016hHhiWnOedGMBU/6Nyq2cB+e1dXC9bXl+urOZs8MDcyZ+erzvG3Sq3lOc6YTJ9TOpu0aspNO8rIiuSe+yoRQ5By+86bT9hGZUjxKOvEofRfqRtJc5G36i40Z9eZIrdLhjRb4NkOvzolVOySww4Q6VCfia49YFfJtRntr6VeaBORMf+EvjDfG46g3/smiKUiA0s8+6wd5Qxr5Zo2Bp3mPEcDNuMmhxrNBScfGlF5m5TpPf4/ht/Dcetzpo28A0LOOA+g/N1uKHlMrd7HHKPow37pZzZyQIau3PlRZuECmYUG5MkqftBN/cFGQc5q6HEFf+9tehoTH94gjmi+qcN9n/P3vwIsOFgQj4vSaR0QvCud9nOCwz/Gb69VmieRhoxU46vO6Wq9I3j0KUENKpgDELr5gPxpfftUWJfIv7QvKRPhmA00/8l2Ej95fAhkPtc4X+P2M0jXwhz28Prefb/DqQA0PQDzs8J8bfOXB6MA8N7yPB47MFli4oAHtHtKPx595oxSC08effLIBT/Pcoj88Yt+Yeqnf2feK72+gnv+w0ZlmS/VcjVMzEMLGnhtpZ55bjgmP5fb3ZPTjdSsfbDRusUd6s+/f2G3QEl3zH1+SObnF7JrnPSiCx4baOkvC9VauxxBZFlN2IYbkc+h5T2TwBH4w43BLnvGfPvN1MyC3eQYCuthzy6a3bLYxZOw+70FjnuyQNO85ocNBKQO7JYFvQYYbmtzw9a0IeAvCDQ7XqcWbxrwB09vnEYYj95Mvv/jmg/fC5Yp/8c4voT+bNlvS+gG7WN2gmuP5EQIZqK2tO6wy4k4OnrgTiOcDI6lXOcdQ8AAfNzkFUHV+/tlHvWj5o7tHdkBf1yXUMYQtInTuKNdhl2JgjgbZzwHdmJE2yi+SfMCzMeGiP37J/wO4/5sEixsAAA==&lt;/Code&gt;&lt;CodeSignature&gt;PkA0BeKbb6k61bj3t4f1QSFayBUYgLPJscplsSWXSWETP9K+Qt+F64ckorPLd8+B5pUuOYUZt8sQCDzu9gBcKz39fQgV91hIt0oqFteS++UWEeHO1gycpKFFsJxcozm1FW5bSWpVeWg5EUj1A5nN8+y/N933tD4tJfkwKnd/wZ0pZ+OtKJ/hckodGR615t61VVRT4Y5s1n0MIa+55nxOosCBp6NOzORIp/azJKDPnIhk7JaEEhrmq1HM9ZcaH9udWluVSnR/A465IQeaosM5OvWqArccy/R8wGhgPdegn2Wx1JQV83Cjcp448iN6gnzRNlTFmBKLTBUHfR1hZGDSDw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1A76B1A-D0B1-F65D-F51B-4C05857AFA0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66354" y="5989679"/>
            <a:ext cx="883812" cy="212366"/>
            <a:chOff x="593892" y="1585163"/>
            <a:chExt cx="883812" cy="212366"/>
          </a:xfrm>
        </p:grpSpPr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4584F8B8-10B9-8E58-ED67-A91B9AB8E2CA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heck" hidden="1">
              <a:extLst>
                <a:ext uri="{FF2B5EF4-FFF2-40B4-BE49-F238E27FC236}">
                  <a16:creationId xmlns:a16="http://schemas.microsoft.com/office/drawing/2014/main" id="{7290726A-9E26-0475-58D1-26B31C0EBDCB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>
              <a:extLst>
                <a:ext uri="{FF2B5EF4-FFF2-40B4-BE49-F238E27FC236}">
                  <a16:creationId xmlns:a16="http://schemas.microsoft.com/office/drawing/2014/main" id="{6E558608-68D1-0AEA-E355-BAA87C8AFA42}"/>
                </a:ext>
              </a:extLst>
            </p:cNvPr>
            <p:cNvSpPr txBox="1"/>
            <p:nvPr/>
          </p:nvSpPr>
          <p:spPr>
            <a:xfrm>
              <a:off x="727242" y="1585163"/>
              <a:ext cx="750462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동의합니다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Label">
            <a:extLst>
              <a:ext uri="{FF2B5EF4-FFF2-40B4-BE49-F238E27FC236}">
                <a16:creationId xmlns:a16="http://schemas.microsoft.com/office/drawing/2014/main" id="{3D1C0CE5-5904-1064-88D0-7E7EE94D465E}"/>
              </a:ext>
            </a:extLst>
          </p:cNvPr>
          <p:cNvSpPr txBox="1"/>
          <p:nvPr/>
        </p:nvSpPr>
        <p:spPr>
          <a:xfrm>
            <a:off x="463314" y="2173259"/>
            <a:ext cx="3707166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개인정보 수집 및 이용 동의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필수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bel">
            <a:extLst>
              <a:ext uri="{FF2B5EF4-FFF2-40B4-BE49-F238E27FC236}">
                <a16:creationId xmlns:a16="http://schemas.microsoft.com/office/drawing/2014/main" id="{247C0829-509B-F3D3-6282-8B1B55E5DEC3}"/>
              </a:ext>
            </a:extLst>
          </p:cNvPr>
          <p:cNvSpPr txBox="1"/>
          <p:nvPr/>
        </p:nvSpPr>
        <p:spPr>
          <a:xfrm>
            <a:off x="463314" y="4206368"/>
            <a:ext cx="3707166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금지 행위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필수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9AB6C48F-5C52-2643-F6A6-20965720BBD3}"/>
              </a:ext>
            </a:extLst>
          </p:cNvPr>
          <p:cNvSpPr>
            <a:spLocks/>
          </p:cNvSpPr>
          <p:nvPr/>
        </p:nvSpPr>
        <p:spPr bwMode="auto">
          <a:xfrm>
            <a:off x="4127712" y="6323232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Label">
            <a:extLst>
              <a:ext uri="{FF2B5EF4-FFF2-40B4-BE49-F238E27FC236}">
                <a16:creationId xmlns:a16="http://schemas.microsoft.com/office/drawing/2014/main" id="{F41F8F06-D293-FE08-A5EA-22A438AAF31E}"/>
              </a:ext>
            </a:extLst>
          </p:cNvPr>
          <p:cNvSpPr txBox="1"/>
          <p:nvPr/>
        </p:nvSpPr>
        <p:spPr>
          <a:xfrm>
            <a:off x="1591108" y="1838273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EEA3AE6-8411-E774-9BED-5E218F2EF21D}"/>
              </a:ext>
            </a:extLst>
          </p:cNvPr>
          <p:cNvSpPr/>
          <p:nvPr/>
        </p:nvSpPr>
        <p:spPr>
          <a:xfrm>
            <a:off x="1412532" y="1713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3CF79C6-E851-82A0-1BF7-AD29DAADE2DE}"/>
              </a:ext>
            </a:extLst>
          </p:cNvPr>
          <p:cNvSpPr/>
          <p:nvPr/>
        </p:nvSpPr>
        <p:spPr>
          <a:xfrm>
            <a:off x="262776" y="23541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509BDFE-1043-2712-2C18-1CAC1C471EA0}"/>
              </a:ext>
            </a:extLst>
          </p:cNvPr>
          <p:cNvSpPr/>
          <p:nvPr/>
        </p:nvSpPr>
        <p:spPr>
          <a:xfrm>
            <a:off x="132723" y="38829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824C8D3-9931-B361-2B47-740C18268322}"/>
              </a:ext>
            </a:extLst>
          </p:cNvPr>
          <p:cNvSpPr/>
          <p:nvPr/>
        </p:nvSpPr>
        <p:spPr>
          <a:xfrm>
            <a:off x="132723" y="633248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F386435-E971-ED7A-2810-5C8C1834648C}"/>
              </a:ext>
            </a:extLst>
          </p:cNvPr>
          <p:cNvSpPr/>
          <p:nvPr/>
        </p:nvSpPr>
        <p:spPr>
          <a:xfrm>
            <a:off x="4214488" y="604560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93F620C-541F-4937-D084-1AD96E73E5BC}"/>
              </a:ext>
            </a:extLst>
          </p:cNvPr>
          <p:cNvSpPr/>
          <p:nvPr/>
        </p:nvSpPr>
        <p:spPr>
          <a:xfrm>
            <a:off x="9211285" y="5443232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이용 약관의 동의가 </a:t>
            </a:r>
            <a:endParaRPr lang="en-US" altLang="ko-KR" sz="1400" dirty="0"/>
          </a:p>
          <a:p>
            <a:pPr algn="ctr"/>
            <a:r>
              <a:rPr lang="ko-KR" altLang="en-US" sz="1400" dirty="0"/>
              <a:t>필요합니다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EAF43E98-DA5D-6B78-C0C8-078F52828E52}"/>
              </a:ext>
            </a:extLst>
          </p:cNvPr>
          <p:cNvSpPr>
            <a:spLocks/>
          </p:cNvSpPr>
          <p:nvPr/>
        </p:nvSpPr>
        <p:spPr bwMode="auto">
          <a:xfrm>
            <a:off x="10188013" y="624211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8BB76FC-FBE4-8264-F2CE-1B30098E8069}"/>
              </a:ext>
            </a:extLst>
          </p:cNvPr>
          <p:cNvSpPr/>
          <p:nvPr/>
        </p:nvSpPr>
        <p:spPr>
          <a:xfrm>
            <a:off x="9122795" y="5443232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3" name="Label">
            <a:extLst>
              <a:ext uri="{FF2B5EF4-FFF2-40B4-BE49-F238E27FC236}">
                <a16:creationId xmlns:a16="http://schemas.microsoft.com/office/drawing/2014/main" id="{02664D2B-EFE4-5720-2579-1A215A39FCA1}"/>
              </a:ext>
            </a:extLst>
          </p:cNvPr>
          <p:cNvSpPr txBox="1"/>
          <p:nvPr/>
        </p:nvSpPr>
        <p:spPr>
          <a:xfrm>
            <a:off x="2983364" y="1122965"/>
            <a:ext cx="2829880" cy="1181862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</a:p>
        </p:txBody>
      </p:sp>
    </p:spTree>
    <p:extLst>
      <p:ext uri="{BB962C8B-B14F-4D97-AF65-F5344CB8AC3E}">
        <p14:creationId xmlns:p14="http://schemas.microsoft.com/office/powerpoint/2010/main" val="30436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36238"/>
              </p:ext>
            </p:extLst>
          </p:nvPr>
        </p:nvGraphicFramePr>
        <p:xfrm>
          <a:off x="8432238" y="127492"/>
          <a:ext cx="3627129" cy="400192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09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21703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141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no</a:t>
                      </a:r>
                      <a:endParaRPr lang="ko-KR" altLang="en-US" sz="900" dirty="0"/>
                    </a:p>
                  </a:txBody>
                  <a:tcPr marL="83127" marR="83127"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description</a:t>
                      </a:r>
                      <a:endParaRPr lang="ko-KR" altLang="en-US" sz="900" dirty="0"/>
                    </a:p>
                  </a:txBody>
                  <a:tcPr marL="83127" marR="83127" marT="37785" marB="37785"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65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사용자 이름</a:t>
                      </a:r>
                      <a:endParaRPr lang="en-US" altLang="ko-KR" sz="900" dirty="0"/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629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이메일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en-US" altLang="ko-KR" sz="900" dirty="0"/>
                        <a:t> -</a:t>
                      </a:r>
                      <a:r>
                        <a:rPr lang="ko-KR" altLang="en-US" sz="900" dirty="0"/>
                        <a:t> 본인확인 버튼 누르면 입력된 메일로 확인 메일 전송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전송 확인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– A</a:t>
                      </a:r>
                    </a:p>
                    <a:p>
                      <a:pPr latinLnBrk="1"/>
                      <a:r>
                        <a:rPr lang="en-US" altLang="ko-KR" sz="900" u="none" dirty="0"/>
                        <a:t> - </a:t>
                      </a:r>
                      <a:r>
                        <a:rPr lang="ko-KR" altLang="en-US" sz="900" u="none" dirty="0"/>
                        <a:t>이메일 형식이 아니면 </a:t>
                      </a:r>
                      <a:r>
                        <a:rPr lang="ko-KR" altLang="en-US" sz="900" u="none" dirty="0" err="1"/>
                        <a:t>알림창</a:t>
                      </a:r>
                      <a:r>
                        <a:rPr lang="ko-KR" altLang="en-US" sz="900" u="none" dirty="0"/>
                        <a:t> </a:t>
                      </a:r>
                      <a:r>
                        <a:rPr lang="en-US" altLang="ko-KR" sz="900" u="none" dirty="0"/>
                        <a:t>- a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4003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비밀번호 </a:t>
                      </a:r>
                      <a:r>
                        <a:rPr lang="en-US" altLang="ko-KR" sz="900" dirty="0"/>
                        <a:t>/ </a:t>
                      </a:r>
                      <a:r>
                        <a:rPr lang="ko-KR" altLang="en-US" sz="900" dirty="0"/>
                        <a:t>비밀번호 확인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영어</a:t>
                      </a:r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숫자 </a:t>
                      </a:r>
                      <a:r>
                        <a:rPr lang="en-US" altLang="ko-KR" sz="900" dirty="0"/>
                        <a:t>6</a:t>
                      </a:r>
                      <a:r>
                        <a:rPr lang="ko-KR" altLang="en-US" sz="900" dirty="0"/>
                        <a:t>자리 이상</a:t>
                      </a:r>
                      <a:endParaRPr lang="en-US" altLang="ko-KR" sz="900" dirty="0"/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999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휴대폰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중복확인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 - </a:t>
                      </a:r>
                      <a:r>
                        <a:rPr lang="ko-KR" altLang="en-US" sz="900" dirty="0"/>
                        <a:t>이미 가입된 휴대폰 번호면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–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B, </a:t>
                      </a:r>
                      <a:r>
                        <a:rPr lang="ko-KR" altLang="en-US" sz="900" dirty="0"/>
                        <a:t>아니면 확인완료로 변경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확인된 상태에서 휴대폰 번호 바뀌면 다시 중복확인 버튼으로 바뀜</a:t>
                      </a:r>
                      <a:endParaRPr lang="en-US" altLang="ko-KR" sz="900" dirty="0"/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608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닉네임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/>
                        <a:t>중복 확인</a:t>
                      </a:r>
                      <a:endParaRPr lang="en-US" altLang="ko-KR" sz="9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dirty="0"/>
                        <a:t>이미 가입된 닉네임이라면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 -G, </a:t>
                      </a:r>
                      <a:r>
                        <a:rPr lang="ko-KR" altLang="en-US" sz="900" dirty="0"/>
                        <a:t>조건에 맞지 않는다면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– g , </a:t>
                      </a:r>
                      <a:r>
                        <a:rPr lang="ko-KR" altLang="en-US" sz="900" dirty="0"/>
                        <a:t>중복확인이 </a:t>
                      </a:r>
                      <a:r>
                        <a:rPr lang="ko-KR" altLang="en-US" sz="900" dirty="0" err="1"/>
                        <a:t>되지않았으면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H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335336510"/>
                  </a:ext>
                </a:extLst>
              </a:tr>
              <a:tr h="768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6</a:t>
                      </a:r>
                      <a:endParaRPr lang="ko-KR" altLang="en-US" sz="900" dirty="0"/>
                    </a:p>
                  </a:txBody>
                  <a:tcPr marL="83127" marR="83127" marT="37785" marB="3778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회원가입 버튼</a:t>
                      </a:r>
                      <a:endParaRPr lang="en-US" altLang="ko-KR" sz="900" dirty="0"/>
                    </a:p>
                    <a:p>
                      <a:pPr latinLnBrk="1"/>
                      <a:r>
                        <a:rPr lang="ko-KR" altLang="en-US" sz="900" dirty="0"/>
                        <a:t>이름 입력이 안됐으면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- C</a:t>
                      </a:r>
                    </a:p>
                    <a:p>
                      <a:pPr latinLnBrk="1"/>
                      <a:r>
                        <a:rPr lang="ko-KR" altLang="en-US" sz="900" dirty="0"/>
                        <a:t>비밀번호 조건이 맞지 않으면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– D</a:t>
                      </a:r>
                    </a:p>
                    <a:p>
                      <a:pPr latinLnBrk="1"/>
                      <a:r>
                        <a:rPr lang="ko-KR" altLang="en-US" sz="900" dirty="0"/>
                        <a:t>이메일 본인 확인이 안됐으면 </a:t>
                      </a:r>
                      <a:r>
                        <a:rPr lang="ko-KR" altLang="en-US" sz="900" dirty="0" err="1"/>
                        <a:t>알림창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– E</a:t>
                      </a:r>
                    </a:p>
                    <a:p>
                      <a:pPr latinLnBrk="1"/>
                      <a:r>
                        <a:rPr lang="ko-KR" altLang="en-US" sz="900" dirty="0"/>
                        <a:t>휴대폰 중복확인이 안됐으면 </a:t>
                      </a:r>
                      <a:r>
                        <a:rPr lang="en-US" altLang="ko-KR" sz="900" dirty="0"/>
                        <a:t>– F</a:t>
                      </a:r>
                    </a:p>
                  </a:txBody>
                  <a:tcPr marL="83127" marR="83127" marT="37785" marB="37785" anchor="ctr"/>
                </a:tc>
                <a:extLst>
                  <a:ext uri="{0D108BD9-81ED-4DB2-BD59-A6C34878D82A}">
                    <a16:rowId xmlns:a16="http://schemas.microsoft.com/office/drawing/2014/main" val="15951880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773051" y="226383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Label">
            <a:extLst>
              <a:ext uri="{FF2B5EF4-FFF2-40B4-BE49-F238E27FC236}">
                <a16:creationId xmlns:a16="http://schemas.microsoft.com/office/drawing/2014/main" id="{B3E0BFCC-1D0E-A5EA-2D27-622CE7AA570B}"/>
              </a:ext>
            </a:extLst>
          </p:cNvPr>
          <p:cNvSpPr txBox="1"/>
          <p:nvPr/>
        </p:nvSpPr>
        <p:spPr>
          <a:xfrm>
            <a:off x="2885130" y="1133117"/>
            <a:ext cx="2947499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12358"/>
              </p:ext>
            </p:extLst>
          </p:nvPr>
        </p:nvGraphicFramePr>
        <p:xfrm>
          <a:off x="2046695" y="2109085"/>
          <a:ext cx="4321272" cy="2973552"/>
        </p:xfrm>
        <a:graphic>
          <a:graphicData uri="http://schemas.openxmlformats.org/drawingml/2006/table">
            <a:tbl>
              <a:tblPr firstRow="1" bandRow="1"/>
              <a:tblGrid>
                <a:gridCol w="1425501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2895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이메일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9186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비밀번호 확인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5549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96872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닉네임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50782"/>
                  </a:ext>
                </a:extLst>
              </a:tr>
            </a:tbl>
          </a:graphicData>
        </a:graphic>
      </p:graphicFrame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회원가입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 Box">
            <a:extLst>
              <a:ext uri="{FF2B5EF4-FFF2-40B4-BE49-F238E27FC236}">
                <a16:creationId xmlns:a16="http://schemas.microsoft.com/office/drawing/2014/main" id="{934C372F-1839-A0E3-BCE7-04C4C9F60AC7}"/>
              </a:ext>
            </a:extLst>
          </p:cNvPr>
          <p:cNvSpPr/>
          <p:nvPr/>
        </p:nvSpPr>
        <p:spPr>
          <a:xfrm>
            <a:off x="3840560" y="274434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19" name="Text Box">
            <a:extLst>
              <a:ext uri="{FF2B5EF4-FFF2-40B4-BE49-F238E27FC236}">
                <a16:creationId xmlns:a16="http://schemas.microsoft.com/office/drawing/2014/main" id="{E8D7303E-DB3B-FC7B-3734-A7BE21B64F62}"/>
              </a:ext>
            </a:extLst>
          </p:cNvPr>
          <p:cNvSpPr/>
          <p:nvPr/>
        </p:nvSpPr>
        <p:spPr>
          <a:xfrm>
            <a:off x="3845057" y="323000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773051" y="273543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840560" y="2263833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5" name="Text Box">
            <a:extLst>
              <a:ext uri="{FF2B5EF4-FFF2-40B4-BE49-F238E27FC236}">
                <a16:creationId xmlns:a16="http://schemas.microsoft.com/office/drawing/2014/main" id="{A57AAE80-B75B-0ECC-0FBA-77CA39A7488C}"/>
              </a:ext>
            </a:extLst>
          </p:cNvPr>
          <p:cNvSpPr/>
          <p:nvPr/>
        </p:nvSpPr>
        <p:spPr>
          <a:xfrm>
            <a:off x="3845057" y="3726535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B4674724-23D0-9FDD-B801-23D589B02C39}"/>
              </a:ext>
            </a:extLst>
          </p:cNvPr>
          <p:cNvSpPr/>
          <p:nvPr/>
        </p:nvSpPr>
        <p:spPr>
          <a:xfrm>
            <a:off x="3836365" y="422185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9A7163E9-3614-3931-062A-C77D72199CCD}"/>
              </a:ext>
            </a:extLst>
          </p:cNvPr>
          <p:cNvSpPr>
            <a:spLocks/>
          </p:cNvSpPr>
          <p:nvPr/>
        </p:nvSpPr>
        <p:spPr bwMode="auto">
          <a:xfrm>
            <a:off x="5621840" y="2740500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본인확인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021DCD15-585A-6FC7-91A7-3D086F922BC4}"/>
              </a:ext>
            </a:extLst>
          </p:cNvPr>
          <p:cNvSpPr>
            <a:spLocks/>
          </p:cNvSpPr>
          <p:nvPr/>
        </p:nvSpPr>
        <p:spPr bwMode="auto">
          <a:xfrm>
            <a:off x="5621840" y="422094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0015738-9DA9-9602-6A67-5EB6D725359A}"/>
              </a:ext>
            </a:extLst>
          </p:cNvPr>
          <p:cNvSpPr/>
          <p:nvPr/>
        </p:nvSpPr>
        <p:spPr>
          <a:xfrm>
            <a:off x="1773051" y="349092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2CC08B3-4D80-D29F-7A37-A4D971120324}"/>
              </a:ext>
            </a:extLst>
          </p:cNvPr>
          <p:cNvSpPr/>
          <p:nvPr/>
        </p:nvSpPr>
        <p:spPr>
          <a:xfrm>
            <a:off x="1773051" y="42209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5295CC-44CB-4BDA-AC82-965113C7D129}"/>
              </a:ext>
            </a:extLst>
          </p:cNvPr>
          <p:cNvSpPr/>
          <p:nvPr/>
        </p:nvSpPr>
        <p:spPr>
          <a:xfrm>
            <a:off x="1772029" y="476638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32D7B-7CE1-E651-F35E-016EA78E43FA}"/>
              </a:ext>
            </a:extLst>
          </p:cNvPr>
          <p:cNvSpPr txBox="1"/>
          <p:nvPr/>
        </p:nvSpPr>
        <p:spPr>
          <a:xfrm>
            <a:off x="744717" y="755303"/>
            <a:ext cx="4307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회원가입 </a:t>
            </a:r>
            <a:r>
              <a:rPr lang="en-US" altLang="ko-KR" sz="1100" dirty="0"/>
              <a:t>&gt; </a:t>
            </a:r>
            <a:r>
              <a:rPr lang="ko-KR" altLang="en-US" sz="1100" dirty="0"/>
              <a:t>가입 정보 입력 및 인증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06CFC-26E1-5A53-2832-2427868F1FB3}"/>
              </a:ext>
            </a:extLst>
          </p:cNvPr>
          <p:cNvSpPr/>
          <p:nvPr/>
        </p:nvSpPr>
        <p:spPr>
          <a:xfrm>
            <a:off x="3974" y="5670897"/>
            <a:ext cx="1789200" cy="820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/>
              <a:t>이메일이 전송되었습니다</a:t>
            </a:r>
            <a:r>
              <a:rPr lang="en-US" altLang="ko-KR" sz="1200" spc="-150" dirty="0"/>
              <a:t>.</a:t>
            </a:r>
            <a:endParaRPr lang="ko-KR" altLang="en-US" sz="1200" spc="-150" dirty="0"/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DB8CE6E-9895-D4D3-8ED1-18755D0F585D}"/>
              </a:ext>
            </a:extLst>
          </p:cNvPr>
          <p:cNvSpPr>
            <a:spLocks/>
          </p:cNvSpPr>
          <p:nvPr/>
        </p:nvSpPr>
        <p:spPr bwMode="auto">
          <a:xfrm>
            <a:off x="669011" y="6302235"/>
            <a:ext cx="353350" cy="19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968146-38E0-D469-71A4-265E98BEB756}"/>
              </a:ext>
            </a:extLst>
          </p:cNvPr>
          <p:cNvSpPr/>
          <p:nvPr/>
        </p:nvSpPr>
        <p:spPr>
          <a:xfrm>
            <a:off x="-84516" y="567089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708EE0-C649-DA51-048B-C75D29F8C030}"/>
              </a:ext>
            </a:extLst>
          </p:cNvPr>
          <p:cNvSpPr/>
          <p:nvPr/>
        </p:nvSpPr>
        <p:spPr>
          <a:xfrm>
            <a:off x="1944900" y="5765734"/>
            <a:ext cx="1788888" cy="90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이미 존재하는 </a:t>
            </a:r>
            <a:endParaRPr lang="en-US" altLang="ko-KR" sz="1400" dirty="0"/>
          </a:p>
          <a:p>
            <a:pPr algn="ctr"/>
            <a:r>
              <a:rPr lang="ko-KR" altLang="en-US" sz="1400" dirty="0"/>
              <a:t>휴대폰 번호입니다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2" name="Button">
            <a:extLst>
              <a:ext uri="{FF2B5EF4-FFF2-40B4-BE49-F238E27FC236}">
                <a16:creationId xmlns:a16="http://schemas.microsoft.com/office/drawing/2014/main" id="{990BCD7F-697F-4ECC-A3AC-AE13E497E66F}"/>
              </a:ext>
            </a:extLst>
          </p:cNvPr>
          <p:cNvSpPr>
            <a:spLocks/>
          </p:cNvSpPr>
          <p:nvPr/>
        </p:nvSpPr>
        <p:spPr bwMode="auto">
          <a:xfrm>
            <a:off x="2662668" y="6490774"/>
            <a:ext cx="353350" cy="19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0B76CE-0889-83E7-C23C-6EF776485A99}"/>
              </a:ext>
            </a:extLst>
          </p:cNvPr>
          <p:cNvSpPr/>
          <p:nvPr/>
        </p:nvSpPr>
        <p:spPr>
          <a:xfrm>
            <a:off x="5745104" y="5840176"/>
            <a:ext cx="1967777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 조건에 맞춰</a:t>
            </a:r>
            <a:endParaRPr lang="en-US" altLang="ko-KR" sz="1200" dirty="0"/>
          </a:p>
          <a:p>
            <a:pPr algn="ctr"/>
            <a:r>
              <a:rPr lang="ko-KR" altLang="en-US" sz="1200" dirty="0"/>
              <a:t>일치하도록 입력해주세요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B5273029-4EAC-588D-F905-F09D64670934}"/>
              </a:ext>
            </a:extLst>
          </p:cNvPr>
          <p:cNvSpPr>
            <a:spLocks/>
          </p:cNvSpPr>
          <p:nvPr/>
        </p:nvSpPr>
        <p:spPr bwMode="auto">
          <a:xfrm>
            <a:off x="6552316" y="6522579"/>
            <a:ext cx="353350" cy="19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E40889A-218E-0F61-F6C8-C387A6DDAD7B}"/>
              </a:ext>
            </a:extLst>
          </p:cNvPr>
          <p:cNvSpPr/>
          <p:nvPr/>
        </p:nvSpPr>
        <p:spPr>
          <a:xfrm>
            <a:off x="1896031" y="5692900"/>
            <a:ext cx="190834" cy="1932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D7E0F62-29AD-7B90-ACB9-E365A0F72ED5}"/>
              </a:ext>
            </a:extLst>
          </p:cNvPr>
          <p:cNvSpPr/>
          <p:nvPr/>
        </p:nvSpPr>
        <p:spPr>
          <a:xfrm>
            <a:off x="5668007" y="5774001"/>
            <a:ext cx="209917" cy="17569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FED7EE-E881-87FB-1C80-FF76C77ED3F3}"/>
              </a:ext>
            </a:extLst>
          </p:cNvPr>
          <p:cNvSpPr txBox="1"/>
          <p:nvPr/>
        </p:nvSpPr>
        <p:spPr>
          <a:xfrm>
            <a:off x="76247" y="1088158"/>
            <a:ext cx="2294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highlight>
                  <a:srgbClr val="FFFF00"/>
                </a:highlight>
              </a:rPr>
              <a:t>모든 입력란 유효성검사 필요</a:t>
            </a:r>
          </a:p>
        </p:txBody>
      </p:sp>
      <p:sp>
        <p:nvSpPr>
          <p:cNvPr id="14" name="Label">
            <a:extLst>
              <a:ext uri="{FF2B5EF4-FFF2-40B4-BE49-F238E27FC236}">
                <a16:creationId xmlns:a16="http://schemas.microsoft.com/office/drawing/2014/main" id="{CF21BC9D-43AF-1D50-A18C-3C7C364D4B5C}"/>
              </a:ext>
            </a:extLst>
          </p:cNvPr>
          <p:cNvSpPr txBox="1"/>
          <p:nvPr/>
        </p:nvSpPr>
        <p:spPr>
          <a:xfrm>
            <a:off x="1339752" y="1794064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79E3E2-B6F7-2486-90A5-A7D95FAF7BB2}"/>
              </a:ext>
            </a:extLst>
          </p:cNvPr>
          <p:cNvSpPr/>
          <p:nvPr/>
        </p:nvSpPr>
        <p:spPr>
          <a:xfrm>
            <a:off x="8191318" y="4313270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이메일 인증을</a:t>
            </a:r>
            <a:endParaRPr lang="en-US" altLang="ko-KR" sz="1400" dirty="0"/>
          </a:p>
          <a:p>
            <a:pPr algn="ctr"/>
            <a:r>
              <a:rPr lang="ko-KR" altLang="en-US" sz="1400" dirty="0"/>
              <a:t> 확인해주세요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C36AEEB5-C863-D2A4-6079-686CC99E3B9F}"/>
              </a:ext>
            </a:extLst>
          </p:cNvPr>
          <p:cNvSpPr>
            <a:spLocks/>
          </p:cNvSpPr>
          <p:nvPr/>
        </p:nvSpPr>
        <p:spPr bwMode="auto">
          <a:xfrm>
            <a:off x="8925148" y="5015993"/>
            <a:ext cx="321227" cy="19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5821B64-8D66-5C57-DC8A-63FD89F96F13}"/>
              </a:ext>
            </a:extLst>
          </p:cNvPr>
          <p:cNvSpPr/>
          <p:nvPr/>
        </p:nvSpPr>
        <p:spPr>
          <a:xfrm>
            <a:off x="8074958" y="4238310"/>
            <a:ext cx="190834" cy="1932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5BEF54-8723-69A2-1763-22DA5AFDDDAD}"/>
              </a:ext>
            </a:extLst>
          </p:cNvPr>
          <p:cNvSpPr/>
          <p:nvPr/>
        </p:nvSpPr>
        <p:spPr>
          <a:xfrm>
            <a:off x="10162045" y="4292534"/>
            <a:ext cx="1967777" cy="903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휴대폰 번호 중복</a:t>
            </a:r>
            <a:endParaRPr lang="en-US" altLang="ko-KR" sz="1400" dirty="0"/>
          </a:p>
          <a:p>
            <a:pPr algn="ctr"/>
            <a:r>
              <a:rPr lang="ko-KR" altLang="en-US" sz="1400" dirty="0"/>
              <a:t>확인해주세요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B3538681-3F7E-B501-E376-E695BD7569EE}"/>
              </a:ext>
            </a:extLst>
          </p:cNvPr>
          <p:cNvSpPr>
            <a:spLocks/>
          </p:cNvSpPr>
          <p:nvPr/>
        </p:nvSpPr>
        <p:spPr bwMode="auto">
          <a:xfrm>
            <a:off x="10969257" y="5005993"/>
            <a:ext cx="353350" cy="21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9FC6CD-A5BD-A9A4-466D-2D901770C4DC}"/>
              </a:ext>
            </a:extLst>
          </p:cNvPr>
          <p:cNvSpPr/>
          <p:nvPr/>
        </p:nvSpPr>
        <p:spPr>
          <a:xfrm>
            <a:off x="10074788" y="4228150"/>
            <a:ext cx="209917" cy="1932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C326C3-C717-D915-9140-5C67FB3F27EF}"/>
              </a:ext>
            </a:extLst>
          </p:cNvPr>
          <p:cNvSpPr/>
          <p:nvPr/>
        </p:nvSpPr>
        <p:spPr>
          <a:xfrm>
            <a:off x="3845057" y="5824172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이름을 </a:t>
            </a:r>
            <a:endParaRPr lang="en-US" altLang="ko-KR" sz="1400" dirty="0"/>
          </a:p>
          <a:p>
            <a:pPr algn="ctr"/>
            <a:r>
              <a:rPr lang="ko-KR" altLang="en-US" sz="1400" dirty="0"/>
              <a:t>입력해주세요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9F9839DA-39EC-9F31-B2A8-45A36DF66407}"/>
              </a:ext>
            </a:extLst>
          </p:cNvPr>
          <p:cNvSpPr>
            <a:spLocks/>
          </p:cNvSpPr>
          <p:nvPr/>
        </p:nvSpPr>
        <p:spPr bwMode="auto">
          <a:xfrm>
            <a:off x="4546991" y="6442098"/>
            <a:ext cx="427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DEE5D8E-C6B3-96E1-24D5-342468B436CB}"/>
              </a:ext>
            </a:extLst>
          </p:cNvPr>
          <p:cNvSpPr/>
          <p:nvPr/>
        </p:nvSpPr>
        <p:spPr>
          <a:xfrm>
            <a:off x="3737521" y="5729748"/>
            <a:ext cx="254000" cy="257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4BEECE92-06BC-ED06-2496-666AC5F1B211}"/>
              </a:ext>
            </a:extLst>
          </p:cNvPr>
          <p:cNvSpPr/>
          <p:nvPr/>
        </p:nvSpPr>
        <p:spPr>
          <a:xfrm>
            <a:off x="3836365" y="4711541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6DBA4CE4-E009-88F5-0DC0-25BA9EE103A7}"/>
              </a:ext>
            </a:extLst>
          </p:cNvPr>
          <p:cNvSpPr>
            <a:spLocks/>
          </p:cNvSpPr>
          <p:nvPr/>
        </p:nvSpPr>
        <p:spPr bwMode="auto">
          <a:xfrm>
            <a:off x="5621840" y="4710638"/>
            <a:ext cx="652582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0415055-DB39-CBD9-0E22-EE71FE63A906}"/>
              </a:ext>
            </a:extLst>
          </p:cNvPr>
          <p:cNvSpPr/>
          <p:nvPr/>
        </p:nvSpPr>
        <p:spPr>
          <a:xfrm>
            <a:off x="3317300" y="53440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676B41-D7F0-D41F-A0BF-8403C043BAB9}"/>
              </a:ext>
            </a:extLst>
          </p:cNvPr>
          <p:cNvSpPr/>
          <p:nvPr/>
        </p:nvSpPr>
        <p:spPr>
          <a:xfrm>
            <a:off x="8208623" y="5282087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/>
              <a:t>닉네임은 </a:t>
            </a:r>
            <a:r>
              <a:rPr lang="ko-KR" altLang="en-US" sz="1100" spc="-150" dirty="0" err="1"/>
              <a:t>두글자</a:t>
            </a:r>
            <a:r>
              <a:rPr lang="ko-KR" altLang="en-US" sz="1100" spc="-150" dirty="0"/>
              <a:t> 이상</a:t>
            </a:r>
            <a:r>
              <a:rPr lang="en-US" altLang="ko-KR" sz="1100" spc="-150" dirty="0"/>
              <a:t>, </a:t>
            </a:r>
            <a:r>
              <a:rPr lang="ko-KR" altLang="en-US" sz="1100" spc="-150" dirty="0"/>
              <a:t>특수문자 제외하여 입력해주세요</a:t>
            </a: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C2C3E110-E15D-FD3C-B895-27147AFCBAD1}"/>
              </a:ext>
            </a:extLst>
          </p:cNvPr>
          <p:cNvSpPr>
            <a:spLocks/>
          </p:cNvSpPr>
          <p:nvPr/>
        </p:nvSpPr>
        <p:spPr bwMode="auto">
          <a:xfrm>
            <a:off x="8910557" y="5900013"/>
            <a:ext cx="427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A05EDA3-4D51-5592-1640-4EA25DF09D8C}"/>
              </a:ext>
            </a:extLst>
          </p:cNvPr>
          <p:cNvSpPr/>
          <p:nvPr/>
        </p:nvSpPr>
        <p:spPr>
          <a:xfrm>
            <a:off x="8101087" y="5187663"/>
            <a:ext cx="254000" cy="257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9F874E4-85E0-D699-CDD2-0792838B9618}"/>
              </a:ext>
            </a:extLst>
          </p:cNvPr>
          <p:cNvSpPr/>
          <p:nvPr/>
        </p:nvSpPr>
        <p:spPr>
          <a:xfrm>
            <a:off x="1807" y="4579284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spc="-150" dirty="0"/>
              <a:t>올바른 이메일 형식이 아닙니다</a:t>
            </a: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EF91278D-B671-DB69-98AD-F2161FB7DB86}"/>
              </a:ext>
            </a:extLst>
          </p:cNvPr>
          <p:cNvSpPr>
            <a:spLocks/>
          </p:cNvSpPr>
          <p:nvPr/>
        </p:nvSpPr>
        <p:spPr bwMode="auto">
          <a:xfrm>
            <a:off x="684281" y="5199356"/>
            <a:ext cx="353350" cy="199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957AF6F-6D9F-4789-5E06-D766FAC0D379}"/>
              </a:ext>
            </a:extLst>
          </p:cNvPr>
          <p:cNvSpPr/>
          <p:nvPr/>
        </p:nvSpPr>
        <p:spPr>
          <a:xfrm>
            <a:off x="-105729" y="4484860"/>
            <a:ext cx="254000" cy="257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60CD6B6-74CC-4E4E-923A-42D776C8728F}"/>
              </a:ext>
            </a:extLst>
          </p:cNvPr>
          <p:cNvSpPr/>
          <p:nvPr/>
        </p:nvSpPr>
        <p:spPr>
          <a:xfrm>
            <a:off x="10230463" y="5495447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spc="-150" dirty="0"/>
              <a:t>닉네임 중복 확인 을 해주세요</a:t>
            </a: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784804A7-78FC-E0C1-82C7-4AD455E9DF07}"/>
              </a:ext>
            </a:extLst>
          </p:cNvPr>
          <p:cNvSpPr>
            <a:spLocks/>
          </p:cNvSpPr>
          <p:nvPr/>
        </p:nvSpPr>
        <p:spPr bwMode="auto">
          <a:xfrm>
            <a:off x="10932397" y="6113373"/>
            <a:ext cx="427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6C87CCD-EA9E-A985-52C4-2CC600E8412A}"/>
              </a:ext>
            </a:extLst>
          </p:cNvPr>
          <p:cNvSpPr/>
          <p:nvPr/>
        </p:nvSpPr>
        <p:spPr>
          <a:xfrm>
            <a:off x="10122927" y="5401023"/>
            <a:ext cx="254000" cy="257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6B24ACD-25F5-F382-329F-9130A35E7745}"/>
              </a:ext>
            </a:extLst>
          </p:cNvPr>
          <p:cNvSpPr/>
          <p:nvPr/>
        </p:nvSpPr>
        <p:spPr>
          <a:xfrm>
            <a:off x="8167983" y="6125367"/>
            <a:ext cx="1788888" cy="821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 존재하는 닉네임 입니다</a:t>
            </a: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712A2769-ED07-1F2C-0D45-31091704CF9F}"/>
              </a:ext>
            </a:extLst>
          </p:cNvPr>
          <p:cNvSpPr>
            <a:spLocks/>
          </p:cNvSpPr>
          <p:nvPr/>
        </p:nvSpPr>
        <p:spPr bwMode="auto">
          <a:xfrm>
            <a:off x="8869917" y="6743293"/>
            <a:ext cx="42755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55E6F21B-E565-5169-88CC-7C39F2447A60}"/>
              </a:ext>
            </a:extLst>
          </p:cNvPr>
          <p:cNvSpPr/>
          <p:nvPr/>
        </p:nvSpPr>
        <p:spPr>
          <a:xfrm>
            <a:off x="8060447" y="6030943"/>
            <a:ext cx="254000" cy="2572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901975"/>
          <a:ext cx="3989842" cy="218759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가입 안내 문구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버튼</a:t>
                      </a:r>
                      <a:endParaRPr lang="en-US" altLang="ko-KR" sz="1050" dirty="0"/>
                    </a:p>
                    <a:p>
                      <a:pPr latinLnBrk="1"/>
                      <a:r>
                        <a:rPr lang="ko-KR" altLang="en-US" sz="1050" u="none" dirty="0"/>
                        <a:t>로그인 페이지로 이동</a:t>
                      </a:r>
                      <a:endParaRPr lang="en-US" altLang="ko-KR" sz="1050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842348" y="2696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Label">
            <a:extLst>
              <a:ext uri="{FF2B5EF4-FFF2-40B4-BE49-F238E27FC236}">
                <a16:creationId xmlns:a16="http://schemas.microsoft.com/office/drawing/2014/main" id="{B3E0BFCC-1D0E-A5EA-2D27-622CE7AA570B}"/>
              </a:ext>
            </a:extLst>
          </p:cNvPr>
          <p:cNvSpPr txBox="1"/>
          <p:nvPr/>
        </p:nvSpPr>
        <p:spPr>
          <a:xfrm>
            <a:off x="2735428" y="1401847"/>
            <a:ext cx="279759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1AC2F8CE-F2E6-E56B-9B0B-DA139A8406A3}"/>
              </a:ext>
            </a:extLst>
          </p:cNvPr>
          <p:cNvSpPr>
            <a:spLocks/>
          </p:cNvSpPr>
          <p:nvPr/>
        </p:nvSpPr>
        <p:spPr bwMode="auto">
          <a:xfrm>
            <a:off x="3450114" y="3426516"/>
            <a:ext cx="769114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로그인하기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3103032" y="344268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회원가입</a:t>
            </a:r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32D7B-7CE1-E651-F35E-016EA78E43FA}"/>
              </a:ext>
            </a:extLst>
          </p:cNvPr>
          <p:cNvSpPr txBox="1"/>
          <p:nvPr/>
        </p:nvSpPr>
        <p:spPr>
          <a:xfrm>
            <a:off x="744718" y="755303"/>
            <a:ext cx="2358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회원가입 </a:t>
            </a:r>
            <a:r>
              <a:rPr lang="en-US" altLang="ko-KR" sz="1100" dirty="0"/>
              <a:t>&gt; </a:t>
            </a:r>
            <a:r>
              <a:rPr lang="ko-KR" altLang="en-US" sz="1100" dirty="0"/>
              <a:t>가입 완료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A51E7-2760-121F-A396-68388D506DC2}"/>
              </a:ext>
            </a:extLst>
          </p:cNvPr>
          <p:cNvSpPr txBox="1"/>
          <p:nvPr/>
        </p:nvSpPr>
        <p:spPr>
          <a:xfrm>
            <a:off x="2171764" y="2621752"/>
            <a:ext cx="385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 err="1"/>
              <a:t>켄타</a:t>
            </a:r>
            <a:r>
              <a:rPr lang="en-US" altLang="ko-KR" dirty="0"/>
              <a:t>’</a:t>
            </a:r>
            <a:r>
              <a:rPr lang="ko-KR" altLang="en-US" dirty="0"/>
              <a:t>님 의 가입을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지금 바로 매칭을 시도해보세요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Label">
            <a:extLst>
              <a:ext uri="{FF2B5EF4-FFF2-40B4-BE49-F238E27FC236}">
                <a16:creationId xmlns:a16="http://schemas.microsoft.com/office/drawing/2014/main" id="{553FF300-7E5A-B0EA-9943-E5362BDC7F2C}"/>
              </a:ext>
            </a:extLst>
          </p:cNvPr>
          <p:cNvSpPr txBox="1"/>
          <p:nvPr/>
        </p:nvSpPr>
        <p:spPr>
          <a:xfrm>
            <a:off x="1170070" y="2170152"/>
            <a:ext cx="5928314" cy="3200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서비스 이용약관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정보 입력 및 인증 </a:t>
            </a:r>
            <a:r>
              <a:rPr lang="en-US" altLang="ko-KR" sz="1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ko-KR" altLang="en-US" sz="16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가입 완료</a:t>
            </a:r>
            <a:endParaRPr lang="en-US" sz="1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6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8710F4D-FD1D-BCFB-8363-7F8715B99C3F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>
          <a:xfrm>
            <a:off x="76249" y="772999"/>
            <a:ext cx="7974242" cy="5569341"/>
            <a:chOff x="595684" y="1261242"/>
            <a:chExt cx="6668464" cy="4352543"/>
          </a:xfrm>
        </p:grpSpPr>
        <p:sp>
          <p:nvSpPr>
            <p:cNvPr id="2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535091A-054E-0FAF-1643-E9F831899F66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595684" y="1447042"/>
              <a:ext cx="6668462" cy="416674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A4E5888-B46F-7251-5617-1BDD6824727B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18580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2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A858DB-7890-3ECD-4127-B9C0A0B24A7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087798" y="1316923"/>
              <a:ext cx="82307" cy="7444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656FFDD-ED1F-3852-CCF1-FDDB0819483B}"/>
              </a:ext>
            </a:extLst>
          </p:cNvPr>
          <p:cNvGraphicFramePr>
            <a:graphicFrameLocks noGrp="1"/>
          </p:cNvGraphicFramePr>
          <p:nvPr/>
        </p:nvGraphicFramePr>
        <p:xfrm>
          <a:off x="8125906" y="837554"/>
          <a:ext cx="3989842" cy="20669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110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53873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4524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사용자 이름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5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 휴대폰 번호 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다음 버튼</a:t>
                      </a: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이름과 일치하는 사용자 정보가 없는 경우 </a:t>
                      </a:r>
                      <a:r>
                        <a:rPr lang="ko-KR" altLang="en-US" sz="1050" dirty="0" err="1"/>
                        <a:t>알림창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– 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- </a:t>
                      </a:r>
                      <a:r>
                        <a:rPr lang="ko-KR" altLang="en-US" sz="1050" dirty="0"/>
                        <a:t>일치하면 다음 페이지로 이동</a:t>
                      </a: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420063"/>
                  </a:ext>
                </a:extLst>
              </a:tr>
            </a:tbl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id="{5DCC52B9-71A2-FDC3-F0F8-327B17142FD9}"/>
              </a:ext>
            </a:extLst>
          </p:cNvPr>
          <p:cNvSpPr/>
          <p:nvPr/>
        </p:nvSpPr>
        <p:spPr>
          <a:xfrm>
            <a:off x="1773051" y="259230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Label">
            <a:extLst>
              <a:ext uri="{FF2B5EF4-FFF2-40B4-BE49-F238E27FC236}">
                <a16:creationId xmlns:a16="http://schemas.microsoft.com/office/drawing/2014/main" id="{B3E0BFCC-1D0E-A5EA-2D27-622CE7AA570B}"/>
              </a:ext>
            </a:extLst>
          </p:cNvPr>
          <p:cNvSpPr txBox="1"/>
          <p:nvPr/>
        </p:nvSpPr>
        <p:spPr>
          <a:xfrm>
            <a:off x="2495247" y="1726477"/>
            <a:ext cx="2680868" cy="627864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i="0" dirty="0">
                <a:solidFill>
                  <a:srgbClr val="000000"/>
                </a:solidFill>
                <a:effectLst/>
                <a:latin typeface="ui-sans-serif"/>
              </a:rPr>
              <a:t>함께해</a:t>
            </a:r>
            <a:r>
              <a:rPr lang="en-US" altLang="ko-KR" sz="3600" b="1" i="0" dirty="0">
                <a:solidFill>
                  <a:srgbClr val="000000"/>
                </a:solidFill>
                <a:effectLst/>
                <a:latin typeface="ui-sans-serif"/>
              </a:rPr>
              <a:t>Young!</a:t>
            </a:r>
            <a:endParaRPr lang="en-US" sz="36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17EB5-F402-071A-4FE5-0450A67ED1DA}"/>
              </a:ext>
            </a:extLst>
          </p:cNvPr>
          <p:cNvGraphicFramePr>
            <a:graphicFrameLocks noGrp="1"/>
          </p:cNvGraphicFramePr>
          <p:nvPr/>
        </p:nvGraphicFramePr>
        <p:xfrm>
          <a:off x="2046695" y="2437560"/>
          <a:ext cx="3722510" cy="991184"/>
        </p:xfrm>
        <a:graphic>
          <a:graphicData uri="http://schemas.openxmlformats.org/drawingml/2006/table">
            <a:tbl>
              <a:tblPr firstRow="1" bandRow="1"/>
              <a:tblGrid>
                <a:gridCol w="1227981">
                  <a:extLst>
                    <a:ext uri="{9D8B030D-6E8A-4147-A177-3AD203B41FA5}">
                      <a16:colId xmlns:a16="http://schemas.microsoft.com/office/drawing/2014/main" val="2354388637"/>
                    </a:ext>
                  </a:extLst>
                </a:gridCol>
                <a:gridCol w="24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사용자 이름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400" b="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5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noProof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휴대폰 번호</a:t>
                      </a:r>
                      <a:endParaRPr lang="en-US" sz="1400" b="1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929683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FDDA4540-98BA-B111-6098-739D0BE58C1E}"/>
              </a:ext>
            </a:extLst>
          </p:cNvPr>
          <p:cNvSpPr/>
          <p:nvPr/>
        </p:nvSpPr>
        <p:spPr>
          <a:xfrm>
            <a:off x="1773051" y="306390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Text Box">
            <a:extLst>
              <a:ext uri="{FF2B5EF4-FFF2-40B4-BE49-F238E27FC236}">
                <a16:creationId xmlns:a16="http://schemas.microsoft.com/office/drawing/2014/main" id="{51B93452-73F4-E7D4-CD10-99084B664C7F}"/>
              </a:ext>
            </a:extLst>
          </p:cNvPr>
          <p:cNvSpPr/>
          <p:nvPr/>
        </p:nvSpPr>
        <p:spPr>
          <a:xfrm>
            <a:off x="3840560" y="2592308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16920CC9-DCE7-0EF6-E020-13D20B07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9" y="87891"/>
            <a:ext cx="7022135" cy="667412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이메일 찾기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506CFC-26E1-5A53-2832-2427868F1FB3}"/>
              </a:ext>
            </a:extLst>
          </p:cNvPr>
          <p:cNvSpPr/>
          <p:nvPr/>
        </p:nvSpPr>
        <p:spPr>
          <a:xfrm>
            <a:off x="8725945" y="3297762"/>
            <a:ext cx="2743200" cy="1549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존재하지 않는 회원 정보입니다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8DB8CE6E-9895-D4D3-8ED1-18755D0F585D}"/>
              </a:ext>
            </a:extLst>
          </p:cNvPr>
          <p:cNvSpPr>
            <a:spLocks/>
          </p:cNvSpPr>
          <p:nvPr/>
        </p:nvSpPr>
        <p:spPr bwMode="auto">
          <a:xfrm>
            <a:off x="9899583" y="4456501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968146-38E0-D469-71A4-265E98BEB756}"/>
              </a:ext>
            </a:extLst>
          </p:cNvPr>
          <p:cNvSpPr/>
          <p:nvPr/>
        </p:nvSpPr>
        <p:spPr>
          <a:xfrm>
            <a:off x="8598945" y="3297762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Text Box">
            <a:extLst>
              <a:ext uri="{FF2B5EF4-FFF2-40B4-BE49-F238E27FC236}">
                <a16:creationId xmlns:a16="http://schemas.microsoft.com/office/drawing/2014/main" id="{E816A8AA-D62B-B548-C8E5-BD8D98954B80}"/>
              </a:ext>
            </a:extLst>
          </p:cNvPr>
          <p:cNvSpPr/>
          <p:nvPr/>
        </p:nvSpPr>
        <p:spPr>
          <a:xfrm>
            <a:off x="3836364" y="3063906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</a:t>
            </a: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2264FE05-4875-03F4-85C5-5DC718CB8DFF}"/>
              </a:ext>
            </a:extLst>
          </p:cNvPr>
          <p:cNvSpPr>
            <a:spLocks/>
          </p:cNvSpPr>
          <p:nvPr/>
        </p:nvSpPr>
        <p:spPr bwMode="auto">
          <a:xfrm>
            <a:off x="3621905" y="5332407"/>
            <a:ext cx="427553" cy="241995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다음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4E7C41F-81E1-C27D-5EC5-720D03C7531F}"/>
              </a:ext>
            </a:extLst>
          </p:cNvPr>
          <p:cNvSpPr/>
          <p:nvPr/>
        </p:nvSpPr>
        <p:spPr>
          <a:xfrm>
            <a:off x="3708681" y="50629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B71DC5-0CB1-7873-08F5-FA1DE993A205}"/>
              </a:ext>
            </a:extLst>
          </p:cNvPr>
          <p:cNvSpPr txBox="1"/>
          <p:nvPr/>
        </p:nvSpPr>
        <p:spPr>
          <a:xfrm>
            <a:off x="744718" y="755303"/>
            <a:ext cx="18099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로그인 </a:t>
            </a:r>
            <a:r>
              <a:rPr lang="en-US" altLang="ko-KR" sz="1100" dirty="0"/>
              <a:t>&gt; </a:t>
            </a:r>
            <a:r>
              <a:rPr lang="ko-KR" altLang="en-US" sz="1100" dirty="0"/>
              <a:t>이메일 찾기</a:t>
            </a:r>
          </a:p>
        </p:txBody>
      </p:sp>
    </p:spTree>
    <p:extLst>
      <p:ext uri="{BB962C8B-B14F-4D97-AF65-F5344CB8AC3E}">
        <p14:creationId xmlns:p14="http://schemas.microsoft.com/office/powerpoint/2010/main" val="2921736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B7OQZHgnaewXn4YSr5hAa7FaLRw5ANOJuQ+mlcMxMA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wopQLiFqshpeun3s/hmKi76belQTI0X7/cvUpku+KY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2318</Words>
  <Application>Microsoft Macintosh PowerPoint</Application>
  <PresentationFormat>와이드스크린</PresentationFormat>
  <Paragraphs>1006</Paragraphs>
  <Slides>29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ui-sans-serif</vt:lpstr>
      <vt:lpstr>Arial</vt:lpstr>
      <vt:lpstr>Segoe UI</vt:lpstr>
      <vt:lpstr>Office 테마</vt:lpstr>
      <vt:lpstr>포장기 셸 개체</vt:lpstr>
      <vt:lpstr>함께해Young!</vt:lpstr>
      <vt:lpstr>단계 분리</vt:lpstr>
      <vt:lpstr>PowerPoint 프레젠테이션</vt:lpstr>
      <vt:lpstr>PowerPoint 프레젠테이션</vt:lpstr>
      <vt:lpstr>로그인</vt:lpstr>
      <vt:lpstr>회원가입1</vt:lpstr>
      <vt:lpstr>회원가입2</vt:lpstr>
      <vt:lpstr>회원가입3</vt:lpstr>
      <vt:lpstr>이메일 찾기1</vt:lpstr>
      <vt:lpstr>이메일 찾기2</vt:lpstr>
      <vt:lpstr>비밀번호 찾기</vt:lpstr>
      <vt:lpstr>비밀번호 찾기2</vt:lpstr>
      <vt:lpstr>비밀번호 찾기3</vt:lpstr>
      <vt:lpstr>메인 페이지</vt:lpstr>
      <vt:lpstr>패밀리 생성 </vt:lpstr>
      <vt:lpstr>패밀리 메인 페이지1(대시보드) </vt:lpstr>
      <vt:lpstr>멤버 관리</vt:lpstr>
      <vt:lpstr>멤버 관리 페이지</vt:lpstr>
      <vt:lpstr>패밀리 관리</vt:lpstr>
      <vt:lpstr>패밀리 관리 페이지</vt:lpstr>
      <vt:lpstr>권한 관리</vt:lpstr>
      <vt:lpstr>권한 관리 페이지</vt:lpstr>
      <vt:lpstr>일정 관리</vt:lpstr>
      <vt:lpstr>권한 관리 페이지</vt:lpstr>
      <vt:lpstr>마이페이지</vt:lpstr>
      <vt:lpstr>마이페이지</vt:lpstr>
      <vt:lpstr>비밀번호 변경</vt:lpstr>
      <vt:lpstr>서비스 이용약관</vt:lpstr>
      <vt:lpstr>계정탈퇴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jungman park</dc:creator>
  <cp:lastModifiedBy>jungman park</cp:lastModifiedBy>
  <cp:revision>4</cp:revision>
  <dcterms:created xsi:type="dcterms:W3CDTF">2025-04-10T04:32:42Z</dcterms:created>
  <dcterms:modified xsi:type="dcterms:W3CDTF">2025-04-24T22:55:20Z</dcterms:modified>
</cp:coreProperties>
</file>