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8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2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7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55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1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3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7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3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1297-D86A-4305-946D-DB91C21EB534}" type="datetimeFigureOut">
              <a:rPr lang="es-CO" smtClean="0"/>
              <a:t>25/01/2018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B23E-A7DA-4E0A-93FC-5DF33516E6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2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iancemag.com/article/s-parameter-data-correction-using-time-domain-gating-for-pcb-and-cable-applications/" TargetMode="External"/><Relationship Id="rId2" Type="http://schemas.openxmlformats.org/officeDocument/2006/relationships/hyperlink" Target="http://cp.literature.agilent.com/litweb/pdf/5989-5723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pier.org/PIERL/pierl61/14.1605060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gating algorithm to correct S parameters measurements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Germán</a:t>
            </a:r>
            <a:r>
              <a:rPr lang="en-US" dirty="0" smtClean="0"/>
              <a:t> Augusto </a:t>
            </a:r>
            <a:r>
              <a:rPr lang="en-US" dirty="0" err="1" smtClean="0"/>
              <a:t>Ramírez</a:t>
            </a:r>
            <a:r>
              <a:rPr lang="en-US" dirty="0" smtClean="0"/>
              <a:t> </a:t>
            </a:r>
            <a:r>
              <a:rPr lang="en-US" dirty="0" err="1" smtClean="0"/>
              <a:t>Arroyave</a:t>
            </a:r>
            <a:endParaRPr lang="en-US" dirty="0" smtClean="0"/>
          </a:p>
          <a:p>
            <a:r>
              <a:rPr lang="en-US" dirty="0" smtClean="0"/>
              <a:t>CMUN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8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dirty="0"/>
              <a:t>Use </a:t>
            </a:r>
            <a:r>
              <a:rPr lang="es-CO" sz="3600" dirty="0" err="1"/>
              <a:t>examples</a:t>
            </a:r>
            <a:r>
              <a:rPr lang="es-CO" sz="3600" dirty="0"/>
              <a:t>: </a:t>
            </a:r>
            <a:r>
              <a:rPr lang="es-CO" sz="3600" dirty="0" err="1" smtClean="0"/>
              <a:t>circuit</a:t>
            </a:r>
            <a:r>
              <a:rPr lang="es-CO" sz="3600" dirty="0" smtClean="0"/>
              <a:t> </a:t>
            </a:r>
            <a:r>
              <a:rPr lang="es-CO" sz="3600" dirty="0" err="1" smtClean="0"/>
              <a:t>with</a:t>
            </a:r>
            <a:r>
              <a:rPr lang="es-CO" sz="3600" dirty="0" smtClean="0"/>
              <a:t> 3 </a:t>
            </a:r>
            <a:r>
              <a:rPr lang="es-CO" sz="3600" dirty="0" err="1" smtClean="0"/>
              <a:t>lines</a:t>
            </a:r>
            <a:r>
              <a:rPr lang="es-CO" sz="3600" dirty="0" smtClean="0"/>
              <a:t> and 2 </a:t>
            </a:r>
            <a:r>
              <a:rPr lang="es-CO" sz="3600" dirty="0" err="1" smtClean="0"/>
              <a:t>capacitors</a:t>
            </a:r>
            <a:r>
              <a:rPr lang="es-CO" sz="3600" dirty="0" smtClean="0"/>
              <a:t>, </a:t>
            </a:r>
            <a:r>
              <a:rPr lang="en-US" sz="3600" dirty="0" smtClean="0"/>
              <a:t>Ch4 </a:t>
            </a:r>
            <a:r>
              <a:rPr lang="en-US" sz="3600" dirty="0"/>
              <a:t>of Handbook of Microwave Component Measurements (with Advanced VNA Techniques</a:t>
            </a:r>
            <a:r>
              <a:rPr lang="en-US" sz="3600" dirty="0" smtClean="0"/>
              <a:t>)</a:t>
            </a:r>
            <a:endParaRPr lang="es-CO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use time domain effectively, you must be aware of its limitations and ambiguities. </a:t>
            </a:r>
          </a:p>
          <a:p>
            <a:pPr lvl="1"/>
            <a:r>
              <a:rPr lang="en-US" dirty="0" smtClean="0"/>
              <a:t>Measurement range (alias-free).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esolution (response resolution and range resolution).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of masking when dealing with multiple discontinuities.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http://cp.literature.agilent.com/litweb/pdf/5989-5723EN.pdf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smtClean="0"/>
              <a:t>“S-parameter </a:t>
            </a:r>
            <a:r>
              <a:rPr lang="en-US" dirty="0" smtClean="0"/>
              <a:t>Data Correction Using Time Domain Gating for PCB and </a:t>
            </a:r>
            <a:r>
              <a:rPr lang="en-US" smtClean="0"/>
              <a:t>Cable Applications”.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http://incompliancemag.com/article/s-parameter-data-correction-using-time-domain-gating-for-pcb-and-cable-applications/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Lingyu</a:t>
            </a:r>
            <a:r>
              <a:rPr lang="en-US" dirty="0"/>
              <a:t> Deng, </a:t>
            </a:r>
            <a:r>
              <a:rPr lang="en-US" dirty="0" err="1"/>
              <a:t>Xiaolong</a:t>
            </a:r>
            <a:r>
              <a:rPr lang="en-US" dirty="0"/>
              <a:t> Chen, </a:t>
            </a:r>
            <a:r>
              <a:rPr lang="en-US" dirty="0" err="1"/>
              <a:t>YajunLi</a:t>
            </a:r>
            <a:r>
              <a:rPr lang="en-US" dirty="0"/>
              <a:t>, “S-Parameters Extraction of a Desired Network with Time-Domain Gates“.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www.jpier.org/PIERL/pierl61/14.16050609.pdf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7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</a:p>
          <a:p>
            <a:r>
              <a:rPr lang="en-US" dirty="0" smtClean="0"/>
              <a:t>Processing examples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behind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S parameter measurement perturbed with multiple reflections, the effect of the main obstacle (object of interest) can be isolated by means of time domain filtering (gating).</a:t>
            </a:r>
          </a:p>
          <a:p>
            <a:endParaRPr lang="en-US" dirty="0" smtClean="0"/>
          </a:p>
          <a:p>
            <a:r>
              <a:rPr lang="en-US" dirty="0" smtClean="0"/>
              <a:t>Discrete Frequency and Time domain signal processing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 a sequence: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represents a frequency domain S parameter measurement.</a:t>
                </a:r>
              </a:p>
              <a:p>
                <a:r>
                  <a:rPr lang="en-US" dirty="0" smtClean="0"/>
                  <a:t>Sampled in the discrete frequencies support set: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effects of multiple reflections can be viewed and diminished in the time domain by the following process.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9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]={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𝑁𝑧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𝐼𝐹𝐹𝑇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b="0" dirty="0" smtClean="0"/>
              <a:t>First, a signal extension to reach zero or near zero frequency and a frequency domain zero padding are carried out.</a:t>
            </a:r>
          </a:p>
          <a:p>
            <a:endParaRPr lang="en-US" sz="1600" b="0" dirty="0" smtClean="0"/>
          </a:p>
          <a:p>
            <a:endParaRPr lang="en-US" sz="1600" b="0" dirty="0" smtClean="0"/>
          </a:p>
          <a:p>
            <a:r>
              <a:rPr lang="en-US" sz="1600" dirty="0" smtClean="0"/>
              <a:t>Then, assuming real impulse response, the transfer function is created mirroring the real part spectrum from the measurement and padding.</a:t>
            </a:r>
          </a:p>
          <a:p>
            <a:endParaRPr lang="en-US" sz="1600" dirty="0" smtClean="0"/>
          </a:p>
          <a:p>
            <a:r>
              <a:rPr lang="en-US" sz="1600" b="0" dirty="0" smtClean="0"/>
              <a:t>Next, a pulse response is calculated in the frequency domain.</a:t>
            </a:r>
          </a:p>
          <a:p>
            <a:endParaRPr lang="en-US" sz="1600" b="0" dirty="0" smtClean="0"/>
          </a:p>
          <a:p>
            <a:r>
              <a:rPr lang="en-US" sz="1600" dirty="0" smtClean="0"/>
              <a:t>Now, the pulse response is transformed to the time domain.</a:t>
            </a:r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783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steps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]}∗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pulse response is then truncated by means of a window intended to extract the main reflection in the time domain.</a:t>
            </a:r>
          </a:p>
          <a:p>
            <a:endParaRPr lang="en-US" sz="2000" dirty="0" smtClean="0"/>
          </a:p>
          <a:p>
            <a:r>
              <a:rPr lang="en-US" sz="2000" dirty="0" smtClean="0"/>
              <a:t>Afterwards, the truncated signal is transformed back to the frequency domain.</a:t>
            </a:r>
          </a:p>
          <a:p>
            <a:endParaRPr lang="en-US" sz="2000" dirty="0" smtClean="0"/>
          </a:p>
          <a:p>
            <a:r>
              <a:rPr lang="en-US" sz="2000" dirty="0" smtClean="0"/>
              <a:t>Now, the effect of the pulse is removed (not completely due to the effects of windowing).</a:t>
            </a:r>
          </a:p>
          <a:p>
            <a:endParaRPr lang="en-US" sz="2000" dirty="0" smtClean="0"/>
          </a:p>
          <a:p>
            <a:r>
              <a:rPr lang="en-US" sz="2000" dirty="0" smtClean="0"/>
              <a:t>Finally, the spectrum samples corresponding to the original support are extracted.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0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={1,…,1}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the last expression a direct frequency domain implementation can be envisioned.</a:t>
            </a:r>
          </a:p>
          <a:p>
            <a:endParaRPr lang="en-US" sz="2000" dirty="0" smtClean="0"/>
          </a:p>
          <a:p>
            <a:r>
              <a:rPr lang="en-US" sz="2000" dirty="0" smtClean="0"/>
              <a:t>Some authors suggest the use of a normalization factor which undergoes the same processing as the S parameter measurement.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1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Use </a:t>
            </a:r>
            <a:r>
              <a:rPr lang="es-CO" dirty="0" err="1" smtClean="0"/>
              <a:t>examples</a:t>
            </a:r>
            <a:r>
              <a:rPr lang="es-CO" dirty="0" smtClean="0"/>
              <a:t>: </a:t>
            </a:r>
            <a:r>
              <a:rPr lang="es-CO" dirty="0" err="1" smtClean="0"/>
              <a:t>transmissio</a:t>
            </a:r>
            <a:r>
              <a:rPr lang="es-CO" dirty="0" err="1" smtClean="0"/>
              <a:t>n</a:t>
            </a:r>
            <a:r>
              <a:rPr lang="es-CO" dirty="0" smtClean="0"/>
              <a:t> </a:t>
            </a:r>
            <a:r>
              <a:rPr lang="es-CO" dirty="0" smtClean="0"/>
              <a:t>line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1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363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Time gating algorithm to correct S parameters measurements</vt:lpstr>
      <vt:lpstr>Contents</vt:lpstr>
      <vt:lpstr>Ideas behind</vt:lpstr>
      <vt:lpstr>Processing steps I</vt:lpstr>
      <vt:lpstr>Processing steps II</vt:lpstr>
      <vt:lpstr>Processing steps III</vt:lpstr>
      <vt:lpstr>Alternatives</vt:lpstr>
      <vt:lpstr>Use examples: transmission line</vt:lpstr>
      <vt:lpstr>Presentación de PowerPoint</vt:lpstr>
      <vt:lpstr>Use examples: circuit with 3 lines and 2 capacitors, Ch4 of Handbook of Microwave Component Measurements (with Advanced VNA Techniques)</vt:lpstr>
      <vt:lpstr>Presentación de PowerPoint</vt:lpstr>
      <vt:lpstr>Limitations</vt:lpstr>
      <vt:lpstr>Further reading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gating algorithm to correct S parameters measurements</dc:title>
  <dc:creator>usuario</dc:creator>
  <cp:lastModifiedBy>usuario</cp:lastModifiedBy>
  <cp:revision>37</cp:revision>
  <dcterms:created xsi:type="dcterms:W3CDTF">2016-10-05T23:04:18Z</dcterms:created>
  <dcterms:modified xsi:type="dcterms:W3CDTF">2018-01-25T23:00:54Z</dcterms:modified>
</cp:coreProperties>
</file>