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5301-DA6A-2BFC-5E09-02C90B19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21536-9D06-2371-08AA-760FE44D4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549B-FF49-6DDD-0EDE-2C778A5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30F9-8DC7-1AEE-42C7-C227BB6E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41A2-CC28-1D5F-D533-9598F505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56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3DC-4F76-8C0D-6DF3-9C70EB76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1DD12-5BFE-D62C-D75F-A68E578B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C700-CCF9-0787-7C44-11E2994C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F971-A6FA-B7C0-70EE-30D89F28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E190-67CF-D684-EF80-3E1FF10B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634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A3DB7-644C-CC22-02F3-DACD41447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EAFC7-A320-21C1-6494-BEE490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713D-4EB2-B45E-7AD2-C9148083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7FC3-A317-F1C5-8303-BD8E93C4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6787-B799-09B7-391C-DA98800F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805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06F8-061F-2B10-0559-033A39EA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0B65-0FF4-7831-9B02-3A117D1E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CFF0-B771-2AB6-2572-36FA7D24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38B7-E6D9-255D-BED3-EF4CD1F1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D47D-8148-DD62-A457-A1CAF003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78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488F-0E22-086F-5A89-CDA2BF46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4AE27-6F77-63DA-B836-670C37A2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AFA7-D93F-47AE-29EF-F0D7B74E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0D2A-1054-AD84-421B-347AA50E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FB8A-6460-903A-BCCB-A86E1567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607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B256-D79F-D986-80D6-B33E3CF5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ED05-685B-9117-660A-4659DA405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17C4B-EAD3-4036-C524-3C341C394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162CA-21AA-4360-CCD2-64BF14FF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6755-D325-7A8E-980F-155C0C95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0FFC2-2750-A083-BAA9-A74791D0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53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9CFA-DDDB-3500-706B-5CB905D6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2AA0-7BA1-F0BC-768A-55CD28EA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683A1-8C0F-3E16-1EF8-CE8CE025B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7A98E-84BD-D8AF-63F7-393316AFB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925DE-3772-D1E0-F0C0-F9A4BC1F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B137B-F2F8-F713-1B03-D8DB8F39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77D35-624F-CB90-6FEB-A77FAD24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A44F-6A18-F43D-4B3D-BB1556CA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728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494F-61ED-C0F6-7F22-12C011D2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662FE-89F1-3C64-7D2E-9B900EB8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8E0D8-7671-7DD4-3C4F-BAFA378A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B953A-57A5-E86B-30A3-36D4BB52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140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C85B-ADFE-9342-EB4E-E9D5B6C5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90179-712F-3D85-314C-4D042C75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B7A92-F9FA-0A30-4B56-65A22A12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8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A358-EEA6-F4C4-E003-2601887E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B47A-2E02-7842-BDB1-F50E290F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ED31F-7804-07BD-EFD4-96683A38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7F0AD-4A1D-0F9D-DE30-8158399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B8CC0-7D4D-FCFE-23FD-4A084EFD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9472D-F9CB-38FD-E879-F19F8914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961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C2FF-37BA-9727-DC17-A6A86CE7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A5CCC-FCEA-8EB3-B3E8-E805335D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A60BE-E9D1-3332-05D1-1155A507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C6BB-A702-A0BB-1B29-BA7CCCD3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8A5D5-CBE3-CE4E-7545-859454DF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D8826-D79F-CB28-5B55-E360125A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25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D4198-2FC4-A763-F0E8-D9FAD20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FCFD-A25C-B6AB-D3E8-18FB4C38A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9DB1-CCDF-F389-7153-0358CD51B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A0AC-EA29-4893-B813-F665C6853660}" type="datetimeFigureOut">
              <a:rPr lang="en-CH" smtClean="0"/>
              <a:t>20/04/2023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B443-58D4-62AD-53C2-051224DB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2A38-433F-B990-1632-FB0E3E5A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2EB6-7394-406E-96ED-E956BC026B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03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4F3649-A0AE-66B1-F12D-1DB68087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7" name="Content Placeholder 56">
            <a:extLst>
              <a:ext uri="{FF2B5EF4-FFF2-40B4-BE49-F238E27FC236}">
                <a16:creationId xmlns:a16="http://schemas.microsoft.com/office/drawing/2014/main" id="{F50652C4-3990-E4E8-5067-40E0C4BB6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0" y="3429000"/>
            <a:ext cx="4572000" cy="3429000"/>
          </a:xfrm>
          <a:prstGeom prst="rect">
            <a:avLst/>
          </a:prstGeom>
        </p:spPr>
      </p:pic>
      <p:pic>
        <p:nvPicPr>
          <p:cNvPr id="62" name="Content Placeholder 49">
            <a:extLst>
              <a:ext uri="{FF2B5EF4-FFF2-40B4-BE49-F238E27FC236}">
                <a16:creationId xmlns:a16="http://schemas.microsoft.com/office/drawing/2014/main" id="{2B8CEE98-9CE2-2F62-51C1-B4565D1A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-22860"/>
            <a:ext cx="4572000" cy="3429000"/>
          </a:xfrm>
          <a:prstGeom prst="rect">
            <a:avLst/>
          </a:prstGeom>
        </p:spPr>
      </p:pic>
      <p:pic>
        <p:nvPicPr>
          <p:cNvPr id="64" name="Content Placeholder 47">
            <a:extLst>
              <a:ext uri="{FF2B5EF4-FFF2-40B4-BE49-F238E27FC236}">
                <a16:creationId xmlns:a16="http://schemas.microsoft.com/office/drawing/2014/main" id="{2C1C6153-43EE-F083-6CFD-D8CF6B3E0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202" t="13280" r="2689" b="15123"/>
          <a:stretch/>
        </p:blipFill>
        <p:spPr>
          <a:xfrm>
            <a:off x="0" y="0"/>
            <a:ext cx="6738512" cy="3886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5A95C13-1E44-EB76-C5F9-C7D7E8F742A3}"/>
              </a:ext>
            </a:extLst>
          </p:cNvPr>
          <p:cNvSpPr txBox="1"/>
          <p:nvPr/>
        </p:nvSpPr>
        <p:spPr>
          <a:xfrm>
            <a:off x="175359" y="3881993"/>
            <a:ext cx="249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Capacitance: 40.664e-12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6669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 Augusto Ramirez Arroyave</dc:creator>
  <cp:lastModifiedBy>German Augusto Ramirez Arroyave</cp:lastModifiedBy>
  <cp:revision>1</cp:revision>
  <dcterms:created xsi:type="dcterms:W3CDTF">2023-04-19T23:09:17Z</dcterms:created>
  <dcterms:modified xsi:type="dcterms:W3CDTF">2023-04-19T23:25:33Z</dcterms:modified>
</cp:coreProperties>
</file>