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0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9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9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1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0BB1-06E0-46E5-AC3B-92DA9E4452A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EF2F-64A2-44B5-9FA5-7497AE268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36157"/>
            <a:ext cx="9144000" cy="1585686"/>
          </a:xfrm>
        </p:spPr>
        <p:txBody>
          <a:bodyPr>
            <a:normAutofit/>
          </a:bodyPr>
          <a:lstStyle/>
          <a:p>
            <a:r>
              <a:rPr lang="pt-BR" sz="9600" dirty="0" smtClean="0"/>
              <a:t>Blockchain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428532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171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“Um Sistema de Dinheiro Eletrônico Peer-to-Peer”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1029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171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“Um Sistema de </a:t>
            </a:r>
            <a:r>
              <a:rPr lang="pt-BR" sz="3600" dirty="0" smtClean="0">
                <a:solidFill>
                  <a:srgbClr val="FF0000"/>
                </a:solidFill>
              </a:rPr>
              <a:t>Documento</a:t>
            </a:r>
            <a:r>
              <a:rPr lang="pt-BR" sz="3600" dirty="0" smtClean="0"/>
              <a:t> Eletrônico Peer-to-Peer”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955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Uma versão puramente peer-to-peer de </a:t>
            </a:r>
            <a:r>
              <a:rPr lang="pt-BR" sz="2400" dirty="0" smtClean="0">
                <a:solidFill>
                  <a:srgbClr val="FF0000"/>
                </a:solidFill>
              </a:rPr>
              <a:t>dinheiro</a:t>
            </a:r>
            <a:r>
              <a:rPr lang="pt-BR" sz="2400" dirty="0" smtClean="0"/>
              <a:t> eletrônico permitiria que pagamentos on-line fossem enviados diretamente de uma parte para outra, sem passar por uma instituição </a:t>
            </a:r>
            <a:r>
              <a:rPr lang="pt-BR" sz="2400" dirty="0" smtClean="0">
                <a:solidFill>
                  <a:srgbClr val="FF0000"/>
                </a:solidFill>
              </a:rPr>
              <a:t>financeira</a:t>
            </a:r>
            <a:r>
              <a:rPr lang="pt-BR" sz="2400" dirty="0" smtClean="0"/>
              <a:t>. As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assinaturas digitais </a:t>
            </a:r>
            <a:r>
              <a:rPr lang="pt-BR" sz="2400" dirty="0" smtClean="0"/>
              <a:t>fornecem parte da solução, mas os principais benefícios são perdidos se um terceiro confiável ainda é necessário para evitar o gasto duplo. Nós propomos uma solução para o problema de gasto duplo usando uma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rede peer-to-peer</a:t>
            </a:r>
            <a:r>
              <a:rPr lang="pt-BR" sz="2400" dirty="0" smtClean="0"/>
              <a:t>. A rede insere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data e hora nas transações</a:t>
            </a:r>
            <a:r>
              <a:rPr lang="pt-BR" sz="2400" dirty="0" smtClean="0"/>
              <a:t> através de um hash em uma </a:t>
            </a:r>
            <a:r>
              <a:rPr lang="pt-BR" sz="2400" dirty="0" smtClean="0">
                <a:solidFill>
                  <a:srgbClr val="0070C0"/>
                </a:solidFill>
              </a:rPr>
              <a:t>cadeia contínua </a:t>
            </a:r>
            <a:r>
              <a:rPr lang="pt-BR" sz="2400" dirty="0" smtClean="0"/>
              <a:t>de prova-de-trabalho à base de hash, formando um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registro que não pode ser alterado</a:t>
            </a:r>
            <a:r>
              <a:rPr lang="pt-BR" sz="2400" dirty="0" smtClean="0"/>
              <a:t> sem refazer a prova-de-trabalho. A cadeia mais longa não só serve como prova da sequência de eventos testemunhados, mas prova de que ela veio do maior pool de CPUs. Enquanto a maioria do poder das CPUs é controlado por nós que não estão cooperando para atacar a rede, eles irão gerar a cadeia mais longa e superar os atacantes.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A própria rede requer estrutura mínima</a:t>
            </a:r>
            <a:r>
              <a:rPr lang="pt-BR" sz="2400" dirty="0" smtClean="0"/>
              <a:t>. As mensagens são espalhadas em regime de melhor esforço, e nós podem sair e regressar a rede à vontade, aceitando a cadeia mais longa de prova-de</a:t>
            </a:r>
            <a:r>
              <a:rPr lang="pt-BR" sz="2400" dirty="0"/>
              <a:t>-</a:t>
            </a:r>
            <a:r>
              <a:rPr lang="pt-BR" sz="2400" dirty="0" smtClean="0"/>
              <a:t>trabalho, como prova do que aconteceu enquanto eles estavam fora.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350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579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https://anders.com/blockchain/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85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579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 smtClean="0"/>
              <a:t>Obrigado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30182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Blockchain</vt:lpstr>
      <vt:lpstr>“Um Sistema de Dinheiro Eletrônico Peer-to-Peer”</vt:lpstr>
      <vt:lpstr>“Um Sistema de Documento Eletrônico Peer-to-Peer”</vt:lpstr>
      <vt:lpstr>Apresentação do PowerPoint</vt:lpstr>
      <vt:lpstr>https://anders.com/blockchain/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matheus.juvelino</dc:creator>
  <cp:lastModifiedBy>matheus.juvelino</cp:lastModifiedBy>
  <cp:revision>4</cp:revision>
  <dcterms:created xsi:type="dcterms:W3CDTF">2019-08-23T17:49:10Z</dcterms:created>
  <dcterms:modified xsi:type="dcterms:W3CDTF">2019-08-23T19:07:43Z</dcterms:modified>
</cp:coreProperties>
</file>