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8" r:id="rId7"/>
    <p:sldId id="257" r:id="rId8"/>
    <p:sldId id="259" r:id="rId9"/>
    <p:sldId id="261" r:id="rId10"/>
    <p:sldId id="262" r:id="rId11"/>
    <p:sldId id="266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990BF-C742-3F32-A6D8-2BFD7E923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ADB3D1-81E3-3B6B-F37B-99B72F093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5E96E-DA47-07BE-AFE5-A1C21439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E524C-587D-549B-77FA-8BF958BB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94B3C-9FA0-A775-95B5-90EA5760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2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01D5F-232A-2A17-231F-DA6C490C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3CDB60-51D7-87EA-CB87-A897E530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B4BE3-274C-B912-5513-F3B8F9544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92E99-8CE8-FDC5-B136-5BC62226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898FB-2B8A-4C43-E3FD-85F03E74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7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1ABC14-40BA-1240-9BFE-39902E0E2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A2BB80-D6A6-8F44-C1C0-ADE4C5773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2A31E3-7749-3108-FF2D-E58ED384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5DD3E-2A64-E1B9-E8E2-C8721E76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8B2E4-82F9-7989-27E1-C5495F19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83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99D10-AD95-F8FF-B770-7A784AE9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97299-CB7A-7B65-F911-59B0013E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89A7B-733B-1E2C-AD41-4A3CE0AD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D7260-41B9-5A47-C94A-F6D2B11E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2A5F3-37D5-046C-BE7D-AED6CF52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43FDC-CA90-C74E-F7E8-E7F62A84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8F67E5-7A74-477B-B4F0-B3D9FF9FB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916F9-BEDA-81AB-4C4F-1264CA36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AFB4A-170E-B31A-DEC5-0A8B1C57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11FD6-0A0F-29BC-CF80-C3350555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5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9563-A3E5-1F7A-C0EB-C507B90E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ADE592-5507-E7AB-7848-4CA425D20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D4826-EA66-4AE0-8CFD-198B726D2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F739D-14B3-8A79-C7F3-F3B69F93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DC395-D1BE-1182-C315-AEC71B638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3BDA3-70B8-9DFB-FD5B-FD53030A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0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08749-0AFC-7310-A9B8-3FA00205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4EB567-8F8A-4463-D7D7-464810A5C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F5368-4BE0-35DE-5169-970F7BE5B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2927C-5036-453C-73E1-B729EE667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CCEEEC-CD4E-F05B-DF92-A3C54C53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5F0C2-0060-8EF2-F15F-C04C2087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C887AC-CC21-8E71-8526-823EDA62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659E6B-DB40-1C68-0839-6D3B9FE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9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1EFAF-B508-D760-DEEB-D01B7C18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53F871-38A1-B834-AA65-055402D6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E3333-BB22-890B-BB97-B1223582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D09D9-3A16-5B7F-3553-FC0755CA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9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7BBF96-56BC-683D-02B0-607A4479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B8E2AC-4869-97A9-B1E1-B33D9D6D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60A52A-D335-E16B-492E-2D2FF046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1FCC8-D39B-BBFA-4113-9ECA4122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5666C-2A2F-023C-B354-99BAE53D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EA272-08A2-8CDD-FC9A-1DD7E0C1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882209-A6EC-B04F-ABD4-A62318FA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4B90B7-F2C5-745B-9D59-00E15FF8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CE0B8-599A-883C-7B02-BBA59424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6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D65BD-D475-38BA-55B8-AC032B3F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85123C-63FF-98CB-002B-19AB5113E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C57BB-C9CF-37FE-3419-4FC75B72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974CC-B19C-C020-2581-D975171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3C9D9-4855-A847-27D9-3E9C7516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09A0C-DA6A-7C3E-F8F4-47FD3C60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3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F98C93-DE9F-F2F3-A525-A75A1E60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4101D-B7AE-C201-C951-4674F63C2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7FF2D-F043-2560-AF5E-524D73049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318E5-4529-4A09-9983-A8D80EDC5753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E3883-7DFD-4E3A-1BA9-6831D8961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CC05F-7C4F-427C-CC3E-C26E3EFEF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748E5-F910-4A3E-9D61-6ADED38E24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2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5104-D006-EE17-E372-1CB03158E653}"/>
              </a:ext>
            </a:extLst>
          </p:cNvPr>
          <p:cNvSpPr txBox="1"/>
          <p:nvPr/>
        </p:nvSpPr>
        <p:spPr>
          <a:xfrm>
            <a:off x="7127874" y="2677924"/>
            <a:ext cx="35591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웹프로그래밍 기말 발표 기획안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201934233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오진영</a:t>
            </a:r>
            <a:endParaRPr lang="en-US" altLang="ko-KR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6" name="그림 5" descr="클립아트, 아동 미술, 그림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C333D9-917D-6848-061B-DB35D60DD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368815"/>
            <a:ext cx="5523470" cy="55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9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F2C1-A2B6-2054-1315-24B32FE7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ADC92A-C1F8-292C-8DA8-9C7C1A70F3AD}"/>
              </a:ext>
            </a:extLst>
          </p:cNvPr>
          <p:cNvSpPr/>
          <p:nvPr/>
        </p:nvSpPr>
        <p:spPr>
          <a:xfrm>
            <a:off x="1250950" y="570865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3D7D46-BA03-62CF-AD04-45CBEDBAA7F9}"/>
              </a:ext>
            </a:extLst>
          </p:cNvPr>
          <p:cNvSpPr/>
          <p:nvPr/>
        </p:nvSpPr>
        <p:spPr>
          <a:xfrm>
            <a:off x="1250950" y="86360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4F5E4-251A-A362-6CBC-134A9D4537F9}"/>
              </a:ext>
            </a:extLst>
          </p:cNvPr>
          <p:cNvSpPr txBox="1"/>
          <p:nvPr/>
        </p:nvSpPr>
        <p:spPr>
          <a:xfrm>
            <a:off x="0" y="-6053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와이어 프레임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A76FC7-BB20-4355-0C36-4AE9125BF110}"/>
              </a:ext>
            </a:extLst>
          </p:cNvPr>
          <p:cNvSpPr/>
          <p:nvPr/>
        </p:nvSpPr>
        <p:spPr>
          <a:xfrm>
            <a:off x="1250950" y="863600"/>
            <a:ext cx="5645150" cy="5289550"/>
          </a:xfrm>
          <a:prstGeom prst="rect">
            <a:avLst/>
          </a:prstGeom>
          <a:noFill/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9ED1B-DA1C-7DB6-3146-26EB82F1506C}"/>
              </a:ext>
            </a:extLst>
          </p:cNvPr>
          <p:cNvSpPr txBox="1"/>
          <p:nvPr/>
        </p:nvSpPr>
        <p:spPr>
          <a:xfrm>
            <a:off x="1320800" y="955044"/>
            <a:ext cx="72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LOGO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C372FA-F85D-69E7-242F-EC886CC9452D}"/>
              </a:ext>
            </a:extLst>
          </p:cNvPr>
          <p:cNvSpPr txBox="1"/>
          <p:nvPr/>
        </p:nvSpPr>
        <p:spPr>
          <a:xfrm>
            <a:off x="7668514" y="2303589"/>
            <a:ext cx="355917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Page -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그동안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캐릭터와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콜라보한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브랜드들을 소개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브랜드 로고를 누르면 해당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페이지로 이동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배너와 대표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소개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8D83B1-51B1-FFC2-C42D-3EBABB9BF550}"/>
              </a:ext>
            </a:extLst>
          </p:cNvPr>
          <p:cNvSpPr/>
          <p:nvPr/>
        </p:nvSpPr>
        <p:spPr>
          <a:xfrm flipH="1">
            <a:off x="3367887" y="1786176"/>
            <a:ext cx="3036817" cy="2079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배너 이미지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75D86-083E-E8DA-CFB1-2FEC807991EF}"/>
              </a:ext>
            </a:extLst>
          </p:cNvPr>
          <p:cNvSpPr txBox="1"/>
          <p:nvPr/>
        </p:nvSpPr>
        <p:spPr>
          <a:xfrm>
            <a:off x="2286000" y="969682"/>
            <a:ext cx="461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이모티콘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메모장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36DBB7-3677-B78C-3A4F-CF0F551815BA}"/>
              </a:ext>
            </a:extLst>
          </p:cNvPr>
          <p:cNvSpPr/>
          <p:nvPr/>
        </p:nvSpPr>
        <p:spPr>
          <a:xfrm flipH="1">
            <a:off x="3367886" y="4132755"/>
            <a:ext cx="1638679" cy="9983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이미지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408974F-89A0-FD0A-0AA8-E6530AEC0608}"/>
              </a:ext>
            </a:extLst>
          </p:cNvPr>
          <p:cNvSpPr/>
          <p:nvPr/>
        </p:nvSpPr>
        <p:spPr>
          <a:xfrm>
            <a:off x="1428729" y="2139121"/>
            <a:ext cx="1406525" cy="6286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브랜드 로고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0E67878-0A3F-86AF-3987-84B48CD1547B}"/>
              </a:ext>
            </a:extLst>
          </p:cNvPr>
          <p:cNvSpPr/>
          <p:nvPr/>
        </p:nvSpPr>
        <p:spPr>
          <a:xfrm>
            <a:off x="1428729" y="3114675"/>
            <a:ext cx="1406525" cy="6286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브랜드 로고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CA778A9-E63A-63F7-BC8E-11F214F3B7D3}"/>
              </a:ext>
            </a:extLst>
          </p:cNvPr>
          <p:cNvSpPr/>
          <p:nvPr/>
        </p:nvSpPr>
        <p:spPr>
          <a:xfrm>
            <a:off x="1428729" y="4083320"/>
            <a:ext cx="1406525" cy="6286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브랜드 로고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10AFAA-23D6-A473-72CC-94210EA6D210}"/>
              </a:ext>
            </a:extLst>
          </p:cNvPr>
          <p:cNvSpPr/>
          <p:nvPr/>
        </p:nvSpPr>
        <p:spPr>
          <a:xfrm>
            <a:off x="5290092" y="4132754"/>
            <a:ext cx="1114612" cy="998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 설명 </a:t>
            </a:r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2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D0CD7-B53B-B8D4-B43A-18327DD05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DE53D4-F5AD-5D04-8097-B8D9BE02B110}"/>
              </a:ext>
            </a:extLst>
          </p:cNvPr>
          <p:cNvSpPr/>
          <p:nvPr/>
        </p:nvSpPr>
        <p:spPr>
          <a:xfrm>
            <a:off x="1250950" y="570865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14F9C1-FDCD-7E86-6C39-694AFED9DE2C}"/>
              </a:ext>
            </a:extLst>
          </p:cNvPr>
          <p:cNvSpPr/>
          <p:nvPr/>
        </p:nvSpPr>
        <p:spPr>
          <a:xfrm>
            <a:off x="1250950" y="86360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06584-35FD-49FD-C265-D294A5A0FB2E}"/>
              </a:ext>
            </a:extLst>
          </p:cNvPr>
          <p:cNvSpPr txBox="1"/>
          <p:nvPr/>
        </p:nvSpPr>
        <p:spPr>
          <a:xfrm>
            <a:off x="0" y="-6053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와이어 프레임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921807-5375-8E03-F9F7-6F34FCDAE4C0}"/>
              </a:ext>
            </a:extLst>
          </p:cNvPr>
          <p:cNvSpPr/>
          <p:nvPr/>
        </p:nvSpPr>
        <p:spPr>
          <a:xfrm>
            <a:off x="1250950" y="863600"/>
            <a:ext cx="5645150" cy="5289550"/>
          </a:xfrm>
          <a:prstGeom prst="rect">
            <a:avLst/>
          </a:prstGeom>
          <a:noFill/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2DA56-93CF-FF66-AE61-1568157338D0}"/>
              </a:ext>
            </a:extLst>
          </p:cNvPr>
          <p:cNvSpPr txBox="1"/>
          <p:nvPr/>
        </p:nvSpPr>
        <p:spPr>
          <a:xfrm>
            <a:off x="1320800" y="955044"/>
            <a:ext cx="72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LOGO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49F520-9B99-180A-C628-31165E9D23E2}"/>
              </a:ext>
            </a:extLst>
          </p:cNvPr>
          <p:cNvSpPr txBox="1"/>
          <p:nvPr/>
        </p:nvSpPr>
        <p:spPr>
          <a:xfrm>
            <a:off x="7636764" y="2823511"/>
            <a:ext cx="355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Page -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메모장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웹페이지를 보고 난 후 소감 등을 간단히 적을 수 있는 메모장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E8EA77-EF2A-8E21-BC58-69CD1ADE7CC0}"/>
              </a:ext>
            </a:extLst>
          </p:cNvPr>
          <p:cNvSpPr/>
          <p:nvPr/>
        </p:nvSpPr>
        <p:spPr>
          <a:xfrm flipH="1">
            <a:off x="1784350" y="2099701"/>
            <a:ext cx="4667954" cy="25548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 입력 영역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7B62A-9783-E814-3E2A-87F41C0CA8BA}"/>
              </a:ext>
            </a:extLst>
          </p:cNvPr>
          <p:cNvSpPr txBox="1"/>
          <p:nvPr/>
        </p:nvSpPr>
        <p:spPr>
          <a:xfrm>
            <a:off x="2286000" y="969682"/>
            <a:ext cx="461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이모티콘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메모장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BA1C29-07F8-E7B5-B15B-27B37775585A}"/>
              </a:ext>
            </a:extLst>
          </p:cNvPr>
          <p:cNvSpPr/>
          <p:nvPr/>
        </p:nvSpPr>
        <p:spPr>
          <a:xfrm flipH="1">
            <a:off x="1815218" y="4917048"/>
            <a:ext cx="865188" cy="3132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CF5F4B-92DB-4930-8CFC-FEF004576B7D}"/>
              </a:ext>
            </a:extLst>
          </p:cNvPr>
          <p:cNvSpPr/>
          <p:nvPr/>
        </p:nvSpPr>
        <p:spPr>
          <a:xfrm flipH="1">
            <a:off x="2818518" y="4917048"/>
            <a:ext cx="865188" cy="3132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초기화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CA4D18-DCCD-F59A-DCAA-0F848E312272}"/>
              </a:ext>
            </a:extLst>
          </p:cNvPr>
          <p:cNvSpPr/>
          <p:nvPr/>
        </p:nvSpPr>
        <p:spPr>
          <a:xfrm flipH="1">
            <a:off x="1784350" y="1786498"/>
            <a:ext cx="1588205" cy="3132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제목 </a:t>
            </a:r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입력창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87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5104-D006-EE17-E372-1CB03158E653}"/>
              </a:ext>
            </a:extLst>
          </p:cNvPr>
          <p:cNvSpPr txBox="1"/>
          <p:nvPr/>
        </p:nvSpPr>
        <p:spPr>
          <a:xfrm>
            <a:off x="1911286" y="2090171"/>
            <a:ext cx="41466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 설명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로스트아크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게임에서 인기 많은 캐릭터인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모코코를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테마로 만든 페이지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모코코란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무엇인지와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모코코와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관련된 이모티콘 및 상품을 소개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모코코와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관련되어 열려왔던 다양한 팝업 스토어와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소개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웹페이지에 대한 소감을 간단히 적을 수 있는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테마의 메모장 구현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40E7A-A2CD-E6B6-F06E-5D32137061D2}"/>
              </a:ext>
            </a:extLst>
          </p:cNvPr>
          <p:cNvSpPr txBox="1"/>
          <p:nvPr/>
        </p:nvSpPr>
        <p:spPr>
          <a:xfrm>
            <a:off x="0" y="0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레퍼런스</a:t>
            </a:r>
          </a:p>
        </p:txBody>
      </p:sp>
      <p:pic>
        <p:nvPicPr>
          <p:cNvPr id="10" name="그림 9" descr="클립아트, 만화 영화, 일러스트레이션, 스마일리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DB52367-D63D-1BB7-70C7-CF924731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2" y="1496394"/>
            <a:ext cx="3865211" cy="38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2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5104-D006-EE17-E372-1CB03158E653}"/>
              </a:ext>
            </a:extLst>
          </p:cNvPr>
          <p:cNvSpPr txBox="1"/>
          <p:nvPr/>
        </p:nvSpPr>
        <p:spPr>
          <a:xfrm>
            <a:off x="2130009" y="2336391"/>
            <a:ext cx="35591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 컨셉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캐릭터 특유의 녹색 계열의 색을 활용한 디자인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캐릭터 특유의 아기자기함과 어울리는 폰트 사용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40E7A-A2CD-E6B6-F06E-5D32137061D2}"/>
              </a:ext>
            </a:extLst>
          </p:cNvPr>
          <p:cNvSpPr txBox="1"/>
          <p:nvPr/>
        </p:nvSpPr>
        <p:spPr>
          <a:xfrm>
            <a:off x="0" y="0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레퍼런스</a:t>
            </a:r>
          </a:p>
        </p:txBody>
      </p:sp>
      <p:pic>
        <p:nvPicPr>
          <p:cNvPr id="5" name="그림 4" descr="클립아트, 그림, 일러스트레이션, 아동 미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23E369D-70C0-FC56-C4EC-93FB20D33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513" y="1091837"/>
            <a:ext cx="4674323" cy="46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1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B5104-D006-EE17-E372-1CB03158E653}"/>
              </a:ext>
            </a:extLst>
          </p:cNvPr>
          <p:cNvSpPr txBox="1"/>
          <p:nvPr/>
        </p:nvSpPr>
        <p:spPr>
          <a:xfrm>
            <a:off x="0" y="0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 구조도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35ACE9-2AA9-3548-F09B-A72900F515A1}"/>
              </a:ext>
            </a:extLst>
          </p:cNvPr>
          <p:cNvSpPr/>
          <p:nvPr/>
        </p:nvSpPr>
        <p:spPr>
          <a:xfrm>
            <a:off x="4759325" y="838200"/>
            <a:ext cx="2825750" cy="81280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소개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index.html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94AEC0-0C02-8C02-EC60-324B969A1D96}"/>
              </a:ext>
            </a:extLst>
          </p:cNvPr>
          <p:cNvSpPr/>
          <p:nvPr/>
        </p:nvSpPr>
        <p:spPr>
          <a:xfrm>
            <a:off x="485775" y="2951719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이모티콘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sub1.html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210794-807E-1635-0989-0CE9CA83AC33}"/>
              </a:ext>
            </a:extLst>
          </p:cNvPr>
          <p:cNvSpPr/>
          <p:nvPr/>
        </p:nvSpPr>
        <p:spPr>
          <a:xfrm>
            <a:off x="2854325" y="2951719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sub2.html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4A769F-10C8-F815-B2F1-48819F4DAC97}"/>
              </a:ext>
            </a:extLst>
          </p:cNvPr>
          <p:cNvSpPr/>
          <p:nvPr/>
        </p:nvSpPr>
        <p:spPr>
          <a:xfrm>
            <a:off x="5222875" y="2951719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ub3.html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7ADF04-F674-1522-9800-D31567B20B59}"/>
              </a:ext>
            </a:extLst>
          </p:cNvPr>
          <p:cNvSpPr/>
          <p:nvPr/>
        </p:nvSpPr>
        <p:spPr>
          <a:xfrm>
            <a:off x="9947275" y="2958070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메모장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sub5.html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F9F93B5-2EE7-9106-E921-6B28F9B8FBB9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172200" y="1651000"/>
            <a:ext cx="6350" cy="1300719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1011778-458A-2113-F0DC-4441F37DC15B}"/>
              </a:ext>
            </a:extLst>
          </p:cNvPr>
          <p:cNvCxnSpPr>
            <a:cxnSpLocks/>
          </p:cNvCxnSpPr>
          <p:nvPr/>
        </p:nvCxnSpPr>
        <p:spPr>
          <a:xfrm>
            <a:off x="3792538" y="2296320"/>
            <a:ext cx="0" cy="655399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DD06066-AB92-33FF-10FC-C0FC2B1ACD1D}"/>
              </a:ext>
            </a:extLst>
          </p:cNvPr>
          <p:cNvCxnSpPr>
            <a:cxnSpLocks/>
          </p:cNvCxnSpPr>
          <p:nvPr/>
        </p:nvCxnSpPr>
        <p:spPr>
          <a:xfrm>
            <a:off x="8539162" y="2296320"/>
            <a:ext cx="0" cy="655399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1C9C0A3-5163-BE91-D214-583D6845EA2A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 flipH="1" flipV="1">
            <a:off x="6165850" y="-1779030"/>
            <a:ext cx="12700" cy="9474200"/>
          </a:xfrm>
          <a:prstGeom prst="bentConnector3">
            <a:avLst>
              <a:gd name="adj1" fmla="val 5287496"/>
            </a:avLst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C20A43-8FD3-2AE4-677A-953323F40D02}"/>
              </a:ext>
            </a:extLst>
          </p:cNvPr>
          <p:cNvSpPr/>
          <p:nvPr/>
        </p:nvSpPr>
        <p:spPr>
          <a:xfrm>
            <a:off x="2854325" y="3750787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텀블러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DBB64D-C000-A169-D432-30D89EDC1C9D}"/>
              </a:ext>
            </a:extLst>
          </p:cNvPr>
          <p:cNvSpPr/>
          <p:nvPr/>
        </p:nvSpPr>
        <p:spPr>
          <a:xfrm>
            <a:off x="2860675" y="4549855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피규어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53613A-96EC-9AA5-E752-5C184C09076B}"/>
              </a:ext>
            </a:extLst>
          </p:cNvPr>
          <p:cNvSpPr/>
          <p:nvPr/>
        </p:nvSpPr>
        <p:spPr>
          <a:xfrm>
            <a:off x="485775" y="3750787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기분 좋은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모코코의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하루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34863F-3E6F-0289-2CB8-25194642FDAA}"/>
              </a:ext>
            </a:extLst>
          </p:cNvPr>
          <p:cNvSpPr/>
          <p:nvPr/>
        </p:nvSpPr>
        <p:spPr>
          <a:xfrm>
            <a:off x="485775" y="4549855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함께하자코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51714E-108F-9AC2-F3B8-E58D127AF648}"/>
              </a:ext>
            </a:extLst>
          </p:cNvPr>
          <p:cNvSpPr/>
          <p:nvPr/>
        </p:nvSpPr>
        <p:spPr>
          <a:xfrm>
            <a:off x="485775" y="5348923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모코코만큼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반가워</a:t>
            </a:r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B79FF5-FE75-B9F5-67CC-98A028BF03E3}"/>
              </a:ext>
            </a:extLst>
          </p:cNvPr>
          <p:cNvSpPr/>
          <p:nvPr/>
        </p:nvSpPr>
        <p:spPr>
          <a:xfrm>
            <a:off x="5222875" y="3750787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더현대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22C035-AB2C-CD10-8E3F-D2E74EF2E6B4}"/>
              </a:ext>
            </a:extLst>
          </p:cNvPr>
          <p:cNvSpPr/>
          <p:nvPr/>
        </p:nvSpPr>
        <p:spPr>
          <a:xfrm>
            <a:off x="2860675" y="5342572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장패드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430DBC-E754-0655-0FEC-7DB8BBCEF008}"/>
              </a:ext>
            </a:extLst>
          </p:cNvPr>
          <p:cNvSpPr/>
          <p:nvPr/>
        </p:nvSpPr>
        <p:spPr>
          <a:xfrm>
            <a:off x="7578725" y="2951719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rPr>
              <a:t>sub4.html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784B6B-F400-04EF-6E03-00143752139B}"/>
              </a:ext>
            </a:extLst>
          </p:cNvPr>
          <p:cNvSpPr/>
          <p:nvPr/>
        </p:nvSpPr>
        <p:spPr>
          <a:xfrm>
            <a:off x="5235575" y="4549855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부산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3CE5CA-8C73-4C2B-9B8C-22ACB22A971A}"/>
              </a:ext>
            </a:extLst>
          </p:cNvPr>
          <p:cNvSpPr/>
          <p:nvPr/>
        </p:nvSpPr>
        <p:spPr>
          <a:xfrm>
            <a:off x="7591425" y="3744436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맘스터치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EFBD93E-10B3-2F71-D9DE-1ADAEDB48B1A}"/>
              </a:ext>
            </a:extLst>
          </p:cNvPr>
          <p:cNvSpPr/>
          <p:nvPr/>
        </p:nvSpPr>
        <p:spPr>
          <a:xfrm>
            <a:off x="7591425" y="4546679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도미노피자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273A502-767D-7F21-37B1-63637E01DC15}"/>
              </a:ext>
            </a:extLst>
          </p:cNvPr>
          <p:cNvSpPr/>
          <p:nvPr/>
        </p:nvSpPr>
        <p:spPr>
          <a:xfrm>
            <a:off x="7591425" y="5348923"/>
            <a:ext cx="1911350" cy="488950"/>
          </a:xfrm>
          <a:prstGeom prst="rect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프랭크버거</a:t>
            </a:r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endParaRPr lang="en-US" altLang="ko-KR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17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ADDC6-253C-C7A4-A570-EB54A0622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DA896D-D3F8-EC80-FAF0-562F0C03DE11}"/>
              </a:ext>
            </a:extLst>
          </p:cNvPr>
          <p:cNvSpPr/>
          <p:nvPr/>
        </p:nvSpPr>
        <p:spPr>
          <a:xfrm>
            <a:off x="1250950" y="570865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D8E719-9A1A-55E6-5C39-CEF52E737368}"/>
              </a:ext>
            </a:extLst>
          </p:cNvPr>
          <p:cNvSpPr/>
          <p:nvPr/>
        </p:nvSpPr>
        <p:spPr>
          <a:xfrm>
            <a:off x="1250950" y="86360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503EC-8B13-B33A-CAAC-8A8432B0E92A}"/>
              </a:ext>
            </a:extLst>
          </p:cNvPr>
          <p:cNvSpPr txBox="1"/>
          <p:nvPr/>
        </p:nvSpPr>
        <p:spPr>
          <a:xfrm>
            <a:off x="0" y="-6053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와이어 프레임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079202-48AB-325A-9C02-EB476C58FD20}"/>
              </a:ext>
            </a:extLst>
          </p:cNvPr>
          <p:cNvSpPr/>
          <p:nvPr/>
        </p:nvSpPr>
        <p:spPr>
          <a:xfrm>
            <a:off x="1250950" y="863600"/>
            <a:ext cx="5645150" cy="5289550"/>
          </a:xfrm>
          <a:prstGeom prst="rect">
            <a:avLst/>
          </a:prstGeom>
          <a:noFill/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3BF61-AE91-F849-2EF6-8EF64EB5EDA9}"/>
              </a:ext>
            </a:extLst>
          </p:cNvPr>
          <p:cNvSpPr txBox="1"/>
          <p:nvPr/>
        </p:nvSpPr>
        <p:spPr>
          <a:xfrm>
            <a:off x="1320800" y="955044"/>
            <a:ext cx="72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LOGO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F1F46B-D029-534C-6018-C4A5458C9AA1}"/>
              </a:ext>
            </a:extLst>
          </p:cNvPr>
          <p:cNvSpPr/>
          <p:nvPr/>
        </p:nvSpPr>
        <p:spPr>
          <a:xfrm>
            <a:off x="1691481" y="1535668"/>
            <a:ext cx="4779169" cy="1461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 Banner</a:t>
            </a:r>
            <a:endParaRPr lang="ko-KR" altLang="en-US" sz="20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E323B7-D006-86F3-98D6-3F13557C6F06}"/>
              </a:ext>
            </a:extLst>
          </p:cNvPr>
          <p:cNvSpPr/>
          <p:nvPr/>
        </p:nvSpPr>
        <p:spPr>
          <a:xfrm>
            <a:off x="1691481" y="4450021"/>
            <a:ext cx="2105819" cy="96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웹페이지 설명 </a:t>
            </a:r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E0A345-A64F-F3C9-D011-4C0C124F2842}"/>
              </a:ext>
            </a:extLst>
          </p:cNvPr>
          <p:cNvSpPr/>
          <p:nvPr/>
        </p:nvSpPr>
        <p:spPr>
          <a:xfrm flipH="1">
            <a:off x="4313832" y="3224768"/>
            <a:ext cx="2156818" cy="298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이모티콘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ED906F-BCE0-A253-58C6-75C3CF81E2D4}"/>
              </a:ext>
            </a:extLst>
          </p:cNvPr>
          <p:cNvSpPr/>
          <p:nvPr/>
        </p:nvSpPr>
        <p:spPr>
          <a:xfrm flipH="1">
            <a:off x="4313832" y="3698101"/>
            <a:ext cx="2156818" cy="298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136BB1-2217-42D6-1E4C-23EF892CC2C9}"/>
              </a:ext>
            </a:extLst>
          </p:cNvPr>
          <p:cNvSpPr/>
          <p:nvPr/>
        </p:nvSpPr>
        <p:spPr>
          <a:xfrm flipH="1">
            <a:off x="4313832" y="5116255"/>
            <a:ext cx="2156818" cy="298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메모장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07DF0A-FBF3-9EC7-5541-0A4E4BD66DC2}"/>
              </a:ext>
            </a:extLst>
          </p:cNvPr>
          <p:cNvSpPr/>
          <p:nvPr/>
        </p:nvSpPr>
        <p:spPr>
          <a:xfrm flipH="1">
            <a:off x="4313832" y="4642922"/>
            <a:ext cx="2156818" cy="298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F32006-21DE-50C7-1B89-B7B1692931C4}"/>
              </a:ext>
            </a:extLst>
          </p:cNvPr>
          <p:cNvSpPr/>
          <p:nvPr/>
        </p:nvSpPr>
        <p:spPr>
          <a:xfrm flipH="1">
            <a:off x="4313832" y="4169589"/>
            <a:ext cx="2156818" cy="2989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D17202-815C-F35D-7E8F-3813EDBE6851}"/>
              </a:ext>
            </a:extLst>
          </p:cNvPr>
          <p:cNvSpPr txBox="1"/>
          <p:nvPr/>
        </p:nvSpPr>
        <p:spPr>
          <a:xfrm>
            <a:off x="7679730" y="2415768"/>
            <a:ext cx="3559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</a:t>
            </a:r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Page</a:t>
            </a:r>
          </a:p>
          <a:p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모코코와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웹페이지에 대한 간단한 설명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서브 메뉴로 이동할 수 있는 메뉴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UI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3568DE-876F-E239-2BB5-B17E10B5BA68}"/>
              </a:ext>
            </a:extLst>
          </p:cNvPr>
          <p:cNvSpPr/>
          <p:nvPr/>
        </p:nvSpPr>
        <p:spPr>
          <a:xfrm>
            <a:off x="1691481" y="3224768"/>
            <a:ext cx="2105819" cy="965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설명 </a:t>
            </a:r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CD9A47-2BE7-EB16-15B6-A3612E995F5F}"/>
              </a:ext>
            </a:extLst>
          </p:cNvPr>
          <p:cNvSpPr txBox="1"/>
          <p:nvPr/>
        </p:nvSpPr>
        <p:spPr>
          <a:xfrm>
            <a:off x="2286000" y="969682"/>
            <a:ext cx="461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이모티콘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메모장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098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6A2B-B2CE-163B-598C-771130B91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4A0B9A-E599-431D-7C3A-1199C6D0887B}"/>
              </a:ext>
            </a:extLst>
          </p:cNvPr>
          <p:cNvSpPr/>
          <p:nvPr/>
        </p:nvSpPr>
        <p:spPr>
          <a:xfrm>
            <a:off x="1250950" y="570865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633D78-F303-81C0-4348-CB0F15066D11}"/>
              </a:ext>
            </a:extLst>
          </p:cNvPr>
          <p:cNvSpPr/>
          <p:nvPr/>
        </p:nvSpPr>
        <p:spPr>
          <a:xfrm>
            <a:off x="1250950" y="86360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0D466-9500-E8B1-9510-6626C0EF1DA9}"/>
              </a:ext>
            </a:extLst>
          </p:cNvPr>
          <p:cNvSpPr txBox="1"/>
          <p:nvPr/>
        </p:nvSpPr>
        <p:spPr>
          <a:xfrm>
            <a:off x="0" y="-6053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와이어 프레임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2A8417-D4B7-28FA-5041-8FEA11FA3C56}"/>
              </a:ext>
            </a:extLst>
          </p:cNvPr>
          <p:cNvSpPr/>
          <p:nvPr/>
        </p:nvSpPr>
        <p:spPr>
          <a:xfrm>
            <a:off x="1250950" y="863600"/>
            <a:ext cx="5645150" cy="5289550"/>
          </a:xfrm>
          <a:prstGeom prst="rect">
            <a:avLst/>
          </a:prstGeom>
          <a:noFill/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EA64D-2D77-78A0-137D-5DC0AA3AC63B}"/>
              </a:ext>
            </a:extLst>
          </p:cNvPr>
          <p:cNvSpPr txBox="1"/>
          <p:nvPr/>
        </p:nvSpPr>
        <p:spPr>
          <a:xfrm>
            <a:off x="1320800" y="955044"/>
            <a:ext cx="72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LOGO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847F76-A130-6EDF-8084-033EC6B3C333}"/>
              </a:ext>
            </a:extLst>
          </p:cNvPr>
          <p:cNvSpPr/>
          <p:nvPr/>
        </p:nvSpPr>
        <p:spPr>
          <a:xfrm flipH="1">
            <a:off x="1668462" y="1709282"/>
            <a:ext cx="1150938" cy="3451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 목록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264EA0-EB2C-C0A4-D38C-75395F0B5F58}"/>
              </a:ext>
            </a:extLst>
          </p:cNvPr>
          <p:cNvSpPr txBox="1"/>
          <p:nvPr/>
        </p:nvSpPr>
        <p:spPr>
          <a:xfrm>
            <a:off x="7679730" y="2415768"/>
            <a:ext cx="35591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Page -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이모티콘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좌측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aside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이모티콘 목록 구현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이모티콘 메뉴를 선택하면 해당되는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이모티콘이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소개됨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430912-0258-235B-8752-F7ADACBB64F2}"/>
              </a:ext>
            </a:extLst>
          </p:cNvPr>
          <p:cNvSpPr/>
          <p:nvPr/>
        </p:nvSpPr>
        <p:spPr>
          <a:xfrm>
            <a:off x="3137644" y="1709281"/>
            <a:ext cx="3320306" cy="3451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3100910-CEFB-78C2-14B6-9F9C4505CDF3}"/>
              </a:ext>
            </a:extLst>
          </p:cNvPr>
          <p:cNvSpPr/>
          <p:nvPr/>
        </p:nvSpPr>
        <p:spPr>
          <a:xfrm>
            <a:off x="3410968" y="1988642"/>
            <a:ext cx="762000" cy="763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7CA66B0-16D6-E162-18EE-A342F0DAB09A}"/>
              </a:ext>
            </a:extLst>
          </p:cNvPr>
          <p:cNvSpPr/>
          <p:nvPr/>
        </p:nvSpPr>
        <p:spPr>
          <a:xfrm>
            <a:off x="5409729" y="1988640"/>
            <a:ext cx="762000" cy="763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1AA6876-6D7B-5F9F-419A-EE337A8BE992}"/>
              </a:ext>
            </a:extLst>
          </p:cNvPr>
          <p:cNvSpPr/>
          <p:nvPr/>
        </p:nvSpPr>
        <p:spPr>
          <a:xfrm>
            <a:off x="4413052" y="2010364"/>
            <a:ext cx="762000" cy="763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A99310F-019E-2346-1144-99EC5C497C11}"/>
              </a:ext>
            </a:extLst>
          </p:cNvPr>
          <p:cNvSpPr/>
          <p:nvPr/>
        </p:nvSpPr>
        <p:spPr>
          <a:xfrm>
            <a:off x="3426370" y="3007175"/>
            <a:ext cx="762000" cy="763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7C30B4F-A099-CBE8-6884-EDDE73CD99C1}"/>
              </a:ext>
            </a:extLst>
          </p:cNvPr>
          <p:cNvSpPr/>
          <p:nvPr/>
        </p:nvSpPr>
        <p:spPr>
          <a:xfrm>
            <a:off x="5430539" y="3028897"/>
            <a:ext cx="762000" cy="763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7EB6B3-9D13-FFE9-4AD6-CAE26A649CBB}"/>
              </a:ext>
            </a:extLst>
          </p:cNvPr>
          <p:cNvSpPr/>
          <p:nvPr/>
        </p:nvSpPr>
        <p:spPr>
          <a:xfrm>
            <a:off x="4428454" y="3028897"/>
            <a:ext cx="762000" cy="763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6F72B77-77AF-FC7C-1913-4270CCFD17BB}"/>
              </a:ext>
            </a:extLst>
          </p:cNvPr>
          <p:cNvSpPr/>
          <p:nvPr/>
        </p:nvSpPr>
        <p:spPr>
          <a:xfrm>
            <a:off x="3426370" y="4025708"/>
            <a:ext cx="762000" cy="763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7AA9F7-225C-AC47-B4AF-D2D50300C4EC}"/>
              </a:ext>
            </a:extLst>
          </p:cNvPr>
          <p:cNvSpPr/>
          <p:nvPr/>
        </p:nvSpPr>
        <p:spPr>
          <a:xfrm>
            <a:off x="5430539" y="4047430"/>
            <a:ext cx="762000" cy="763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423746-A587-3EBC-CA52-F27DDA6C030A}"/>
              </a:ext>
            </a:extLst>
          </p:cNvPr>
          <p:cNvSpPr/>
          <p:nvPr/>
        </p:nvSpPr>
        <p:spPr>
          <a:xfrm>
            <a:off x="4428454" y="4047430"/>
            <a:ext cx="762000" cy="76332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이모티콘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88CFD-1FA4-003C-9C32-9847B37BE4C7}"/>
              </a:ext>
            </a:extLst>
          </p:cNvPr>
          <p:cNvSpPr txBox="1"/>
          <p:nvPr/>
        </p:nvSpPr>
        <p:spPr>
          <a:xfrm>
            <a:off x="2286000" y="969682"/>
            <a:ext cx="461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이모티콘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메모장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37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7455C-A0A9-B9DA-176C-3B9AD1D6E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6FA21C-E778-5FDC-D6B5-21AA51393291}"/>
              </a:ext>
            </a:extLst>
          </p:cNvPr>
          <p:cNvSpPr/>
          <p:nvPr/>
        </p:nvSpPr>
        <p:spPr>
          <a:xfrm>
            <a:off x="1250950" y="570865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1C9527-5767-C62D-B628-BC42CEBB78A0}"/>
              </a:ext>
            </a:extLst>
          </p:cNvPr>
          <p:cNvSpPr/>
          <p:nvPr/>
        </p:nvSpPr>
        <p:spPr>
          <a:xfrm>
            <a:off x="1250950" y="86360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4E597-4EDB-525C-1745-00A34AFF8144}"/>
              </a:ext>
            </a:extLst>
          </p:cNvPr>
          <p:cNvSpPr txBox="1"/>
          <p:nvPr/>
        </p:nvSpPr>
        <p:spPr>
          <a:xfrm>
            <a:off x="0" y="-6053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와이어 프레임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1EDD84-CF33-14C3-05BF-6FB7ACBE2935}"/>
              </a:ext>
            </a:extLst>
          </p:cNvPr>
          <p:cNvSpPr/>
          <p:nvPr/>
        </p:nvSpPr>
        <p:spPr>
          <a:xfrm>
            <a:off x="1250950" y="863600"/>
            <a:ext cx="5645150" cy="5289550"/>
          </a:xfrm>
          <a:prstGeom prst="rect">
            <a:avLst/>
          </a:prstGeom>
          <a:noFill/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AEEEB-4DC9-5A11-48AA-7642A160DB0E}"/>
              </a:ext>
            </a:extLst>
          </p:cNvPr>
          <p:cNvSpPr txBox="1"/>
          <p:nvPr/>
        </p:nvSpPr>
        <p:spPr>
          <a:xfrm>
            <a:off x="1320800" y="955044"/>
            <a:ext cx="72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LOGO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3EB384-6D89-AF10-3DE9-CEC41E3F1FA7}"/>
              </a:ext>
            </a:extLst>
          </p:cNvPr>
          <p:cNvSpPr txBox="1"/>
          <p:nvPr/>
        </p:nvSpPr>
        <p:spPr>
          <a:xfrm>
            <a:off x="7755930" y="2628748"/>
            <a:ext cx="3559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Page -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굿즈를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구매할 수 있는 페이지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CDE6572-E0EB-0DDB-1E0C-A83ECB1D37FD}"/>
              </a:ext>
            </a:extLst>
          </p:cNvPr>
          <p:cNvSpPr/>
          <p:nvPr/>
        </p:nvSpPr>
        <p:spPr>
          <a:xfrm>
            <a:off x="1727200" y="1763142"/>
            <a:ext cx="4718050" cy="3451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81D2D-7879-897E-2DB1-8132B4C7C99B}"/>
              </a:ext>
            </a:extLst>
          </p:cNvPr>
          <p:cNvSpPr txBox="1"/>
          <p:nvPr/>
        </p:nvSpPr>
        <p:spPr>
          <a:xfrm>
            <a:off x="2520950" y="955044"/>
            <a:ext cx="432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이모티콘 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 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사진첩 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메모장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9FBA16-C72E-DC7A-E02F-C4653501C4B3}"/>
              </a:ext>
            </a:extLst>
          </p:cNvPr>
          <p:cNvSpPr/>
          <p:nvPr/>
        </p:nvSpPr>
        <p:spPr>
          <a:xfrm flipH="1">
            <a:off x="2151856" y="3719599"/>
            <a:ext cx="1023938" cy="875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이미지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EAFDBA-D593-72A4-EC86-A1F3CA79E5D9}"/>
              </a:ext>
            </a:extLst>
          </p:cNvPr>
          <p:cNvSpPr/>
          <p:nvPr/>
        </p:nvSpPr>
        <p:spPr>
          <a:xfrm flipH="1">
            <a:off x="3580209" y="3719598"/>
            <a:ext cx="1023938" cy="875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이미지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BA7D35-48B1-2888-C531-BC4449C9B43F}"/>
              </a:ext>
            </a:extLst>
          </p:cNvPr>
          <p:cNvSpPr/>
          <p:nvPr/>
        </p:nvSpPr>
        <p:spPr>
          <a:xfrm flipH="1">
            <a:off x="5008562" y="3719597"/>
            <a:ext cx="1023938" cy="875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이미지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E0C14B-9395-74C7-C448-7EDDC7DE125D}"/>
              </a:ext>
            </a:extLst>
          </p:cNvPr>
          <p:cNvSpPr/>
          <p:nvPr/>
        </p:nvSpPr>
        <p:spPr>
          <a:xfrm flipH="1">
            <a:off x="2151856" y="2290250"/>
            <a:ext cx="1023938" cy="875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이미지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965713-CB3A-23C7-29AB-BF4C52A41F60}"/>
              </a:ext>
            </a:extLst>
          </p:cNvPr>
          <p:cNvSpPr/>
          <p:nvPr/>
        </p:nvSpPr>
        <p:spPr>
          <a:xfrm flipH="1">
            <a:off x="3580209" y="2290249"/>
            <a:ext cx="1023938" cy="875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이미지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1AA167B-14EC-D486-11FF-F52DF17F5FDC}"/>
              </a:ext>
            </a:extLst>
          </p:cNvPr>
          <p:cNvSpPr/>
          <p:nvPr/>
        </p:nvSpPr>
        <p:spPr>
          <a:xfrm flipH="1">
            <a:off x="5008562" y="2290248"/>
            <a:ext cx="1023938" cy="8751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이미지</a:t>
            </a:r>
          </a:p>
        </p:txBody>
      </p:sp>
    </p:spTree>
    <p:extLst>
      <p:ext uri="{BB962C8B-B14F-4D97-AF65-F5344CB8AC3E}">
        <p14:creationId xmlns:p14="http://schemas.microsoft.com/office/powerpoint/2010/main" val="289676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A3F56-8B57-7508-F8D7-B866E8C91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BF4732-5C96-D771-A6FA-301B1ECC7B57}"/>
              </a:ext>
            </a:extLst>
          </p:cNvPr>
          <p:cNvSpPr/>
          <p:nvPr/>
        </p:nvSpPr>
        <p:spPr>
          <a:xfrm>
            <a:off x="1250950" y="570865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35D974-1FDE-F2DE-DD52-971814CC2132}"/>
              </a:ext>
            </a:extLst>
          </p:cNvPr>
          <p:cNvSpPr/>
          <p:nvPr/>
        </p:nvSpPr>
        <p:spPr>
          <a:xfrm>
            <a:off x="1250950" y="86360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367CE-0789-BB6A-A5AE-B8F66028336C}"/>
              </a:ext>
            </a:extLst>
          </p:cNvPr>
          <p:cNvSpPr txBox="1"/>
          <p:nvPr/>
        </p:nvSpPr>
        <p:spPr>
          <a:xfrm>
            <a:off x="0" y="-6053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와이어 프레임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907B5E-70C0-4529-2EC1-C23991D0502B}"/>
              </a:ext>
            </a:extLst>
          </p:cNvPr>
          <p:cNvSpPr/>
          <p:nvPr/>
        </p:nvSpPr>
        <p:spPr>
          <a:xfrm>
            <a:off x="1250950" y="863600"/>
            <a:ext cx="5645150" cy="5289550"/>
          </a:xfrm>
          <a:prstGeom prst="rect">
            <a:avLst/>
          </a:prstGeom>
          <a:noFill/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073A-2446-905C-74BB-A4FCCADF9DFF}"/>
              </a:ext>
            </a:extLst>
          </p:cNvPr>
          <p:cNvSpPr txBox="1"/>
          <p:nvPr/>
        </p:nvSpPr>
        <p:spPr>
          <a:xfrm>
            <a:off x="1320800" y="955044"/>
            <a:ext cx="72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LOGO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90C2F-74F1-F27C-318E-032C61ACDDDE}"/>
              </a:ext>
            </a:extLst>
          </p:cNvPr>
          <p:cNvSpPr txBox="1"/>
          <p:nvPr/>
        </p:nvSpPr>
        <p:spPr>
          <a:xfrm>
            <a:off x="7755929" y="2628748"/>
            <a:ext cx="3824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Page -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상세 페이지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굿즈들의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상세 정보를 볼 수 있는 페이지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7C5FC0-8677-353C-2901-255D2EE8DAD4}"/>
              </a:ext>
            </a:extLst>
          </p:cNvPr>
          <p:cNvSpPr/>
          <p:nvPr/>
        </p:nvSpPr>
        <p:spPr>
          <a:xfrm>
            <a:off x="1727200" y="1763142"/>
            <a:ext cx="4718050" cy="34515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2A208-EE20-8BF6-F8F9-B77ED189A4C4}"/>
              </a:ext>
            </a:extLst>
          </p:cNvPr>
          <p:cNvSpPr txBox="1"/>
          <p:nvPr/>
        </p:nvSpPr>
        <p:spPr>
          <a:xfrm>
            <a:off x="2520950" y="955044"/>
            <a:ext cx="4324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이모티콘 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 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사진첩 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메모장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738ACA-4EFA-954B-B6B1-1D38702F443A}"/>
              </a:ext>
            </a:extLst>
          </p:cNvPr>
          <p:cNvSpPr/>
          <p:nvPr/>
        </p:nvSpPr>
        <p:spPr>
          <a:xfrm flipH="1">
            <a:off x="2151855" y="2284989"/>
            <a:ext cx="2157385" cy="24867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 이미지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4967C7-2B07-DAE7-98EC-3B4080E57EE1}"/>
              </a:ext>
            </a:extLst>
          </p:cNvPr>
          <p:cNvSpPr/>
          <p:nvPr/>
        </p:nvSpPr>
        <p:spPr>
          <a:xfrm>
            <a:off x="4785490" y="4508939"/>
            <a:ext cx="600898" cy="2241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구매 버튼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F8F647-D650-4AA2-42F5-17F833D76D5E}"/>
              </a:ext>
            </a:extLst>
          </p:cNvPr>
          <p:cNvSpPr/>
          <p:nvPr/>
        </p:nvSpPr>
        <p:spPr>
          <a:xfrm>
            <a:off x="4637314" y="2284989"/>
            <a:ext cx="1458686" cy="1993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상품설명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354131E-218C-274F-1880-E92462430516}"/>
              </a:ext>
            </a:extLst>
          </p:cNvPr>
          <p:cNvSpPr/>
          <p:nvPr/>
        </p:nvSpPr>
        <p:spPr>
          <a:xfrm>
            <a:off x="5495102" y="4508938"/>
            <a:ext cx="600898" cy="2241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뒤로가기</a:t>
            </a:r>
            <a:endParaRPr lang="ko-KR" altLang="en-US" sz="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51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2D9DE-9452-0673-D300-97383229D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C09999-89E8-7DB3-2286-0C2EA70F45E7}"/>
              </a:ext>
            </a:extLst>
          </p:cNvPr>
          <p:cNvSpPr/>
          <p:nvPr/>
        </p:nvSpPr>
        <p:spPr>
          <a:xfrm flipH="1">
            <a:off x="1555750" y="3520750"/>
            <a:ext cx="5041900" cy="15925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E308EC-5315-E56F-F78F-D2BB7B06078D}"/>
              </a:ext>
            </a:extLst>
          </p:cNvPr>
          <p:cNvSpPr/>
          <p:nvPr/>
        </p:nvSpPr>
        <p:spPr>
          <a:xfrm>
            <a:off x="1250950" y="570865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Footer</a:t>
            </a:r>
            <a:endParaRPr lang="ko-KR" altLang="en-US" sz="1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E91B03-284D-FB6C-30A6-D841EE421988}"/>
              </a:ext>
            </a:extLst>
          </p:cNvPr>
          <p:cNvSpPr/>
          <p:nvPr/>
        </p:nvSpPr>
        <p:spPr>
          <a:xfrm>
            <a:off x="1250950" y="863600"/>
            <a:ext cx="5645150" cy="444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65B04-B63E-1215-7BD9-055AD5462996}"/>
              </a:ext>
            </a:extLst>
          </p:cNvPr>
          <p:cNvSpPr txBox="1"/>
          <p:nvPr/>
        </p:nvSpPr>
        <p:spPr>
          <a:xfrm>
            <a:off x="0" y="-6053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와이어 프레임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CBA74E-62E7-D682-12FB-80F144F341DF}"/>
              </a:ext>
            </a:extLst>
          </p:cNvPr>
          <p:cNvSpPr/>
          <p:nvPr/>
        </p:nvSpPr>
        <p:spPr>
          <a:xfrm>
            <a:off x="1250950" y="863600"/>
            <a:ext cx="5645150" cy="5289550"/>
          </a:xfrm>
          <a:prstGeom prst="rect">
            <a:avLst/>
          </a:prstGeom>
          <a:noFill/>
          <a:ln w="412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331F3-5C47-F214-5A01-FD2DD5EDF9D2}"/>
              </a:ext>
            </a:extLst>
          </p:cNvPr>
          <p:cNvSpPr txBox="1"/>
          <p:nvPr/>
        </p:nvSpPr>
        <p:spPr>
          <a:xfrm>
            <a:off x="1320800" y="955044"/>
            <a:ext cx="72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LOGO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B6B2F8-8ABA-6B55-8013-D7A4AE98708E}"/>
              </a:ext>
            </a:extLst>
          </p:cNvPr>
          <p:cNvSpPr txBox="1"/>
          <p:nvPr/>
        </p:nvSpPr>
        <p:spPr>
          <a:xfrm>
            <a:off x="7724180" y="2254098"/>
            <a:ext cx="355917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Sub Page - </a:t>
            </a:r>
            <a:r>
              <a:rPr lang="ko-KR" altLang="en-US" sz="2000" dirty="0" err="1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2000" dirty="0">
                <a:solidFill>
                  <a:schemeClr val="accent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</a:t>
            </a:r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000" dirty="0">
              <a:solidFill>
                <a:schemeClr val="accent6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그동안 열린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스토어들을 소개하는 페이지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메뉴를 통해 팝업 스토어 페이지로 이동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사진첩을 통해 그동안 각 팝업 스토어의 추억을 공유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1E0EE6-3386-EE43-17EF-E01E71D31C4E}"/>
              </a:ext>
            </a:extLst>
          </p:cNvPr>
          <p:cNvSpPr/>
          <p:nvPr/>
        </p:nvSpPr>
        <p:spPr>
          <a:xfrm>
            <a:off x="1555750" y="4309872"/>
            <a:ext cx="5041900" cy="1036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팝업 스토어 설명 </a:t>
            </a:r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text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B2C786-C15F-4809-BE27-6455C3C3C72F}"/>
              </a:ext>
            </a:extLst>
          </p:cNvPr>
          <p:cNvSpPr/>
          <p:nvPr/>
        </p:nvSpPr>
        <p:spPr>
          <a:xfrm flipH="1">
            <a:off x="1555750" y="1928218"/>
            <a:ext cx="5041900" cy="1677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팝업 스토어 사진첩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426CA0-DF67-29F9-9449-95F2C99855B4}"/>
              </a:ext>
            </a:extLst>
          </p:cNvPr>
          <p:cNvSpPr/>
          <p:nvPr/>
        </p:nvSpPr>
        <p:spPr>
          <a:xfrm flipH="1">
            <a:off x="1555750" y="1609765"/>
            <a:ext cx="2635250" cy="3260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부산 팝업 스토어 </a:t>
            </a:r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|  </a:t>
            </a:r>
            <a:r>
              <a:rPr lang="ko-KR" altLang="en-US" sz="12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더현대</a:t>
            </a:r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</a:t>
            </a:r>
            <a:r>
              <a: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endParaRPr lang="ko-KR" altLang="en-US" sz="12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D07AC-EE87-6D3E-012B-B709B3D71840}"/>
              </a:ext>
            </a:extLst>
          </p:cNvPr>
          <p:cNvSpPr txBox="1"/>
          <p:nvPr/>
        </p:nvSpPr>
        <p:spPr>
          <a:xfrm>
            <a:off x="2286000" y="969682"/>
            <a:ext cx="461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이모티콘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굿즈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팝업 스토어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콜라보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|  </a:t>
            </a:r>
            <a:r>
              <a:rPr lang="ko-KR" altLang="en-US" sz="105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모코코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메모장</a:t>
            </a:r>
            <a:r>
              <a:rPr lang="en-US" altLang="ko-KR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</a:t>
            </a:r>
            <a:r>
              <a:rPr lang="ko-KR" altLang="en-US" sz="105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356DF0-0CB3-36AA-A327-0EFFE8BC3A98}"/>
              </a:ext>
            </a:extLst>
          </p:cNvPr>
          <p:cNvSpPr/>
          <p:nvPr/>
        </p:nvSpPr>
        <p:spPr>
          <a:xfrm flipH="1">
            <a:off x="2094706" y="3605253"/>
            <a:ext cx="648494" cy="5289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25F6B-2B01-9808-CFF8-1AC237B22BEC}"/>
              </a:ext>
            </a:extLst>
          </p:cNvPr>
          <p:cNvSpPr/>
          <p:nvPr/>
        </p:nvSpPr>
        <p:spPr>
          <a:xfrm flipH="1">
            <a:off x="2922786" y="3605253"/>
            <a:ext cx="648494" cy="5289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15F23-48CF-34E7-B0D9-820995317820}"/>
              </a:ext>
            </a:extLst>
          </p:cNvPr>
          <p:cNvSpPr/>
          <p:nvPr/>
        </p:nvSpPr>
        <p:spPr>
          <a:xfrm flipH="1">
            <a:off x="3750866" y="3605253"/>
            <a:ext cx="648494" cy="5289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4C6C40-D662-AA9D-AD6B-29AB911BD811}"/>
              </a:ext>
            </a:extLst>
          </p:cNvPr>
          <p:cNvSpPr/>
          <p:nvPr/>
        </p:nvSpPr>
        <p:spPr>
          <a:xfrm flipH="1">
            <a:off x="4578946" y="3605252"/>
            <a:ext cx="648494" cy="5289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71D101-4E83-74F7-1CB2-F8CF8CACE838}"/>
              </a:ext>
            </a:extLst>
          </p:cNvPr>
          <p:cNvSpPr/>
          <p:nvPr/>
        </p:nvSpPr>
        <p:spPr>
          <a:xfrm flipH="1">
            <a:off x="5403056" y="3605252"/>
            <a:ext cx="648494" cy="5289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38914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4DB68EBAFD35442A88B1D4A760719A3" ma:contentTypeVersion="4" ma:contentTypeDescription="새 문서를 만듭니다." ma:contentTypeScope="" ma:versionID="96186e340182522675bcd87422c3f6cc">
  <xsd:schema xmlns:xsd="http://www.w3.org/2001/XMLSchema" xmlns:xs="http://www.w3.org/2001/XMLSchema" xmlns:p="http://schemas.microsoft.com/office/2006/metadata/properties" xmlns:ns3="56e156df-6207-400c-b207-81c229e9294e" targetNamespace="http://schemas.microsoft.com/office/2006/metadata/properties" ma:root="true" ma:fieldsID="a5424df04cd3a258840936bf94e409bd" ns3:_="">
    <xsd:import namespace="56e156df-6207-400c-b207-81c229e929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156df-6207-400c-b207-81c229e92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F08E76-922F-4CB4-9E0D-3651C31C19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31CB46-C511-459A-BB8F-4F42D82D60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e156df-6207-400c-b207-81c229e929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6B8EF2-67B0-4548-9ADA-7F0D498C2388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56e156df-6207-400c-b207-81c229e9294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461</Words>
  <Application>Microsoft Office PowerPoint</Application>
  <PresentationFormat>와이드스크린</PresentationFormat>
  <Paragraphs>150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오진영</dc:creator>
  <cp:lastModifiedBy>오진영</cp:lastModifiedBy>
  <cp:revision>5</cp:revision>
  <dcterms:created xsi:type="dcterms:W3CDTF">2025-05-22T12:24:54Z</dcterms:created>
  <dcterms:modified xsi:type="dcterms:W3CDTF">2025-05-29T17:13:52Z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0x01010004DB68EBAFD35442A88B1D4A760719A3</vt:lpwstr>
  </property>
</Properties>
</file>