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7" r:id="rId3"/>
    <p:sldId id="312" r:id="rId4"/>
    <p:sldId id="317" r:id="rId5"/>
    <p:sldId id="313" r:id="rId6"/>
    <p:sldId id="318" r:id="rId7"/>
    <p:sldId id="319" r:id="rId8"/>
    <p:sldId id="324" r:id="rId9"/>
    <p:sldId id="321" r:id="rId10"/>
    <p:sldId id="322" r:id="rId11"/>
    <p:sldId id="323" r:id="rId12"/>
    <p:sldId id="325" r:id="rId13"/>
    <p:sldId id="308" r:id="rId14"/>
    <p:sldId id="326" r:id="rId15"/>
    <p:sldId id="327" r:id="rId16"/>
    <p:sldId id="328" r:id="rId17"/>
    <p:sldId id="329" r:id="rId18"/>
    <p:sldId id="330" r:id="rId19"/>
    <p:sldId id="309" r:id="rId20"/>
    <p:sldId id="331" r:id="rId21"/>
    <p:sldId id="332" r:id="rId22"/>
    <p:sldId id="333" r:id="rId23"/>
    <p:sldId id="338" r:id="rId24"/>
    <p:sldId id="336" r:id="rId25"/>
    <p:sldId id="310" r:id="rId26"/>
    <p:sldId id="339" r:id="rId27"/>
    <p:sldId id="340" r:id="rId28"/>
    <p:sldId id="341" r:id="rId29"/>
    <p:sldId id="342" r:id="rId30"/>
    <p:sldId id="311" r:id="rId31"/>
    <p:sldId id="343" r:id="rId32"/>
    <p:sldId id="344" r:id="rId33"/>
    <p:sldId id="345" r:id="rId34"/>
    <p:sldId id="346" r:id="rId35"/>
    <p:sldId id="348" r:id="rId36"/>
    <p:sldId id="349" r:id="rId37"/>
    <p:sldId id="350" r:id="rId38"/>
    <p:sldId id="351" r:id="rId39"/>
    <p:sldId id="352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33" autoAdjust="0"/>
  </p:normalViewPr>
  <p:slideViewPr>
    <p:cSldViewPr snapToGrid="0">
      <p:cViewPr varScale="1">
        <p:scale>
          <a:sx n="90" d="100"/>
          <a:sy n="90" d="100"/>
        </p:scale>
        <p:origin x="133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122e8d660c43473" providerId="LiveId" clId="{AA59B3E7-F525-47DC-8434-6FA927C903B0}"/>
    <pc:docChg chg="custSel addSld delSld modSld">
      <pc:chgData name="" userId="0122e8d660c43473" providerId="LiveId" clId="{AA59B3E7-F525-47DC-8434-6FA927C903B0}" dt="2021-07-26T05:58:59.276" v="396" actId="14100"/>
      <pc:docMkLst>
        <pc:docMk/>
      </pc:docMkLst>
      <pc:sldChg chg="modSp">
        <pc:chgData name="" userId="0122e8d660c43473" providerId="LiveId" clId="{AA59B3E7-F525-47DC-8434-6FA927C903B0}" dt="2021-07-26T05:46:32.904" v="3"/>
        <pc:sldMkLst>
          <pc:docMk/>
          <pc:sldMk cId="3099990616" sldId="256"/>
        </pc:sldMkLst>
        <pc:spChg chg="mod">
          <ac:chgData name="" userId="0122e8d660c43473" providerId="LiveId" clId="{AA59B3E7-F525-47DC-8434-6FA927C903B0}" dt="2021-07-26T05:46:32.904" v="3"/>
          <ac:spMkLst>
            <pc:docMk/>
            <pc:sldMk cId="3099990616" sldId="256"/>
            <ac:spMk id="2" creationId="{00000000-0000-0000-0000-000000000000}"/>
          </ac:spMkLst>
        </pc:spChg>
      </pc:sldChg>
    </pc:docChg>
  </pc:docChgLst>
  <pc:docChgLst>
    <pc:chgData userId="0122e8d660c43473" providerId="LiveId" clId="{A4B34FF6-3794-435E-81B7-0310E0B8BADD}"/>
    <pc:docChg chg="undo custSel addSld delSld modSld">
      <pc:chgData name="" userId="0122e8d660c43473" providerId="LiveId" clId="{A4B34FF6-3794-435E-81B7-0310E0B8BADD}" dt="2021-09-01T05:09:52.810" v="1298" actId="2696"/>
      <pc:docMkLst>
        <pc:docMk/>
      </pc:docMkLst>
      <pc:sldChg chg="modSp add">
        <pc:chgData name="" userId="0122e8d660c43473" providerId="LiveId" clId="{A4B34FF6-3794-435E-81B7-0310E0B8BADD}" dt="2021-09-01T04:32:49.021" v="1" actId="6549"/>
        <pc:sldMkLst>
          <pc:docMk/>
          <pc:sldMk cId="3099990616" sldId="256"/>
        </pc:sldMkLst>
        <pc:spChg chg="mod">
          <ac:chgData name="" userId="0122e8d660c43473" providerId="LiveId" clId="{A4B34FF6-3794-435E-81B7-0310E0B8BADD}" dt="2021-09-01T04:32:49.021" v="1" actId="6549"/>
          <ac:spMkLst>
            <pc:docMk/>
            <pc:sldMk cId="3099990616" sldId="256"/>
            <ac:spMk id="2" creationId="{00000000-0000-0000-0000-000000000000}"/>
          </ac:spMkLst>
        </pc:spChg>
      </pc:sldChg>
      <pc:sldChg chg="addSp delSp modSp">
        <pc:chgData name="" userId="0122e8d660c43473" providerId="LiveId" clId="{A4B34FF6-3794-435E-81B7-0310E0B8BADD}" dt="2021-09-01T05:09:50.261" v="1297" actId="1076"/>
        <pc:sldMkLst>
          <pc:docMk/>
          <pc:sldMk cId="1056186673" sldId="289"/>
        </pc:sldMkLst>
        <pc:spChg chg="add mod">
          <ac:chgData name="" userId="0122e8d660c43473" providerId="LiveId" clId="{A4B34FF6-3794-435E-81B7-0310E0B8BADD}" dt="2021-09-01T05:09:50.261" v="1297" actId="1076"/>
          <ac:spMkLst>
            <pc:docMk/>
            <pc:sldMk cId="1056186673" sldId="289"/>
            <ac:spMk id="9" creationId="{F0AFA842-D995-471B-99A6-0E26352E19F0}"/>
          </ac:spMkLst>
        </pc:spChg>
        <pc:spChg chg="mod">
          <ac:chgData name="" userId="0122e8d660c43473" providerId="LiveId" clId="{A4B34FF6-3794-435E-81B7-0310E0B8BADD}" dt="2021-09-01T05:09:42.941" v="1294" actId="1076"/>
          <ac:spMkLst>
            <pc:docMk/>
            <pc:sldMk cId="1056186673" sldId="289"/>
            <ac:spMk id="10" creationId="{00000000-0000-0000-0000-000000000000}"/>
          </ac:spMkLst>
        </pc:spChg>
        <pc:spChg chg="del">
          <ac:chgData name="" userId="0122e8d660c43473" providerId="LiveId" clId="{A4B34FF6-3794-435E-81B7-0310E0B8BADD}" dt="2021-09-01T05:09:39.910" v="1293" actId="478"/>
          <ac:spMkLst>
            <pc:docMk/>
            <pc:sldMk cId="1056186673" sldId="289"/>
            <ac:spMk id="30" creationId="{00000000-0000-0000-0000-000000000000}"/>
          </ac:spMkLst>
        </pc:spChg>
        <pc:picChg chg="del">
          <ac:chgData name="" userId="0122e8d660c43473" providerId="LiveId" clId="{A4B34FF6-3794-435E-81B7-0310E0B8BADD}" dt="2021-09-01T05:09:39.910" v="1293" actId="478"/>
          <ac:picMkLst>
            <pc:docMk/>
            <pc:sldMk cId="1056186673" sldId="289"/>
            <ac:picMk id="4" creationId="{00000000-0000-0000-0000-000000000000}"/>
          </ac:picMkLst>
        </pc:picChg>
        <pc:picChg chg="mod">
          <ac:chgData name="" userId="0122e8d660c43473" providerId="LiveId" clId="{A4B34FF6-3794-435E-81B7-0310E0B8BADD}" dt="2021-09-01T05:09:42.941" v="1294" actId="1076"/>
          <ac:picMkLst>
            <pc:docMk/>
            <pc:sldMk cId="1056186673" sldId="289"/>
            <ac:picMk id="7" creationId="{00000000-0000-0000-0000-000000000000}"/>
          </ac:picMkLst>
        </pc:picChg>
        <pc:picChg chg="add mod">
          <ac:chgData name="" userId="0122e8d660c43473" providerId="LiveId" clId="{A4B34FF6-3794-435E-81B7-0310E0B8BADD}" dt="2021-09-01T05:09:50.261" v="1297" actId="1076"/>
          <ac:picMkLst>
            <pc:docMk/>
            <pc:sldMk cId="1056186673" sldId="289"/>
            <ac:picMk id="11" creationId="{C7B54836-2BB6-471F-963B-E02DB6194709}"/>
          </ac:picMkLst>
        </pc:picChg>
      </pc:sldChg>
      <pc:sldChg chg="delSp del">
        <pc:chgData name="" userId="0122e8d660c43473" providerId="LiveId" clId="{A4B34FF6-3794-435E-81B7-0310E0B8BADD}" dt="2021-09-01T05:09:52.810" v="1298" actId="2696"/>
        <pc:sldMkLst>
          <pc:docMk/>
          <pc:sldMk cId="2997180382" sldId="290"/>
        </pc:sldMkLst>
        <pc:spChg chg="del">
          <ac:chgData name="" userId="0122e8d660c43473" providerId="LiveId" clId="{A4B34FF6-3794-435E-81B7-0310E0B8BADD}" dt="2021-09-01T05:09:46.425" v="1295"/>
          <ac:spMkLst>
            <pc:docMk/>
            <pc:sldMk cId="2997180382" sldId="290"/>
            <ac:spMk id="30" creationId="{00000000-0000-0000-0000-000000000000}"/>
          </ac:spMkLst>
        </pc:spChg>
        <pc:picChg chg="del">
          <ac:chgData name="" userId="0122e8d660c43473" providerId="LiveId" clId="{A4B34FF6-3794-435E-81B7-0310E0B8BADD}" dt="2021-09-01T05:09:46.425" v="1295"/>
          <ac:picMkLst>
            <pc:docMk/>
            <pc:sldMk cId="2997180382" sldId="290"/>
            <ac:picMk id="2" creationId="{00000000-0000-0000-0000-000000000000}"/>
          </ac:picMkLst>
        </pc:picChg>
      </pc:sldChg>
      <pc:sldChg chg="addSp delSp modSp add del modAnim">
        <pc:chgData name="" userId="0122e8d660c43473" providerId="LiveId" clId="{A4B34FF6-3794-435E-81B7-0310E0B8BADD}" dt="2021-09-01T04:44:54.005" v="462" actId="2696"/>
        <pc:sldMkLst>
          <pc:docMk/>
          <pc:sldMk cId="2407004504" sldId="300"/>
        </pc:sldMkLst>
        <pc:spChg chg="mod">
          <ac:chgData name="" userId="0122e8d660c43473" providerId="LiveId" clId="{A4B34FF6-3794-435E-81B7-0310E0B8BADD}" dt="2021-09-01T04:38:42.717" v="40"/>
          <ac:spMkLst>
            <pc:docMk/>
            <pc:sldMk cId="2407004504" sldId="300"/>
            <ac:spMk id="3" creationId="{00000000-0000-0000-0000-000000000000}"/>
          </ac:spMkLst>
        </pc:spChg>
        <pc:spChg chg="add mod">
          <ac:chgData name="" userId="0122e8d660c43473" providerId="LiveId" clId="{A4B34FF6-3794-435E-81B7-0310E0B8BADD}" dt="2021-09-01T04:42:22.579" v="238" actId="1076"/>
          <ac:spMkLst>
            <pc:docMk/>
            <pc:sldMk cId="2407004504" sldId="300"/>
            <ac:spMk id="4" creationId="{73E699BB-AD9E-4A96-A3F2-0A130C8E8223}"/>
          </ac:spMkLst>
        </pc:spChg>
        <pc:spChg chg="add mod">
          <ac:chgData name="" userId="0122e8d660c43473" providerId="LiveId" clId="{A4B34FF6-3794-435E-81B7-0310E0B8BADD}" dt="2021-09-01T04:42:22.579" v="238" actId="1076"/>
          <ac:spMkLst>
            <pc:docMk/>
            <pc:sldMk cId="2407004504" sldId="300"/>
            <ac:spMk id="6" creationId="{97CA3B65-F34E-42CD-8410-E5F5D7E4F55C}"/>
          </ac:spMkLst>
        </pc:spChg>
        <pc:spChg chg="add mod">
          <ac:chgData name="" userId="0122e8d660c43473" providerId="LiveId" clId="{A4B34FF6-3794-435E-81B7-0310E0B8BADD}" dt="2021-09-01T04:42:46.780" v="352" actId="1076"/>
          <ac:spMkLst>
            <pc:docMk/>
            <pc:sldMk cId="2407004504" sldId="300"/>
            <ac:spMk id="8" creationId="{23C1C928-0612-46F4-A91B-F902D9F3BA0B}"/>
          </ac:spMkLst>
        </pc:spChg>
        <pc:spChg chg="del">
          <ac:chgData name="" userId="0122e8d660c43473" providerId="LiveId" clId="{A4B34FF6-3794-435E-81B7-0310E0B8BADD}" dt="2021-09-01T04:38:47.357" v="43" actId="478"/>
          <ac:spMkLst>
            <pc:docMk/>
            <pc:sldMk cId="2407004504" sldId="300"/>
            <ac:spMk id="9" creationId="{00000000-0000-0000-0000-000000000000}"/>
          </ac:spMkLst>
        </pc:spChg>
        <pc:spChg chg="add mod">
          <ac:chgData name="" userId="0122e8d660c43473" providerId="LiveId" clId="{A4B34FF6-3794-435E-81B7-0310E0B8BADD}" dt="2021-09-01T04:42:22.579" v="238" actId="1076"/>
          <ac:spMkLst>
            <pc:docMk/>
            <pc:sldMk cId="2407004504" sldId="300"/>
            <ac:spMk id="10" creationId="{BFCD697E-0107-432F-B3DE-1FEE5A95CDC0}"/>
          </ac:spMkLst>
        </pc:spChg>
        <pc:spChg chg="add mod">
          <ac:chgData name="" userId="0122e8d660c43473" providerId="LiveId" clId="{A4B34FF6-3794-435E-81B7-0310E0B8BADD}" dt="2021-09-01T04:43:20.567" v="400" actId="1076"/>
          <ac:spMkLst>
            <pc:docMk/>
            <pc:sldMk cId="2407004504" sldId="300"/>
            <ac:spMk id="13" creationId="{DD9F20EE-0A45-432B-A4F2-A1D89BAA1EB9}"/>
          </ac:spMkLst>
        </pc:spChg>
        <pc:spChg chg="del">
          <ac:chgData name="" userId="0122e8d660c43473" providerId="LiveId" clId="{A4B34FF6-3794-435E-81B7-0310E0B8BADD}" dt="2021-09-01T04:38:48.497" v="44" actId="478"/>
          <ac:spMkLst>
            <pc:docMk/>
            <pc:sldMk cId="2407004504" sldId="300"/>
            <ac:spMk id="30" creationId="{00000000-0000-0000-0000-000000000000}"/>
          </ac:spMkLst>
        </pc:spChg>
        <pc:spChg chg="del">
          <ac:chgData name="" userId="0122e8d660c43473" providerId="LiveId" clId="{A4B34FF6-3794-435E-81B7-0310E0B8BADD}" dt="2021-09-01T04:38:49.669" v="45" actId="478"/>
          <ac:spMkLst>
            <pc:docMk/>
            <pc:sldMk cId="2407004504" sldId="300"/>
            <ac:spMk id="31" creationId="{33F756AD-79DE-4477-963A-16D438E17A98}"/>
          </ac:spMkLst>
        </pc:spChg>
        <pc:picChg chg="del">
          <ac:chgData name="" userId="0122e8d660c43473" providerId="LiveId" clId="{A4B34FF6-3794-435E-81B7-0310E0B8BADD}" dt="2021-09-01T04:38:44.404" v="41" actId="478"/>
          <ac:picMkLst>
            <pc:docMk/>
            <pc:sldMk cId="2407004504" sldId="300"/>
            <ac:picMk id="2" creationId="{00000000-0000-0000-0000-000000000000}"/>
          </ac:picMkLst>
        </pc:picChg>
        <pc:picChg chg="del">
          <ac:chgData name="" userId="0122e8d660c43473" providerId="LiveId" clId="{A4B34FF6-3794-435E-81B7-0310E0B8BADD}" dt="2021-09-01T04:38:45.545" v="42" actId="478"/>
          <ac:picMkLst>
            <pc:docMk/>
            <pc:sldMk cId="2407004504" sldId="300"/>
            <ac:picMk id="7" creationId="{00000000-0000-0000-0000-000000000000}"/>
          </ac:picMkLst>
        </pc:picChg>
      </pc:sldChg>
      <pc:sldChg chg="modSp add">
        <pc:chgData name="" userId="0122e8d660c43473" providerId="LiveId" clId="{A4B34FF6-3794-435E-81B7-0310E0B8BADD}" dt="2021-09-01T04:44:45.965" v="461" actId="1076"/>
        <pc:sldMkLst>
          <pc:docMk/>
          <pc:sldMk cId="4026419001" sldId="301"/>
        </pc:sldMkLst>
        <pc:spChg chg="mod">
          <ac:chgData name="" userId="0122e8d660c43473" providerId="LiveId" clId="{A4B34FF6-3794-435E-81B7-0310E0B8BADD}" dt="2021-09-01T04:44:43.735" v="460" actId="1076"/>
          <ac:spMkLst>
            <pc:docMk/>
            <pc:sldMk cId="4026419001" sldId="301"/>
            <ac:spMk id="8" creationId="{23C1C928-0612-46F4-A91B-F902D9F3BA0B}"/>
          </ac:spMkLst>
        </pc:spChg>
        <pc:spChg chg="mod">
          <ac:chgData name="" userId="0122e8d660c43473" providerId="LiveId" clId="{A4B34FF6-3794-435E-81B7-0310E0B8BADD}" dt="2021-09-01T04:44:45.965" v="461" actId="1076"/>
          <ac:spMkLst>
            <pc:docMk/>
            <pc:sldMk cId="4026419001" sldId="301"/>
            <ac:spMk id="13" creationId="{DD9F20EE-0A45-432B-A4F2-A1D89BAA1EB9}"/>
          </ac:spMkLst>
        </pc:spChg>
      </pc:sldChg>
      <pc:sldChg chg="addSp delSp modSp add delAnim modAnim">
        <pc:chgData name="" userId="0122e8d660c43473" providerId="LiveId" clId="{A4B34FF6-3794-435E-81B7-0310E0B8BADD}" dt="2021-09-01T05:07:59.598" v="1292" actId="208"/>
        <pc:sldMkLst>
          <pc:docMk/>
          <pc:sldMk cId="4207528182" sldId="302"/>
        </pc:sldMkLst>
        <pc:spChg chg="add mod">
          <ac:chgData name="" userId="0122e8d660c43473" providerId="LiveId" clId="{A4B34FF6-3794-435E-81B7-0310E0B8BADD}" dt="2021-09-01T04:49:39.165" v="733" actId="1076"/>
          <ac:spMkLst>
            <pc:docMk/>
            <pc:sldMk cId="4207528182" sldId="302"/>
            <ac:spMk id="2" creationId="{DB36D7B3-0533-4ACC-B836-15FB8438BE9B}"/>
          </ac:spMkLst>
        </pc:spChg>
        <pc:spChg chg="mod">
          <ac:chgData name="" userId="0122e8d660c43473" providerId="LiveId" clId="{A4B34FF6-3794-435E-81B7-0310E0B8BADD}" dt="2021-09-01T04:45:14.564" v="507"/>
          <ac:spMkLst>
            <pc:docMk/>
            <pc:sldMk cId="4207528182" sldId="302"/>
            <ac:spMk id="3" creationId="{00000000-0000-0000-0000-000000000000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4" creationId="{73E699BB-AD9E-4A96-A3F2-0A130C8E8223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6" creationId="{97CA3B65-F34E-42CD-8410-E5F5D7E4F55C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8" creationId="{23C1C928-0612-46F4-A91B-F902D9F3BA0B}"/>
          </ac:spMkLst>
        </pc:spChg>
        <pc:spChg chg="add mod">
          <ac:chgData name="" userId="0122e8d660c43473" providerId="LiveId" clId="{A4B34FF6-3794-435E-81B7-0310E0B8BADD}" dt="2021-09-01T04:50:15.356" v="768" actId="20577"/>
          <ac:spMkLst>
            <pc:docMk/>
            <pc:sldMk cId="4207528182" sldId="302"/>
            <ac:spMk id="9" creationId="{EC7F3A58-C2DB-4B97-847D-3E64F23252AD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10" creationId="{BFCD697E-0107-432F-B3DE-1FEE5A95CDC0}"/>
          </ac:spMkLst>
        </pc:spChg>
        <pc:spChg chg="add mod">
          <ac:chgData name="" userId="0122e8d660c43473" providerId="LiveId" clId="{A4B34FF6-3794-435E-81B7-0310E0B8BADD}" dt="2021-09-01T04:45:37.109" v="558"/>
          <ac:spMkLst>
            <pc:docMk/>
            <pc:sldMk cId="4207528182" sldId="302"/>
            <ac:spMk id="11" creationId="{7E459A32-62E9-4655-8CDE-32BA745DF87E}"/>
          </ac:spMkLst>
        </pc:spChg>
        <pc:spChg chg="add mod">
          <ac:chgData name="" userId="0122e8d660c43473" providerId="LiveId" clId="{A4B34FF6-3794-435E-81B7-0310E0B8BADD}" dt="2021-09-01T05:07:59.598" v="1292" actId="208"/>
          <ac:spMkLst>
            <pc:docMk/>
            <pc:sldMk cId="4207528182" sldId="302"/>
            <ac:spMk id="12" creationId="{FE94D31A-4CE6-42F5-BFC9-5141238C9DB2}"/>
          </ac:spMkLst>
        </pc:spChg>
        <pc:spChg chg="del">
          <ac:chgData name="" userId="0122e8d660c43473" providerId="LiveId" clId="{A4B34FF6-3794-435E-81B7-0310E0B8BADD}" dt="2021-09-01T04:45:19.495" v="508" actId="478"/>
          <ac:spMkLst>
            <pc:docMk/>
            <pc:sldMk cId="4207528182" sldId="302"/>
            <ac:spMk id="13" creationId="{DD9F20EE-0A45-432B-A4F2-A1D89BAA1EB9}"/>
          </ac:spMkLst>
        </pc:spChg>
        <pc:spChg chg="add mod">
          <ac:chgData name="" userId="0122e8d660c43473" providerId="LiveId" clId="{A4B34FF6-3794-435E-81B7-0310E0B8BADD}" dt="2021-09-01T05:07:59.598" v="1292" actId="208"/>
          <ac:spMkLst>
            <pc:docMk/>
            <pc:sldMk cId="4207528182" sldId="302"/>
            <ac:spMk id="14" creationId="{420C343B-2DC6-4B89-ACCC-CF53D2DEFAEC}"/>
          </ac:spMkLst>
        </pc:spChg>
        <pc:spChg chg="add mod">
          <ac:chgData name="" userId="0122e8d660c43473" providerId="LiveId" clId="{A4B34FF6-3794-435E-81B7-0310E0B8BADD}" dt="2021-09-01T04:50:51.654" v="873" actId="14100"/>
          <ac:spMkLst>
            <pc:docMk/>
            <pc:sldMk cId="4207528182" sldId="302"/>
            <ac:spMk id="15" creationId="{669D9B05-B90D-4850-8860-F1A1CFD357C5}"/>
          </ac:spMkLst>
        </pc:spChg>
      </pc:sldChg>
      <pc:sldChg chg="addSp modSp add modAnim">
        <pc:chgData name="" userId="0122e8d660c43473" providerId="LiveId" clId="{A4B34FF6-3794-435E-81B7-0310E0B8BADD}" dt="2021-09-01T04:54:08.397" v="963"/>
        <pc:sldMkLst>
          <pc:docMk/>
          <pc:sldMk cId="2171761768" sldId="303"/>
        </pc:sldMkLst>
        <pc:spChg chg="mod">
          <ac:chgData name="" userId="0122e8d660c43473" providerId="LiveId" clId="{A4B34FF6-3794-435E-81B7-0310E0B8BADD}" dt="2021-09-01T04:54:08.397" v="963"/>
          <ac:spMkLst>
            <pc:docMk/>
            <pc:sldMk cId="2171761768" sldId="303"/>
            <ac:spMk id="2" creationId="{8D020456-37DB-46EA-82EB-A89B513D135D}"/>
          </ac:spMkLst>
        </pc:spChg>
        <pc:spChg chg="add mod">
          <ac:chgData name="" userId="0122e8d660c43473" providerId="LiveId" clId="{A4B34FF6-3794-435E-81B7-0310E0B8BADD}" dt="2021-09-01T04:52:06.146" v="888" actId="1076"/>
          <ac:spMkLst>
            <pc:docMk/>
            <pc:sldMk cId="2171761768" sldId="303"/>
            <ac:spMk id="4" creationId="{65919C93-2940-4007-A072-0B87636AA21A}"/>
          </ac:spMkLst>
        </pc:spChg>
        <pc:spChg chg="add mod">
          <ac:chgData name="" userId="0122e8d660c43473" providerId="LiveId" clId="{A4B34FF6-3794-435E-81B7-0310E0B8BADD}" dt="2021-09-01T04:52:28.247" v="890"/>
          <ac:spMkLst>
            <pc:docMk/>
            <pc:sldMk cId="2171761768" sldId="303"/>
            <ac:spMk id="5" creationId="{007A21CE-2366-4167-A1B9-96AD29953FF6}"/>
          </ac:spMkLst>
        </pc:spChg>
        <pc:spChg chg="add mod">
          <ac:chgData name="" userId="0122e8d660c43473" providerId="LiveId" clId="{A4B34FF6-3794-435E-81B7-0310E0B8BADD}" dt="2021-09-01T04:52:38.295" v="892" actId="1076"/>
          <ac:spMkLst>
            <pc:docMk/>
            <pc:sldMk cId="2171761768" sldId="303"/>
            <ac:spMk id="6" creationId="{955E9A55-745E-4C65-ACEC-51C956A550A2}"/>
          </ac:spMkLst>
        </pc:spChg>
        <pc:spChg chg="add mod">
          <ac:chgData name="" userId="0122e8d660c43473" providerId="LiveId" clId="{A4B34FF6-3794-435E-81B7-0310E0B8BADD}" dt="2021-09-01T04:53:45.371" v="960" actId="113"/>
          <ac:spMkLst>
            <pc:docMk/>
            <pc:sldMk cId="2171761768" sldId="303"/>
            <ac:spMk id="9" creationId="{9667278A-212C-4749-A4A6-7AE0406D495D}"/>
          </ac:spMkLst>
        </pc:spChg>
        <pc:cxnChg chg="add mod">
          <ac:chgData name="" userId="0122e8d660c43473" providerId="LiveId" clId="{A4B34FF6-3794-435E-81B7-0310E0B8BADD}" dt="2021-09-01T04:53:22.135" v="898" actId="1582"/>
          <ac:cxnSpMkLst>
            <pc:docMk/>
            <pc:sldMk cId="2171761768" sldId="303"/>
            <ac:cxnSpMk id="8" creationId="{3EDD8D0B-1328-4A0E-BFBF-0CE48E444490}"/>
          </ac:cxnSpMkLst>
        </pc:cxnChg>
      </pc:sldChg>
      <pc:sldChg chg="addSp modSp add modAnim">
        <pc:chgData name="" userId="0122e8d660c43473" providerId="LiveId" clId="{A4B34FF6-3794-435E-81B7-0310E0B8BADD}" dt="2021-09-01T05:06:59.061" v="1290" actId="113"/>
        <pc:sldMkLst>
          <pc:docMk/>
          <pc:sldMk cId="1751265696" sldId="304"/>
        </pc:sldMkLst>
        <pc:spChg chg="mod">
          <ac:chgData name="" userId="0122e8d660c43473" providerId="LiveId" clId="{A4B34FF6-3794-435E-81B7-0310E0B8BADD}" dt="2021-09-01T05:04:34.030" v="1004"/>
          <ac:spMkLst>
            <pc:docMk/>
            <pc:sldMk cId="1751265696" sldId="304"/>
            <ac:spMk id="2" creationId="{37688A99-1199-43F8-83BB-B5EEEA0C946B}"/>
          </ac:spMkLst>
        </pc:spChg>
        <pc:spChg chg="add mod">
          <ac:chgData name="" userId="0122e8d660c43473" providerId="LiveId" clId="{A4B34FF6-3794-435E-81B7-0310E0B8BADD}" dt="2021-09-01T05:05:33.864" v="1020" actId="164"/>
          <ac:spMkLst>
            <pc:docMk/>
            <pc:sldMk cId="1751265696" sldId="304"/>
            <ac:spMk id="6" creationId="{91BA1BE1-2BF8-4936-AE0F-1829A051F119}"/>
          </ac:spMkLst>
        </pc:spChg>
        <pc:spChg chg="add mod">
          <ac:chgData name="" userId="0122e8d660c43473" providerId="LiveId" clId="{A4B34FF6-3794-435E-81B7-0310E0B8BADD}" dt="2021-09-01T05:05:33.864" v="1020" actId="164"/>
          <ac:spMkLst>
            <pc:docMk/>
            <pc:sldMk cId="1751265696" sldId="304"/>
            <ac:spMk id="7" creationId="{DB172A61-FA8E-4D38-8E88-35BF847D954B}"/>
          </ac:spMkLst>
        </pc:spChg>
        <pc:spChg chg="add mod">
          <ac:chgData name="" userId="0122e8d660c43473" providerId="LiveId" clId="{A4B34FF6-3794-435E-81B7-0310E0B8BADD}" dt="2021-09-01T05:06:59.061" v="1290" actId="113"/>
          <ac:spMkLst>
            <pc:docMk/>
            <pc:sldMk cId="1751265696" sldId="304"/>
            <ac:spMk id="9" creationId="{38BFD55E-44DD-4EE2-8578-E6F29C61995E}"/>
          </ac:spMkLst>
        </pc:spChg>
        <pc:spChg chg="add mod">
          <ac:chgData name="" userId="0122e8d660c43473" providerId="LiveId" clId="{A4B34FF6-3794-435E-81B7-0310E0B8BADD}" dt="2021-09-01T05:06:02.666" v="1075" actId="14100"/>
          <ac:spMkLst>
            <pc:docMk/>
            <pc:sldMk cId="1751265696" sldId="304"/>
            <ac:spMk id="10" creationId="{DDAF8229-40E6-491D-9A01-88FF8FB2EB48}"/>
          </ac:spMkLst>
        </pc:spChg>
        <pc:grpChg chg="add mod">
          <ac:chgData name="" userId="0122e8d660c43473" providerId="LiveId" clId="{A4B34FF6-3794-435E-81B7-0310E0B8BADD}" dt="2021-09-01T05:05:38.086" v="1021" actId="1076"/>
          <ac:grpSpMkLst>
            <pc:docMk/>
            <pc:sldMk cId="1751265696" sldId="304"/>
            <ac:grpSpMk id="8" creationId="{3458E241-BB60-4DC5-920B-F0818CE9C849}"/>
          </ac:grpSpMkLst>
        </pc:grpChg>
        <pc:picChg chg="add mod">
          <ac:chgData name="" userId="0122e8d660c43473" providerId="LiveId" clId="{A4B34FF6-3794-435E-81B7-0310E0B8BADD}" dt="2021-09-01T05:05:33.864" v="1020" actId="164"/>
          <ac:picMkLst>
            <pc:docMk/>
            <pc:sldMk cId="1751265696" sldId="304"/>
            <ac:picMk id="4" creationId="{3089CA1D-3A13-42B9-B36C-55E3ED111443}"/>
          </ac:picMkLst>
        </pc:picChg>
        <pc:picChg chg="add mod">
          <ac:chgData name="" userId="0122e8d660c43473" providerId="LiveId" clId="{A4B34FF6-3794-435E-81B7-0310E0B8BADD}" dt="2021-09-01T05:05:33.864" v="1020" actId="164"/>
          <ac:picMkLst>
            <pc:docMk/>
            <pc:sldMk cId="1751265696" sldId="304"/>
            <ac:picMk id="5" creationId="{FA189321-C18B-48A4-8E4B-DD3C4C4EF3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39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78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48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9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33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27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75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11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09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5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60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76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83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63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98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93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0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1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1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08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65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86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2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4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1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5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7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4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 언어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&lt;</a:t>
            </a:r>
            <a:r>
              <a:rPr lang="ko-KR" altLang="en-US" sz="2400" b="1" dirty="0" smtClean="0"/>
              <a:t>프로그래밍 언어</a:t>
            </a:r>
            <a:r>
              <a:rPr lang="en-US" altLang="ko-KR" sz="2400" b="1" dirty="0" smtClean="0"/>
              <a:t>&gt;</a:t>
            </a:r>
            <a:endParaRPr lang="en-US" altLang="ko-KR" sz="2400" b="1" dirty="0"/>
          </a:p>
          <a:p>
            <a:pPr algn="ctr"/>
            <a:r>
              <a:rPr lang="ko-KR" altLang="en-US" sz="3600" b="1" dirty="0" smtClean="0"/>
              <a:t>기말고사 과제 내용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99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출석부 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지각 학생 목록 출력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6</a:t>
            </a:r>
            <a:r>
              <a:rPr lang="ko-KR" altLang="en-US" dirty="0" smtClean="0"/>
              <a:t>를 누르고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누르면 오른쪽과 같이 등록된 학생 목록이 출력되어야 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교수님은 만들어 놓은 함수를 이용해서 간편하게 구현하였다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1" y="3005621"/>
            <a:ext cx="8467725" cy="3114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084" y="2723791"/>
            <a:ext cx="39909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출석부 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결석 학생 목록 출력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7</a:t>
            </a:r>
            <a:r>
              <a:rPr lang="ko-KR" altLang="en-US" dirty="0" smtClean="0"/>
              <a:t>를 누르고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누르면 오른쪽과 같이 등록된 학생 목록이 출력되어야 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교수님은 만들어 놓은 함수를 이용해서 간편하게 구현하였다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1" y="3005621"/>
            <a:ext cx="8467725" cy="3114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134" y="2723791"/>
            <a:ext cx="39719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출석부 관리 프로그램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44" y="3341959"/>
            <a:ext cx="3810000" cy="261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프로그램 종료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8</a:t>
            </a:r>
            <a:r>
              <a:rPr lang="ko-KR" altLang="en-US" dirty="0" smtClean="0"/>
              <a:t>을 누르면 프로그램이 종료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17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39" y="148278"/>
            <a:ext cx="11529525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IOT </a:t>
            </a:r>
            <a:r>
              <a:rPr lang="ko-KR" altLang="en-US" b="1" dirty="0" smtClean="0"/>
              <a:t>관리 </a:t>
            </a:r>
            <a:r>
              <a:rPr lang="ko-KR" altLang="en-US" b="1" dirty="0" smtClean="0"/>
              <a:t>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참고자료</a:t>
            </a:r>
            <a:r>
              <a:rPr lang="en-US" altLang="ko-KR" b="1" dirty="0" smtClean="0"/>
              <a:t>(list append, list remove, split)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집안 가전들이 모두 인터넷에 연결되어 있는 </a:t>
            </a:r>
            <a:r>
              <a:rPr lang="en-US" altLang="ko-KR" b="1" dirty="0" smtClean="0"/>
              <a:t>IOT(Internet Of Things) </a:t>
            </a:r>
            <a:r>
              <a:rPr lang="ko-KR" altLang="en-US" b="1" dirty="0" smtClean="0"/>
              <a:t>세상이 다가왔다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영일이는 이러한 기기 들을 통합적으로 관리하기 위한 프로그램을 개발하기로 했다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일단 테스트용으로 장치 전원을 </a:t>
            </a:r>
            <a:r>
              <a:rPr lang="en-US" altLang="ko-KR" b="1" dirty="0" smtClean="0"/>
              <a:t>ON,OFF </a:t>
            </a:r>
            <a:r>
              <a:rPr lang="ko-KR" altLang="en-US" b="1" dirty="0" smtClean="0"/>
              <a:t>할 수 있는 프로그램을 개발할 것이며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장소는 침실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거실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부엌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서재 밖에 없다고 가정하고 만들어야 한다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장치 제어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장치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장치 제거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위치별</a:t>
            </a:r>
            <a:r>
              <a:rPr lang="ko-KR" altLang="en-US" dirty="0" smtClean="0"/>
              <a:t> 장치 목록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 종료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634" y="3222551"/>
            <a:ext cx="3933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IOT </a:t>
            </a:r>
            <a:r>
              <a:rPr lang="ko-KR" altLang="en-US" b="1" dirty="0" smtClean="0"/>
              <a:t>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위치별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장치목록</a:t>
            </a:r>
            <a:r>
              <a:rPr lang="ko-KR" altLang="en-US" b="1" dirty="0" smtClean="0"/>
              <a:t> 출력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를 누르게 되면 </a:t>
            </a:r>
            <a:r>
              <a:rPr lang="ko-KR" altLang="en-US" dirty="0" err="1" smtClean="0"/>
              <a:t>위치별</a:t>
            </a:r>
            <a:r>
              <a:rPr lang="ko-KR" altLang="en-US" dirty="0" smtClean="0"/>
              <a:t> 장치 목록과 상태가 표시된다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주어진 함수를 활용한다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761" y="1547037"/>
            <a:ext cx="3128834" cy="43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IOT </a:t>
            </a:r>
            <a:r>
              <a:rPr lang="ko-KR" altLang="en-US" b="1" dirty="0" smtClean="0"/>
              <a:t>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장치 제어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을 누르고 공백을 포함하여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상태를 입력하면 장치의 상태가 변한다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73" y="2444340"/>
            <a:ext cx="4019550" cy="2943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935" y="5523612"/>
            <a:ext cx="3933825" cy="933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384" y="2444762"/>
            <a:ext cx="4029075" cy="2914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533" y="5483682"/>
            <a:ext cx="3914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IOT </a:t>
            </a:r>
            <a:r>
              <a:rPr lang="ko-KR" altLang="en-US" b="1" dirty="0" smtClean="0"/>
              <a:t>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장치 추가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를 누르고 공백을 포함하여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기기를 입력하게 되면 장치가 추가된다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48" y="3029435"/>
            <a:ext cx="3971925" cy="2828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92" y="3753335"/>
            <a:ext cx="38576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IOT </a:t>
            </a:r>
            <a:r>
              <a:rPr lang="ko-KR" altLang="en-US" b="1" dirty="0" smtClean="0"/>
              <a:t>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장치 제거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을 누르고 공백을 포함하여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기기를 입력하면 장치가 제거된다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8" y="3096110"/>
            <a:ext cx="3895725" cy="2695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784" y="3823512"/>
            <a:ext cx="38766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IOT </a:t>
            </a:r>
            <a:r>
              <a:rPr lang="ko-KR" altLang="en-US" b="1" dirty="0" smtClean="0"/>
              <a:t>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프로그램 종료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5</a:t>
            </a:r>
            <a:r>
              <a:rPr lang="ko-KR" altLang="en-US" dirty="0" smtClean="0"/>
              <a:t>를 </a:t>
            </a:r>
            <a:r>
              <a:rPr lang="ko-KR" altLang="en-US" dirty="0"/>
              <a:t>누르면 프로그램이 종료 된다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580" y="3336119"/>
            <a:ext cx="4095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SNS – </a:t>
            </a:r>
            <a:r>
              <a:rPr lang="ko-KR" altLang="en-US" b="1" dirty="0" smtClean="0"/>
              <a:t>참고자료</a:t>
            </a:r>
            <a:r>
              <a:rPr lang="en-US" altLang="ko-KR" b="1" dirty="0" smtClean="0"/>
              <a:t>(list append)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51" y="2918859"/>
            <a:ext cx="4076700" cy="2381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학생들과의 </a:t>
            </a:r>
            <a:r>
              <a:rPr lang="ko-KR" altLang="en-US" b="1" dirty="0" err="1" smtClean="0"/>
              <a:t>소통공간이</a:t>
            </a:r>
            <a:r>
              <a:rPr lang="ko-KR" altLang="en-US" b="1" dirty="0" smtClean="0"/>
              <a:t> 필요했던 교수님들은 오랜 고민</a:t>
            </a:r>
            <a:r>
              <a:rPr lang="en-US" altLang="ko-KR" b="1" dirty="0" smtClean="0"/>
              <a:t>(?) </a:t>
            </a:r>
            <a:r>
              <a:rPr lang="ko-KR" altLang="en-US" b="1" dirty="0" smtClean="0"/>
              <a:t>끝에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원광대학교 전용 </a:t>
            </a:r>
            <a:r>
              <a:rPr lang="en-US" altLang="ko-KR" b="1" dirty="0" smtClean="0"/>
              <a:t>SNS</a:t>
            </a:r>
            <a:r>
              <a:rPr lang="ko-KR" altLang="en-US" b="1" dirty="0" smtClean="0"/>
              <a:t>를 만들기로 결정하였다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글쓰기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로그아웃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833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출석부 관리 </a:t>
            </a:r>
            <a:r>
              <a:rPr lang="ko-KR" altLang="en-US" b="1" dirty="0" smtClean="0"/>
              <a:t>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참고자료</a:t>
            </a:r>
            <a:r>
              <a:rPr lang="en-US" altLang="ko-KR" b="1" dirty="0" smtClean="0"/>
              <a:t>(list append)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교수님은 매일 반복된 출석부 인쇄로 종이가 부족해 다른 대안의 필요성을 느끼게 됐다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그래서 다음과 같은 요구사항을 정리하여 프로그램을 개발하려고 한다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학생 등록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 학생 목록 출력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출석 체크 시작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출석 변경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출석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결석 목록 출력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 종료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634" y="2756048"/>
            <a:ext cx="3933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SNS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회원가입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를 누르면 회원가입을 진행한다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405" y="2975149"/>
            <a:ext cx="3848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SNS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로그인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을 누르고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아이디와 비밀번호를 입력했을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올바른 </a:t>
            </a:r>
            <a:r>
              <a:rPr lang="ko-KR" altLang="en-US" dirty="0" err="1" smtClean="0"/>
              <a:t>정보면</a:t>
            </a:r>
            <a:r>
              <a:rPr lang="ko-KR" altLang="en-US" dirty="0" smtClean="0"/>
              <a:t> 로그인 성공한다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41" y="2490012"/>
            <a:ext cx="3819525" cy="3600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77" y="2872008"/>
            <a:ext cx="39814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SNS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전체 </a:t>
            </a:r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출력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지금까지 등록된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표시된다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게시글</a:t>
            </a:r>
            <a:r>
              <a:rPr lang="ko-KR" altLang="en-US" dirty="0" smtClean="0"/>
              <a:t>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내용이 출력된다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255" y="2952195"/>
            <a:ext cx="39624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SNS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전체 </a:t>
            </a:r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출력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를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제목과 내용을 입력할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내용이 모두 입력되면 </a:t>
            </a:r>
            <a:r>
              <a:rPr lang="ko-KR" altLang="en-US" dirty="0" err="1" smtClean="0"/>
              <a:t>로그인된</a:t>
            </a:r>
            <a:r>
              <a:rPr lang="ko-KR" altLang="en-US" dirty="0" smtClean="0"/>
              <a:t>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내용이 저장된다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81" y="2723791"/>
            <a:ext cx="3905250" cy="3667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901" y="2818234"/>
            <a:ext cx="39338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SNS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을 누르면 로그아웃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2738842"/>
            <a:ext cx="997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프로그램 종료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을 </a:t>
            </a:r>
            <a:r>
              <a:rPr lang="ko-KR" altLang="en-US" dirty="0"/>
              <a:t>누르면 프로그램이 종료 된다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256" y="935100"/>
            <a:ext cx="39433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좀비 </a:t>
            </a:r>
            <a:r>
              <a:rPr lang="ko-KR" altLang="en-US" b="1" dirty="0" smtClean="0"/>
              <a:t>게임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참고자료</a:t>
            </a:r>
            <a:r>
              <a:rPr lang="en-US" altLang="ko-KR" b="1" dirty="0" smtClean="0"/>
              <a:t>(list append, random)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좀비가 되어 사람을 잡으면 승리하는 게임을 만들려고 한다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중심에는 좀비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오른쪽 아래에는 사람이 있다고 가정할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사람을 잡으러 </a:t>
            </a:r>
            <a:r>
              <a:rPr lang="ko-KR" altLang="en-US" b="1" dirty="0" err="1" smtClean="0"/>
              <a:t>한칸</a:t>
            </a:r>
            <a:r>
              <a:rPr lang="ko-KR" altLang="en-US" b="1" dirty="0" smtClean="0"/>
              <a:t> 이동할 </a:t>
            </a:r>
            <a:r>
              <a:rPr lang="ko-KR" altLang="en-US" b="1" dirty="0" err="1" smtClean="0"/>
              <a:t>떄마다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점이 추가된다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좀비와 사람 모두 </a:t>
            </a:r>
            <a:r>
              <a:rPr lang="ko-KR" altLang="en-US" b="1" dirty="0" err="1" smtClean="0"/>
              <a:t>한칸씩</a:t>
            </a:r>
            <a:r>
              <a:rPr lang="ko-KR" altLang="en-US" b="1" dirty="0" smtClean="0"/>
              <a:t> 움직이지만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사람이 다음에 움직일 칸은 예측할 수 없다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게임판의</a:t>
            </a:r>
            <a:r>
              <a:rPr lang="ko-KR" altLang="en-US" b="1" dirty="0" smtClean="0"/>
              <a:t> 크기는 보기 좋게 </a:t>
            </a:r>
            <a:r>
              <a:rPr lang="en-US" altLang="ko-KR" b="1" dirty="0" smtClean="0"/>
              <a:t>5 X 10 </a:t>
            </a:r>
            <a:r>
              <a:rPr lang="ko-KR" altLang="en-US" b="1" dirty="0" smtClean="0"/>
              <a:t>일 경우로 한정한다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역대 순위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966" y="3574042"/>
            <a:ext cx="3952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좀비 게임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378940" y="885462"/>
            <a:ext cx="6529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게임 시작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게임을 시작하면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사용자명을 입력한다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사람과 좀비는 현재 그림과 같은 위치에서 시작한다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사람은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움직이고 좀비는 </a:t>
            </a:r>
            <a:r>
              <a:rPr lang="en-US" altLang="ko-KR" dirty="0" smtClean="0"/>
              <a:t>U,D,L,R</a:t>
            </a:r>
            <a:r>
              <a:rPr lang="ko-KR" altLang="en-US" dirty="0" smtClean="0"/>
              <a:t>을 사용해서 움직인다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18" y="2827742"/>
            <a:ext cx="3244232" cy="3308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996" y="1020725"/>
            <a:ext cx="2643024" cy="52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좀비 게임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378940" y="1640373"/>
            <a:ext cx="6529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게임 오버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게임을 진행하면서 좀비가 사람을 </a:t>
            </a:r>
            <a:r>
              <a:rPr lang="ko-KR" altLang="en-US" dirty="0" err="1" smtClean="0"/>
              <a:t>잡게되면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움직인 횟수만큼 점수가 측정되고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오른쪽과같은 메시지를 보여주며 게임이 종료된다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1300274"/>
            <a:ext cx="38671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좀비 게임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733008" y="1359035"/>
            <a:ext cx="103248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순위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누르게되면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점수와 함께 사용자 명이 출력된다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구현되어져 있음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42" y="3754289"/>
            <a:ext cx="39624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좀비 게임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733008" y="1359035"/>
            <a:ext cx="1032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게임 종료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을 누르게 되면 게임을 종료한다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709" y="3699687"/>
            <a:ext cx="3981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출석부 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학생 등록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학생 등록을 위해서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입력하고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전공을 차례대로 입력하면 학생 등록이 완료된다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학년은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중 하나만 입력되고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잘못 </a:t>
            </a:r>
            <a:r>
              <a:rPr lang="ko-KR" altLang="en-US" dirty="0" err="1" smtClean="0"/>
              <a:t>입력됬을때는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올바르지 않습니다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를 출력한다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학생등록이</a:t>
            </a:r>
            <a:r>
              <a:rPr lang="ko-KR" altLang="en-US" dirty="0" smtClean="0"/>
              <a:t> 완료되면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학생 등록이 완료되었습니다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를 출력한다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학생을 </a:t>
            </a:r>
            <a:r>
              <a:rPr lang="ko-KR" altLang="en-US" dirty="0" err="1" smtClean="0"/>
              <a:t>등록할때는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출석현황을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으로 저장한다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1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11157386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가위바위보 </a:t>
            </a:r>
            <a:r>
              <a:rPr lang="ko-KR" altLang="en-US" b="1" dirty="0" smtClean="0"/>
              <a:t>게임 </a:t>
            </a:r>
            <a:r>
              <a:rPr lang="en-US" altLang="ko-KR" b="1" dirty="0" smtClean="0"/>
              <a:t>– </a:t>
            </a:r>
            <a:r>
              <a:rPr lang="ko-KR" altLang="en-US" b="1" dirty="0"/>
              <a:t>참고자료</a:t>
            </a:r>
            <a:r>
              <a:rPr lang="en-US" altLang="ko-KR" b="1" dirty="0"/>
              <a:t>(list append, random)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가위바위보 게임은 가위바위보를 이기게 되면 정해진 </a:t>
            </a:r>
            <a:r>
              <a:rPr lang="ko-KR" altLang="en-US" b="1" dirty="0" err="1" smtClean="0"/>
              <a:t>블록수</a:t>
            </a:r>
            <a:r>
              <a:rPr lang="ko-KR" altLang="en-US" b="1" dirty="0" smtClean="0"/>
              <a:t> 만큼 전진하는 게임이다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끝에 도달하게 되면 이기게 된다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가위바위보를 이기면 전진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비기면 다시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지면 제자리에 있는다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이겼을 때 전진하는 칸수와 최대 </a:t>
            </a:r>
            <a:r>
              <a:rPr lang="ko-KR" altLang="en-US" b="1" dirty="0" err="1" smtClean="0"/>
              <a:t>블록수를</a:t>
            </a:r>
            <a:r>
              <a:rPr lang="ko-KR" altLang="en-US" b="1" dirty="0" smtClean="0"/>
              <a:t> 정할 수 있도록 프로그램을 작성한다</a:t>
            </a:r>
            <a:r>
              <a:rPr lang="en-US" altLang="ko-KR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환경 설정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기록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종료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01" y="3393067"/>
            <a:ext cx="4095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가위바위보 게임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733008" y="1359035"/>
            <a:ext cx="10324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게임 시작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을 누르게 되면 아래와 같이 </a:t>
            </a:r>
            <a:r>
              <a:rPr lang="ko-KR" altLang="en-US" dirty="0" err="1" smtClean="0"/>
              <a:t>게임화면이</a:t>
            </a:r>
            <a:r>
              <a:rPr lang="ko-KR" altLang="en-US" dirty="0" smtClean="0"/>
              <a:t> 나타난다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1,2,3</a:t>
            </a:r>
            <a:r>
              <a:rPr lang="ko-KR" altLang="en-US" dirty="0" smtClean="0"/>
              <a:t>으로 구분되어 가위바위보를 수행하게 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컴퓨터는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가위바위보를 내게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909" y="3513951"/>
            <a:ext cx="38290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가위바위보 게임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584153" y="906910"/>
            <a:ext cx="1032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게임 시작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끝에 도달하면 게임이 끝난다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3" y="2005584"/>
            <a:ext cx="2728422" cy="43903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258" y="1992340"/>
            <a:ext cx="2775601" cy="44302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153" y="1992125"/>
            <a:ext cx="2576624" cy="4403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32428" y="3684263"/>
            <a:ext cx="152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……….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786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가위바위보 게임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733008" y="1359035"/>
            <a:ext cx="103248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환경 설정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환경설정에서는 최대 블록 수와 </a:t>
            </a:r>
            <a:r>
              <a:rPr lang="ko-KR" altLang="en-US" dirty="0" err="1" smtClean="0"/>
              <a:t>전진수를</a:t>
            </a:r>
            <a:r>
              <a:rPr lang="ko-KR" altLang="en-US" dirty="0" smtClean="0"/>
              <a:t> 정하게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 수 보다 </a:t>
            </a:r>
            <a:r>
              <a:rPr lang="ko-KR" altLang="en-US" dirty="0" err="1" smtClean="0"/>
              <a:t>전진수가</a:t>
            </a:r>
            <a:r>
              <a:rPr lang="ko-KR" altLang="en-US" dirty="0" smtClean="0"/>
              <a:t> 더 크면 오류가 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1" y="2697863"/>
            <a:ext cx="6181725" cy="2466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227" y="4589326"/>
            <a:ext cx="6096000" cy="1819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546" y="2609570"/>
            <a:ext cx="38576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가위바위보 게임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733008" y="1359035"/>
            <a:ext cx="1032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게임 기록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을 누르게 되면 게임 기록을 볼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859" y="1359035"/>
            <a:ext cx="3810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가위바위보 게임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733008" y="1359035"/>
            <a:ext cx="1032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게임 종료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를 누르게 되면 게임을 종료한다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46" y="2602097"/>
            <a:ext cx="39147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참고 자료 </a:t>
            </a:r>
            <a:r>
              <a:rPr lang="en-US" altLang="ko-KR" b="1" dirty="0" smtClean="0"/>
              <a:t>(list append)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438275"/>
            <a:ext cx="8305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참고 </a:t>
            </a:r>
            <a:r>
              <a:rPr lang="ko-KR" altLang="en-US" b="1" dirty="0" smtClean="0"/>
              <a:t>자료 </a:t>
            </a:r>
            <a:r>
              <a:rPr lang="en-US" altLang="ko-KR" b="1" dirty="0" smtClean="0"/>
              <a:t>(list remove)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690687"/>
            <a:ext cx="8439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참고 </a:t>
            </a:r>
            <a:r>
              <a:rPr lang="ko-KR" altLang="en-US" b="1" dirty="0" smtClean="0"/>
              <a:t>자료 </a:t>
            </a:r>
            <a:r>
              <a:rPr lang="en-US" altLang="ko-KR" b="1" dirty="0" smtClean="0"/>
              <a:t>(random)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419225"/>
            <a:ext cx="83629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참고 자료 </a:t>
            </a:r>
            <a:r>
              <a:rPr lang="en-US" altLang="ko-KR" b="1" dirty="0" smtClean="0"/>
              <a:t>(split)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628775"/>
            <a:ext cx="81819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4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출석부 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62" y="1681891"/>
            <a:ext cx="3857625" cy="3933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576" y="2715354"/>
            <a:ext cx="38004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출석부 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전체 학생 목록 출력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를 누르고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누르면 오른쪽과 같이 등록된 학생 목록이 출력되어야 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교수님은 만들어 놓은 함수를 이용해서 간편하게 구현하였다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1" y="3005621"/>
            <a:ext cx="8467725" cy="31146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553" y="2872647"/>
            <a:ext cx="3905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출석부 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출석 체크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을 누르고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누르면 등록된 학생이 </a:t>
            </a:r>
            <a:r>
              <a:rPr lang="ko-KR" altLang="en-US" dirty="0" err="1" smtClean="0"/>
              <a:t>한줄씩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그때마다 </a:t>
            </a:r>
            <a:r>
              <a:rPr lang="en-US" altLang="ko-KR" dirty="0" smtClean="0"/>
              <a:t>1,2,3</a:t>
            </a:r>
            <a:r>
              <a:rPr lang="ko-KR" altLang="en-US" dirty="0" smtClean="0"/>
              <a:t>을 출석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,</a:t>
            </a:r>
            <a:r>
              <a:rPr lang="ko-KR" altLang="en-US" dirty="0" smtClean="0"/>
              <a:t>결석으로 구분하여 </a:t>
            </a:r>
            <a:r>
              <a:rPr lang="ko-KR" altLang="en-US" dirty="0" err="1" smtClean="0"/>
              <a:t>출결상태를</a:t>
            </a:r>
            <a:r>
              <a:rPr lang="ko-KR" altLang="en-US" dirty="0" smtClean="0"/>
              <a:t> 입력한다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03" y="2950245"/>
            <a:ext cx="3203304" cy="30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출석부 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출석 변경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잘못 체크한 출결을 변경하기 위해서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누르고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누르면 먼저 </a:t>
            </a:r>
            <a:r>
              <a:rPr lang="ko-KR" altLang="en-US" dirty="0" err="1" smtClean="0"/>
              <a:t>전체학생</a:t>
            </a:r>
            <a:r>
              <a:rPr lang="ko-KR" altLang="en-US" dirty="0" smtClean="0"/>
              <a:t> 목록을 보여준다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목록을 확인하고 출결을 변경할 </a:t>
            </a:r>
            <a:r>
              <a:rPr lang="ko-KR" altLang="en-US" dirty="0" err="1" smtClean="0"/>
              <a:t>학생이름을</a:t>
            </a:r>
            <a:r>
              <a:rPr lang="ko-KR" altLang="en-US" dirty="0" smtClean="0"/>
              <a:t> 입력한다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출석체크 할 때 처 럼 숫자로 구분하여 변경한다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 학생 목록을 출력해보면 변경된 모습을 확인할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9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출석부 관리 프로그램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50" y="2035623"/>
            <a:ext cx="4191000" cy="3352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42" y="2788098"/>
            <a:ext cx="3990975" cy="184785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924493" y="3285460"/>
            <a:ext cx="425302" cy="22328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680791" y="4033283"/>
            <a:ext cx="425302" cy="22328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14869" y="4758581"/>
            <a:ext cx="669851" cy="53679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출석부 관리 프로그램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F3A58-C2DB-4B97-847D-3E64F23252AD}"/>
              </a:ext>
            </a:extLst>
          </p:cNvPr>
          <p:cNvSpPr txBox="1"/>
          <p:nvPr/>
        </p:nvSpPr>
        <p:spPr>
          <a:xfrm>
            <a:off x="859960" y="1384963"/>
            <a:ext cx="99729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출석 학생 목록 출력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en-US" dirty="0" smtClean="0"/>
              <a:t>를 누르고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누르면 오른쪽과 같이 등록된 학생 목록이 출력되어야 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교수님은 만들어 놓은 함수를 이용해서 간편하게 구현하였다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1" y="3005621"/>
            <a:ext cx="8467725" cy="3114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391" y="2824938"/>
            <a:ext cx="3971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6582</TotalTime>
  <Words>979</Words>
  <Application>Microsoft Office PowerPoint</Application>
  <PresentationFormat>와이드스크린</PresentationFormat>
  <Paragraphs>232</Paragraphs>
  <Slides>39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HY견고딕</vt:lpstr>
      <vt:lpstr>맑은 고딕</vt:lpstr>
      <vt:lpstr>Arial</vt:lpstr>
      <vt:lpstr>Office 테마</vt:lpstr>
      <vt:lpstr>PowerPoint 프레젠테이션</vt:lpstr>
      <vt:lpstr>출석부 관리 프로그램 – 참고자료(list append)</vt:lpstr>
      <vt:lpstr>출석부 관리 프로그램</vt:lpstr>
      <vt:lpstr>출석부 관리 프로그램</vt:lpstr>
      <vt:lpstr>출석부 관리 프로그램</vt:lpstr>
      <vt:lpstr>출석부 관리 프로그램</vt:lpstr>
      <vt:lpstr>출석부 관리 프로그램</vt:lpstr>
      <vt:lpstr>출석부 관리 프로그램</vt:lpstr>
      <vt:lpstr>출석부 관리 프로그램</vt:lpstr>
      <vt:lpstr>출석부 관리 프로그램</vt:lpstr>
      <vt:lpstr>출석부 관리 프로그램</vt:lpstr>
      <vt:lpstr>출석부 관리 프로그램</vt:lpstr>
      <vt:lpstr>IOT 관리 프로그램 – 참고자료(list append, list remove, split)</vt:lpstr>
      <vt:lpstr>IOT 관리 프로그램</vt:lpstr>
      <vt:lpstr>IOT 관리 프로그램</vt:lpstr>
      <vt:lpstr>IOT 관리 프로그램</vt:lpstr>
      <vt:lpstr>IOT 관리 프로그램</vt:lpstr>
      <vt:lpstr>IOT 관리 프로그램</vt:lpstr>
      <vt:lpstr>SNS – 참고자료(list append)</vt:lpstr>
      <vt:lpstr>SNS</vt:lpstr>
      <vt:lpstr>SNS</vt:lpstr>
      <vt:lpstr>SNS</vt:lpstr>
      <vt:lpstr>SNS</vt:lpstr>
      <vt:lpstr>SNS</vt:lpstr>
      <vt:lpstr>좀비 게임 – 참고자료(list append, random)</vt:lpstr>
      <vt:lpstr>좀비 게임</vt:lpstr>
      <vt:lpstr>좀비 게임</vt:lpstr>
      <vt:lpstr>좀비 게임</vt:lpstr>
      <vt:lpstr>좀비 게임</vt:lpstr>
      <vt:lpstr>가위바위보 게임 – 참고자료(list append, random)</vt:lpstr>
      <vt:lpstr>가위바위보 게임</vt:lpstr>
      <vt:lpstr>가위바위보 게임</vt:lpstr>
      <vt:lpstr>가위바위보 게임</vt:lpstr>
      <vt:lpstr>가위바위보 게임</vt:lpstr>
      <vt:lpstr>가위바위보 게임</vt:lpstr>
      <vt:lpstr>참고 자료 (list append)</vt:lpstr>
      <vt:lpstr>참고 자료 (list remove)</vt:lpstr>
      <vt:lpstr>참고 자료 (random)</vt:lpstr>
      <vt:lpstr>참고 자료 (split)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김가람</cp:lastModifiedBy>
  <cp:revision>637</cp:revision>
  <dcterms:created xsi:type="dcterms:W3CDTF">2021-01-11T01:20:31Z</dcterms:created>
  <dcterms:modified xsi:type="dcterms:W3CDTF">2021-11-28T12:08:55Z</dcterms:modified>
</cp:coreProperties>
</file>