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72" r:id="rId5"/>
    <p:sldId id="266" r:id="rId6"/>
    <p:sldId id="267" r:id="rId7"/>
    <p:sldId id="268" r:id="rId8"/>
    <p:sldId id="269" r:id="rId9"/>
    <p:sldId id="270" r:id="rId10"/>
    <p:sldId id="273" r:id="rId11"/>
    <p:sldId id="271" r:id="rId12"/>
    <p:sldId id="265" r:id="rId13"/>
    <p:sldId id="257" r:id="rId14"/>
    <p:sldId id="260" r:id="rId15"/>
    <p:sldId id="263" r:id="rId16"/>
    <p:sldId id="256" r:id="rId17"/>
    <p:sldId id="258" r:id="rId18"/>
    <p:sldId id="259" r:id="rId19"/>
    <p:sldId id="261" r:id="rId20"/>
    <p:sldId id="262" r:id="rId21"/>
    <p:sldId id="274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CB52B7-B8AB-4F8C-AB64-4F3029F6A654}" v="2" dt="2021-06-03T04:45:49.2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79" autoAdjust="0"/>
  </p:normalViewPr>
  <p:slideViewPr>
    <p:cSldViewPr snapToGrid="0">
      <p:cViewPr varScale="1">
        <p:scale>
          <a:sx n="101" d="100"/>
          <a:sy n="101" d="100"/>
        </p:scale>
        <p:origin x="9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" userId="6766ee28-f51b-4c1d-99c6-7215769f0aa0" providerId="ADAL" clId="{39CB52B7-B8AB-4F8C-AB64-4F3029F6A654}"/>
    <pc:docChg chg="addSld delSld modSld">
      <pc:chgData name="Jay" userId="6766ee28-f51b-4c1d-99c6-7215769f0aa0" providerId="ADAL" clId="{39CB52B7-B8AB-4F8C-AB64-4F3029F6A654}" dt="2021-06-03T04:45:57.191" v="2" actId="47"/>
      <pc:docMkLst>
        <pc:docMk/>
      </pc:docMkLst>
      <pc:sldChg chg="del">
        <pc:chgData name="Jay" userId="6766ee28-f51b-4c1d-99c6-7215769f0aa0" providerId="ADAL" clId="{39CB52B7-B8AB-4F8C-AB64-4F3029F6A654}" dt="2021-06-03T04:45:57.191" v="2" actId="47"/>
        <pc:sldMkLst>
          <pc:docMk/>
          <pc:sldMk cId="2492921975" sldId="264"/>
        </pc:sldMkLst>
      </pc:sldChg>
      <pc:sldChg chg="add">
        <pc:chgData name="Jay" userId="6766ee28-f51b-4c1d-99c6-7215769f0aa0" providerId="ADAL" clId="{39CB52B7-B8AB-4F8C-AB64-4F3029F6A654}" dt="2021-06-03T04:45:36.605" v="0"/>
        <pc:sldMkLst>
          <pc:docMk/>
          <pc:sldMk cId="999243456" sldId="266"/>
        </pc:sldMkLst>
      </pc:sldChg>
      <pc:sldChg chg="add">
        <pc:chgData name="Jay" userId="6766ee28-f51b-4c1d-99c6-7215769f0aa0" providerId="ADAL" clId="{39CB52B7-B8AB-4F8C-AB64-4F3029F6A654}" dt="2021-06-03T04:45:36.605" v="0"/>
        <pc:sldMkLst>
          <pc:docMk/>
          <pc:sldMk cId="1216498579" sldId="267"/>
        </pc:sldMkLst>
      </pc:sldChg>
      <pc:sldChg chg="add">
        <pc:chgData name="Jay" userId="6766ee28-f51b-4c1d-99c6-7215769f0aa0" providerId="ADAL" clId="{39CB52B7-B8AB-4F8C-AB64-4F3029F6A654}" dt="2021-06-03T04:45:36.605" v="0"/>
        <pc:sldMkLst>
          <pc:docMk/>
          <pc:sldMk cId="868603374" sldId="268"/>
        </pc:sldMkLst>
      </pc:sldChg>
      <pc:sldChg chg="add">
        <pc:chgData name="Jay" userId="6766ee28-f51b-4c1d-99c6-7215769f0aa0" providerId="ADAL" clId="{39CB52B7-B8AB-4F8C-AB64-4F3029F6A654}" dt="2021-06-03T04:45:36.605" v="0"/>
        <pc:sldMkLst>
          <pc:docMk/>
          <pc:sldMk cId="2656733481" sldId="269"/>
        </pc:sldMkLst>
      </pc:sldChg>
      <pc:sldChg chg="add">
        <pc:chgData name="Jay" userId="6766ee28-f51b-4c1d-99c6-7215769f0aa0" providerId="ADAL" clId="{39CB52B7-B8AB-4F8C-AB64-4F3029F6A654}" dt="2021-06-03T04:45:36.605" v="0"/>
        <pc:sldMkLst>
          <pc:docMk/>
          <pc:sldMk cId="2474016952" sldId="270"/>
        </pc:sldMkLst>
      </pc:sldChg>
      <pc:sldChg chg="add">
        <pc:chgData name="Jay" userId="6766ee28-f51b-4c1d-99c6-7215769f0aa0" providerId="ADAL" clId="{39CB52B7-B8AB-4F8C-AB64-4F3029F6A654}" dt="2021-06-03T04:45:36.605" v="0"/>
        <pc:sldMkLst>
          <pc:docMk/>
          <pc:sldMk cId="2857104835" sldId="271"/>
        </pc:sldMkLst>
      </pc:sldChg>
      <pc:sldChg chg="add">
        <pc:chgData name="Jay" userId="6766ee28-f51b-4c1d-99c6-7215769f0aa0" providerId="ADAL" clId="{39CB52B7-B8AB-4F8C-AB64-4F3029F6A654}" dt="2021-06-03T04:45:49.210" v="1"/>
        <pc:sldMkLst>
          <pc:docMk/>
          <pc:sldMk cId="2260655450" sldId="2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BB56D-A664-465A-913A-93F741B3CB03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6FB06-6910-41C4-8F7D-547926343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672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처음 프로젝트 배포파일</a:t>
            </a:r>
            <a:r>
              <a:rPr lang="en-US" altLang="ko-KR" dirty="0"/>
              <a:t>(.jar </a:t>
            </a:r>
            <a:r>
              <a:rPr lang="ko-KR" altLang="en-US" dirty="0"/>
              <a:t>파일</a:t>
            </a:r>
            <a:r>
              <a:rPr lang="en-US" altLang="ko-KR" dirty="0"/>
              <a:t>)</a:t>
            </a:r>
            <a:r>
              <a:rPr lang="ko-KR" altLang="en-US" dirty="0"/>
              <a:t>을 만드는 경우 프로젝트 </a:t>
            </a:r>
            <a:r>
              <a:rPr lang="ko-KR" altLang="en-US" dirty="0" err="1"/>
              <a:t>우클릭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</a:t>
            </a:r>
            <a:r>
              <a:rPr lang="en-US" altLang="ko-KR" dirty="0"/>
              <a:t>Run Configurations </a:t>
            </a:r>
            <a:r>
              <a:rPr lang="ko-KR" altLang="en-US" dirty="0"/>
              <a:t>선택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6FB06-6910-41C4-8F7D-547926343BB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30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왼쪽트리에서</a:t>
            </a:r>
            <a:r>
              <a:rPr lang="ko-KR" altLang="en-US" dirty="0"/>
              <a:t> </a:t>
            </a:r>
            <a:r>
              <a:rPr lang="en-US" altLang="ko-KR" dirty="0"/>
              <a:t>Maven Build </a:t>
            </a:r>
            <a:r>
              <a:rPr lang="ko-KR" altLang="en-US" dirty="0"/>
              <a:t>선택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프로젝트 명 선택 </a:t>
            </a:r>
            <a:r>
              <a:rPr lang="en-US" altLang="ko-KR" dirty="0">
                <a:sym typeface="Wingdings" panose="05000000000000000000" pitchFamily="2" charset="2"/>
              </a:rPr>
              <a:t> Main </a:t>
            </a:r>
            <a:r>
              <a:rPr lang="ko-KR" altLang="en-US" dirty="0">
                <a:sym typeface="Wingdings" panose="05000000000000000000" pitchFamily="2" charset="2"/>
              </a:rPr>
              <a:t>탭에서 </a:t>
            </a:r>
            <a:r>
              <a:rPr lang="en-US" altLang="ko-KR" dirty="0">
                <a:sym typeface="Wingdings" panose="05000000000000000000" pitchFamily="2" charset="2"/>
              </a:rPr>
              <a:t>Goals 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en-US" altLang="ko-KR" dirty="0">
                <a:sym typeface="Wingdings" panose="05000000000000000000" pitchFamily="2" charset="2"/>
              </a:rPr>
              <a:t>package </a:t>
            </a:r>
            <a:r>
              <a:rPr lang="ko-KR" altLang="en-US" dirty="0">
                <a:sym typeface="Wingdings" panose="05000000000000000000" pitchFamily="2" charset="2"/>
              </a:rPr>
              <a:t>라고 입력한 후 </a:t>
            </a:r>
            <a:r>
              <a:rPr lang="en-US" altLang="ko-KR" dirty="0">
                <a:sym typeface="Wingdings" panose="05000000000000000000" pitchFamily="2" charset="2"/>
              </a:rPr>
              <a:t>Apply </a:t>
            </a:r>
            <a:r>
              <a:rPr lang="ko-KR" altLang="en-US" dirty="0">
                <a:sym typeface="Wingdings" panose="05000000000000000000" pitchFamily="2" charset="2"/>
              </a:rPr>
              <a:t>한 후 </a:t>
            </a:r>
            <a:r>
              <a:rPr lang="en-US" altLang="ko-KR" dirty="0">
                <a:sym typeface="Wingdings" panose="05000000000000000000" pitchFamily="2" charset="2"/>
              </a:rPr>
              <a:t>Run </a:t>
            </a:r>
            <a:r>
              <a:rPr lang="ko-KR" altLang="en-US" dirty="0">
                <a:sym typeface="Wingdings" panose="05000000000000000000" pitchFamily="2" charset="2"/>
              </a:rPr>
              <a:t>버튼을 누른다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6FB06-6910-41C4-8F7D-547926343BB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845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해당 프로젝트의 배포파일이 각 개인이 설정한 </a:t>
            </a:r>
            <a:r>
              <a:rPr lang="ko-KR" altLang="en-US" dirty="0" err="1"/>
              <a:t>작업폴더에</a:t>
            </a:r>
            <a:r>
              <a:rPr lang="ko-KR" altLang="en-US" dirty="0"/>
              <a:t> 생성이 된 것을 확인할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6FB06-6910-41C4-8F7D-547926343BB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35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처음이 아닌 </a:t>
            </a:r>
            <a:r>
              <a:rPr lang="ko-KR" altLang="en-US" dirty="0" err="1"/>
              <a:t>재배포인</a:t>
            </a:r>
            <a:r>
              <a:rPr lang="ko-KR" altLang="en-US" dirty="0"/>
              <a:t> 경우 </a:t>
            </a:r>
            <a:r>
              <a:rPr lang="en-US" altLang="ko-KR" dirty="0"/>
              <a:t>Run as </a:t>
            </a:r>
            <a:r>
              <a:rPr lang="en-US" altLang="ko-KR" dirty="0">
                <a:sym typeface="Wingdings" panose="05000000000000000000" pitchFamily="2" charset="2"/>
              </a:rPr>
              <a:t> 5. Maven build(Alt + Shift + X, M) </a:t>
            </a:r>
            <a:r>
              <a:rPr lang="ko-KR" altLang="en-US" dirty="0">
                <a:sym typeface="Wingdings" panose="05000000000000000000" pitchFamily="2" charset="2"/>
              </a:rPr>
              <a:t>를 선택한다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6FB06-6910-41C4-8F7D-547926343BB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2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5. Maven build </a:t>
            </a:r>
            <a:r>
              <a:rPr lang="ko-KR" altLang="en-US" dirty="0"/>
              <a:t>선택 후 정상적으로 완료되면 동일한 경로에 배포파일이 생성된다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6FB06-6910-41C4-8F7D-547926343BB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636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배포파일 확인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6FB06-6910-41C4-8F7D-547926343BB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115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생성된 </a:t>
            </a:r>
            <a:r>
              <a:rPr lang="en-US" altLang="ko-KR" dirty="0"/>
              <a:t>jar </a:t>
            </a:r>
            <a:r>
              <a:rPr lang="ko-KR" altLang="en-US" dirty="0"/>
              <a:t>배포파일을 서버 </a:t>
            </a:r>
            <a:r>
              <a:rPr lang="en-US" altLang="ko-KR" dirty="0"/>
              <a:t>PC</a:t>
            </a:r>
            <a:r>
              <a:rPr lang="ko-KR" altLang="en-US" dirty="0"/>
              <a:t>로 옮긴 후 콘솔</a:t>
            </a:r>
            <a:r>
              <a:rPr lang="en-US" altLang="ko-KR" dirty="0"/>
              <a:t>(</a:t>
            </a:r>
            <a:r>
              <a:rPr lang="en-US" altLang="ko-KR" dirty="0" err="1"/>
              <a:t>cmd</a:t>
            </a:r>
            <a:r>
              <a:rPr lang="en-US" altLang="ko-KR" dirty="0"/>
              <a:t>)</a:t>
            </a:r>
            <a:r>
              <a:rPr lang="ko-KR" altLang="en-US" dirty="0"/>
              <a:t>을 통해 실행한다</a:t>
            </a:r>
            <a:r>
              <a:rPr lang="en-US" altLang="ko-KR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/>
              <a:t>미들웨어</a:t>
            </a:r>
            <a:r>
              <a:rPr lang="en-US" altLang="ko-KR" dirty="0"/>
              <a:t> </a:t>
            </a:r>
            <a:r>
              <a:rPr lang="ko-KR" altLang="en-US" dirty="0"/>
              <a:t>실행 방법 </a:t>
            </a:r>
            <a:r>
              <a:rPr lang="en-US" altLang="ko-KR" dirty="0"/>
              <a:t>: start “</a:t>
            </a:r>
            <a:r>
              <a:rPr lang="en-US" altLang="ko-KR" dirty="0" err="1"/>
              <a:t>nettyMware</a:t>
            </a:r>
            <a:r>
              <a:rPr lang="en-US" altLang="ko-KR" dirty="0"/>
              <a:t>” java –jar C:\Users\azure\Desktop\SysTcp-v1.jar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/>
              <a:t>명령어를 입력한 후 </a:t>
            </a:r>
            <a:r>
              <a:rPr lang="ko-KR" altLang="en-US" dirty="0" err="1"/>
              <a:t>엔터를</a:t>
            </a:r>
            <a:r>
              <a:rPr lang="ko-KR" altLang="en-US" dirty="0"/>
              <a:t> 치면 새로운 콘솔 창이 뜨면서 실행된다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(start “</a:t>
            </a:r>
            <a:r>
              <a:rPr lang="ko-KR" altLang="en-US" dirty="0"/>
              <a:t>작업관리자에서 보고자 하는 프로세스 이름</a:t>
            </a:r>
            <a:r>
              <a:rPr lang="en-US" altLang="ko-KR" dirty="0"/>
              <a:t>” Java –jar </a:t>
            </a:r>
            <a:r>
              <a:rPr lang="ko-KR" altLang="en-US" dirty="0"/>
              <a:t>경로 및 파일이름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6FB06-6910-41C4-8F7D-547926343BB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906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프로세스 </a:t>
            </a:r>
            <a:r>
              <a:rPr lang="en-US" altLang="ko-KR" dirty="0"/>
              <a:t>ID</a:t>
            </a:r>
            <a:r>
              <a:rPr lang="ko-KR" altLang="en-US" dirty="0"/>
              <a:t> </a:t>
            </a:r>
            <a:r>
              <a:rPr lang="en-US" altLang="ko-KR" dirty="0"/>
              <a:t>7728 </a:t>
            </a:r>
            <a:r>
              <a:rPr lang="ko-KR" altLang="en-US" dirty="0"/>
              <a:t>번으로 미들웨어가 실행된다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배포 후 이 프로세스 </a:t>
            </a:r>
            <a:r>
              <a:rPr lang="en-US" altLang="ko-KR" dirty="0"/>
              <a:t>ID </a:t>
            </a:r>
            <a:r>
              <a:rPr lang="ko-KR" altLang="en-US" dirty="0"/>
              <a:t>를 작업관리자에서 찾아서 종료해야 프로그램을 완전히 종료할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6FB06-6910-41C4-8F7D-547926343BB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199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A9868C-BF74-4018-B5D4-401AFC05EF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E1C888-EC6C-4E2D-9406-2C122951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DB5C5C-F64C-462B-8435-CACAA165B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3129-4359-443B-A842-6094998BA86C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FA99F3-85B3-4E0C-A0F5-9A2917DA4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10E639-582C-43EF-9735-C821759E7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C7B5B-7759-4946-AFA2-BDDFB78CF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088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820FC-9A83-4DEB-BBD1-E52C84ED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9CBE2F-8E67-46B3-BAC6-986C874C4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D79B3E-0292-4B47-9415-E10E55CF8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3129-4359-443B-A842-6094998BA86C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D915EC-FFAE-4849-9AD6-667BCB230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76BEE0-A240-4EFB-8089-7F8EAE41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C7B5B-7759-4946-AFA2-BDDFB78CF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35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CEA1FD-CCF4-4766-821F-4F55B50ADA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C5F674-99E9-4F83-95B2-79BFB26AB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BB0F51-71BE-4EB4-B814-62CB52966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3129-4359-443B-A842-6094998BA86C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B5A2F0-8246-4A5A-9F3A-4167E2D31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840824-6B96-474F-9879-66A3C3143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C7B5B-7759-4946-AFA2-BDDFB78CF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792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1F5C96-87BA-4EC3-8F8F-081D79BE0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ADB24B-8DD3-433C-A41E-CAA0A948E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25F152-A935-422B-B554-2BCD7F1EF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3129-4359-443B-A842-6094998BA86C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0AD949-53B1-4068-B222-0BB748A74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D43623-6559-4BD2-A83F-51E11E800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C7B5B-7759-4946-AFA2-BDDFB78CF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470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ADCB6C-66A2-438A-BDDF-21EB72FB3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67E928-2E74-418A-A9CF-80DE484DC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74C6FD-9A70-49D7-8DC3-042C19313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3129-4359-443B-A842-6094998BA86C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4C7B80-CE52-4338-90FB-5497C2871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725D64-39F4-47CD-B42A-A06BE2652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C7B5B-7759-4946-AFA2-BDDFB78CF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627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C1AC9F-B477-4402-966F-9CFD4550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6D5E11-374D-4DFC-A4B6-13BED7579B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0ABAF2-9E90-4804-8D75-551E357FF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300C11-ABD8-4A04-893B-857C0F5D7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3129-4359-443B-A842-6094998BA86C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B6AE5B-20FC-46F8-8A9F-2E88E5B94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F88046-71CE-49E5-B6D6-DADD6B869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C7B5B-7759-4946-AFA2-BDDFB78CF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715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AAE50-E45E-4E51-8F3F-18DFAD0B3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0BF3CC-5F9A-431F-BFA5-F2A7577B1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A36A17-2883-417D-BB21-B7CD82F2C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ADBBE5-A799-4882-93AF-EEC941833B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5A3091-4053-4091-B648-F7ADB3CDC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DB9AA3-25D1-451C-B20A-11373797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3129-4359-443B-A842-6094998BA86C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E69E89-B53D-441A-A1AF-F2D20E55F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94ACF39-2D67-4DB4-880A-9DC50B137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C7B5B-7759-4946-AFA2-BDDFB78CF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845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B11FB-813A-4730-BB7E-7915E4D58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8833D9-9D38-496E-8B51-5D2AFE6DE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3129-4359-443B-A842-6094998BA86C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40136B-1AE1-46AA-BE71-D906FD84F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5B676B-B08A-44F1-8495-0F58BD1FA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C7B5B-7759-4946-AFA2-BDDFB78CF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190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71BFAC-41CB-491D-9B5F-A6BB8BAAC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3129-4359-443B-A842-6094998BA86C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EB7F9F-F133-421F-B186-C9D0C34CD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DC2750-0AFE-44AD-BD8D-85154DB92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C7B5B-7759-4946-AFA2-BDDFB78CF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616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BA8BF1-7825-4C69-B240-A4E332958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C88836-65E8-49C0-AE60-840D9D2B7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3BD4F5-3234-4A32-8408-D1C522EC2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1EC5FC-108A-4D87-9941-6D740229B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3129-4359-443B-A842-6094998BA86C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20D62B-858E-4140-B867-F3541682D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1404DA-6E26-455D-A36A-ACD5D2A5F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C7B5B-7759-4946-AFA2-BDDFB78CF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10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8A9F36-D14B-4DD3-8811-741072A54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702210D-033A-4CDE-8B0D-5FFE55301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1422EE-A96C-47CB-A49F-83EE0A4C8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C07845-3B98-4F28-B7FC-32AC43C96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3129-4359-443B-A842-6094998BA86C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E9407F-B721-40B0-A628-5B9637F52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372834-2FAE-4185-9C37-E59F1F4DE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C7B5B-7759-4946-AFA2-BDDFB78CF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95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92A67F-875E-4E05-8BF1-F1168E2D7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2AA78A-EC1B-4B98-A1EA-9369C9E90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759A43-7102-4BE4-A627-0825C6F5A9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53129-4359-443B-A842-6094998BA86C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07C038-BBCE-47E2-ADCC-98B361B55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50385F-4A3C-4F28-9925-6530E44998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C7B5B-7759-4946-AFA2-BDDFB78CF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641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32E46-F3DD-4C14-97CC-2BF23990D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1360"/>
            <a:ext cx="10515600" cy="1742579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b="1" dirty="0"/>
              <a:t>미들웨어 </a:t>
            </a:r>
            <a:r>
              <a:rPr lang="en-US" altLang="ko-KR" sz="4000" b="1" dirty="0"/>
              <a:t>Local </a:t>
            </a:r>
            <a:r>
              <a:rPr lang="ko-KR" altLang="en-US" sz="4000" b="1" dirty="0"/>
              <a:t>테스트 </a:t>
            </a:r>
            <a:br>
              <a:rPr lang="en-US" altLang="ko-KR" sz="4000" b="1" dirty="0"/>
            </a:br>
            <a:r>
              <a:rPr lang="en-US" altLang="ko-KR" sz="4000" b="1" dirty="0"/>
              <a:t>&amp;</a:t>
            </a:r>
            <a:r>
              <a:rPr lang="ko-KR" altLang="en-US" sz="4000" b="1" dirty="0"/>
              <a:t> </a:t>
            </a:r>
            <a:br>
              <a:rPr lang="en-US" altLang="ko-KR" sz="4000" b="1" dirty="0"/>
            </a:br>
            <a:r>
              <a:rPr lang="ko-KR" altLang="en-US" sz="4000" b="1" dirty="0"/>
              <a:t>배포파일</a:t>
            </a:r>
            <a:r>
              <a:rPr lang="en-US" altLang="ko-KR" sz="4000" b="1" dirty="0"/>
              <a:t>(.jar)</a:t>
            </a:r>
            <a:r>
              <a:rPr lang="ko-KR" altLang="en-US" sz="4000" b="1" dirty="0"/>
              <a:t> 생성 및 배포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D67488-2D2F-4969-99DA-ED05FE81336C}"/>
              </a:ext>
            </a:extLst>
          </p:cNvPr>
          <p:cNvSpPr txBox="1"/>
          <p:nvPr/>
        </p:nvSpPr>
        <p:spPr>
          <a:xfrm>
            <a:off x="9054935" y="5682343"/>
            <a:ext cx="229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2021.05.31 By</a:t>
            </a:r>
            <a:r>
              <a:rPr lang="ko-KR" altLang="en-US" dirty="0"/>
              <a:t> </a:t>
            </a:r>
            <a:r>
              <a:rPr lang="en-US" altLang="ko-KR" dirty="0"/>
              <a:t>Jay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0655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3D30DE6-BD30-4CDB-8F72-BB0F230A5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41" y="215343"/>
            <a:ext cx="11901055" cy="642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978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D10E4E-B5B2-4E0C-8DF2-891F7B6FB0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26" r="1712" b="1"/>
          <a:stretch/>
        </p:blipFill>
        <p:spPr>
          <a:xfrm>
            <a:off x="178130" y="77439"/>
            <a:ext cx="11918868" cy="670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531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4EB6739-FC60-4CB0-827F-D6160909A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79" y="202752"/>
            <a:ext cx="11883242" cy="645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100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FD93D20-7BA8-44C8-8E3B-848C78526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84" y="192317"/>
            <a:ext cx="11960431" cy="647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44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78F0137-0621-45ED-BDB4-0493566EE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29" y="173548"/>
            <a:ext cx="12013870" cy="651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04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B531FDB-EF88-4AD0-A28E-B772083ED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29" y="191468"/>
            <a:ext cx="11924805" cy="647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760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FDC625C-6284-4C49-8462-E393E78425DF}"/>
              </a:ext>
            </a:extLst>
          </p:cNvPr>
          <p:cNvGrpSpPr/>
          <p:nvPr/>
        </p:nvGrpSpPr>
        <p:grpSpPr>
          <a:xfrm>
            <a:off x="1397864" y="846566"/>
            <a:ext cx="9334500" cy="4905375"/>
            <a:chOff x="1620287" y="846566"/>
            <a:chExt cx="9334500" cy="490537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81803CE-641C-41DB-B365-213248A0F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20287" y="846566"/>
              <a:ext cx="9334500" cy="4905375"/>
            </a:xfrm>
            <a:prstGeom prst="rect">
              <a:avLst/>
            </a:prstGeom>
          </p:spPr>
        </p:pic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D2D059FB-FE4D-49AA-BC6F-305865D9D848}"/>
                </a:ext>
              </a:extLst>
            </p:cNvPr>
            <p:cNvSpPr/>
            <p:nvPr/>
          </p:nvSpPr>
          <p:spPr>
            <a:xfrm>
              <a:off x="2625811" y="1538416"/>
              <a:ext cx="5220730" cy="358346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4137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512BBE-C302-4685-8C8C-4990FFDCEB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15" b="-1"/>
          <a:stretch/>
        </p:blipFill>
        <p:spPr>
          <a:xfrm>
            <a:off x="192974" y="117384"/>
            <a:ext cx="11806052" cy="663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955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32E46-F3DD-4C14-97CC-2BF23990D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1360"/>
            <a:ext cx="10515600" cy="1742579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/>
              <a:t>Thank you~!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258824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32E46-F3DD-4C14-97CC-2BF23990D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1360"/>
            <a:ext cx="10515600" cy="1742579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b="1" dirty="0"/>
              <a:t>미들웨어 </a:t>
            </a:r>
            <a:r>
              <a:rPr lang="en-US" altLang="ko-KR" sz="4000" b="1" dirty="0"/>
              <a:t>Local </a:t>
            </a:r>
            <a:r>
              <a:rPr lang="ko-KR" altLang="en-US" sz="4000" b="1" dirty="0"/>
              <a:t>테스트</a:t>
            </a:r>
          </a:p>
        </p:txBody>
      </p:sp>
    </p:spTree>
    <p:extLst>
      <p:ext uri="{BB962C8B-B14F-4D97-AF65-F5344CB8AC3E}">
        <p14:creationId xmlns:p14="http://schemas.microsoft.com/office/powerpoint/2010/main" val="999243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6AB36-2CD8-44D8-987A-52AEB2988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1) DB</a:t>
            </a:r>
            <a:r>
              <a:rPr lang="ko-KR" altLang="en-US" sz="2400" dirty="0"/>
              <a:t>서버 </a:t>
            </a:r>
            <a:r>
              <a:rPr lang="en-US" altLang="ko-KR" sz="2400" dirty="0"/>
              <a:t>IP </a:t>
            </a:r>
            <a:r>
              <a:rPr lang="ko-KR" altLang="en-US" sz="2400" dirty="0"/>
              <a:t>를 테스트하고자 하는 </a:t>
            </a:r>
            <a:r>
              <a:rPr lang="en-US" altLang="ko-KR" sz="2400" dirty="0"/>
              <a:t>IP </a:t>
            </a:r>
            <a:r>
              <a:rPr lang="ko-KR" altLang="en-US" sz="2400" dirty="0"/>
              <a:t>로 변경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0CDD10E-D3F8-4187-AA1C-2D5E1A4DEB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0796"/>
            <a:ext cx="7775277" cy="2559304"/>
          </a:xfr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195F0E4-C6A3-4A39-8BDA-783003077619}"/>
              </a:ext>
            </a:extLst>
          </p:cNvPr>
          <p:cNvSpPr/>
          <p:nvPr/>
        </p:nvSpPr>
        <p:spPr>
          <a:xfrm>
            <a:off x="3880374" y="2986503"/>
            <a:ext cx="1110726" cy="25199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498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224311D1-6F72-4190-B3B1-71BBFB95D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4715" y="1690688"/>
            <a:ext cx="5343525" cy="2943225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406AB36-2CD8-44D8-987A-52AEB2988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2) </a:t>
            </a:r>
            <a:r>
              <a:rPr lang="ko-KR" altLang="en-US" sz="2400" dirty="0" err="1"/>
              <a:t>네티</a:t>
            </a:r>
            <a:r>
              <a:rPr lang="ko-KR" altLang="en-US" sz="2400" dirty="0"/>
              <a:t> 미들웨어 포트를 </a:t>
            </a:r>
            <a:r>
              <a:rPr lang="en-US" altLang="ko-KR" sz="2400" dirty="0"/>
              <a:t>8089 </a:t>
            </a:r>
            <a:r>
              <a:rPr lang="ko-KR" altLang="en-US" sz="2400" dirty="0"/>
              <a:t>혹은</a:t>
            </a:r>
            <a:r>
              <a:rPr lang="en-US" altLang="ko-KR" sz="2400" dirty="0"/>
              <a:t> 8090 </a:t>
            </a:r>
            <a:r>
              <a:rPr lang="ko-KR" altLang="en-US" sz="2400" dirty="0"/>
              <a:t>로 변경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195F0E4-C6A3-4A39-8BDA-783003077619}"/>
              </a:ext>
            </a:extLst>
          </p:cNvPr>
          <p:cNvSpPr/>
          <p:nvPr/>
        </p:nvSpPr>
        <p:spPr>
          <a:xfrm>
            <a:off x="3781888" y="3429000"/>
            <a:ext cx="452762" cy="25523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603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E1992BA-40EF-4FF0-AD69-9C38F4F19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099" y="2738895"/>
            <a:ext cx="5927509" cy="313174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406AB36-2CD8-44D8-987A-52AEB2988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3) </a:t>
            </a:r>
            <a:r>
              <a:rPr lang="en-US" altLang="ko-KR" sz="2400" dirty="0" err="1"/>
              <a:t>iptime</a:t>
            </a:r>
            <a:r>
              <a:rPr lang="en-US" altLang="ko-KR" sz="2400" dirty="0"/>
              <a:t> </a:t>
            </a:r>
            <a:r>
              <a:rPr lang="ko-KR" altLang="en-US" sz="2400" dirty="0"/>
              <a:t>웹페이지</a:t>
            </a:r>
            <a:r>
              <a:rPr lang="en-US" altLang="ko-KR" sz="2400" dirty="0"/>
              <a:t>(http://192.168.0.1/login/login.cgi) </a:t>
            </a:r>
            <a:r>
              <a:rPr lang="ko-KR" altLang="en-US" sz="2400" dirty="0"/>
              <a:t>접속 후 </a:t>
            </a:r>
            <a:br>
              <a:rPr lang="en-US" altLang="ko-KR" sz="2400" dirty="0"/>
            </a:br>
            <a:r>
              <a:rPr lang="ko-KR" altLang="en-US" sz="2400" dirty="0"/>
              <a:t>외부 </a:t>
            </a:r>
            <a:r>
              <a:rPr lang="en-US" altLang="ko-KR" sz="2400" dirty="0"/>
              <a:t>IP </a:t>
            </a:r>
            <a:r>
              <a:rPr lang="ko-KR" altLang="en-US" sz="2400" dirty="0"/>
              <a:t>확인 </a:t>
            </a:r>
            <a:r>
              <a:rPr lang="en-US" altLang="ko-KR" sz="2400" dirty="0"/>
              <a:t>(106.247.85.10)</a:t>
            </a:r>
            <a:endParaRPr lang="ko-KR" altLang="en-US" sz="2400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195F0E4-C6A3-4A39-8BDA-783003077619}"/>
              </a:ext>
            </a:extLst>
          </p:cNvPr>
          <p:cNvSpPr/>
          <p:nvPr/>
        </p:nvSpPr>
        <p:spPr>
          <a:xfrm>
            <a:off x="2530135" y="5390965"/>
            <a:ext cx="3098308" cy="25523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D68376-B365-4D3A-85F7-8886C72C0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관리도구 </a:t>
            </a:r>
            <a:r>
              <a:rPr lang="en-US" altLang="ko-KR" sz="2000" dirty="0"/>
              <a:t>--&gt; </a:t>
            </a:r>
            <a:r>
              <a:rPr lang="ko-KR" altLang="en-US" sz="2000" dirty="0"/>
              <a:t>고급설정 </a:t>
            </a:r>
            <a:r>
              <a:rPr lang="en-US" altLang="ko-KR" sz="2000" dirty="0"/>
              <a:t>--&gt; NAT/</a:t>
            </a:r>
            <a:r>
              <a:rPr lang="ko-KR" altLang="en-US" sz="2000" dirty="0"/>
              <a:t>라우터 관리 </a:t>
            </a:r>
            <a:r>
              <a:rPr lang="en-US" altLang="ko-KR" sz="2000" dirty="0"/>
              <a:t>--&gt; </a:t>
            </a:r>
            <a:r>
              <a:rPr lang="ko-KR" altLang="en-US" sz="2000" dirty="0" err="1"/>
              <a:t>포트포워드</a:t>
            </a:r>
            <a:r>
              <a:rPr lang="ko-KR" altLang="en-US" sz="2000" dirty="0"/>
              <a:t> 설정</a:t>
            </a:r>
          </a:p>
          <a:p>
            <a:r>
              <a:rPr lang="en-US" altLang="ko-KR" sz="2000" dirty="0"/>
              <a:t>--&gt; </a:t>
            </a:r>
            <a:r>
              <a:rPr lang="ko-KR" altLang="en-US" sz="2000" dirty="0"/>
              <a:t>개인 노트북의 내부 </a:t>
            </a:r>
            <a:r>
              <a:rPr lang="en-US" altLang="ko-KR" sz="2000" dirty="0"/>
              <a:t>IP</a:t>
            </a:r>
            <a:r>
              <a:rPr lang="ko-KR" altLang="en-US" sz="2000" dirty="0"/>
              <a:t>와 </a:t>
            </a:r>
            <a:r>
              <a:rPr lang="en-US" altLang="ko-KR" sz="2000" dirty="0" err="1"/>
              <a:t>iptime</a:t>
            </a:r>
            <a:r>
              <a:rPr lang="ko-KR" altLang="en-US" sz="2000" dirty="0"/>
              <a:t>에서 설정된 내부 </a:t>
            </a:r>
            <a:r>
              <a:rPr lang="en-US" altLang="ko-KR" sz="2000" dirty="0"/>
              <a:t>IP</a:t>
            </a:r>
            <a:r>
              <a:rPr lang="ko-KR" altLang="en-US" sz="2000" dirty="0"/>
              <a:t>가 일치하는지 확인한다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56733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6AB36-2CD8-44D8-987A-52AEB2988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4) </a:t>
            </a:r>
            <a:r>
              <a:rPr lang="ko-KR" altLang="en-US" sz="2400" dirty="0"/>
              <a:t>단말기 </a:t>
            </a:r>
            <a:r>
              <a:rPr lang="en-US" altLang="ko-KR" sz="2400" dirty="0"/>
              <a:t>IP </a:t>
            </a:r>
            <a:r>
              <a:rPr lang="ko-KR" altLang="en-US" sz="2400" dirty="0"/>
              <a:t>변경 </a:t>
            </a:r>
            <a:r>
              <a:rPr lang="en-US" altLang="ko-KR" sz="2400" dirty="0" err="1"/>
              <a:t>sms</a:t>
            </a:r>
            <a:r>
              <a:rPr lang="en-US" altLang="ko-KR" sz="2400" dirty="0"/>
              <a:t> </a:t>
            </a:r>
            <a:r>
              <a:rPr lang="ko-KR" altLang="en-US" sz="2400" dirty="0"/>
              <a:t>를 단말기에 전송</a:t>
            </a:r>
            <a:r>
              <a:rPr lang="en-US" altLang="ko-KR" sz="2400" dirty="0"/>
              <a:t> (MSI, 106.247.85.10,8090)</a:t>
            </a:r>
            <a:endParaRPr lang="ko-KR" altLang="en-US" sz="24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8B88D0-7EAB-4718-9EAB-FB32F019AE1D}"/>
              </a:ext>
            </a:extLst>
          </p:cNvPr>
          <p:cNvGrpSpPr/>
          <p:nvPr/>
        </p:nvGrpSpPr>
        <p:grpSpPr>
          <a:xfrm>
            <a:off x="909222" y="2842110"/>
            <a:ext cx="5638800" cy="2762250"/>
            <a:chOff x="926977" y="2593535"/>
            <a:chExt cx="5638800" cy="276225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785B142-B0B5-43F7-B19C-61FA80DE7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6977" y="2593535"/>
              <a:ext cx="5638800" cy="2762250"/>
            </a:xfrm>
            <a:prstGeom prst="rect">
              <a:avLst/>
            </a:prstGeom>
          </p:spPr>
        </p:pic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195F0E4-C6A3-4A39-8BDA-783003077619}"/>
                </a:ext>
              </a:extLst>
            </p:cNvPr>
            <p:cNvSpPr/>
            <p:nvPr/>
          </p:nvSpPr>
          <p:spPr>
            <a:xfrm>
              <a:off x="2441359" y="3301383"/>
              <a:ext cx="2476870" cy="25523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D68376-B365-4D3A-85F7-8886C72C0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스프링 화면에서 앱을 다음처럼 실행하고 </a:t>
            </a:r>
            <a:endParaRPr lang="en-US" altLang="ko-KR" sz="2000" dirty="0"/>
          </a:p>
          <a:p>
            <a:r>
              <a:rPr lang="ko-KR" altLang="en-US" sz="2000" dirty="0"/>
              <a:t>콘솔창에서 로그가 정상적으로 들어오는 지 확인한다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74016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6AB36-2CD8-44D8-987A-52AEB2988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5) Mobile</a:t>
            </a:r>
            <a:r>
              <a:rPr lang="ko-KR" altLang="en-US" sz="2400" dirty="0"/>
              <a:t> </a:t>
            </a:r>
            <a:r>
              <a:rPr lang="en-US" altLang="ko-KR" sz="2400" dirty="0"/>
              <a:t>Telnet</a:t>
            </a:r>
            <a:r>
              <a:rPr lang="ko-KR" altLang="en-US" sz="2400" dirty="0"/>
              <a:t> </a:t>
            </a:r>
            <a:r>
              <a:rPr lang="en-US" altLang="ko-KR" sz="2400" dirty="0"/>
              <a:t>app </a:t>
            </a:r>
            <a:r>
              <a:rPr lang="ko-KR" altLang="en-US" sz="2400" dirty="0"/>
              <a:t>세팅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24A9D86-15A4-4922-8DAA-60A34ADFC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216" y="1500877"/>
            <a:ext cx="2248699" cy="46192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E8D508-7B0F-4760-AB46-097380333CEE}"/>
              </a:ext>
            </a:extLst>
          </p:cNvPr>
          <p:cNvSpPr txBox="1"/>
          <p:nvPr/>
        </p:nvSpPr>
        <p:spPr>
          <a:xfrm>
            <a:off x="4232932" y="2572932"/>
            <a:ext cx="73689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테스트 할 노트북의 내부 </a:t>
            </a:r>
            <a:r>
              <a:rPr lang="en-US" altLang="ko-KR" dirty="0"/>
              <a:t>IP</a:t>
            </a:r>
            <a:r>
              <a:rPr lang="ko-KR" altLang="en-US" dirty="0"/>
              <a:t>와 </a:t>
            </a:r>
            <a:r>
              <a:rPr lang="en-US" altLang="ko-KR" dirty="0"/>
              <a:t>port</a:t>
            </a:r>
            <a:r>
              <a:rPr lang="ko-KR" altLang="en-US" dirty="0"/>
              <a:t>를 세팅한 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메뉴에서 </a:t>
            </a:r>
            <a:r>
              <a:rPr lang="en-US" altLang="ko-KR" dirty="0"/>
              <a:t>Connect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아래쪽과 같은 텍스트 메시지를 작성하고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[MPL@@0122270924508901211207135101A1035.17672129.125640002580090000100000000004114005FF0]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Send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4070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32E46-F3DD-4C14-97CC-2BF23990D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1360"/>
            <a:ext cx="10515600" cy="1742579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b="1" dirty="0"/>
              <a:t>배포파일</a:t>
            </a:r>
            <a:r>
              <a:rPr lang="en-US" altLang="ko-KR" sz="4000" b="1" dirty="0"/>
              <a:t>(.jar)</a:t>
            </a:r>
            <a:r>
              <a:rPr lang="ko-KR" altLang="en-US" sz="4000" b="1" dirty="0"/>
              <a:t> 생성 및 배포</a:t>
            </a:r>
          </a:p>
        </p:txBody>
      </p:sp>
    </p:spTree>
    <p:extLst>
      <p:ext uri="{BB962C8B-B14F-4D97-AF65-F5344CB8AC3E}">
        <p14:creationId xmlns:p14="http://schemas.microsoft.com/office/powerpoint/2010/main" val="2857104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0D3B5-2C80-4593-96BE-75B80363D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Middle-ware</a:t>
            </a:r>
            <a:r>
              <a:rPr lang="ko-KR" altLang="en-US" sz="3600" dirty="0"/>
              <a:t> </a:t>
            </a:r>
            <a:r>
              <a:rPr lang="en-US" altLang="ko-KR" sz="3600" dirty="0"/>
              <a:t>deployment</a:t>
            </a:r>
            <a:r>
              <a:rPr lang="ko-KR" altLang="en-US" sz="3600" dirty="0"/>
              <a:t> </a:t>
            </a:r>
            <a:r>
              <a:rPr lang="en-US" altLang="ko-KR" sz="3600" dirty="0"/>
              <a:t>configuration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378817-CEF3-49C2-A0AB-EC73C9CB0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NettyServer.java (</a:t>
            </a:r>
            <a:r>
              <a:rPr lang="ko-KR" altLang="en-US" sz="2400" dirty="0"/>
              <a:t>포트설정</a:t>
            </a:r>
            <a:r>
              <a:rPr lang="en-US" altLang="ko-KR" sz="2400" dirty="0"/>
              <a:t>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sz="1800" dirty="0">
                <a:solidFill>
                  <a:srgbClr val="CC7832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800" dirty="0">
                <a:solidFill>
                  <a:srgbClr val="D8D8D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CC7832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800" dirty="0">
                <a:solidFill>
                  <a:srgbClr val="D8D8D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CC7832"/>
                </a:solidFill>
                <a:latin typeface="Consolas" panose="020B0609020204030204" pitchFamily="49" charset="0"/>
              </a:rPr>
              <a:t>final</a:t>
            </a:r>
            <a:r>
              <a:rPr lang="en-US" altLang="ko-KR" sz="1800" dirty="0">
                <a:solidFill>
                  <a:srgbClr val="D8D8D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CC7832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dirty="0">
                <a:solidFill>
                  <a:srgbClr val="D8D8D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9876AA"/>
                </a:solidFill>
                <a:latin typeface="Consolas" panose="020B0609020204030204" pitchFamily="49" charset="0"/>
              </a:rPr>
              <a:t>port</a:t>
            </a:r>
            <a:r>
              <a:rPr lang="en-US" altLang="ko-KR" sz="1800" dirty="0">
                <a:solidFill>
                  <a:srgbClr val="D8D8D8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dirty="0">
                <a:solidFill>
                  <a:srgbClr val="6897BB"/>
                </a:solidFill>
                <a:latin typeface="Consolas" panose="020B0609020204030204" pitchFamily="49" charset="0"/>
              </a:rPr>
              <a:t>8089</a:t>
            </a:r>
            <a:r>
              <a:rPr lang="en-US" altLang="ko-KR" sz="1800" dirty="0">
                <a:solidFill>
                  <a:srgbClr val="D8D8D8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altLang="ko-KR" sz="1800" dirty="0">
              <a:solidFill>
                <a:srgbClr val="D8D8D8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 err="1"/>
              <a:t>Sys_Tcp</a:t>
            </a:r>
            <a:r>
              <a:rPr lang="en-US" altLang="ko-KR" sz="2400" dirty="0"/>
              <a:t>/</a:t>
            </a:r>
            <a:r>
              <a:rPr lang="en-US" altLang="ko-KR" sz="2400" dirty="0" err="1"/>
              <a:t>src</a:t>
            </a:r>
            <a:r>
              <a:rPr lang="en-US" altLang="ko-KR" sz="2400" dirty="0"/>
              <a:t>/main/resources/</a:t>
            </a:r>
            <a:r>
              <a:rPr lang="en-US" altLang="ko-KR" sz="2400" dirty="0" err="1"/>
              <a:t>application.yml</a:t>
            </a:r>
            <a:r>
              <a:rPr lang="en-US" altLang="ko-KR" sz="2400" dirty="0"/>
              <a:t> </a:t>
            </a:r>
            <a:r>
              <a:rPr lang="en-US" altLang="ko-KR" sz="2400" dirty="0">
                <a:sym typeface="Wingdings" panose="05000000000000000000" pitchFamily="2" charset="2"/>
              </a:rPr>
              <a:t>(DB</a:t>
            </a:r>
            <a:r>
              <a:rPr lang="ko-KR" altLang="en-US" sz="2400" dirty="0">
                <a:sym typeface="Wingdings" panose="05000000000000000000" pitchFamily="2" charset="2"/>
              </a:rPr>
              <a:t>접속정보 설정</a:t>
            </a:r>
            <a:r>
              <a:rPr lang="en-US" altLang="ko-KR" sz="2400" dirty="0">
                <a:sym typeface="Wingdings" panose="05000000000000000000" pitchFamily="2" charset="2"/>
              </a:rPr>
              <a:t>)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1800" dirty="0">
                <a:solidFill>
                  <a:srgbClr val="569CD6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altLang="ko-KR" sz="1800" dirty="0">
                <a:solidFill>
                  <a:srgbClr val="569CD6"/>
                </a:solidFill>
                <a:latin typeface="Consolas" panose="020B0609020204030204" pitchFamily="49" charset="0"/>
              </a:rPr>
              <a:t>url</a:t>
            </a:r>
            <a:r>
              <a:rPr lang="en-US" altLang="ko-KR" sz="1800" dirty="0">
                <a:solidFill>
                  <a:srgbClr val="C7CDD1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jdbc:sqlserver</a:t>
            </a:r>
            <a:r>
              <a:rPr lang="en-US" altLang="ko-KR" sz="1800" dirty="0">
                <a:solidFill>
                  <a:srgbClr val="CE9178"/>
                </a:solidFill>
                <a:latin typeface="Consolas" panose="020B0609020204030204" pitchFamily="49" charset="0"/>
              </a:rPr>
              <a:t>://</a:t>
            </a:r>
            <a:r>
              <a:rPr lang="en-US" altLang="ko-KR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localhost;databaseName</a:t>
            </a:r>
            <a:r>
              <a:rPr lang="en-US" altLang="ko-KR" sz="1800" dirty="0">
                <a:solidFill>
                  <a:srgbClr val="CE9178"/>
                </a:solidFill>
                <a:latin typeface="Consolas" panose="020B0609020204030204" pitchFamily="49" charset="0"/>
              </a:rPr>
              <a:t>=ControlSystem_GPS2020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2120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2F96E10A03CE5458353922266CB8A85" ma:contentTypeVersion="16" ma:contentTypeDescription="새 문서를 만듭니다." ma:contentTypeScope="" ma:versionID="ce23c5b81f30eb91e128d191a4373ba6">
  <xsd:schema xmlns:xsd="http://www.w3.org/2001/XMLSchema" xmlns:xs="http://www.w3.org/2001/XMLSchema" xmlns:p="http://schemas.microsoft.com/office/2006/metadata/properties" xmlns:ns2="18f5b12d-827c-4278-b48c-c94d5b440f6c" xmlns:ns3="5fdee222-2a28-411f-ba6e-ec6ce669c76f" targetNamespace="http://schemas.microsoft.com/office/2006/metadata/properties" ma:root="true" ma:fieldsID="da6a068ee172d1d2f57614497ecef5db" ns2:_="" ns3:_="">
    <xsd:import namespace="18f5b12d-827c-4278-b48c-c94d5b440f6c"/>
    <xsd:import namespace="5fdee222-2a28-411f-ba6e-ec6ce669c76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f5b12d-827c-4278-b48c-c94d5b440f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이미지 태그" ma:readOnly="false" ma:fieldId="{5cf76f15-5ced-4ddc-b409-7134ff3c332f}" ma:taxonomyMulti="true" ma:sspId="9f85d8dd-bb7d-416c-b102-5d37207dd8a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dee222-2a28-411f-ba6e-ec6ce669c76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9fede636-90d7-406f-a354-7d1b4233dc96}" ma:internalName="TaxCatchAll" ma:showField="CatchAllData" ma:web="5fdee222-2a28-411f-ba6e-ec6ce669c76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8f5b12d-827c-4278-b48c-c94d5b440f6c">
      <Terms xmlns="http://schemas.microsoft.com/office/infopath/2007/PartnerControls"/>
    </lcf76f155ced4ddcb4097134ff3c332f>
    <TaxCatchAll xmlns="5fdee222-2a28-411f-ba6e-ec6ce669c76f" xsi:nil="true"/>
  </documentManagement>
</p:properties>
</file>

<file path=customXml/itemProps1.xml><?xml version="1.0" encoding="utf-8"?>
<ds:datastoreItem xmlns:ds="http://schemas.openxmlformats.org/officeDocument/2006/customXml" ds:itemID="{74496967-2AFB-4608-A112-E416537200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f5b12d-827c-4278-b48c-c94d5b440f6c"/>
    <ds:schemaRef ds:uri="5fdee222-2a28-411f-ba6e-ec6ce669c7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E8CA5E9-35E7-4DEA-8D25-6A3D6570C3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1798D1-8C70-48E4-8BAD-FD6D82089D46}">
  <ds:schemaRefs>
    <ds:schemaRef ds:uri="http://purl.org/dc/terms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  <ds:schemaRef ds:uri="http://purl.org/dc/elements/1.1/"/>
    <ds:schemaRef ds:uri="5fdee222-2a28-411f-ba6e-ec6ce669c76f"/>
    <ds:schemaRef ds:uri="http://schemas.openxmlformats.org/package/2006/metadata/core-properties"/>
    <ds:schemaRef ds:uri="http://schemas.microsoft.com/office/infopath/2007/PartnerControls"/>
    <ds:schemaRef ds:uri="18f5b12d-827c-4278-b48c-c94d5b440f6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406</Words>
  <Application>Microsoft Office PowerPoint</Application>
  <PresentationFormat>와이드스크린</PresentationFormat>
  <Paragraphs>45</Paragraphs>
  <Slides>18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Consolas</vt:lpstr>
      <vt:lpstr>Wingdings</vt:lpstr>
      <vt:lpstr>Office 테마</vt:lpstr>
      <vt:lpstr>미들웨어 Local 테스트  &amp;  배포파일(.jar) 생성 및 배포</vt:lpstr>
      <vt:lpstr>미들웨어 Local 테스트</vt:lpstr>
      <vt:lpstr>1) DB서버 IP 를 테스트하고자 하는 IP 로 변경</vt:lpstr>
      <vt:lpstr>2) 네티 미들웨어 포트를 8089 혹은 8090 로 변경</vt:lpstr>
      <vt:lpstr>3) iptime 웹페이지(http://192.168.0.1/login/login.cgi) 접속 후  외부 IP 확인 (106.247.85.10)</vt:lpstr>
      <vt:lpstr>4) 단말기 IP 변경 sms 를 단말기에 전송 (MSI, 106.247.85.10,8090)</vt:lpstr>
      <vt:lpstr>5) Mobile Telnet app 세팅</vt:lpstr>
      <vt:lpstr>배포파일(.jar) 생성 및 배포</vt:lpstr>
      <vt:lpstr>Middle-ware deployment configuration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you~!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KHJ</dc:creator>
  <cp:lastModifiedBy>서재학</cp:lastModifiedBy>
  <cp:revision>33</cp:revision>
  <cp:lastPrinted>2023-04-04T02:35:26Z</cp:lastPrinted>
  <dcterms:created xsi:type="dcterms:W3CDTF">2020-12-21T06:36:55Z</dcterms:created>
  <dcterms:modified xsi:type="dcterms:W3CDTF">2023-04-04T02:35:41Z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0x010100A2F96E10A03CE5458353922266CB8A85</vt:lpwstr>
  </property>
  <property fmtid="{D5CDD505-2E9C-101B-9397-08002B2CF9AE}" pid="3" name="MediaServiceImageTags">
    <vt:lpwstr/>
  </property>
</Properties>
</file>