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4"/>
  </p:notesMasterIdLst>
  <p:handoutMasterIdLst>
    <p:handoutMasterId r:id="rId15"/>
  </p:handoutMasterIdLst>
  <p:sldIdLst>
    <p:sldId id="274" r:id="rId6"/>
    <p:sldId id="272" r:id="rId7"/>
    <p:sldId id="569" r:id="rId8"/>
    <p:sldId id="315" r:id="rId9"/>
    <p:sldId id="570" r:id="rId10"/>
    <p:sldId id="322" r:id="rId11"/>
    <p:sldId id="571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4D1F33-277B-4AB0-8816-747ABCE6C120}">
          <p14:sldIdLst>
            <p14:sldId id="274"/>
            <p14:sldId id="272"/>
            <p14:sldId id="569"/>
            <p14:sldId id="315"/>
            <p14:sldId id="570"/>
            <p14:sldId id="322"/>
            <p14:sldId id="571"/>
          </p14:sldIdLst>
        </p14:section>
        <p14:section name="제목 없는 구역" id="{E8899819-95D7-441B-9BD1-8E38E3FBEDD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86C"/>
    <a:srgbClr val="AFA899"/>
    <a:srgbClr val="E68E9E"/>
    <a:srgbClr val="F1E7E6"/>
    <a:srgbClr val="D7DBE6"/>
    <a:srgbClr val="D1D9E6"/>
    <a:srgbClr val="2F2D2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E3328-D3F7-4BAB-877C-C82312D57DC7}" v="43" dt="2022-08-04T09:44:2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재학" userId="6766ee28-f51b-4c1d-99c6-7215769f0aa0" providerId="ADAL" clId="{CE3E3328-D3F7-4BAB-877C-C82312D57DC7}"/>
    <pc:docChg chg="modSld">
      <pc:chgData name="서재학" userId="6766ee28-f51b-4c1d-99c6-7215769f0aa0" providerId="ADAL" clId="{CE3E3328-D3F7-4BAB-877C-C82312D57DC7}" dt="2022-08-04T09:44:31.568" v="198" actId="14100"/>
      <pc:docMkLst>
        <pc:docMk/>
      </pc:docMkLst>
      <pc:sldChg chg="addSp modSp mod">
        <pc:chgData name="서재학" userId="6766ee28-f51b-4c1d-99c6-7215769f0aa0" providerId="ADAL" clId="{CE3E3328-D3F7-4BAB-877C-C82312D57DC7}" dt="2022-08-04T09:43:06.873" v="111" actId="1076"/>
        <pc:sldMkLst>
          <pc:docMk/>
          <pc:sldMk cId="3938296330" sldId="315"/>
        </pc:sldMkLst>
        <pc:spChg chg="add mod">
          <ac:chgData name="서재학" userId="6766ee28-f51b-4c1d-99c6-7215769f0aa0" providerId="ADAL" clId="{CE3E3328-D3F7-4BAB-877C-C82312D57DC7}" dt="2022-08-04T09:43:06.873" v="111" actId="1076"/>
          <ac:spMkLst>
            <pc:docMk/>
            <pc:sldMk cId="3938296330" sldId="315"/>
            <ac:spMk id="15" creationId="{5C42B1AD-DBDA-476C-329B-E679B1C03B2C}"/>
          </ac:spMkLst>
        </pc:spChg>
        <pc:spChg chg="mod">
          <ac:chgData name="서재학" userId="6766ee28-f51b-4c1d-99c6-7215769f0aa0" providerId="ADAL" clId="{CE3E3328-D3F7-4BAB-877C-C82312D57DC7}" dt="2022-08-04T09:42:38.792" v="56" actId="1076"/>
          <ac:spMkLst>
            <pc:docMk/>
            <pc:sldMk cId="3938296330" sldId="315"/>
            <ac:spMk id="41" creationId="{2D41AD4C-9F55-1FBE-0F74-E89E8E101B02}"/>
          </ac:spMkLst>
        </pc:spChg>
        <pc:grpChg chg="mod">
          <ac:chgData name="서재학" userId="6766ee28-f51b-4c1d-99c6-7215769f0aa0" providerId="ADAL" clId="{CE3E3328-D3F7-4BAB-877C-C82312D57DC7}" dt="2022-08-04T09:42:35.695" v="55" actId="1076"/>
          <ac:grpSpMkLst>
            <pc:docMk/>
            <pc:sldMk cId="3938296330" sldId="315"/>
            <ac:grpSpMk id="50" creationId="{AE49CE64-2B8F-6A2C-654A-8C5F44E39808}"/>
          </ac:grpSpMkLst>
        </pc:grpChg>
      </pc:sldChg>
      <pc:sldChg chg="addSp modSp mod">
        <pc:chgData name="서재학" userId="6766ee28-f51b-4c1d-99c6-7215769f0aa0" providerId="ADAL" clId="{CE3E3328-D3F7-4BAB-877C-C82312D57DC7}" dt="2022-08-04T09:43:46.388" v="161"/>
        <pc:sldMkLst>
          <pc:docMk/>
          <pc:sldMk cId="1960920083" sldId="322"/>
        </pc:sldMkLst>
        <pc:spChg chg="add mod">
          <ac:chgData name="서재학" userId="6766ee28-f51b-4c1d-99c6-7215769f0aa0" providerId="ADAL" clId="{CE3E3328-D3F7-4BAB-877C-C82312D57DC7}" dt="2022-08-04T09:43:46.388" v="161"/>
          <ac:spMkLst>
            <pc:docMk/>
            <pc:sldMk cId="1960920083" sldId="322"/>
            <ac:spMk id="27" creationId="{EFEAAE6A-8356-C9BA-6C8F-53E83F3699A2}"/>
          </ac:spMkLst>
        </pc:spChg>
      </pc:sldChg>
      <pc:sldChg chg="addSp modSp mod">
        <pc:chgData name="서재학" userId="6766ee28-f51b-4c1d-99c6-7215769f0aa0" providerId="ADAL" clId="{CE3E3328-D3F7-4BAB-877C-C82312D57DC7}" dt="2022-08-04T09:44:31.568" v="198" actId="14100"/>
        <pc:sldMkLst>
          <pc:docMk/>
          <pc:sldMk cId="1716574577" sldId="571"/>
        </pc:sldMkLst>
        <pc:spChg chg="add mod">
          <ac:chgData name="서재학" userId="6766ee28-f51b-4c1d-99c6-7215769f0aa0" providerId="ADAL" clId="{CE3E3328-D3F7-4BAB-877C-C82312D57DC7}" dt="2022-08-04T09:44:31.568" v="198" actId="14100"/>
          <ac:spMkLst>
            <pc:docMk/>
            <pc:sldMk cId="1716574577" sldId="571"/>
            <ac:spMk id="29" creationId="{9AC22942-A389-4BF0-6CD6-6E893BB89E49}"/>
          </ac:spMkLst>
        </pc:spChg>
      </pc:sldChg>
    </pc:docChg>
  </pc:docChgLst>
  <pc:docChgLst>
    <pc:chgData name="서재학" userId="6766ee28-f51b-4c1d-99c6-7215769f0aa0" providerId="ADAL" clId="{0834F5A9-F65F-4D6A-94AE-57C0A745B3FA}"/>
    <pc:docChg chg="custSel addSld delSld modSld modSection">
      <pc:chgData name="서재학" userId="6766ee28-f51b-4c1d-99c6-7215769f0aa0" providerId="ADAL" clId="{0834F5A9-F65F-4D6A-94AE-57C0A745B3FA}" dt="2022-08-03T03:01:21.012" v="1498"/>
      <pc:docMkLst>
        <pc:docMk/>
      </pc:docMkLst>
      <pc:sldChg chg="del">
        <pc:chgData name="서재학" userId="6766ee28-f51b-4c1d-99c6-7215769f0aa0" providerId="ADAL" clId="{0834F5A9-F65F-4D6A-94AE-57C0A745B3FA}" dt="2022-08-03T02:31:55.362" v="71" actId="47"/>
        <pc:sldMkLst>
          <pc:docMk/>
          <pc:sldMk cId="2064622165" sldId="258"/>
        </pc:sldMkLst>
      </pc:sldChg>
      <pc:sldChg chg="delSp modSp mod">
        <pc:chgData name="서재학" userId="6766ee28-f51b-4c1d-99c6-7215769f0aa0" providerId="ADAL" clId="{0834F5A9-F65F-4D6A-94AE-57C0A745B3FA}" dt="2022-08-03T02:31:17.096" v="27" actId="478"/>
        <pc:sldMkLst>
          <pc:docMk/>
          <pc:sldMk cId="3824501103" sldId="272"/>
        </pc:sldMkLst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8" creationId="{440AFD87-C612-40F4-BCB5-D83053003D82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9" creationId="{55483B2A-EAF0-44B7-B167-B6CDED130D7C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0" creationId="{6BA0AC09-CED3-4140-B997-7ADE1FBE106D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3" creationId="{7AAD084B-9DB7-464D-A3A7-A1A2628BD076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4" creationId="{765773D2-7281-4C0A-969C-E3B7DC614313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5" creationId="{A94D1DF6-0FFA-407E-8942-6EF7AB688DC2}"/>
          </ac:spMkLst>
        </pc:spChg>
        <pc:spChg chg="mod">
          <ac:chgData name="서재학" userId="6766ee28-f51b-4c1d-99c6-7215769f0aa0" providerId="ADAL" clId="{0834F5A9-F65F-4D6A-94AE-57C0A745B3FA}" dt="2022-08-03T02:31:05.949" v="24" actId="20577"/>
          <ac:spMkLst>
            <pc:docMk/>
            <pc:sldMk cId="3824501103" sldId="272"/>
            <ac:spMk id="18" creationId="{34FD2527-112B-48BF-8011-293FD233E974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9" creationId="{F392DAB2-4D32-4ED1-A4DE-D789EC4DC8D0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20" creationId="{A11FD965-6E92-4213-9183-4C696358AAC9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21" creationId="{364C8FB4-6886-4981-9F4D-71D6CCEC1095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4" creationId="{C0665065-558D-4768-AC80-E361A1AA638A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5" creationId="{9EEBBB50-C179-416F-AA92-D89F645C3B85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6" creationId="{77953BA9-8CF7-4666-BCA5-3A1C122B55C2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7" creationId="{1C75B93E-A452-44F1-838E-809B4C441F0A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9" creationId="{B6F8DB80-4B5D-420F-86FC-74C0CF776741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0" creationId="{94AB8EA1-6362-4F06-A00A-4B51681A9303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1" creationId="{1DEA4CDF-A46C-4A1A-9F43-5800FE08273B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2" creationId="{2B5258BE-8CEE-403E-9460-3AF60478E07D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4" creationId="{FC481D8A-A39E-4132-B1C0-D5F550EEB2E4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5" creationId="{CD753C9B-144F-4E9C-8140-296DAEC78DBC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6" creationId="{88272405-0FB9-471A-A534-8376B14842EE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7" creationId="{5AA8C08F-1B66-4185-9EF8-6AC4E51CD98D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9" creationId="{584E06A8-9EE7-4ED6-9A98-EF6C7414CBD4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0" creationId="{886B893E-D01E-4E03-A333-AA85BBC707A1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1" creationId="{4D054FE6-75BB-4120-B7E6-A9B0B985472E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3" creationId="{9E8A7860-1D48-4539-8B50-3DE8F2FBD669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4" creationId="{7F5A8293-324C-4618-A1AF-0BA6C755EE7F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5" creationId="{447CE7A5-6970-4EA0-B57E-55D6A34A7619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7" creationId="{85BB0140-1F3B-43DC-B920-62F4DDA70D4C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8" creationId="{FF55C162-51DE-4357-9052-5B50F436D4FB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9" creationId="{3D1CA8D5-C444-42D9-8FAF-D6F95F12736D}"/>
          </ac:spMkLst>
        </pc:spChg>
      </pc:sldChg>
      <pc:sldChg chg="modSp mod">
        <pc:chgData name="서재학" userId="6766ee28-f51b-4c1d-99c6-7215769f0aa0" providerId="ADAL" clId="{0834F5A9-F65F-4D6A-94AE-57C0A745B3FA}" dt="2022-08-03T03:00:48.711" v="1479"/>
        <pc:sldMkLst>
          <pc:docMk/>
          <pc:sldMk cId="3689316297" sldId="274"/>
        </pc:sldMkLst>
        <pc:spChg chg="mod">
          <ac:chgData name="서재학" userId="6766ee28-f51b-4c1d-99c6-7215769f0aa0" providerId="ADAL" clId="{0834F5A9-F65F-4D6A-94AE-57C0A745B3FA}" dt="2022-08-03T03:00:48.711" v="1479"/>
          <ac:spMkLst>
            <pc:docMk/>
            <pc:sldMk cId="3689316297" sldId="274"/>
            <ac:spMk id="7" creationId="{DF880521-504F-4FD8-B31A-0D89E24BD70A}"/>
          </ac:spMkLst>
        </pc:spChg>
      </pc:sldChg>
      <pc:sldChg chg="del">
        <pc:chgData name="서재학" userId="6766ee28-f51b-4c1d-99c6-7215769f0aa0" providerId="ADAL" clId="{0834F5A9-F65F-4D6A-94AE-57C0A745B3FA}" dt="2022-08-03T02:31:40.800" v="61" actId="47"/>
        <pc:sldMkLst>
          <pc:docMk/>
          <pc:sldMk cId="3990480504" sldId="290"/>
        </pc:sldMkLst>
      </pc:sldChg>
      <pc:sldChg chg="del">
        <pc:chgData name="서재학" userId="6766ee28-f51b-4c1d-99c6-7215769f0aa0" providerId="ADAL" clId="{0834F5A9-F65F-4D6A-94AE-57C0A745B3FA}" dt="2022-08-03T02:31:38.705" v="60" actId="47"/>
        <pc:sldMkLst>
          <pc:docMk/>
          <pc:sldMk cId="1822344741" sldId="298"/>
        </pc:sldMkLst>
      </pc:sldChg>
      <pc:sldChg chg="del">
        <pc:chgData name="서재학" userId="6766ee28-f51b-4c1d-99c6-7215769f0aa0" providerId="ADAL" clId="{0834F5A9-F65F-4D6A-94AE-57C0A745B3FA}" dt="2022-08-03T02:31:42.681" v="62" actId="47"/>
        <pc:sldMkLst>
          <pc:docMk/>
          <pc:sldMk cId="3729059022" sldId="300"/>
        </pc:sldMkLst>
      </pc:sldChg>
      <pc:sldChg chg="del">
        <pc:chgData name="서재학" userId="6766ee28-f51b-4c1d-99c6-7215769f0aa0" providerId="ADAL" clId="{0834F5A9-F65F-4D6A-94AE-57C0A745B3FA}" dt="2022-08-03T02:31:43.924" v="63" actId="47"/>
        <pc:sldMkLst>
          <pc:docMk/>
          <pc:sldMk cId="1840717305" sldId="301"/>
        </pc:sldMkLst>
      </pc:sldChg>
      <pc:sldChg chg="del">
        <pc:chgData name="서재학" userId="6766ee28-f51b-4c1d-99c6-7215769f0aa0" providerId="ADAL" clId="{0834F5A9-F65F-4D6A-94AE-57C0A745B3FA}" dt="2022-08-03T02:31:46.845" v="65" actId="47"/>
        <pc:sldMkLst>
          <pc:docMk/>
          <pc:sldMk cId="1202518576" sldId="304"/>
        </pc:sldMkLst>
      </pc:sldChg>
      <pc:sldChg chg="del">
        <pc:chgData name="서재학" userId="6766ee28-f51b-4c1d-99c6-7215769f0aa0" providerId="ADAL" clId="{0834F5A9-F65F-4D6A-94AE-57C0A745B3FA}" dt="2022-08-03T02:31:50.365" v="67" actId="47"/>
        <pc:sldMkLst>
          <pc:docMk/>
          <pc:sldMk cId="1674813932" sldId="305"/>
        </pc:sldMkLst>
      </pc:sldChg>
      <pc:sldChg chg="del">
        <pc:chgData name="서재학" userId="6766ee28-f51b-4c1d-99c6-7215769f0aa0" providerId="ADAL" clId="{0834F5A9-F65F-4D6A-94AE-57C0A745B3FA}" dt="2022-08-03T02:31:48.793" v="66" actId="47"/>
        <pc:sldMkLst>
          <pc:docMk/>
          <pc:sldMk cId="4174981328" sldId="306"/>
        </pc:sldMkLst>
      </pc:sldChg>
      <pc:sldChg chg="del">
        <pc:chgData name="서재학" userId="6766ee28-f51b-4c1d-99c6-7215769f0aa0" providerId="ADAL" clId="{0834F5A9-F65F-4D6A-94AE-57C0A745B3FA}" dt="2022-08-03T02:31:52.099" v="68" actId="47"/>
        <pc:sldMkLst>
          <pc:docMk/>
          <pc:sldMk cId="4035218957" sldId="307"/>
        </pc:sldMkLst>
      </pc:sldChg>
      <pc:sldChg chg="del">
        <pc:chgData name="서재학" userId="6766ee28-f51b-4c1d-99c6-7215769f0aa0" providerId="ADAL" clId="{0834F5A9-F65F-4D6A-94AE-57C0A745B3FA}" dt="2022-08-03T02:32:03.409" v="72" actId="47"/>
        <pc:sldMkLst>
          <pc:docMk/>
          <pc:sldMk cId="2865876885" sldId="308"/>
        </pc:sldMkLst>
      </pc:sldChg>
      <pc:sldChg chg="del">
        <pc:chgData name="서재학" userId="6766ee28-f51b-4c1d-99c6-7215769f0aa0" providerId="ADAL" clId="{0834F5A9-F65F-4D6A-94AE-57C0A745B3FA}" dt="2022-08-03T02:32:07.129" v="74" actId="47"/>
        <pc:sldMkLst>
          <pc:docMk/>
          <pc:sldMk cId="1465424743" sldId="309"/>
        </pc:sldMkLst>
      </pc:sldChg>
      <pc:sldChg chg="del">
        <pc:chgData name="서재학" userId="6766ee28-f51b-4c1d-99c6-7215769f0aa0" providerId="ADAL" clId="{0834F5A9-F65F-4D6A-94AE-57C0A745B3FA}" dt="2022-08-03T02:32:11.243" v="78" actId="47"/>
        <pc:sldMkLst>
          <pc:docMk/>
          <pc:sldMk cId="1526252639" sldId="310"/>
        </pc:sldMkLst>
      </pc:sldChg>
      <pc:sldChg chg="del">
        <pc:chgData name="서재학" userId="6766ee28-f51b-4c1d-99c6-7215769f0aa0" providerId="ADAL" clId="{0834F5A9-F65F-4D6A-94AE-57C0A745B3FA}" dt="2022-08-03T02:32:15.436" v="82" actId="47"/>
        <pc:sldMkLst>
          <pc:docMk/>
          <pc:sldMk cId="2947516543" sldId="311"/>
        </pc:sldMkLst>
      </pc:sldChg>
      <pc:sldChg chg="del">
        <pc:chgData name="서재학" userId="6766ee28-f51b-4c1d-99c6-7215769f0aa0" providerId="ADAL" clId="{0834F5A9-F65F-4D6A-94AE-57C0A745B3FA}" dt="2022-08-03T02:32:20.248" v="87" actId="47"/>
        <pc:sldMkLst>
          <pc:docMk/>
          <pc:sldMk cId="1245960188" sldId="312"/>
        </pc:sldMkLst>
      </pc:sldChg>
      <pc:sldChg chg="del">
        <pc:chgData name="서재학" userId="6766ee28-f51b-4c1d-99c6-7215769f0aa0" providerId="ADAL" clId="{0834F5A9-F65F-4D6A-94AE-57C0A745B3FA}" dt="2022-08-03T02:32:23.356" v="92" actId="47"/>
        <pc:sldMkLst>
          <pc:docMk/>
          <pc:sldMk cId="649768987" sldId="313"/>
        </pc:sldMkLst>
      </pc:sldChg>
      <pc:sldChg chg="del">
        <pc:chgData name="서재학" userId="6766ee28-f51b-4c1d-99c6-7215769f0aa0" providerId="ADAL" clId="{0834F5A9-F65F-4D6A-94AE-57C0A745B3FA}" dt="2022-08-03T02:32:24.836" v="94" actId="47"/>
        <pc:sldMkLst>
          <pc:docMk/>
          <pc:sldMk cId="842046108" sldId="314"/>
        </pc:sldMkLst>
      </pc:sldChg>
      <pc:sldChg chg="addSp delSp modSp mod">
        <pc:chgData name="서재학" userId="6766ee28-f51b-4c1d-99c6-7215769f0aa0" providerId="ADAL" clId="{0834F5A9-F65F-4D6A-94AE-57C0A745B3FA}" dt="2022-08-03T02:36:04.237" v="135" actId="14100"/>
        <pc:sldMkLst>
          <pc:docMk/>
          <pc:sldMk cId="3938296330" sldId="315"/>
        </pc:sldMkLst>
        <pc:spChg chg="add mod">
          <ac:chgData name="서재학" userId="6766ee28-f51b-4c1d-99c6-7215769f0aa0" providerId="ADAL" clId="{0834F5A9-F65F-4D6A-94AE-57C0A745B3FA}" dt="2022-08-03T02:35:32.873" v="130"/>
          <ac:spMkLst>
            <pc:docMk/>
            <pc:sldMk cId="3938296330" sldId="315"/>
            <ac:spMk id="41" creationId="{2D41AD4C-9F55-1FBE-0F74-E89E8E101B02}"/>
          </ac:spMkLst>
        </pc:spChg>
        <pc:spChg chg="del">
          <ac:chgData name="서재학" userId="6766ee28-f51b-4c1d-99c6-7215769f0aa0" providerId="ADAL" clId="{0834F5A9-F65F-4D6A-94AE-57C0A745B3FA}" dt="2022-08-03T02:34:23.009" v="99" actId="478"/>
          <ac:spMkLst>
            <pc:docMk/>
            <pc:sldMk cId="3938296330" sldId="315"/>
            <ac:spMk id="42" creationId="{58E72DD2-DC14-4552-B7A2-F5D30A52E2F5}"/>
          </ac:spMkLst>
        </pc:spChg>
        <pc:spChg chg="del">
          <ac:chgData name="서재학" userId="6766ee28-f51b-4c1d-99c6-7215769f0aa0" providerId="ADAL" clId="{0834F5A9-F65F-4D6A-94AE-57C0A745B3FA}" dt="2022-08-03T02:34:26.834" v="101" actId="478"/>
          <ac:spMkLst>
            <pc:docMk/>
            <pc:sldMk cId="3938296330" sldId="315"/>
            <ac:spMk id="43" creationId="{9C0E1230-B538-4710-8719-1F274B4A85D8}"/>
          </ac:spMkLst>
        </pc:spChg>
        <pc:spChg chg="del">
          <ac:chgData name="서재학" userId="6766ee28-f51b-4c1d-99c6-7215769f0aa0" providerId="ADAL" clId="{0834F5A9-F65F-4D6A-94AE-57C0A745B3FA}" dt="2022-08-03T02:34:31.506" v="103" actId="478"/>
          <ac:spMkLst>
            <pc:docMk/>
            <pc:sldMk cId="3938296330" sldId="315"/>
            <ac:spMk id="44" creationId="{4119B37C-D642-4440-AC2B-77FA8BDAE35E}"/>
          </ac:spMkLst>
        </pc:spChg>
        <pc:spChg chg="del">
          <ac:chgData name="서재학" userId="6766ee28-f51b-4c1d-99c6-7215769f0aa0" providerId="ADAL" clId="{0834F5A9-F65F-4D6A-94AE-57C0A745B3FA}" dt="2022-08-03T02:34:25.027" v="100" actId="478"/>
          <ac:spMkLst>
            <pc:docMk/>
            <pc:sldMk cId="3938296330" sldId="315"/>
            <ac:spMk id="45" creationId="{F5D4AFA8-B2C1-47E7-AFD0-4BE0E00C08AA}"/>
          </ac:spMkLst>
        </pc:spChg>
        <pc:spChg chg="del">
          <ac:chgData name="서재학" userId="6766ee28-f51b-4c1d-99c6-7215769f0aa0" providerId="ADAL" clId="{0834F5A9-F65F-4D6A-94AE-57C0A745B3FA}" dt="2022-08-03T02:34:41.816" v="108" actId="478"/>
          <ac:spMkLst>
            <pc:docMk/>
            <pc:sldMk cId="3938296330" sldId="315"/>
            <ac:spMk id="47" creationId="{0190D942-A3D2-48AD-9312-EECBAEE1C1E5}"/>
          </ac:spMkLst>
        </pc:spChg>
        <pc:spChg chg="del">
          <ac:chgData name="서재학" userId="6766ee28-f51b-4c1d-99c6-7215769f0aa0" providerId="ADAL" clId="{0834F5A9-F65F-4D6A-94AE-57C0A745B3FA}" dt="2022-08-03T02:34:39.975" v="107" actId="478"/>
          <ac:spMkLst>
            <pc:docMk/>
            <pc:sldMk cId="3938296330" sldId="315"/>
            <ac:spMk id="48" creationId="{F85BFFF4-11C1-4BA6-AC27-DDABEA4A22DB}"/>
          </ac:spMkLst>
        </pc:spChg>
        <pc:spChg chg="del topLvl">
          <ac:chgData name="서재학" userId="6766ee28-f51b-4c1d-99c6-7215769f0aa0" providerId="ADAL" clId="{0834F5A9-F65F-4D6A-94AE-57C0A745B3FA}" dt="2022-08-03T02:34:37.371" v="106" actId="478"/>
          <ac:spMkLst>
            <pc:docMk/>
            <pc:sldMk cId="3938296330" sldId="315"/>
            <ac:spMk id="120" creationId="{C239ECC2-573A-4E93-B363-4E354086374C}"/>
          </ac:spMkLst>
        </pc:spChg>
        <pc:spChg chg="del">
          <ac:chgData name="서재학" userId="6766ee28-f51b-4c1d-99c6-7215769f0aa0" providerId="ADAL" clId="{0834F5A9-F65F-4D6A-94AE-57C0A745B3FA}" dt="2022-08-03T02:34:45.299" v="110" actId="478"/>
          <ac:spMkLst>
            <pc:docMk/>
            <pc:sldMk cId="3938296330" sldId="315"/>
            <ac:spMk id="151" creationId="{8461CA6A-0500-4D0A-9874-68FA913C9D93}"/>
          </ac:spMkLst>
        </pc:spChg>
        <pc:spChg chg="del">
          <ac:chgData name="서재학" userId="6766ee28-f51b-4c1d-99c6-7215769f0aa0" providerId="ADAL" clId="{0834F5A9-F65F-4D6A-94AE-57C0A745B3FA}" dt="2022-08-03T02:34:29.392" v="102" actId="478"/>
          <ac:spMkLst>
            <pc:docMk/>
            <pc:sldMk cId="3938296330" sldId="315"/>
            <ac:spMk id="152" creationId="{D5EA02E9-39B7-4AB7-B24A-FA359B8F80B3}"/>
          </ac:spMkLst>
        </pc:spChg>
        <pc:spChg chg="del">
          <ac:chgData name="서재학" userId="6766ee28-f51b-4c1d-99c6-7215769f0aa0" providerId="ADAL" clId="{0834F5A9-F65F-4D6A-94AE-57C0A745B3FA}" dt="2022-08-03T02:34:35.031" v="105" actId="478"/>
          <ac:spMkLst>
            <pc:docMk/>
            <pc:sldMk cId="3938296330" sldId="315"/>
            <ac:spMk id="153" creationId="{121B467C-2F07-42AC-A7B7-07035476E485}"/>
          </ac:spMkLst>
        </pc:spChg>
        <pc:spChg chg="del">
          <ac:chgData name="서재학" userId="6766ee28-f51b-4c1d-99c6-7215769f0aa0" providerId="ADAL" clId="{0834F5A9-F65F-4D6A-94AE-57C0A745B3FA}" dt="2022-08-03T02:34:49.270" v="112" actId="478"/>
          <ac:spMkLst>
            <pc:docMk/>
            <pc:sldMk cId="3938296330" sldId="315"/>
            <ac:spMk id="154" creationId="{42D9CE26-AC9E-4C86-8748-E10EAD90D158}"/>
          </ac:spMkLst>
        </pc:spChg>
        <pc:spChg chg="del">
          <ac:chgData name="서재학" userId="6766ee28-f51b-4c1d-99c6-7215769f0aa0" providerId="ADAL" clId="{0834F5A9-F65F-4D6A-94AE-57C0A745B3FA}" dt="2022-08-03T02:34:47.421" v="111" actId="478"/>
          <ac:spMkLst>
            <pc:docMk/>
            <pc:sldMk cId="3938296330" sldId="315"/>
            <ac:spMk id="155" creationId="{F67461AB-B07D-4663-9178-F87A4B4EC463}"/>
          </ac:spMkLst>
        </pc:spChg>
        <pc:spChg chg="del">
          <ac:chgData name="서재학" userId="6766ee28-f51b-4c1d-99c6-7215769f0aa0" providerId="ADAL" clId="{0834F5A9-F65F-4D6A-94AE-57C0A745B3FA}" dt="2022-08-03T02:34:51.230" v="113" actId="478"/>
          <ac:spMkLst>
            <pc:docMk/>
            <pc:sldMk cId="3938296330" sldId="315"/>
            <ac:spMk id="156" creationId="{9FBB179F-C93A-4F01-AC5F-4FFF6F02BFD0}"/>
          </ac:spMkLst>
        </pc:spChg>
        <pc:spChg chg="del">
          <ac:chgData name="서재학" userId="6766ee28-f51b-4c1d-99c6-7215769f0aa0" providerId="ADAL" clId="{0834F5A9-F65F-4D6A-94AE-57C0A745B3FA}" dt="2022-08-03T02:35:26.224" v="129" actId="478"/>
          <ac:spMkLst>
            <pc:docMk/>
            <pc:sldMk cId="3938296330" sldId="315"/>
            <ac:spMk id="175" creationId="{F7972174-FC49-43DF-8BD7-AD3169690DDE}"/>
          </ac:spMkLst>
        </pc:spChg>
        <pc:spChg chg="del mod">
          <ac:chgData name="서재학" userId="6766ee28-f51b-4c1d-99c6-7215769f0aa0" providerId="ADAL" clId="{0834F5A9-F65F-4D6A-94AE-57C0A745B3FA}" dt="2022-08-03T02:35:23.047" v="128" actId="478"/>
          <ac:spMkLst>
            <pc:docMk/>
            <pc:sldMk cId="3938296330" sldId="315"/>
            <ac:spMk id="183" creationId="{6CCB0681-8ECF-4E77-A894-551B13628742}"/>
          </ac:spMkLst>
        </pc:spChg>
        <pc:spChg chg="del">
          <ac:chgData name="서재학" userId="6766ee28-f51b-4c1d-99c6-7215769f0aa0" providerId="ADAL" clId="{0834F5A9-F65F-4D6A-94AE-57C0A745B3FA}" dt="2022-08-03T02:34:52.597" v="114" actId="478"/>
          <ac:spMkLst>
            <pc:docMk/>
            <pc:sldMk cId="3938296330" sldId="315"/>
            <ac:spMk id="186" creationId="{0FA5FDF4-C594-45B4-91CC-7ED11785FEFA}"/>
          </ac:spMkLst>
        </pc:spChg>
        <pc:spChg chg="del">
          <ac:chgData name="서재학" userId="6766ee28-f51b-4c1d-99c6-7215769f0aa0" providerId="ADAL" clId="{0834F5A9-F65F-4D6A-94AE-57C0A745B3FA}" dt="2022-08-03T02:34:53.901" v="115" actId="478"/>
          <ac:spMkLst>
            <pc:docMk/>
            <pc:sldMk cId="3938296330" sldId="315"/>
            <ac:spMk id="187" creationId="{437029C3-598E-4C55-83B9-75CC67FD225D}"/>
          </ac:spMkLst>
        </pc:spChg>
        <pc:grpChg chg="del">
          <ac:chgData name="서재학" userId="6766ee28-f51b-4c1d-99c6-7215769f0aa0" providerId="ADAL" clId="{0834F5A9-F65F-4D6A-94AE-57C0A745B3FA}" dt="2022-08-03T02:35:20.724" v="126" actId="478"/>
          <ac:grpSpMkLst>
            <pc:docMk/>
            <pc:sldMk cId="3938296330" sldId="315"/>
            <ac:grpSpMk id="6" creationId="{24F16549-8C99-488A-87D1-194E67504673}"/>
          </ac:grpSpMkLst>
        </pc:grpChg>
        <pc:grpChg chg="add mod">
          <ac:chgData name="서재학" userId="6766ee28-f51b-4c1d-99c6-7215769f0aa0" providerId="ADAL" clId="{0834F5A9-F65F-4D6A-94AE-57C0A745B3FA}" dt="2022-08-03T02:35:44.077" v="131" actId="164"/>
          <ac:grpSpMkLst>
            <pc:docMk/>
            <pc:sldMk cId="3938296330" sldId="315"/>
            <ac:grpSpMk id="8" creationId="{DD815F15-6E15-520F-3B8B-43F7819DE43A}"/>
          </ac:grpSpMkLst>
        </pc:grpChg>
        <pc:grpChg chg="del">
          <ac:chgData name="서재학" userId="6766ee28-f51b-4c1d-99c6-7215769f0aa0" providerId="ADAL" clId="{0834F5A9-F65F-4D6A-94AE-57C0A745B3FA}" dt="2022-08-03T02:34:37.371" v="106" actId="478"/>
          <ac:grpSpMkLst>
            <pc:docMk/>
            <pc:sldMk cId="3938296330" sldId="315"/>
            <ac:grpSpMk id="39" creationId="{760D200E-B40A-42B1-936F-DD11ABF3444B}"/>
          </ac:grpSpMkLst>
        </pc:grpChg>
        <pc:grpChg chg="add mod">
          <ac:chgData name="서재학" userId="6766ee28-f51b-4c1d-99c6-7215769f0aa0" providerId="ADAL" clId="{0834F5A9-F65F-4D6A-94AE-57C0A745B3FA}" dt="2022-08-03T02:35:48.479" v="133" actId="1076"/>
          <ac:grpSpMkLst>
            <pc:docMk/>
            <pc:sldMk cId="3938296330" sldId="315"/>
            <ac:grpSpMk id="50" creationId="{AE49CE64-2B8F-6A2C-654A-8C5F44E39808}"/>
          </ac:grpSpMkLst>
        </pc:grpChg>
        <pc:graphicFrameChg chg="del">
          <ac:chgData name="서재학" userId="6766ee28-f51b-4c1d-99c6-7215769f0aa0" providerId="ADAL" clId="{0834F5A9-F65F-4D6A-94AE-57C0A745B3FA}" dt="2022-08-03T02:35:19.718" v="125" actId="478"/>
          <ac:graphicFrameMkLst>
            <pc:docMk/>
            <pc:sldMk cId="3938296330" sldId="315"/>
            <ac:graphicFrameMk id="184" creationId="{68E8CB10-D963-461E-B9EC-EFDBFC250092}"/>
          </ac:graphicFrameMkLst>
        </pc:graphicFrameChg>
        <pc:picChg chg="del">
          <ac:chgData name="서재학" userId="6766ee28-f51b-4c1d-99c6-7215769f0aa0" providerId="ADAL" clId="{0834F5A9-F65F-4D6A-94AE-57C0A745B3FA}" dt="2022-08-03T02:34:18.284" v="97" actId="478"/>
          <ac:picMkLst>
            <pc:docMk/>
            <pc:sldMk cId="3938296330" sldId="315"/>
            <ac:picMk id="5" creationId="{B8182452-0B78-4C16-9525-334E40605CBE}"/>
          </ac:picMkLst>
        </pc:picChg>
        <pc:picChg chg="add mod">
          <ac:chgData name="서재학" userId="6766ee28-f51b-4c1d-99c6-7215769f0aa0" providerId="ADAL" clId="{0834F5A9-F65F-4D6A-94AE-57C0A745B3FA}" dt="2022-08-03T02:35:44.077" v="131" actId="164"/>
          <ac:picMkLst>
            <pc:docMk/>
            <pc:sldMk cId="3938296330" sldId="315"/>
            <ac:picMk id="7" creationId="{B2CD6C4A-4E1A-026B-26D3-7988F79C0AE8}"/>
          </ac:picMkLst>
        </pc:picChg>
        <pc:picChg chg="del">
          <ac:chgData name="서재학" userId="6766ee28-f51b-4c1d-99c6-7215769f0aa0" providerId="ADAL" clId="{0834F5A9-F65F-4D6A-94AE-57C0A745B3FA}" dt="2022-08-03T02:34:20.890" v="98" actId="478"/>
          <ac:picMkLst>
            <pc:docMk/>
            <pc:sldMk cId="3938296330" sldId="315"/>
            <ac:picMk id="40" creationId="{DD978207-C787-4E5D-9BD3-617DCB40FC71}"/>
          </ac:picMkLst>
        </pc:picChg>
        <pc:picChg chg="del">
          <ac:chgData name="서재학" userId="6766ee28-f51b-4c1d-99c6-7215769f0aa0" providerId="ADAL" clId="{0834F5A9-F65F-4D6A-94AE-57C0A745B3FA}" dt="2022-08-03T02:34:34.043" v="104" actId="478"/>
          <ac:picMkLst>
            <pc:docMk/>
            <pc:sldMk cId="3938296330" sldId="315"/>
            <ac:picMk id="46" creationId="{935F8622-D9BF-49B7-A8C9-0AEA06C0D1EF}"/>
          </ac:picMkLst>
        </pc:picChg>
        <pc:picChg chg="del">
          <ac:chgData name="서재학" userId="6766ee28-f51b-4c1d-99c6-7215769f0aa0" providerId="ADAL" clId="{0834F5A9-F65F-4D6A-94AE-57C0A745B3FA}" dt="2022-08-03T02:34:43.730" v="109" actId="478"/>
          <ac:picMkLst>
            <pc:docMk/>
            <pc:sldMk cId="3938296330" sldId="315"/>
            <ac:picMk id="49" creationId="{F17F23F1-AA2C-4FFB-A57C-99AD6748F735}"/>
          </ac:picMkLst>
        </pc:picChg>
        <pc:picChg chg="mod">
          <ac:chgData name="서재학" userId="6766ee28-f51b-4c1d-99c6-7215769f0aa0" providerId="ADAL" clId="{0834F5A9-F65F-4D6A-94AE-57C0A745B3FA}" dt="2022-08-03T02:35:45.866" v="132"/>
          <ac:picMkLst>
            <pc:docMk/>
            <pc:sldMk cId="3938296330" sldId="315"/>
            <ac:picMk id="51" creationId="{BF05A545-2286-FF95-0658-25A24023A61D}"/>
          </ac:picMkLst>
        </pc:picChg>
        <pc:picChg chg="mod modCrop">
          <ac:chgData name="서재학" userId="6766ee28-f51b-4c1d-99c6-7215769f0aa0" providerId="ADAL" clId="{0834F5A9-F65F-4D6A-94AE-57C0A745B3FA}" dt="2022-08-03T02:36:04.237" v="135" actId="14100"/>
          <ac:picMkLst>
            <pc:docMk/>
            <pc:sldMk cId="3938296330" sldId="315"/>
            <ac:picMk id="52" creationId="{578D3167-3718-DF59-D0CE-65BED6A1CBC9}"/>
          </ac:picMkLst>
        </pc:picChg>
        <pc:picChg chg="del">
          <ac:chgData name="서재학" userId="6766ee28-f51b-4c1d-99c6-7215769f0aa0" providerId="ADAL" clId="{0834F5A9-F65F-4D6A-94AE-57C0A745B3FA}" dt="2022-08-03T02:34:55.575" v="116" actId="478"/>
          <ac:picMkLst>
            <pc:docMk/>
            <pc:sldMk cId="3938296330" sldId="315"/>
            <ac:picMk id="57" creationId="{4D7B1CEE-55D9-4B46-85D4-2336E179565C}"/>
          </ac:picMkLst>
        </pc:picChg>
        <pc:picChg chg="del">
          <ac:chgData name="서재학" userId="6766ee28-f51b-4c1d-99c6-7215769f0aa0" providerId="ADAL" clId="{0834F5A9-F65F-4D6A-94AE-57C0A745B3FA}" dt="2022-08-03T02:34:58.396" v="118" actId="478"/>
          <ac:picMkLst>
            <pc:docMk/>
            <pc:sldMk cId="3938296330" sldId="315"/>
            <ac:picMk id="58" creationId="{B99FD586-2954-401B-882D-646A7F01A125}"/>
          </ac:picMkLst>
        </pc:picChg>
        <pc:picChg chg="del">
          <ac:chgData name="서재학" userId="6766ee28-f51b-4c1d-99c6-7215769f0aa0" providerId="ADAL" clId="{0834F5A9-F65F-4D6A-94AE-57C0A745B3FA}" dt="2022-08-03T02:34:56.909" v="117" actId="478"/>
          <ac:picMkLst>
            <pc:docMk/>
            <pc:sldMk cId="3938296330" sldId="315"/>
            <ac:picMk id="59" creationId="{448E46A0-EEBB-4282-8FD5-3B50CB306B3E}"/>
          </ac:picMkLst>
        </pc:picChg>
        <pc:picChg chg="mod topLvl">
          <ac:chgData name="서재학" userId="6766ee28-f51b-4c1d-99c6-7215769f0aa0" providerId="ADAL" clId="{0834F5A9-F65F-4D6A-94AE-57C0A745B3FA}" dt="2022-08-03T02:35:44.077" v="131" actId="164"/>
          <ac:picMkLst>
            <pc:docMk/>
            <pc:sldMk cId="3938296330" sldId="315"/>
            <ac:picMk id="119" creationId="{119F4CAE-D8A9-40D4-8725-4F91FCBB4119}"/>
          </ac:picMkLst>
        </pc:picChg>
      </pc:sldChg>
      <pc:sldChg chg="del">
        <pc:chgData name="서재학" userId="6766ee28-f51b-4c1d-99c6-7215769f0aa0" providerId="ADAL" clId="{0834F5A9-F65F-4D6A-94AE-57C0A745B3FA}" dt="2022-08-03T02:53:04.751" v="1240" actId="47"/>
        <pc:sldMkLst>
          <pc:docMk/>
          <pc:sldMk cId="1733815030" sldId="316"/>
        </pc:sldMkLst>
      </pc:sldChg>
      <pc:sldChg chg="del">
        <pc:chgData name="서재학" userId="6766ee28-f51b-4c1d-99c6-7215769f0aa0" providerId="ADAL" clId="{0834F5A9-F65F-4D6A-94AE-57C0A745B3FA}" dt="2022-08-03T02:52:57.045" v="1239" actId="47"/>
        <pc:sldMkLst>
          <pc:docMk/>
          <pc:sldMk cId="1130734243" sldId="317"/>
        </pc:sldMkLst>
      </pc:sldChg>
      <pc:sldChg chg="del">
        <pc:chgData name="서재학" userId="6766ee28-f51b-4c1d-99c6-7215769f0aa0" providerId="ADAL" clId="{0834F5A9-F65F-4D6A-94AE-57C0A745B3FA}" dt="2022-08-03T02:53:08.292" v="1241" actId="47"/>
        <pc:sldMkLst>
          <pc:docMk/>
          <pc:sldMk cId="2632655220" sldId="318"/>
        </pc:sldMkLst>
      </pc:sldChg>
      <pc:sldChg chg="del">
        <pc:chgData name="서재학" userId="6766ee28-f51b-4c1d-99c6-7215769f0aa0" providerId="ADAL" clId="{0834F5A9-F65F-4D6A-94AE-57C0A745B3FA}" dt="2022-08-03T02:53:14.917" v="1243" actId="47"/>
        <pc:sldMkLst>
          <pc:docMk/>
          <pc:sldMk cId="1797032716" sldId="320"/>
        </pc:sldMkLst>
      </pc:sldChg>
      <pc:sldChg chg="del">
        <pc:chgData name="서재학" userId="6766ee28-f51b-4c1d-99c6-7215769f0aa0" providerId="ADAL" clId="{0834F5A9-F65F-4D6A-94AE-57C0A745B3FA}" dt="2022-08-03T02:53:10.350" v="1242" actId="47"/>
        <pc:sldMkLst>
          <pc:docMk/>
          <pc:sldMk cId="3647491398" sldId="321"/>
        </pc:sldMkLst>
      </pc:sldChg>
      <pc:sldChg chg="addSp delSp modSp mod">
        <pc:chgData name="서재학" userId="6766ee28-f51b-4c1d-99c6-7215769f0aa0" providerId="ADAL" clId="{0834F5A9-F65F-4D6A-94AE-57C0A745B3FA}" dt="2022-08-03T03:01:07.816" v="1482" actId="20577"/>
        <pc:sldMkLst>
          <pc:docMk/>
          <pc:sldMk cId="1960920083" sldId="322"/>
        </pc:sldMkLst>
        <pc:spChg chg="mod">
          <ac:chgData name="서재학" userId="6766ee28-f51b-4c1d-99c6-7215769f0aa0" providerId="ADAL" clId="{0834F5A9-F65F-4D6A-94AE-57C0A745B3FA}" dt="2022-08-03T03:01:07.816" v="1482" actId="20577"/>
          <ac:spMkLst>
            <pc:docMk/>
            <pc:sldMk cId="1960920083" sldId="322"/>
            <ac:spMk id="10" creationId="{AC01FC29-29C7-471D-9AEE-4BE2155721F3}"/>
          </ac:spMkLst>
        </pc:spChg>
        <pc:spChg chg="mod">
          <ac:chgData name="서재학" userId="6766ee28-f51b-4c1d-99c6-7215769f0aa0" providerId="ADAL" clId="{0834F5A9-F65F-4D6A-94AE-57C0A745B3FA}" dt="2022-08-03T02:53:54.658" v="1247"/>
          <ac:spMkLst>
            <pc:docMk/>
            <pc:sldMk cId="1960920083" sldId="322"/>
            <ac:spMk id="36" creationId="{A3DE249F-54FA-FB41-DB36-2A18D9F163B1}"/>
          </ac:spMkLst>
        </pc:spChg>
        <pc:spChg chg="mod">
          <ac:chgData name="서재학" userId="6766ee28-f51b-4c1d-99c6-7215769f0aa0" providerId="ADAL" clId="{0834F5A9-F65F-4D6A-94AE-57C0A745B3FA}" dt="2022-08-03T02:53:54.658" v="1247"/>
          <ac:spMkLst>
            <pc:docMk/>
            <pc:sldMk cId="1960920083" sldId="322"/>
            <ac:spMk id="37" creationId="{832A477A-35F3-EBF8-A504-B25DB89B8DFD}"/>
          </ac:spMkLst>
        </pc:spChg>
        <pc:spChg chg="add mod">
          <ac:chgData name="서재학" userId="6766ee28-f51b-4c1d-99c6-7215769f0aa0" providerId="ADAL" clId="{0834F5A9-F65F-4D6A-94AE-57C0A745B3FA}" dt="2022-08-03T02:57:19.237" v="1400" actId="1037"/>
          <ac:spMkLst>
            <pc:docMk/>
            <pc:sldMk cId="1960920083" sldId="322"/>
            <ac:spMk id="38" creationId="{5638342A-6EF7-5CCA-7195-893A993347C9}"/>
          </ac:spMkLst>
        </pc:spChg>
        <pc:spChg chg="add mod">
          <ac:chgData name="서재학" userId="6766ee28-f51b-4c1d-99c6-7215769f0aa0" providerId="ADAL" clId="{0834F5A9-F65F-4D6A-94AE-57C0A745B3FA}" dt="2022-08-03T02:57:19.237" v="1400" actId="1037"/>
          <ac:spMkLst>
            <pc:docMk/>
            <pc:sldMk cId="1960920083" sldId="322"/>
            <ac:spMk id="39" creationId="{02A5923F-973E-A251-12FD-700547FEA808}"/>
          </ac:spMkLst>
        </pc:spChg>
        <pc:spChg chg="mod">
          <ac:chgData name="서재학" userId="6766ee28-f51b-4c1d-99c6-7215769f0aa0" providerId="ADAL" clId="{0834F5A9-F65F-4D6A-94AE-57C0A745B3FA}" dt="2022-08-03T02:56:27.490" v="1338"/>
          <ac:spMkLst>
            <pc:docMk/>
            <pc:sldMk cId="1960920083" sldId="322"/>
            <ac:spMk id="43" creationId="{E29E9A45-B424-4CE0-EA56-6A40233AE4D7}"/>
          </ac:spMkLst>
        </pc:spChg>
        <pc:spChg chg="mod">
          <ac:chgData name="서재학" userId="6766ee28-f51b-4c1d-99c6-7215769f0aa0" providerId="ADAL" clId="{0834F5A9-F65F-4D6A-94AE-57C0A745B3FA}" dt="2022-08-03T02:56:27.490" v="1338"/>
          <ac:spMkLst>
            <pc:docMk/>
            <pc:sldMk cId="1960920083" sldId="322"/>
            <ac:spMk id="44" creationId="{C26F3A99-161C-D201-3C95-9F1104B7C82F}"/>
          </ac:spMkLst>
        </pc:spChg>
        <pc:spChg chg="add mod">
          <ac:chgData name="서재학" userId="6766ee28-f51b-4c1d-99c6-7215769f0aa0" providerId="ADAL" clId="{0834F5A9-F65F-4D6A-94AE-57C0A745B3FA}" dt="2022-08-03T02:57:43.485" v="1411" actId="1076"/>
          <ac:spMkLst>
            <pc:docMk/>
            <pc:sldMk cId="1960920083" sldId="322"/>
            <ac:spMk id="45" creationId="{0A9A2A93-4DC7-6535-72EE-CD8A265664BF}"/>
          </ac:spMkLst>
        </pc:spChg>
        <pc:spChg chg="del">
          <ac:chgData name="서재학" userId="6766ee28-f51b-4c1d-99c6-7215769f0aa0" providerId="ADAL" clId="{0834F5A9-F65F-4D6A-94AE-57C0A745B3FA}" dt="2022-08-03T02:54:26.383" v="1263" actId="478"/>
          <ac:spMkLst>
            <pc:docMk/>
            <pc:sldMk cId="1960920083" sldId="322"/>
            <ac:spMk id="49" creationId="{104AD203-41B4-4A46-8C10-0902321AF1AC}"/>
          </ac:spMkLst>
        </pc:spChg>
        <pc:spChg chg="del mod">
          <ac:chgData name="서재학" userId="6766ee28-f51b-4c1d-99c6-7215769f0aa0" providerId="ADAL" clId="{0834F5A9-F65F-4D6A-94AE-57C0A745B3FA}" dt="2022-08-03T02:55:26.217" v="1326" actId="478"/>
          <ac:spMkLst>
            <pc:docMk/>
            <pc:sldMk cId="1960920083" sldId="322"/>
            <ac:spMk id="50" creationId="{90A00673-443D-4E29-899F-2D4FEA0F314C}"/>
          </ac:spMkLst>
        </pc:spChg>
        <pc:spChg chg="del">
          <ac:chgData name="서재학" userId="6766ee28-f51b-4c1d-99c6-7215769f0aa0" providerId="ADAL" clId="{0834F5A9-F65F-4D6A-94AE-57C0A745B3FA}" dt="2022-08-03T02:55:23.313" v="1325" actId="478"/>
          <ac:spMkLst>
            <pc:docMk/>
            <pc:sldMk cId="1960920083" sldId="322"/>
            <ac:spMk id="51" creationId="{5CB21D45-FD00-4962-AD5E-BD1AC2E4B62C}"/>
          </ac:spMkLst>
        </pc:spChg>
        <pc:spChg chg="del">
          <ac:chgData name="서재학" userId="6766ee28-f51b-4c1d-99c6-7215769f0aa0" providerId="ADAL" clId="{0834F5A9-F65F-4D6A-94AE-57C0A745B3FA}" dt="2022-08-03T02:54:32.633" v="1264" actId="478"/>
          <ac:spMkLst>
            <pc:docMk/>
            <pc:sldMk cId="1960920083" sldId="322"/>
            <ac:spMk id="52" creationId="{80B8AE78-03CA-41EB-B047-2D357F07A18A}"/>
          </ac:spMkLst>
        </pc:spChg>
        <pc:spChg chg="mod">
          <ac:chgData name="서재학" userId="6766ee28-f51b-4c1d-99c6-7215769f0aa0" providerId="ADAL" clId="{0834F5A9-F65F-4D6A-94AE-57C0A745B3FA}" dt="2022-08-03T02:54:06.125" v="1250" actId="1076"/>
          <ac:spMkLst>
            <pc:docMk/>
            <pc:sldMk cId="1960920083" sldId="322"/>
            <ac:spMk id="56" creationId="{BB9734E8-8BF4-4E12-8F24-EF682D19240D}"/>
          </ac:spMkLst>
        </pc:spChg>
        <pc:spChg chg="mod">
          <ac:chgData name="서재학" userId="6766ee28-f51b-4c1d-99c6-7215769f0aa0" providerId="ADAL" clId="{0834F5A9-F65F-4D6A-94AE-57C0A745B3FA}" dt="2022-08-03T02:56:13.969" v="1337" actId="6549"/>
          <ac:spMkLst>
            <pc:docMk/>
            <pc:sldMk cId="1960920083" sldId="322"/>
            <ac:spMk id="62" creationId="{C5056435-4024-4F79-AAC5-DFC53F6EDA6F}"/>
          </ac:spMkLst>
        </pc:spChg>
        <pc:grpChg chg="del">
          <ac:chgData name="서재학" userId="6766ee28-f51b-4c1d-99c6-7215769f0aa0" providerId="ADAL" clId="{0834F5A9-F65F-4D6A-94AE-57C0A745B3FA}" dt="2022-08-03T02:55:47.263" v="1329" actId="478"/>
          <ac:grpSpMkLst>
            <pc:docMk/>
            <pc:sldMk cId="1960920083" sldId="322"/>
            <ac:grpSpMk id="14" creationId="{94B96402-D3B7-412A-A84E-1B30B16C9299}"/>
          </ac:grpSpMkLst>
        </pc:grpChg>
        <pc:grpChg chg="add mod ord">
          <ac:chgData name="서재학" userId="6766ee28-f51b-4c1d-99c6-7215769f0aa0" providerId="ADAL" clId="{0834F5A9-F65F-4D6A-94AE-57C0A745B3FA}" dt="2022-08-03T02:54:02.062" v="1249" actId="1076"/>
          <ac:grpSpMkLst>
            <pc:docMk/>
            <pc:sldMk cId="1960920083" sldId="322"/>
            <ac:grpSpMk id="33" creationId="{EEB9762A-5801-CDE2-EDB7-F0977225A01A}"/>
          </ac:grpSpMkLst>
        </pc:grpChg>
        <pc:grpChg chg="add mod ord">
          <ac:chgData name="서재학" userId="6766ee28-f51b-4c1d-99c6-7215769f0aa0" providerId="ADAL" clId="{0834F5A9-F65F-4D6A-94AE-57C0A745B3FA}" dt="2022-08-03T02:56:41.664" v="1342" actId="167"/>
          <ac:grpSpMkLst>
            <pc:docMk/>
            <pc:sldMk cId="1960920083" sldId="322"/>
            <ac:grpSpMk id="40" creationId="{A1064309-EEB0-E298-49F6-C9AFCC4EFD75}"/>
          </ac:grpSpMkLst>
        </pc:grpChg>
        <pc:grpChg chg="del mod">
          <ac:chgData name="서재학" userId="6766ee28-f51b-4c1d-99c6-7215769f0aa0" providerId="ADAL" clId="{0834F5A9-F65F-4D6A-94AE-57C0A745B3FA}" dt="2022-08-03T02:56:32.928" v="1340" actId="478"/>
          <ac:grpSpMkLst>
            <pc:docMk/>
            <pc:sldMk cId="1960920083" sldId="322"/>
            <ac:grpSpMk id="46" creationId="{5DBB6641-A517-46A1-94EF-331A3018C82F}"/>
          </ac:grpSpMkLst>
        </pc:grpChg>
        <pc:graphicFrameChg chg="mod modGraphic">
          <ac:chgData name="서재학" userId="6766ee28-f51b-4c1d-99c6-7215769f0aa0" providerId="ADAL" clId="{0834F5A9-F65F-4D6A-94AE-57C0A745B3FA}" dt="2022-08-03T02:56:54.681" v="1345" actId="14100"/>
          <ac:graphicFrameMkLst>
            <pc:docMk/>
            <pc:sldMk cId="1960920083" sldId="322"/>
            <ac:graphicFrameMk id="74" creationId="{DE16292D-C824-47FB-9F46-52E44D1B7F36}"/>
          </ac:graphicFrameMkLst>
        </pc:graphicFrameChg>
        <pc:picChg chg="del">
          <ac:chgData name="서재학" userId="6766ee28-f51b-4c1d-99c6-7215769f0aa0" providerId="ADAL" clId="{0834F5A9-F65F-4D6A-94AE-57C0A745B3FA}" dt="2022-08-03T02:53:52.107" v="1246" actId="478"/>
          <ac:picMkLst>
            <pc:docMk/>
            <pc:sldMk cId="1960920083" sldId="322"/>
            <ac:picMk id="11" creationId="{B8BA0430-8B54-41F0-8819-9A28B165E936}"/>
          </ac:picMkLst>
        </pc:picChg>
        <pc:picChg chg="mod">
          <ac:chgData name="서재학" userId="6766ee28-f51b-4c1d-99c6-7215769f0aa0" providerId="ADAL" clId="{0834F5A9-F65F-4D6A-94AE-57C0A745B3FA}" dt="2022-08-03T02:53:54.658" v="1247"/>
          <ac:picMkLst>
            <pc:docMk/>
            <pc:sldMk cId="1960920083" sldId="322"/>
            <ac:picMk id="34" creationId="{CE05F32F-D6F8-569A-DDDC-B9FFEDB3D75A}"/>
          </ac:picMkLst>
        </pc:picChg>
        <pc:picChg chg="mod">
          <ac:chgData name="서재학" userId="6766ee28-f51b-4c1d-99c6-7215769f0aa0" providerId="ADAL" clId="{0834F5A9-F65F-4D6A-94AE-57C0A745B3FA}" dt="2022-08-03T02:53:54.658" v="1247"/>
          <ac:picMkLst>
            <pc:docMk/>
            <pc:sldMk cId="1960920083" sldId="322"/>
            <ac:picMk id="35" creationId="{101BF8EC-0822-F23F-B997-0093603FC8EC}"/>
          </ac:picMkLst>
        </pc:picChg>
        <pc:picChg chg="mod">
          <ac:chgData name="서재학" userId="6766ee28-f51b-4c1d-99c6-7215769f0aa0" providerId="ADAL" clId="{0834F5A9-F65F-4D6A-94AE-57C0A745B3FA}" dt="2022-08-03T02:56:27.490" v="1338"/>
          <ac:picMkLst>
            <pc:docMk/>
            <pc:sldMk cId="1960920083" sldId="322"/>
            <ac:picMk id="41" creationId="{D79B7DB0-E50F-D9D3-4736-420DEC36A144}"/>
          </ac:picMkLst>
        </pc:picChg>
        <pc:picChg chg="mod">
          <ac:chgData name="서재학" userId="6766ee28-f51b-4c1d-99c6-7215769f0aa0" providerId="ADAL" clId="{0834F5A9-F65F-4D6A-94AE-57C0A745B3FA}" dt="2022-08-03T02:56:27.490" v="1338"/>
          <ac:picMkLst>
            <pc:docMk/>
            <pc:sldMk cId="1960920083" sldId="322"/>
            <ac:picMk id="42" creationId="{8926D853-01B6-0938-9980-302849C8D18C}"/>
          </ac:picMkLst>
        </pc:picChg>
        <pc:picChg chg="del">
          <ac:chgData name="서재학" userId="6766ee28-f51b-4c1d-99c6-7215769f0aa0" providerId="ADAL" clId="{0834F5A9-F65F-4D6A-94AE-57C0A745B3FA}" dt="2022-08-03T02:53:46.838" v="1245" actId="478"/>
          <ac:picMkLst>
            <pc:docMk/>
            <pc:sldMk cId="1960920083" sldId="322"/>
            <ac:picMk id="53" creationId="{7FE9B406-5340-4147-A666-FC526FB167E1}"/>
          </ac:picMkLst>
        </pc:picChg>
      </pc:sldChg>
      <pc:sldChg chg="del">
        <pc:chgData name="서재학" userId="6766ee28-f51b-4c1d-99c6-7215769f0aa0" providerId="ADAL" clId="{0834F5A9-F65F-4D6A-94AE-57C0A745B3FA}" dt="2022-08-03T03:00:06.836" v="1445" actId="47"/>
        <pc:sldMkLst>
          <pc:docMk/>
          <pc:sldMk cId="4042281387" sldId="323"/>
        </pc:sldMkLst>
      </pc:sldChg>
      <pc:sldChg chg="del">
        <pc:chgData name="서재학" userId="6766ee28-f51b-4c1d-99c6-7215769f0aa0" providerId="ADAL" clId="{0834F5A9-F65F-4D6A-94AE-57C0A745B3FA}" dt="2022-08-03T03:00:10.494" v="1446" actId="47"/>
        <pc:sldMkLst>
          <pc:docMk/>
          <pc:sldMk cId="4279095439" sldId="324"/>
        </pc:sldMkLst>
      </pc:sldChg>
      <pc:sldChg chg="del">
        <pc:chgData name="서재학" userId="6766ee28-f51b-4c1d-99c6-7215769f0aa0" providerId="ADAL" clId="{0834F5A9-F65F-4D6A-94AE-57C0A745B3FA}" dt="2022-08-03T03:00:11.753" v="1447" actId="47"/>
        <pc:sldMkLst>
          <pc:docMk/>
          <pc:sldMk cId="286218137" sldId="325"/>
        </pc:sldMkLst>
      </pc:sldChg>
      <pc:sldChg chg="del">
        <pc:chgData name="서재학" userId="6766ee28-f51b-4c1d-99c6-7215769f0aa0" providerId="ADAL" clId="{0834F5A9-F65F-4D6A-94AE-57C0A745B3FA}" dt="2022-08-03T03:00:12.964" v="1448" actId="47"/>
        <pc:sldMkLst>
          <pc:docMk/>
          <pc:sldMk cId="103987157" sldId="326"/>
        </pc:sldMkLst>
      </pc:sldChg>
      <pc:sldChg chg="del">
        <pc:chgData name="서재학" userId="6766ee28-f51b-4c1d-99c6-7215769f0aa0" providerId="ADAL" clId="{0834F5A9-F65F-4D6A-94AE-57C0A745B3FA}" dt="2022-08-03T03:00:14.858" v="1449" actId="47"/>
        <pc:sldMkLst>
          <pc:docMk/>
          <pc:sldMk cId="3210763696" sldId="327"/>
        </pc:sldMkLst>
      </pc:sldChg>
      <pc:sldChg chg="del">
        <pc:chgData name="서재학" userId="6766ee28-f51b-4c1d-99c6-7215769f0aa0" providerId="ADAL" clId="{0834F5A9-F65F-4D6A-94AE-57C0A745B3FA}" dt="2022-08-03T03:00:21.212" v="1450" actId="47"/>
        <pc:sldMkLst>
          <pc:docMk/>
          <pc:sldMk cId="1156944482" sldId="329"/>
        </pc:sldMkLst>
      </pc:sldChg>
      <pc:sldChg chg="del">
        <pc:chgData name="서재학" userId="6766ee28-f51b-4c1d-99c6-7215769f0aa0" providerId="ADAL" clId="{0834F5A9-F65F-4D6A-94AE-57C0A745B3FA}" dt="2022-08-03T02:32:29.546" v="96" actId="47"/>
        <pc:sldMkLst>
          <pc:docMk/>
          <pc:sldMk cId="4269713369" sldId="330"/>
        </pc:sldMkLst>
      </pc:sldChg>
      <pc:sldChg chg="del">
        <pc:chgData name="서재학" userId="6766ee28-f51b-4c1d-99c6-7215769f0aa0" providerId="ADAL" clId="{0834F5A9-F65F-4D6A-94AE-57C0A745B3FA}" dt="2022-08-03T02:32:05.619" v="73" actId="47"/>
        <pc:sldMkLst>
          <pc:docMk/>
          <pc:sldMk cId="753741697" sldId="332"/>
        </pc:sldMkLst>
      </pc:sldChg>
      <pc:sldChg chg="del">
        <pc:chgData name="서재학" userId="6766ee28-f51b-4c1d-99c6-7215769f0aa0" providerId="ADAL" clId="{0834F5A9-F65F-4D6A-94AE-57C0A745B3FA}" dt="2022-08-03T02:32:09.063" v="75" actId="47"/>
        <pc:sldMkLst>
          <pc:docMk/>
          <pc:sldMk cId="4194361681" sldId="333"/>
        </pc:sldMkLst>
      </pc:sldChg>
      <pc:sldChg chg="del">
        <pc:chgData name="서재학" userId="6766ee28-f51b-4c1d-99c6-7215769f0aa0" providerId="ADAL" clId="{0834F5A9-F65F-4D6A-94AE-57C0A745B3FA}" dt="2022-08-03T02:32:09.935" v="76" actId="47"/>
        <pc:sldMkLst>
          <pc:docMk/>
          <pc:sldMk cId="1927645976" sldId="546"/>
        </pc:sldMkLst>
      </pc:sldChg>
      <pc:sldChg chg="del">
        <pc:chgData name="서재학" userId="6766ee28-f51b-4c1d-99c6-7215769f0aa0" providerId="ADAL" clId="{0834F5A9-F65F-4D6A-94AE-57C0A745B3FA}" dt="2022-08-03T02:32:10.466" v="77" actId="47"/>
        <pc:sldMkLst>
          <pc:docMk/>
          <pc:sldMk cId="3893024490" sldId="548"/>
        </pc:sldMkLst>
      </pc:sldChg>
      <pc:sldChg chg="del">
        <pc:chgData name="서재학" userId="6766ee28-f51b-4c1d-99c6-7215769f0aa0" providerId="ADAL" clId="{0834F5A9-F65F-4D6A-94AE-57C0A745B3FA}" dt="2022-08-03T02:32:12.017" v="79" actId="47"/>
        <pc:sldMkLst>
          <pc:docMk/>
          <pc:sldMk cId="591172895" sldId="549"/>
        </pc:sldMkLst>
      </pc:sldChg>
      <pc:sldChg chg="del">
        <pc:chgData name="서재학" userId="6766ee28-f51b-4c1d-99c6-7215769f0aa0" providerId="ADAL" clId="{0834F5A9-F65F-4D6A-94AE-57C0A745B3FA}" dt="2022-08-03T02:32:12.725" v="80" actId="47"/>
        <pc:sldMkLst>
          <pc:docMk/>
          <pc:sldMk cId="988450032" sldId="551"/>
        </pc:sldMkLst>
      </pc:sldChg>
      <pc:sldChg chg="del">
        <pc:chgData name="서재학" userId="6766ee28-f51b-4c1d-99c6-7215769f0aa0" providerId="ADAL" clId="{0834F5A9-F65F-4D6A-94AE-57C0A745B3FA}" dt="2022-08-03T02:32:13.576" v="81" actId="47"/>
        <pc:sldMkLst>
          <pc:docMk/>
          <pc:sldMk cId="3799915226" sldId="552"/>
        </pc:sldMkLst>
      </pc:sldChg>
      <pc:sldChg chg="del">
        <pc:chgData name="서재학" userId="6766ee28-f51b-4c1d-99c6-7215769f0aa0" providerId="ADAL" clId="{0834F5A9-F65F-4D6A-94AE-57C0A745B3FA}" dt="2022-08-03T02:32:24.023" v="93" actId="47"/>
        <pc:sldMkLst>
          <pc:docMk/>
          <pc:sldMk cId="1353863487" sldId="554"/>
        </pc:sldMkLst>
      </pc:sldChg>
      <pc:sldChg chg="del">
        <pc:chgData name="서재학" userId="6766ee28-f51b-4c1d-99c6-7215769f0aa0" providerId="ADAL" clId="{0834F5A9-F65F-4D6A-94AE-57C0A745B3FA}" dt="2022-08-03T02:32:25.851" v="95" actId="47"/>
        <pc:sldMkLst>
          <pc:docMk/>
          <pc:sldMk cId="996814433" sldId="555"/>
        </pc:sldMkLst>
      </pc:sldChg>
      <pc:sldChg chg="del">
        <pc:chgData name="서재학" userId="6766ee28-f51b-4c1d-99c6-7215769f0aa0" providerId="ADAL" clId="{0834F5A9-F65F-4D6A-94AE-57C0A745B3FA}" dt="2022-08-03T02:32:16.308" v="83" actId="47"/>
        <pc:sldMkLst>
          <pc:docMk/>
          <pc:sldMk cId="657494424" sldId="556"/>
        </pc:sldMkLst>
      </pc:sldChg>
      <pc:sldChg chg="del">
        <pc:chgData name="서재학" userId="6766ee28-f51b-4c1d-99c6-7215769f0aa0" providerId="ADAL" clId="{0834F5A9-F65F-4D6A-94AE-57C0A745B3FA}" dt="2022-08-03T02:32:17.566" v="84" actId="47"/>
        <pc:sldMkLst>
          <pc:docMk/>
          <pc:sldMk cId="4136364895" sldId="557"/>
        </pc:sldMkLst>
      </pc:sldChg>
      <pc:sldChg chg="del">
        <pc:chgData name="서재학" userId="6766ee28-f51b-4c1d-99c6-7215769f0aa0" providerId="ADAL" clId="{0834F5A9-F65F-4D6A-94AE-57C0A745B3FA}" dt="2022-08-03T02:32:18.733" v="85" actId="47"/>
        <pc:sldMkLst>
          <pc:docMk/>
          <pc:sldMk cId="2377743217" sldId="558"/>
        </pc:sldMkLst>
      </pc:sldChg>
      <pc:sldChg chg="del">
        <pc:chgData name="서재학" userId="6766ee28-f51b-4c1d-99c6-7215769f0aa0" providerId="ADAL" clId="{0834F5A9-F65F-4D6A-94AE-57C0A745B3FA}" dt="2022-08-03T02:32:19.467" v="86" actId="47"/>
        <pc:sldMkLst>
          <pc:docMk/>
          <pc:sldMk cId="573562100" sldId="559"/>
        </pc:sldMkLst>
      </pc:sldChg>
      <pc:sldChg chg="del">
        <pc:chgData name="서재학" userId="6766ee28-f51b-4c1d-99c6-7215769f0aa0" providerId="ADAL" clId="{0834F5A9-F65F-4D6A-94AE-57C0A745B3FA}" dt="2022-08-03T02:32:20.920" v="88" actId="47"/>
        <pc:sldMkLst>
          <pc:docMk/>
          <pc:sldMk cId="841470574" sldId="560"/>
        </pc:sldMkLst>
      </pc:sldChg>
      <pc:sldChg chg="del">
        <pc:chgData name="서재학" userId="6766ee28-f51b-4c1d-99c6-7215769f0aa0" providerId="ADAL" clId="{0834F5A9-F65F-4D6A-94AE-57C0A745B3FA}" dt="2022-08-03T02:32:21.465" v="89" actId="47"/>
        <pc:sldMkLst>
          <pc:docMk/>
          <pc:sldMk cId="2229430149" sldId="562"/>
        </pc:sldMkLst>
      </pc:sldChg>
      <pc:sldChg chg="del">
        <pc:chgData name="서재학" userId="6766ee28-f51b-4c1d-99c6-7215769f0aa0" providerId="ADAL" clId="{0834F5A9-F65F-4D6A-94AE-57C0A745B3FA}" dt="2022-08-03T02:32:21.925" v="90" actId="47"/>
        <pc:sldMkLst>
          <pc:docMk/>
          <pc:sldMk cId="3421578906" sldId="563"/>
        </pc:sldMkLst>
      </pc:sldChg>
      <pc:sldChg chg="del">
        <pc:chgData name="서재학" userId="6766ee28-f51b-4c1d-99c6-7215769f0aa0" providerId="ADAL" clId="{0834F5A9-F65F-4D6A-94AE-57C0A745B3FA}" dt="2022-08-03T02:32:22.549" v="91" actId="47"/>
        <pc:sldMkLst>
          <pc:docMk/>
          <pc:sldMk cId="1237999433" sldId="565"/>
        </pc:sldMkLst>
      </pc:sldChg>
      <pc:sldChg chg="del">
        <pc:chgData name="서재학" userId="6766ee28-f51b-4c1d-99c6-7215769f0aa0" providerId="ADAL" clId="{0834F5A9-F65F-4D6A-94AE-57C0A745B3FA}" dt="2022-08-03T02:31:54.293" v="70" actId="47"/>
        <pc:sldMkLst>
          <pc:docMk/>
          <pc:sldMk cId="2500529648" sldId="566"/>
        </pc:sldMkLst>
      </pc:sldChg>
      <pc:sldChg chg="del">
        <pc:chgData name="서재학" userId="6766ee28-f51b-4c1d-99c6-7215769f0aa0" providerId="ADAL" clId="{0834F5A9-F65F-4D6A-94AE-57C0A745B3FA}" dt="2022-08-03T02:31:53.322" v="69" actId="47"/>
        <pc:sldMkLst>
          <pc:docMk/>
          <pc:sldMk cId="1951064038" sldId="567"/>
        </pc:sldMkLst>
      </pc:sldChg>
      <pc:sldChg chg="del">
        <pc:chgData name="서재학" userId="6766ee28-f51b-4c1d-99c6-7215769f0aa0" providerId="ADAL" clId="{0834F5A9-F65F-4D6A-94AE-57C0A745B3FA}" dt="2022-08-03T02:31:45.608" v="64" actId="47"/>
        <pc:sldMkLst>
          <pc:docMk/>
          <pc:sldMk cId="3236284158" sldId="568"/>
        </pc:sldMkLst>
      </pc:sldChg>
      <pc:sldChg chg="modSp mod">
        <pc:chgData name="서재학" userId="6766ee28-f51b-4c1d-99c6-7215769f0aa0" providerId="ADAL" clId="{0834F5A9-F65F-4D6A-94AE-57C0A745B3FA}" dt="2022-08-03T02:31:31.938" v="59"/>
        <pc:sldMkLst>
          <pc:docMk/>
          <pc:sldMk cId="2069626452" sldId="569"/>
        </pc:sldMkLst>
        <pc:spChg chg="mod">
          <ac:chgData name="서재학" userId="6766ee28-f51b-4c1d-99c6-7215769f0aa0" providerId="ADAL" clId="{0834F5A9-F65F-4D6A-94AE-57C0A745B3FA}" dt="2022-08-03T02:31:31.938" v="59"/>
          <ac:spMkLst>
            <pc:docMk/>
            <pc:sldMk cId="2069626452" sldId="569"/>
            <ac:spMk id="4" creationId="{C4076CC6-2716-492F-97EA-92157CB90CF8}"/>
          </ac:spMkLst>
        </pc:spChg>
      </pc:sldChg>
      <pc:sldChg chg="addSp delSp modSp add mod">
        <pc:chgData name="서재학" userId="6766ee28-f51b-4c1d-99c6-7215769f0aa0" providerId="ADAL" clId="{0834F5A9-F65F-4D6A-94AE-57C0A745B3FA}" dt="2022-08-03T02:53:40.927" v="1244" actId="164"/>
        <pc:sldMkLst>
          <pc:docMk/>
          <pc:sldMk cId="2554326732" sldId="570"/>
        </pc:sldMkLst>
        <pc:spChg chg="add mod">
          <ac:chgData name="서재학" userId="6766ee28-f51b-4c1d-99c6-7215769f0aa0" providerId="ADAL" clId="{0834F5A9-F65F-4D6A-94AE-57C0A745B3FA}" dt="2022-08-03T02:53:40.927" v="1244" actId="164"/>
          <ac:spMkLst>
            <pc:docMk/>
            <pc:sldMk cId="2554326732" sldId="570"/>
            <ac:spMk id="6" creationId="{D0769BE3-EF04-BC8E-A71D-7B879C10618E}"/>
          </ac:spMkLst>
        </pc:spChg>
        <pc:spChg chg="mod">
          <ac:chgData name="서재학" userId="6766ee28-f51b-4c1d-99c6-7215769f0aa0" providerId="ADAL" clId="{0834F5A9-F65F-4D6A-94AE-57C0A745B3FA}" dt="2022-08-03T02:52:37.788" v="1238"/>
          <ac:spMkLst>
            <pc:docMk/>
            <pc:sldMk cId="2554326732" sldId="570"/>
            <ac:spMk id="18" creationId="{FA599059-2EC2-9F94-286E-54F83229E5B8}"/>
          </ac:spMkLst>
        </pc:spChg>
        <pc:spChg chg="mod">
          <ac:chgData name="서재학" userId="6766ee28-f51b-4c1d-99c6-7215769f0aa0" providerId="ADAL" clId="{0834F5A9-F65F-4D6A-94AE-57C0A745B3FA}" dt="2022-08-03T02:38:15.650" v="165" actId="20577"/>
          <ac:spMkLst>
            <pc:docMk/>
            <pc:sldMk cId="2554326732" sldId="570"/>
            <ac:spMk id="19" creationId="{6155D577-29EE-B980-FDEB-379B63429175}"/>
          </ac:spMkLst>
        </pc:spChg>
        <pc:spChg chg="add mod">
          <ac:chgData name="서재학" userId="6766ee28-f51b-4c1d-99c6-7215769f0aa0" providerId="ADAL" clId="{0834F5A9-F65F-4D6A-94AE-57C0A745B3FA}" dt="2022-08-03T02:53:40.927" v="1244" actId="164"/>
          <ac:spMkLst>
            <pc:docMk/>
            <pc:sldMk cId="2554326732" sldId="570"/>
            <ac:spMk id="21" creationId="{2E4657C5-AF13-8AD0-94FE-028ECC3600B4}"/>
          </ac:spMkLst>
        </pc:spChg>
        <pc:spChg chg="mod">
          <ac:chgData name="서재학" userId="6766ee28-f51b-4c1d-99c6-7215769f0aa0" providerId="ADAL" clId="{0834F5A9-F65F-4D6A-94AE-57C0A745B3FA}" dt="2022-08-03T02:49:59.156" v="1024" actId="1076"/>
          <ac:spMkLst>
            <pc:docMk/>
            <pc:sldMk cId="2554326732" sldId="570"/>
            <ac:spMk id="41" creationId="{2D41AD4C-9F55-1FBE-0F74-E89E8E101B02}"/>
          </ac:spMkLst>
        </pc:spChg>
        <pc:grpChg chg="del">
          <ac:chgData name="서재학" userId="6766ee28-f51b-4c1d-99c6-7215769f0aa0" providerId="ADAL" clId="{0834F5A9-F65F-4D6A-94AE-57C0A745B3FA}" dt="2022-08-03T02:37:27.697" v="137" actId="478"/>
          <ac:grpSpMkLst>
            <pc:docMk/>
            <pc:sldMk cId="2554326732" sldId="570"/>
            <ac:grpSpMk id="8" creationId="{DD815F15-6E15-520F-3B8B-43F7819DE43A}"/>
          </ac:grpSpMkLst>
        </pc:grpChg>
        <pc:grpChg chg="add mod">
          <ac:chgData name="서재학" userId="6766ee28-f51b-4c1d-99c6-7215769f0aa0" providerId="ADAL" clId="{0834F5A9-F65F-4D6A-94AE-57C0A745B3FA}" dt="2022-08-03T02:53:40.927" v="1244" actId="164"/>
          <ac:grpSpMkLst>
            <pc:docMk/>
            <pc:sldMk cId="2554326732" sldId="570"/>
            <ac:grpSpMk id="11" creationId="{3AFF55E2-9053-FB9C-0CD0-5317C2450458}"/>
          </ac:grpSpMkLst>
        </pc:grpChg>
        <pc:grpChg chg="add mod">
          <ac:chgData name="서재학" userId="6766ee28-f51b-4c1d-99c6-7215769f0aa0" providerId="ADAL" clId="{0834F5A9-F65F-4D6A-94AE-57C0A745B3FA}" dt="2022-08-03T02:50:01.757" v="1025" actId="14100"/>
          <ac:grpSpMkLst>
            <pc:docMk/>
            <pc:sldMk cId="2554326732" sldId="570"/>
            <ac:grpSpMk id="17" creationId="{77C1C7A9-7A4F-7184-8F56-0E670AC9C232}"/>
          </ac:grpSpMkLst>
        </pc:grpChg>
        <pc:grpChg chg="del">
          <ac:chgData name="서재학" userId="6766ee28-f51b-4c1d-99c6-7215769f0aa0" providerId="ADAL" clId="{0834F5A9-F65F-4D6A-94AE-57C0A745B3FA}" dt="2022-08-03T02:37:56.203" v="143" actId="478"/>
          <ac:grpSpMkLst>
            <pc:docMk/>
            <pc:sldMk cId="2554326732" sldId="570"/>
            <ac:grpSpMk id="50" creationId="{AE49CE64-2B8F-6A2C-654A-8C5F44E39808}"/>
          </ac:grpSpMkLst>
        </pc:grpChg>
        <pc:picChg chg="add mod modCrop">
          <ac:chgData name="서재학" userId="6766ee28-f51b-4c1d-99c6-7215769f0aa0" providerId="ADAL" clId="{0834F5A9-F65F-4D6A-94AE-57C0A745B3FA}" dt="2022-08-03T02:53:40.927" v="1244" actId="164"/>
          <ac:picMkLst>
            <pc:docMk/>
            <pc:sldMk cId="2554326732" sldId="570"/>
            <ac:picMk id="5" creationId="{1A88AB7F-FFBA-EE83-2643-43AFF3B629D3}"/>
          </ac:picMkLst>
        </pc:picChg>
        <pc:picChg chg="del topLvl">
          <ac:chgData name="서재학" userId="6766ee28-f51b-4c1d-99c6-7215769f0aa0" providerId="ADAL" clId="{0834F5A9-F65F-4D6A-94AE-57C0A745B3FA}" dt="2022-08-03T02:37:27.697" v="137" actId="478"/>
          <ac:picMkLst>
            <pc:docMk/>
            <pc:sldMk cId="2554326732" sldId="570"/>
            <ac:picMk id="7" creationId="{B2CD6C4A-4E1A-026B-26D3-7988F79C0AE8}"/>
          </ac:picMkLst>
        </pc:picChg>
        <pc:picChg chg="del topLvl">
          <ac:chgData name="서재학" userId="6766ee28-f51b-4c1d-99c6-7215769f0aa0" providerId="ADAL" clId="{0834F5A9-F65F-4D6A-94AE-57C0A745B3FA}" dt="2022-08-03T02:37:57.991" v="144" actId="478"/>
          <ac:picMkLst>
            <pc:docMk/>
            <pc:sldMk cId="2554326732" sldId="570"/>
            <ac:picMk id="51" creationId="{BF05A545-2286-FF95-0658-25A24023A61D}"/>
          </ac:picMkLst>
        </pc:picChg>
        <pc:picChg chg="del topLvl">
          <ac:chgData name="서재학" userId="6766ee28-f51b-4c1d-99c6-7215769f0aa0" providerId="ADAL" clId="{0834F5A9-F65F-4D6A-94AE-57C0A745B3FA}" dt="2022-08-03T02:37:56.203" v="143" actId="478"/>
          <ac:picMkLst>
            <pc:docMk/>
            <pc:sldMk cId="2554326732" sldId="570"/>
            <ac:picMk id="52" creationId="{578D3167-3718-DF59-D0CE-65BED6A1CBC9}"/>
          </ac:picMkLst>
        </pc:picChg>
        <pc:picChg chg="mod topLvl">
          <ac:chgData name="서재학" userId="6766ee28-f51b-4c1d-99c6-7215769f0aa0" providerId="ADAL" clId="{0834F5A9-F65F-4D6A-94AE-57C0A745B3FA}" dt="2022-08-03T02:53:40.927" v="1244" actId="164"/>
          <ac:picMkLst>
            <pc:docMk/>
            <pc:sldMk cId="2554326732" sldId="570"/>
            <ac:picMk id="119" creationId="{119F4CAE-D8A9-40D4-8725-4F91FCBB4119}"/>
          </ac:picMkLst>
        </pc:picChg>
      </pc:sldChg>
      <pc:sldChg chg="addSp modSp add mod">
        <pc:chgData name="서재학" userId="6766ee28-f51b-4c1d-99c6-7215769f0aa0" providerId="ADAL" clId="{0834F5A9-F65F-4D6A-94AE-57C0A745B3FA}" dt="2022-08-03T03:01:21.012" v="1498"/>
        <pc:sldMkLst>
          <pc:docMk/>
          <pc:sldMk cId="1716574577" sldId="571"/>
        </pc:sldMkLst>
        <pc:spChg chg="mod">
          <ac:chgData name="서재학" userId="6766ee28-f51b-4c1d-99c6-7215769f0aa0" providerId="ADAL" clId="{0834F5A9-F65F-4D6A-94AE-57C0A745B3FA}" dt="2022-08-03T03:01:21.012" v="1498"/>
          <ac:spMkLst>
            <pc:docMk/>
            <pc:sldMk cId="1716574577" sldId="571"/>
            <ac:spMk id="10" creationId="{AC01FC29-29C7-471D-9AEE-4BE2155721F3}"/>
          </ac:spMkLst>
        </pc:spChg>
        <pc:spChg chg="add mod">
          <ac:chgData name="서재학" userId="6766ee28-f51b-4c1d-99c6-7215769f0aa0" providerId="ADAL" clId="{0834F5A9-F65F-4D6A-94AE-57C0A745B3FA}" dt="2022-08-03T02:59:01.382" v="1421" actId="1076"/>
          <ac:spMkLst>
            <pc:docMk/>
            <pc:sldMk cId="1716574577" sldId="571"/>
            <ac:spMk id="28" creationId="{B22F8A5F-0586-529C-E388-D5DC51E6D1A3}"/>
          </ac:spMkLst>
        </pc:spChg>
        <pc:spChg chg="mod">
          <ac:chgData name="서재학" userId="6766ee28-f51b-4c1d-99c6-7215769f0aa0" providerId="ADAL" clId="{0834F5A9-F65F-4D6A-94AE-57C0A745B3FA}" dt="2022-08-03T02:59:54.166" v="1444" actId="207"/>
          <ac:spMkLst>
            <pc:docMk/>
            <pc:sldMk cId="1716574577" sldId="571"/>
            <ac:spMk id="39" creationId="{02A5923F-973E-A251-12FD-700547FEA808}"/>
          </ac:spMkLst>
        </pc:spChg>
        <pc:spChg chg="mod">
          <ac:chgData name="서재학" userId="6766ee28-f51b-4c1d-99c6-7215769f0aa0" providerId="ADAL" clId="{0834F5A9-F65F-4D6A-94AE-57C0A745B3FA}" dt="2022-08-03T02:59:19.962" v="1443" actId="20577"/>
          <ac:spMkLst>
            <pc:docMk/>
            <pc:sldMk cId="1716574577" sldId="571"/>
            <ac:spMk id="62" creationId="{C5056435-4024-4F79-AAC5-DFC53F6EDA6F}"/>
          </ac:spMkLst>
        </pc:spChg>
        <pc:graphicFrameChg chg="add mod modGraphic">
          <ac:chgData name="서재학" userId="6766ee28-f51b-4c1d-99c6-7215769f0aa0" providerId="ADAL" clId="{0834F5A9-F65F-4D6A-94AE-57C0A745B3FA}" dt="2022-08-03T02:58:52.048" v="1419" actId="1038"/>
          <ac:graphicFrameMkLst>
            <pc:docMk/>
            <pc:sldMk cId="1716574577" sldId="571"/>
            <ac:graphicFrameMk id="27" creationId="{E2F0311D-9C34-97C8-622B-5D0CE3552F9A}"/>
          </ac:graphicFrameMkLst>
        </pc:graphicFrameChg>
      </pc:sldChg>
    </pc:docChg>
  </pc:docChgLst>
  <pc:docChgLst>
    <pc:chgData name="Jay" userId="6766ee28-f51b-4c1d-99c6-7215769f0aa0" providerId="ADAL" clId="{D184DBF1-C43B-4895-93C4-71D239FCED68}"/>
    <pc:docChg chg="undo custSel addSld delSld modSld modSection">
      <pc:chgData name="Jay" userId="6766ee28-f51b-4c1d-99c6-7215769f0aa0" providerId="ADAL" clId="{D184DBF1-C43B-4895-93C4-71D239FCED68}" dt="2021-08-24T06:47:05.909" v="1653" actId="20577"/>
      <pc:docMkLst>
        <pc:docMk/>
      </pc:docMkLst>
      <pc:sldChg chg="modSp mod">
        <pc:chgData name="Jay" userId="6766ee28-f51b-4c1d-99c6-7215769f0aa0" providerId="ADAL" clId="{D184DBF1-C43B-4895-93C4-71D239FCED68}" dt="2021-07-30T06:48:46.817" v="1546" actId="1038"/>
        <pc:sldMkLst>
          <pc:docMk/>
          <pc:sldMk cId="2794145050" sldId="267"/>
        </pc:sldMkLst>
        <pc:spChg chg="mod">
          <ac:chgData name="Jay" userId="6766ee28-f51b-4c1d-99c6-7215769f0aa0" providerId="ADAL" clId="{D184DBF1-C43B-4895-93C4-71D239FCED68}" dt="2021-07-30T06:48:46.817" v="1546" actId="1038"/>
          <ac:spMkLst>
            <pc:docMk/>
            <pc:sldMk cId="2794145050" sldId="267"/>
            <ac:spMk id="3" creationId="{E86B4891-F735-4F6E-8651-1E6F56C7C58A}"/>
          </ac:spMkLst>
        </pc:spChg>
      </pc:sldChg>
      <pc:sldChg chg="delSp modSp mod">
        <pc:chgData name="Jay" userId="6766ee28-f51b-4c1d-99c6-7215769f0aa0" providerId="ADAL" clId="{D184DBF1-C43B-4895-93C4-71D239FCED68}" dt="2021-07-30T06:16:22.397" v="860" actId="478"/>
        <pc:sldMkLst>
          <pc:docMk/>
          <pc:sldMk cId="1822344741" sldId="298"/>
        </pc:sldMkLst>
        <pc:spChg chg="del">
          <ac:chgData name="Jay" userId="6766ee28-f51b-4c1d-99c6-7215769f0aa0" providerId="ADAL" clId="{D184DBF1-C43B-4895-93C4-71D239FCED68}" dt="2021-07-30T06:16:19.386" v="859" actId="478"/>
          <ac:spMkLst>
            <pc:docMk/>
            <pc:sldMk cId="1822344741" sldId="298"/>
            <ac:spMk id="66" creationId="{ED66FCD5-8E99-4985-8AAD-2427049419B2}"/>
          </ac:spMkLst>
        </pc:spChg>
        <pc:spChg chg="mod">
          <ac:chgData name="Jay" userId="6766ee28-f51b-4c1d-99c6-7215769f0aa0" providerId="ADAL" clId="{D184DBF1-C43B-4895-93C4-71D239FCED68}" dt="2021-07-30T06:16:16.458" v="858" actId="20577"/>
          <ac:spMkLst>
            <pc:docMk/>
            <pc:sldMk cId="1822344741" sldId="298"/>
            <ac:spMk id="69" creationId="{B0441BFC-A2AE-4781-A4EA-79A005E9B92C}"/>
          </ac:spMkLst>
        </pc:spChg>
        <pc:spChg chg="del">
          <ac:chgData name="Jay" userId="6766ee28-f51b-4c1d-99c6-7215769f0aa0" providerId="ADAL" clId="{D184DBF1-C43B-4895-93C4-71D239FCED68}" dt="2021-07-30T06:16:22.397" v="860" actId="478"/>
          <ac:spMkLst>
            <pc:docMk/>
            <pc:sldMk cId="1822344741" sldId="298"/>
            <ac:spMk id="73" creationId="{4D6F236A-354C-461B-9948-D0AA85F99395}"/>
          </ac:spMkLst>
        </pc:spChg>
      </pc:sldChg>
      <pc:sldChg chg="modSp del mod">
        <pc:chgData name="Jay" userId="6766ee28-f51b-4c1d-99c6-7215769f0aa0" providerId="ADAL" clId="{D184DBF1-C43B-4895-93C4-71D239FCED68}" dt="2021-07-30T06:15:55.178" v="847" actId="47"/>
        <pc:sldMkLst>
          <pc:docMk/>
          <pc:sldMk cId="3748752304" sldId="302"/>
        </pc:sldMkLst>
        <pc:graphicFrameChg chg="mod modGraphic">
          <ac:chgData name="Jay" userId="6766ee28-f51b-4c1d-99c6-7215769f0aa0" providerId="ADAL" clId="{D184DBF1-C43B-4895-93C4-71D239FCED68}" dt="2021-07-30T06:08:04.398" v="846" actId="403"/>
          <ac:graphicFrameMkLst>
            <pc:docMk/>
            <pc:sldMk cId="3748752304" sldId="302"/>
            <ac:graphicFrameMk id="126" creationId="{7C3DAE8F-E7FB-425E-BCFB-3038EE11642A}"/>
          </ac:graphicFrameMkLst>
        </pc:graphicFrameChg>
      </pc:sldChg>
      <pc:sldChg chg="modSp mod">
        <pc:chgData name="Jay" userId="6766ee28-f51b-4c1d-99c6-7215769f0aa0" providerId="ADAL" clId="{D184DBF1-C43B-4895-93C4-71D239FCED68}" dt="2021-07-30T06:38:16.880" v="1045"/>
        <pc:sldMkLst>
          <pc:docMk/>
          <pc:sldMk cId="1245960188" sldId="312"/>
        </pc:sldMkLst>
        <pc:spChg chg="mod">
          <ac:chgData name="Jay" userId="6766ee28-f51b-4c1d-99c6-7215769f0aa0" providerId="ADAL" clId="{D184DBF1-C43B-4895-93C4-71D239FCED68}" dt="2021-07-30T06:38:16.880" v="1045"/>
          <ac:spMkLst>
            <pc:docMk/>
            <pc:sldMk cId="1245960188" sldId="312"/>
            <ac:spMk id="8" creationId="{BEA19F56-8ADD-4339-98FD-C62340B0BE5E}"/>
          </ac:spMkLst>
        </pc:spChg>
      </pc:sldChg>
      <pc:sldChg chg="modSp mod">
        <pc:chgData name="Jay" userId="6766ee28-f51b-4c1d-99c6-7215769f0aa0" providerId="ADAL" clId="{D184DBF1-C43B-4895-93C4-71D239FCED68}" dt="2021-07-30T06:19:37.707" v="885"/>
        <pc:sldMkLst>
          <pc:docMk/>
          <pc:sldMk cId="1733815030" sldId="316"/>
        </pc:sldMkLst>
        <pc:spChg chg="mod">
          <ac:chgData name="Jay" userId="6766ee28-f51b-4c1d-99c6-7215769f0aa0" providerId="ADAL" clId="{D184DBF1-C43B-4895-93C4-71D239FCED68}" dt="2021-07-30T06:19:37.707" v="885"/>
          <ac:spMkLst>
            <pc:docMk/>
            <pc:sldMk cId="1733815030" sldId="316"/>
            <ac:spMk id="183" creationId="{6CCB0681-8ECF-4E77-A894-551B13628742}"/>
          </ac:spMkLst>
        </pc:spChg>
      </pc:sldChg>
      <pc:sldChg chg="modSp mod">
        <pc:chgData name="Jay" userId="6766ee28-f51b-4c1d-99c6-7215769f0aa0" providerId="ADAL" clId="{D184DBF1-C43B-4895-93C4-71D239FCED68}" dt="2021-07-30T06:23:27.835" v="1020"/>
        <pc:sldMkLst>
          <pc:docMk/>
          <pc:sldMk cId="2632655220" sldId="318"/>
        </pc:sldMkLst>
        <pc:graphicFrameChg chg="mod modGraphic">
          <ac:chgData name="Jay" userId="6766ee28-f51b-4c1d-99c6-7215769f0aa0" providerId="ADAL" clId="{D184DBF1-C43B-4895-93C4-71D239FCED68}" dt="2021-07-30T06:23:27.835" v="1020"/>
          <ac:graphicFrameMkLst>
            <pc:docMk/>
            <pc:sldMk cId="2632655220" sldId="318"/>
            <ac:graphicFrameMk id="184" creationId="{68E8CB10-D963-461E-B9EC-EFDBFC250092}"/>
          </ac:graphicFrameMkLst>
        </pc:graphicFrameChg>
      </pc:sldChg>
      <pc:sldChg chg="modSp mod">
        <pc:chgData name="Jay" userId="6766ee28-f51b-4c1d-99c6-7215769f0aa0" providerId="ADAL" clId="{D184DBF1-C43B-4895-93C4-71D239FCED68}" dt="2021-07-30T06:42:50.116" v="1111" actId="20577"/>
        <pc:sldMkLst>
          <pc:docMk/>
          <pc:sldMk cId="996814433" sldId="555"/>
        </pc:sldMkLst>
        <pc:spChg chg="mod">
          <ac:chgData name="Jay" userId="6766ee28-f51b-4c1d-99c6-7215769f0aa0" providerId="ADAL" clId="{D184DBF1-C43B-4895-93C4-71D239FCED68}" dt="2021-07-30T06:42:50.116" v="1111" actId="20577"/>
          <ac:spMkLst>
            <pc:docMk/>
            <pc:sldMk cId="996814433" sldId="555"/>
            <ac:spMk id="62" creationId="{C5056435-4024-4F79-AAC5-DFC53F6EDA6F}"/>
          </ac:spMkLst>
        </pc:spChg>
      </pc:sldChg>
      <pc:sldChg chg="modSp mod">
        <pc:chgData name="Jay" userId="6766ee28-f51b-4c1d-99c6-7215769f0aa0" providerId="ADAL" clId="{D184DBF1-C43B-4895-93C4-71D239FCED68}" dt="2021-08-24T06:47:05.909" v="1653" actId="20577"/>
        <pc:sldMkLst>
          <pc:docMk/>
          <pc:sldMk cId="2229430149" sldId="562"/>
        </pc:sldMkLst>
        <pc:spChg chg="mod">
          <ac:chgData name="Jay" userId="6766ee28-f51b-4c1d-99c6-7215769f0aa0" providerId="ADAL" clId="{D184DBF1-C43B-4895-93C4-71D239FCED68}" dt="2021-08-24T06:46:43.491" v="1638" actId="20577"/>
          <ac:spMkLst>
            <pc:docMk/>
            <pc:sldMk cId="2229430149" sldId="562"/>
            <ac:spMk id="63" creationId="{C6FA9D96-96E6-4858-8ED9-998F9915B234}"/>
          </ac:spMkLst>
        </pc:spChg>
        <pc:spChg chg="mod">
          <ac:chgData name="Jay" userId="6766ee28-f51b-4c1d-99c6-7215769f0aa0" providerId="ADAL" clId="{D184DBF1-C43B-4895-93C4-71D239FCED68}" dt="2021-08-24T06:47:05.909" v="1653" actId="20577"/>
          <ac:spMkLst>
            <pc:docMk/>
            <pc:sldMk cId="2229430149" sldId="562"/>
            <ac:spMk id="64" creationId="{0D2DC3F8-4F45-4EB8-BFED-BFBDB9EBC504}"/>
          </ac:spMkLst>
        </pc:spChg>
        <pc:spChg chg="mod">
          <ac:chgData name="Jay" userId="6766ee28-f51b-4c1d-99c6-7215769f0aa0" providerId="ADAL" clId="{D184DBF1-C43B-4895-93C4-71D239FCED68}" dt="2021-07-30T06:48:16.617" v="1523" actId="20577"/>
          <ac:spMkLst>
            <pc:docMk/>
            <pc:sldMk cId="2229430149" sldId="562"/>
            <ac:spMk id="183" creationId="{6CCB0681-8ECF-4E77-A894-551B13628742}"/>
          </ac:spMkLst>
        </pc:spChg>
      </pc:sldChg>
      <pc:sldChg chg="addSp delSp modSp mod">
        <pc:chgData name="Jay" userId="6766ee28-f51b-4c1d-99c6-7215769f0aa0" providerId="ADAL" clId="{D184DBF1-C43B-4895-93C4-71D239FCED68}" dt="2021-08-12T09:19:44.592" v="1624"/>
        <pc:sldMkLst>
          <pc:docMk/>
          <pc:sldMk cId="3421578906" sldId="563"/>
        </pc:sldMkLst>
        <pc:spChg chg="add mod">
          <ac:chgData name="Jay" userId="6766ee28-f51b-4c1d-99c6-7215769f0aa0" providerId="ADAL" clId="{D184DBF1-C43B-4895-93C4-71D239FCED68}" dt="2021-08-12T09:19:44.592" v="1624"/>
          <ac:spMkLst>
            <pc:docMk/>
            <pc:sldMk cId="3421578906" sldId="563"/>
            <ac:spMk id="62" creationId="{B29E4137-56A1-4D71-B492-CB1EAEE95E29}"/>
          </ac:spMkLst>
        </pc:spChg>
        <pc:spChg chg="del">
          <ac:chgData name="Jay" userId="6766ee28-f51b-4c1d-99c6-7215769f0aa0" providerId="ADAL" clId="{D184DBF1-C43B-4895-93C4-71D239FCED68}" dt="2021-08-12T09:18:52.790" v="1601" actId="478"/>
          <ac:spMkLst>
            <pc:docMk/>
            <pc:sldMk cId="3421578906" sldId="563"/>
            <ac:spMk id="63" creationId="{C6FA9D96-96E6-4858-8ED9-998F9915B234}"/>
          </ac:spMkLst>
        </pc:spChg>
        <pc:spChg chg="mod">
          <ac:chgData name="Jay" userId="6766ee28-f51b-4c1d-99c6-7215769f0aa0" providerId="ADAL" clId="{D184DBF1-C43B-4895-93C4-71D239FCED68}" dt="2021-07-30T06:41:28.606" v="1107" actId="20577"/>
          <ac:spMkLst>
            <pc:docMk/>
            <pc:sldMk cId="3421578906" sldId="563"/>
            <ac:spMk id="183" creationId="{6CCB0681-8ECF-4E77-A894-551B13628742}"/>
          </ac:spMkLst>
        </pc:spChg>
      </pc:sldChg>
      <pc:sldChg chg="modSp mod">
        <pc:chgData name="Jay" userId="6766ee28-f51b-4c1d-99c6-7215769f0aa0" providerId="ADAL" clId="{D184DBF1-C43B-4895-93C4-71D239FCED68}" dt="2021-07-30T06:40:45.323" v="1103" actId="20577"/>
        <pc:sldMkLst>
          <pc:docMk/>
          <pc:sldMk cId="1237999433" sldId="565"/>
        </pc:sldMkLst>
        <pc:spChg chg="mod">
          <ac:chgData name="Jay" userId="6766ee28-f51b-4c1d-99c6-7215769f0aa0" providerId="ADAL" clId="{D184DBF1-C43B-4895-93C4-71D239FCED68}" dt="2021-07-30T06:40:45.323" v="1103" actId="20577"/>
          <ac:spMkLst>
            <pc:docMk/>
            <pc:sldMk cId="1237999433" sldId="565"/>
            <ac:spMk id="124" creationId="{54B1D178-A2A4-423B-84DB-BD44EF57D8F3}"/>
          </ac:spMkLst>
        </pc:spChg>
        <pc:spChg chg="mod">
          <ac:chgData name="Jay" userId="6766ee28-f51b-4c1d-99c6-7215769f0aa0" providerId="ADAL" clId="{D184DBF1-C43B-4895-93C4-71D239FCED68}" dt="2021-07-30T06:40:32.716" v="1102" actId="6549"/>
          <ac:spMkLst>
            <pc:docMk/>
            <pc:sldMk cId="1237999433" sldId="565"/>
            <ac:spMk id="145" creationId="{E7B71E15-0A67-4D57-8915-BF3C2A276B28}"/>
          </ac:spMkLst>
        </pc:spChg>
      </pc:sldChg>
      <pc:sldChg chg="delSp mod">
        <pc:chgData name="Jay" userId="6766ee28-f51b-4c1d-99c6-7215769f0aa0" providerId="ADAL" clId="{D184DBF1-C43B-4895-93C4-71D239FCED68}" dt="2021-07-30T06:17:44.504" v="861" actId="478"/>
        <pc:sldMkLst>
          <pc:docMk/>
          <pc:sldMk cId="2500529648" sldId="566"/>
        </pc:sldMkLst>
        <pc:spChg chg="del">
          <ac:chgData name="Jay" userId="6766ee28-f51b-4c1d-99c6-7215769f0aa0" providerId="ADAL" clId="{D184DBF1-C43B-4895-93C4-71D239FCED68}" dt="2021-07-30T06:17:44.504" v="861" actId="478"/>
          <ac:spMkLst>
            <pc:docMk/>
            <pc:sldMk cId="2500529648" sldId="566"/>
            <ac:spMk id="20" creationId="{D53435C9-96CC-43F1-8939-72703D2A1695}"/>
          </ac:spMkLst>
        </pc:spChg>
      </pc:sldChg>
      <pc:sldChg chg="addSp delSp modSp new del mod">
        <pc:chgData name="Jay" userId="6766ee28-f51b-4c1d-99c6-7215769f0aa0" providerId="ADAL" clId="{D184DBF1-C43B-4895-93C4-71D239FCED68}" dt="2021-07-30T06:43:16.686" v="1136" actId="680"/>
        <pc:sldMkLst>
          <pc:docMk/>
          <pc:sldMk cId="2400698562" sldId="570"/>
        </pc:sldMkLst>
        <pc:spChg chg="add del mod">
          <ac:chgData name="Jay" userId="6766ee28-f51b-4c1d-99c6-7215769f0aa0" providerId="ADAL" clId="{D184DBF1-C43B-4895-93C4-71D239FCED68}" dt="2021-07-30T06:43:14.967" v="1135" actId="767"/>
          <ac:spMkLst>
            <pc:docMk/>
            <pc:sldMk cId="2400698562" sldId="570"/>
            <ac:spMk id="2" creationId="{76C4AC74-1B54-4888-8E4D-6A179A13811C}"/>
          </ac:spMkLst>
        </pc:spChg>
      </pc:sldChg>
    </pc:docChg>
  </pc:docChgLst>
  <pc:docChgLst>
    <pc:chgData name="KHJ" userId="bc7c22f3-2ef5-459c-b323-00f17a6d6a57" providerId="ADAL" clId="{A3A6650D-6739-485B-95B2-AB18DD6802A8}"/>
    <pc:docChg chg="undo custSel addSld delSld modSld sldOrd addMainMaster delMainMaster modMainMaster addSection modSection">
      <pc:chgData name="KHJ" userId="bc7c22f3-2ef5-459c-b323-00f17a6d6a57" providerId="ADAL" clId="{A3A6650D-6739-485B-95B2-AB18DD6802A8}" dt="2021-07-30T06:48:23.137" v="15942" actId="20577"/>
      <pc:docMkLst>
        <pc:docMk/>
      </pc:docMkLst>
      <pc:sldChg chg="addSp delSp modSp add mod modTransition setBg">
        <pc:chgData name="KHJ" userId="bc7c22f3-2ef5-459c-b323-00f17a6d6a57" providerId="ADAL" clId="{A3A6650D-6739-485B-95B2-AB18DD6802A8}" dt="2021-07-29T10:23:28.396" v="5226"/>
        <pc:sldMkLst>
          <pc:docMk/>
          <pc:sldMk cId="2064622165" sldId="258"/>
        </pc:sldMkLst>
        <pc:spChg chg="mod">
          <ac:chgData name="KHJ" userId="bc7c22f3-2ef5-459c-b323-00f17a6d6a57" providerId="ADAL" clId="{A3A6650D-6739-485B-95B2-AB18DD6802A8}" dt="2021-07-29T08:59:57.075" v="3227" actId="207"/>
          <ac:spMkLst>
            <pc:docMk/>
            <pc:sldMk cId="2064622165" sldId="258"/>
            <ac:spMk id="3" creationId="{8F1EF4E5-8B6C-4044-98D4-4CE9EBEEE068}"/>
          </ac:spMkLst>
        </pc:spChg>
        <pc:spChg chg="mod">
          <ac:chgData name="KHJ" userId="bc7c22f3-2ef5-459c-b323-00f17a6d6a57" providerId="ADAL" clId="{A3A6650D-6739-485B-95B2-AB18DD6802A8}" dt="2021-07-29T09:01:29.158" v="3247" actId="20577"/>
          <ac:spMkLst>
            <pc:docMk/>
            <pc:sldMk cId="2064622165" sldId="258"/>
            <ac:spMk id="4" creationId="{C4076CC6-2716-492F-97EA-92157CB90CF8}"/>
          </ac:spMkLst>
        </pc:spChg>
        <pc:spChg chg="del mod">
          <ac:chgData name="KHJ" userId="bc7c22f3-2ef5-459c-b323-00f17a6d6a57" providerId="ADAL" clId="{A3A6650D-6739-485B-95B2-AB18DD6802A8}" dt="2021-07-29T09:02:34.020" v="3406" actId="478"/>
          <ac:spMkLst>
            <pc:docMk/>
            <pc:sldMk cId="2064622165" sldId="258"/>
            <ac:spMk id="6" creationId="{2D4C1339-7D13-4386-965C-3402B66819A8}"/>
          </ac:spMkLst>
        </pc:spChg>
        <pc:spChg chg="mod">
          <ac:chgData name="KHJ" userId="bc7c22f3-2ef5-459c-b323-00f17a6d6a57" providerId="ADAL" clId="{A3A6650D-6739-485B-95B2-AB18DD6802A8}" dt="2021-07-29T09:03:57.508" v="3452" actId="20577"/>
          <ac:spMkLst>
            <pc:docMk/>
            <pc:sldMk cId="2064622165" sldId="258"/>
            <ac:spMk id="7" creationId="{ECB23695-8A31-40A6-B134-9546AED4FADD}"/>
          </ac:spMkLst>
        </pc:spChg>
        <pc:spChg chg="add mod">
          <ac:chgData name="KHJ" userId="bc7c22f3-2ef5-459c-b323-00f17a6d6a57" providerId="ADAL" clId="{A3A6650D-6739-485B-95B2-AB18DD6802A8}" dt="2021-07-29T09:02:43.902" v="3450" actId="14100"/>
          <ac:spMkLst>
            <pc:docMk/>
            <pc:sldMk cId="2064622165" sldId="258"/>
            <ac:spMk id="8" creationId="{BEA19F56-8ADD-4339-98FD-C62340B0BE5E}"/>
          </ac:spMkLst>
        </pc:spChg>
      </pc:sldChg>
      <pc:sldChg chg="del">
        <pc:chgData name="KHJ" userId="bc7c22f3-2ef5-459c-b323-00f17a6d6a57" providerId="ADAL" clId="{A3A6650D-6739-485B-95B2-AB18DD6802A8}" dt="2021-07-29T08:09:24.076" v="540" actId="47"/>
        <pc:sldMkLst>
          <pc:docMk/>
          <pc:sldMk cId="2567057511" sldId="258"/>
        </pc:sldMkLst>
      </pc:sldChg>
      <pc:sldChg chg="del">
        <pc:chgData name="KHJ" userId="bc7c22f3-2ef5-459c-b323-00f17a6d6a57" providerId="ADAL" clId="{A3A6650D-6739-485B-95B2-AB18DD6802A8}" dt="2021-07-29T09:05:23.862" v="3593" actId="47"/>
        <pc:sldMkLst>
          <pc:docMk/>
          <pc:sldMk cId="2053355098" sldId="259"/>
        </pc:sldMkLst>
      </pc:sldChg>
      <pc:sldChg chg="del">
        <pc:chgData name="KHJ" userId="bc7c22f3-2ef5-459c-b323-00f17a6d6a57" providerId="ADAL" clId="{A3A6650D-6739-485B-95B2-AB18DD6802A8}" dt="2021-07-29T09:05:24.675" v="3594" actId="47"/>
        <pc:sldMkLst>
          <pc:docMk/>
          <pc:sldMk cId="992923098" sldId="260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4265684011" sldId="265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2121726671" sldId="266"/>
        </pc:sldMkLst>
      </pc:sldChg>
      <pc:sldChg chg="modSp add mod">
        <pc:chgData name="KHJ" userId="bc7c22f3-2ef5-459c-b323-00f17a6d6a57" providerId="ADAL" clId="{A3A6650D-6739-485B-95B2-AB18DD6802A8}" dt="2021-07-30T06:48:23.137" v="15942" actId="20577"/>
        <pc:sldMkLst>
          <pc:docMk/>
          <pc:sldMk cId="2794145050" sldId="267"/>
        </pc:sldMkLst>
        <pc:spChg chg="mod">
          <ac:chgData name="KHJ" userId="bc7c22f3-2ef5-459c-b323-00f17a6d6a57" providerId="ADAL" clId="{A3A6650D-6739-485B-95B2-AB18DD6802A8}" dt="2021-07-30T06:48:23.137" v="15942" actId="20577"/>
          <ac:spMkLst>
            <pc:docMk/>
            <pc:sldMk cId="2794145050" sldId="267"/>
            <ac:spMk id="3" creationId="{E86B4891-F735-4F6E-8651-1E6F56C7C58A}"/>
          </ac:spMkLst>
        </pc:spChg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3185854355" sldId="267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400857113" sldId="269"/>
        </pc:sldMkLst>
      </pc:sldChg>
      <pc:sldChg chg="add del modTransition setBg">
        <pc:chgData name="KHJ" userId="bc7c22f3-2ef5-459c-b323-00f17a6d6a57" providerId="ADAL" clId="{A3A6650D-6739-485B-95B2-AB18DD6802A8}" dt="2021-07-30T06:48:19.971" v="15926" actId="47"/>
        <pc:sldMkLst>
          <pc:docMk/>
          <pc:sldMk cId="1010626667" sldId="270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110904508" sldId="271"/>
        </pc:sldMkLst>
      </pc:sldChg>
      <pc:sldChg chg="modSp mod modTransition">
        <pc:chgData name="KHJ" userId="bc7c22f3-2ef5-459c-b323-00f17a6d6a57" providerId="ADAL" clId="{A3A6650D-6739-485B-95B2-AB18DD6802A8}" dt="2021-07-30T06:13:41.857" v="15873"/>
        <pc:sldMkLst>
          <pc:docMk/>
          <pc:sldMk cId="3824501103" sldId="272"/>
        </pc:sldMkLst>
        <pc:spChg chg="mod">
          <ac:chgData name="KHJ" userId="bc7c22f3-2ef5-459c-b323-00f17a6d6a57" providerId="ADAL" clId="{A3A6650D-6739-485B-95B2-AB18DD6802A8}" dt="2021-07-30T06:13:41.857" v="15873"/>
          <ac:spMkLst>
            <pc:docMk/>
            <pc:sldMk cId="3824501103" sldId="272"/>
            <ac:spMk id="20" creationId="{A11FD965-6E92-4213-9183-4C696358AAC9}"/>
          </ac:spMkLst>
        </pc:spChg>
      </pc:sldChg>
      <pc:sldChg chg="modTransition">
        <pc:chgData name="KHJ" userId="bc7c22f3-2ef5-459c-b323-00f17a6d6a57" providerId="ADAL" clId="{A3A6650D-6739-485B-95B2-AB18DD6802A8}" dt="2021-07-29T10:23:28.396" v="5226"/>
        <pc:sldMkLst>
          <pc:docMk/>
          <pc:sldMk cId="3689316297" sldId="274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152356924" sldId="275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822515714" sldId="276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600049827" sldId="277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763118471" sldId="278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252546035" sldId="279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222623886" sldId="280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477463485" sldId="281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339052458" sldId="282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152969238" sldId="283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306489484" sldId="284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341948002" sldId="285"/>
        </pc:sldMkLst>
      </pc:sldChg>
      <pc:sldChg chg="addSp delSp modSp add del mod">
        <pc:chgData name="KHJ" userId="bc7c22f3-2ef5-459c-b323-00f17a6d6a57" providerId="ADAL" clId="{A3A6650D-6739-485B-95B2-AB18DD6802A8}" dt="2021-07-30T06:47:24.727" v="15921" actId="47"/>
        <pc:sldMkLst>
          <pc:docMk/>
          <pc:sldMk cId="3899225301" sldId="285"/>
        </pc:sldMkLst>
        <pc:spChg chg="mod">
          <ac:chgData name="KHJ" userId="bc7c22f3-2ef5-459c-b323-00f17a6d6a57" providerId="ADAL" clId="{A3A6650D-6739-485B-95B2-AB18DD6802A8}" dt="2021-07-30T06:47:22.715" v="15920" actId="207"/>
          <ac:spMkLst>
            <pc:docMk/>
            <pc:sldMk cId="3899225301" sldId="285"/>
            <ac:spMk id="4" creationId="{7C74F5F7-00D0-4ECC-89F9-4D20EF05AC44}"/>
          </ac:spMkLst>
        </pc:spChg>
        <pc:picChg chg="add del">
          <ac:chgData name="KHJ" userId="bc7c22f3-2ef5-459c-b323-00f17a6d6a57" providerId="ADAL" clId="{A3A6650D-6739-485B-95B2-AB18DD6802A8}" dt="2021-07-30T06:47:06.400" v="15918" actId="478"/>
          <ac:picMkLst>
            <pc:docMk/>
            <pc:sldMk cId="3899225301" sldId="285"/>
            <ac:picMk id="3" creationId="{4EBBF972-9F3D-4F22-B882-CE59EF744762}"/>
          </ac:picMkLst>
        </pc:picChg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884503782" sldId="286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3366305763" sldId="287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203116882" sldId="288"/>
        </pc:sldMkLst>
      </pc:sldChg>
      <pc:sldChg chg="modSp mod modTransition">
        <pc:chgData name="KHJ" userId="bc7c22f3-2ef5-459c-b323-00f17a6d6a57" providerId="ADAL" clId="{A3A6650D-6739-485B-95B2-AB18DD6802A8}" dt="2021-07-29T10:23:28.396" v="5226"/>
        <pc:sldMkLst>
          <pc:docMk/>
          <pc:sldMk cId="3990480504" sldId="290"/>
        </pc:sldMkLst>
        <pc:spChg chg="mod">
          <ac:chgData name="KHJ" userId="bc7c22f3-2ef5-459c-b323-00f17a6d6a57" providerId="ADAL" clId="{A3A6650D-6739-485B-95B2-AB18DD6802A8}" dt="2021-07-29T07:41:30.730" v="286"/>
          <ac:spMkLst>
            <pc:docMk/>
            <pc:sldMk cId="3990480504" sldId="290"/>
            <ac:spMk id="75" creationId="{73B586CF-0473-4840-8E13-F2925CA3FB30}"/>
          </ac:spMkLst>
        </pc:spChg>
      </pc:sldChg>
      <pc:sldChg chg="modTransition">
        <pc:chgData name="KHJ" userId="bc7c22f3-2ef5-459c-b323-00f17a6d6a57" providerId="ADAL" clId="{A3A6650D-6739-485B-95B2-AB18DD6802A8}" dt="2021-07-29T10:23:28.396" v="5226"/>
        <pc:sldMkLst>
          <pc:docMk/>
          <pc:sldMk cId="1822344741" sldId="298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379383348" sldId="299"/>
        </pc:sldMkLst>
      </pc:sldChg>
      <pc:sldChg chg="addSp delSp modSp mod modTransition">
        <pc:chgData name="KHJ" userId="bc7c22f3-2ef5-459c-b323-00f17a6d6a57" providerId="ADAL" clId="{A3A6650D-6739-485B-95B2-AB18DD6802A8}" dt="2021-07-30T04:54:25.842" v="12327" actId="478"/>
        <pc:sldMkLst>
          <pc:docMk/>
          <pc:sldMk cId="3729059022" sldId="300"/>
        </pc:sldMkLst>
        <pc:spChg chg="mod">
          <ac:chgData name="KHJ" userId="bc7c22f3-2ef5-459c-b323-00f17a6d6a57" providerId="ADAL" clId="{A3A6650D-6739-485B-95B2-AB18DD6802A8}" dt="2021-07-29T07:41:24.399" v="278"/>
          <ac:spMkLst>
            <pc:docMk/>
            <pc:sldMk cId="3729059022" sldId="300"/>
            <ac:spMk id="16" creationId="{240E46C5-EDE4-40DD-A092-BEECD27DDE84}"/>
          </ac:spMkLst>
        </pc:spChg>
        <pc:spChg chg="add del mod">
          <ac:chgData name="KHJ" userId="bc7c22f3-2ef5-459c-b323-00f17a6d6a57" providerId="ADAL" clId="{A3A6650D-6739-485B-95B2-AB18DD6802A8}" dt="2021-07-29T07:54:25.351" v="444" actId="478"/>
          <ac:spMkLst>
            <pc:docMk/>
            <pc:sldMk cId="3729059022" sldId="300"/>
            <ac:spMk id="58" creationId="{49C9341F-969C-49C1-8616-71C8151F612B}"/>
          </ac:spMkLst>
        </pc:spChg>
        <pc:spChg chg="add del mod">
          <ac:chgData name="KHJ" userId="bc7c22f3-2ef5-459c-b323-00f17a6d6a57" providerId="ADAL" clId="{A3A6650D-6739-485B-95B2-AB18DD6802A8}" dt="2021-07-29T07:54:25.351" v="444" actId="478"/>
          <ac:spMkLst>
            <pc:docMk/>
            <pc:sldMk cId="3729059022" sldId="300"/>
            <ac:spMk id="59" creationId="{600F71B9-6C3A-4663-BBF4-52DB19D5B9E4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0" creationId="{A7C35F2E-4FAA-47EC-B9D4-6116E82A1848}"/>
          </ac:spMkLst>
        </pc:spChg>
        <pc:spChg chg="add del mod">
          <ac:chgData name="KHJ" userId="bc7c22f3-2ef5-459c-b323-00f17a6d6a57" providerId="ADAL" clId="{A3A6650D-6739-485B-95B2-AB18DD6802A8}" dt="2021-07-29T07:43:09.853" v="295" actId="478"/>
          <ac:spMkLst>
            <pc:docMk/>
            <pc:sldMk cId="3729059022" sldId="300"/>
            <ac:spMk id="61" creationId="{43AE60A5-563E-4966-9E52-079C24A1D5B9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2" creationId="{3DABA413-ECA0-4D9F-81DF-057B848B37DD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3" creationId="{BF853D4F-5E32-4A10-9FB4-0ED911B397B5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4" creationId="{541D7A1F-36FB-4D61-AF4D-12060C43220C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5" creationId="{4B9D0619-4915-46AD-B681-E8CAFE228495}"/>
          </ac:spMkLst>
        </pc:spChg>
        <pc:spChg chg="mod">
          <ac:chgData name="KHJ" userId="bc7c22f3-2ef5-459c-b323-00f17a6d6a57" providerId="ADAL" clId="{A3A6650D-6739-485B-95B2-AB18DD6802A8}" dt="2021-07-29T07:54:25.574" v="445"/>
          <ac:spMkLst>
            <pc:docMk/>
            <pc:sldMk cId="3729059022" sldId="300"/>
            <ac:spMk id="67" creationId="{AA68CCCC-808B-4AA2-B205-A2F0B7099018}"/>
          </ac:spMkLst>
        </pc:spChg>
        <pc:spChg chg="mod">
          <ac:chgData name="KHJ" userId="bc7c22f3-2ef5-459c-b323-00f17a6d6a57" providerId="ADAL" clId="{A3A6650D-6739-485B-95B2-AB18DD6802A8}" dt="2021-07-29T07:54:25.574" v="445"/>
          <ac:spMkLst>
            <pc:docMk/>
            <pc:sldMk cId="3729059022" sldId="300"/>
            <ac:spMk id="68" creationId="{47770B5B-B554-45EF-BA02-98593F6AA583}"/>
          </ac:spMkLst>
        </pc:spChg>
        <pc:grpChg chg="add del mod">
          <ac:chgData name="KHJ" userId="bc7c22f3-2ef5-459c-b323-00f17a6d6a57" providerId="ADAL" clId="{A3A6650D-6739-485B-95B2-AB18DD6802A8}" dt="2021-07-30T04:54:25.842" v="12327" actId="478"/>
          <ac:grpSpMkLst>
            <pc:docMk/>
            <pc:sldMk cId="3729059022" sldId="300"/>
            <ac:grpSpMk id="5" creationId="{BB428228-2980-4932-8B06-1E55078AB3BC}"/>
          </ac:grpSpMkLst>
        </pc:grpChg>
        <pc:grpChg chg="add mod">
          <ac:chgData name="KHJ" userId="bc7c22f3-2ef5-459c-b323-00f17a6d6a57" providerId="ADAL" clId="{A3A6650D-6739-485B-95B2-AB18DD6802A8}" dt="2021-07-29T07:54:25.574" v="445"/>
          <ac:grpSpMkLst>
            <pc:docMk/>
            <pc:sldMk cId="3729059022" sldId="300"/>
            <ac:grpSpMk id="66" creationId="{E5F95CCB-0FDF-4EE6-BCDB-647482D496A8}"/>
          </ac:grpSpMkLst>
        </pc:grpChg>
      </pc:sldChg>
      <pc:sldChg chg="addSp delSp modSp mod modTransition">
        <pc:chgData name="KHJ" userId="bc7c22f3-2ef5-459c-b323-00f17a6d6a57" providerId="ADAL" clId="{A3A6650D-6739-485B-95B2-AB18DD6802A8}" dt="2021-07-30T01:09:57.655" v="5287" actId="207"/>
        <pc:sldMkLst>
          <pc:docMk/>
          <pc:sldMk cId="1840717305" sldId="301"/>
        </pc:sldMkLst>
        <pc:spChg chg="mod">
          <ac:chgData name="KHJ" userId="bc7c22f3-2ef5-459c-b323-00f17a6d6a57" providerId="ADAL" clId="{A3A6650D-6739-485B-95B2-AB18DD6802A8}" dt="2021-07-29T07:50:18.346" v="392"/>
          <ac:spMkLst>
            <pc:docMk/>
            <pc:sldMk cId="1840717305" sldId="301"/>
            <ac:spMk id="9" creationId="{C97C289C-E8EC-4403-B2F9-43B99D8FE940}"/>
          </ac:spMkLst>
        </pc:spChg>
        <pc:spChg chg="del">
          <ac:chgData name="KHJ" userId="bc7c22f3-2ef5-459c-b323-00f17a6d6a57" providerId="ADAL" clId="{A3A6650D-6739-485B-95B2-AB18DD6802A8}" dt="2021-07-29T08:05:04.135" v="519" actId="478"/>
          <ac:spMkLst>
            <pc:docMk/>
            <pc:sldMk cId="1840717305" sldId="301"/>
            <ac:spMk id="19" creationId="{B5271CA4-DCDF-4473-B0C0-8E8DEEC9B3AC}"/>
          </ac:spMkLst>
        </pc:spChg>
        <pc:spChg chg="add del mod">
          <ac:chgData name="KHJ" userId="bc7c22f3-2ef5-459c-b323-00f17a6d6a57" providerId="ADAL" clId="{A3A6650D-6739-485B-95B2-AB18DD6802A8}" dt="2021-07-29T07:54:21.830" v="442" actId="478"/>
          <ac:spMkLst>
            <pc:docMk/>
            <pc:sldMk cId="1840717305" sldId="301"/>
            <ac:spMk id="22" creationId="{468F6511-A7FE-4189-9D5A-C3F4AAD158B0}"/>
          </ac:spMkLst>
        </pc:spChg>
        <pc:spChg chg="add del mod">
          <ac:chgData name="KHJ" userId="bc7c22f3-2ef5-459c-b323-00f17a6d6a57" providerId="ADAL" clId="{A3A6650D-6739-485B-95B2-AB18DD6802A8}" dt="2021-07-29T07:54:21.830" v="442" actId="478"/>
          <ac:spMkLst>
            <pc:docMk/>
            <pc:sldMk cId="1840717305" sldId="301"/>
            <ac:spMk id="23" creationId="{DB7C0F67-9A29-4829-9815-7E68E538FBB3}"/>
          </ac:spMkLst>
        </pc:spChg>
        <pc:spChg chg="add mod">
          <ac:chgData name="KHJ" userId="bc7c22f3-2ef5-459c-b323-00f17a6d6a57" providerId="ADAL" clId="{A3A6650D-6739-485B-95B2-AB18DD6802A8}" dt="2021-07-29T07:45:15.872" v="333" actId="1076"/>
          <ac:spMkLst>
            <pc:docMk/>
            <pc:sldMk cId="1840717305" sldId="301"/>
            <ac:spMk id="24" creationId="{7D8D2B13-F360-4D9F-B097-3BBC5D595C08}"/>
          </ac:spMkLst>
        </pc:spChg>
        <pc:spChg chg="add mod">
          <ac:chgData name="KHJ" userId="bc7c22f3-2ef5-459c-b323-00f17a6d6a57" providerId="ADAL" clId="{A3A6650D-6739-485B-95B2-AB18DD6802A8}" dt="2021-07-29T07:45:27.152" v="335" actId="1076"/>
          <ac:spMkLst>
            <pc:docMk/>
            <pc:sldMk cId="1840717305" sldId="301"/>
            <ac:spMk id="25" creationId="{ED4B5355-BE96-41F7-ADBB-678913A1ACF5}"/>
          </ac:spMkLst>
        </pc:spChg>
        <pc:spChg chg="add mod ord">
          <ac:chgData name="KHJ" userId="bc7c22f3-2ef5-459c-b323-00f17a6d6a57" providerId="ADAL" clId="{A3A6650D-6739-485B-95B2-AB18DD6802A8}" dt="2021-07-30T01:08:23.101" v="5273" actId="166"/>
          <ac:spMkLst>
            <pc:docMk/>
            <pc:sldMk cId="1840717305" sldId="301"/>
            <ac:spMk id="26" creationId="{C4443A45-5AE5-46E9-B7C1-0D7CB82E2A52}"/>
          </ac:spMkLst>
        </pc:spChg>
        <pc:spChg chg="add mod">
          <ac:chgData name="KHJ" userId="bc7c22f3-2ef5-459c-b323-00f17a6d6a57" providerId="ADAL" clId="{A3A6650D-6739-485B-95B2-AB18DD6802A8}" dt="2021-07-29T07:45:34.467" v="337" actId="1076"/>
          <ac:spMkLst>
            <pc:docMk/>
            <pc:sldMk cId="1840717305" sldId="301"/>
            <ac:spMk id="27" creationId="{3BEED667-AC06-43A6-82D2-FA853B00B8CD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28" creationId="{24F921E6-C20A-4000-9005-A84B14EC6DD5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29" creationId="{B5CCBDDD-01BE-461E-A4BD-771BF9720DB1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30" creationId="{CEB7F917-1306-41C4-87C3-CCBC8C24BC84}"/>
          </ac:spMkLst>
        </pc:spChg>
        <pc:spChg chg="add mod">
          <ac:chgData name="KHJ" userId="bc7c22f3-2ef5-459c-b323-00f17a6d6a57" providerId="ADAL" clId="{A3A6650D-6739-485B-95B2-AB18DD6802A8}" dt="2021-07-29T07:45:54.536" v="341" actId="1076"/>
          <ac:spMkLst>
            <pc:docMk/>
            <pc:sldMk cId="1840717305" sldId="301"/>
            <ac:spMk id="32" creationId="{D3A15BAF-B9D0-4472-AFBD-B1266CA8EB67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38" creationId="{4CBBAF3D-8D26-4074-815F-A28DC85EAB5B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3" creationId="{DC7E461C-4BF0-4BC1-8FAB-C9499D9220B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4" creationId="{020BDE74-3897-44A3-8FDC-11C26564607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5" creationId="{5B13937F-55FD-4212-9AA5-65CCEC73D40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6" creationId="{923CC209-5478-4C4B-85DD-25DA0ABCAC56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6" creationId="{BA1169B6-407C-4187-A3D2-B6116B928FB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7" creationId="{9573527E-9EF1-49BB-97A5-C7D09555200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7" creationId="{D637A3B7-C5CE-48B6-95C4-D4521E903396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8" creationId="{33906E27-6E81-4BAB-B14E-AF848E073BD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8" creationId="{DFDAF9CC-5E1A-4100-9848-2B3D4C38EB33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9" creationId="{75975DCD-13C6-4ACC-8C2B-5C315F24ED42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4" creationId="{70E537DA-5814-4604-B190-54AD259EC47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5" creationId="{11CF7B59-556B-4C7A-A76E-423AC18C899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6" creationId="{3FF3F25E-A334-4674-97E4-14C89B54D28B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7" creationId="{3F5C02DE-3433-46AD-8810-BBD9E91FA41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8" creationId="{2603870B-F4E4-4451-93A6-9D158546F4EF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9" creationId="{D9071442-2C14-435C-A8EE-F5CD1E75B007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0" creationId="{5747D2F9-6859-4C1A-A646-F55B0C2773A1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0" creationId="{80FCD1A6-64D3-4FC4-921B-C8D864F24496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1" creationId="{08F3BD64-75CE-4561-8E4E-E468D266F144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2" creationId="{F7558645-9FC4-4751-850C-6CC1E2BF541B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3" creationId="{40AA46C4-87AF-4366-8B8D-5294B6AEF0A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3" creationId="{A7D3C965-9811-4FE1-A4D2-928882956D17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4" creationId="{A0ADB4A6-E158-4FB1-8675-A936284F94D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4" creationId="{A38FD2A8-9AF9-4C86-85CC-70276F295770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5" creationId="{34E6849B-CB19-4AAB-ACEE-6CE22672D9BF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6" creationId="{A8215277-F1B6-4BA4-BC84-000E25F6398E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7" creationId="{9CE5859A-C067-44D4-A405-E6E3101AB6F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8" creationId="{FF9A51C7-E57E-4D90-94B3-8F712C8982F0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69" creationId="{CD446D03-3B23-4173-B63F-8DC699F60A64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0" creationId="{1AE731E6-14D1-44F6-ABB4-CBCD28FBA781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1" creationId="{FC8EA1E9-D257-4857-BC35-D91E640FD397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2" creationId="{8783F30A-E3BF-4312-807B-AB9E9536EE58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3" creationId="{5EBA32BE-EC30-4567-A162-F3397A3604E3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4" creationId="{EC49235F-A3AF-4BFF-ABA8-CEBD8255CB85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76" creationId="{157F4F9C-44A6-45FE-9290-4F8069780481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8" creationId="{EE4EE562-C110-49AF-83E5-21E86970E9EE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9" creationId="{8B2D98C4-4A88-4F3B-8BF0-56989336351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79" creationId="{A35D2303-FB78-447C-BFE6-6EBF14C0073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0" creationId="{839D3595-9F8A-41ED-906B-20CBA5372BAB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80" creationId="{9FB463FA-2C50-4F63-8B11-21CC280A1FF7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81" creationId="{2BD0C221-B336-4524-8C69-01F210FD7056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1" creationId="{7E4B81BE-CED4-403D-9584-B6508D804160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2" creationId="{B951ADE9-F352-4F82-BC4E-5965F195F6B8}"/>
          </ac:spMkLst>
        </pc:spChg>
        <pc:spChg chg="add mod">
          <ac:chgData name="KHJ" userId="bc7c22f3-2ef5-459c-b323-00f17a6d6a57" providerId="ADAL" clId="{A3A6650D-6739-485B-95B2-AB18DD6802A8}" dt="2021-07-30T01:09:57.655" v="5287" actId="207"/>
          <ac:spMkLst>
            <pc:docMk/>
            <pc:sldMk cId="1840717305" sldId="301"/>
            <ac:spMk id="82" creationId="{FC8F606F-4A80-4DFB-BB32-4F0A0B79133F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3" creationId="{227F1D10-CB27-4D2E-B27E-85F5D31F3025}"/>
          </ac:spMkLst>
        </pc:spChg>
        <pc:spChg chg="add mod">
          <ac:chgData name="KHJ" userId="bc7c22f3-2ef5-459c-b323-00f17a6d6a57" providerId="ADAL" clId="{A3A6650D-6739-485B-95B2-AB18DD6802A8}" dt="2021-07-30T01:09:50.078" v="5285" actId="692"/>
          <ac:spMkLst>
            <pc:docMk/>
            <pc:sldMk cId="1840717305" sldId="301"/>
            <ac:spMk id="83" creationId="{51A63153-B291-4E06-B707-1FB3CAAB3864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4" creationId="{20EE9A34-BAA2-4168-9A2A-750700908DB5}"/>
          </ac:spMkLst>
        </pc:spChg>
        <pc:spChg chg="add mod">
          <ac:chgData name="KHJ" userId="bc7c22f3-2ef5-459c-b323-00f17a6d6a57" providerId="ADAL" clId="{A3A6650D-6739-485B-95B2-AB18DD6802A8}" dt="2021-07-30T01:09:54.650" v="5286" actId="692"/>
          <ac:spMkLst>
            <pc:docMk/>
            <pc:sldMk cId="1840717305" sldId="301"/>
            <ac:spMk id="84" creationId="{5663BB2B-B2AA-45A3-A265-9623597CE042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5" creationId="{CA218231-D6CB-44B2-A19B-CECCF91AA471}"/>
          </ac:spMkLst>
        </pc:spChg>
        <pc:spChg chg="add mod">
          <ac:chgData name="KHJ" userId="bc7c22f3-2ef5-459c-b323-00f17a6d6a57" providerId="ADAL" clId="{A3A6650D-6739-485B-95B2-AB18DD6802A8}" dt="2021-07-30T01:09:33.145" v="5281" actId="692"/>
          <ac:spMkLst>
            <pc:docMk/>
            <pc:sldMk cId="1840717305" sldId="301"/>
            <ac:spMk id="85" creationId="{DF1CBFAC-364A-48E9-A148-F14DDFF46F35}"/>
          </ac:spMkLst>
        </pc:spChg>
        <pc:spChg chg="add mod">
          <ac:chgData name="KHJ" userId="bc7c22f3-2ef5-459c-b323-00f17a6d6a57" providerId="ADAL" clId="{A3A6650D-6739-485B-95B2-AB18DD6802A8}" dt="2021-07-30T01:09:37.157" v="5282" actId="692"/>
          <ac:spMkLst>
            <pc:docMk/>
            <pc:sldMk cId="1840717305" sldId="301"/>
            <ac:spMk id="86" creationId="{453027C2-23FF-4B03-9551-7B47B9A89AC1}"/>
          </ac:spMkLst>
        </pc:spChg>
        <pc:spChg chg="add mod">
          <ac:chgData name="KHJ" userId="bc7c22f3-2ef5-459c-b323-00f17a6d6a57" providerId="ADAL" clId="{A3A6650D-6739-485B-95B2-AB18DD6802A8}" dt="2021-07-30T01:09:40.715" v="5283" actId="692"/>
          <ac:spMkLst>
            <pc:docMk/>
            <pc:sldMk cId="1840717305" sldId="301"/>
            <ac:spMk id="87" creationId="{28D6323E-FD96-4F3D-947C-E0459B09B3E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7" creationId="{4FEC7426-8EF0-435D-9C4A-6AD585F52EA9}"/>
          </ac:spMkLst>
        </pc:spChg>
        <pc:spChg chg="add mod">
          <ac:chgData name="KHJ" userId="bc7c22f3-2ef5-459c-b323-00f17a6d6a57" providerId="ADAL" clId="{A3A6650D-6739-485B-95B2-AB18DD6802A8}" dt="2021-07-30T01:09:45.185" v="5284" actId="692"/>
          <ac:spMkLst>
            <pc:docMk/>
            <pc:sldMk cId="1840717305" sldId="301"/>
            <ac:spMk id="88" creationId="{5119B46D-B727-4959-A57F-8A1C6685C22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8" creationId="{6E5B0A07-B916-420B-AE0B-737CF5FD2D45}"/>
          </ac:spMkLst>
        </pc:spChg>
        <pc:spChg chg="add mod">
          <ac:chgData name="KHJ" userId="bc7c22f3-2ef5-459c-b323-00f17a6d6a57" providerId="ADAL" clId="{A3A6650D-6739-485B-95B2-AB18DD6802A8}" dt="2021-07-29T07:48:56.986" v="382" actId="14100"/>
          <ac:spMkLst>
            <pc:docMk/>
            <pc:sldMk cId="1840717305" sldId="301"/>
            <ac:spMk id="90" creationId="{14BD9D04-F577-43AD-8558-3CADB7A279B5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91" creationId="{D6931E2F-C4E8-438A-B227-CF31CCA4842C}"/>
          </ac:spMkLst>
        </pc:spChg>
        <pc:spChg chg="add mod">
          <ac:chgData name="KHJ" userId="bc7c22f3-2ef5-459c-b323-00f17a6d6a57" providerId="ADAL" clId="{A3A6650D-6739-485B-95B2-AB18DD6802A8}" dt="2021-07-29T07:49:02.879" v="384" actId="1076"/>
          <ac:spMkLst>
            <pc:docMk/>
            <pc:sldMk cId="1840717305" sldId="301"/>
            <ac:spMk id="95" creationId="{AF2B724E-2B3D-438D-BB47-F5A2DFC33FEE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96" creationId="{1B1466BA-09CE-4552-A61D-DE0D79CF8657}"/>
          </ac:spMkLst>
        </pc:spChg>
        <pc:spChg chg="mod">
          <ac:chgData name="KHJ" userId="bc7c22f3-2ef5-459c-b323-00f17a6d6a57" providerId="ADAL" clId="{A3A6650D-6739-485B-95B2-AB18DD6802A8}" dt="2021-07-29T07:54:22.064" v="443"/>
          <ac:spMkLst>
            <pc:docMk/>
            <pc:sldMk cId="1840717305" sldId="301"/>
            <ac:spMk id="98" creationId="{B73D6976-5585-4F94-8B56-516B7D65E6E7}"/>
          </ac:spMkLst>
        </pc:spChg>
        <pc:spChg chg="mod">
          <ac:chgData name="KHJ" userId="bc7c22f3-2ef5-459c-b323-00f17a6d6a57" providerId="ADAL" clId="{A3A6650D-6739-485B-95B2-AB18DD6802A8}" dt="2021-07-29T07:54:22.064" v="443"/>
          <ac:spMkLst>
            <pc:docMk/>
            <pc:sldMk cId="1840717305" sldId="301"/>
            <ac:spMk id="99" creationId="{86E080C8-81B5-4034-ABFF-7F4C40F92A99}"/>
          </ac:spMkLst>
        </pc:spChg>
        <pc:spChg chg="add mod">
          <ac:chgData name="KHJ" userId="bc7c22f3-2ef5-459c-b323-00f17a6d6a57" providerId="ADAL" clId="{A3A6650D-6739-485B-95B2-AB18DD6802A8}" dt="2021-07-29T08:05:04.849" v="520"/>
          <ac:spMkLst>
            <pc:docMk/>
            <pc:sldMk cId="1840717305" sldId="301"/>
            <ac:spMk id="100" creationId="{AB88F637-55B0-4E34-8B05-2E55949176E3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0" creationId="{05DFA92F-0837-407E-AD90-9AE1A4F29EF1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1" creationId="{23E23295-59FE-4DE1-97F8-6F857C76B129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2" creationId="{82A97BF6-72DA-4F1D-9EB0-DC20F3D2D24E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3" creationId="{1EE83A3D-E8F4-4A64-AB2C-E74F12472243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114" creationId="{74ABEBA9-0AC3-4995-9CBD-679663AD416D}"/>
          </ac:spMkLst>
        </pc:spChg>
        <pc:spChg chg="add mod">
          <ac:chgData name="KHJ" userId="bc7c22f3-2ef5-459c-b323-00f17a6d6a57" providerId="ADAL" clId="{A3A6650D-6739-485B-95B2-AB18DD6802A8}" dt="2021-07-30T01:07:29.839" v="5264" actId="692"/>
          <ac:spMkLst>
            <pc:docMk/>
            <pc:sldMk cId="1840717305" sldId="301"/>
            <ac:spMk id="115" creationId="{04EADAE8-7DFF-4C8D-806E-B98B515DF0D4}"/>
          </ac:spMkLst>
        </pc:spChg>
        <pc:grpChg chg="add mod">
          <ac:chgData name="KHJ" userId="bc7c22f3-2ef5-459c-b323-00f17a6d6a57" providerId="ADAL" clId="{A3A6650D-6739-485B-95B2-AB18DD6802A8}" dt="2021-07-29T07:54:22.064" v="443"/>
          <ac:grpSpMkLst>
            <pc:docMk/>
            <pc:sldMk cId="1840717305" sldId="301"/>
            <ac:grpSpMk id="97" creationId="{DC0E1497-5213-46C5-91BD-4A98ACE4FAF5}"/>
          </ac:grpSpMkLst>
        </pc:grpChg>
        <pc:cxnChg chg="add mod">
          <ac:chgData name="KHJ" userId="bc7c22f3-2ef5-459c-b323-00f17a6d6a57" providerId="ADAL" clId="{A3A6650D-6739-485B-95B2-AB18DD6802A8}" dt="2021-07-30T01:07:09.795" v="5261" actId="1038"/>
          <ac:cxnSpMkLst>
            <pc:docMk/>
            <pc:sldMk cId="1840717305" sldId="301"/>
            <ac:cxnSpMk id="31" creationId="{485E3472-8ACA-4122-8A4D-F6772D36EB67}"/>
          </ac:cxnSpMkLst>
        </pc:cxnChg>
        <pc:cxnChg chg="add mod">
          <ac:chgData name="KHJ" userId="bc7c22f3-2ef5-459c-b323-00f17a6d6a57" providerId="ADAL" clId="{A3A6650D-6739-485B-95B2-AB18DD6802A8}" dt="2021-07-29T07:46:10.774" v="344" actId="14100"/>
          <ac:cxnSpMkLst>
            <pc:docMk/>
            <pc:sldMk cId="1840717305" sldId="301"/>
            <ac:cxnSpMk id="33" creationId="{306BC2C4-0D88-4B52-8EA6-92F709C83026}"/>
          </ac:cxnSpMkLst>
        </pc:cxnChg>
        <pc:cxnChg chg="add mod">
          <ac:chgData name="KHJ" userId="bc7c22f3-2ef5-459c-b323-00f17a6d6a57" providerId="ADAL" clId="{A3A6650D-6739-485B-95B2-AB18DD6802A8}" dt="2021-07-29T07:46:39.893" v="350" actId="14100"/>
          <ac:cxnSpMkLst>
            <pc:docMk/>
            <pc:sldMk cId="1840717305" sldId="301"/>
            <ac:cxnSpMk id="34" creationId="{963C0A23-C47F-406B-A61C-B34EFC6317BA}"/>
          </ac:cxnSpMkLst>
        </pc:cxnChg>
        <pc:cxnChg chg="add mod">
          <ac:chgData name="KHJ" userId="bc7c22f3-2ef5-459c-b323-00f17a6d6a57" providerId="ADAL" clId="{A3A6650D-6739-485B-95B2-AB18DD6802A8}" dt="2021-07-29T07:46:52.281" v="354" actId="14100"/>
          <ac:cxnSpMkLst>
            <pc:docMk/>
            <pc:sldMk cId="1840717305" sldId="301"/>
            <ac:cxnSpMk id="35" creationId="{0C3BD61F-28AC-4BE2-8127-25A8A12F8822}"/>
          </ac:cxnSpMkLst>
        </pc:cxnChg>
        <pc:cxnChg chg="add mod">
          <ac:chgData name="KHJ" userId="bc7c22f3-2ef5-459c-b323-00f17a6d6a57" providerId="ADAL" clId="{A3A6650D-6739-485B-95B2-AB18DD6802A8}" dt="2021-07-30T01:07:19.045" v="5262" actId="14100"/>
          <ac:cxnSpMkLst>
            <pc:docMk/>
            <pc:sldMk cId="1840717305" sldId="301"/>
            <ac:cxnSpMk id="36" creationId="{5D34A5C4-2968-4E9D-A5E8-55993BD1E909}"/>
          </ac:cxnSpMkLst>
        </pc:cxnChg>
        <pc:cxnChg chg="add mod">
          <ac:chgData name="KHJ" userId="bc7c22f3-2ef5-459c-b323-00f17a6d6a57" providerId="ADAL" clId="{A3A6650D-6739-485B-95B2-AB18DD6802A8}" dt="2021-07-30T01:07:09.795" v="5261" actId="1038"/>
          <ac:cxnSpMkLst>
            <pc:docMk/>
            <pc:sldMk cId="1840717305" sldId="301"/>
            <ac:cxnSpMk id="37" creationId="{F3CD5BBD-C985-4C36-AA16-7437055684CA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39" creationId="{51482709-EFC9-4A61-BD3D-34F936EE8AC1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0" creationId="{ED8B76A2-28B2-44A0-858F-A8BBF0429B80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1" creationId="{4A3DBACF-F2F8-4137-89C6-6426F74FEE2F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2" creationId="{9A887B2D-236B-4BA0-9FC5-D17CF64C341F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9" creationId="{5649B58A-FD8C-469E-A69B-CD56B7FBD5CF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0" creationId="{499A060F-7EDD-407F-83BF-DE730B9F7093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0" creationId="{7A1976A0-2437-4CE8-9EF4-7E017C659BB3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1" creationId="{101A9FA2-4B63-4B69-A1EC-90B7CDA1D95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1" creationId="{87886630-0D00-4DB8-859B-81DCA4A86377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2" creationId="{91969E1A-F883-4008-AF80-7D45C8A4A68C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2" creationId="{F652E453-0A16-483B-BCA2-4A1BD391124C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3" creationId="{1DC4BD74-EDCF-439C-875C-332E75FED15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3" creationId="{1F3831A4-4B3F-4566-B5B5-CAF0C966DD1B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4" creationId="{A3CA25CD-5BA4-418A-9CBB-28648D6E964C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5" creationId="{69CE7991-255D-403D-B660-90526A8D49DE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6" creationId="{D4001A8A-B672-402E-8F48-F29D99305BA9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7" creationId="{294145BA-F045-4640-8F96-EB2CEB1B19AD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8" creationId="{B9E30AEE-6756-4185-B1C6-44C506C3ABFD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9" creationId="{D588739F-824E-416C-8189-0C7C48BCC18B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61" creationId="{DB53A349-1B50-4DC8-A6BC-712BAE75DFF6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62" creationId="{30C0BEF4-63FF-467E-979F-D0C3C01D1494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5" creationId="{184E5722-3EA5-4C97-BA03-75BFC1CB175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6" creationId="{9269AA61-B9E9-49A6-87BD-CD2DD9E0B2E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7" creationId="{CF4493CD-70F2-494E-A7C2-E41E35F38175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8" creationId="{65F6CEA0-E239-494A-88B5-A10ED52EB970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9" creationId="{BF63FF94-39CE-48F4-A5B3-E86B364E9CA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0" creationId="{1FBD2117-7CB5-4EC0-9033-42E721BC311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1" creationId="{C7A38F75-97B3-4609-9F84-BF797003AE3C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2" creationId="{B9545947-B85E-4856-9DB7-A29F0492CEC0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3" creationId="{02A98939-6A19-4819-AE5B-C785059B178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4" creationId="{93DDF3B2-66D4-40ED-88B2-0E75D512BF26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5" creationId="{87B47608-F8A7-4E6F-BC7E-38A14933CD74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5" creationId="{B55E3DEB-52FC-499C-ACFE-90CA5FBE218D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6" creationId="{019E2E50-8EE7-4030-8E9B-24AAB4C0537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7" creationId="{2A649461-BCDC-4C40-9C29-2CEA8BBA6751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7" creationId="{54F30D72-C6AE-415A-A8E0-BF4AA3458F1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8" creationId="{EBA8E27F-2163-4CA1-AEDE-562E5CCC8545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86" creationId="{91C38369-8532-46EB-8705-F6480561086E}"/>
          </ac:cxnSpMkLst>
        </pc:cxnChg>
        <pc:cxnChg chg="add mod">
          <ac:chgData name="KHJ" userId="bc7c22f3-2ef5-459c-b323-00f17a6d6a57" providerId="ADAL" clId="{A3A6650D-6739-485B-95B2-AB18DD6802A8}" dt="2021-07-30T01:08:58.999" v="5277" actId="692"/>
          <ac:cxnSpMkLst>
            <pc:docMk/>
            <pc:sldMk cId="1840717305" sldId="301"/>
            <ac:cxnSpMk id="89" creationId="{75D26076-7B9E-4AB4-9027-71F4F8329B1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89" creationId="{EE338989-0C91-4F66-A2E9-1382F7592116}"/>
          </ac:cxnSpMkLst>
        </pc:cxnChg>
        <pc:cxnChg chg="add mod">
          <ac:chgData name="KHJ" userId="bc7c22f3-2ef5-459c-b323-00f17a6d6a57" providerId="ADAL" clId="{A3A6650D-6739-485B-95B2-AB18DD6802A8}" dt="2021-07-29T07:48:46.021" v="380" actId="14100"/>
          <ac:cxnSpMkLst>
            <pc:docMk/>
            <pc:sldMk cId="1840717305" sldId="301"/>
            <ac:cxnSpMk id="92" creationId="{1D15ECFB-132F-4958-B813-4155514529EF}"/>
          </ac:cxnSpMkLst>
        </pc:cxnChg>
        <pc:cxnChg chg="add mod">
          <ac:chgData name="KHJ" userId="bc7c22f3-2ef5-459c-b323-00f17a6d6a57" providerId="ADAL" clId="{A3A6650D-6739-485B-95B2-AB18DD6802A8}" dt="2021-07-30T01:08:58.999" v="5277" actId="692"/>
          <ac:cxnSpMkLst>
            <pc:docMk/>
            <pc:sldMk cId="1840717305" sldId="301"/>
            <ac:cxnSpMk id="93" creationId="{622451FD-C409-42D2-8860-2DD6C673F3F3}"/>
          </ac:cxnSpMkLst>
        </pc:cxnChg>
        <pc:cxnChg chg="add mod">
          <ac:chgData name="KHJ" userId="bc7c22f3-2ef5-459c-b323-00f17a6d6a57" providerId="ADAL" clId="{A3A6650D-6739-485B-95B2-AB18DD6802A8}" dt="2021-07-30T01:08:00.268" v="5268" actId="14100"/>
          <ac:cxnSpMkLst>
            <pc:docMk/>
            <pc:sldMk cId="1840717305" sldId="301"/>
            <ac:cxnSpMk id="94" creationId="{5AC610D7-C42E-471D-BFE0-9040564D6300}"/>
          </ac:cxnSpMkLst>
        </pc:cxnChg>
        <pc:cxnChg chg="add mod">
          <ac:chgData name="KHJ" userId="bc7c22f3-2ef5-459c-b323-00f17a6d6a57" providerId="ADAL" clId="{A3A6650D-6739-485B-95B2-AB18DD6802A8}" dt="2021-07-30T01:07:57.628" v="5267" actId="14100"/>
          <ac:cxnSpMkLst>
            <pc:docMk/>
            <pc:sldMk cId="1840717305" sldId="301"/>
            <ac:cxnSpMk id="101" creationId="{9A99016E-34BB-4E7E-B26A-21BE252194A5}"/>
          </ac:cxnSpMkLst>
        </pc:cxnChg>
        <pc:cxnChg chg="add mod">
          <ac:chgData name="KHJ" userId="bc7c22f3-2ef5-459c-b323-00f17a6d6a57" providerId="ADAL" clId="{A3A6650D-6739-485B-95B2-AB18DD6802A8}" dt="2021-07-30T01:09:07.286" v="5278" actId="692"/>
          <ac:cxnSpMkLst>
            <pc:docMk/>
            <pc:sldMk cId="1840717305" sldId="301"/>
            <ac:cxnSpMk id="102" creationId="{E5E2CD66-C2DE-4CB3-A0DC-F2581F0D6FFD}"/>
          </ac:cxnSpMkLst>
        </pc:cxnChg>
        <pc:cxnChg chg="add mod">
          <ac:chgData name="KHJ" userId="bc7c22f3-2ef5-459c-b323-00f17a6d6a57" providerId="ADAL" clId="{A3A6650D-6739-485B-95B2-AB18DD6802A8}" dt="2021-07-30T01:09:07.286" v="5278" actId="692"/>
          <ac:cxnSpMkLst>
            <pc:docMk/>
            <pc:sldMk cId="1840717305" sldId="301"/>
            <ac:cxnSpMk id="103" creationId="{94BA9B47-F6D3-4BEA-AB56-FD8EE4F84E46}"/>
          </ac:cxnSpMkLst>
        </pc:cxnChg>
        <pc:cxnChg chg="add mod">
          <ac:chgData name="KHJ" userId="bc7c22f3-2ef5-459c-b323-00f17a6d6a57" providerId="ADAL" clId="{A3A6650D-6739-485B-95B2-AB18DD6802A8}" dt="2021-07-30T01:09:20.848" v="5280" actId="692"/>
          <ac:cxnSpMkLst>
            <pc:docMk/>
            <pc:sldMk cId="1840717305" sldId="301"/>
            <ac:cxnSpMk id="104" creationId="{D9C58D5F-B27C-4419-9215-3A2F89B60094}"/>
          </ac:cxnSpMkLst>
        </pc:cxnChg>
        <pc:cxnChg chg="add mod">
          <ac:chgData name="KHJ" userId="bc7c22f3-2ef5-459c-b323-00f17a6d6a57" providerId="ADAL" clId="{A3A6650D-6739-485B-95B2-AB18DD6802A8}" dt="2021-07-30T01:08:39.925" v="5276" actId="692"/>
          <ac:cxnSpMkLst>
            <pc:docMk/>
            <pc:sldMk cId="1840717305" sldId="301"/>
            <ac:cxnSpMk id="105" creationId="{288F6060-0EAA-4A8D-A95C-4A0AB368E4EC}"/>
          </ac:cxnSpMkLst>
        </pc:cxnChg>
        <pc:cxnChg chg="add mod">
          <ac:chgData name="KHJ" userId="bc7c22f3-2ef5-459c-b323-00f17a6d6a57" providerId="ADAL" clId="{A3A6650D-6739-485B-95B2-AB18DD6802A8}" dt="2021-07-30T01:09:17.826" v="5279" actId="692"/>
          <ac:cxnSpMkLst>
            <pc:docMk/>
            <pc:sldMk cId="1840717305" sldId="301"/>
            <ac:cxnSpMk id="106" creationId="{5FA6ED26-962B-457E-91F7-605338391743}"/>
          </ac:cxnSpMkLst>
        </pc:cxnChg>
        <pc:cxnChg chg="add mod">
          <ac:chgData name="KHJ" userId="bc7c22f3-2ef5-459c-b323-00f17a6d6a57" providerId="ADAL" clId="{A3A6650D-6739-485B-95B2-AB18DD6802A8}" dt="2021-07-30T01:05:47.280" v="5231"/>
          <ac:cxnSpMkLst>
            <pc:docMk/>
            <pc:sldMk cId="1840717305" sldId="301"/>
            <ac:cxnSpMk id="107" creationId="{53244441-3A7D-47A2-BEBE-C95993D48E1B}"/>
          </ac:cxnSpMkLst>
        </pc:cxnChg>
        <pc:cxnChg chg="add mod">
          <ac:chgData name="KHJ" userId="bc7c22f3-2ef5-459c-b323-00f17a6d6a57" providerId="ADAL" clId="{A3A6650D-6739-485B-95B2-AB18DD6802A8}" dt="2021-07-30T01:08:34.484" v="5275" actId="692"/>
          <ac:cxnSpMkLst>
            <pc:docMk/>
            <pc:sldMk cId="1840717305" sldId="301"/>
            <ac:cxnSpMk id="108" creationId="{2DE8D842-4579-40E7-80B0-FC1640BF4678}"/>
          </ac:cxnSpMkLst>
        </pc:cxnChg>
        <pc:cxnChg chg="add mod">
          <ac:chgData name="KHJ" userId="bc7c22f3-2ef5-459c-b323-00f17a6d6a57" providerId="ADAL" clId="{A3A6650D-6739-485B-95B2-AB18DD6802A8}" dt="2021-07-30T01:07:29.839" v="5264" actId="692"/>
          <ac:cxnSpMkLst>
            <pc:docMk/>
            <pc:sldMk cId="1840717305" sldId="301"/>
            <ac:cxnSpMk id="109" creationId="{C452298D-2E51-4134-BF49-3C499C06CC22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6:08:27.605" v="15804" actId="403"/>
        <pc:sldMkLst>
          <pc:docMk/>
          <pc:sldMk cId="3748752304" sldId="302"/>
        </pc:sldMkLst>
        <pc:spChg chg="mod">
          <ac:chgData name="KHJ" userId="bc7c22f3-2ef5-459c-b323-00f17a6d6a57" providerId="ADAL" clId="{A3A6650D-6739-485B-95B2-AB18DD6802A8}" dt="2021-07-29T07:50:24.028" v="400"/>
          <ac:spMkLst>
            <pc:docMk/>
            <pc:sldMk cId="3748752304" sldId="302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7:50:28.667" v="427"/>
          <ac:spMkLst>
            <pc:docMk/>
            <pc:sldMk cId="3748752304" sldId="302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29T08:05:01.673" v="517" actId="478"/>
          <ac:spMkLst>
            <pc:docMk/>
            <pc:sldMk cId="3748752304" sldId="302"/>
            <ac:spMk id="19" creationId="{B5271CA4-DCDF-4473-B0C0-8E8DEEC9B3AC}"/>
          </ac:spMkLst>
        </pc:spChg>
        <pc:spChg chg="del">
          <ac:chgData name="KHJ" userId="bc7c22f3-2ef5-459c-b323-00f17a6d6a57" providerId="ADAL" clId="{A3A6650D-6739-485B-95B2-AB18DD6802A8}" dt="2021-07-29T07:52:20.125" v="431" actId="478"/>
          <ac:spMkLst>
            <pc:docMk/>
            <pc:sldMk cId="3748752304" sldId="302"/>
            <ac:spMk id="22" creationId="{468F6511-A7FE-4189-9D5A-C3F4AAD158B0}"/>
          </ac:spMkLst>
        </pc:spChg>
        <pc:spChg chg="del">
          <ac:chgData name="KHJ" userId="bc7c22f3-2ef5-459c-b323-00f17a6d6a57" providerId="ADAL" clId="{A3A6650D-6739-485B-95B2-AB18DD6802A8}" dt="2021-07-29T07:52:20.125" v="431" actId="478"/>
          <ac:spMkLst>
            <pc:docMk/>
            <pc:sldMk cId="3748752304" sldId="302"/>
            <ac:spMk id="23" creationId="{DB7C0F67-9A29-4829-9815-7E68E538FBB3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4" creationId="{7D8D2B13-F360-4D9F-B097-3BBC5D595C08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5" creationId="{ED4B5355-BE96-41F7-ADBB-678913A1ACF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6" creationId="{C4443A45-5AE5-46E9-B7C1-0D7CB82E2A52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7" creationId="{3BEED667-AC06-43A6-82D2-FA853B00B8CD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8" creationId="{24F921E6-C20A-4000-9005-A84B14EC6DD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9" creationId="{B5CCBDDD-01BE-461E-A4BD-771BF9720DB1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30" creationId="{CEB7F917-1306-41C4-87C3-CCBC8C24BC84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32" creationId="{D3A15BAF-B9D0-4472-AFBD-B1266CA8EB6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2" creationId="{58E72DD2-DC14-4552-B7A2-F5D30A52E2F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3" creationId="{9C0E1230-B538-4710-8719-1F274B4A85D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4" creationId="{4119B37C-D642-4440-AC2B-77FA8BDAE35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5" creationId="{F5D4AFA8-B2C1-47E7-AFD0-4BE0E00C08A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7" creationId="{0190D942-A3D2-48AD-9312-EECBAEE1C1E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8" creationId="{F85BFFF4-11C1-4BA6-AC27-DDABEA4A22D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0" creationId="{95A8AAA3-C63C-46E5-8600-FD7F03D58F8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2" creationId="{B53E48CE-F1DC-4F18-8ED4-2DDF6F5D8CF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3" creationId="{443E934A-D5D6-4DC3-8AFD-C9AD09F2C14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4" creationId="{5AEFEE63-0B87-491B-AF4C-C3DE006A313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6" creationId="{F9A38EF6-5F70-4D8B-80CC-6FFFD0D6223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1" creationId="{8FEB1981-8D3B-472A-BE86-176015ABF9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2" creationId="{4291EEB1-1F03-4848-A09D-BF7E50D0C30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3" creationId="{67330A47-138D-477D-BB26-A1E037E3B34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4" creationId="{1ABDA3DA-F90A-4840-9990-7574484AFA74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5" creationId="{9186693F-465D-4997-8161-DE8E007B310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6" creationId="{EDAE1DF2-BD9A-4F8D-A8FA-820DB5EB278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7" creationId="{5CE2344E-567F-4CA1-9488-40B557EEA7A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8" creationId="{2411A782-9F6A-4B34-BE41-46A3346138A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9" creationId="{E5D7BB0F-D9DA-4288-81A6-47268331C5FC}"/>
          </ac:spMkLst>
        </pc:spChg>
        <pc:spChg chg="mod">
          <ac:chgData name="KHJ" userId="bc7c22f3-2ef5-459c-b323-00f17a6d6a57" providerId="ADAL" clId="{A3A6650D-6739-485B-95B2-AB18DD6802A8}" dt="2021-07-29T09:54:32.961" v="5189" actId="692"/>
          <ac:spMkLst>
            <pc:docMk/>
            <pc:sldMk cId="3748752304" sldId="302"/>
            <ac:spMk id="70" creationId="{641B41E4-C2E3-45A2-B8BD-ED5BB6D5349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3" creationId="{2A81D59F-ABFD-46DE-82E7-8FB68469C48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4" creationId="{77D804D7-09FE-4789-85F3-588FDB855E4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6" creationId="{9624E02B-F3F4-4470-B3A6-2A7E6341344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7" creationId="{9CFDFD21-CC71-4FFE-AC4C-31A4DADD578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8" creationId="{B48CF25E-C91C-4EA4-BBF8-A72514820EC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9" creationId="{80332C12-687C-4CA4-BC89-BC0504E2E50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0" creationId="{A37855E7-5BB5-4972-9A47-72F5128CE94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1" creationId="{30B1E38E-D1CF-404E-B388-E01D705A39B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2" creationId="{05CFF17D-7502-41A5-9E03-9D533B57142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3" creationId="{B185F713-816A-42CD-970A-1377A804D3D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4" creationId="{D9A72767-E532-4006-903D-75A6C4BE9DC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5" creationId="{EE644CB0-0948-42B7-ACBF-DEF3AFCEC82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6" creationId="{14928998-01C9-43C0-956F-FEBD34AE793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7" creationId="{A7AFDE56-A6E8-4418-AB7B-D9CFC70F0AB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8" creationId="{946B1F2A-6536-425D-AA33-0F82AB64669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9" creationId="{9D7E3CBD-B882-413F-9377-2796369412AA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0" creationId="{14BD9D04-F577-43AD-8558-3CADB7A279B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1" creationId="{D6931E2F-C4E8-438A-B227-CF31CCA4842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3" creationId="{E2688A26-1786-425A-BE1E-C94534EEA3B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4" creationId="{6E3EB468-AB25-441F-9D7C-F50C83AD42D1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5" creationId="{AF2B724E-2B3D-438D-BB47-F5A2DFC33FEE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6" creationId="{1B1466BA-09CE-4552-A61D-DE0D79CF865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7" creationId="{CE639092-53B9-42B0-92C6-E3A874915950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8" creationId="{F8E2786A-F659-44B3-A721-52A2FF87868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9" creationId="{0DAB4F44-31B0-43D7-8A6B-79107B8CB75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0" creationId="{E1D7B1E5-51C6-4947-9D9C-7B20B9CDA0E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1" creationId="{FE3939AE-97C5-4684-A6CE-4935E192FA6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2" creationId="{5A2C936D-604C-420B-A8EC-BA8066922A1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3" creationId="{5F512B3B-2894-4189-8A8A-45DC3343026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4" creationId="{8EEB80E0-8453-4C5F-BD99-F84DA301F86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5" creationId="{6C48FB1F-5B25-46D6-9388-BD88E0D4C2C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6" creationId="{065291A5-4D26-4C1E-84FC-FB7C19A8339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7" creationId="{11C0AC12-96AE-41A8-98D6-78F2477A0E5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8" creationId="{17340260-E77C-44B7-8CB3-89638A65EB2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1" creationId="{7084EF85-2E5B-4FA2-8809-E54A898EDA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2" creationId="{297E903F-950F-4ACD-9179-EFC4E7EDD99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3" creationId="{0E8429AB-5624-44C0-BCCF-DA111920E4C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4" creationId="{E70831CD-2775-4709-9A9C-B74B6B10C4B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5" creationId="{E39CFC44-40EB-4FD7-BF6C-EBEEB99CFEC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6" creationId="{1038A87C-190A-4BF5-B370-85BCD1148B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7" creationId="{2068DC1B-8EF8-411F-AFCC-5C269B657F5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8" creationId="{0EB286E5-00AA-4CCB-9831-06657C92B07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20" creationId="{C239ECC2-573A-4E93-B363-4E354086374C}"/>
          </ac:spMkLst>
        </pc:spChg>
        <pc:spChg chg="add mod">
          <ac:chgData name="KHJ" userId="bc7c22f3-2ef5-459c-b323-00f17a6d6a57" providerId="ADAL" clId="{A3A6650D-6739-485B-95B2-AB18DD6802A8}" dt="2021-07-29T07:53:43.222" v="438" actId="164"/>
          <ac:spMkLst>
            <pc:docMk/>
            <pc:sldMk cId="3748752304" sldId="302"/>
            <ac:spMk id="121" creationId="{17253C91-9EB6-4E6D-A3C0-9440BF6B1CA8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1" creationId="{C5FCF5EC-45F5-4988-8F57-71E2BB872C74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2" creationId="{7473D52E-A59F-4A07-A1BB-4A5071DBBF08}"/>
          </ac:spMkLst>
        </pc:spChg>
        <pc:spChg chg="add mod">
          <ac:chgData name="KHJ" userId="bc7c22f3-2ef5-459c-b323-00f17a6d6a57" providerId="ADAL" clId="{A3A6650D-6739-485B-95B2-AB18DD6802A8}" dt="2021-07-29T07:53:43.222" v="438" actId="164"/>
          <ac:spMkLst>
            <pc:docMk/>
            <pc:sldMk cId="3748752304" sldId="302"/>
            <ac:spMk id="122" creationId="{EC663E95-D909-44F9-988D-C7458B86A3FF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3" creationId="{F7FDC0F4-B5D0-441B-8B5F-47C81E8893BE}"/>
          </ac:spMkLst>
        </pc:spChg>
        <pc:spChg chg="mod">
          <ac:chgData name="KHJ" userId="bc7c22f3-2ef5-459c-b323-00f17a6d6a57" providerId="ADAL" clId="{A3A6650D-6739-485B-95B2-AB18DD6802A8}" dt="2021-07-29T07:55:24.427" v="446"/>
          <ac:spMkLst>
            <pc:docMk/>
            <pc:sldMk cId="3748752304" sldId="302"/>
            <ac:spMk id="124" creationId="{0BB0A342-7496-48C9-9D36-6A708401F8BC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4" creationId="{2C6A728F-5A78-47AC-870D-95548ED20F83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5" creationId="{1706C35F-F6BD-4241-9344-A4462146A447}"/>
          </ac:spMkLst>
        </pc:spChg>
        <pc:spChg chg="mod">
          <ac:chgData name="KHJ" userId="bc7c22f3-2ef5-459c-b323-00f17a6d6a57" providerId="ADAL" clId="{A3A6650D-6739-485B-95B2-AB18DD6802A8}" dt="2021-07-29T07:55:24.427" v="446"/>
          <ac:spMkLst>
            <pc:docMk/>
            <pc:sldMk cId="3748752304" sldId="302"/>
            <ac:spMk id="125" creationId="{BE5126C6-28D8-4C5E-A111-FE972E2F47E3}"/>
          </ac:spMkLst>
        </pc:spChg>
        <pc:spChg chg="add mod">
          <ac:chgData name="KHJ" userId="bc7c22f3-2ef5-459c-b323-00f17a6d6a57" providerId="ADAL" clId="{A3A6650D-6739-485B-95B2-AB18DD6802A8}" dt="2021-07-29T08:05:02.565" v="518"/>
          <ac:spMkLst>
            <pc:docMk/>
            <pc:sldMk cId="3748752304" sldId="302"/>
            <ac:spMk id="127" creationId="{A14A444C-70D8-4CA4-BA61-E9710E53351E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29" creationId="{E7726EA9-55BA-44EF-A788-39B8C459266D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0" creationId="{43960BA3-2EB6-4351-AA15-BDF30529A7F3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1" creationId="{A567C69F-25D3-4BD5-962C-617F92539C43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2" creationId="{ECDACC34-83D6-4B82-9697-791BFEF06599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3" creationId="{5CD2860E-D802-4079-8891-CA9A3805B3E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5" creationId="{719003A0-57BB-4A1B-B1F5-5F353B7B86C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6" creationId="{528985B6-6A35-40FE-AE9C-8DB64FDE6AE9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7" creationId="{EE5DC918-17C9-462C-8AD1-8DEE5766184E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8" creationId="{546561C8-31E3-45CF-BC61-AB865557FD7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9" creationId="{66D7477E-0EF1-4F14-B630-90F7948F28AD}"/>
          </ac:spMkLst>
        </pc:spChg>
        <pc:spChg chg="add del mod">
          <ac:chgData name="KHJ" userId="bc7c22f3-2ef5-459c-b323-00f17a6d6a57" providerId="ADAL" clId="{A3A6650D-6739-485B-95B2-AB18DD6802A8}" dt="2021-07-30T04:56:46.366" v="12385" actId="478"/>
          <ac:spMkLst>
            <pc:docMk/>
            <pc:sldMk cId="3748752304" sldId="302"/>
            <ac:spMk id="140" creationId="{218972C7-9D05-46CD-863C-8F253E28C83B}"/>
          </ac:spMkLst>
        </pc:spChg>
        <pc:spChg chg="add mod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41" creationId="{8748FCAE-CB71-4C1E-859E-B4FD43DC8BCC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3" creationId="{6A97352B-9503-4A2E-8337-329791D85213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4" creationId="{5582F885-D323-43E2-8BB7-3D0F46C71D97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5" creationId="{25C2B326-86B1-48F1-93FE-51D19FFD5E47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6" creationId="{B3E1D0E6-B659-41FF-8D06-9BAC4C6DFB0F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7" creationId="{6F32FEB3-426D-43AB-ABA1-8E330270411E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8" creationId="{7FDCA751-E72A-4C39-9BAF-03C4FA4F139B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0" creationId="{7DAAD9A3-A341-48CC-A7F8-B16826355B3A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1" creationId="{B50356C8-751B-4D19-AA4F-D7BF22072AB8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2" creationId="{15776B02-EE45-4CB3-AC46-DAD858158E5F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3" creationId="{CCD31F9B-8F19-4FEB-9AF5-243190B69C74}"/>
          </ac:spMkLst>
        </pc:spChg>
        <pc:spChg chg="del mod">
          <ac:chgData name="KHJ" userId="bc7c22f3-2ef5-459c-b323-00f17a6d6a57" providerId="ADAL" clId="{A3A6650D-6739-485B-95B2-AB18DD6802A8}" dt="2021-07-30T04:57:34.865" v="12398" actId="478"/>
          <ac:spMkLst>
            <pc:docMk/>
            <pc:sldMk cId="3748752304" sldId="302"/>
            <ac:spMk id="154" creationId="{06D0779A-A9A2-4C52-A80A-467FE1C32E58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5" creationId="{AF6FB672-B8B5-4785-A5FA-5322FEEA25A5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7" creationId="{343B57DE-5EC9-422E-96DC-4A593444A283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8" creationId="{EF255E8E-C17E-4C7A-9AED-6826F0E5470D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9" creationId="{3A4AA133-1E0F-4342-AFD4-1FADC023F3C7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0" creationId="{43E69709-699A-407E-A30A-F75FC62D2513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1" creationId="{DE4CA7D0-BE09-4885-9086-C12FA497B045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2" creationId="{1C93905B-15D2-4308-9B0E-753E7943F612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4" creationId="{E4FA5FE8-C978-4273-A3EA-15DDE2DE0768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5" creationId="{D0FAFD93-3538-480E-A3AB-76E9562520F9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6" creationId="{D576A206-A1C4-44AD-9892-0E370E1264D9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7" creationId="{3B67796A-C21E-4490-A158-BDE455CD8884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8" creationId="{D206934A-F21C-40BB-9EB2-4E4EE12EDBF1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0" creationId="{F56A053A-27D1-47F3-A389-A44B0B8DEB31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1" creationId="{9109F01A-19A0-47F7-A6D3-31D7545D8710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2" creationId="{66EDA5E7-5C00-4082-A8F4-86D46ACCD22D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3" creationId="{44861502-FAD5-4820-9A19-CA2041CEB06D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4" creationId="{1EE396E0-15B1-437A-8781-9EA6893AACC9}"/>
          </ac:spMkLst>
        </pc:spChg>
        <pc:grpChg chg="add del mod">
          <ac:chgData name="KHJ" userId="bc7c22f3-2ef5-459c-b323-00f17a6d6a57" providerId="ADAL" clId="{A3A6650D-6739-485B-95B2-AB18DD6802A8}" dt="2021-07-29T07:55:50.470" v="452" actId="478"/>
          <ac:grpSpMkLst>
            <pc:docMk/>
            <pc:sldMk cId="3748752304" sldId="302"/>
            <ac:grpSpMk id="2" creationId="{D59DD460-9C03-43E1-AA6A-C3E048169767}"/>
          </ac:grpSpMkLst>
        </pc:grpChg>
        <pc:grpChg chg="add del mod">
          <ac:chgData name="KHJ" userId="bc7c22f3-2ef5-459c-b323-00f17a6d6a57" providerId="ADAL" clId="{A3A6650D-6739-485B-95B2-AB18DD6802A8}" dt="2021-07-30T04:59:21.918" v="12425" actId="478"/>
          <ac:grpSpMkLst>
            <pc:docMk/>
            <pc:sldMk cId="3748752304" sldId="302"/>
            <ac:grpSpMk id="5" creationId="{974536EE-ECAF-445C-83F1-7A7073D1DDAE}"/>
          </ac:grpSpMkLst>
        </pc:grpChg>
        <pc:grpChg chg="add mod">
          <ac:chgData name="KHJ" userId="bc7c22f3-2ef5-459c-b323-00f17a6d6a57" providerId="ADAL" clId="{A3A6650D-6739-485B-95B2-AB18DD6802A8}" dt="2021-07-29T08:00:14.505" v="503" actId="1038"/>
          <ac:grpSpMkLst>
            <pc:docMk/>
            <pc:sldMk cId="3748752304" sldId="302"/>
            <ac:grpSpMk id="38" creationId="{80A89053-A0A1-453C-B880-66A94E3CE006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39" creationId="{760D200E-B40A-42B1-936F-DD11ABF3444B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41" creationId="{A510EBFC-705E-427B-B0F5-4E8CC5EAD1A9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60" creationId="{E68C8DBE-5940-431C-B043-2B94C5E33468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71" creationId="{FAD84E45-52AB-4412-812E-4F896E9B3BC3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75" creationId="{7D50E8D0-B2B9-4418-8CA1-C5D5CC9EBDFA}"/>
          </ac:grpSpMkLst>
        </pc:grpChg>
        <pc:grpChg chg="add del mod">
          <ac:chgData name="KHJ" userId="bc7c22f3-2ef5-459c-b323-00f17a6d6a57" providerId="ADAL" clId="{A3A6650D-6739-485B-95B2-AB18DD6802A8}" dt="2021-07-30T04:57:13.744" v="12392" actId="165"/>
          <ac:grpSpMkLst>
            <pc:docMk/>
            <pc:sldMk cId="3748752304" sldId="302"/>
            <ac:grpSpMk id="96" creationId="{53AAE10B-D840-4B2C-86F3-7290FF24E9CE}"/>
          </ac:grpSpMkLst>
        </pc:grpChg>
        <pc:grpChg chg="add del mod">
          <ac:chgData name="KHJ" userId="bc7c22f3-2ef5-459c-b323-00f17a6d6a57" providerId="ADAL" clId="{A3A6650D-6739-485B-95B2-AB18DD6802A8}" dt="2021-07-29T07:55:25.186" v="447"/>
          <ac:grpSpMkLst>
            <pc:docMk/>
            <pc:sldMk cId="3748752304" sldId="302"/>
            <ac:grpSpMk id="123" creationId="{F6420FED-5F00-4E4A-93EF-ED3A6584C827}"/>
          </ac:grpSpMkLst>
        </pc:grpChg>
        <pc:grpChg chg="add del mod">
          <ac:chgData name="KHJ" userId="bc7c22f3-2ef5-459c-b323-00f17a6d6a57" providerId="ADAL" clId="{A3A6650D-6739-485B-95B2-AB18DD6802A8}" dt="2021-07-30T04:56:32.701" v="12379" actId="478"/>
          <ac:grpSpMkLst>
            <pc:docMk/>
            <pc:sldMk cId="3748752304" sldId="302"/>
            <ac:grpSpMk id="128" creationId="{8E5B9878-6D13-43A7-B73F-E41F2B57FC96}"/>
          </ac:grpSpMkLst>
        </pc:grpChg>
        <pc:grpChg chg="add del mod">
          <ac:chgData name="KHJ" userId="bc7c22f3-2ef5-459c-b323-00f17a6d6a57" providerId="ADAL" clId="{A3A6650D-6739-485B-95B2-AB18DD6802A8}" dt="2021-07-30T04:56:30.537" v="12378" actId="478"/>
          <ac:grpSpMkLst>
            <pc:docMk/>
            <pc:sldMk cId="3748752304" sldId="302"/>
            <ac:grpSpMk id="134" creationId="{A3715FA6-BDF2-4708-8993-76DA875C1CC3}"/>
          </ac:grpSpMkLst>
        </pc:grpChg>
        <pc:grpChg chg="add del mod">
          <ac:chgData name="KHJ" userId="bc7c22f3-2ef5-459c-b323-00f17a6d6a57" providerId="ADAL" clId="{A3A6650D-6739-485B-95B2-AB18DD6802A8}" dt="2021-07-30T04:59:22.746" v="12426" actId="478"/>
          <ac:grpSpMkLst>
            <pc:docMk/>
            <pc:sldMk cId="3748752304" sldId="302"/>
            <ac:grpSpMk id="142" creationId="{116A6F0F-38C5-418E-B2F7-B8823CEB9229}"/>
          </ac:grpSpMkLst>
        </pc:grpChg>
        <pc:grpChg chg="add del mod">
          <ac:chgData name="KHJ" userId="bc7c22f3-2ef5-459c-b323-00f17a6d6a57" providerId="ADAL" clId="{A3A6650D-6739-485B-95B2-AB18DD6802A8}" dt="2021-07-30T04:59:23.483" v="12427" actId="478"/>
          <ac:grpSpMkLst>
            <pc:docMk/>
            <pc:sldMk cId="3748752304" sldId="302"/>
            <ac:grpSpMk id="149" creationId="{A6111B5F-461F-4B27-BA88-9658D84E4216}"/>
          </ac:grpSpMkLst>
        </pc:grpChg>
        <pc:grpChg chg="add del mod">
          <ac:chgData name="KHJ" userId="bc7c22f3-2ef5-459c-b323-00f17a6d6a57" providerId="ADAL" clId="{A3A6650D-6739-485B-95B2-AB18DD6802A8}" dt="2021-07-30T05:00:56.810" v="12498" actId="478"/>
          <ac:grpSpMkLst>
            <pc:docMk/>
            <pc:sldMk cId="3748752304" sldId="302"/>
            <ac:grpSpMk id="156" creationId="{9C244EF6-1357-4DF8-8E8D-2898DC84E046}"/>
          </ac:grpSpMkLst>
        </pc:grpChg>
        <pc:grpChg chg="add del mod">
          <ac:chgData name="KHJ" userId="bc7c22f3-2ef5-459c-b323-00f17a6d6a57" providerId="ADAL" clId="{A3A6650D-6739-485B-95B2-AB18DD6802A8}" dt="2021-07-30T04:59:24.270" v="12428" actId="478"/>
          <ac:grpSpMkLst>
            <pc:docMk/>
            <pc:sldMk cId="3748752304" sldId="302"/>
            <ac:grpSpMk id="163" creationId="{1621AA47-C7CB-4E88-92C0-675A4FB76E9B}"/>
          </ac:grpSpMkLst>
        </pc:grpChg>
        <pc:grpChg chg="add del mod">
          <ac:chgData name="KHJ" userId="bc7c22f3-2ef5-459c-b323-00f17a6d6a57" providerId="ADAL" clId="{A3A6650D-6739-485B-95B2-AB18DD6802A8}" dt="2021-07-30T04:59:26.940" v="12429" actId="478"/>
          <ac:grpSpMkLst>
            <pc:docMk/>
            <pc:sldMk cId="3748752304" sldId="302"/>
            <ac:grpSpMk id="169" creationId="{E7395DD1-E5A3-451B-BC92-71154BC9B26B}"/>
          </ac:grpSpMkLst>
        </pc:grpChg>
        <pc:graphicFrameChg chg="add del">
          <ac:chgData name="KHJ" userId="bc7c22f3-2ef5-459c-b323-00f17a6d6a57" providerId="ADAL" clId="{A3A6650D-6739-485B-95B2-AB18DD6802A8}" dt="2021-07-30T04:54:14.111" v="12324"/>
          <ac:graphicFrameMkLst>
            <pc:docMk/>
            <pc:sldMk cId="3748752304" sldId="302"/>
            <ac:graphicFrameMk id="2" creationId="{B9EF6BB6-ADE1-4B80-A941-E83FBD6B78EB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6:08:27.605" v="15804" actId="403"/>
          <ac:graphicFrameMkLst>
            <pc:docMk/>
            <pc:sldMk cId="3748752304" sldId="302"/>
            <ac:graphicFrameMk id="126" creationId="{7C3DAE8F-E7FB-425E-BCFB-3038EE11642A}"/>
          </ac:graphicFrameMkLst>
        </pc:graphicFrame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0" creationId="{DD978207-C787-4E5D-9BD3-617DCB40FC71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6" creationId="{935F8622-D9BF-49B7-A8C9-0AEA06C0D1EF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9" creationId="{F17F23F1-AA2C-4FFB-A57C-99AD6748F735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5" creationId="{E06D505E-60E5-460C-BAF0-021B3AF27E18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7" creationId="{4D7B1CEE-55D9-4B46-85D4-2336E179565C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8" creationId="{B99FD586-2954-401B-882D-646A7F01A125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9" creationId="{448E46A0-EEBB-4282-8FD5-3B50CB306B3E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109" creationId="{C88AAAF7-5252-4767-BC99-2CAA833DD5EA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110" creationId="{F220E628-BAC3-4F9D-AF09-2C5251E2FE77}"/>
          </ac:picMkLst>
        </pc:picChg>
        <pc:picChg chg="mod">
          <ac:chgData name="KHJ" userId="bc7c22f3-2ef5-459c-b323-00f17a6d6a57" providerId="ADAL" clId="{A3A6650D-6739-485B-95B2-AB18DD6802A8}" dt="2021-07-29T08:00:00.113" v="480" actId="1076"/>
          <ac:picMkLst>
            <pc:docMk/>
            <pc:sldMk cId="3748752304" sldId="302"/>
            <ac:picMk id="119" creationId="{119F4CAE-D8A9-40D4-8725-4F91FCBB4119}"/>
          </ac:picMkLst>
        </pc:pic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1" creationId="{485E3472-8ACA-4122-8A4D-F6772D36EB67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3" creationId="{306BC2C4-0D88-4B52-8EA6-92F709C83026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4" creationId="{963C0A23-C47F-406B-A61C-B34EFC6317BA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5" creationId="{0C3BD61F-28AC-4BE2-8127-25A8A12F8822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6" creationId="{5D34A5C4-2968-4E9D-A5E8-55993BD1E909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7" creationId="{F3CD5BBD-C985-4C36-AA16-7437055684CA}"/>
          </ac:cxnSpMkLst>
        </pc:cxnChg>
        <pc:cxnChg chg="mod">
          <ac:chgData name="KHJ" userId="bc7c22f3-2ef5-459c-b323-00f17a6d6a57" providerId="ADAL" clId="{A3A6650D-6739-485B-95B2-AB18DD6802A8}" dt="2021-07-29T07:52:04.963" v="428"/>
          <ac:cxnSpMkLst>
            <pc:docMk/>
            <pc:sldMk cId="3748752304" sldId="302"/>
            <ac:cxnSpMk id="51" creationId="{274CC1ED-8A7B-458F-80F4-16C3C1522985}"/>
          </ac:cxnSpMkLst>
        </pc:cxnChg>
        <pc:cxnChg chg="mod">
          <ac:chgData name="KHJ" userId="bc7c22f3-2ef5-459c-b323-00f17a6d6a57" providerId="ADAL" clId="{A3A6650D-6739-485B-95B2-AB18DD6802A8}" dt="2021-07-29T07:52:04.963" v="428"/>
          <ac:cxnSpMkLst>
            <pc:docMk/>
            <pc:sldMk cId="3748752304" sldId="302"/>
            <ac:cxnSpMk id="72" creationId="{3521E477-938A-42F4-AD89-94C12945BA39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92" creationId="{1D15ECFB-132F-4958-B813-4155514529EF}"/>
          </ac:cxnSpMkLst>
        </pc:cxnChg>
      </pc:sldChg>
      <pc:sldChg chg="addSp delSp modSp add del mod">
        <pc:chgData name="KHJ" userId="bc7c22f3-2ef5-459c-b323-00f17a6d6a57" providerId="ADAL" clId="{A3A6650D-6739-485B-95B2-AB18DD6802A8}" dt="2021-07-29T08:34:28.064" v="2281" actId="2696"/>
        <pc:sldMkLst>
          <pc:docMk/>
          <pc:sldMk cId="2999945581" sldId="303"/>
        </pc:sldMkLst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1" creationId="{B6F1298B-C078-478F-8E77-3469BCB7735A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2" creationId="{F37848FF-9FDE-491C-B1CC-D0BF5A4B9A65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7" creationId="{99960932-FEEB-48E7-8E40-56E2D0A4E889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8" creationId="{91766DF0-044E-43F2-936F-7691C05DF799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9" creationId="{9BB2937D-3E3A-4F2A-93CD-1219FA923BB2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0" creationId="{E3EB73EF-3987-4431-8823-E75E0EFAC9A0}"/>
          </ac:spMkLst>
        </pc:spChg>
        <pc:spChg chg="mod">
          <ac:chgData name="KHJ" userId="bc7c22f3-2ef5-459c-b323-00f17a6d6a57" providerId="ADAL" clId="{A3A6650D-6739-485B-95B2-AB18DD6802A8}" dt="2021-07-29T07:59:08.851" v="476"/>
          <ac:spMkLst>
            <pc:docMk/>
            <pc:sldMk cId="2999945581" sldId="303"/>
            <ac:spMk id="33" creationId="{0506320C-CD6E-481E-A6FC-6C3CCF5EECD9}"/>
          </ac:spMkLst>
        </pc:spChg>
        <pc:spChg chg="mod">
          <ac:chgData name="KHJ" userId="bc7c22f3-2ef5-459c-b323-00f17a6d6a57" providerId="ADAL" clId="{A3A6650D-6739-485B-95B2-AB18DD6802A8}" dt="2021-07-29T08:28:26.011" v="1976" actId="20577"/>
          <ac:spMkLst>
            <pc:docMk/>
            <pc:sldMk cId="2999945581" sldId="303"/>
            <ac:spMk id="34" creationId="{EAFEFC4C-2FDA-4FD5-A58D-95192354F2A8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6" creationId="{719AC2DF-269B-4301-A378-BC1C0C73BC15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7" creationId="{8DAF013E-2D6A-4E34-8097-9959AB486721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9" creationId="{4774A599-D342-4C90-ACAF-A4F676BC5E6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5" creationId="{9BA2062D-BAED-4164-B6CD-3FD71187DF4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6" creationId="{13299B56-13B7-463A-BFE0-F93444E0D55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7" creationId="{268D8C7A-7E7C-4237-8E32-04AFC12904F3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8" creationId="{B886BEAB-0DC4-4FEB-B259-797ACD50D38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0" creationId="{9A189E9B-705C-4E0D-9F0E-13DD2D92174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1" creationId="{91C982BF-F0EC-479E-ADAA-3F5AE275A6D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3" creationId="{5E03140E-62C2-4510-97EB-CA9E058B7B0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5" creationId="{D48F0429-4EF4-4232-BA98-B800CBF5029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6" creationId="{FA25CA4E-CC5C-4EE6-ABE4-AE9DF49EE520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7" creationId="{E7E72753-0636-4300-AE69-23FA7BEA8EF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9" creationId="{32B7B105-A2E9-4B34-9854-F2547C331388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2" creationId="{9A54AC9F-7A7E-447D-B435-8DE6A6C240F4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3" creationId="{42B03068-25A0-4FCC-8E3F-C024B63FEA27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4" creationId="{83603D57-29C6-49C4-8014-004B1A41F62A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5" creationId="{CF591B5E-B70B-4BFC-AB53-9F7117484436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6" creationId="{ED66FCD5-8E99-4985-8AAD-2427049419B2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7" creationId="{6DEDC2F6-D7D8-4E68-BE45-DE51BAE77E88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8" creationId="{B44A0D6D-895B-407F-ACE9-9DF5C4B626E7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9" creationId="{B0441BFC-A2AE-4781-A4EA-79A005E9B92C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0" creationId="{CE977368-AFE1-4E1C-8DF3-7698CDFEE43F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1" creationId="{8587B339-81B9-424F-BC7F-055362A3615A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2" creationId="{3B47A1A4-8006-49A2-8E3A-7E97C429D9E9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3" creationId="{4D6F236A-354C-461B-9948-D0AA85F9939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6" creationId="{3DBB2DC7-94F3-44A7-87C0-4351197E1C0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7" creationId="{B9328877-07C1-4F19-A8C4-60BAEF4B18E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8" creationId="{A2C9D0BD-DAA0-4318-8C7D-BDF827CCA05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9" creationId="{0E4E7B34-EF8B-490F-8429-2B8A09364D3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0" creationId="{9A5CCB30-B3E4-4593-9747-0C37B0790D7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1" creationId="{2438414B-9EDB-498F-A84C-F1587E6B4BA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2" creationId="{1220B244-1345-47E9-ACBB-5FF2BBACD57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3" creationId="{1BD071F2-48DF-45F8-96B3-747D10436CAF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4" creationId="{8378FF2B-B7F3-49F0-94B1-808CB150DB5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5" creationId="{2324FF8F-C667-44ED-B990-348AEA838CE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8" creationId="{11E3BA68-6C76-4801-B647-2900A985AB7A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9" creationId="{44729AD5-3D1A-4F3F-9F7C-34D6FFF65B3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1" creationId="{E18A6BB8-12CE-444C-B4BB-455B187782D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2" creationId="{8D00FF8D-E7F5-4EA1-87EC-950C8017CF2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3" creationId="{FA70C298-13CD-41CE-B442-AFB1E3D4B5A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4" creationId="{214EFDE3-D77B-412D-A41F-5D9CB3EB170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5" creationId="{69B6639E-C538-4687-B8C8-118A74804C1A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6" creationId="{35A664AE-14CA-42AB-A410-A074ADABBB0D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7" creationId="{C703400A-878C-4267-8300-B02C481D075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8" creationId="{284ADAD5-B302-4735-83FD-848F14E6C9A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9" creationId="{93AEBA77-050A-408B-BA6D-5BDC6AC3D64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0" creationId="{9FAE3CF0-ACAE-4C50-80A9-45B5AE0EE543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1" creationId="{64366071-C0C5-4E5F-9953-1686A59742D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2" creationId="{80533996-F759-49F8-9CEA-9905A6284CE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3" creationId="{08D4B907-0DD9-4821-BFC0-9E8291E507A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4" creationId="{6DFCA003-8A73-4ED7-B897-D114441CE39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5" creationId="{A9D1218E-B77B-4BE4-ABC7-6602F6CBB07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6" creationId="{CB5C921B-6312-4484-A5BB-8EE315635B3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7" creationId="{0D013131-9E3D-4BBC-9388-18057614404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8" creationId="{44D776B0-0113-44E5-98B2-B3DFF498B40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9" creationId="{FFC431FE-5AD4-489D-B9D1-0C82C5BD9A5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0" creationId="{4EC2FE83-AE34-4C42-AB08-A544335B20D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1" creationId="{A67F676B-72BA-4CCD-B705-DE5CF2A9C16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2" creationId="{B0FAC04D-C66C-46D3-8D10-B28A7F5443B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3" creationId="{0B6CE39B-141F-4768-91CD-70D941650F2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4" creationId="{C482B288-D721-415A-9B9B-A0BC6BAC1CF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5" creationId="{0E1F1F00-3730-4CE0-8875-1AC633E685C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6" creationId="{D107B7E9-C335-4C30-8B5D-1C860F998626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7" creationId="{D4F57B8A-BE8D-480B-AD0B-931D5E69B05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8" creationId="{C2D4BE60-330A-432C-B783-A3BD96BE483F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1" creationId="{AD9D4AFF-7E59-42F5-B21A-1A4DDF9B2A7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2" creationId="{0ED80E97-DE4F-400A-869F-4A72082F83F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3" creationId="{C216AA09-58C9-4EC5-BB6B-1430C53A0E6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4" creationId="{B814B13E-50D5-41EB-B30B-73DA8CFF873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5" creationId="{B2FA96C0-B34A-4416-81DC-AC2267DFC38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6" creationId="{7B511E04-B56B-44D2-BEC9-85A68F69A56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7" creationId="{41C3F842-F0D1-4B4E-8069-8F737CD6E14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8" creationId="{4B2A6B74-EE60-47C3-B481-BDE6611D983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30" creationId="{FBF80C05-950C-4AB8-86B6-A01C1A6A281E}"/>
          </ac:spMkLst>
        </pc:spChg>
        <pc:spChg chg="del mod">
          <ac:chgData name="KHJ" userId="bc7c22f3-2ef5-459c-b323-00f17a6d6a57" providerId="ADAL" clId="{A3A6650D-6739-485B-95B2-AB18DD6802A8}" dt="2021-07-29T08:06:06.560" v="522" actId="478"/>
          <ac:spMkLst>
            <pc:docMk/>
            <pc:sldMk cId="2999945581" sldId="303"/>
            <ac:spMk id="135" creationId="{F5DD1AEB-635B-4E04-AA32-6035B4E2F2BD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6" creationId="{4781F729-950C-430F-AA84-ACB308B02899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7" creationId="{1AF01442-B1B2-4CD1-A9F4-76F7371CB464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8" creationId="{0E64D800-C869-4775-A25F-5C8D21AA48D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0" creationId="{9226ACD7-025F-4086-A4F8-567CCA1A19E4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1" creationId="{33FA3CA6-20E8-499E-8247-4709EF96DDB7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3" creationId="{749A4A51-AD28-4F04-BF4C-569BE32547F5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5" creationId="{4558B47D-E1D4-46EB-8D12-126432FFB52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6" creationId="{772A3DD4-D0E9-4370-AE73-ABCA38D3CB8E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7" creationId="{90A39442-415E-433E-9BD3-8E407E5F684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9" creationId="{6381AB68-FD32-4000-980E-9F61C41671D1}"/>
          </ac:spMkLst>
        </pc:spChg>
        <pc:spChg chg="del mod">
          <ac:chgData name="KHJ" userId="bc7c22f3-2ef5-459c-b323-00f17a6d6a57" providerId="ADAL" clId="{A3A6650D-6739-485B-95B2-AB18DD6802A8}" dt="2021-07-29T08:06:07.595" v="525" actId="478"/>
          <ac:spMkLst>
            <pc:docMk/>
            <pc:sldMk cId="2999945581" sldId="303"/>
            <ac:spMk id="154" creationId="{32AB6F4A-C625-4334-80EA-6CA83E6D50A9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5" creationId="{266A949F-E1D8-4C11-8055-6A7016814FB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6" creationId="{F03C49CF-D469-465A-B6E1-A3048CAFB10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7" creationId="{FC712554-3E87-4D75-B16D-F93CA871A60A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8" creationId="{028E4899-691F-4E02-ADE5-0CBA01F48687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9" creationId="{4DBA6451-3C22-443F-91CC-2E7C0E6CBC63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0" creationId="{D002FCA0-82BC-41E6-9E07-08A4DE572FEB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1" creationId="{6AAEAF62-52D9-4E83-A29C-2D61AA5585C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2" creationId="{CFDBE5C2-D8A5-4D3D-86F6-AEF406F92F78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3" creationId="{E0459375-7634-40C8-8C83-62C541790FA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6" creationId="{6BC174B2-7B3A-472E-AC7D-8D96F7C46A2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7" creationId="{50574970-F595-4990-9817-7CB0DBDDA3C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9" creationId="{948E3A68-EF15-40CE-9819-59AF20D74136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0" creationId="{B535D6E7-4E2D-46BC-8B1C-70806234FF1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1" creationId="{1F6EA6A7-4845-4903-869E-45D25E90EE68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2" creationId="{3072A81E-7380-4BAF-8704-6898E8E88BB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3" creationId="{D4916494-8567-414E-9916-FB1275301F0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4" creationId="{94778E57-75D5-41AC-BACA-C5D84DEE0B9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5" creationId="{15A78306-95C5-4BEC-9D86-D85092518B6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6" creationId="{C32B8E4E-F788-4F2D-A75B-6926D869FBD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7" creationId="{29F45224-D4EB-4926-80DD-5F0254406F1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8" creationId="{8B0971CA-2B9F-4459-8809-72D7C6822B5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9" creationId="{649527D5-20CD-4AF8-A044-889186FE469B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0" creationId="{EE9956CE-4A33-42E5-93E6-270B29EC476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1" creationId="{55C48653-8EB5-4418-AA03-ED8CBCC6B26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2" creationId="{06BE6DE1-B55C-4CCA-AA23-F66E9653B40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3" creationId="{0D9303C7-C44E-487C-A802-AB866C3AA0A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4" creationId="{8A983241-E648-4A8F-8C2D-F438DBB16886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5" creationId="{0DC03427-F3AF-4CA2-B94D-F2F25C438BCB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6" creationId="{A4B25EBA-77B3-44C9-9332-ACB8F0C34CB3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7" creationId="{BE480215-5A98-4E0F-90F1-F09312B46B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8" creationId="{B50E4B0D-8CC6-4B5A-BFD3-EFF085BF0FC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9" creationId="{36C7E732-66A3-4CB2-83B1-62F4D9CBE8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0" creationId="{B8E1821B-9AEE-4BE7-9967-54460F35C4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1" creationId="{07753377-ED45-4E59-8DAC-B3FF3A0D06F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2" creationId="{5C0272CD-E79B-4DB1-BA73-4571333D7AD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3" creationId="{483C204C-53B0-43E4-BD76-A172DF76B58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4" creationId="{82793CD9-D269-4E60-A3D9-43BB23BD464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5" creationId="{7BBCCB64-3617-4D77-90E1-D445BE1C635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6" creationId="{2AF0D9D8-1BA2-41B3-A3E9-7F027D4C1DD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9" creationId="{29F6AB01-6AED-4F7C-8E76-0214AEABA65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0" creationId="{C5811ED4-662B-4458-8112-3F3EA151B82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1" creationId="{A9D5F2C2-F9CB-4EFF-8C30-03F736BD9798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2" creationId="{C5B5AE9F-1905-46B3-8F96-47C7FBAD6FA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3" creationId="{14DAD371-6769-4EA3-A074-43AC4D9AEC50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4" creationId="{30FC17BC-35D3-40C2-AC9E-D2487A0C6AA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5" creationId="{D040314D-CF0C-4813-84EF-15812AAF44C3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6" creationId="{D026242D-476B-45D7-B767-1FC9AFF4EEA6}"/>
          </ac:spMkLst>
        </pc:spChg>
        <pc:spChg chg="del mod topLvl">
          <ac:chgData name="KHJ" userId="bc7c22f3-2ef5-459c-b323-00f17a6d6a57" providerId="ADAL" clId="{A3A6650D-6739-485B-95B2-AB18DD6802A8}" dt="2021-07-29T08:06:35.304" v="531" actId="478"/>
          <ac:spMkLst>
            <pc:docMk/>
            <pc:sldMk cId="2999945581" sldId="303"/>
            <ac:spMk id="208" creationId="{3345B815-FCD6-43BA-83B2-A822272FB4D6}"/>
          </ac:spMkLst>
        </pc:spChg>
        <pc:spChg chg="add del mod">
          <ac:chgData name="KHJ" userId="bc7c22f3-2ef5-459c-b323-00f17a6d6a57" providerId="ADAL" clId="{A3A6650D-6739-485B-95B2-AB18DD6802A8}" dt="2021-07-29T08:06:55.144" v="535" actId="478"/>
          <ac:spMkLst>
            <pc:docMk/>
            <pc:sldMk cId="2999945581" sldId="303"/>
            <ac:spMk id="210" creationId="{C7D242CD-902F-4A3F-BF56-89982D3BB4F8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1" creationId="{A710E6C4-198B-4BED-8F85-B744E591F43E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6" creationId="{C5AD2FD8-4A77-4FDA-9A73-C63B4FC46466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7" creationId="{F5F9492E-E346-4E23-824B-8FA4B2BE7A52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8" creationId="{8B45E9D9-F4D3-47FD-8D0E-95287E3D96AE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9" creationId="{59DC544F-9A64-459C-8A08-92D737EE178B}"/>
          </ac:spMkLst>
        </pc:spChg>
        <pc:spChg chg="add mod">
          <ac:chgData name="KHJ" userId="bc7c22f3-2ef5-459c-b323-00f17a6d6a57" providerId="ADAL" clId="{A3A6650D-6739-485B-95B2-AB18DD6802A8}" dt="2021-07-29T08:14:50.593" v="1059" actId="207"/>
          <ac:spMkLst>
            <pc:docMk/>
            <pc:sldMk cId="2999945581" sldId="303"/>
            <ac:spMk id="221" creationId="{246F969F-E7C3-42FF-A8DA-140938DE64DA}"/>
          </ac:spMkLst>
        </pc:spChg>
        <pc:spChg chg="add mod">
          <ac:chgData name="KHJ" userId="bc7c22f3-2ef5-459c-b323-00f17a6d6a57" providerId="ADAL" clId="{A3A6650D-6739-485B-95B2-AB18DD6802A8}" dt="2021-07-29T08:14:47.786" v="1058" actId="207"/>
          <ac:spMkLst>
            <pc:docMk/>
            <pc:sldMk cId="2999945581" sldId="303"/>
            <ac:spMk id="222" creationId="{D3A71618-0F62-427B-9BAB-EA85974495BF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24" creationId="{43599855-9F15-4BCF-80DE-5A90C9C44AEB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26" creationId="{BEE25836-0EE2-4140-BE23-F1F8AFD82E57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27" creationId="{63240FBF-4F71-44EF-AAF9-AD16769D502A}"/>
          </ac:spMkLst>
        </pc:spChg>
        <pc:spChg chg="del mod topLvl">
          <ac:chgData name="KHJ" userId="bc7c22f3-2ef5-459c-b323-00f17a6d6a57" providerId="ADAL" clId="{A3A6650D-6739-485B-95B2-AB18DD6802A8}" dt="2021-07-29T08:15:16.122" v="1062" actId="478"/>
          <ac:spMkLst>
            <pc:docMk/>
            <pc:sldMk cId="2999945581" sldId="303"/>
            <ac:spMk id="229" creationId="{E54FA6FE-3D02-48F4-90D6-2BBE3AC056C4}"/>
          </ac:spMkLst>
        </pc:spChg>
        <pc:spChg chg="del mod topLvl">
          <ac:chgData name="KHJ" userId="bc7c22f3-2ef5-459c-b323-00f17a6d6a57" providerId="ADAL" clId="{A3A6650D-6739-485B-95B2-AB18DD6802A8}" dt="2021-07-29T08:14:30.935" v="1054" actId="478"/>
          <ac:spMkLst>
            <pc:docMk/>
            <pc:sldMk cId="2999945581" sldId="303"/>
            <ac:spMk id="230" creationId="{8FEE709B-4BFF-4498-BA83-9F51EE8686C3}"/>
          </ac:spMkLst>
        </pc:spChg>
        <pc:spChg chg="del mod topLvl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1" creationId="{5856766F-5795-4460-9E36-1AFC5144C307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2" creationId="{7105C136-6F65-4B63-A543-7F8501739A64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3" creationId="{4C676BCD-2B14-476E-AE55-B67F9E3F5F50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4" creationId="{F39016EB-C5B7-403E-ADBB-0314CA41F79C}"/>
          </ac:spMkLst>
        </pc:spChg>
        <pc:spChg chg="mod">
          <ac:chgData name="KHJ" userId="bc7c22f3-2ef5-459c-b323-00f17a6d6a57" providerId="ADAL" clId="{A3A6650D-6739-485B-95B2-AB18DD6802A8}" dt="2021-07-29T08:14:04.272" v="1045"/>
          <ac:spMkLst>
            <pc:docMk/>
            <pc:sldMk cId="2999945581" sldId="303"/>
            <ac:spMk id="236" creationId="{DD356229-20E9-407C-94A7-57F3AA2FB213}"/>
          </ac:spMkLst>
        </pc:spChg>
        <pc:spChg chg="mod">
          <ac:chgData name="KHJ" userId="bc7c22f3-2ef5-459c-b323-00f17a6d6a57" providerId="ADAL" clId="{A3A6650D-6739-485B-95B2-AB18DD6802A8}" dt="2021-07-29T08:14:04.272" v="1045"/>
          <ac:spMkLst>
            <pc:docMk/>
            <pc:sldMk cId="2999945581" sldId="303"/>
            <ac:spMk id="237" creationId="{1FA85EE4-9F56-41DA-A4BF-EAB06C403DFF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8" creationId="{0C4B01FC-089B-4782-9970-FF2E287CCAD1}"/>
          </ac:spMkLst>
        </pc:spChg>
        <pc:spChg chg="add del mod">
          <ac:chgData name="KHJ" userId="bc7c22f3-2ef5-459c-b323-00f17a6d6a57" providerId="ADAL" clId="{A3A6650D-6739-485B-95B2-AB18DD6802A8}" dt="2021-07-29T08:16:49.290" v="1105"/>
          <ac:spMkLst>
            <pc:docMk/>
            <pc:sldMk cId="2999945581" sldId="303"/>
            <ac:spMk id="245" creationId="{F397551F-8048-434A-B170-22F208E11AB8}"/>
          </ac:spMkLst>
        </pc:spChg>
        <pc:spChg chg="add mod">
          <ac:chgData name="KHJ" userId="bc7c22f3-2ef5-459c-b323-00f17a6d6a57" providerId="ADAL" clId="{A3A6650D-6739-485B-95B2-AB18DD6802A8}" dt="2021-07-29T08:17:00.357" v="1112" actId="122"/>
          <ac:spMkLst>
            <pc:docMk/>
            <pc:sldMk cId="2999945581" sldId="303"/>
            <ac:spMk id="246" creationId="{FFA0DF44-C5E1-4246-929C-EBD0FEC58D20}"/>
          </ac:spMkLst>
        </pc:spChg>
        <pc:spChg chg="add mod">
          <ac:chgData name="KHJ" userId="bc7c22f3-2ef5-459c-b323-00f17a6d6a57" providerId="ADAL" clId="{A3A6650D-6739-485B-95B2-AB18DD6802A8}" dt="2021-07-29T08:17:06.769" v="1115" actId="20577"/>
          <ac:spMkLst>
            <pc:docMk/>
            <pc:sldMk cId="2999945581" sldId="303"/>
            <ac:spMk id="247" creationId="{AD523D0D-E1B8-4610-ACE7-D0361B555255}"/>
          </ac:spMkLst>
        </pc:spChg>
        <pc:spChg chg="add mod">
          <ac:chgData name="KHJ" userId="bc7c22f3-2ef5-459c-b323-00f17a6d6a57" providerId="ADAL" clId="{A3A6650D-6739-485B-95B2-AB18DD6802A8}" dt="2021-07-29T08:17:17.779" v="1118" actId="20577"/>
          <ac:spMkLst>
            <pc:docMk/>
            <pc:sldMk cId="2999945581" sldId="303"/>
            <ac:spMk id="248" creationId="{A61EFC34-2C63-4D8E-822A-D3066C548DA1}"/>
          </ac:spMkLst>
        </pc:spChg>
        <pc:spChg chg="add mod">
          <ac:chgData name="KHJ" userId="bc7c22f3-2ef5-459c-b323-00f17a6d6a57" providerId="ADAL" clId="{A3A6650D-6739-485B-95B2-AB18DD6802A8}" dt="2021-07-29T08:23:48.442" v="1755"/>
          <ac:spMkLst>
            <pc:docMk/>
            <pc:sldMk cId="2999945581" sldId="303"/>
            <ac:spMk id="249" creationId="{EE861CD6-6180-4426-8B44-8E09E1C59B7D}"/>
          </ac:spMkLst>
        </pc:spChg>
        <pc:spChg chg="add mod">
          <ac:chgData name="KHJ" userId="bc7c22f3-2ef5-459c-b323-00f17a6d6a57" providerId="ADAL" clId="{A3A6650D-6739-485B-95B2-AB18DD6802A8}" dt="2021-07-29T08:27:37.167" v="1970" actId="1076"/>
          <ac:spMkLst>
            <pc:docMk/>
            <pc:sldMk cId="2999945581" sldId="303"/>
            <ac:spMk id="251" creationId="{2B8E18A4-8BF6-4B4B-9123-EAB31ED1A66F}"/>
          </ac:spMkLst>
        </pc:spChg>
        <pc:spChg chg="add mod">
          <ac:chgData name="KHJ" userId="bc7c22f3-2ef5-459c-b323-00f17a6d6a57" providerId="ADAL" clId="{A3A6650D-6739-485B-95B2-AB18DD6802A8}" dt="2021-07-29T08:23:44.041" v="1753" actId="1076"/>
          <ac:spMkLst>
            <pc:docMk/>
            <pc:sldMk cId="2999945581" sldId="303"/>
            <ac:spMk id="252" creationId="{28930978-49DB-44F9-A100-696F0081FFE2}"/>
          </ac:spMkLst>
        </pc:spChg>
        <pc:spChg chg="add mod">
          <ac:chgData name="KHJ" userId="bc7c22f3-2ef5-459c-b323-00f17a6d6a57" providerId="ADAL" clId="{A3A6650D-6739-485B-95B2-AB18DD6802A8}" dt="2021-07-29T08:23:44.041" v="1753" actId="1076"/>
          <ac:spMkLst>
            <pc:docMk/>
            <pc:sldMk cId="2999945581" sldId="303"/>
            <ac:spMk id="253" creationId="{C785CF7D-6C30-4A2A-8943-692817ABF4F9}"/>
          </ac:spMkLst>
        </pc:spChg>
        <pc:spChg chg="add mod">
          <ac:chgData name="KHJ" userId="bc7c22f3-2ef5-459c-b323-00f17a6d6a57" providerId="ADAL" clId="{A3A6650D-6739-485B-95B2-AB18DD6802A8}" dt="2021-07-29T08:23:58.195" v="1759" actId="1076"/>
          <ac:spMkLst>
            <pc:docMk/>
            <pc:sldMk cId="2999945581" sldId="303"/>
            <ac:spMk id="254" creationId="{499E732B-4946-4589-B0D5-BBC57EC0D314}"/>
          </ac:spMkLst>
        </pc:spChg>
        <pc:spChg chg="add mod">
          <ac:chgData name="KHJ" userId="bc7c22f3-2ef5-459c-b323-00f17a6d6a57" providerId="ADAL" clId="{A3A6650D-6739-485B-95B2-AB18DD6802A8}" dt="2021-07-29T08:27:27.750" v="1968" actId="404"/>
          <ac:spMkLst>
            <pc:docMk/>
            <pc:sldMk cId="2999945581" sldId="303"/>
            <ac:spMk id="255" creationId="{2654A6D0-7CCC-44AE-B69E-E25C3ADFA9A8}"/>
          </ac:spMkLst>
        </pc:spChg>
        <pc:grpChg chg="add del mod">
          <ac:chgData name="KHJ" userId="bc7c22f3-2ef5-459c-b323-00f17a6d6a57" providerId="ADAL" clId="{A3A6650D-6739-485B-95B2-AB18DD6802A8}" dt="2021-07-29T08:01:58.746" v="514" actId="478"/>
          <ac:grpSpMkLst>
            <pc:docMk/>
            <pc:sldMk cId="2999945581" sldId="303"/>
            <ac:grpSpMk id="41" creationId="{0BF30376-CEC8-40F8-9988-E19FED944CDE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42" creationId="{3CE6FA87-BFA9-4CAA-9F7C-A7BDC1B29F51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44" creationId="{802E9D0D-E69D-4EE3-B7A4-DC0635D7AFB4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75" creationId="{EFA54BE4-1940-4334-95C1-9938B5948C56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86" creationId="{6E13370A-910D-4C96-8EB3-51BAAA151DD3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90" creationId="{AC8EE1EC-0A23-4474-BB86-54C3D2894D69}"/>
          </ac:grpSpMkLst>
        </pc:grpChg>
        <pc:grpChg chg="add del 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31" creationId="{B431C0B1-0E61-49FF-BA17-BC8E41E2A5D5}"/>
          </ac:grpSpMkLst>
        </pc:grpChg>
        <pc:grpChg chg="del mod topLvl">
          <ac:chgData name="KHJ" userId="bc7c22f3-2ef5-459c-b323-00f17a6d6a57" providerId="ADAL" clId="{A3A6650D-6739-485B-95B2-AB18DD6802A8}" dt="2021-07-29T08:06:35.304" v="531" actId="478"/>
          <ac:grpSpMkLst>
            <pc:docMk/>
            <pc:sldMk cId="2999945581" sldId="303"/>
            <ac:grpSpMk id="132" creationId="{5D01AD65-8669-4A0C-847B-9F2119455842}"/>
          </ac:grpSpMkLst>
        </pc:grpChg>
        <pc:grpChg chg="del mod topLvl">
          <ac:chgData name="KHJ" userId="bc7c22f3-2ef5-459c-b323-00f17a6d6a57" providerId="ADAL" clId="{A3A6650D-6739-485B-95B2-AB18DD6802A8}" dt="2021-07-29T08:06:33.285" v="530" actId="478"/>
          <ac:grpSpMkLst>
            <pc:docMk/>
            <pc:sldMk cId="2999945581" sldId="303"/>
            <ac:grpSpMk id="134" creationId="{DA88D40D-C8F1-46CB-BB67-654475AEEAF7}"/>
          </ac:grpSpMkLst>
        </pc:grpChg>
        <pc:grpChg chg="del mod topLvl">
          <ac:chgData name="KHJ" userId="bc7c22f3-2ef5-459c-b323-00f17a6d6a57" providerId="ADAL" clId="{A3A6650D-6739-485B-95B2-AB18DD6802A8}" dt="2021-07-29T08:06:33.285" v="530" actId="478"/>
          <ac:grpSpMkLst>
            <pc:docMk/>
            <pc:sldMk cId="2999945581" sldId="303"/>
            <ac:grpSpMk id="153" creationId="{90D8D38C-B54F-4F49-B5A9-494600CB75CD}"/>
          </ac:grpSpMkLst>
        </pc:grpChg>
        <pc:grpChg chg="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64" creationId="{A745B708-8012-44F1-B20A-1357273F4043}"/>
          </ac:grpSpMkLst>
        </pc:grpChg>
        <pc:grpChg chg="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68" creationId="{69011382-B052-427D-B6AE-4DB34E1DFF39}"/>
          </ac:grpSpMkLst>
        </pc:grpChg>
        <pc:grpChg chg="add del mod">
          <ac:chgData name="KHJ" userId="bc7c22f3-2ef5-459c-b323-00f17a6d6a57" providerId="ADAL" clId="{A3A6650D-6739-485B-95B2-AB18DD6802A8}" dt="2021-07-29T08:14:23.428" v="1051" actId="165"/>
          <ac:grpSpMkLst>
            <pc:docMk/>
            <pc:sldMk cId="2999945581" sldId="303"/>
            <ac:grpSpMk id="228" creationId="{16A99B66-C7B4-4189-9AB3-77FEA8FBE7E3}"/>
          </ac:grpSpMkLst>
        </pc:grpChg>
        <pc:grpChg chg="add del mod">
          <ac:chgData name="KHJ" userId="bc7c22f3-2ef5-459c-b323-00f17a6d6a57" providerId="ADAL" clId="{A3A6650D-6739-485B-95B2-AB18DD6802A8}" dt="2021-07-29T08:14:34.576" v="1055" actId="478"/>
          <ac:grpSpMkLst>
            <pc:docMk/>
            <pc:sldMk cId="2999945581" sldId="303"/>
            <ac:grpSpMk id="235" creationId="{FD68E1FA-25D2-4547-9292-9B0D7517D83B}"/>
          </ac:grpSpMkLst>
        </pc:grpChg>
        <pc:graphicFrameChg chg="add del mod">
          <ac:chgData name="KHJ" userId="bc7c22f3-2ef5-459c-b323-00f17a6d6a57" providerId="ADAL" clId="{A3A6650D-6739-485B-95B2-AB18DD6802A8}" dt="2021-07-29T08:01:21.706" v="509"/>
          <ac:graphicFrameMkLst>
            <pc:docMk/>
            <pc:sldMk cId="2999945581" sldId="303"/>
            <ac:graphicFrameMk id="38" creationId="{F8FA72D4-6B06-42A4-B5CC-50E4E0C1DE35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8:27:08.974" v="1961" actId="20577"/>
          <ac:graphicFrameMkLst>
            <pc:docMk/>
            <pc:sldMk cId="2999945581" sldId="303"/>
            <ac:graphicFrameMk id="209" creationId="{EB30DBE8-5CE2-4551-8C92-4802AD06BE6B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8:14:43.827" v="1057"/>
          <ac:graphicFrameMkLst>
            <pc:docMk/>
            <pc:sldMk cId="2999945581" sldId="303"/>
            <ac:graphicFrameMk id="223" creationId="{80E8546A-1444-454E-8286-5AF184B3333D}"/>
          </ac:graphicFrameMkLst>
        </pc:graphicFrameChg>
        <pc:picChg chg="add del mod">
          <ac:chgData name="KHJ" userId="bc7c22f3-2ef5-459c-b323-00f17a6d6a57" providerId="ADAL" clId="{A3A6650D-6739-485B-95B2-AB18DD6802A8}" dt="2021-07-29T08:00:55.073" v="505" actId="478"/>
          <ac:picMkLst>
            <pc:docMk/>
            <pc:sldMk cId="2999945581" sldId="303"/>
            <ac:picMk id="19" creationId="{D88C7CB8-1390-4C6F-9C7A-7E35EE2FBAB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0" creationId="{E29A58F1-49E0-4D34-B817-3B692BF5123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3" creationId="{5F9C12A5-5EBD-493C-95E0-2F3B8688161D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4" creationId="{87D01528-465D-4B5B-9387-E71C9F8B37B1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5" creationId="{F7D61069-53F9-4454-BA55-16229E4D677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6" creationId="{8D93C4C3-A6D7-409B-BE98-94FB290870C2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35" creationId="{765689F8-9975-4E36-B57D-E64CF02DA6E4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40" creationId="{03175BE6-758B-492A-8702-9E88125723B4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43" creationId="{1953F162-DE4F-4B78-8858-68338DB9FEA5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49" creationId="{453C4DBD-EC25-4D04-BCF5-3AB558DB9FA1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52" creationId="{AE7939CB-266B-4F55-B42F-C42A32D48EC6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58" creationId="{16878120-DE16-4A60-9FC5-E1F0BA212C3F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60" creationId="{4B03BD13-8D50-416A-871C-B11034841EC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61" creationId="{07654FB8-1248-4025-9B79-F98CBE99DB8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74" creationId="{4C548640-FC99-432C-AFFB-0E638B9C37B9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19" creationId="{C36AF306-EDBA-4E9A-A07A-7AB604425D16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20" creationId="{6E0710D6-A187-4A26-A7FC-0016F9CBB03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29" creationId="{E58A7D9F-2AD9-448D-8361-964742831F2D}"/>
          </ac:picMkLst>
        </pc:picChg>
        <pc:picChg chg="del mod">
          <ac:chgData name="KHJ" userId="bc7c22f3-2ef5-459c-b323-00f17a6d6a57" providerId="ADAL" clId="{A3A6650D-6739-485B-95B2-AB18DD6802A8}" dt="2021-07-29T08:06:27.108" v="528" actId="478"/>
          <ac:picMkLst>
            <pc:docMk/>
            <pc:sldMk cId="2999945581" sldId="303"/>
            <ac:picMk id="133" creationId="{440F1262-C4C0-4FFB-BFB7-379C2E5BDCFE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39" creationId="{CE429956-DA7B-48E7-9435-4040327FA58E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42" creationId="{71453324-E21B-4576-80FC-9B4EA861F021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48" creationId="{3D4EEC1A-086E-455A-AE6E-87B9C17F1AAC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0" creationId="{FF7AF4DB-ED58-4B3B-BB4D-42566B1D6781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1" creationId="{C0A5ACCA-1BE7-4D5B-AE62-973D63C69EA5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2" creationId="{5262096A-FEE8-4167-A81A-6BDFB8E37049}"/>
          </ac:picMkLst>
        </pc:picChg>
        <pc:picChg chg="mod">
          <ac:chgData name="KHJ" userId="bc7c22f3-2ef5-459c-b323-00f17a6d6a57" providerId="ADAL" clId="{A3A6650D-6739-485B-95B2-AB18DD6802A8}" dt="2021-07-29T08:06:30.910" v="529" actId="165"/>
          <ac:picMkLst>
            <pc:docMk/>
            <pc:sldMk cId="2999945581" sldId="303"/>
            <ac:picMk id="197" creationId="{1CD016B3-45B2-4D48-887F-508F9F37EFAD}"/>
          </ac:picMkLst>
        </pc:picChg>
        <pc:picChg chg="mod">
          <ac:chgData name="KHJ" userId="bc7c22f3-2ef5-459c-b323-00f17a6d6a57" providerId="ADAL" clId="{A3A6650D-6739-485B-95B2-AB18DD6802A8}" dt="2021-07-29T08:06:30.910" v="529" actId="165"/>
          <ac:picMkLst>
            <pc:docMk/>
            <pc:sldMk cId="2999945581" sldId="303"/>
            <ac:picMk id="198" creationId="{D7C3945B-BF40-49EA-A37A-9AD74DF69032}"/>
          </ac:picMkLst>
        </pc:picChg>
        <pc:picChg chg="mod topLvl">
          <ac:chgData name="KHJ" userId="bc7c22f3-2ef5-459c-b323-00f17a6d6a57" providerId="ADAL" clId="{A3A6650D-6739-485B-95B2-AB18DD6802A8}" dt="2021-07-29T08:06:35.304" v="531" actId="478"/>
          <ac:picMkLst>
            <pc:docMk/>
            <pc:sldMk cId="2999945581" sldId="303"/>
            <ac:picMk id="207" creationId="{3ECA63F6-D4E0-4D41-983C-2B9A76BCBF44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2" creationId="{8C64E2A2-2F96-4FC9-B9BC-0483DC6F075C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3" creationId="{8E209621-E268-4F64-8096-CF6ADF7A1E8A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4" creationId="{A6396AFD-EAAE-47A6-8EFE-7DCD733FA5A5}"/>
          </ac:picMkLst>
        </pc:picChg>
        <pc:picChg chg="add mod">
          <ac:chgData name="KHJ" userId="bc7c22f3-2ef5-459c-b323-00f17a6d6a57" providerId="ADAL" clId="{A3A6650D-6739-485B-95B2-AB18DD6802A8}" dt="2021-07-29T08:06:48.041" v="533" actId="1076"/>
          <ac:picMkLst>
            <pc:docMk/>
            <pc:sldMk cId="2999945581" sldId="303"/>
            <ac:picMk id="215" creationId="{1569DF2C-71F2-4585-9504-180AD6EE5B6E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20" creationId="{4AAC2611-046D-48F1-9A56-B4A3B00CEE50}"/>
          </ac:picMkLst>
        </pc:picChg>
        <pc:picChg chg="add mod">
          <ac:chgData name="KHJ" userId="bc7c22f3-2ef5-459c-b323-00f17a6d6a57" providerId="ADAL" clId="{A3A6650D-6739-485B-95B2-AB18DD6802A8}" dt="2021-07-29T08:06:48.041" v="533" actId="1076"/>
          <ac:picMkLst>
            <pc:docMk/>
            <pc:sldMk cId="2999945581" sldId="303"/>
            <ac:picMk id="225" creationId="{F8EB0398-8BB8-4C97-9515-6BBE87DA4959}"/>
          </ac:picMkLst>
        </pc:picChg>
        <pc:picChg chg="add mod">
          <ac:chgData name="KHJ" userId="bc7c22f3-2ef5-459c-b323-00f17a6d6a57" providerId="ADAL" clId="{A3A6650D-6739-485B-95B2-AB18DD6802A8}" dt="2021-07-29T08:17:43.009" v="1125" actId="1076"/>
          <ac:picMkLst>
            <pc:docMk/>
            <pc:sldMk cId="2999945581" sldId="303"/>
            <ac:picMk id="250" creationId="{6FC52314-56F3-4A54-A477-A05C8286DFA6}"/>
          </ac:picMkLst>
        </pc:pic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4" creationId="{9998AD66-A495-4164-B4FA-73488EBFE2A3}"/>
          </ac:cxnSpMkLst>
        </pc:cxnChg>
        <pc:cxnChg chg="add del mod">
          <ac:chgData name="KHJ" userId="bc7c22f3-2ef5-459c-b323-00f17a6d6a57" providerId="ADAL" clId="{A3A6650D-6739-485B-95B2-AB18DD6802A8}" dt="2021-07-29T08:15:22.739" v="1065" actId="478"/>
          <ac:cxnSpMkLst>
            <pc:docMk/>
            <pc:sldMk cId="2999945581" sldId="303"/>
            <ac:cxnSpMk id="6" creationId="{7358E3DD-1B1D-4507-A3E0-F7F94CDCEB33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9" creationId="{9EFE9F99-57AF-42B1-9BAC-003ED80E767F}"/>
          </ac:cxnSpMkLst>
        </pc:cxnChg>
        <pc:cxnChg chg="add del">
          <ac:chgData name="KHJ" userId="bc7c22f3-2ef5-459c-b323-00f17a6d6a57" providerId="ADAL" clId="{A3A6650D-6739-485B-95B2-AB18DD6802A8}" dt="2021-07-29T08:01:21.506" v="508" actId="478"/>
          <ac:cxnSpMkLst>
            <pc:docMk/>
            <pc:sldMk cId="2999945581" sldId="303"/>
            <ac:cxnSpMk id="32" creationId="{8C6347B9-8A18-49CA-8083-5663B23A81C6}"/>
          </ac:cxnSpMkLst>
        </pc:cxnChg>
        <pc:cxnChg chg="mod">
          <ac:chgData name="KHJ" userId="bc7c22f3-2ef5-459c-b323-00f17a6d6a57" providerId="ADAL" clId="{A3A6650D-6739-485B-95B2-AB18DD6802A8}" dt="2021-07-29T08:01:22.319" v="510"/>
          <ac:cxnSpMkLst>
            <pc:docMk/>
            <pc:sldMk cId="2999945581" sldId="303"/>
            <ac:cxnSpMk id="54" creationId="{EF16A4B6-95B8-49D7-8BBD-4BF1927E974C}"/>
          </ac:cxnSpMkLst>
        </pc:cxnChg>
        <pc:cxnChg chg="mod">
          <ac:chgData name="KHJ" userId="bc7c22f3-2ef5-459c-b323-00f17a6d6a57" providerId="ADAL" clId="{A3A6650D-6739-485B-95B2-AB18DD6802A8}" dt="2021-07-29T08:01:22.319" v="510"/>
          <ac:cxnSpMkLst>
            <pc:docMk/>
            <pc:sldMk cId="2999945581" sldId="303"/>
            <ac:cxnSpMk id="87" creationId="{15AD4880-8706-4901-BCBB-126F360D0E98}"/>
          </ac:cxnSpMkLst>
        </pc:cxnChg>
        <pc:cxnChg chg="del mod topLvl">
          <ac:chgData name="KHJ" userId="bc7c22f3-2ef5-459c-b323-00f17a6d6a57" providerId="ADAL" clId="{A3A6650D-6739-485B-95B2-AB18DD6802A8}" dt="2021-07-29T08:06:33.285" v="530" actId="478"/>
          <ac:cxnSpMkLst>
            <pc:docMk/>
            <pc:sldMk cId="2999945581" sldId="303"/>
            <ac:cxnSpMk id="144" creationId="{08372C28-C812-48C0-8BC1-6591735655C5}"/>
          </ac:cxnSpMkLst>
        </pc:cxnChg>
        <pc:cxnChg chg="mod">
          <ac:chgData name="KHJ" userId="bc7c22f3-2ef5-459c-b323-00f17a6d6a57" providerId="ADAL" clId="{A3A6650D-6739-485B-95B2-AB18DD6802A8}" dt="2021-07-29T08:06:30.910" v="529" actId="165"/>
          <ac:cxnSpMkLst>
            <pc:docMk/>
            <pc:sldMk cId="2999945581" sldId="303"/>
            <ac:cxnSpMk id="165" creationId="{AFE3D1B4-E5DC-4BDF-BF83-794EDBB74D22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39" creationId="{92DEB2FC-5606-4153-9CA7-3E64EF65826C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0" creationId="{A24177F7-6AF8-48F6-9101-9142F0BEE297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1" creationId="{742B5CF5-3E8B-4F55-B264-FD76350F590A}"/>
          </ac:cxnSpMkLst>
        </pc:cxnChg>
        <pc:cxnChg chg="add del mod">
          <ac:chgData name="KHJ" userId="bc7c22f3-2ef5-459c-b323-00f17a6d6a57" providerId="ADAL" clId="{A3A6650D-6739-485B-95B2-AB18DD6802A8}" dt="2021-07-29T08:16:32.980" v="1097" actId="478"/>
          <ac:cxnSpMkLst>
            <pc:docMk/>
            <pc:sldMk cId="2999945581" sldId="303"/>
            <ac:cxnSpMk id="242" creationId="{ADA0DF61-3ECC-41F2-9D0D-552FBA538C5B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3" creationId="{DFF8A757-F62D-475F-AF8A-82B1EA47FE56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4" creationId="{E25C6400-C954-4FA7-A453-A7DB7D6224A8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5:52:16.561" v="15727" actId="20577"/>
        <pc:sldMkLst>
          <pc:docMk/>
          <pc:sldMk cId="1202518576" sldId="304"/>
        </pc:sldMkLst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19" creationId="{594AB504-EA1E-4D17-BB86-EEF3C0FA19E7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3" creationId="{EB236AAF-6001-4E81-83B2-D05E37C5E941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4" creationId="{119A778C-6C3C-4ACB-80EC-FF3B3391F52C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5" creationId="{42143C1F-5055-4869-A3E4-CC4ACADE2EF3}"/>
          </ac:spMkLst>
        </pc:spChg>
        <pc:spChg chg="add mod">
          <ac:chgData name="KHJ" userId="bc7c22f3-2ef5-459c-b323-00f17a6d6a57" providerId="ADAL" clId="{A3A6650D-6739-485B-95B2-AB18DD6802A8}" dt="2021-07-30T05:52:16.561" v="15727" actId="20577"/>
          <ac:spMkLst>
            <pc:docMk/>
            <pc:sldMk cId="1202518576" sldId="304"/>
            <ac:spMk id="26" creationId="{2DA9B0E1-6D16-4253-BFBB-0CE4196F49CE}"/>
          </ac:spMkLst>
        </pc:spChg>
        <pc:spChg chg="add mod">
          <ac:chgData name="KHJ" userId="bc7c22f3-2ef5-459c-b323-00f17a6d6a57" providerId="ADAL" clId="{A3A6650D-6739-485B-95B2-AB18DD6802A8}" dt="2021-07-30T05:52:12.186" v="15725" actId="20577"/>
          <ac:spMkLst>
            <pc:docMk/>
            <pc:sldMk cId="1202518576" sldId="304"/>
            <ac:spMk id="27" creationId="{4AA4D735-A7B1-48F7-BF7E-9DB07AB7A749}"/>
          </ac:spMkLst>
        </pc:spChg>
        <pc:spChg chg="add mod">
          <ac:chgData name="KHJ" userId="bc7c22f3-2ef5-459c-b323-00f17a6d6a57" providerId="ADAL" clId="{A3A6650D-6739-485B-95B2-AB18DD6802A8}" dt="2021-07-30T05:52:14.422" v="15726" actId="20577"/>
          <ac:spMkLst>
            <pc:docMk/>
            <pc:sldMk cId="1202518576" sldId="304"/>
            <ac:spMk id="28" creationId="{9E51D8CC-7A2F-4A79-AEBE-41039943003E}"/>
          </ac:spMkLst>
        </pc:spChg>
        <pc:spChg chg="mod">
          <ac:chgData name="KHJ" userId="bc7c22f3-2ef5-459c-b323-00f17a6d6a57" providerId="ADAL" clId="{A3A6650D-6739-485B-95B2-AB18DD6802A8}" dt="2021-07-30T05:52:06.721" v="15719" actId="20577"/>
          <ac:spMkLst>
            <pc:docMk/>
            <pc:sldMk cId="1202518576" sldId="304"/>
            <ac:spMk id="30" creationId="{1C0B3A82-6CDF-4BC1-9FE3-C8E833A96849}"/>
          </ac:spMkLst>
        </pc:spChg>
        <pc:spChg chg="del mod">
          <ac:chgData name="KHJ" userId="bc7c22f3-2ef5-459c-b323-00f17a6d6a57" providerId="ADAL" clId="{A3A6650D-6739-485B-95B2-AB18DD6802A8}" dt="2021-07-29T09:43:44.336" v="4821" actId="478"/>
          <ac:spMkLst>
            <pc:docMk/>
            <pc:sldMk cId="1202518576" sldId="304"/>
            <ac:spMk id="33" creationId="{0506320C-CD6E-481E-A6FC-6C3CCF5EECD9}"/>
          </ac:spMkLst>
        </pc:spChg>
        <pc:spChg chg="mod">
          <ac:chgData name="KHJ" userId="bc7c22f3-2ef5-459c-b323-00f17a6d6a57" providerId="ADAL" clId="{A3A6650D-6739-485B-95B2-AB18DD6802A8}" dt="2021-07-29T08:09:40.043" v="559"/>
          <ac:spMkLst>
            <pc:docMk/>
            <pc:sldMk cId="1202518576" sldId="304"/>
            <ac:spMk id="34" creationId="{EAFEFC4C-2FDA-4FD5-A58D-95192354F2A8}"/>
          </ac:spMkLst>
        </pc:spChg>
        <pc:spChg chg="mod">
          <ac:chgData name="KHJ" userId="bc7c22f3-2ef5-459c-b323-00f17a6d6a57" providerId="ADAL" clId="{A3A6650D-6739-485B-95B2-AB18DD6802A8}" dt="2021-07-29T08:10:21.461" v="622" actId="20577"/>
          <ac:spMkLst>
            <pc:docMk/>
            <pc:sldMk cId="1202518576" sldId="304"/>
            <ac:spMk id="35" creationId="{6977299B-1700-4D48-BDB6-62172D69C0BE}"/>
          </ac:spMkLst>
        </pc:spChg>
        <pc:spChg chg="mod">
          <ac:chgData name="KHJ" userId="bc7c22f3-2ef5-459c-b323-00f17a6d6a57" providerId="ADAL" clId="{A3A6650D-6739-485B-95B2-AB18DD6802A8}" dt="2021-07-30T05:51:41.996" v="15567" actId="20577"/>
          <ac:spMkLst>
            <pc:docMk/>
            <pc:sldMk cId="1202518576" sldId="304"/>
            <ac:spMk id="37" creationId="{D524F0BD-6922-4848-842A-C8437C7E4BB8}"/>
          </ac:spMkLst>
        </pc:spChg>
        <pc:spChg chg="mod">
          <ac:chgData name="KHJ" userId="bc7c22f3-2ef5-459c-b323-00f17a6d6a57" providerId="ADAL" clId="{A3A6650D-6739-485B-95B2-AB18DD6802A8}" dt="2021-07-29T08:10:17.693" v="609"/>
          <ac:spMkLst>
            <pc:docMk/>
            <pc:sldMk cId="1202518576" sldId="304"/>
            <ac:spMk id="38" creationId="{D95E37F6-5371-4AC6-9A08-02D8B98E1324}"/>
          </ac:spMkLst>
        </pc:spChg>
        <pc:spChg chg="mod">
          <ac:chgData name="KHJ" userId="bc7c22f3-2ef5-459c-b323-00f17a6d6a57" providerId="ADAL" clId="{A3A6650D-6739-485B-95B2-AB18DD6802A8}" dt="2021-07-30T05:51:10.834" v="15361" actId="20577"/>
          <ac:spMkLst>
            <pc:docMk/>
            <pc:sldMk cId="1202518576" sldId="304"/>
            <ac:spMk id="40" creationId="{215B5C30-0B0B-460D-B7F8-93261D291E80}"/>
          </ac:spMkLst>
        </pc:spChg>
        <pc:spChg chg="mod">
          <ac:chgData name="KHJ" userId="bc7c22f3-2ef5-459c-b323-00f17a6d6a57" providerId="ADAL" clId="{A3A6650D-6739-485B-95B2-AB18DD6802A8}" dt="2021-07-29T08:10:13.383" v="593"/>
          <ac:spMkLst>
            <pc:docMk/>
            <pc:sldMk cId="1202518576" sldId="304"/>
            <ac:spMk id="41" creationId="{A62E438A-E8FF-4052-B61A-512E886117F7}"/>
          </ac:spMkLst>
        </pc:spChg>
        <pc:spChg chg="add mod">
          <ac:chgData name="KHJ" userId="bc7c22f3-2ef5-459c-b323-00f17a6d6a57" providerId="ADAL" clId="{A3A6650D-6739-485B-95B2-AB18DD6802A8}" dt="2021-07-29T09:43:46.715" v="4832"/>
          <ac:spMkLst>
            <pc:docMk/>
            <pc:sldMk cId="1202518576" sldId="304"/>
            <ac:spMk id="42" creationId="{FCA799BF-273D-4C29-85D5-CDEEF3ACECCF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2" creationId="{9A54AC9F-7A7E-447D-B435-8DE6A6C240F4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3" creationId="{42B03068-25A0-4FCC-8E3F-C024B63FEA27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4" creationId="{83603D57-29C6-49C4-8014-004B1A41F62A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5" creationId="{CF591B5E-B70B-4BFC-AB53-9F7117484436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6" creationId="{ED66FCD5-8E99-4985-8AAD-2427049419B2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7" creationId="{6DEDC2F6-D7D8-4E68-BE45-DE51BAE77E88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8" creationId="{B44A0D6D-895B-407F-ACE9-9DF5C4B626E7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9" creationId="{B0441BFC-A2AE-4781-A4EA-79A005E9B92C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0" creationId="{CE977368-AFE1-4E1C-8DF3-7698CDFEE43F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1" creationId="{8587B339-81B9-424F-BC7F-055362A3615A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2" creationId="{3B47A1A4-8006-49A2-8E3A-7E97C429D9E9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3" creationId="{4D6F236A-354C-461B-9948-D0AA85F99395}"/>
          </ac:spMkLst>
        </pc:s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29" creationId="{774F0034-359C-4258-8C0F-60EB9FF92EEE}"/>
          </ac:grpSpMkLst>
        </pc:gr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36" creationId="{81275858-371F-416C-8FFE-37D94A418AAE}"/>
          </ac:grpSpMkLst>
        </pc:gr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39" creationId="{DC471E81-C8DD-4F79-AC3E-7EA1247F6933}"/>
          </ac:grpSpMkLst>
        </pc:grp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0" creationId="{8CC1BC9F-461D-4B9D-94AE-31CDB4C8F066}"/>
          </ac:cxnSpMkLst>
        </pc:cxn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1" creationId="{AA23CE78-E48C-4B74-8E8C-1FF2296BA6D8}"/>
          </ac:cxnSpMkLst>
        </pc:cxn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2" creationId="{0A84889E-DE28-459A-A204-2D3129A381FA}"/>
          </ac:cxnSpMkLst>
        </pc:cxnChg>
      </pc:sldChg>
      <pc:sldChg chg="addSp delSp modSp add mod modTransition setBg modClrScheme modAnim modShow chgLayout">
        <pc:chgData name="KHJ" userId="bc7c22f3-2ef5-459c-b323-00f17a6d6a57" providerId="ADAL" clId="{A3A6650D-6739-485B-95B2-AB18DD6802A8}" dt="2021-07-29T10:23:28.396" v="5226"/>
        <pc:sldMkLst>
          <pc:docMk/>
          <pc:sldMk cId="1674813932" sldId="305"/>
        </pc:sldMkLst>
        <pc:spChg chg="del">
          <ac:chgData name="KHJ" userId="bc7c22f3-2ef5-459c-b323-00f17a6d6a57" providerId="ADAL" clId="{A3A6650D-6739-485B-95B2-AB18DD6802A8}" dt="2021-07-29T08:36:33.106" v="2454" actId="478"/>
          <ac:spMkLst>
            <pc:docMk/>
            <pc:sldMk cId="1674813932" sldId="305"/>
            <ac:spMk id="3" creationId="{F62C461E-39CA-45ED-B914-2B4D6D0A696C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5" creationId="{3D19CA14-144F-460D-B0AC-A9995AB5C468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6" creationId="{941CEA20-95E1-40B9-9217-4E9A1D3A8810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7" creationId="{49C9341F-969C-49C1-8616-71C8151F612B}"/>
          </ac:spMkLst>
        </pc:spChg>
        <pc:spChg chg="add mod">
          <ac:chgData name="KHJ" userId="bc7c22f3-2ef5-459c-b323-00f17a6d6a57" providerId="ADAL" clId="{A3A6650D-6739-485B-95B2-AB18DD6802A8}" dt="2021-07-29T08:40:30.137" v="2643" actId="20577"/>
          <ac:spMkLst>
            <pc:docMk/>
            <pc:sldMk cId="1674813932" sldId="305"/>
            <ac:spMk id="8" creationId="{9C1D3609-ECFD-4A58-81E9-7C9BC6BCED97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9" creationId="{CECD00C1-B779-4374-8FA5-21EE9B7A7FF1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0" creationId="{C7B5E45D-3CAF-4C2D-9938-F7C69946C06E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1" creationId="{600F71B9-6C3A-4663-BBF4-52DB19D5B9E4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12" creationId="{04FAFF78-DCD5-4051-A725-12B3BAD00DB2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3" creationId="{B71FFFF5-FE8B-4CA6-9FD2-BF6D43B5483B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4" creationId="{2C048F04-93D5-4B7A-BEC9-901254970872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15" creationId="{CC6C146E-262A-4C42-B83A-74E3D9D3B410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6" creationId="{F77796AD-89E5-4A61-8DE4-CF5AE855F07A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7" creationId="{63886A1B-C447-4BC0-93C8-827A228BFAA2}"/>
          </ac:spMkLst>
        </pc:spChg>
        <pc:spChg chg="add del mod">
          <ac:chgData name="KHJ" userId="bc7c22f3-2ef5-459c-b323-00f17a6d6a57" providerId="ADAL" clId="{A3A6650D-6739-485B-95B2-AB18DD6802A8}" dt="2021-07-29T09:43:53.147" v="4835" actId="478"/>
          <ac:spMkLst>
            <pc:docMk/>
            <pc:sldMk cId="1674813932" sldId="305"/>
            <ac:spMk id="22" creationId="{F348CC23-73A9-4FE4-B145-A1E192E173AE}"/>
          </ac:spMkLst>
        </pc:spChg>
        <pc:spChg chg="add mod">
          <ac:chgData name="KHJ" userId="bc7c22f3-2ef5-459c-b323-00f17a6d6a57" providerId="ADAL" clId="{A3A6650D-6739-485B-95B2-AB18DD6802A8}" dt="2021-07-29T09:40:34.495" v="4678" actId="20577"/>
          <ac:spMkLst>
            <pc:docMk/>
            <pc:sldMk cId="1674813932" sldId="305"/>
            <ac:spMk id="23" creationId="{360C1976-BD91-4662-8122-BF31A2FC7F36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27" creationId="{5A5F35FC-11E7-4847-9C66-A869136CC1C2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29" creationId="{2C49CDAC-9971-4B32-8611-FB015E8D2B26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0" creationId="{425A0B7C-5120-449D-8BD4-62D4A64ADA27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1" creationId="{CE8743A2-12CD-4D19-B464-80A8D587E02B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2" creationId="{90BD5C19-CB70-45E8-8C3A-6D95C184AA70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3" creationId="{EB25335A-CFB9-40A4-BB40-2F2517A0582D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4" creationId="{22830BA2-2368-4B02-B90D-525677DA946F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6" creationId="{886E17B6-CE8B-45A2-9204-004B6E16CC8A}"/>
          </ac:spMkLst>
        </pc:spChg>
        <pc:spChg chg="add del mod">
          <ac:chgData name="KHJ" userId="bc7c22f3-2ef5-459c-b323-00f17a6d6a57" providerId="ADAL" clId="{A3A6650D-6739-485B-95B2-AB18DD6802A8}" dt="2021-07-29T08:37:39.572" v="2519" actId="478"/>
          <ac:spMkLst>
            <pc:docMk/>
            <pc:sldMk cId="1674813932" sldId="305"/>
            <ac:spMk id="39" creationId="{04F13596-14D2-4FC0-9375-1D13DE3C03E3}"/>
          </ac:spMkLst>
        </pc:spChg>
        <pc:spChg chg="add del mod">
          <ac:chgData name="KHJ" userId="bc7c22f3-2ef5-459c-b323-00f17a6d6a57" providerId="ADAL" clId="{A3A6650D-6739-485B-95B2-AB18DD6802A8}" dt="2021-07-29T08:37:36.011" v="2516" actId="478"/>
          <ac:spMkLst>
            <pc:docMk/>
            <pc:sldMk cId="1674813932" sldId="305"/>
            <ac:spMk id="40" creationId="{8175193B-57FA-4C1F-BE2D-FFC34C1914BB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1" creationId="{26D4F37A-4655-497C-8823-188B473A3D81}"/>
          </ac:spMkLst>
        </pc:spChg>
        <pc:spChg chg="add mod">
          <ac:chgData name="KHJ" userId="bc7c22f3-2ef5-459c-b323-00f17a6d6a57" providerId="ADAL" clId="{A3A6650D-6739-485B-95B2-AB18DD6802A8}" dt="2021-07-29T08:45:38.728" v="2819" actId="20577"/>
          <ac:spMkLst>
            <pc:docMk/>
            <pc:sldMk cId="1674813932" sldId="305"/>
            <ac:spMk id="43" creationId="{7A85A4D9-DA20-40F0-892A-9A1ECDB68F42}"/>
          </ac:spMkLst>
        </pc:spChg>
        <pc:spChg chg="add mod">
          <ac:chgData name="KHJ" userId="bc7c22f3-2ef5-459c-b323-00f17a6d6a57" providerId="ADAL" clId="{A3A6650D-6739-485B-95B2-AB18DD6802A8}" dt="2021-07-29T08:45:41.360" v="2823" actId="20577"/>
          <ac:spMkLst>
            <pc:docMk/>
            <pc:sldMk cId="1674813932" sldId="305"/>
            <ac:spMk id="44" creationId="{EE538109-D79C-43FE-813C-380A00F00E3B}"/>
          </ac:spMkLst>
        </pc:spChg>
        <pc:spChg chg="add mod">
          <ac:chgData name="KHJ" userId="bc7c22f3-2ef5-459c-b323-00f17a6d6a57" providerId="ADAL" clId="{A3A6650D-6739-485B-95B2-AB18DD6802A8}" dt="2021-07-29T08:45:44.228" v="2827" actId="20577"/>
          <ac:spMkLst>
            <pc:docMk/>
            <pc:sldMk cId="1674813932" sldId="305"/>
            <ac:spMk id="45" creationId="{98457937-FF0B-45EB-AB64-12C936B3E1D8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6" creationId="{EAFB6DC6-C604-476C-9389-9C4054885214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7" creationId="{C63F5F49-C7AB-445C-9AAF-4671DC214C52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8" creationId="{6F526444-23DC-494D-9C27-AA1D5A4C71AE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50" creationId="{4A4A5179-5112-43FD-9DE8-8EDF33A6FCB7}"/>
          </ac:spMkLst>
        </pc:spChg>
        <pc:spChg chg="add del mod">
          <ac:chgData name="KHJ" userId="bc7c22f3-2ef5-459c-b323-00f17a6d6a57" providerId="ADAL" clId="{A3A6650D-6739-485B-95B2-AB18DD6802A8}" dt="2021-07-29T08:37:34.648" v="2515" actId="478"/>
          <ac:spMkLst>
            <pc:docMk/>
            <pc:sldMk cId="1674813932" sldId="305"/>
            <ac:spMk id="53" creationId="{7BB5D239-3DEC-4D5B-B659-124A579F93B6}"/>
          </ac:spMkLst>
        </pc:spChg>
        <pc:spChg chg="add del mod">
          <ac:chgData name="KHJ" userId="bc7c22f3-2ef5-459c-b323-00f17a6d6a57" providerId="ADAL" clId="{A3A6650D-6739-485B-95B2-AB18DD6802A8}" dt="2021-07-29T08:37:33.382" v="2514" actId="478"/>
          <ac:spMkLst>
            <pc:docMk/>
            <pc:sldMk cId="1674813932" sldId="305"/>
            <ac:spMk id="54" creationId="{42654B6D-2372-4186-85EC-A5FC00E6BE48}"/>
          </ac:spMkLst>
        </pc:spChg>
        <pc:spChg chg="add mod">
          <ac:chgData name="KHJ" userId="bc7c22f3-2ef5-459c-b323-00f17a6d6a57" providerId="ADAL" clId="{A3A6650D-6739-485B-95B2-AB18DD6802A8}" dt="2021-07-29T08:40:24.313" v="2636" actId="20577"/>
          <ac:spMkLst>
            <pc:docMk/>
            <pc:sldMk cId="1674813932" sldId="305"/>
            <ac:spMk id="55" creationId="{FEA75645-8F0C-4FD0-B9EF-248F092EC95A}"/>
          </ac:spMkLst>
        </pc:spChg>
        <pc:spChg chg="add del mod">
          <ac:chgData name="KHJ" userId="bc7c22f3-2ef5-459c-b323-00f17a6d6a57" providerId="ADAL" clId="{A3A6650D-6739-485B-95B2-AB18DD6802A8}" dt="2021-07-29T08:40:26.503" v="2638"/>
          <ac:spMkLst>
            <pc:docMk/>
            <pc:sldMk cId="1674813932" sldId="305"/>
            <ac:spMk id="56" creationId="{E9B44254-EB75-4856-A216-8C8B14001493}"/>
          </ac:spMkLst>
        </pc:spChg>
        <pc:spChg chg="add mod">
          <ac:chgData name="KHJ" userId="bc7c22f3-2ef5-459c-b323-00f17a6d6a57" providerId="ADAL" clId="{A3A6650D-6739-485B-95B2-AB18DD6802A8}" dt="2021-07-29T08:40:51.516" v="2661" actId="1076"/>
          <ac:spMkLst>
            <pc:docMk/>
            <pc:sldMk cId="1674813932" sldId="305"/>
            <ac:spMk id="57" creationId="{0B090538-398D-4E64-A396-379EDEF0F0A4}"/>
          </ac:spMkLst>
        </pc:spChg>
        <pc:spChg chg="add del mod">
          <ac:chgData name="KHJ" userId="bc7c22f3-2ef5-459c-b323-00f17a6d6a57" providerId="ADAL" clId="{A3A6650D-6739-485B-95B2-AB18DD6802A8}" dt="2021-07-29T08:40:56.772" v="2666"/>
          <ac:spMkLst>
            <pc:docMk/>
            <pc:sldMk cId="1674813932" sldId="305"/>
            <ac:spMk id="58" creationId="{7867A69F-5E38-4373-9A40-E18C5FB08724}"/>
          </ac:spMkLst>
        </pc:spChg>
        <pc:spChg chg="add mod">
          <ac:chgData name="KHJ" userId="bc7c22f3-2ef5-459c-b323-00f17a6d6a57" providerId="ADAL" clId="{A3A6650D-6739-485B-95B2-AB18DD6802A8}" dt="2021-07-29T08:41:12.900" v="2668" actId="1076"/>
          <ac:spMkLst>
            <pc:docMk/>
            <pc:sldMk cId="1674813932" sldId="305"/>
            <ac:spMk id="59" creationId="{8E0ACD07-043D-489A-ADAF-8F4ED14E9A74}"/>
          </ac:spMkLst>
        </pc:spChg>
        <pc:spChg chg="add mod">
          <ac:chgData name="KHJ" userId="bc7c22f3-2ef5-459c-b323-00f17a6d6a57" providerId="ADAL" clId="{A3A6650D-6739-485B-95B2-AB18DD6802A8}" dt="2021-07-29T08:41:16.026" v="2669" actId="1076"/>
          <ac:spMkLst>
            <pc:docMk/>
            <pc:sldMk cId="1674813932" sldId="305"/>
            <ac:spMk id="60" creationId="{CC05A75B-448B-443A-8D14-A2AFBC909E09}"/>
          </ac:spMkLst>
        </pc:spChg>
        <pc:spChg chg="add mod">
          <ac:chgData name="KHJ" userId="bc7c22f3-2ef5-459c-b323-00f17a6d6a57" providerId="ADAL" clId="{A3A6650D-6739-485B-95B2-AB18DD6802A8}" dt="2021-07-29T08:41:18.850" v="2670" actId="1076"/>
          <ac:spMkLst>
            <pc:docMk/>
            <pc:sldMk cId="1674813932" sldId="305"/>
            <ac:spMk id="61" creationId="{8023E495-5176-4D13-A484-C5760ACB0892}"/>
          </ac:spMkLst>
        </pc:spChg>
        <pc:spChg chg="add mod">
          <ac:chgData name="KHJ" userId="bc7c22f3-2ef5-459c-b323-00f17a6d6a57" providerId="ADAL" clId="{A3A6650D-6739-485B-95B2-AB18DD6802A8}" dt="2021-07-29T08:41:23.882" v="2671" actId="1076"/>
          <ac:spMkLst>
            <pc:docMk/>
            <pc:sldMk cId="1674813932" sldId="305"/>
            <ac:spMk id="62" creationId="{1DC4126D-C254-4FD6-BDDB-B95A546719E5}"/>
          </ac:spMkLst>
        </pc:spChg>
        <pc:spChg chg="add mod">
          <ac:chgData name="KHJ" userId="bc7c22f3-2ef5-459c-b323-00f17a6d6a57" providerId="ADAL" clId="{A3A6650D-6739-485B-95B2-AB18DD6802A8}" dt="2021-07-29T08:41:28.226" v="2672" actId="1076"/>
          <ac:spMkLst>
            <pc:docMk/>
            <pc:sldMk cId="1674813932" sldId="305"/>
            <ac:spMk id="63" creationId="{51407ECF-60D2-42E4-A42A-36115337DD76}"/>
          </ac:spMkLst>
        </pc:spChg>
        <pc:spChg chg="add mod">
          <ac:chgData name="KHJ" userId="bc7c22f3-2ef5-459c-b323-00f17a6d6a57" providerId="ADAL" clId="{A3A6650D-6739-485B-95B2-AB18DD6802A8}" dt="2021-07-29T08:41:39.677" v="2674" actId="692"/>
          <ac:spMkLst>
            <pc:docMk/>
            <pc:sldMk cId="1674813932" sldId="305"/>
            <ac:spMk id="64" creationId="{3553548C-49C3-4C1A-AD5C-931517AA937A}"/>
          </ac:spMkLst>
        </pc:spChg>
        <pc:spChg chg="add mod">
          <ac:chgData name="KHJ" userId="bc7c22f3-2ef5-459c-b323-00f17a6d6a57" providerId="ADAL" clId="{A3A6650D-6739-485B-95B2-AB18DD6802A8}" dt="2021-07-29T08:42:05.296" v="2741" actId="1076"/>
          <ac:spMkLst>
            <pc:docMk/>
            <pc:sldMk cId="1674813932" sldId="305"/>
            <ac:spMk id="65" creationId="{38993844-E613-46AE-BFFE-8DEE86472295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6" creationId="{2A9A00B8-BC55-490D-973F-B8C7A4CB631B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7" creationId="{2B7930C0-D52A-4887-8CE0-6B4FD284F406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8" creationId="{A00C4C5A-5DE8-4FD8-97A6-9797030E9534}"/>
          </ac:spMkLst>
        </pc:spChg>
        <pc:spChg chg="add mod">
          <ac:chgData name="KHJ" userId="bc7c22f3-2ef5-459c-b323-00f17a6d6a57" providerId="ADAL" clId="{A3A6650D-6739-485B-95B2-AB18DD6802A8}" dt="2021-07-29T08:45:19.486" v="2803" actId="207"/>
          <ac:spMkLst>
            <pc:docMk/>
            <pc:sldMk cId="1674813932" sldId="305"/>
            <ac:spMk id="71" creationId="{6EF84FD4-5D5E-4DDE-BCE3-1A38E96E4280}"/>
          </ac:spMkLst>
        </pc:spChg>
        <pc:spChg chg="add del mod">
          <ac:chgData name="KHJ" userId="bc7c22f3-2ef5-459c-b323-00f17a6d6a57" providerId="ADAL" clId="{A3A6650D-6739-485B-95B2-AB18DD6802A8}" dt="2021-07-29T08:44:32.699" v="2793"/>
          <ac:spMkLst>
            <pc:docMk/>
            <pc:sldMk cId="1674813932" sldId="305"/>
            <ac:spMk id="72" creationId="{6DBE8D6F-2B9C-44A8-9124-5F6E9EAC6962}"/>
          </ac:spMkLst>
        </pc:spChg>
        <pc:spChg chg="add mod">
          <ac:chgData name="KHJ" userId="bc7c22f3-2ef5-459c-b323-00f17a6d6a57" providerId="ADAL" clId="{A3A6650D-6739-485B-95B2-AB18DD6802A8}" dt="2021-07-29T08:45:24.955" v="2805" actId="1076"/>
          <ac:spMkLst>
            <pc:docMk/>
            <pc:sldMk cId="1674813932" sldId="305"/>
            <ac:spMk id="73" creationId="{94113479-B641-4B70-8CC1-BD3DFB13A762}"/>
          </ac:spMkLst>
        </pc:spChg>
        <pc:spChg chg="add mod">
          <ac:chgData name="KHJ" userId="bc7c22f3-2ef5-459c-b323-00f17a6d6a57" providerId="ADAL" clId="{A3A6650D-6739-485B-95B2-AB18DD6802A8}" dt="2021-07-29T08:45:30.467" v="2807" actId="1076"/>
          <ac:spMkLst>
            <pc:docMk/>
            <pc:sldMk cId="1674813932" sldId="305"/>
            <ac:spMk id="74" creationId="{796B25CB-CC49-4A43-84DB-14F62DF7E927}"/>
          </ac:spMkLst>
        </pc:spChg>
        <pc:spChg chg="add mod">
          <ac:chgData name="KHJ" userId="bc7c22f3-2ef5-459c-b323-00f17a6d6a57" providerId="ADAL" clId="{A3A6650D-6739-485B-95B2-AB18DD6802A8}" dt="2021-07-29T08:45:49.960" v="2831" actId="1035"/>
          <ac:spMkLst>
            <pc:docMk/>
            <pc:sldMk cId="1674813932" sldId="305"/>
            <ac:spMk id="75" creationId="{8F4DE1C5-5BAD-4266-A0A6-2EA6A3357624}"/>
          </ac:spMkLst>
        </pc:spChg>
        <pc:spChg chg="add mod">
          <ac:chgData name="KHJ" userId="bc7c22f3-2ef5-459c-b323-00f17a6d6a57" providerId="ADAL" clId="{A3A6650D-6739-485B-95B2-AB18DD6802A8}" dt="2021-07-29T08:45:48.133" v="2829" actId="1076"/>
          <ac:spMkLst>
            <pc:docMk/>
            <pc:sldMk cId="1674813932" sldId="305"/>
            <ac:spMk id="76" creationId="{6DAF34F2-0D89-41E9-AFA5-2BCADFF77000}"/>
          </ac:spMkLst>
        </pc:spChg>
        <pc:spChg chg="add mod">
          <ac:chgData name="KHJ" userId="bc7c22f3-2ef5-459c-b323-00f17a6d6a57" providerId="ADAL" clId="{A3A6650D-6739-485B-95B2-AB18DD6802A8}" dt="2021-07-29T08:47:43.104" v="2872"/>
          <ac:spMkLst>
            <pc:docMk/>
            <pc:sldMk cId="1674813932" sldId="305"/>
            <ac:spMk id="77" creationId="{B373DC40-B324-4A27-8B79-DB9557395FC6}"/>
          </ac:spMkLst>
        </pc:spChg>
        <pc:spChg chg="add mod">
          <ac:chgData name="KHJ" userId="bc7c22f3-2ef5-459c-b323-00f17a6d6a57" providerId="ADAL" clId="{A3A6650D-6739-485B-95B2-AB18DD6802A8}" dt="2021-07-29T09:43:55.946" v="4845" actId="20577"/>
          <ac:spMkLst>
            <pc:docMk/>
            <pc:sldMk cId="1674813932" sldId="305"/>
            <ac:spMk id="78" creationId="{C17AEF96-4C79-4559-82C0-463BD5194DC2}"/>
          </ac:spMkLst>
        </pc:spChg>
        <pc:graphicFrameChg chg="add mod">
          <ac:chgData name="KHJ" userId="bc7c22f3-2ef5-459c-b323-00f17a6d6a57" providerId="ADAL" clId="{A3A6650D-6739-485B-95B2-AB18DD6802A8}" dt="2021-07-29T08:37:19.796" v="2494" actId="1076"/>
          <ac:graphicFrameMkLst>
            <pc:docMk/>
            <pc:sldMk cId="1674813932" sldId="305"/>
            <ac:graphicFrameMk id="35" creationId="{3C766E8A-A5B1-4073-B9DB-A5368DBD4FF5}"/>
          </ac:graphicFrameMkLst>
        </pc:graphicFrameChg>
        <pc:graphicFrameChg chg="add mod">
          <ac:chgData name="KHJ" userId="bc7c22f3-2ef5-459c-b323-00f17a6d6a57" providerId="ADAL" clId="{A3A6650D-6739-485B-95B2-AB18DD6802A8}" dt="2021-07-29T08:37:29.295" v="2513" actId="1038"/>
          <ac:graphicFrameMkLst>
            <pc:docMk/>
            <pc:sldMk cId="1674813932" sldId="305"/>
            <ac:graphicFrameMk id="49" creationId="{B98A4ED3-FB78-4152-9409-817BF6F7C301}"/>
          </ac:graphicFrameMkLst>
        </pc:graphicFrameChg>
        <pc:picChg chg="add del mod">
          <ac:chgData name="KHJ" userId="bc7c22f3-2ef5-459c-b323-00f17a6d6a57" providerId="ADAL" clId="{A3A6650D-6739-485B-95B2-AB18DD6802A8}" dt="2021-07-29T08:37:38.534" v="2518" actId="478"/>
          <ac:picMkLst>
            <pc:docMk/>
            <pc:sldMk cId="1674813932" sldId="305"/>
            <ac:picMk id="24" creationId="{6A2F1FA7-EAE0-46AB-8509-B5AD291BA7E2}"/>
          </ac:picMkLst>
        </pc:picChg>
        <pc:picChg chg="add mod">
          <ac:chgData name="KHJ" userId="bc7c22f3-2ef5-459c-b323-00f17a6d6a57" providerId="ADAL" clId="{A3A6650D-6739-485B-95B2-AB18DD6802A8}" dt="2021-07-29T08:38:44.968" v="2590" actId="1076"/>
          <ac:picMkLst>
            <pc:docMk/>
            <pc:sldMk cId="1674813932" sldId="305"/>
            <ac:picMk id="25" creationId="{E7350BCB-2F48-4CC8-93AE-3E5ABC738684}"/>
          </ac:picMkLst>
        </pc:picChg>
        <pc:picChg chg="add mod">
          <ac:chgData name="KHJ" userId="bc7c22f3-2ef5-459c-b323-00f17a6d6a57" providerId="ADAL" clId="{A3A6650D-6739-485B-95B2-AB18DD6802A8}" dt="2021-07-29T08:36:45.568" v="2457" actId="1076"/>
          <ac:picMkLst>
            <pc:docMk/>
            <pc:sldMk cId="1674813932" sldId="305"/>
            <ac:picMk id="26" creationId="{14B1F042-6EEB-4D9A-B9DA-51876D5E4B30}"/>
          </ac:picMkLst>
        </pc:picChg>
        <pc:picChg chg="add mod">
          <ac:chgData name="KHJ" userId="bc7c22f3-2ef5-459c-b323-00f17a6d6a57" providerId="ADAL" clId="{A3A6650D-6739-485B-95B2-AB18DD6802A8}" dt="2021-07-29T08:37:19.796" v="2494" actId="1076"/>
          <ac:picMkLst>
            <pc:docMk/>
            <pc:sldMk cId="1674813932" sldId="305"/>
            <ac:picMk id="28" creationId="{0B490864-BC50-4495-A49D-94BAEF3F775B}"/>
          </ac:picMkLst>
        </pc:picChg>
        <pc:picChg chg="add mod">
          <ac:chgData name="KHJ" userId="bc7c22f3-2ef5-459c-b323-00f17a6d6a57" providerId="ADAL" clId="{A3A6650D-6739-485B-95B2-AB18DD6802A8}" dt="2021-07-29T08:37:19.796" v="2494" actId="1076"/>
          <ac:picMkLst>
            <pc:docMk/>
            <pc:sldMk cId="1674813932" sldId="305"/>
            <ac:picMk id="37" creationId="{2E96E935-FE3C-46F9-8876-8A08D185997A}"/>
          </ac:picMkLst>
        </pc:picChg>
        <pc:picChg chg="add del mod">
          <ac:chgData name="KHJ" userId="bc7c22f3-2ef5-459c-b323-00f17a6d6a57" providerId="ADAL" clId="{A3A6650D-6739-485B-95B2-AB18DD6802A8}" dt="2021-07-29T08:43:04.362" v="2775" actId="478"/>
          <ac:picMkLst>
            <pc:docMk/>
            <pc:sldMk cId="1674813932" sldId="305"/>
            <ac:picMk id="38" creationId="{3BCC07AE-8530-46DA-A9CF-D191516E1021}"/>
          </ac:picMkLst>
        </pc:picChg>
        <pc:picChg chg="add mod">
          <ac:chgData name="KHJ" userId="bc7c22f3-2ef5-459c-b323-00f17a6d6a57" providerId="ADAL" clId="{A3A6650D-6739-485B-95B2-AB18DD6802A8}" dt="2021-07-29T08:37:29.295" v="2513" actId="1038"/>
          <ac:picMkLst>
            <pc:docMk/>
            <pc:sldMk cId="1674813932" sldId="305"/>
            <ac:picMk id="42" creationId="{DCC24025-3BF7-4BFF-A42B-7DD110AAFF2C}"/>
          </ac:picMkLst>
        </pc:picChg>
        <pc:picChg chg="add mod">
          <ac:chgData name="KHJ" userId="bc7c22f3-2ef5-459c-b323-00f17a6d6a57" providerId="ADAL" clId="{A3A6650D-6739-485B-95B2-AB18DD6802A8}" dt="2021-07-29T08:37:29.295" v="2513" actId="1038"/>
          <ac:picMkLst>
            <pc:docMk/>
            <pc:sldMk cId="1674813932" sldId="305"/>
            <ac:picMk id="51" creationId="{50FF87C3-1F41-4C52-A30F-0AE9416EE0AD}"/>
          </ac:picMkLst>
        </pc:picChg>
        <pc:picChg chg="add del mod">
          <ac:chgData name="KHJ" userId="bc7c22f3-2ef5-459c-b323-00f17a6d6a57" providerId="ADAL" clId="{A3A6650D-6739-485B-95B2-AB18DD6802A8}" dt="2021-07-29T08:43:15.067" v="2779" actId="478"/>
          <ac:picMkLst>
            <pc:docMk/>
            <pc:sldMk cId="1674813932" sldId="305"/>
            <ac:picMk id="52" creationId="{E771F9CC-3334-4902-936F-89534D158817}"/>
          </ac:picMkLst>
        </pc:picChg>
        <pc:picChg chg="add mod">
          <ac:chgData name="KHJ" userId="bc7c22f3-2ef5-459c-b323-00f17a6d6a57" providerId="ADAL" clId="{A3A6650D-6739-485B-95B2-AB18DD6802A8}" dt="2021-07-29T08:43:10.205" v="2778" actId="1076"/>
          <ac:picMkLst>
            <pc:docMk/>
            <pc:sldMk cId="1674813932" sldId="305"/>
            <ac:picMk id="69" creationId="{92535F35-0550-42C3-B1F6-B9AB883A887C}"/>
          </ac:picMkLst>
        </pc:picChg>
        <pc:picChg chg="add mod">
          <ac:chgData name="KHJ" userId="bc7c22f3-2ef5-459c-b323-00f17a6d6a57" providerId="ADAL" clId="{A3A6650D-6739-485B-95B2-AB18DD6802A8}" dt="2021-07-29T08:43:21.734" v="2781" actId="1076"/>
          <ac:picMkLst>
            <pc:docMk/>
            <pc:sldMk cId="1674813932" sldId="305"/>
            <ac:picMk id="70" creationId="{6AFA59C9-E676-4E02-9353-78EC7AD1A1B7}"/>
          </ac:picMkLst>
        </pc:picChg>
        <pc:cxnChg chg="add mod">
          <ac:chgData name="KHJ" userId="bc7c22f3-2ef5-459c-b323-00f17a6d6a57" providerId="ADAL" clId="{A3A6650D-6739-485B-95B2-AB18DD6802A8}" dt="2021-07-29T08:35:52.856" v="2446"/>
          <ac:cxnSpMkLst>
            <pc:docMk/>
            <pc:sldMk cId="1674813932" sldId="305"/>
            <ac:cxnSpMk id="20" creationId="{3F89986F-DE41-4D06-A6B8-FF7AF27522D4}"/>
          </ac:cxnSpMkLst>
        </pc:cxnChg>
        <pc:cxnChg chg="add mod">
          <ac:chgData name="KHJ" userId="bc7c22f3-2ef5-459c-b323-00f17a6d6a57" providerId="ADAL" clId="{A3A6650D-6739-485B-95B2-AB18DD6802A8}" dt="2021-07-29T08:35:52.856" v="2446"/>
          <ac:cxnSpMkLst>
            <pc:docMk/>
            <pc:sldMk cId="1674813932" sldId="305"/>
            <ac:cxnSpMk id="21" creationId="{16B87935-D9AC-4A66-B2CC-A58531876FDB}"/>
          </ac:cxnSpMkLst>
        </pc:cxnChg>
      </pc:sldChg>
      <pc:sldChg chg="addSp delSp modSp add mod modTransition modClrScheme chgLayout">
        <pc:chgData name="KHJ" userId="bc7c22f3-2ef5-459c-b323-00f17a6d6a57" providerId="ADAL" clId="{A3A6650D-6739-485B-95B2-AB18DD6802A8}" dt="2021-07-29T10:23:28.396" v="5226"/>
        <pc:sldMkLst>
          <pc:docMk/>
          <pc:sldMk cId="4174981328" sldId="306"/>
        </pc:sldMkLst>
        <pc:spChg chg="add del mod ord">
          <ac:chgData name="KHJ" userId="bc7c22f3-2ef5-459c-b323-00f17a6d6a57" providerId="ADAL" clId="{A3A6650D-6739-485B-95B2-AB18DD6802A8}" dt="2021-07-29T10:04:47.808" v="5205" actId="700"/>
          <ac:spMkLst>
            <pc:docMk/>
            <pc:sldMk cId="4174981328" sldId="306"/>
            <ac:spMk id="3" creationId="{E807E3F7-E2BB-4204-BC37-CE6CADFA1549}"/>
          </ac:spMkLst>
        </pc:spChg>
        <pc:spChg chg="add del mod ord">
          <ac:chgData name="KHJ" userId="bc7c22f3-2ef5-459c-b323-00f17a6d6a57" providerId="ADAL" clId="{A3A6650D-6739-485B-95B2-AB18DD6802A8}" dt="2021-07-29T10:04:47.808" v="5205" actId="700"/>
          <ac:spMkLst>
            <pc:docMk/>
            <pc:sldMk cId="4174981328" sldId="306"/>
            <ac:spMk id="4" creationId="{BE64931C-2DC4-4D74-B5B2-FBCC03D37CAB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0" creationId="{527C9036-A311-461A-980E-73AB7C1CE5B0}"/>
          </ac:spMkLst>
        </pc:spChg>
        <pc:spChg chg="del">
          <ac:chgData name="KHJ" userId="bc7c22f3-2ef5-459c-b323-00f17a6d6a57" providerId="ADAL" clId="{A3A6650D-6739-485B-95B2-AB18DD6802A8}" dt="2021-07-29T09:43:50.527" v="4833" actId="478"/>
          <ac:spMkLst>
            <pc:docMk/>
            <pc:sldMk cId="4174981328" sldId="306"/>
            <ac:spMk id="33" creationId="{0506320C-CD6E-481E-A6FC-6C3CCF5EECD9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5" creationId="{38DAC794-75FD-42DA-A9D1-01690C759440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6" creationId="{06966FC6-7102-4165-84B0-421E67F06244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7" creationId="{1510E154-ECA8-4961-B519-711D985D9D0B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8" creationId="{A0F2A74F-5038-4C01-BD49-740178B3B290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39" creationId="{5B3A0240-FE09-4AC2-88C7-94459D41DA5C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0" creationId="{A45DE8FF-3914-43CD-8A18-D6C8ADE13744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1" creationId="{10F3B667-1721-4ABB-8AEC-E3D81534EBE2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2" creationId="{14F7460D-0CBE-4F45-B495-C3A8B1885E66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3" creationId="{8773AFB8-0628-4AA2-B08F-88217BB2EBB7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4" creationId="{FF09F675-33F9-4DAC-BFCC-50454E787F57}"/>
          </ac:spMkLst>
        </pc:spChg>
        <pc:spChg chg="add mod">
          <ac:chgData name="KHJ" userId="bc7c22f3-2ef5-459c-b323-00f17a6d6a57" providerId="ADAL" clId="{A3A6650D-6739-485B-95B2-AB18DD6802A8}" dt="2021-07-29T08:32:18.856" v="2015" actId="20577"/>
          <ac:spMkLst>
            <pc:docMk/>
            <pc:sldMk cId="4174981328" sldId="306"/>
            <ac:spMk id="45" creationId="{F2698FD6-58CD-4C6A-B7F6-6F5284BCE410}"/>
          </ac:spMkLst>
        </pc:spChg>
        <pc:spChg chg="add mod">
          <ac:chgData name="KHJ" userId="bc7c22f3-2ef5-459c-b323-00f17a6d6a57" providerId="ADAL" clId="{A3A6650D-6739-485B-95B2-AB18DD6802A8}" dt="2021-07-29T08:32:31.856" v="2020" actId="20577"/>
          <ac:spMkLst>
            <pc:docMk/>
            <pc:sldMk cId="4174981328" sldId="306"/>
            <ac:spMk id="46" creationId="{407A18BE-B251-4A3A-84D0-E671E7A65C31}"/>
          </ac:spMkLst>
        </pc:spChg>
        <pc:spChg chg="add mod">
          <ac:chgData name="KHJ" userId="bc7c22f3-2ef5-459c-b323-00f17a6d6a57" providerId="ADAL" clId="{A3A6650D-6739-485B-95B2-AB18DD6802A8}" dt="2021-07-29T09:43:51.290" v="4834"/>
          <ac:spMkLst>
            <pc:docMk/>
            <pc:sldMk cId="4174981328" sldId="306"/>
            <ac:spMk id="47" creationId="{CC044260-9090-419C-A4BD-0D55E3BF4BF2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1" creationId="{2B8E18A4-8BF6-4B4B-9123-EAB31ED1A66F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2" creationId="{28930978-49DB-44F9-A100-696F0081FFE2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3" creationId="{C785CF7D-6C30-4A2A-8943-692817ABF4F9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4" creationId="{499E732B-4946-4589-B0D5-BBC57EC0D314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5" creationId="{2654A6D0-7CCC-44AE-B69E-E25C3ADFA9A8}"/>
          </ac:spMkLst>
        </pc:spChg>
        <pc:graphicFrameChg chg="mod modGraphic">
          <ac:chgData name="KHJ" userId="bc7c22f3-2ef5-459c-b323-00f17a6d6a57" providerId="ADAL" clId="{A3A6650D-6739-485B-95B2-AB18DD6802A8}" dt="2021-07-29T08:35:10.196" v="2444" actId="20577"/>
          <ac:graphicFrameMkLst>
            <pc:docMk/>
            <pc:sldMk cId="4174981328" sldId="306"/>
            <ac:graphicFrameMk id="209" creationId="{EB30DBE8-5CE2-4551-8C92-4802AD06BE6B}"/>
          </ac:graphicFrameMkLst>
        </pc:graphicFrame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4035218957" sldId="307"/>
        </pc:sldMkLst>
        <pc:spChg chg="mod">
          <ac:chgData name="KHJ" userId="bc7c22f3-2ef5-459c-b323-00f17a6d6a57" providerId="ADAL" clId="{A3A6650D-6739-485B-95B2-AB18DD6802A8}" dt="2021-07-29T08:52:55.107" v="3222" actId="1076"/>
          <ac:spMkLst>
            <pc:docMk/>
            <pc:sldMk cId="4035218957" sldId="307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29T08:50:42.726" v="3074" actId="20577"/>
          <ac:spMkLst>
            <pc:docMk/>
            <pc:sldMk cId="4035218957" sldId="307"/>
            <ac:spMk id="18" creationId="{08583BAB-1563-4334-949B-CBB025E022E0}"/>
          </ac:spMkLst>
        </pc:spChg>
        <pc:spChg chg="mod">
          <ac:chgData name="KHJ" userId="bc7c22f3-2ef5-459c-b323-00f17a6d6a57" providerId="ADAL" clId="{A3A6650D-6739-485B-95B2-AB18DD6802A8}" dt="2021-07-29T08:49:16.164" v="2958" actId="1076"/>
          <ac:spMkLst>
            <pc:docMk/>
            <pc:sldMk cId="4035218957" sldId="307"/>
            <ac:spMk id="19" creationId="{1C4FFD48-8146-4A8A-8B48-677E5C775D85}"/>
          </ac:spMkLst>
        </pc:spChg>
        <pc:spChg chg="del mod">
          <ac:chgData name="KHJ" userId="bc7c22f3-2ef5-459c-b323-00f17a6d6a57" providerId="ADAL" clId="{A3A6650D-6739-485B-95B2-AB18DD6802A8}" dt="2021-07-29T09:44:01.381" v="4846" actId="478"/>
          <ac:spMkLst>
            <pc:docMk/>
            <pc:sldMk cId="4035218957" sldId="307"/>
            <ac:spMk id="22" creationId="{F348CC23-73A9-4FE4-B145-A1E192E173AE}"/>
          </ac:spMkLst>
        </pc:spChg>
        <pc:spChg chg="mod">
          <ac:chgData name="KHJ" userId="bc7c22f3-2ef5-459c-b323-00f17a6d6a57" providerId="ADAL" clId="{A3A6650D-6739-485B-95B2-AB18DD6802A8}" dt="2021-07-29T09:40:29.608" v="4676" actId="20577"/>
          <ac:spMkLst>
            <pc:docMk/>
            <pc:sldMk cId="4035218957" sldId="307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27" creationId="{5A5F35FC-11E7-4847-9C66-A869136CC1C2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29" creationId="{2C49CDAC-9971-4B32-8611-FB015E8D2B26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0" creationId="{425A0B7C-5120-449D-8BD4-62D4A64ADA27}"/>
          </ac:spMkLst>
        </pc:spChg>
        <pc:spChg chg="add del 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1" creationId="{CE8743A2-12CD-4D19-B464-80A8D587E02B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2" creationId="{90BD5C19-CB70-45E8-8C3A-6D95C184AA70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3" creationId="{EB25335A-CFB9-40A4-BB40-2F2517A0582D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4" creationId="{22830BA2-2368-4B02-B90D-525677DA946F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6" creationId="{886E17B6-CE8B-45A2-9204-004B6E16CC8A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1" creationId="{26D4F37A-4655-497C-8823-188B473A3D81}"/>
          </ac:spMkLst>
        </pc:spChg>
        <pc:spChg chg="mod">
          <ac:chgData name="KHJ" userId="bc7c22f3-2ef5-459c-b323-00f17a6d6a57" providerId="ADAL" clId="{A3A6650D-6739-485B-95B2-AB18DD6802A8}" dt="2021-07-29T08:51:56.416" v="3130" actId="1038"/>
          <ac:spMkLst>
            <pc:docMk/>
            <pc:sldMk cId="4035218957" sldId="307"/>
            <ac:spMk id="43" creationId="{7A85A4D9-DA20-40F0-892A-9A1ECDB68F42}"/>
          </ac:spMkLst>
        </pc:spChg>
        <pc:spChg chg="mod">
          <ac:chgData name="KHJ" userId="bc7c22f3-2ef5-459c-b323-00f17a6d6a57" providerId="ADAL" clId="{A3A6650D-6739-485B-95B2-AB18DD6802A8}" dt="2021-07-29T08:51:56.416" v="3130" actId="1038"/>
          <ac:spMkLst>
            <pc:docMk/>
            <pc:sldMk cId="4035218957" sldId="307"/>
            <ac:spMk id="44" creationId="{EE538109-D79C-43FE-813C-380A00F00E3B}"/>
          </ac:spMkLst>
        </pc:spChg>
        <pc:spChg chg="del mod">
          <ac:chgData name="KHJ" userId="bc7c22f3-2ef5-459c-b323-00f17a6d6a57" providerId="ADAL" clId="{A3A6650D-6739-485B-95B2-AB18DD6802A8}" dt="2021-07-29T08:51:26.436" v="3104" actId="478"/>
          <ac:spMkLst>
            <pc:docMk/>
            <pc:sldMk cId="4035218957" sldId="307"/>
            <ac:spMk id="45" creationId="{98457937-FF0B-45EB-AB64-12C936B3E1D8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6" creationId="{EAFB6DC6-C604-476C-9389-9C4054885214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7" creationId="{C63F5F49-C7AB-445C-9AAF-4671DC214C52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8" creationId="{6F526444-23DC-494D-9C27-AA1D5A4C71AE}"/>
          </ac:spMkLst>
        </pc:spChg>
        <pc:spChg chg="mod">
          <ac:chgData name="KHJ" userId="bc7c22f3-2ef5-459c-b323-00f17a6d6a57" providerId="ADAL" clId="{A3A6650D-6739-485B-95B2-AB18DD6802A8}" dt="2021-07-29T08:52:11.873" v="3154" actId="121"/>
          <ac:spMkLst>
            <pc:docMk/>
            <pc:sldMk cId="4035218957" sldId="307"/>
            <ac:spMk id="50" creationId="{4A4A5179-5112-43FD-9DE8-8EDF33A6FCB7}"/>
          </ac:spMkLst>
        </pc:spChg>
        <pc:spChg chg="mod">
          <ac:chgData name="KHJ" userId="bc7c22f3-2ef5-459c-b323-00f17a6d6a57" providerId="ADAL" clId="{A3A6650D-6739-485B-95B2-AB18DD6802A8}" dt="2021-07-29T08:48:50.028" v="2910"/>
          <ac:spMkLst>
            <pc:docMk/>
            <pc:sldMk cId="4035218957" sldId="307"/>
            <ac:spMk id="55" creationId="{FEA75645-8F0C-4FD0-B9EF-248F092EC95A}"/>
          </ac:spMkLst>
        </pc:spChg>
        <pc:spChg chg="add mod">
          <ac:chgData name="KHJ" userId="bc7c22f3-2ef5-459c-b323-00f17a6d6a57" providerId="ADAL" clId="{A3A6650D-6739-485B-95B2-AB18DD6802A8}" dt="2021-07-29T08:51:00.581" v="3101" actId="1038"/>
          <ac:spMkLst>
            <pc:docMk/>
            <pc:sldMk cId="4035218957" sldId="307"/>
            <ac:spMk id="56" creationId="{6DBBD54B-1997-4C8B-8537-497397549C96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57" creationId="{0B090538-398D-4E64-A396-379EDEF0F0A4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59" creationId="{8E0ACD07-043D-489A-ADAF-8F4ED14E9A74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0" creationId="{CC05A75B-448B-443A-8D14-A2AFBC909E09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1" creationId="{8023E495-5176-4D13-A484-C5760ACB0892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2" creationId="{1DC4126D-C254-4FD6-BDDB-B95A546719E5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3" creationId="{51407ECF-60D2-42E4-A42A-36115337DD76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4" creationId="{3553548C-49C3-4C1A-AD5C-931517AA937A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5" creationId="{38993844-E613-46AE-BFFE-8DEE86472295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6" creationId="{2A9A00B8-BC55-490D-973F-B8C7A4CB631B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7" creationId="{2B7930C0-D52A-4887-8CE0-6B4FD284F406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8" creationId="{A00C4C5A-5DE8-4FD8-97A6-9797030E9534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71" creationId="{6EF84FD4-5D5E-4DDE-BCE3-1A38E96E4280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72" creationId="{845A944B-421F-4578-9C99-76DB598FA845}"/>
          </ac:spMkLst>
        </pc:spChg>
        <pc:spChg chg="del mod">
          <ac:chgData name="KHJ" userId="bc7c22f3-2ef5-459c-b323-00f17a6d6a57" providerId="ADAL" clId="{A3A6650D-6739-485B-95B2-AB18DD6802A8}" dt="2021-07-29T08:52:00.894" v="3133" actId="478"/>
          <ac:spMkLst>
            <pc:docMk/>
            <pc:sldMk cId="4035218957" sldId="307"/>
            <ac:spMk id="73" creationId="{94113479-B641-4B70-8CC1-BD3DFB13A762}"/>
          </ac:spMkLst>
        </pc:spChg>
        <pc:spChg chg="del mod">
          <ac:chgData name="KHJ" userId="bc7c22f3-2ef5-459c-b323-00f17a6d6a57" providerId="ADAL" clId="{A3A6650D-6739-485B-95B2-AB18DD6802A8}" dt="2021-07-29T08:52:00.482" v="3132" actId="478"/>
          <ac:spMkLst>
            <pc:docMk/>
            <pc:sldMk cId="4035218957" sldId="307"/>
            <ac:spMk id="74" creationId="{796B25CB-CC49-4A43-84DB-14F62DF7E927}"/>
          </ac:spMkLst>
        </pc:spChg>
        <pc:spChg chg="del mod">
          <ac:chgData name="KHJ" userId="bc7c22f3-2ef5-459c-b323-00f17a6d6a57" providerId="ADAL" clId="{A3A6650D-6739-485B-95B2-AB18DD6802A8}" dt="2021-07-29T08:51:22.763" v="3103" actId="478"/>
          <ac:spMkLst>
            <pc:docMk/>
            <pc:sldMk cId="4035218957" sldId="307"/>
            <ac:spMk id="75" creationId="{8F4DE1C5-5BAD-4266-A0A6-2EA6A3357624}"/>
          </ac:spMkLst>
        </pc:spChg>
        <pc:spChg chg="del mod">
          <ac:chgData name="KHJ" userId="bc7c22f3-2ef5-459c-b323-00f17a6d6a57" providerId="ADAL" clId="{A3A6650D-6739-485B-95B2-AB18DD6802A8}" dt="2021-07-29T08:57:54.561" v="3223" actId="478"/>
          <ac:spMkLst>
            <pc:docMk/>
            <pc:sldMk cId="4035218957" sldId="307"/>
            <ac:spMk id="76" creationId="{6DAF34F2-0D89-41E9-AFA5-2BCADFF77000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78" creationId="{D1B70697-8C0C-42A6-A8ED-34A365FE372C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0" creationId="{3EA3479F-A0D3-4335-89F2-1282B728F34C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1" creationId="{43C95697-A1EF-46A1-B424-322720838B0E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2" creationId="{BA52A73C-C2F9-44EE-A245-E4FF7AFCEE0F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3" creationId="{32DC8F11-5F28-476C-929F-8FFE421E188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4" creationId="{E3A285DA-AD4C-41F3-9F04-A054DFBC3898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5" creationId="{0229B7E5-8FB2-4FFB-97B7-EAA45B17FA9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7" creationId="{35D56692-4FDD-4B23-A5C8-239C0FD0FBBF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9" creationId="{84A3D6BF-01AE-4218-AA4B-BC086E2510E9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1" creationId="{FF13EBB1-2018-4E52-BC4E-06D3460F9AC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2" creationId="{254B0568-05A3-4D41-8BFC-3D98D3B3F3A3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3" creationId="{63B4D69A-4EC3-4FA7-BC37-025FA287933E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4" creationId="{A3D3ECCF-12D2-41CA-98AB-EDEF0C5AEBA9}"/>
          </ac:spMkLst>
        </pc:spChg>
        <pc:spChg chg="add del mod">
          <ac:chgData name="KHJ" userId="bc7c22f3-2ef5-459c-b323-00f17a6d6a57" providerId="ADAL" clId="{A3A6650D-6739-485B-95B2-AB18DD6802A8}" dt="2021-07-29T08:50:21.545" v="3027"/>
          <ac:spMkLst>
            <pc:docMk/>
            <pc:sldMk cId="4035218957" sldId="307"/>
            <ac:spMk id="95" creationId="{6250AAF1-8932-4518-9828-543E90F6D5D5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97" creationId="{5209894D-A44D-4737-8F65-A829F808B382}"/>
          </ac:spMkLst>
        </pc:spChg>
        <pc:spChg chg="add mod">
          <ac:chgData name="KHJ" userId="bc7c22f3-2ef5-459c-b323-00f17a6d6a57" providerId="ADAL" clId="{A3A6650D-6739-485B-95B2-AB18DD6802A8}" dt="2021-07-29T08:51:52.804" v="3127" actId="20577"/>
          <ac:spMkLst>
            <pc:docMk/>
            <pc:sldMk cId="4035218957" sldId="307"/>
            <ac:spMk id="99" creationId="{B4B1999D-ED5C-436A-90B5-5B7275DC1FAE}"/>
          </ac:spMkLst>
        </pc:spChg>
        <pc:spChg chg="add mod">
          <ac:chgData name="KHJ" userId="bc7c22f3-2ef5-459c-b323-00f17a6d6a57" providerId="ADAL" clId="{A3A6650D-6739-485B-95B2-AB18DD6802A8}" dt="2021-07-29T10:08:17.279" v="5210" actId="20577"/>
          <ac:spMkLst>
            <pc:docMk/>
            <pc:sldMk cId="4035218957" sldId="307"/>
            <ac:spMk id="100" creationId="{FE66C70F-C74D-4B6C-AABA-8BECDE9F5596}"/>
          </ac:spMkLst>
        </pc:spChg>
        <pc:spChg chg="add del mod">
          <ac:chgData name="KHJ" userId="bc7c22f3-2ef5-459c-b323-00f17a6d6a57" providerId="ADAL" clId="{A3A6650D-6739-485B-95B2-AB18DD6802A8}" dt="2021-07-29T08:51:47.956" v="3107" actId="478"/>
          <ac:spMkLst>
            <pc:docMk/>
            <pc:sldMk cId="4035218957" sldId="307"/>
            <ac:spMk id="101" creationId="{2A4DA79F-1250-4208-B24E-25F3F44C6F10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2" creationId="{87312A44-B6E7-42D2-8011-79DDCBA084B2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3" creationId="{2F4FF18A-E50D-4FBE-A5DF-99221E4D4A01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4" creationId="{848C69EF-D91C-4BBE-89B9-9566A8F2D489}"/>
          </ac:spMkLst>
        </pc:spChg>
        <pc:spChg chg="add mod">
          <ac:chgData name="KHJ" userId="bc7c22f3-2ef5-459c-b323-00f17a6d6a57" providerId="ADAL" clId="{A3A6650D-6739-485B-95B2-AB18DD6802A8}" dt="2021-07-29T08:52:31.372" v="3167"/>
          <ac:spMkLst>
            <pc:docMk/>
            <pc:sldMk cId="4035218957" sldId="307"/>
            <ac:spMk id="106" creationId="{9AD194B1-7A6A-474B-9D73-2E0897FEEF5E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8" creationId="{720C6378-E8FD-4068-9DDF-8B5DBB69452E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0" creationId="{D8A82D3E-7CC4-47A2-B308-70689DD34D09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1" creationId="{7F19376D-CA3B-4963-87DF-707D22EDF060}"/>
          </ac:spMkLst>
        </pc:spChg>
        <pc:spChg chg="add del mod">
          <ac:chgData name="KHJ" userId="bc7c22f3-2ef5-459c-b323-00f17a6d6a57" providerId="ADAL" clId="{A3A6650D-6739-485B-95B2-AB18DD6802A8}" dt="2021-07-29T08:51:58.496" v="3131" actId="478"/>
          <ac:spMkLst>
            <pc:docMk/>
            <pc:sldMk cId="4035218957" sldId="307"/>
            <ac:spMk id="112" creationId="{A72CD8B5-AE58-417D-9456-173635329CB4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3" creationId="{250A5892-1989-4E6B-8B0F-B4D466E77B86}"/>
          </ac:spMkLst>
        </pc:spChg>
        <pc:spChg chg="add mod">
          <ac:chgData name="KHJ" userId="bc7c22f3-2ef5-459c-b323-00f17a6d6a57" providerId="ADAL" clId="{A3A6650D-6739-485B-95B2-AB18DD6802A8}" dt="2021-07-29T08:50:53.270" v="3091" actId="1076"/>
          <ac:spMkLst>
            <pc:docMk/>
            <pc:sldMk cId="4035218957" sldId="307"/>
            <ac:spMk id="114" creationId="{3A14C749-FBE6-4540-9B17-A0EA9A09480E}"/>
          </ac:spMkLst>
        </pc:spChg>
        <pc:spChg chg="add mod">
          <ac:chgData name="KHJ" userId="bc7c22f3-2ef5-459c-b323-00f17a6d6a57" providerId="ADAL" clId="{A3A6650D-6739-485B-95B2-AB18DD6802A8}" dt="2021-07-29T08:50:57.631" v="3093" actId="1076"/>
          <ac:spMkLst>
            <pc:docMk/>
            <pc:sldMk cId="4035218957" sldId="307"/>
            <ac:spMk id="115" creationId="{F98DDDC4-8E24-4033-A893-B19EF0B66EF3}"/>
          </ac:spMkLst>
        </pc:spChg>
        <pc:spChg chg="add mod">
          <ac:chgData name="KHJ" userId="bc7c22f3-2ef5-459c-b323-00f17a6d6a57" providerId="ADAL" clId="{A3A6650D-6739-485B-95B2-AB18DD6802A8}" dt="2021-07-29T09:44:03.983" v="4855"/>
          <ac:spMkLst>
            <pc:docMk/>
            <pc:sldMk cId="4035218957" sldId="307"/>
            <ac:spMk id="118" creationId="{646CB57E-FED0-4C8B-A1DB-0E5A9AF1FCC3}"/>
          </ac:spMkLst>
        </pc:spChg>
        <pc:graphicFrameChg chg="mod">
          <ac:chgData name="KHJ" userId="bc7c22f3-2ef5-459c-b323-00f17a6d6a57" providerId="ADAL" clId="{A3A6650D-6739-485B-95B2-AB18DD6802A8}" dt="2021-07-29T08:48:45.151" v="2904" actId="1037"/>
          <ac:graphicFrameMkLst>
            <pc:docMk/>
            <pc:sldMk cId="4035218957" sldId="307"/>
            <ac:graphicFrameMk id="35" creationId="{3C766E8A-A5B1-4073-B9DB-A5368DBD4FF5}"/>
          </ac:graphicFrameMkLst>
        </pc:graphicFrameChg>
        <pc:graphicFrameChg chg="mod">
          <ac:chgData name="KHJ" userId="bc7c22f3-2ef5-459c-b323-00f17a6d6a57" providerId="ADAL" clId="{A3A6650D-6739-485B-95B2-AB18DD6802A8}" dt="2021-07-29T08:50:47.423" v="3089" actId="1037"/>
          <ac:graphicFrameMkLst>
            <pc:docMk/>
            <pc:sldMk cId="4035218957" sldId="307"/>
            <ac:graphicFrameMk id="49" creationId="{B98A4ED3-FB78-4152-9409-817BF6F7C301}"/>
          </ac:graphicFrameMkLst>
        </pc:graphicFrameChg>
        <pc:graphicFrameChg chg="add del mod">
          <ac:chgData name="KHJ" userId="bc7c22f3-2ef5-459c-b323-00f17a6d6a57" providerId="ADAL" clId="{A3A6650D-6739-485B-95B2-AB18DD6802A8}" dt="2021-07-29T08:50:23.108" v="3032"/>
          <ac:graphicFrameMkLst>
            <pc:docMk/>
            <pc:sldMk cId="4035218957" sldId="307"/>
            <ac:graphicFrameMk id="86" creationId="{952B97DC-C3EB-479A-B12B-D75AA6EB0499}"/>
          </ac:graphicFrameMkLst>
        </pc:graphicFrameChg>
        <pc:graphicFrameChg chg="add mod">
          <ac:chgData name="KHJ" userId="bc7c22f3-2ef5-459c-b323-00f17a6d6a57" providerId="ADAL" clId="{A3A6650D-6739-485B-95B2-AB18DD6802A8}" dt="2021-07-29T08:50:38.997" v="3072" actId="1038"/>
          <ac:graphicFrameMkLst>
            <pc:docMk/>
            <pc:sldMk cId="4035218957" sldId="307"/>
            <ac:graphicFrameMk id="105" creationId="{1C352829-C90C-4EA6-95FA-75E210A1938B}"/>
          </ac:graphicFrameMkLst>
        </pc:graphicFrame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24" creationId="{6A2F1FA7-EAE0-46AB-8509-B5AD291BA7E2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25" creationId="{E7350BCB-2F48-4CC8-93AE-3E5ABC738684}"/>
          </ac:picMkLst>
        </pc:picChg>
        <pc:picChg chg="mod">
          <ac:chgData name="KHJ" userId="bc7c22f3-2ef5-459c-b323-00f17a6d6a57" providerId="ADAL" clId="{A3A6650D-6739-485B-95B2-AB18DD6802A8}" dt="2021-07-29T08:51:00.581" v="3101" actId="1038"/>
          <ac:picMkLst>
            <pc:docMk/>
            <pc:sldMk cId="4035218957" sldId="307"/>
            <ac:picMk id="26" creationId="{14B1F042-6EEB-4D9A-B9DA-51876D5E4B30}"/>
          </ac:picMkLst>
        </pc:pic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28" creationId="{0B490864-BC50-4495-A49D-94BAEF3F775B}"/>
          </ac:picMkLst>
        </pc:picChg>
        <pc:picChg chg="add del 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37" creationId="{2E96E935-FE3C-46F9-8876-8A08D185997A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42" creationId="{DCC24025-3BF7-4BFF-A42B-7DD110AAFF2C}"/>
          </ac:picMkLst>
        </pc:picChg>
        <pc:picChg chg="del mod">
          <ac:chgData name="KHJ" userId="bc7c22f3-2ef5-459c-b323-00f17a6d6a57" providerId="ADAL" clId="{A3A6650D-6739-485B-95B2-AB18DD6802A8}" dt="2021-07-29T08:52:04.108" v="3134" actId="478"/>
          <ac:picMkLst>
            <pc:docMk/>
            <pc:sldMk cId="4035218957" sldId="307"/>
            <ac:picMk id="51" creationId="{50FF87C3-1F41-4C52-A30F-0AE9416EE0AD}"/>
          </ac:picMkLst>
        </pc:picChg>
        <pc:picChg chg="add del mod">
          <ac:chgData name="KHJ" userId="bc7c22f3-2ef5-459c-b323-00f17a6d6a57" providerId="ADAL" clId="{A3A6650D-6739-485B-95B2-AB18DD6802A8}" dt="2021-07-29T08:48:37.929" v="2882"/>
          <ac:picMkLst>
            <pc:docMk/>
            <pc:sldMk cId="4035218957" sldId="307"/>
            <ac:picMk id="58" creationId="{8B36704D-3C70-461C-B885-16D9C97EE69F}"/>
          </ac:picMkLst>
        </pc:pic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69" creationId="{92535F35-0550-42C3-B1F6-B9AB883A887C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70" creationId="{6AFA59C9-E676-4E02-9353-78EC7AD1A1B7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77" creationId="{297C3537-CD79-4783-BDE8-B7B1FF4ABEA7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79" creationId="{660C142F-3FB8-4956-86A8-BB80C8FF0E2E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88" creationId="{E3CBC789-8F69-4BEF-B235-75F128F3D47C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90" creationId="{06E0717D-F6D6-48A6-912B-7A2EA66D73E0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96" creationId="{9CD7129A-A23B-4FF8-99F8-1F4CDD0293D6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98" creationId="{05FF4528-0A8F-4D0B-8471-5F3D8646AD9C}"/>
          </ac:picMkLst>
        </pc:picChg>
        <pc:picChg chg="add del mod">
          <ac:chgData name="KHJ" userId="bc7c22f3-2ef5-459c-b323-00f17a6d6a57" providerId="ADAL" clId="{A3A6650D-6739-485B-95B2-AB18DD6802A8}" dt="2021-07-29T08:52:24.693" v="3158" actId="478"/>
          <ac:picMkLst>
            <pc:docMk/>
            <pc:sldMk cId="4035218957" sldId="307"/>
            <ac:picMk id="107" creationId="{0358020D-3DBC-4E59-8FCF-6ACF919014DF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109" creationId="{699CE578-BCEE-4B6D-9F1F-770A1211DD3D}"/>
          </ac:picMkLst>
        </pc:picChg>
        <pc:picChg chg="add mod">
          <ac:chgData name="KHJ" userId="bc7c22f3-2ef5-459c-b323-00f17a6d6a57" providerId="ADAL" clId="{A3A6650D-6739-485B-95B2-AB18DD6802A8}" dt="2021-07-29T08:52:21.316" v="3156" actId="1076"/>
          <ac:picMkLst>
            <pc:docMk/>
            <pc:sldMk cId="4035218957" sldId="307"/>
            <ac:picMk id="116" creationId="{66B56397-AA10-445D-8EAC-095EB50D4966}"/>
          </ac:picMkLst>
        </pc:picChg>
        <pc:picChg chg="add mod">
          <ac:chgData name="KHJ" userId="bc7c22f3-2ef5-459c-b323-00f17a6d6a57" providerId="ADAL" clId="{A3A6650D-6739-485B-95B2-AB18DD6802A8}" dt="2021-07-29T08:52:27.667" v="3159" actId="1076"/>
          <ac:picMkLst>
            <pc:docMk/>
            <pc:sldMk cId="4035218957" sldId="307"/>
            <ac:picMk id="117" creationId="{B665653A-AA43-45B2-95BC-E545B2F38D42}"/>
          </ac:picMkLst>
        </pc:picChg>
      </pc:sldChg>
      <pc:sldChg chg="addSp delSp modSp add mod modTransition">
        <pc:chgData name="KHJ" userId="bc7c22f3-2ef5-459c-b323-00f17a6d6a57" providerId="ADAL" clId="{A3A6650D-6739-485B-95B2-AB18DD6802A8}" dt="2021-07-30T02:58:54.577" v="10352"/>
        <pc:sldMkLst>
          <pc:docMk/>
          <pc:sldMk cId="2865876885" sldId="308"/>
        </pc:sldMkLst>
        <pc:spChg chg="mod">
          <ac:chgData name="KHJ" userId="bc7c22f3-2ef5-459c-b323-00f17a6d6a57" providerId="ADAL" clId="{A3A6650D-6739-485B-95B2-AB18DD6802A8}" dt="2021-07-29T09:04:57.153" v="3496" actId="20577"/>
          <ac:spMkLst>
            <pc:docMk/>
            <pc:sldMk cId="2865876885" sldId="308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04.186" v="3458" actId="20577"/>
          <ac:spMkLst>
            <pc:docMk/>
            <pc:sldMk cId="2865876885" sldId="308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2:58:54.577" v="10352"/>
          <ac:spMkLst>
            <pc:docMk/>
            <pc:sldMk cId="2865876885" sldId="308"/>
            <ac:spMk id="8" creationId="{BEA19F56-8ADD-4339-98FD-C62340B0BE5E}"/>
          </ac:spMkLst>
        </pc:spChg>
        <pc:picChg chg="add del mod">
          <ac:chgData name="KHJ" userId="bc7c22f3-2ef5-459c-b323-00f17a6d6a57" providerId="ADAL" clId="{A3A6650D-6739-485B-95B2-AB18DD6802A8}" dt="2021-07-30T02:57:13.057" v="10311"/>
          <ac:picMkLst>
            <pc:docMk/>
            <pc:sldMk cId="2865876885" sldId="308"/>
            <ac:picMk id="9" creationId="{97ABD0A0-13BB-4FAA-820F-CAACB63F8306}"/>
          </ac:picMkLst>
        </pc:picChg>
      </pc:sldChg>
      <pc:sldChg chg="add del">
        <pc:chgData name="KHJ" userId="bc7c22f3-2ef5-459c-b323-00f17a6d6a57" providerId="ADAL" clId="{A3A6650D-6739-485B-95B2-AB18DD6802A8}" dt="2021-07-29T09:03:59.645" v="3453" actId="47"/>
        <pc:sldMkLst>
          <pc:docMk/>
          <pc:sldMk cId="3862074299" sldId="308"/>
        </pc:sldMkLst>
      </pc:sldChg>
      <pc:sldChg chg="modSp add mod modTransition">
        <pc:chgData name="KHJ" userId="bc7c22f3-2ef5-459c-b323-00f17a6d6a57" providerId="ADAL" clId="{A3A6650D-6739-485B-95B2-AB18DD6802A8}" dt="2021-07-30T05:12:57.272" v="12746"/>
        <pc:sldMkLst>
          <pc:docMk/>
          <pc:sldMk cId="1465424743" sldId="309"/>
        </pc:sldMkLst>
        <pc:spChg chg="mod">
          <ac:chgData name="KHJ" userId="bc7c22f3-2ef5-459c-b323-00f17a6d6a57" providerId="ADAL" clId="{A3A6650D-6739-485B-95B2-AB18DD6802A8}" dt="2021-07-29T09:05:00.243" v="3510" actId="20577"/>
          <ac:spMkLst>
            <pc:docMk/>
            <pc:sldMk cId="1465424743" sldId="309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11.671" v="3462"/>
          <ac:spMkLst>
            <pc:docMk/>
            <pc:sldMk cId="1465424743" sldId="309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2:57.272" v="12746"/>
          <ac:spMkLst>
            <pc:docMk/>
            <pc:sldMk cId="1465424743" sldId="309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4:38:29.873" v="11382"/>
        <pc:sldMkLst>
          <pc:docMk/>
          <pc:sldMk cId="1526252639" sldId="310"/>
        </pc:sldMkLst>
        <pc:spChg chg="mod">
          <ac:chgData name="KHJ" userId="bc7c22f3-2ef5-459c-b323-00f17a6d6a57" providerId="ADAL" clId="{A3A6650D-6739-485B-95B2-AB18DD6802A8}" dt="2021-07-29T09:05:04.009" v="3524" actId="20577"/>
          <ac:spMkLst>
            <pc:docMk/>
            <pc:sldMk cId="1526252639" sldId="310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14.471" v="3465"/>
          <ac:spMkLst>
            <pc:docMk/>
            <pc:sldMk cId="1526252639" sldId="310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4:38:29.873" v="11382"/>
          <ac:spMkLst>
            <pc:docMk/>
            <pc:sldMk cId="1526252639" sldId="310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13:24.292" v="12862"/>
        <pc:sldMkLst>
          <pc:docMk/>
          <pc:sldMk cId="2947516543" sldId="311"/>
        </pc:sldMkLst>
        <pc:spChg chg="mod">
          <ac:chgData name="KHJ" userId="bc7c22f3-2ef5-459c-b323-00f17a6d6a57" providerId="ADAL" clId="{A3A6650D-6739-485B-95B2-AB18DD6802A8}" dt="2021-07-29T09:05:09.505" v="3539" actId="20577"/>
          <ac:spMkLst>
            <pc:docMk/>
            <pc:sldMk cId="2947516543" sldId="311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21.446" v="3468" actId="20577"/>
          <ac:spMkLst>
            <pc:docMk/>
            <pc:sldMk cId="2947516543" sldId="311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3:24.292" v="12862"/>
          <ac:spMkLst>
            <pc:docMk/>
            <pc:sldMk cId="2947516543" sldId="311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49:12.443" v="15101" actId="20577"/>
        <pc:sldMkLst>
          <pc:docMk/>
          <pc:sldMk cId="1245960188" sldId="312"/>
        </pc:sldMkLst>
        <pc:spChg chg="mod">
          <ac:chgData name="KHJ" userId="bc7c22f3-2ef5-459c-b323-00f17a6d6a57" providerId="ADAL" clId="{A3A6650D-6739-485B-95B2-AB18DD6802A8}" dt="2021-07-29T09:05:13.103" v="3559" actId="20577"/>
          <ac:spMkLst>
            <pc:docMk/>
            <pc:sldMk cId="1245960188" sldId="312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23.581" v="3469" actId="20577"/>
          <ac:spMkLst>
            <pc:docMk/>
            <pc:sldMk cId="1245960188" sldId="312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49:12.443" v="15101" actId="20577"/>
          <ac:spMkLst>
            <pc:docMk/>
            <pc:sldMk cId="1245960188" sldId="312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14:02.848" v="13173"/>
        <pc:sldMkLst>
          <pc:docMk/>
          <pc:sldMk cId="649768987" sldId="313"/>
        </pc:sldMkLst>
        <pc:spChg chg="mod">
          <ac:chgData name="KHJ" userId="bc7c22f3-2ef5-459c-b323-00f17a6d6a57" providerId="ADAL" clId="{A3A6650D-6739-485B-95B2-AB18DD6802A8}" dt="2021-07-29T09:05:17.052" v="3578"/>
          <ac:spMkLst>
            <pc:docMk/>
            <pc:sldMk cId="649768987" sldId="313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38.672" v="3477" actId="1076"/>
          <ac:spMkLst>
            <pc:docMk/>
            <pc:sldMk cId="649768987" sldId="313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4:02.848" v="13173"/>
          <ac:spMkLst>
            <pc:docMk/>
            <pc:sldMk cId="649768987" sldId="313"/>
            <ac:spMk id="8" creationId="{BEA19F56-8ADD-4339-98FD-C62340B0BE5E}"/>
          </ac:spMkLst>
        </pc:spChg>
      </pc:sldChg>
      <pc:sldChg chg="addSp delSp modSp add mod modTransition">
        <pc:chgData name="KHJ" userId="bc7c22f3-2ef5-459c-b323-00f17a6d6a57" providerId="ADAL" clId="{A3A6650D-6739-485B-95B2-AB18DD6802A8}" dt="2021-07-30T05:14:09.474" v="13213"/>
        <pc:sldMkLst>
          <pc:docMk/>
          <pc:sldMk cId="842046108" sldId="314"/>
        </pc:sldMkLst>
        <pc:spChg chg="mod">
          <ac:chgData name="KHJ" userId="bc7c22f3-2ef5-459c-b323-00f17a6d6a57" providerId="ADAL" clId="{A3A6650D-6739-485B-95B2-AB18DD6802A8}" dt="2021-07-29T09:05:19.681" v="3592"/>
          <ac:spMkLst>
            <pc:docMk/>
            <pc:sldMk cId="842046108" sldId="314"/>
            <ac:spMk id="4" creationId="{C4076CC6-2716-492F-97EA-92157CB90CF8}"/>
          </ac:spMkLst>
        </pc:spChg>
        <pc:spChg chg="del mod">
          <ac:chgData name="KHJ" userId="bc7c22f3-2ef5-459c-b323-00f17a6d6a57" providerId="ADAL" clId="{A3A6650D-6739-485B-95B2-AB18DD6802A8}" dt="2021-07-29T09:04:42.985" v="3479" actId="478"/>
          <ac:spMkLst>
            <pc:docMk/>
            <pc:sldMk cId="842046108" sldId="314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4:09.474" v="13213"/>
          <ac:spMkLst>
            <pc:docMk/>
            <pc:sldMk cId="842046108" sldId="314"/>
            <ac:spMk id="8" creationId="{BEA19F56-8ADD-4339-98FD-C62340B0BE5E}"/>
          </ac:spMkLst>
        </pc:spChg>
        <pc:spChg chg="add mod">
          <ac:chgData name="KHJ" userId="bc7c22f3-2ef5-459c-b323-00f17a6d6a57" providerId="ADAL" clId="{A3A6650D-6739-485B-95B2-AB18DD6802A8}" dt="2021-07-29T09:04:47.294" v="3482" actId="20577"/>
          <ac:spMkLst>
            <pc:docMk/>
            <pc:sldMk cId="842046108" sldId="314"/>
            <ac:spMk id="9" creationId="{5F98F0F4-BBBB-43D4-8E20-0D64A27ECDE9}"/>
          </ac:spMkLst>
        </pc:sp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3938296330" sldId="315"/>
        </pc:sldMkLst>
        <pc:spChg chg="mod">
          <ac:chgData name="KHJ" userId="bc7c22f3-2ef5-459c-b323-00f17a6d6a57" providerId="ADAL" clId="{A3A6650D-6739-485B-95B2-AB18DD6802A8}" dt="2021-07-29T09:06:18.452" v="3603" actId="20577"/>
          <ac:spMkLst>
            <pc:docMk/>
            <pc:sldMk cId="3938296330" sldId="315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9:09:21.847" v="3671"/>
          <ac:spMkLst>
            <pc:docMk/>
            <pc:sldMk cId="3938296330" sldId="315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4" creationId="{5FB115DC-144F-4770-8825-BB91CCA25402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5" creationId="{5DFFF4AA-34BC-456D-8710-0FC94B34871A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6" creationId="{1C2C5AA9-DDF6-4A3A-97C1-D2A62E63631D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7" creationId="{7E3A49A2-BAA8-41BB-AF79-BAD6EFCE3F9F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8" creationId="{BD8DBDA7-EB1B-4B89-95C0-9543A042F0ED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20" creationId="{D53435C9-96CC-43F1-8939-72703D2A1695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21" creationId="{40F0939C-14D5-4F04-A1FB-0B041E293E9C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2" creationId="{58E72DD2-DC14-4552-B7A2-F5D30A52E2F5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3" creationId="{9C0E1230-B538-4710-8719-1F274B4A85D8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4" creationId="{4119B37C-D642-4440-AC2B-77FA8BDAE35E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5" creationId="{F5D4AFA8-B2C1-47E7-AFD0-4BE0E00C08AA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7" creationId="{0190D942-A3D2-48AD-9312-EECBAEE1C1E5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8" creationId="{F85BFFF4-11C1-4BA6-AC27-DDABEA4A22DB}"/>
          </ac:spMkLst>
        </pc:spChg>
        <pc:spChg chg="del">
          <ac:chgData name="KHJ" userId="bc7c22f3-2ef5-459c-b323-00f17a6d6a57" providerId="ADAL" clId="{A3A6650D-6739-485B-95B2-AB18DD6802A8}" dt="2021-07-29T09:06:32.065" v="3609" actId="478"/>
          <ac:spMkLst>
            <pc:docMk/>
            <pc:sldMk cId="3938296330" sldId="315"/>
            <ac:spMk id="50" creationId="{95A8AAA3-C63C-46E5-8600-FD7F03D58F8E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2" creationId="{B53E48CE-F1DC-4F18-8ED4-2DDF6F5D8CF5}"/>
          </ac:spMkLst>
        </pc:spChg>
        <pc:spChg chg="del">
          <ac:chgData name="KHJ" userId="bc7c22f3-2ef5-459c-b323-00f17a6d6a57" providerId="ADAL" clId="{A3A6650D-6739-485B-95B2-AB18DD6802A8}" dt="2021-07-29T09:06:29.702" v="3607" actId="478"/>
          <ac:spMkLst>
            <pc:docMk/>
            <pc:sldMk cId="3938296330" sldId="315"/>
            <ac:spMk id="53" creationId="{443E934A-D5D6-4DC3-8AFD-C9AD09F2C14C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4" creationId="{5AEFEE63-0B87-491B-AF4C-C3DE006A3136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6" creationId="{F9A38EF6-5F70-4D8B-80CC-6FFFD0D62236}"/>
          </ac:spMkLst>
        </pc:spChg>
        <pc:spChg chg="del">
          <ac:chgData name="KHJ" userId="bc7c22f3-2ef5-459c-b323-00f17a6d6a57" providerId="ADAL" clId="{A3A6650D-6739-485B-95B2-AB18DD6802A8}" dt="2021-07-29T09:06:20.666" v="3604" actId="478"/>
          <ac:spMkLst>
            <pc:docMk/>
            <pc:sldMk cId="3938296330" sldId="315"/>
            <ac:spMk id="61" creationId="{8FEB1981-8D3B-472A-BE86-176015ABF9EF}"/>
          </ac:spMkLst>
        </pc:spChg>
        <pc:spChg chg="del">
          <ac:chgData name="KHJ" userId="bc7c22f3-2ef5-459c-b323-00f17a6d6a57" providerId="ADAL" clId="{A3A6650D-6739-485B-95B2-AB18DD6802A8}" dt="2021-07-29T09:06:07.526" v="3596" actId="478"/>
          <ac:spMkLst>
            <pc:docMk/>
            <pc:sldMk cId="3938296330" sldId="315"/>
            <ac:spMk id="62" creationId="{4291EEB1-1F03-4848-A09D-BF7E50D0C308}"/>
          </ac:spMkLst>
        </pc:spChg>
        <pc:spChg chg="del">
          <ac:chgData name="KHJ" userId="bc7c22f3-2ef5-459c-b323-00f17a6d6a57" providerId="ADAL" clId="{A3A6650D-6739-485B-95B2-AB18DD6802A8}" dt="2021-07-29T09:06:08.950" v="3597" actId="478"/>
          <ac:spMkLst>
            <pc:docMk/>
            <pc:sldMk cId="3938296330" sldId="315"/>
            <ac:spMk id="63" creationId="{67330A47-138D-477D-BB26-A1E037E3B34F}"/>
          </ac:spMkLst>
        </pc:spChg>
        <pc:spChg chg="del">
          <ac:chgData name="KHJ" userId="bc7c22f3-2ef5-459c-b323-00f17a6d6a57" providerId="ADAL" clId="{A3A6650D-6739-485B-95B2-AB18DD6802A8}" dt="2021-07-29T09:06:10.558" v="3598" actId="478"/>
          <ac:spMkLst>
            <pc:docMk/>
            <pc:sldMk cId="3938296330" sldId="315"/>
            <ac:spMk id="64" creationId="{1ABDA3DA-F90A-4840-9990-7574484AFA74}"/>
          </ac:spMkLst>
        </pc:spChg>
        <pc:spChg chg="del">
          <ac:chgData name="KHJ" userId="bc7c22f3-2ef5-459c-b323-00f17a6d6a57" providerId="ADAL" clId="{A3A6650D-6739-485B-95B2-AB18DD6802A8}" dt="2021-07-29T09:06:24.041" v="3605" actId="478"/>
          <ac:spMkLst>
            <pc:docMk/>
            <pc:sldMk cId="3938296330" sldId="315"/>
            <ac:spMk id="65" creationId="{9186693F-465D-4997-8161-DE8E007B3106}"/>
          </ac:spMkLst>
        </pc:spChg>
        <pc:spChg chg="del">
          <ac:chgData name="KHJ" userId="bc7c22f3-2ef5-459c-b323-00f17a6d6a57" providerId="ADAL" clId="{A3A6650D-6739-485B-95B2-AB18DD6802A8}" dt="2021-07-29T09:06:35.383" v="3610" actId="478"/>
          <ac:spMkLst>
            <pc:docMk/>
            <pc:sldMk cId="3938296330" sldId="315"/>
            <ac:spMk id="66" creationId="{EDAE1DF2-BD9A-4F8D-A8FA-820DB5EB278A}"/>
          </ac:spMkLst>
        </pc:spChg>
        <pc:spChg chg="del">
          <ac:chgData name="KHJ" userId="bc7c22f3-2ef5-459c-b323-00f17a6d6a57" providerId="ADAL" clId="{A3A6650D-6739-485B-95B2-AB18DD6802A8}" dt="2021-07-29T09:06:36.430" v="3611" actId="478"/>
          <ac:spMkLst>
            <pc:docMk/>
            <pc:sldMk cId="3938296330" sldId="315"/>
            <ac:spMk id="67" creationId="{5CE2344E-567F-4CA1-9488-40B557EEA7AF}"/>
          </ac:spMkLst>
        </pc:spChg>
        <pc:spChg chg="del">
          <ac:chgData name="KHJ" userId="bc7c22f3-2ef5-459c-b323-00f17a6d6a57" providerId="ADAL" clId="{A3A6650D-6739-485B-95B2-AB18DD6802A8}" dt="2021-07-29T09:06:39.857" v="3613" actId="478"/>
          <ac:spMkLst>
            <pc:docMk/>
            <pc:sldMk cId="3938296330" sldId="315"/>
            <ac:spMk id="68" creationId="{2411A782-9F6A-4B34-BE41-46A3346138A1}"/>
          </ac:spMkLst>
        </pc:spChg>
        <pc:spChg chg="add del mod topLvl">
          <ac:chgData name="KHJ" userId="bc7c22f3-2ef5-459c-b323-00f17a6d6a57" providerId="ADAL" clId="{A3A6650D-6739-485B-95B2-AB18DD6802A8}" dt="2021-07-29T09:07:31.975" v="3634" actId="478"/>
          <ac:spMkLst>
            <pc:docMk/>
            <pc:sldMk cId="3938296330" sldId="315"/>
            <ac:spMk id="69" creationId="{E5D7BB0F-D9DA-4288-81A6-47268331C5FC}"/>
          </ac:spMkLst>
        </pc:spChg>
        <pc:spChg chg="del">
          <ac:chgData name="KHJ" userId="bc7c22f3-2ef5-459c-b323-00f17a6d6a57" providerId="ADAL" clId="{A3A6650D-6739-485B-95B2-AB18DD6802A8}" dt="2021-07-29T09:06:37.706" v="3612" actId="478"/>
          <ac:spMkLst>
            <pc:docMk/>
            <pc:sldMk cId="3938296330" sldId="315"/>
            <ac:spMk id="70" creationId="{641B41E4-C2E3-45A2-B8BD-ED5BB6D5349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3" creationId="{2A81D59F-ABFD-46DE-82E7-8FB68469C48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4" creationId="{77D804D7-09FE-4789-85F3-588FDB855E4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6" creationId="{9624E02B-F3F4-4470-B3A6-2A7E6341344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7" creationId="{9CFDFD21-CC71-4FFE-AC4C-31A4DADD578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8" creationId="{B48CF25E-C91C-4EA4-BBF8-A72514820EC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9" creationId="{80332C12-687C-4CA4-BC89-BC0504E2E50C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0" creationId="{A37855E7-5BB5-4972-9A47-72F5128CE94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1" creationId="{30B1E38E-D1CF-404E-B388-E01D705A39BC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2" creationId="{05CFF17D-7502-41A5-9E03-9D533B57142E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3" creationId="{B185F713-816A-42CD-970A-1377A804D3D7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4" creationId="{D9A72767-E532-4006-903D-75A6C4BE9DC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5" creationId="{EE644CB0-0948-42B7-ACBF-DEF3AFCEC82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6" creationId="{14928998-01C9-43C0-956F-FEBD34AE793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7" creationId="{A7AFDE56-A6E8-4418-AB7B-D9CFC70F0ABE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8" creationId="{946B1F2A-6536-425D-AA33-0F82AB64669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9" creationId="{9D7E3CBD-B882-413F-9377-2796369412A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3" creationId="{E2688A26-1786-425A-BE1E-C94534EEA3BB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4" creationId="{6E3EB468-AB25-441F-9D7C-F50C83AD42D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7" creationId="{CE639092-53B9-42B0-92C6-E3A874915950}"/>
          </ac:spMkLst>
        </pc:spChg>
        <pc:spChg chg="del">
          <ac:chgData name="KHJ" userId="bc7c22f3-2ef5-459c-b323-00f17a6d6a57" providerId="ADAL" clId="{A3A6650D-6739-485B-95B2-AB18DD6802A8}" dt="2021-07-29T09:06:25.578" v="3606" actId="478"/>
          <ac:spMkLst>
            <pc:docMk/>
            <pc:sldMk cId="3938296330" sldId="315"/>
            <ac:spMk id="98" creationId="{F8E2786A-F659-44B3-A721-52A2FF87868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9" creationId="{0DAB4F44-31B0-43D7-8A6B-79107B8CB75B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0" creationId="{E1D7B1E5-51C6-4947-9D9C-7B20B9CDA0E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1" creationId="{FE3939AE-97C5-4684-A6CE-4935E192FA6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2" creationId="{5A2C936D-604C-420B-A8EC-BA8066922A1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3" creationId="{5F512B3B-2894-4189-8A8A-45DC3343026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4" creationId="{8EEB80E0-8453-4C5F-BD99-F84DA301F86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5" creationId="{6C48FB1F-5B25-46D6-9388-BD88E0D4C2C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6" creationId="{065291A5-4D26-4C1E-84FC-FB7C19A8339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7" creationId="{11C0AC12-96AE-41A8-98D6-78F2477A0E5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8" creationId="{17340260-E77C-44B7-8CB3-89638A65EB2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1" creationId="{7084EF85-2E5B-4FA2-8809-E54A898EDAE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2" creationId="{297E903F-950F-4ACD-9179-EFC4E7EDD99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3" creationId="{0E8429AB-5624-44C0-BCCF-DA111920E4C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4" creationId="{E70831CD-2775-4709-9A9C-B74B6B10C4B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5" creationId="{E39CFC44-40EB-4FD7-BF6C-EBEEB99CFEC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6" creationId="{1038A87C-190A-4BF5-B370-85BCD1148BE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7" creationId="{2068DC1B-8EF8-411F-AFCC-5C269B657F5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8" creationId="{0EB286E5-00AA-4CCB-9831-06657C92B076}"/>
          </ac:spMkLst>
        </pc:spChg>
        <pc:spChg chg="add del mod topLvl">
          <ac:chgData name="KHJ" userId="bc7c22f3-2ef5-459c-b323-00f17a6d6a57" providerId="ADAL" clId="{A3A6650D-6739-485B-95B2-AB18DD6802A8}" dt="2021-07-29T09:07:24.868" v="3631" actId="478"/>
          <ac:spMkLst>
            <pc:docMk/>
            <pc:sldMk cId="3938296330" sldId="315"/>
            <ac:spMk id="120" creationId="{C239ECC2-573A-4E93-B363-4E354086374C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22" creationId="{40874DD8-A1BD-4B3C-AEBC-6A1080188970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23" creationId="{A57DE87D-1315-4412-8136-D85F34CD6DB3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27" creationId="{A14A444C-70D8-4CA4-BA61-E9710E53351E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3" creationId="{6C3B1807-1BE1-4C29-B64F-F7D71B50F6E1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4" creationId="{AD74E3F9-5C15-47E4-B8BD-41B03BACE835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5" creationId="{A5C98082-3A51-4F49-A2C8-2EFFD4C7618C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6" creationId="{A3B06FC3-24CD-4947-80A3-39E417AFFD8E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8" creationId="{657E54E7-4999-49C9-BBE6-CC8215DE93DD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9" creationId="{6717C456-EC93-448B-8B4D-0C72FEED617D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1" creationId="{86AD401C-1AC7-4543-A8F8-46EE5F69D027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2" creationId="{3621252A-44A4-4E19-A496-B5DFBBADD2D6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4" creationId="{AEB0F154-C754-43EA-9D9F-A5A0CE3BB8EA}"/>
          </ac:spMkLst>
        </pc:spChg>
        <pc:spChg chg="mod">
          <ac:chgData name="KHJ" userId="bc7c22f3-2ef5-459c-b323-00f17a6d6a57" providerId="ADAL" clId="{A3A6650D-6739-485B-95B2-AB18DD6802A8}" dt="2021-07-29T09:07:09.724" v="3621"/>
          <ac:spMkLst>
            <pc:docMk/>
            <pc:sldMk cId="3938296330" sldId="315"/>
            <ac:spMk id="146" creationId="{C49D5F8C-FE8F-408D-A1F3-86EA3F809BFA}"/>
          </ac:spMkLst>
        </pc:spChg>
        <pc:spChg chg="mod">
          <ac:chgData name="KHJ" userId="bc7c22f3-2ef5-459c-b323-00f17a6d6a57" providerId="ADAL" clId="{A3A6650D-6739-485B-95B2-AB18DD6802A8}" dt="2021-07-29T09:07:09.724" v="3621"/>
          <ac:spMkLst>
            <pc:docMk/>
            <pc:sldMk cId="3938296330" sldId="315"/>
            <ac:spMk id="147" creationId="{870FB9FF-A240-4FF5-80BD-7D8743631F23}"/>
          </ac:spMkLst>
        </pc:spChg>
        <pc:spChg chg="add del mod">
          <ac:chgData name="KHJ" userId="bc7c22f3-2ef5-459c-b323-00f17a6d6a57" providerId="ADAL" clId="{A3A6650D-6739-485B-95B2-AB18DD6802A8}" dt="2021-07-29T09:08:28.300" v="3644" actId="478"/>
          <ac:spMkLst>
            <pc:docMk/>
            <pc:sldMk cId="3938296330" sldId="315"/>
            <ac:spMk id="150" creationId="{71F54FE7-52E5-44E9-8A4A-85FFC2A38B92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1" creationId="{8461CA6A-0500-4D0A-9874-68FA913C9D93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2" creationId="{D5EA02E9-39B7-4AB7-B24A-FA359B8F80B3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3" creationId="{121B467C-2F07-42AC-A7B7-07035476E485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4" creationId="{42D9CE26-AC9E-4C86-8748-E10EAD90D158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5" creationId="{F67461AB-B07D-4663-9178-F87A4B4EC463}"/>
          </ac:spMkLst>
        </pc:spChg>
        <pc:spChg chg="add mod">
          <ac:chgData name="KHJ" userId="bc7c22f3-2ef5-459c-b323-00f17a6d6a57" providerId="ADAL" clId="{A3A6650D-6739-485B-95B2-AB18DD6802A8}" dt="2021-07-29T09:34:35.646" v="4270" actId="404"/>
          <ac:spMkLst>
            <pc:docMk/>
            <pc:sldMk cId="3938296330" sldId="315"/>
            <ac:spMk id="156" creationId="{9FBB179F-C93A-4F01-AC5F-4FFF6F02BFD0}"/>
          </ac:spMkLst>
        </pc:spChg>
        <pc:spChg chg="del mod">
          <ac:chgData name="KHJ" userId="bc7c22f3-2ef5-459c-b323-00f17a6d6a57" providerId="ADAL" clId="{A3A6650D-6739-485B-95B2-AB18DD6802A8}" dt="2021-07-29T09:25:36.151" v="3756" actId="478"/>
          <ac:spMkLst>
            <pc:docMk/>
            <pc:sldMk cId="3938296330" sldId="315"/>
            <ac:spMk id="158" creationId="{A400932E-A431-4C7C-B280-6D79929B764B}"/>
          </ac:spMkLst>
        </pc:spChg>
        <pc:spChg chg="mod">
          <ac:chgData name="KHJ" userId="bc7c22f3-2ef5-459c-b323-00f17a6d6a57" providerId="ADAL" clId="{A3A6650D-6739-485B-95B2-AB18DD6802A8}" dt="2021-07-29T09:28:06.573" v="3788" actId="14100"/>
          <ac:spMkLst>
            <pc:docMk/>
            <pc:sldMk cId="3938296330" sldId="315"/>
            <ac:spMk id="159" creationId="{F429B1ED-F192-4FC5-95C9-285142817432}"/>
          </ac:spMkLst>
        </pc:spChg>
        <pc:spChg chg="mod">
          <ac:chgData name="KHJ" userId="bc7c22f3-2ef5-459c-b323-00f17a6d6a57" providerId="ADAL" clId="{A3A6650D-6739-485B-95B2-AB18DD6802A8}" dt="2021-07-29T09:17:54.775" v="3683"/>
          <ac:spMkLst>
            <pc:docMk/>
            <pc:sldMk cId="3938296330" sldId="315"/>
            <ac:spMk id="161" creationId="{B39B160A-9998-4A4A-B2D9-55E5E9ED977D}"/>
          </ac:spMkLst>
        </pc:spChg>
        <pc:spChg chg="mod">
          <ac:chgData name="KHJ" userId="bc7c22f3-2ef5-459c-b323-00f17a6d6a57" providerId="ADAL" clId="{A3A6650D-6739-485B-95B2-AB18DD6802A8}" dt="2021-07-29T09:17:54.775" v="3683"/>
          <ac:spMkLst>
            <pc:docMk/>
            <pc:sldMk cId="3938296330" sldId="315"/>
            <ac:spMk id="162" creationId="{E482818C-7A9E-4BCB-BC05-3AFBEE5915B0}"/>
          </ac:spMkLst>
        </pc:spChg>
        <pc:spChg chg="mod">
          <ac:chgData name="KHJ" userId="bc7c22f3-2ef5-459c-b323-00f17a6d6a57" providerId="ADAL" clId="{A3A6650D-6739-485B-95B2-AB18DD6802A8}" dt="2021-07-29T09:19:11.988" v="3687"/>
          <ac:spMkLst>
            <pc:docMk/>
            <pc:sldMk cId="3938296330" sldId="315"/>
            <ac:spMk id="164" creationId="{A7E00B0F-8AFF-4FE9-AA5C-CB333AED6C1D}"/>
          </ac:spMkLst>
        </pc:spChg>
        <pc:spChg chg="mod">
          <ac:chgData name="KHJ" userId="bc7c22f3-2ef5-459c-b323-00f17a6d6a57" providerId="ADAL" clId="{A3A6650D-6739-485B-95B2-AB18DD6802A8}" dt="2021-07-29T09:19:11.988" v="3687"/>
          <ac:spMkLst>
            <pc:docMk/>
            <pc:sldMk cId="3938296330" sldId="315"/>
            <ac:spMk id="165" creationId="{98FA6B90-823C-4431-A335-EF4AE32F383A}"/>
          </ac:spMkLst>
        </pc:spChg>
        <pc:spChg chg="add del mod">
          <ac:chgData name="KHJ" userId="bc7c22f3-2ef5-459c-b323-00f17a6d6a57" providerId="ADAL" clId="{A3A6650D-6739-485B-95B2-AB18DD6802A8}" dt="2021-07-29T09:20:07.539" v="3700"/>
          <ac:spMkLst>
            <pc:docMk/>
            <pc:sldMk cId="3938296330" sldId="315"/>
            <ac:spMk id="166" creationId="{E216D9E5-858E-4993-BACD-79725E56B91C}"/>
          </ac:spMkLst>
        </pc:spChg>
        <pc:spChg chg="add mod">
          <ac:chgData name="KHJ" userId="bc7c22f3-2ef5-459c-b323-00f17a6d6a57" providerId="ADAL" clId="{A3A6650D-6739-485B-95B2-AB18DD6802A8}" dt="2021-07-29T09:28:08.643" v="3789" actId="14100"/>
          <ac:spMkLst>
            <pc:docMk/>
            <pc:sldMk cId="3938296330" sldId="315"/>
            <ac:spMk id="167" creationId="{B570968D-4A8D-4DCD-B6EA-8D64D8681921}"/>
          </ac:spMkLst>
        </pc:spChg>
        <pc:spChg chg="mod">
          <ac:chgData name="KHJ" userId="bc7c22f3-2ef5-459c-b323-00f17a6d6a57" providerId="ADAL" clId="{A3A6650D-6739-485B-95B2-AB18DD6802A8}" dt="2021-07-29T09:22:50.885" v="3727"/>
          <ac:spMkLst>
            <pc:docMk/>
            <pc:sldMk cId="3938296330" sldId="315"/>
            <ac:spMk id="170" creationId="{9D6CEB01-0E7D-457B-B4DD-16B356948919}"/>
          </ac:spMkLst>
        </pc:spChg>
        <pc:spChg chg="mod">
          <ac:chgData name="KHJ" userId="bc7c22f3-2ef5-459c-b323-00f17a6d6a57" providerId="ADAL" clId="{A3A6650D-6739-485B-95B2-AB18DD6802A8}" dt="2021-07-29T09:22:50.885" v="3727"/>
          <ac:spMkLst>
            <pc:docMk/>
            <pc:sldMk cId="3938296330" sldId="315"/>
            <ac:spMk id="171" creationId="{905CAC59-E180-4EB0-AB90-23DA1D449E5E}"/>
          </ac:spMkLst>
        </pc:spChg>
        <pc:spChg chg="add del mod">
          <ac:chgData name="KHJ" userId="bc7c22f3-2ef5-459c-b323-00f17a6d6a57" providerId="ADAL" clId="{A3A6650D-6739-485B-95B2-AB18DD6802A8}" dt="2021-07-29T09:25:12.829" v="3750" actId="478"/>
          <ac:spMkLst>
            <pc:docMk/>
            <pc:sldMk cId="3938296330" sldId="315"/>
            <ac:spMk id="172" creationId="{CC693798-102B-45C9-8676-0A7F586A4F8E}"/>
          </ac:spMkLst>
        </pc:spChg>
        <pc:spChg chg="add del mod ord">
          <ac:chgData name="KHJ" userId="bc7c22f3-2ef5-459c-b323-00f17a6d6a57" providerId="ADAL" clId="{A3A6650D-6739-485B-95B2-AB18DD6802A8}" dt="2021-07-29T09:25:45.010" v="3757" actId="478"/>
          <ac:spMkLst>
            <pc:docMk/>
            <pc:sldMk cId="3938296330" sldId="315"/>
            <ac:spMk id="173" creationId="{52416440-F700-48D2-8036-734E53D77DBD}"/>
          </ac:spMkLst>
        </pc:spChg>
        <pc:spChg chg="mod topLvl">
          <ac:chgData name="KHJ" userId="bc7c22f3-2ef5-459c-b323-00f17a6d6a57" providerId="ADAL" clId="{A3A6650D-6739-485B-95B2-AB18DD6802A8}" dt="2021-07-29T09:27:43.010" v="3784" actId="20577"/>
          <ac:spMkLst>
            <pc:docMk/>
            <pc:sldMk cId="3938296330" sldId="315"/>
            <ac:spMk id="175" creationId="{F7972174-FC49-43DF-8BD7-AD3169690DDE}"/>
          </ac:spMkLst>
        </pc:spChg>
        <pc:spChg chg="del mod topLvl">
          <ac:chgData name="KHJ" userId="bc7c22f3-2ef5-459c-b323-00f17a6d6a57" providerId="ADAL" clId="{A3A6650D-6739-485B-95B2-AB18DD6802A8}" dt="2021-07-29T09:25:58.195" v="3759" actId="478"/>
          <ac:spMkLst>
            <pc:docMk/>
            <pc:sldMk cId="3938296330" sldId="315"/>
            <ac:spMk id="176" creationId="{167CA54D-9EB8-4ABC-A007-3B712FBEEC4F}"/>
          </ac:spMkLst>
        </pc:spChg>
        <pc:spChg chg="add del mod">
          <ac:chgData name="KHJ" userId="bc7c22f3-2ef5-459c-b323-00f17a6d6a57" providerId="ADAL" clId="{A3A6650D-6739-485B-95B2-AB18DD6802A8}" dt="2021-07-29T09:26:08.112" v="3763"/>
          <ac:spMkLst>
            <pc:docMk/>
            <pc:sldMk cId="3938296330" sldId="315"/>
            <ac:spMk id="177" creationId="{1754F46E-5045-460A-ACA4-C9361862FC68}"/>
          </ac:spMkLst>
        </pc:spChg>
        <pc:spChg chg="add del mod">
          <ac:chgData name="KHJ" userId="bc7c22f3-2ef5-459c-b323-00f17a6d6a57" providerId="ADAL" clId="{A3A6650D-6739-485B-95B2-AB18DD6802A8}" dt="2021-07-29T09:26:17.233" v="3766" actId="478"/>
          <ac:spMkLst>
            <pc:docMk/>
            <pc:sldMk cId="3938296330" sldId="315"/>
            <ac:spMk id="178" creationId="{DB647723-5F9A-4801-BF01-50081A858248}"/>
          </ac:spMkLst>
        </pc:spChg>
        <pc:spChg chg="add del mod">
          <ac:chgData name="KHJ" userId="bc7c22f3-2ef5-459c-b323-00f17a6d6a57" providerId="ADAL" clId="{A3A6650D-6739-485B-95B2-AB18DD6802A8}" dt="2021-07-29T09:26:25.655" v="3768"/>
          <ac:spMkLst>
            <pc:docMk/>
            <pc:sldMk cId="3938296330" sldId="315"/>
            <ac:spMk id="179" creationId="{DC68A56C-317E-43B3-9465-ED7085688C9F}"/>
          </ac:spMkLst>
        </pc:spChg>
        <pc:spChg chg="mod topLvl">
          <ac:chgData name="KHJ" userId="bc7c22f3-2ef5-459c-b323-00f17a6d6a57" providerId="ADAL" clId="{A3A6650D-6739-485B-95B2-AB18DD6802A8}" dt="2021-07-29T09:26:54.669" v="3773" actId="478"/>
          <ac:spMkLst>
            <pc:docMk/>
            <pc:sldMk cId="3938296330" sldId="315"/>
            <ac:spMk id="181" creationId="{85D2C7EB-B6C2-42DE-9FD4-D4A836C40180}"/>
          </ac:spMkLst>
        </pc:spChg>
        <pc:spChg chg="add del mod topLvl">
          <ac:chgData name="KHJ" userId="bc7c22f3-2ef5-459c-b323-00f17a6d6a57" providerId="ADAL" clId="{A3A6650D-6739-485B-95B2-AB18DD6802A8}" dt="2021-07-29T09:26:54.669" v="3773" actId="478"/>
          <ac:spMkLst>
            <pc:docMk/>
            <pc:sldMk cId="3938296330" sldId="315"/>
            <ac:spMk id="182" creationId="{6ACA27D1-99AB-4917-BE93-0AA489A0CB3E}"/>
          </ac:spMkLst>
        </pc:spChg>
        <pc:spChg chg="add mod ord">
          <ac:chgData name="KHJ" userId="bc7c22f3-2ef5-459c-b323-00f17a6d6a57" providerId="ADAL" clId="{A3A6650D-6739-485B-95B2-AB18DD6802A8}" dt="2021-07-29T09:36:36.933" v="4630" actId="20577"/>
          <ac:spMkLst>
            <pc:docMk/>
            <pc:sldMk cId="3938296330" sldId="315"/>
            <ac:spMk id="183" creationId="{6CCB0681-8ECF-4E77-A894-551B13628742}"/>
          </ac:spMkLst>
        </pc:spChg>
        <pc:spChg chg="add del mod">
          <ac:chgData name="KHJ" userId="bc7c22f3-2ef5-459c-b323-00f17a6d6a57" providerId="ADAL" clId="{A3A6650D-6739-485B-95B2-AB18DD6802A8}" dt="2021-07-29T09:34:08.427" v="4257"/>
          <ac:spMkLst>
            <pc:docMk/>
            <pc:sldMk cId="3938296330" sldId="315"/>
            <ac:spMk id="185" creationId="{572F162A-4F09-4F03-A02B-460BAFFD2AEF}"/>
          </ac:spMkLst>
        </pc:spChg>
        <pc:spChg chg="add mod">
          <ac:chgData name="KHJ" userId="bc7c22f3-2ef5-459c-b323-00f17a6d6a57" providerId="ADAL" clId="{A3A6650D-6739-485B-95B2-AB18DD6802A8}" dt="2021-07-29T09:34:44.614" v="4275" actId="20577"/>
          <ac:spMkLst>
            <pc:docMk/>
            <pc:sldMk cId="3938296330" sldId="315"/>
            <ac:spMk id="186" creationId="{0FA5FDF4-C594-45B4-91CC-7ED11785FEFA}"/>
          </ac:spMkLst>
        </pc:spChg>
        <pc:spChg chg="add mod">
          <ac:chgData name="KHJ" userId="bc7c22f3-2ef5-459c-b323-00f17a6d6a57" providerId="ADAL" clId="{A3A6650D-6739-485B-95B2-AB18DD6802A8}" dt="2021-07-29T09:34:50.391" v="4280" actId="20577"/>
          <ac:spMkLst>
            <pc:docMk/>
            <pc:sldMk cId="3938296330" sldId="315"/>
            <ac:spMk id="187" creationId="{437029C3-598E-4C55-83B9-75CC67FD225D}"/>
          </ac:spMkLst>
        </pc:spChg>
        <pc:spChg chg="add del mod">
          <ac:chgData name="KHJ" userId="bc7c22f3-2ef5-459c-b323-00f17a6d6a57" providerId="ADAL" clId="{A3A6650D-6739-485B-95B2-AB18DD6802A8}" dt="2021-07-29T09:34:30.929" v="4266"/>
          <ac:spMkLst>
            <pc:docMk/>
            <pc:sldMk cId="3938296330" sldId="315"/>
            <ac:spMk id="188" creationId="{BED93E8F-6483-4353-A5BD-64355CA391D7}"/>
          </ac:spMkLst>
        </pc:spChg>
        <pc:grpChg chg="add mod ord">
          <ac:chgData name="KHJ" userId="bc7c22f3-2ef5-459c-b323-00f17a6d6a57" providerId="ADAL" clId="{A3A6650D-6739-485B-95B2-AB18DD6802A8}" dt="2021-07-29T09:27:20.259" v="3783" actId="166"/>
          <ac:grpSpMkLst>
            <pc:docMk/>
            <pc:sldMk cId="3938296330" sldId="315"/>
            <ac:grpSpMk id="6" creationId="{24F16549-8C99-488A-87D1-194E67504673}"/>
          </ac:grpSpMkLst>
        </pc:grpChg>
        <pc:grpChg chg="del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38" creationId="{80A89053-A0A1-453C-B880-66A94E3CE006}"/>
          </ac:grpSpMkLst>
        </pc:grpChg>
        <pc:grpChg chg="add del mod topLvl">
          <ac:chgData name="KHJ" userId="bc7c22f3-2ef5-459c-b323-00f17a6d6a57" providerId="ADAL" clId="{A3A6650D-6739-485B-95B2-AB18DD6802A8}" dt="2021-07-29T09:23:24.391" v="3732" actId="1076"/>
          <ac:grpSpMkLst>
            <pc:docMk/>
            <pc:sldMk cId="3938296330" sldId="315"/>
            <ac:grpSpMk id="39" creationId="{760D200E-B40A-42B1-936F-DD11ABF3444B}"/>
          </ac:grpSpMkLst>
        </pc:grpChg>
        <pc:grpChg chg="add del mod topLvl">
          <ac:chgData name="KHJ" userId="bc7c22f3-2ef5-459c-b323-00f17a6d6a57" providerId="ADAL" clId="{A3A6650D-6739-485B-95B2-AB18DD6802A8}" dt="2021-07-29T09:07:31.081" v="3633" actId="478"/>
          <ac:grpSpMkLst>
            <pc:docMk/>
            <pc:sldMk cId="3938296330" sldId="315"/>
            <ac:grpSpMk id="41" creationId="{A510EBFC-705E-427B-B0F5-4E8CC5EAD1A9}"/>
          </ac:grpSpMkLst>
        </pc:grpChg>
        <pc:grpChg chg="add del mod topLvl">
          <ac:chgData name="KHJ" userId="bc7c22f3-2ef5-459c-b323-00f17a6d6a57" providerId="ADAL" clId="{A3A6650D-6739-485B-95B2-AB18DD6802A8}" dt="2021-07-29T09:07:31.081" v="3633" actId="478"/>
          <ac:grpSpMkLst>
            <pc:docMk/>
            <pc:sldMk cId="3938296330" sldId="315"/>
            <ac:grpSpMk id="60" creationId="{E68C8DBE-5940-431C-B043-2B94C5E33468}"/>
          </ac:grpSpMkLst>
        </pc:grpChg>
        <pc:grpChg chg="mod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71" creationId="{FAD84E45-52AB-4412-812E-4F896E9B3BC3}"/>
          </ac:grpSpMkLst>
        </pc:grpChg>
        <pc:grpChg chg="mod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75" creationId="{7D50E8D0-B2B9-4418-8CA1-C5D5CC9EBDFA}"/>
          </ac:grpSpMkLst>
        </pc:grpChg>
        <pc:grpChg chg="add del mod">
          <ac:chgData name="KHJ" userId="bc7c22f3-2ef5-459c-b323-00f17a6d6a57" providerId="ADAL" clId="{A3A6650D-6739-485B-95B2-AB18DD6802A8}" dt="2021-07-29T09:07:24.467" v="3630"/>
          <ac:grpSpMkLst>
            <pc:docMk/>
            <pc:sldMk cId="3938296330" sldId="315"/>
            <ac:grpSpMk id="95" creationId="{E7E45E3E-F56A-4447-841D-EAE91D899709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96" creationId="{BC965C85-2E74-4390-8113-D8D0211BB9A9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121" creationId="{F24C37CC-5DB3-4709-B501-1F761D10AF97}"/>
          </ac:grpSpMkLst>
        </pc:grpChg>
        <pc:grpChg chg="add del mod">
          <ac:chgData name="KHJ" userId="bc7c22f3-2ef5-459c-b323-00f17a6d6a57" providerId="ADAL" clId="{A3A6650D-6739-485B-95B2-AB18DD6802A8}" dt="2021-07-29T09:07:23.965" v="3628" actId="478"/>
          <ac:grpSpMkLst>
            <pc:docMk/>
            <pc:sldMk cId="3938296330" sldId="315"/>
            <ac:grpSpMk id="124" creationId="{B55EE071-856D-47E1-82B6-B21D12B1D2CF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128" creationId="{8F024843-DDCE-4832-B603-A12540A2D9BF}"/>
          </ac:grpSpMkLst>
        </pc:grpChg>
        <pc:grpChg chg="add del mod">
          <ac:chgData name="KHJ" userId="bc7c22f3-2ef5-459c-b323-00f17a6d6a57" providerId="ADAL" clId="{A3A6650D-6739-485B-95B2-AB18DD6802A8}" dt="2021-07-29T09:07:11.675" v="3622"/>
          <ac:grpSpMkLst>
            <pc:docMk/>
            <pc:sldMk cId="3938296330" sldId="315"/>
            <ac:grpSpMk id="145" creationId="{B00725CB-4475-42CC-A9EE-A52327C589FF}"/>
          </ac:grpSpMkLst>
        </pc:grpChg>
        <pc:grpChg chg="add del mod">
          <ac:chgData name="KHJ" userId="bc7c22f3-2ef5-459c-b323-00f17a6d6a57" providerId="ADAL" clId="{A3A6650D-6739-485B-95B2-AB18DD6802A8}" dt="2021-07-29T09:25:36.151" v="3756" actId="478"/>
          <ac:grpSpMkLst>
            <pc:docMk/>
            <pc:sldMk cId="3938296330" sldId="315"/>
            <ac:grpSpMk id="157" creationId="{AAE5FAB1-C980-4903-AFED-1E50E266CA27}"/>
          </ac:grpSpMkLst>
        </pc:grpChg>
        <pc:grpChg chg="add del mod">
          <ac:chgData name="KHJ" userId="bc7c22f3-2ef5-459c-b323-00f17a6d6a57" providerId="ADAL" clId="{A3A6650D-6739-485B-95B2-AB18DD6802A8}" dt="2021-07-29T09:17:59.341" v="3686"/>
          <ac:grpSpMkLst>
            <pc:docMk/>
            <pc:sldMk cId="3938296330" sldId="315"/>
            <ac:grpSpMk id="160" creationId="{677BC51C-4C50-466F-A885-F705024F2890}"/>
          </ac:grpSpMkLst>
        </pc:grpChg>
        <pc:grpChg chg="add del mod">
          <ac:chgData name="KHJ" userId="bc7c22f3-2ef5-459c-b323-00f17a6d6a57" providerId="ADAL" clId="{A3A6650D-6739-485B-95B2-AB18DD6802A8}" dt="2021-07-29T09:19:12.556" v="3688"/>
          <ac:grpSpMkLst>
            <pc:docMk/>
            <pc:sldMk cId="3938296330" sldId="315"/>
            <ac:grpSpMk id="163" creationId="{1DA6B62B-0ABA-41DC-88FA-8FBC20007218}"/>
          </ac:grpSpMkLst>
        </pc:grpChg>
        <pc:grpChg chg="add del mod">
          <ac:chgData name="KHJ" userId="bc7c22f3-2ef5-459c-b323-00f17a6d6a57" providerId="ADAL" clId="{A3A6650D-6739-485B-95B2-AB18DD6802A8}" dt="2021-07-29T09:22:55.230" v="3728" actId="478"/>
          <ac:grpSpMkLst>
            <pc:docMk/>
            <pc:sldMk cId="3938296330" sldId="315"/>
            <ac:grpSpMk id="169" creationId="{B8742290-C002-4D43-8F5E-3FE98F019D69}"/>
          </ac:grpSpMkLst>
        </pc:grpChg>
        <pc:grpChg chg="add del mod">
          <ac:chgData name="KHJ" userId="bc7c22f3-2ef5-459c-b323-00f17a6d6a57" providerId="ADAL" clId="{A3A6650D-6739-485B-95B2-AB18DD6802A8}" dt="2021-07-29T09:25:58.195" v="3759" actId="478"/>
          <ac:grpSpMkLst>
            <pc:docMk/>
            <pc:sldMk cId="3938296330" sldId="315"/>
            <ac:grpSpMk id="174" creationId="{02C31B78-7B77-4F77-A2BE-62B16D24A1CC}"/>
          </ac:grpSpMkLst>
        </pc:grpChg>
        <pc:grpChg chg="add del mod">
          <ac:chgData name="KHJ" userId="bc7c22f3-2ef5-459c-b323-00f17a6d6a57" providerId="ADAL" clId="{A3A6650D-6739-485B-95B2-AB18DD6802A8}" dt="2021-07-29T09:26:55.514" v="3774"/>
          <ac:grpSpMkLst>
            <pc:docMk/>
            <pc:sldMk cId="3938296330" sldId="315"/>
            <ac:grpSpMk id="180" creationId="{EA7A6377-AC8D-44EC-96A2-7E59D82C8B78}"/>
          </ac:grpSpMkLst>
        </pc:grpChg>
        <pc:graphicFrameChg chg="del mod ord modGraphic">
          <ac:chgData name="KHJ" userId="bc7c22f3-2ef5-459c-b323-00f17a6d6a57" providerId="ADAL" clId="{A3A6650D-6739-485B-95B2-AB18DD6802A8}" dt="2021-07-29T09:22:09.486" v="3718" actId="478"/>
          <ac:graphicFrameMkLst>
            <pc:docMk/>
            <pc:sldMk cId="3938296330" sldId="315"/>
            <ac:graphicFrameMk id="126" creationId="{7C3DAE8F-E7FB-425E-BCFB-3038EE11642A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29T09:25:35.042" v="3755" actId="478"/>
          <ac:graphicFrameMkLst>
            <pc:docMk/>
            <pc:sldMk cId="3938296330" sldId="315"/>
            <ac:graphicFrameMk id="168" creationId="{AFACD7DA-5BA9-4D2B-87E6-7ACA8702535E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9:44:44.213" v="4892"/>
          <ac:graphicFrameMkLst>
            <pc:docMk/>
            <pc:sldMk cId="3938296330" sldId="315"/>
            <ac:graphicFrameMk id="184" creationId="{68E8CB10-D963-461E-B9EC-EFDBFC250092}"/>
          </ac:graphicFrameMkLst>
        </pc:graphicFrameChg>
        <pc:picChg chg="add mod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" creationId="{B8182452-0B78-4C16-9525-334E40605CBE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0" creationId="{DD978207-C787-4E5D-9BD3-617DCB40FC71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6" creationId="{935F8622-D9BF-49B7-A8C9-0AEA06C0D1EF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9" creationId="{F17F23F1-AA2C-4FFB-A57C-99AD6748F735}"/>
          </ac:picMkLst>
        </pc:picChg>
        <pc:picChg chg="add del mod topLvl">
          <ac:chgData name="KHJ" userId="bc7c22f3-2ef5-459c-b323-00f17a6d6a57" providerId="ADAL" clId="{A3A6650D-6739-485B-95B2-AB18DD6802A8}" dt="2021-07-29T09:07:33.126" v="3635" actId="478"/>
          <ac:picMkLst>
            <pc:docMk/>
            <pc:sldMk cId="3938296330" sldId="315"/>
            <ac:picMk id="55" creationId="{E06D505E-60E5-460C-BAF0-021B3AF27E18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7" creationId="{4D7B1CEE-55D9-4B46-85D4-2336E179565C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8" creationId="{B99FD586-2954-401B-882D-646A7F01A125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9" creationId="{448E46A0-EEBB-4282-8FD5-3B50CB306B3E}"/>
          </ac:picMkLst>
        </pc:picChg>
        <pc:picChg chg="mod">
          <ac:chgData name="KHJ" userId="bc7c22f3-2ef5-459c-b323-00f17a6d6a57" providerId="ADAL" clId="{A3A6650D-6739-485B-95B2-AB18DD6802A8}" dt="2021-07-29T09:06:43.702" v="3614" actId="165"/>
          <ac:picMkLst>
            <pc:docMk/>
            <pc:sldMk cId="3938296330" sldId="315"/>
            <ac:picMk id="109" creationId="{C88AAAF7-5252-4767-BC99-2CAA833DD5EA}"/>
          </ac:picMkLst>
        </pc:picChg>
        <pc:picChg chg="mod">
          <ac:chgData name="KHJ" userId="bc7c22f3-2ef5-459c-b323-00f17a6d6a57" providerId="ADAL" clId="{A3A6650D-6739-485B-95B2-AB18DD6802A8}" dt="2021-07-29T09:06:43.702" v="3614" actId="165"/>
          <ac:picMkLst>
            <pc:docMk/>
            <pc:sldMk cId="3938296330" sldId="315"/>
            <ac:picMk id="110" creationId="{F220E628-BAC3-4F9D-AF09-2C5251E2FE77}"/>
          </ac:picMkLst>
        </pc:picChg>
        <pc:picChg chg="mod topLvl">
          <ac:chgData name="KHJ" userId="bc7c22f3-2ef5-459c-b323-00f17a6d6a57" providerId="ADAL" clId="{A3A6650D-6739-485B-95B2-AB18DD6802A8}" dt="2021-07-29T09:07:24.868" v="3631" actId="478"/>
          <ac:picMkLst>
            <pc:docMk/>
            <pc:sldMk cId="3938296330" sldId="315"/>
            <ac:picMk id="119" creationId="{119F4CAE-D8A9-40D4-8725-4F91FCBB4119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25" creationId="{02477EEF-3619-4890-A988-EEAB691090C8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0" creationId="{D9A3A7D3-235C-4BC3-A36D-04A8D3E53120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1" creationId="{80DEEF28-7EF0-4852-828F-837CB72F2CA6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2" creationId="{67062492-5C10-4EE1-AA60-719D8825401D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7" creationId="{69B97D95-0613-467A-8114-175970045CD7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40" creationId="{4EE2ABC6-9B1F-4052-8BA5-8A73EE53F3A7}"/>
          </ac:picMkLst>
        </pc:picChg>
        <pc:picChg chg="add del mod">
          <ac:chgData name="KHJ" userId="bc7c22f3-2ef5-459c-b323-00f17a6d6a57" providerId="ADAL" clId="{A3A6650D-6739-485B-95B2-AB18DD6802A8}" dt="2021-07-29T09:07:23.965" v="3628" actId="478"/>
          <ac:picMkLst>
            <pc:docMk/>
            <pc:sldMk cId="3938296330" sldId="315"/>
            <ac:picMk id="143" creationId="{D24EF45C-4562-4010-995C-DE0C0D8445F6}"/>
          </ac:picMkLst>
        </pc:picChg>
        <pc:picChg chg="add del mod">
          <ac:chgData name="KHJ" userId="bc7c22f3-2ef5-459c-b323-00f17a6d6a57" providerId="ADAL" clId="{A3A6650D-6739-485B-95B2-AB18DD6802A8}" dt="2021-07-29T09:07:11.675" v="3622"/>
          <ac:picMkLst>
            <pc:docMk/>
            <pc:sldMk cId="3938296330" sldId="315"/>
            <ac:picMk id="148" creationId="{B1B42416-8BBB-40A7-ADCA-9640931E77E2}"/>
          </ac:picMkLst>
        </pc:picChg>
        <pc:picChg chg="add del mod">
          <ac:chgData name="KHJ" userId="bc7c22f3-2ef5-459c-b323-00f17a6d6a57" providerId="ADAL" clId="{A3A6650D-6739-485B-95B2-AB18DD6802A8}" dt="2021-07-29T09:07:19.059" v="3626"/>
          <ac:picMkLst>
            <pc:docMk/>
            <pc:sldMk cId="3938296330" sldId="315"/>
            <ac:picMk id="149" creationId="{5DFC5F4B-F86E-4FBE-BCDF-396191A308A8}"/>
          </ac:picMkLst>
        </pc:picChg>
        <pc:cxnChg chg="del">
          <ac:chgData name="KHJ" userId="bc7c22f3-2ef5-459c-b323-00f17a6d6a57" providerId="ADAL" clId="{A3A6650D-6739-485B-95B2-AB18DD6802A8}" dt="2021-07-29T09:06:30.985" v="3608" actId="478"/>
          <ac:cxnSpMkLst>
            <pc:docMk/>
            <pc:sldMk cId="3938296330" sldId="315"/>
            <ac:cxnSpMk id="51" creationId="{274CC1ED-8A7B-458F-80F4-16C3C1522985}"/>
          </ac:cxnSpMkLst>
        </pc:cxnChg>
        <pc:cxnChg chg="mod">
          <ac:chgData name="KHJ" userId="bc7c22f3-2ef5-459c-b323-00f17a6d6a57" providerId="ADAL" clId="{A3A6650D-6739-485B-95B2-AB18DD6802A8}" dt="2021-07-29T09:06:43.702" v="3614" actId="165"/>
          <ac:cxnSpMkLst>
            <pc:docMk/>
            <pc:sldMk cId="3938296330" sldId="315"/>
            <ac:cxnSpMk id="72" creationId="{3521E477-938A-42F4-AD89-94C12945BA39}"/>
          </ac:cxnSpMkLst>
        </pc:cxnChg>
        <pc:cxnChg chg="mod">
          <ac:chgData name="KHJ" userId="bc7c22f3-2ef5-459c-b323-00f17a6d6a57" providerId="ADAL" clId="{A3A6650D-6739-485B-95B2-AB18DD6802A8}" dt="2021-07-29T09:06:53.036" v="3617"/>
          <ac:cxnSpMkLst>
            <pc:docMk/>
            <pc:sldMk cId="3938296330" sldId="315"/>
            <ac:cxnSpMk id="129" creationId="{3C63A15A-6551-4186-A632-227358B5C6CA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2:31:04.363" v="9528" actId="20577"/>
        <pc:sldMkLst>
          <pc:docMk/>
          <pc:sldMk cId="1733815030" sldId="316"/>
        </pc:sldMkLst>
        <pc:spChg chg="mod">
          <ac:chgData name="KHJ" userId="bc7c22f3-2ef5-459c-b323-00f17a6d6a57" providerId="ADAL" clId="{A3A6650D-6739-485B-95B2-AB18DD6802A8}" dt="2021-07-30T02:31:04.363" v="9528" actId="20577"/>
          <ac:spMkLst>
            <pc:docMk/>
            <pc:sldMk cId="1733815030" sldId="31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9:48:54.624" v="5053"/>
          <ac:spMkLst>
            <pc:docMk/>
            <pc:sldMk cId="1733815030" sldId="316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38" creationId="{C63CB50C-77B3-4748-8528-51C3CF3EFD3B}"/>
          </ac:spMkLst>
        </pc:spChg>
        <pc:spChg chg="add del mod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1" creationId="{1EE180C9-5162-4D92-B54F-A253A7117F6F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2" creationId="{58E72DD2-DC14-4552-B7A2-F5D30A52E2F5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3" creationId="{9C0E1230-B538-4710-8719-1F274B4A85D8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4" creationId="{4119B37C-D642-4440-AC2B-77FA8BDAE35E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5" creationId="{F5D4AFA8-B2C1-47E7-AFD0-4BE0E00C08AA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7" creationId="{0190D942-A3D2-48AD-9312-EECBAEE1C1E5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8" creationId="{F85BFFF4-11C1-4BA6-AC27-DDABEA4A22DB}"/>
          </ac:spMkLst>
        </pc:spChg>
        <pc:spChg chg="del mod topLvl">
          <ac:chgData name="KHJ" userId="bc7c22f3-2ef5-459c-b323-00f17a6d6a57" providerId="ADAL" clId="{A3A6650D-6739-485B-95B2-AB18DD6802A8}" dt="2021-07-29T09:46:04.476" v="4905" actId="478"/>
          <ac:spMkLst>
            <pc:docMk/>
            <pc:sldMk cId="1733815030" sldId="316"/>
            <ac:spMk id="52" creationId="{410DD93F-BABD-4D4A-8EB7-13D2B8636F61}"/>
          </ac:spMkLst>
        </pc:spChg>
        <pc:spChg chg="add mod">
          <ac:chgData name="KHJ" userId="bc7c22f3-2ef5-459c-b323-00f17a6d6a57" providerId="ADAL" clId="{A3A6650D-6739-485B-95B2-AB18DD6802A8}" dt="2021-07-29T09:49:27.261" v="5073"/>
          <ac:spMkLst>
            <pc:docMk/>
            <pc:sldMk cId="1733815030" sldId="316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2:28:44.846" v="9463" actId="1076"/>
          <ac:spMkLst>
            <pc:docMk/>
            <pc:sldMk cId="1733815030" sldId="316"/>
            <ac:spMk id="56" creationId="{BB9734E8-8BF4-4E12-8F24-EF682D19240D}"/>
          </ac:spMkLst>
        </pc:spChg>
        <pc:spChg chg="add mod">
          <ac:chgData name="KHJ" userId="bc7c22f3-2ef5-459c-b323-00f17a6d6a57" providerId="ADAL" clId="{A3A6650D-6739-485B-95B2-AB18DD6802A8}" dt="2021-07-29T09:47:26.915" v="5030"/>
          <ac:spMkLst>
            <pc:docMk/>
            <pc:sldMk cId="1733815030" sldId="316"/>
            <ac:spMk id="60" creationId="{C06B637F-A7A0-45DB-B706-68C163A4EA49}"/>
          </ac:spMkLst>
        </pc:spChg>
        <pc:spChg chg="add mod">
          <ac:chgData name="KHJ" userId="bc7c22f3-2ef5-459c-b323-00f17a6d6a57" providerId="ADAL" clId="{A3A6650D-6739-485B-95B2-AB18DD6802A8}" dt="2021-07-30T02:29:13.853" v="9525" actId="1076"/>
          <ac:spMkLst>
            <pc:docMk/>
            <pc:sldMk cId="1733815030" sldId="316"/>
            <ac:spMk id="62" creationId="{C5056435-4024-4F79-AAC5-DFC53F6EDA6F}"/>
          </ac:spMkLst>
        </pc:spChg>
        <pc:spChg chg="add del mod">
          <ac:chgData name="KHJ" userId="bc7c22f3-2ef5-459c-b323-00f17a6d6a57" providerId="ADAL" clId="{A3A6650D-6739-485B-95B2-AB18DD6802A8}" dt="2021-07-29T09:48:59.090" v="5055" actId="478"/>
          <ac:spMkLst>
            <pc:docMk/>
            <pc:sldMk cId="1733815030" sldId="316"/>
            <ac:spMk id="64" creationId="{BF2E9DE8-8964-4725-A914-F5468F4EAFF6}"/>
          </ac:spMkLst>
        </pc:spChg>
        <pc:spChg chg="add mod">
          <ac:chgData name="KHJ" userId="bc7c22f3-2ef5-459c-b323-00f17a6d6a57" providerId="ADAL" clId="{A3A6650D-6739-485B-95B2-AB18DD6802A8}" dt="2021-07-29T09:47:41.426" v="5031"/>
          <ac:spMkLst>
            <pc:docMk/>
            <pc:sldMk cId="1733815030" sldId="316"/>
            <ac:spMk id="65" creationId="{3481FB8F-4C27-4757-8144-6D4207E6F8A2}"/>
          </ac:spMkLst>
        </pc:spChg>
        <pc:spChg chg="add mod ord">
          <ac:chgData name="KHJ" userId="bc7c22f3-2ef5-459c-b323-00f17a6d6a57" providerId="ADAL" clId="{A3A6650D-6739-485B-95B2-AB18DD6802A8}" dt="2021-07-29T09:48:29.853" v="5039" actId="167"/>
          <ac:spMkLst>
            <pc:docMk/>
            <pc:sldMk cId="1733815030" sldId="316"/>
            <ac:spMk id="66" creationId="{97545B70-2A4F-47C7-9649-1E0E61F9961D}"/>
          </ac:spMkLst>
        </pc:spChg>
        <pc:spChg chg="del">
          <ac:chgData name="KHJ" userId="bc7c22f3-2ef5-459c-b323-00f17a6d6a57" providerId="ADAL" clId="{A3A6650D-6739-485B-95B2-AB18DD6802A8}" dt="2021-07-29T09:39:23.112" v="4659" actId="478"/>
          <ac:spMkLst>
            <pc:docMk/>
            <pc:sldMk cId="1733815030" sldId="316"/>
            <ac:spMk id="151" creationId="{8461CA6A-0500-4D0A-9874-68FA913C9D93}"/>
          </ac:spMkLst>
        </pc:spChg>
        <pc:spChg chg="del">
          <ac:chgData name="KHJ" userId="bc7c22f3-2ef5-459c-b323-00f17a6d6a57" providerId="ADAL" clId="{A3A6650D-6739-485B-95B2-AB18DD6802A8}" dt="2021-07-29T09:45:12.510" v="4894" actId="478"/>
          <ac:spMkLst>
            <pc:docMk/>
            <pc:sldMk cId="1733815030" sldId="316"/>
            <ac:spMk id="152" creationId="{D5EA02E9-39B7-4AB7-B24A-FA359B8F80B3}"/>
          </ac:spMkLst>
        </pc:spChg>
        <pc:spChg chg="del">
          <ac:chgData name="KHJ" userId="bc7c22f3-2ef5-459c-b323-00f17a6d6a57" providerId="ADAL" clId="{A3A6650D-6739-485B-95B2-AB18DD6802A8}" dt="2021-07-29T09:45:10.853" v="4893" actId="478"/>
          <ac:spMkLst>
            <pc:docMk/>
            <pc:sldMk cId="1733815030" sldId="316"/>
            <ac:spMk id="153" creationId="{121B467C-2F07-42AC-A7B7-07035476E485}"/>
          </ac:spMkLst>
        </pc:spChg>
        <pc:spChg chg="del">
          <ac:chgData name="KHJ" userId="bc7c22f3-2ef5-459c-b323-00f17a6d6a57" providerId="ADAL" clId="{A3A6650D-6739-485B-95B2-AB18DD6802A8}" dt="2021-07-29T09:45:15.682" v="4895" actId="478"/>
          <ac:spMkLst>
            <pc:docMk/>
            <pc:sldMk cId="1733815030" sldId="316"/>
            <ac:spMk id="154" creationId="{42D9CE26-AC9E-4C86-8748-E10EAD90D158}"/>
          </ac:spMkLst>
        </pc:spChg>
        <pc:spChg chg="del mod">
          <ac:chgData name="KHJ" userId="bc7c22f3-2ef5-459c-b323-00f17a6d6a57" providerId="ADAL" clId="{A3A6650D-6739-485B-95B2-AB18DD6802A8}" dt="2021-07-29T09:45:17.848" v="4896" actId="478"/>
          <ac:spMkLst>
            <pc:docMk/>
            <pc:sldMk cId="1733815030" sldId="316"/>
            <ac:spMk id="155" creationId="{F67461AB-B07D-4663-9178-F87A4B4EC463}"/>
          </ac:spMkLst>
        </pc:spChg>
        <pc:spChg chg="del mod">
          <ac:chgData name="KHJ" userId="bc7c22f3-2ef5-459c-b323-00f17a6d6a57" providerId="ADAL" clId="{A3A6650D-6739-485B-95B2-AB18DD6802A8}" dt="2021-07-29T09:39:26.669" v="4662" actId="478"/>
          <ac:spMkLst>
            <pc:docMk/>
            <pc:sldMk cId="1733815030" sldId="316"/>
            <ac:spMk id="156" creationId="{9FBB179F-C93A-4F01-AC5F-4FFF6F02BFD0}"/>
          </ac:spMkLst>
        </pc:spChg>
        <pc:spChg chg="mod topLvl">
          <ac:chgData name="KHJ" userId="bc7c22f3-2ef5-459c-b323-00f17a6d6a57" providerId="ADAL" clId="{A3A6650D-6739-485B-95B2-AB18DD6802A8}" dt="2021-07-29T09:49:38.162" v="5076" actId="164"/>
          <ac:spMkLst>
            <pc:docMk/>
            <pc:sldMk cId="1733815030" sldId="316"/>
            <ac:spMk id="159" creationId="{F429B1ED-F192-4FC5-95C9-285142817432}"/>
          </ac:spMkLst>
        </pc:spChg>
        <pc:spChg chg="del mod topLvl">
          <ac:chgData name="KHJ" userId="bc7c22f3-2ef5-459c-b323-00f17a6d6a57" providerId="ADAL" clId="{A3A6650D-6739-485B-95B2-AB18DD6802A8}" dt="2021-07-29T09:37:37.483" v="4636" actId="478"/>
          <ac:spMkLst>
            <pc:docMk/>
            <pc:sldMk cId="1733815030" sldId="316"/>
            <ac:spMk id="167" creationId="{B570968D-4A8D-4DCD-B6EA-8D64D8681921}"/>
          </ac:spMkLst>
        </pc:spChg>
        <pc:spChg chg="del">
          <ac:chgData name="KHJ" userId="bc7c22f3-2ef5-459c-b323-00f17a6d6a57" providerId="ADAL" clId="{A3A6650D-6739-485B-95B2-AB18DD6802A8}" dt="2021-07-29T09:37:38.255" v="4637" actId="478"/>
          <ac:spMkLst>
            <pc:docMk/>
            <pc:sldMk cId="1733815030" sldId="316"/>
            <ac:spMk id="175" creationId="{F7972174-FC49-43DF-8BD7-AD3169690DDE}"/>
          </ac:spMkLst>
        </pc:spChg>
        <pc:spChg chg="mod">
          <ac:chgData name="KHJ" userId="bc7c22f3-2ef5-459c-b323-00f17a6d6a57" providerId="ADAL" clId="{A3A6650D-6739-485B-95B2-AB18DD6802A8}" dt="2021-07-29T09:49:38.162" v="5076" actId="164"/>
          <ac:spMkLst>
            <pc:docMk/>
            <pc:sldMk cId="1733815030" sldId="316"/>
            <ac:spMk id="183" creationId="{6CCB0681-8ECF-4E77-A894-551B13628742}"/>
          </ac:spMkLst>
        </pc:spChg>
        <pc:spChg chg="del">
          <ac:chgData name="KHJ" userId="bc7c22f3-2ef5-459c-b323-00f17a6d6a57" providerId="ADAL" clId="{A3A6650D-6739-485B-95B2-AB18DD6802A8}" dt="2021-07-29T09:39:27.594" v="4663" actId="478"/>
          <ac:spMkLst>
            <pc:docMk/>
            <pc:sldMk cId="1733815030" sldId="316"/>
            <ac:spMk id="186" creationId="{0FA5FDF4-C594-45B4-91CC-7ED11785FEFA}"/>
          </ac:spMkLst>
        </pc:spChg>
        <pc:spChg chg="del">
          <ac:chgData name="KHJ" userId="bc7c22f3-2ef5-459c-b323-00f17a6d6a57" providerId="ADAL" clId="{A3A6650D-6739-485B-95B2-AB18DD6802A8}" dt="2021-07-29T09:39:33.237" v="4664" actId="478"/>
          <ac:spMkLst>
            <pc:docMk/>
            <pc:sldMk cId="1733815030" sldId="316"/>
            <ac:spMk id="187" creationId="{437029C3-598E-4C55-83B9-75CC67FD225D}"/>
          </ac:spMkLst>
        </pc:spChg>
        <pc:grpChg chg="add del">
          <ac:chgData name="KHJ" userId="bc7c22f3-2ef5-459c-b323-00f17a6d6a57" providerId="ADAL" clId="{A3A6650D-6739-485B-95B2-AB18DD6802A8}" dt="2021-07-29T09:37:36.491" v="4635" actId="165"/>
          <ac:grpSpMkLst>
            <pc:docMk/>
            <pc:sldMk cId="1733815030" sldId="316"/>
            <ac:grpSpMk id="6" creationId="{24F16549-8C99-488A-87D1-194E67504673}"/>
          </ac:grpSpMkLst>
        </pc:grpChg>
        <pc:grpChg chg="add mod">
          <ac:chgData name="KHJ" userId="bc7c22f3-2ef5-459c-b323-00f17a6d6a57" providerId="ADAL" clId="{A3A6650D-6739-485B-95B2-AB18DD6802A8}" dt="2021-07-29T09:50:55.254" v="5173" actId="14100"/>
          <ac:grpSpMkLst>
            <pc:docMk/>
            <pc:sldMk cId="1733815030" sldId="316"/>
            <ac:grpSpMk id="14" creationId="{94B96402-D3B7-412A-A84E-1B30B16C9299}"/>
          </ac:grpSpMkLst>
        </pc:grpChg>
        <pc:grpChg chg="del">
          <ac:chgData name="KHJ" userId="bc7c22f3-2ef5-459c-b323-00f17a6d6a57" providerId="ADAL" clId="{A3A6650D-6739-485B-95B2-AB18DD6802A8}" dt="2021-07-29T09:47:11.208" v="5027" actId="478"/>
          <ac:grpSpMkLst>
            <pc:docMk/>
            <pc:sldMk cId="1733815030" sldId="316"/>
            <ac:grpSpMk id="39" creationId="{760D200E-B40A-42B1-936F-DD11ABF3444B}"/>
          </ac:grpSpMkLst>
        </pc:grpChg>
        <pc:grpChg chg="add del mod">
          <ac:chgData name="KHJ" userId="bc7c22f3-2ef5-459c-b323-00f17a6d6a57" providerId="ADAL" clId="{A3A6650D-6739-485B-95B2-AB18DD6802A8}" dt="2021-07-29T09:46:04.476" v="4905" actId="478"/>
          <ac:grpSpMkLst>
            <pc:docMk/>
            <pc:sldMk cId="1733815030" sldId="316"/>
            <ac:grpSpMk id="50" creationId="{F7C3EB7D-7938-4F7D-939C-3C11C1722CE0}"/>
          </ac:grpSpMkLst>
        </pc:grpChg>
        <pc:graphicFrameChg chg="del modGraphic">
          <ac:chgData name="KHJ" userId="bc7c22f3-2ef5-459c-b323-00f17a6d6a57" providerId="ADAL" clId="{A3A6650D-6739-485B-95B2-AB18DD6802A8}" dt="2021-07-29T09:37:42.681" v="4640" actId="478"/>
          <ac:graphicFrameMkLst>
            <pc:docMk/>
            <pc:sldMk cId="1733815030" sldId="316"/>
            <ac:graphicFrameMk id="184" creationId="{68E8CB10-D963-461E-B9EC-EFDBFC250092}"/>
          </ac:graphicFrameMkLst>
        </pc:graphicFrame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" creationId="{B8182452-0B78-4C16-9525-334E40605CBE}"/>
          </ac:picMkLst>
        </pc:picChg>
        <pc:picChg chg="add del mod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7" creationId="{09A43FE3-0084-45B7-8716-B75583E9E700}"/>
          </ac:picMkLst>
        </pc:picChg>
        <pc:picChg chg="add mod">
          <ac:chgData name="KHJ" userId="bc7c22f3-2ef5-459c-b323-00f17a6d6a57" providerId="ADAL" clId="{A3A6650D-6739-485B-95B2-AB18DD6802A8}" dt="2021-07-29T09:49:15.720" v="5059" actId="1076"/>
          <ac:picMkLst>
            <pc:docMk/>
            <pc:sldMk cId="1733815030" sldId="316"/>
            <ac:picMk id="11" creationId="{B8BA0430-8B54-41F0-8819-9A28B165E936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0" creationId="{DD978207-C787-4E5D-9BD3-617DCB40FC71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6" creationId="{935F8622-D9BF-49B7-A8C9-0AEA06C0D1EF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9" creationId="{F17F23F1-AA2C-4FFB-A57C-99AD6748F735}"/>
          </ac:picMkLst>
        </pc:picChg>
        <pc:picChg chg="del mod topLv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1" creationId="{A0A4E4CA-C1E4-4D9B-B6D8-34457C8F9023}"/>
          </ac:picMkLst>
        </pc:picChg>
        <pc:picChg chg="add mod">
          <ac:chgData name="KHJ" userId="bc7c22f3-2ef5-459c-b323-00f17a6d6a57" providerId="ADAL" clId="{A3A6650D-6739-485B-95B2-AB18DD6802A8}" dt="2021-07-29T09:47:12.321" v="5028"/>
          <ac:picMkLst>
            <pc:docMk/>
            <pc:sldMk cId="1733815030" sldId="316"/>
            <ac:picMk id="53" creationId="{7FE9B406-5340-4147-A666-FC526FB167E1}"/>
          </ac:picMkLst>
        </pc:picChg>
        <pc:picChg chg="add mod">
          <ac:chgData name="KHJ" userId="bc7c22f3-2ef5-459c-b323-00f17a6d6a57" providerId="ADAL" clId="{A3A6650D-6739-485B-95B2-AB18DD6802A8}" dt="2021-07-29T09:47:12.321" v="5028"/>
          <ac:picMkLst>
            <pc:docMk/>
            <pc:sldMk cId="1733815030" sldId="316"/>
            <ac:picMk id="55" creationId="{CE75373D-052B-44D6-9C96-F27A7B717393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7" creationId="{4D7B1CEE-55D9-4B46-85D4-2336E179565C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8" creationId="{B99FD586-2954-401B-882D-646A7F01A125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9" creationId="{448E46A0-EEBB-4282-8FD5-3B50CB306B3E}"/>
          </ac:picMkLst>
        </pc:picChg>
        <pc:picChg chg="add mod">
          <ac:chgData name="KHJ" userId="bc7c22f3-2ef5-459c-b323-00f17a6d6a57" providerId="ADAL" clId="{A3A6650D-6739-485B-95B2-AB18DD6802A8}" dt="2021-07-29T09:47:26.915" v="5030"/>
          <ac:picMkLst>
            <pc:docMk/>
            <pc:sldMk cId="1733815030" sldId="316"/>
            <ac:picMk id="61" creationId="{377F10E4-DAAD-4208-8988-31BAF8044449}"/>
          </ac:picMkLst>
        </pc:picChg>
        <pc:picChg chg="add del mod">
          <ac:chgData name="KHJ" userId="bc7c22f3-2ef5-459c-b323-00f17a6d6a57" providerId="ADAL" clId="{A3A6650D-6739-485B-95B2-AB18DD6802A8}" dt="2021-07-29T09:48:57.502" v="5054" actId="478"/>
          <ac:picMkLst>
            <pc:docMk/>
            <pc:sldMk cId="1733815030" sldId="316"/>
            <ac:picMk id="63" creationId="{06EC230B-5FF2-4CDF-A4F9-927FDC247435}"/>
          </ac:picMkLst>
        </pc:pic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1130734243" sldId="317"/>
        </pc:sldMkLst>
        <pc:spChg chg="add del">
          <ac:chgData name="KHJ" userId="bc7c22f3-2ef5-459c-b323-00f17a6d6a57" providerId="ADAL" clId="{A3A6650D-6739-485B-95B2-AB18DD6802A8}" dt="2021-07-29T09:40:07.795" v="4674" actId="478"/>
          <ac:spMkLst>
            <pc:docMk/>
            <pc:sldMk cId="1130734243" sldId="317"/>
            <ac:spMk id="2" creationId="{FACFB5B0-E69F-4779-A51C-37FDA8FF4EF3}"/>
          </ac:spMkLst>
        </pc:spChg>
        <pc:spChg chg="add del">
          <ac:chgData name="KHJ" userId="bc7c22f3-2ef5-459c-b323-00f17a6d6a57" providerId="ADAL" clId="{A3A6650D-6739-485B-95B2-AB18DD6802A8}" dt="2021-07-29T09:40:06.973" v="4673" actId="478"/>
          <ac:spMkLst>
            <pc:docMk/>
            <pc:sldMk cId="1130734243" sldId="317"/>
            <ac:spMk id="4" creationId="{02851894-F5B1-43CC-AA4D-37C88914C625}"/>
          </ac:spMkLst>
        </pc:spChg>
        <pc:spChg chg="mod">
          <ac:chgData name="KHJ" userId="bc7c22f3-2ef5-459c-b323-00f17a6d6a57" providerId="ADAL" clId="{A3A6650D-6739-485B-95B2-AB18DD6802A8}" dt="2021-07-29T09:43:12.682" v="4801" actId="1076"/>
          <ac:spMkLst>
            <pc:docMk/>
            <pc:sldMk cId="1130734243" sldId="317"/>
            <ac:spMk id="8" creationId="{9C1D3609-ECFD-4A58-81E9-7C9BC6BCED97}"/>
          </ac:spMkLst>
        </pc:spChg>
        <pc:spChg chg="add del mod">
          <ac:chgData name="KHJ" userId="bc7c22f3-2ef5-459c-b323-00f17a6d6a57" providerId="ADAL" clId="{A3A6650D-6739-485B-95B2-AB18DD6802A8}" dt="2021-07-29T09:43:24.090" v="4804" actId="478"/>
          <ac:spMkLst>
            <pc:docMk/>
            <pc:sldMk cId="1130734243" sldId="317"/>
            <ac:spMk id="22" creationId="{F348CC23-73A9-4FE4-B145-A1E192E173AE}"/>
          </ac:spMkLst>
        </pc:spChg>
        <pc:spChg chg="add del mod">
          <ac:chgData name="KHJ" userId="bc7c22f3-2ef5-459c-b323-00f17a6d6a57" providerId="ADAL" clId="{A3A6650D-6739-485B-95B2-AB18DD6802A8}" dt="2021-07-29T09:40:58.973" v="4688" actId="20577"/>
          <ac:spMkLst>
            <pc:docMk/>
            <pc:sldMk cId="1130734243" sldId="317"/>
            <ac:spMk id="23" creationId="{360C1976-BD91-4662-8122-BF31A2FC7F36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27" creationId="{5A5F35FC-11E7-4847-9C66-A869136CC1C2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29" creationId="{2C49CDAC-9971-4B32-8611-FB015E8D2B26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0" creationId="{425A0B7C-5120-449D-8BD4-62D4A64ADA27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1" creationId="{CE8743A2-12CD-4D19-B464-80A8D587E02B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2" creationId="{90BD5C19-CB70-45E8-8C3A-6D95C184AA70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3" creationId="{EB25335A-CFB9-40A4-BB40-2F2517A0582D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4" creationId="{22830BA2-2368-4B02-B90D-525677DA946F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6" creationId="{886E17B6-CE8B-45A2-9204-004B6E16CC8A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1" creationId="{26D4F37A-4655-497C-8823-188B473A3D81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3" creationId="{7A85A4D9-DA20-40F0-892A-9A1ECDB68F4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4" creationId="{EE538109-D79C-43FE-813C-380A00F00E3B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5" creationId="{98457937-FF0B-45EB-AB64-12C936B3E1D8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6" creationId="{EAFB6DC6-C604-476C-9389-9C405488521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7" creationId="{C63F5F49-C7AB-445C-9AAF-4671DC214C5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8" creationId="{6F526444-23DC-494D-9C27-AA1D5A4C71AE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50" creationId="{4A4A5179-5112-43FD-9DE8-8EDF33A6FCB7}"/>
          </ac:spMkLst>
        </pc:spChg>
        <pc:spChg chg="mod">
          <ac:chgData name="KHJ" userId="bc7c22f3-2ef5-459c-b323-00f17a6d6a57" providerId="ADAL" clId="{A3A6650D-6739-485B-95B2-AB18DD6802A8}" dt="2021-07-29T09:43:10.528" v="4800" actId="1076"/>
          <ac:spMkLst>
            <pc:docMk/>
            <pc:sldMk cId="1130734243" sldId="317"/>
            <ac:spMk id="55" creationId="{FEA75645-8F0C-4FD0-B9EF-248F092EC95A}"/>
          </ac:spMkLst>
        </pc:spChg>
        <pc:spChg chg="add del mod">
          <ac:chgData name="KHJ" userId="bc7c22f3-2ef5-459c-b323-00f17a6d6a57" providerId="ADAL" clId="{A3A6650D-6739-485B-95B2-AB18DD6802A8}" dt="2021-07-29T09:40:04.015" v="4672"/>
          <ac:spMkLst>
            <pc:docMk/>
            <pc:sldMk cId="1130734243" sldId="317"/>
            <ac:spMk id="56" creationId="{87430203-780A-44C0-A9E0-2D1DECB81641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57" creationId="{0B090538-398D-4E64-A396-379EDEF0F0A4}"/>
          </ac:spMkLst>
        </pc:spChg>
        <pc:spChg chg="add del mod">
          <ac:chgData name="KHJ" userId="bc7c22f3-2ef5-459c-b323-00f17a6d6a57" providerId="ADAL" clId="{A3A6650D-6739-485B-95B2-AB18DD6802A8}" dt="2021-07-29T09:40:04.015" v="4672"/>
          <ac:spMkLst>
            <pc:docMk/>
            <pc:sldMk cId="1130734243" sldId="317"/>
            <ac:spMk id="58" creationId="{D3C354F8-43E5-40AB-B429-42EE888589CE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59" creationId="{8E0ACD07-043D-489A-ADAF-8F4ED14E9A74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0" creationId="{CC05A75B-448B-443A-8D14-A2AFBC909E09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1" creationId="{8023E495-5176-4D13-A484-C5760ACB0892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2" creationId="{1DC4126D-C254-4FD6-BDDB-B95A546719E5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3" creationId="{51407ECF-60D2-42E4-A42A-36115337DD76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4" creationId="{3553548C-49C3-4C1A-AD5C-931517AA937A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5" creationId="{38993844-E613-46AE-BFFE-8DEE86472295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71" creationId="{6EF84FD4-5D5E-4DDE-BCE3-1A38E96E4280}"/>
          </ac:spMkLst>
        </pc:spChg>
        <pc:spChg chg="add mod">
          <ac:chgData name="KHJ" userId="bc7c22f3-2ef5-459c-b323-00f17a6d6a57" providerId="ADAL" clId="{A3A6650D-6739-485B-95B2-AB18DD6802A8}" dt="2021-07-29T09:42:19.551" v="4699" actId="1076"/>
          <ac:spMkLst>
            <pc:docMk/>
            <pc:sldMk cId="1130734243" sldId="317"/>
            <ac:spMk id="72" creationId="{EF7B1E47-3D2C-41CD-B4FF-2678B8286E9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3" creationId="{94113479-B641-4B70-8CC1-BD3DFB13A76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4" creationId="{796B25CB-CC49-4A43-84DB-14F62DF7E927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5" creationId="{8F4DE1C5-5BAD-4266-A0A6-2EA6A335762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6" creationId="{6DAF34F2-0D89-41E9-AFA5-2BCADFF77000}"/>
          </ac:spMkLst>
        </pc:spChg>
        <pc:spChg chg="mod">
          <ac:chgData name="KHJ" userId="bc7c22f3-2ef5-459c-b323-00f17a6d6a57" providerId="ADAL" clId="{A3A6650D-6739-485B-95B2-AB18DD6802A8}" dt="2021-07-29T09:43:16.742" v="4803" actId="1076"/>
          <ac:spMkLst>
            <pc:docMk/>
            <pc:sldMk cId="1130734243" sldId="317"/>
            <ac:spMk id="77" creationId="{B373DC40-B324-4A27-8B79-DB9557395FC6}"/>
          </ac:spMkLst>
        </pc:spChg>
        <pc:spChg chg="add mod">
          <ac:chgData name="KHJ" userId="bc7c22f3-2ef5-459c-b323-00f17a6d6a57" providerId="ADAL" clId="{A3A6650D-6739-485B-95B2-AB18DD6802A8}" dt="2021-07-29T09:42:22.131" v="4701" actId="1076"/>
          <ac:spMkLst>
            <pc:docMk/>
            <pc:sldMk cId="1130734243" sldId="317"/>
            <ac:spMk id="78" creationId="{288CC2F7-8DA2-4F46-A9A5-797D57B0ED87}"/>
          </ac:spMkLst>
        </pc:spChg>
        <pc:spChg chg="add mod">
          <ac:chgData name="KHJ" userId="bc7c22f3-2ef5-459c-b323-00f17a6d6a57" providerId="ADAL" clId="{A3A6650D-6739-485B-95B2-AB18DD6802A8}" dt="2021-07-29T09:43:28.041" v="4820"/>
          <ac:spMkLst>
            <pc:docMk/>
            <pc:sldMk cId="1130734243" sldId="317"/>
            <ac:spMk id="79" creationId="{7AF61F38-A836-4AF3-AA06-6E7E447CE612}"/>
          </ac:spMkLst>
        </pc:spChg>
        <pc:graphicFrameChg chg="del">
          <ac:chgData name="KHJ" userId="bc7c22f3-2ef5-459c-b323-00f17a6d6a57" providerId="ADAL" clId="{A3A6650D-6739-485B-95B2-AB18DD6802A8}" dt="2021-07-29T09:39:49.573" v="4666" actId="478"/>
          <ac:graphicFrameMkLst>
            <pc:docMk/>
            <pc:sldMk cId="1130734243" sldId="317"/>
            <ac:graphicFrameMk id="35" creationId="{3C766E8A-A5B1-4073-B9DB-A5368DBD4FF5}"/>
          </ac:graphicFrameMkLst>
        </pc:graphicFrameChg>
        <pc:graphicFrameChg chg="del">
          <ac:chgData name="KHJ" userId="bc7c22f3-2ef5-459c-b323-00f17a6d6a57" providerId="ADAL" clId="{A3A6650D-6739-485B-95B2-AB18DD6802A8}" dt="2021-07-29T09:39:51.957" v="4667" actId="478"/>
          <ac:graphicFrameMkLst>
            <pc:docMk/>
            <pc:sldMk cId="1130734243" sldId="317"/>
            <ac:graphicFrameMk id="49" creationId="{B98A4ED3-FB78-4152-9409-817BF6F7C301}"/>
          </ac:graphicFrameMkLst>
        </pc:graphicFrameChg>
        <pc:picChg chg="add mod">
          <ac:chgData name="KHJ" userId="bc7c22f3-2ef5-459c-b323-00f17a6d6a57" providerId="ADAL" clId="{A3A6650D-6739-485B-95B2-AB18DD6802A8}" dt="2021-07-29T09:41:17.771" v="4692" actId="14100"/>
          <ac:picMkLst>
            <pc:docMk/>
            <pc:sldMk cId="1130734243" sldId="317"/>
            <ac:picMk id="5" creationId="{863F656F-E515-4EE8-8B28-2A4F37BE5C99}"/>
          </ac:picMkLst>
        </pc:picChg>
        <pc:picChg chg="add mod">
          <ac:chgData name="KHJ" userId="bc7c22f3-2ef5-459c-b323-00f17a6d6a57" providerId="ADAL" clId="{A3A6650D-6739-485B-95B2-AB18DD6802A8}" dt="2021-07-29T09:42:00.994" v="4697" actId="14100"/>
          <ac:picMkLst>
            <pc:docMk/>
            <pc:sldMk cId="1130734243" sldId="317"/>
            <ac:picMk id="7" creationId="{06EE77F2-4A3D-4A2C-A020-06F421AAE9B0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28" creationId="{0B490864-BC50-4495-A49D-94BAEF3F775B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37" creationId="{2E96E935-FE3C-46F9-8876-8A08D185997A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42" creationId="{DCC24025-3BF7-4BFF-A42B-7DD110AAFF2C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51" creationId="{50FF87C3-1F41-4C52-A30F-0AE9416EE0AD}"/>
          </ac:picMkLst>
        </pc:picChg>
        <pc:picChg chg="add mod">
          <ac:chgData name="KHJ" userId="bc7c22f3-2ef5-459c-b323-00f17a6d6a57" providerId="ADAL" clId="{A3A6650D-6739-485B-95B2-AB18DD6802A8}" dt="2021-07-29T09:40:54.359" v="4684" actId="1037"/>
          <ac:picMkLst>
            <pc:docMk/>
            <pc:sldMk cId="1130734243" sldId="317"/>
            <ac:picMk id="68" creationId="{CA62F259-9646-40FB-AD65-29AF9EF6DA31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69" creationId="{92535F35-0550-42C3-B1F6-B9AB883A887C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70" creationId="{6AFA59C9-E676-4E02-9353-78EC7AD1A1B7}"/>
          </ac:picMkLst>
        </pc:picChg>
        <pc:cxnChg chg="add del">
          <ac:chgData name="KHJ" userId="bc7c22f3-2ef5-459c-b323-00f17a6d6a57" providerId="ADAL" clId="{A3A6650D-6739-485B-95B2-AB18DD6802A8}" dt="2021-07-29T09:40:06.973" v="4673" actId="478"/>
          <ac:cxnSpMkLst>
            <pc:docMk/>
            <pc:sldMk cId="1130734243" sldId="317"/>
            <ac:cxnSpMk id="20" creationId="{3F89986F-DE41-4D06-A6B8-FF7AF27522D4}"/>
          </ac:cxnSpMkLst>
        </pc:cxnChg>
        <pc:cxnChg chg="add del">
          <ac:chgData name="KHJ" userId="bc7c22f3-2ef5-459c-b323-00f17a6d6a57" providerId="ADAL" clId="{A3A6650D-6739-485B-95B2-AB18DD6802A8}" dt="2021-07-29T09:40:06.973" v="4673" actId="478"/>
          <ac:cxnSpMkLst>
            <pc:docMk/>
            <pc:sldMk cId="1130734243" sldId="317"/>
            <ac:cxnSpMk id="21" creationId="{16B87935-D9AC-4A66-B2CC-A58531876FDB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53" creationId="{F8915A9E-8C89-4F66-85CC-C3CA77D06B45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54" creationId="{3D41F9B2-81B1-495A-AD53-54B4510BFD15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66" creationId="{9E698EE0-D8E8-4E95-8CF5-F0DD6E709442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67" creationId="{48CA9F98-36A3-4BD1-8203-470ADAD2F3A6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5:52:44.108" v="15730" actId="478"/>
        <pc:sldMkLst>
          <pc:docMk/>
          <pc:sldMk cId="2632655220" sldId="318"/>
        </pc:sldMkLst>
        <pc:spChg chg="mod">
          <ac:chgData name="KHJ" userId="bc7c22f3-2ef5-459c-b323-00f17a6d6a57" providerId="ADAL" clId="{A3A6650D-6739-485B-95B2-AB18DD6802A8}" dt="2021-07-30T02:31:10.434" v="9530" actId="20577"/>
          <ac:spMkLst>
            <pc:docMk/>
            <pc:sldMk cId="2632655220" sldId="318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16:46.354" v="6467"/>
          <ac:spMkLst>
            <pc:docMk/>
            <pc:sldMk cId="2632655220" sldId="318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1:11:33.885" v="5299" actId="1076"/>
          <ac:spMkLst>
            <pc:docMk/>
            <pc:sldMk cId="2632655220" sldId="318"/>
            <ac:spMk id="16" creationId="{B6632995-DB77-4995-9841-A15A6EEAFDD9}"/>
          </ac:spMkLst>
        </pc:spChg>
        <pc:spChg chg="add del mod">
          <ac:chgData name="KHJ" userId="bc7c22f3-2ef5-459c-b323-00f17a6d6a57" providerId="ADAL" clId="{A3A6650D-6739-485B-95B2-AB18DD6802A8}" dt="2021-07-30T01:11:12.134" v="5290" actId="478"/>
          <ac:spMkLst>
            <pc:docMk/>
            <pc:sldMk cId="2632655220" sldId="318"/>
            <ac:spMk id="17" creationId="{344D197E-EF34-4A38-8002-D59E3514002E}"/>
          </ac:spMkLst>
        </pc:spChg>
        <pc:spChg chg="add mod">
          <ac:chgData name="KHJ" userId="bc7c22f3-2ef5-459c-b323-00f17a6d6a57" providerId="ADAL" clId="{A3A6650D-6739-485B-95B2-AB18DD6802A8}" dt="2021-07-30T01:11:30.769" v="5298" actId="1076"/>
          <ac:spMkLst>
            <pc:docMk/>
            <pc:sldMk cId="2632655220" sldId="318"/>
            <ac:spMk id="18" creationId="{6EB1135D-8890-43D9-AF7A-B6F4B18A34D6}"/>
          </ac:spMkLst>
        </pc:spChg>
        <pc:spChg chg="add mod">
          <ac:chgData name="KHJ" userId="bc7c22f3-2ef5-459c-b323-00f17a6d6a57" providerId="ADAL" clId="{A3A6650D-6739-485B-95B2-AB18DD6802A8}" dt="2021-07-30T01:11:37.966" v="5301" actId="1076"/>
          <ac:spMkLst>
            <pc:docMk/>
            <pc:sldMk cId="2632655220" sldId="318"/>
            <ac:spMk id="19" creationId="{6F33470A-7251-40AB-94C9-B890D0A8C320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2" creationId="{58E72DD2-DC14-4552-B7A2-F5D30A52E2F5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3" creationId="{9C0E1230-B538-4710-8719-1F274B4A85D8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4" creationId="{4119B37C-D642-4440-AC2B-77FA8BDAE35E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5" creationId="{F5D4AFA8-B2C1-47E7-AFD0-4BE0E00C08AA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7" creationId="{0190D942-A3D2-48AD-9312-EECBAEE1C1E5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8" creationId="{F85BFFF4-11C1-4BA6-AC27-DDABEA4A22DB}"/>
          </ac:spMkLst>
        </pc:spChg>
        <pc:spChg chg="del topLvl">
          <ac:chgData name="KHJ" userId="bc7c22f3-2ef5-459c-b323-00f17a6d6a57" providerId="ADAL" clId="{A3A6650D-6739-485B-95B2-AB18DD6802A8}" dt="2021-07-29T09:51:49.665" v="5178" actId="478"/>
          <ac:spMkLst>
            <pc:docMk/>
            <pc:sldMk cId="2632655220" sldId="318"/>
            <ac:spMk id="120" creationId="{C239ECC2-573A-4E93-B363-4E354086374C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1" creationId="{8461CA6A-0500-4D0A-9874-68FA913C9D93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2" creationId="{D5EA02E9-39B7-4AB7-B24A-FA359B8F80B3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3" creationId="{121B467C-2F07-42AC-A7B7-07035476E485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4" creationId="{42D9CE26-AC9E-4C86-8748-E10EAD90D158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5" creationId="{F67461AB-B07D-4663-9178-F87A4B4EC463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6" creationId="{9FBB179F-C93A-4F01-AC5F-4FFF6F02BFD0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86" creationId="{0FA5FDF4-C594-45B4-91CC-7ED11785FEFA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87" creationId="{437029C3-598E-4C55-83B9-75CC67FD225D}"/>
          </ac:spMkLst>
        </pc:spChg>
        <pc:grpChg chg="del">
          <ac:chgData name="KHJ" userId="bc7c22f3-2ef5-459c-b323-00f17a6d6a57" providerId="ADAL" clId="{A3A6650D-6739-485B-95B2-AB18DD6802A8}" dt="2021-07-29T09:51:49.665" v="5178" actId="478"/>
          <ac:grpSpMkLst>
            <pc:docMk/>
            <pc:sldMk cId="2632655220" sldId="318"/>
            <ac:grpSpMk id="39" creationId="{760D200E-B40A-42B1-936F-DD11ABF3444B}"/>
          </ac:grpSpMkLst>
        </pc:grpChg>
        <pc:graphicFrameChg chg="add del mod modGraphic">
          <ac:chgData name="KHJ" userId="bc7c22f3-2ef5-459c-b323-00f17a6d6a57" providerId="ADAL" clId="{A3A6650D-6739-485B-95B2-AB18DD6802A8}" dt="2021-07-30T05:52:44.108" v="15730" actId="478"/>
          <ac:graphicFrameMkLst>
            <pc:docMk/>
            <pc:sldMk cId="2632655220" sldId="318"/>
            <ac:graphicFrameMk id="184" creationId="{68E8CB10-D963-461E-B9EC-EFDBFC250092}"/>
          </ac:graphicFrameMkLst>
        </pc:graphicFrameChg>
        <pc:picChg chg="del">
          <ac:chgData name="KHJ" userId="bc7c22f3-2ef5-459c-b323-00f17a6d6a57" providerId="ADAL" clId="{A3A6650D-6739-485B-95B2-AB18DD6802A8}" dt="2021-07-29T09:51:42.494" v="5175" actId="478"/>
          <ac:picMkLst>
            <pc:docMk/>
            <pc:sldMk cId="2632655220" sldId="318"/>
            <ac:picMk id="5" creationId="{B8182452-0B78-4C16-9525-334E40605CBE}"/>
          </ac:picMkLst>
        </pc:picChg>
        <pc:picChg chg="add mod">
          <ac:chgData name="KHJ" userId="bc7c22f3-2ef5-459c-b323-00f17a6d6a57" providerId="ADAL" clId="{A3A6650D-6739-485B-95B2-AB18DD6802A8}" dt="2021-07-29T09:52:16.746" v="5187" actId="14100"/>
          <ac:picMkLst>
            <pc:docMk/>
            <pc:sldMk cId="2632655220" sldId="318"/>
            <ac:picMk id="38" creationId="{E8CD58F5-4ED8-4738-9699-78336119BCF6}"/>
          </ac:picMkLst>
        </pc:picChg>
        <pc:picChg chg="del">
          <ac:chgData name="KHJ" userId="bc7c22f3-2ef5-459c-b323-00f17a6d6a57" providerId="ADAL" clId="{A3A6650D-6739-485B-95B2-AB18DD6802A8}" dt="2021-07-29T09:51:44.693" v="5176" actId="478"/>
          <ac:picMkLst>
            <pc:docMk/>
            <pc:sldMk cId="2632655220" sldId="318"/>
            <ac:picMk id="40" creationId="{DD978207-C787-4E5D-9BD3-617DCB40FC71}"/>
          </ac:picMkLst>
        </pc:picChg>
        <pc:picChg chg="del">
          <ac:chgData name="KHJ" userId="bc7c22f3-2ef5-459c-b323-00f17a6d6a57" providerId="ADAL" clId="{A3A6650D-6739-485B-95B2-AB18DD6802A8}" dt="2021-07-29T09:51:48.039" v="5177" actId="478"/>
          <ac:picMkLst>
            <pc:docMk/>
            <pc:sldMk cId="2632655220" sldId="318"/>
            <ac:picMk id="46" creationId="{935F8622-D9BF-49B7-A8C9-0AEA06C0D1EF}"/>
          </ac:picMkLst>
        </pc:picChg>
        <pc:picChg chg="del">
          <ac:chgData name="KHJ" userId="bc7c22f3-2ef5-459c-b323-00f17a6d6a57" providerId="ADAL" clId="{A3A6650D-6739-485B-95B2-AB18DD6802A8}" dt="2021-07-29T09:51:48.039" v="5177" actId="478"/>
          <ac:picMkLst>
            <pc:docMk/>
            <pc:sldMk cId="2632655220" sldId="318"/>
            <ac:picMk id="49" creationId="{F17F23F1-AA2C-4FFB-A57C-99AD6748F735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7" creationId="{4D7B1CEE-55D9-4B46-85D4-2336E179565C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8" creationId="{B99FD586-2954-401B-882D-646A7F01A125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9" creationId="{448E46A0-EEBB-4282-8FD5-3B50CB306B3E}"/>
          </ac:picMkLst>
        </pc:picChg>
        <pc:picChg chg="topLvl">
          <ac:chgData name="KHJ" userId="bc7c22f3-2ef5-459c-b323-00f17a6d6a57" providerId="ADAL" clId="{A3A6650D-6739-485B-95B2-AB18DD6802A8}" dt="2021-07-29T09:51:49.665" v="5178" actId="478"/>
          <ac:picMkLst>
            <pc:docMk/>
            <pc:sldMk cId="2632655220" sldId="318"/>
            <ac:picMk id="119" creationId="{119F4CAE-D8A9-40D4-8725-4F91FCBB4119}"/>
          </ac:picMkLst>
        </pc:picChg>
      </pc:sldChg>
      <pc:sldChg chg="new add 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216379619" sldId="319"/>
        </pc:sldMkLst>
      </pc:sldChg>
      <pc:sldChg chg="new del">
        <pc:chgData name="KHJ" userId="bc7c22f3-2ef5-459c-b323-00f17a6d6a57" providerId="ADAL" clId="{A3A6650D-6739-485B-95B2-AB18DD6802A8}" dt="2021-07-29T10:22:55.969" v="5225" actId="47"/>
        <pc:sldMkLst>
          <pc:docMk/>
          <pc:sldMk cId="652487223" sldId="320"/>
        </pc:sldMkLst>
      </pc:sldChg>
      <pc:sldChg chg="addSp delSp modSp add mod ord">
        <pc:chgData name="KHJ" userId="bc7c22f3-2ef5-459c-b323-00f17a6d6a57" providerId="ADAL" clId="{A3A6650D-6739-485B-95B2-AB18DD6802A8}" dt="2021-07-30T04:13:22.234" v="10457" actId="1076"/>
        <pc:sldMkLst>
          <pc:docMk/>
          <pc:sldMk cId="1797032716" sldId="320"/>
        </pc:sldMkLst>
        <pc:spChg chg="mod">
          <ac:chgData name="KHJ" userId="bc7c22f3-2ef5-459c-b323-00f17a6d6a57" providerId="ADAL" clId="{A3A6650D-6739-485B-95B2-AB18DD6802A8}" dt="2021-07-30T02:31:18.450" v="9534" actId="20577"/>
          <ac:spMkLst>
            <pc:docMk/>
            <pc:sldMk cId="1797032716" sldId="320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36.672" v="6972"/>
          <ac:spMkLst>
            <pc:docMk/>
            <pc:sldMk cId="1797032716" sldId="320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28" creationId="{43BC38A5-9CD9-45A3-89F0-7AC7B715B295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29" creationId="{BBB25C7A-AFE0-4167-8E73-3875E856FE34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0" creationId="{66CDDF50-FA68-4491-8F95-EA2F6EF9809B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1" creationId="{4F72EA4C-0825-4CD6-BE2A-B6D593DDF830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3" creationId="{844E9C92-6ADA-4231-9F9A-D79B9FF8458C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4" creationId="{449BDA77-D250-4B8A-8BF4-DA12449ABF11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5" creationId="{26E50C79-3466-4BDC-8FF6-7679C0188348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6" creationId="{363FB3C3-E9ED-482C-9626-C2D4FA0698BA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8" creationId="{85A19323-128D-444E-BE2B-06CA5ED7593F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9" creationId="{31414E36-48EC-4DDA-A94F-FEA243DD2F1D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43" creationId="{2BF9BE16-86F5-4918-8A37-CB8B19874D85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44" creationId="{EF8FB354-AD51-41F1-B113-496FCC6637D1}"/>
          </ac:spMkLst>
        </pc:spChg>
        <pc:spChg chg="mod">
          <ac:chgData name="KHJ" userId="bc7c22f3-2ef5-459c-b323-00f17a6d6a57" providerId="ADAL" clId="{A3A6650D-6739-485B-95B2-AB18DD6802A8}" dt="2021-07-30T01:22:07.924" v="7042"/>
          <ac:spMkLst>
            <pc:docMk/>
            <pc:sldMk cId="1797032716" sldId="320"/>
            <ac:spMk id="54" creationId="{563A5891-756C-4BC9-B4CC-5EF5B9E90208}"/>
          </ac:spMkLst>
        </pc:spChg>
        <pc:spChg chg="mod ord">
          <ac:chgData name="KHJ" userId="bc7c22f3-2ef5-459c-b323-00f17a6d6a57" providerId="ADAL" clId="{A3A6650D-6739-485B-95B2-AB18DD6802A8}" dt="2021-07-30T01:19:45.499" v="6585" actId="1076"/>
          <ac:spMkLst>
            <pc:docMk/>
            <pc:sldMk cId="1797032716" sldId="320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1:22:21.568" v="7077"/>
          <ac:spMkLst>
            <pc:docMk/>
            <pc:sldMk cId="1797032716" sldId="320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1:20:27.955" v="6910" actId="20577"/>
          <ac:spMkLst>
            <pc:docMk/>
            <pc:sldMk cId="1797032716" sldId="320"/>
            <ac:spMk id="183" creationId="{6CCB0681-8ECF-4E77-A894-551B13628742}"/>
          </ac:spMkLst>
        </pc:spChg>
        <pc:grpChg chg="add mod">
          <ac:chgData name="KHJ" userId="bc7c22f3-2ef5-459c-b323-00f17a6d6a57" providerId="ADAL" clId="{A3A6650D-6739-485B-95B2-AB18DD6802A8}" dt="2021-07-30T04:13:22.234" v="10457" actId="1076"/>
          <ac:grpSpMkLst>
            <pc:docMk/>
            <pc:sldMk cId="1797032716" sldId="320"/>
            <ac:grpSpMk id="25" creationId="{8F13C7D6-4A7B-4262-A20E-066B45CD263E}"/>
          </ac:grpSpMkLst>
        </pc:grpChg>
        <pc:grpChg chg="mod">
          <ac:chgData name="KHJ" userId="bc7c22f3-2ef5-459c-b323-00f17a6d6a57" providerId="ADAL" clId="{A3A6650D-6739-485B-95B2-AB18DD6802A8}" dt="2021-07-30T04:13:22.234" v="10457" actId="1076"/>
          <ac:grpSpMkLst>
            <pc:docMk/>
            <pc:sldMk cId="1797032716" sldId="320"/>
            <ac:grpSpMk id="32" creationId="{AAF9A4FB-8361-4518-BAEC-9F7FBAC9EFFD}"/>
          </ac:grpSpMkLst>
        </pc:grpChg>
        <pc:picChg chg="add del mod">
          <ac:chgData name="KHJ" userId="bc7c22f3-2ef5-459c-b323-00f17a6d6a57" providerId="ADAL" clId="{A3A6650D-6739-485B-95B2-AB18DD6802A8}" dt="2021-07-30T01:19:46.855" v="6586" actId="478"/>
          <ac:picMkLst>
            <pc:docMk/>
            <pc:sldMk cId="1797032716" sldId="320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26:11.047" v="7110" actId="478"/>
          <ac:picMkLst>
            <pc:docMk/>
            <pc:sldMk cId="1797032716" sldId="320"/>
            <ac:picMk id="7" creationId="{C12DABD0-FEDE-4389-AEA6-0F2C8622ED8F}"/>
          </ac:picMkLst>
        </pc:picChg>
        <pc:picChg chg="mod">
          <ac:chgData name="KHJ" userId="bc7c22f3-2ef5-459c-b323-00f17a6d6a57" providerId="ADAL" clId="{A3A6650D-6739-485B-95B2-AB18DD6802A8}" dt="2021-07-30T01:17:51.747" v="6474" actId="1037"/>
          <ac:picMkLst>
            <pc:docMk/>
            <pc:sldMk cId="1797032716" sldId="320"/>
            <ac:picMk id="11" creationId="{B8BA0430-8B54-41F0-8819-9A28B165E936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26" creationId="{1E3D53D3-B2AA-4A9C-94D7-22614C3058C1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27" creationId="{616E1B1A-3344-4A36-ABF2-6C1B73CC6C93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37" creationId="{A207D062-B71C-4176-91C1-428BDEDAA221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0" creationId="{4A0EF76D-EB97-4C6D-982C-97C1EE864BBA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1" creationId="{69E15488-B726-46A9-9372-B8D9B7D22E48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2" creationId="{FB6EDD55-BEF8-461D-9DFC-0AC94531E6BE}"/>
          </ac:picMkLst>
        </pc:picChg>
        <pc:picChg chg="del">
          <ac:chgData name="KHJ" userId="bc7c22f3-2ef5-459c-b323-00f17a6d6a57" providerId="ADAL" clId="{A3A6650D-6739-485B-95B2-AB18DD6802A8}" dt="2021-07-30T01:17:40.348" v="6469" actId="478"/>
          <ac:picMkLst>
            <pc:docMk/>
            <pc:sldMk cId="1797032716" sldId="320"/>
            <ac:picMk id="55" creationId="{CE75373D-052B-44D6-9C96-F27A7B717393}"/>
          </ac:picMkLst>
        </pc:picChg>
        <pc:picChg chg="del">
          <ac:chgData name="KHJ" userId="bc7c22f3-2ef5-459c-b323-00f17a6d6a57" providerId="ADAL" clId="{A3A6650D-6739-485B-95B2-AB18DD6802A8}" dt="2021-07-30T01:26:10.162" v="7109" actId="478"/>
          <ac:picMkLst>
            <pc:docMk/>
            <pc:sldMk cId="1797032716" sldId="320"/>
            <ac:picMk id="61" creationId="{377F10E4-DAAD-4208-8988-31BAF8044449}"/>
          </ac:picMkLst>
        </pc:picChg>
      </pc:sldChg>
      <pc:sldChg chg="new del">
        <pc:chgData name="KHJ" userId="bc7c22f3-2ef5-459c-b323-00f17a6d6a57" providerId="ADAL" clId="{A3A6650D-6739-485B-95B2-AB18DD6802A8}" dt="2021-07-29T10:05:01.161" v="5209" actId="680"/>
        <pc:sldMkLst>
          <pc:docMk/>
          <pc:sldMk cId="3297901921" sldId="320"/>
        </pc:sldMkLst>
      </pc:sldChg>
      <pc:sldChg chg="addSp delSp modSp add mod">
        <pc:chgData name="KHJ" userId="bc7c22f3-2ef5-459c-b323-00f17a6d6a57" providerId="ADAL" clId="{A3A6650D-6739-485B-95B2-AB18DD6802A8}" dt="2021-07-30T05:52:57.419" v="15766" actId="20577"/>
        <pc:sldMkLst>
          <pc:docMk/>
          <pc:sldMk cId="3647491398" sldId="321"/>
        </pc:sldMkLst>
        <pc:spChg chg="mod">
          <ac:chgData name="KHJ" userId="bc7c22f3-2ef5-459c-b323-00f17a6d6a57" providerId="ADAL" clId="{A3A6650D-6739-485B-95B2-AB18DD6802A8}" dt="2021-07-30T02:31:14.676" v="9532" actId="20577"/>
          <ac:spMkLst>
            <pc:docMk/>
            <pc:sldMk cId="3647491398" sldId="321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30.729" v="6951" actId="20577"/>
          <ac:spMkLst>
            <pc:docMk/>
            <pc:sldMk cId="3647491398" sldId="321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5" creationId="{9F06A738-8FF3-4E97-A2FF-F8E9ABB1F82D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6" creationId="{ACE25436-3C8E-4970-B8CA-97B162E10DFF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7" creationId="{E48B3B41-DB53-4A95-BB5C-09BFAB237FB3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8" creationId="{910AC36D-4F40-452D-8BD3-2FE81E2DE3A4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30" creationId="{666FB827-CC18-45DC-90CD-AE38548D1BFF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31" creationId="{B01EABA2-693E-41A3-9DBB-2E7A037EB4B2}"/>
          </ac:spMkLst>
        </pc:spChg>
        <pc:spChg chg="mod">
          <ac:chgData name="KHJ" userId="bc7c22f3-2ef5-459c-b323-00f17a6d6a57" providerId="ADAL" clId="{A3A6650D-6739-485B-95B2-AB18DD6802A8}" dt="2021-07-30T05:52:57.419" v="15766" actId="20577"/>
          <ac:spMkLst>
            <pc:docMk/>
            <pc:sldMk cId="3647491398" sldId="321"/>
            <ac:spMk id="62" creationId="{C5056435-4024-4F79-AAC5-DFC53F6EDA6F}"/>
          </ac:spMkLst>
        </pc:spChg>
        <pc:grpChg chg="add mod">
          <ac:chgData name="KHJ" userId="bc7c22f3-2ef5-459c-b323-00f17a6d6a57" providerId="ADAL" clId="{A3A6650D-6739-485B-95B2-AB18DD6802A8}" dt="2021-07-30T01:25:56.549" v="7108" actId="1076"/>
          <ac:grpSpMkLst>
            <pc:docMk/>
            <pc:sldMk cId="3647491398" sldId="321"/>
            <ac:grpSpMk id="21" creationId="{127AE97B-9CA4-4B0C-8680-266F1510DF7C}"/>
          </ac:grpSpMkLst>
        </pc:grpChg>
        <pc:picChg chg="del">
          <ac:chgData name="KHJ" userId="bc7c22f3-2ef5-459c-b323-00f17a6d6a57" providerId="ADAL" clId="{A3A6650D-6739-485B-95B2-AB18DD6802A8}" dt="2021-07-30T01:24:40.223" v="7091" actId="478"/>
          <ac:picMkLst>
            <pc:docMk/>
            <pc:sldMk cId="3647491398" sldId="321"/>
            <ac:picMk id="5" creationId="{A3A97FDD-ADAA-4325-85CA-F8F5C576D245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2" creationId="{90A36646-CF37-4BA4-9F4D-CC5292D536C1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3" creationId="{8F550BA5-DDE3-420C-B94D-A96FF8B7CA73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4" creationId="{032BF1B3-7DB2-4D74-85A5-0A44B64EB832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9" creationId="{41C0E372-20DF-4425-99AB-8327E90339E6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32" creationId="{D65FE77B-DEC1-4175-845E-391491D489C6}"/>
          </ac:picMkLst>
        </pc:picChg>
        <pc:picChg chg="del">
          <ac:chgData name="KHJ" userId="bc7c22f3-2ef5-459c-b323-00f17a6d6a57" providerId="ADAL" clId="{A3A6650D-6739-485B-95B2-AB18DD6802A8}" dt="2021-07-30T01:24:40.602" v="7092" actId="478"/>
          <ac:picMkLst>
            <pc:docMk/>
            <pc:sldMk cId="3647491398" sldId="321"/>
            <ac:picMk id="61" creationId="{377F10E4-DAAD-4208-8988-31BAF8044449}"/>
          </ac:picMkLst>
        </pc:picChg>
      </pc:sldChg>
      <pc:sldChg chg="addSp delSp modSp add mod">
        <pc:chgData name="KHJ" userId="bc7c22f3-2ef5-459c-b323-00f17a6d6a57" providerId="ADAL" clId="{A3A6650D-6739-485B-95B2-AB18DD6802A8}" dt="2021-07-30T02:53:05.884" v="10287" actId="20577"/>
        <pc:sldMkLst>
          <pc:docMk/>
          <pc:sldMk cId="1960920083" sldId="322"/>
        </pc:sldMkLst>
        <pc:spChg chg="mod">
          <ac:chgData name="KHJ" userId="bc7c22f3-2ef5-459c-b323-00f17a6d6a57" providerId="ADAL" clId="{A3A6650D-6739-485B-95B2-AB18DD6802A8}" dt="2021-07-30T02:31:24.681" v="9536" actId="20577"/>
          <ac:spMkLst>
            <pc:docMk/>
            <pc:sldMk cId="1960920083" sldId="322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42.413" v="6992"/>
          <ac:spMkLst>
            <pc:docMk/>
            <pc:sldMk cId="1960920083" sldId="322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5" creationId="{E132CE14-1988-40E8-80BE-4BA60B971F7F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8" creationId="{ADE1CB9F-0D9E-4261-88AA-AFC97BEB28CA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9" creationId="{967EC150-512F-484C-B5A8-2321676C71BC}"/>
          </ac:spMkLst>
        </pc:spChg>
        <pc:spChg chg="add del mod">
          <ac:chgData name="KHJ" userId="bc7c22f3-2ef5-459c-b323-00f17a6d6a57" providerId="ADAL" clId="{A3A6650D-6739-485B-95B2-AB18DD6802A8}" dt="2021-07-30T01:28:55.575" v="7129" actId="478"/>
          <ac:spMkLst>
            <pc:docMk/>
            <pc:sldMk cId="1960920083" sldId="322"/>
            <ac:spMk id="30" creationId="{F86A3B5B-4FA3-4A63-9A39-9821DBCC722C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31" creationId="{F5C03E35-E851-4960-A7F2-BB124F48ECBA}"/>
          </ac:spMkLst>
        </pc:spChg>
        <pc:spChg chg="add del mod">
          <ac:chgData name="KHJ" userId="bc7c22f3-2ef5-459c-b323-00f17a6d6a57" providerId="ADAL" clId="{A3A6650D-6739-485B-95B2-AB18DD6802A8}" dt="2021-07-30T01:28:58.861" v="7133" actId="478"/>
          <ac:spMkLst>
            <pc:docMk/>
            <pc:sldMk cId="1960920083" sldId="322"/>
            <ac:spMk id="32" creationId="{7EAB0139-79AB-47FB-92A8-AA95EE88AFD4}"/>
          </ac:spMkLst>
        </pc:spChg>
        <pc:spChg chg="add del mod">
          <ac:chgData name="KHJ" userId="bc7c22f3-2ef5-459c-b323-00f17a6d6a57" providerId="ADAL" clId="{A3A6650D-6739-485B-95B2-AB18DD6802A8}" dt="2021-07-30T01:28:55.946" v="7130" actId="478"/>
          <ac:spMkLst>
            <pc:docMk/>
            <pc:sldMk cId="1960920083" sldId="322"/>
            <ac:spMk id="33" creationId="{A8EEBF4E-F445-4585-BFEC-DF27153E127A}"/>
          </ac:spMkLst>
        </pc:spChg>
        <pc:spChg chg="add del mod">
          <ac:chgData name="KHJ" userId="bc7c22f3-2ef5-459c-b323-00f17a6d6a57" providerId="ADAL" clId="{A3A6650D-6739-485B-95B2-AB18DD6802A8}" dt="2021-07-30T01:28:55.357" v="7128" actId="478"/>
          <ac:spMkLst>
            <pc:docMk/>
            <pc:sldMk cId="1960920083" sldId="322"/>
            <ac:spMk id="35" creationId="{F7D4ABBD-2CE3-4F5D-96B9-A51E46727150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36" creationId="{D6A6919B-2B05-4A6E-A391-2A628F5005D2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2" creationId="{5CFA08CD-7BAB-4218-BD3F-9ABE0BBA7F23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3" creationId="{D39F92EF-0C38-4AA8-A522-9FAD57EA3E49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4" creationId="{BAE866F7-3B24-4675-A2C8-8BE179FE2DC1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5" creationId="{4A95FD6B-BC85-4904-96C0-00EA5A3F8FEC}"/>
          </ac:spMkLst>
        </pc:spChg>
        <pc:spChg chg="mod">
          <ac:chgData name="KHJ" userId="bc7c22f3-2ef5-459c-b323-00f17a6d6a57" providerId="ADAL" clId="{A3A6650D-6739-485B-95B2-AB18DD6802A8}" dt="2021-07-30T01:29:22.404" v="7140" actId="207"/>
          <ac:spMkLst>
            <pc:docMk/>
            <pc:sldMk cId="1960920083" sldId="322"/>
            <ac:spMk id="49" creationId="{104AD203-41B4-4A46-8C10-0902321AF1AC}"/>
          </ac:spMkLst>
        </pc:spChg>
        <pc:spChg chg="mod">
          <ac:chgData name="KHJ" userId="bc7c22f3-2ef5-459c-b323-00f17a6d6a57" providerId="ADAL" clId="{A3A6650D-6739-485B-95B2-AB18DD6802A8}" dt="2021-07-30T01:29:28.645" v="7141" actId="207"/>
          <ac:spMkLst>
            <pc:docMk/>
            <pc:sldMk cId="1960920083" sldId="322"/>
            <ac:spMk id="50" creationId="{90A00673-443D-4E29-899F-2D4FEA0F314C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1" creationId="{5CB21D45-FD00-4962-AD5E-BD1AC2E4B62C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2" creationId="{80B8AE78-03CA-41EB-B047-2D357F07A18A}"/>
          </ac:spMkLst>
        </pc:spChg>
        <pc:spChg chg="mod">
          <ac:chgData name="KHJ" userId="bc7c22f3-2ef5-459c-b323-00f17a6d6a57" providerId="ADAL" clId="{A3A6650D-6739-485B-95B2-AB18DD6802A8}" dt="2021-07-30T02:06:20.642" v="7968"/>
          <ac:spMkLst>
            <pc:docMk/>
            <pc:sldMk cId="1960920083" sldId="322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1:23:57.359" v="7082" actId="1076"/>
          <ac:spMkLst>
            <pc:docMk/>
            <pc:sldMk cId="1960920083" sldId="322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7" creationId="{101A9FC7-5351-4502-A57F-50EB836D5F25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8" creationId="{1CC10499-1879-431B-B96F-0F413D84BA23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9" creationId="{D46BB327-F519-48A2-95A5-A4A7D462F9EF}"/>
          </ac:spMkLst>
        </pc:spChg>
        <pc:spChg chg="mod">
          <ac:chgData name="KHJ" userId="bc7c22f3-2ef5-459c-b323-00f17a6d6a57" providerId="ADAL" clId="{A3A6650D-6739-485B-95B2-AB18DD6802A8}" dt="2021-07-30T02:06:26.042" v="7997"/>
          <ac:spMkLst>
            <pc:docMk/>
            <pc:sldMk cId="1960920083" sldId="322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3" creationId="{479153D2-8DC0-446A-A39D-E1D7F5E8DB43}"/>
          </ac:spMkLst>
        </pc:spChg>
        <pc:spChg chg="del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65" creationId="{3481FB8F-4C27-4757-8144-6D4207E6F8A2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7" creationId="{652DAB1E-4F9A-4DF2-BD83-1DAC8398F69A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8" creationId="{8325EA05-360F-4387-B6C3-A3C6BC4FAF68}"/>
          </ac:spMkLst>
        </pc:spChg>
        <pc:spChg chg="del mod">
          <ac:chgData name="KHJ" userId="bc7c22f3-2ef5-459c-b323-00f17a6d6a57" providerId="ADAL" clId="{A3A6650D-6739-485B-95B2-AB18DD6802A8}" dt="2021-07-30T01:29:45.263" v="7145" actId="478"/>
          <ac:spMkLst>
            <pc:docMk/>
            <pc:sldMk cId="1960920083" sldId="322"/>
            <ac:spMk id="72" creationId="{E194BDB3-6933-461C-98A2-A00CEA69D16C}"/>
          </ac:spMkLst>
        </pc:spChg>
        <pc:spChg chg="del mod">
          <ac:chgData name="KHJ" userId="bc7c22f3-2ef5-459c-b323-00f17a6d6a57" providerId="ADAL" clId="{A3A6650D-6739-485B-95B2-AB18DD6802A8}" dt="2021-07-30T01:29:42.738" v="7144" actId="478"/>
          <ac:spMkLst>
            <pc:docMk/>
            <pc:sldMk cId="1960920083" sldId="322"/>
            <ac:spMk id="73" creationId="{966F0CEF-2B20-4755-9300-DEFCCAF6EEB0}"/>
          </ac:spMkLst>
        </pc:spChg>
        <pc:spChg chg="mod">
          <ac:chgData name="KHJ" userId="bc7c22f3-2ef5-459c-b323-00f17a6d6a57" providerId="ADAL" clId="{A3A6650D-6739-485B-95B2-AB18DD6802A8}" dt="2021-07-30T02:53:05.884" v="10287" actId="20577"/>
          <ac:spMkLst>
            <pc:docMk/>
            <pc:sldMk cId="1960920083" sldId="322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1:28:57.856" v="7132" actId="478"/>
          <ac:grpSpMkLst>
            <pc:docMk/>
            <pc:sldMk cId="1960920083" sldId="322"/>
            <ac:grpSpMk id="23" creationId="{1289F7FE-93EA-4D77-99C8-6BC2F39F0763}"/>
          </ac:grpSpMkLst>
        </pc:grpChg>
        <pc:grpChg chg="add del mod">
          <ac:chgData name="KHJ" userId="bc7c22f3-2ef5-459c-b323-00f17a6d6a57" providerId="ADAL" clId="{A3A6650D-6739-485B-95B2-AB18DD6802A8}" dt="2021-07-30T01:29:01.468" v="7135" actId="478"/>
          <ac:grpSpMkLst>
            <pc:docMk/>
            <pc:sldMk cId="1960920083" sldId="322"/>
            <ac:grpSpMk id="27" creationId="{36F338A7-E360-4356-A3BE-761A2F1C21D4}"/>
          </ac:grpSpMkLst>
        </pc:grpChg>
        <pc:grpChg chg="add mod">
          <ac:chgData name="KHJ" userId="bc7c22f3-2ef5-459c-b323-00f17a6d6a57" providerId="ADAL" clId="{A3A6650D-6739-485B-95B2-AB18DD6802A8}" dt="2021-07-30T01:29:08.475" v="7137" actId="478"/>
          <ac:grpSpMkLst>
            <pc:docMk/>
            <pc:sldMk cId="1960920083" sldId="322"/>
            <ac:grpSpMk id="46" creationId="{5DBB6641-A517-46A1-94EF-331A3018C82F}"/>
          </ac:grpSpMkLst>
        </pc:grpChg>
        <pc:grpChg chg="del mod">
          <ac:chgData name="KHJ" userId="bc7c22f3-2ef5-459c-b323-00f17a6d6a57" providerId="ADAL" clId="{A3A6650D-6739-485B-95B2-AB18DD6802A8}" dt="2021-07-30T01:29:42.738" v="7144" actId="478"/>
          <ac:grpSpMkLst>
            <pc:docMk/>
            <pc:sldMk cId="1960920083" sldId="322"/>
            <ac:grpSpMk id="55" creationId="{E8A3B821-E863-41B2-8C44-FE3C43C123C5}"/>
          </ac:grpSpMkLst>
        </pc:grpChg>
        <pc:graphicFrameChg chg="add del mod modGraphic">
          <ac:chgData name="KHJ" userId="bc7c22f3-2ef5-459c-b323-00f17a6d6a57" providerId="ADAL" clId="{A3A6650D-6739-485B-95B2-AB18DD6802A8}" dt="2021-07-30T01:29:01.468" v="7135" actId="478"/>
          <ac:graphicFrameMkLst>
            <pc:docMk/>
            <pc:sldMk cId="1960920083" sldId="322"/>
            <ac:graphicFrameMk id="41" creationId="{9287198D-DD23-4D9D-AC1C-651E0F83D6C3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2:40:42.743" v="10253" actId="20577"/>
          <ac:graphicFrameMkLst>
            <pc:docMk/>
            <pc:sldMk cId="1960920083" sldId="322"/>
            <ac:graphicFrameMk id="74" creationId="{DE16292D-C824-47FB-9F46-52E44D1B7F36}"/>
          </ac:graphicFrameMkLst>
        </pc:graphicFrameChg>
        <pc:picChg chg="del">
          <ac:chgData name="KHJ" userId="bc7c22f3-2ef5-459c-b323-00f17a6d6a57" providerId="ADAL" clId="{A3A6650D-6739-485B-95B2-AB18DD6802A8}" dt="2021-07-30T01:21:58.755" v="7026" actId="478"/>
          <ac:picMkLst>
            <pc:docMk/>
            <pc:sldMk cId="1960920083" sldId="322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27:06.972" v="7120" actId="478"/>
          <ac:picMkLst>
            <pc:docMk/>
            <pc:sldMk cId="1960920083" sldId="322"/>
            <ac:picMk id="6" creationId="{6AC57787-CC76-4E7D-A627-37AA25388D94}"/>
          </ac:picMkLst>
        </pc:picChg>
        <pc:picChg chg="mod">
          <ac:chgData name="KHJ" userId="bc7c22f3-2ef5-459c-b323-00f17a6d6a57" providerId="ADAL" clId="{A3A6650D-6739-485B-95B2-AB18DD6802A8}" dt="2021-07-30T01:28:39.786" v="7127" actId="1076"/>
          <ac:picMkLst>
            <pc:docMk/>
            <pc:sldMk cId="1960920083" sldId="322"/>
            <ac:picMk id="24" creationId="{BA9EFA47-ADEF-4B9F-A21C-D650AEDAC7B4}"/>
          </ac:picMkLst>
        </pc:picChg>
        <pc:picChg chg="add del mod">
          <ac:chgData name="KHJ" userId="bc7c22f3-2ef5-459c-b323-00f17a6d6a57" providerId="ADAL" clId="{A3A6650D-6739-485B-95B2-AB18DD6802A8}" dt="2021-07-30T01:28:56.634" v="7131" actId="478"/>
          <ac:picMkLst>
            <pc:docMk/>
            <pc:sldMk cId="1960920083" sldId="322"/>
            <ac:picMk id="26" creationId="{CD79A48F-050A-4F3C-B529-A556581E81DC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4" creationId="{D61FAA5B-80CB-46F0-953A-C259E9FA41A3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7" creationId="{83F23027-CD82-4B9F-92D1-AA6CFD45D0CC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8" creationId="{ED58426B-7361-4EB2-9149-790BB5508287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9" creationId="{9C5AA535-8F8E-4B29-8BC9-AFAAE5C5E48D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40" creationId="{CB23A3E7-5438-473A-9BF9-3CEB5F2362B3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47" creationId="{DF786E20-61FF-448D-A4DF-3894384E9422}"/>
          </ac:picMkLst>
        </pc:picChg>
        <pc:picChg chg="del 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48" creationId="{EA5117C6-CF14-491B-8EEB-7EC9846395AC}"/>
          </ac:picMkLst>
        </pc:picChg>
        <pc:picChg chg="del">
          <ac:chgData name="KHJ" userId="bc7c22f3-2ef5-459c-b323-00f17a6d6a57" providerId="ADAL" clId="{A3A6650D-6739-485B-95B2-AB18DD6802A8}" dt="2021-07-30T01:27:06.025" v="7119" actId="478"/>
          <ac:picMkLst>
            <pc:docMk/>
            <pc:sldMk cId="1960920083" sldId="322"/>
            <ac:picMk id="61" creationId="{377F10E4-DAAD-4208-8988-31BAF8044449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64" creationId="{E504090D-5813-448D-BB3E-7F85A546563F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69" creationId="{B8347402-4A9B-4854-8B36-10E6BEA73A8B}"/>
          </ac:picMkLst>
        </pc:picChg>
        <pc:picChg chg="del mod">
          <ac:chgData name="KHJ" userId="bc7c22f3-2ef5-459c-b323-00f17a6d6a57" providerId="ADAL" clId="{A3A6650D-6739-485B-95B2-AB18DD6802A8}" dt="2021-07-30T01:29:11.595" v="7138" actId="478"/>
          <ac:picMkLst>
            <pc:docMk/>
            <pc:sldMk cId="1960920083" sldId="322"/>
            <ac:picMk id="70" creationId="{0820F3FC-2A61-4B6E-99DE-50CE2D6CAF44}"/>
          </ac:picMkLst>
        </pc:picChg>
        <pc:picChg chg="del mod">
          <ac:chgData name="KHJ" userId="bc7c22f3-2ef5-459c-b323-00f17a6d6a57" providerId="ADAL" clId="{A3A6650D-6739-485B-95B2-AB18DD6802A8}" dt="2021-07-30T01:29:12.939" v="7139" actId="478"/>
          <ac:picMkLst>
            <pc:docMk/>
            <pc:sldMk cId="1960920083" sldId="322"/>
            <ac:picMk id="71" creationId="{0647E7FB-6DCE-4EE6-BC13-3E3D04842443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1:28.575" v="9538" actId="20577"/>
        <pc:sldMkLst>
          <pc:docMk/>
          <pc:sldMk cId="4042281387" sldId="323"/>
        </pc:sldMkLst>
        <pc:spChg chg="mod">
          <ac:chgData name="KHJ" userId="bc7c22f3-2ef5-459c-b323-00f17a6d6a57" providerId="ADAL" clId="{A3A6650D-6739-485B-95B2-AB18DD6802A8}" dt="2021-07-30T02:31:28.575" v="9538" actId="20577"/>
          <ac:spMkLst>
            <pc:docMk/>
            <pc:sldMk cId="4042281387" sldId="323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47.267" v="7009"/>
          <ac:spMkLst>
            <pc:docMk/>
            <pc:sldMk cId="4042281387" sldId="323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3" creationId="{92A22DA1-8055-4CEE-8D4A-F464C4D360A0}"/>
          </ac:spMkLst>
        </pc:spChg>
        <pc:spChg chg="mod">
          <ac:chgData name="KHJ" userId="bc7c22f3-2ef5-459c-b323-00f17a6d6a57" providerId="ADAL" clId="{A3A6650D-6739-485B-95B2-AB18DD6802A8}" dt="2021-07-30T01:30:35.207" v="7159" actId="207"/>
          <ac:spMkLst>
            <pc:docMk/>
            <pc:sldMk cId="4042281387" sldId="323"/>
            <ac:spMk id="24" creationId="{927CFD16-9864-4A4F-A936-C4A3A1B4F069}"/>
          </ac:spMkLst>
        </pc:spChg>
        <pc:spChg chg="mod">
          <ac:chgData name="KHJ" userId="bc7c22f3-2ef5-459c-b323-00f17a6d6a57" providerId="ADAL" clId="{A3A6650D-6739-485B-95B2-AB18DD6802A8}" dt="2021-07-30T01:30:46.586" v="7164"/>
          <ac:spMkLst>
            <pc:docMk/>
            <pc:sldMk cId="4042281387" sldId="323"/>
            <ac:spMk id="25" creationId="{28F77207-0BFD-4A87-BB9A-81442CAFA307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6" creationId="{6994F8E3-4FE4-4B69-81BC-8384A73A6729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7" creationId="{76CA4383-ABF9-4427-8DB5-2218A74B5998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8" creationId="{BBCBA972-7235-4F4D-B7CE-8737430EBDA6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9" creationId="{6E719A75-A270-44DB-A7E0-F84C35F61508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0" creationId="{D153830B-C03A-4B10-B017-C5A9548B5762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2" creationId="{50964620-8320-4ADF-9F69-8969F726F78A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3" creationId="{31A4FADE-29B3-4AD4-82BD-4DCB64AE2BAB}"/>
          </ac:spMkLst>
        </pc:spChg>
        <pc:spChg chg="mod">
          <ac:chgData name="KHJ" userId="bc7c22f3-2ef5-459c-b323-00f17a6d6a57" providerId="ADAL" clId="{A3A6650D-6739-485B-95B2-AB18DD6802A8}" dt="2021-07-30T01:31:06.319" v="7168" actId="1076"/>
          <ac:spMkLst>
            <pc:docMk/>
            <pc:sldMk cId="4042281387" sldId="323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2:09:07.174" v="8344" actId="20577"/>
          <ac:spMkLst>
            <pc:docMk/>
            <pc:sldMk cId="4042281387" sldId="323"/>
            <ac:spMk id="183" creationId="{6CCB0681-8ECF-4E77-A894-551B13628742}"/>
          </ac:spMkLst>
        </pc:spChg>
        <pc:grpChg chg="add mod">
          <ac:chgData name="KHJ" userId="bc7c22f3-2ef5-459c-b323-00f17a6d6a57" providerId="ADAL" clId="{A3A6650D-6739-485B-95B2-AB18DD6802A8}" dt="2021-07-30T01:30:18.730" v="7158"/>
          <ac:grpSpMkLst>
            <pc:docMk/>
            <pc:sldMk cId="4042281387" sldId="323"/>
            <ac:grpSpMk id="21" creationId="{BB003E17-9C90-4155-AFDE-6F5273953663}"/>
          </ac:grpSpMkLst>
        </pc:grpChg>
        <pc:graphicFrameChg chg="add mod modGraphic">
          <ac:chgData name="KHJ" userId="bc7c22f3-2ef5-459c-b323-00f17a6d6a57" providerId="ADAL" clId="{A3A6650D-6739-485B-95B2-AB18DD6802A8}" dt="2021-07-30T01:30:58.071" v="7167" actId="14100"/>
          <ac:graphicFrameMkLst>
            <pc:docMk/>
            <pc:sldMk cId="4042281387" sldId="323"/>
            <ac:graphicFrameMk id="35" creationId="{2B3E0690-1108-4A92-85C8-BD0C81B53C71}"/>
          </ac:graphicFrameMkLst>
        </pc:graphicFrameChg>
        <pc:picChg chg="del">
          <ac:chgData name="KHJ" userId="bc7c22f3-2ef5-459c-b323-00f17a6d6a57" providerId="ADAL" clId="{A3A6650D-6739-485B-95B2-AB18DD6802A8}" dt="2021-07-30T01:30:15.914" v="7157" actId="478"/>
          <ac:picMkLst>
            <pc:docMk/>
            <pc:sldMk cId="4042281387" sldId="323"/>
            <ac:picMk id="5" creationId="{A3A97FDD-ADAA-4325-85CA-F8F5C576D245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22" creationId="{7EA7EFC4-9906-487F-A706-EAE1AFD6B6D3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31" creationId="{C52442B4-F078-494D-B129-ADB51C70E0AC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34" creationId="{DC053EFF-B166-4759-BC79-680668915E5B}"/>
          </ac:picMkLst>
        </pc:picChg>
        <pc:picChg chg="del">
          <ac:chgData name="KHJ" userId="bc7c22f3-2ef5-459c-b323-00f17a6d6a57" providerId="ADAL" clId="{A3A6650D-6739-485B-95B2-AB18DD6802A8}" dt="2021-07-30T01:30:15.413" v="7156" actId="478"/>
          <ac:picMkLst>
            <pc:docMk/>
            <pc:sldMk cId="4042281387" sldId="323"/>
            <ac:picMk id="61" creationId="{377F10E4-DAAD-4208-8988-31BAF8044449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1:32.287" v="9540" actId="20577"/>
        <pc:sldMkLst>
          <pc:docMk/>
          <pc:sldMk cId="4279095439" sldId="324"/>
        </pc:sldMkLst>
        <pc:spChg chg="mod">
          <ac:chgData name="KHJ" userId="bc7c22f3-2ef5-459c-b323-00f17a6d6a57" providerId="ADAL" clId="{A3A6650D-6739-485B-95B2-AB18DD6802A8}" dt="2021-07-30T02:31:32.287" v="9540" actId="20577"/>
          <ac:spMkLst>
            <pc:docMk/>
            <pc:sldMk cId="4279095439" sldId="324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20.675" v="9316"/>
          <ac:spMkLst>
            <pc:docMk/>
            <pc:sldMk cId="4279095439" sldId="324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3" creationId="{98ACCE59-DB94-494A-9811-7AC94A08C02E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4" creationId="{A931234F-D045-4C8C-B7B6-642C204C4D6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5" creationId="{5B3565B1-2FC1-4016-AB96-B181D19B4F74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6" creationId="{337349B6-479C-4C58-B445-FCF806F16E9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8" creationId="{9891E936-A186-4DE6-9CF3-A38D73302B1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9" creationId="{DD2C1E30-BAB0-4E0F-BFD0-1CD653A0DDA5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2" creationId="{C9945397-0359-46B2-9857-A3EF03F2897B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3" creationId="{57FE6FE6-9DA5-4717-8209-D4AE0F6FAD85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5" creationId="{FF273ED1-CDD5-472A-8643-A3EBE764B7BF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7" creationId="{054C59C9-9324-4713-B8FA-75AF63F77C8C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8" creationId="{F123DF6D-B9D8-4637-8F99-3641CF6095C9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9" creationId="{A00BEDEC-E93A-412D-9FFD-CE8D313E5D16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0" creationId="{714E9A06-14D9-4B67-B469-C5AD7115C29C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5" creationId="{8D3FA08F-74F2-4FF5-9612-37E9033A2C67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6" creationId="{362BEF0A-0BD5-41D6-84EF-F443DED62BAA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48" creationId="{562E2F04-3DF7-4707-BE13-A97C693749AA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49" creationId="{68CA2DF9-16D9-4BC2-A7AA-CD9441CEE8B1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51" creationId="{6A636773-4020-45A2-9CEE-9A3313A11D78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52" creationId="{E032B546-3AA4-414E-9C42-4648754BD683}"/>
          </ac:spMkLst>
        </pc:spChg>
        <pc:spChg chg="mod">
          <ac:chgData name="KHJ" userId="bc7c22f3-2ef5-459c-b323-00f17a6d6a57" providerId="ADAL" clId="{A3A6650D-6739-485B-95B2-AB18DD6802A8}" dt="2021-07-30T02:25:25.558" v="9357"/>
          <ac:spMkLst>
            <pc:docMk/>
            <pc:sldMk cId="4279095439" sldId="324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1:57:10.954" v="7171" actId="1076"/>
          <ac:spMkLst>
            <pc:docMk/>
            <pc:sldMk cId="4279095439" sldId="324"/>
            <ac:spMk id="56" creationId="{BB9734E8-8BF4-4E12-8F24-EF682D19240D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57" creationId="{780FE695-72BF-4811-8741-B0F105EB4C53}"/>
          </ac:spMkLst>
        </pc:spChg>
        <pc:spChg chg="mod">
          <ac:chgData name="KHJ" userId="bc7c22f3-2ef5-459c-b323-00f17a6d6a57" providerId="ADAL" clId="{A3A6650D-6739-485B-95B2-AB18DD6802A8}" dt="2021-07-30T02:25:36.335" v="9398" actId="1076"/>
          <ac:spMkLst>
            <pc:docMk/>
            <pc:sldMk cId="4279095439" sldId="324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1:59:27.148" v="7194" actId="478"/>
          <ac:spMkLst>
            <pc:docMk/>
            <pc:sldMk cId="4279095439" sldId="324"/>
            <ac:spMk id="65" creationId="{3481FB8F-4C27-4757-8144-6D4207E6F8A2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67" creationId="{D37CDE18-DE3B-481C-9037-C3DC092425CF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68" creationId="{F5A9A32A-7EAC-4C0B-8A53-0C444E4F10A0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1" creationId="{C0F6374E-FFCA-4425-B63A-8E0EC5443E4C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2" creationId="{76DC0D0C-0DCB-4A97-90AD-B0D08ABE05C6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3" creationId="{F26CF547-FA4A-4B3A-9F35-C5A8324467A0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4" creationId="{7035D717-AD6F-49A7-B055-0A6228C3B79C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0" creationId="{BE23D271-4F48-44EF-A9C4-11ADEE2A8E4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1" creationId="{6024A0D1-E087-49D6-AC01-E8F436F75AFA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2" creationId="{A54C7B53-ED40-436D-9F7B-13D2FE6681E0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3" creationId="{E0CCE73B-39E0-41F4-92C3-9B6AC5DAA454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5" creationId="{93A667CA-A183-40AB-ADF6-D0A8379D0D73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6" creationId="{F10A150D-D072-418E-A38B-24C4D2B48A2B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9" creationId="{B4B7B9D3-EA24-4E0A-9724-ED564839B12E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0" creationId="{F00FDD25-DC1E-438B-B4EB-89A5CDF37960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1" creationId="{774A9595-CB46-4A3A-A71B-6E8EDB9A553C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2" creationId="{1933FC1F-C60F-4A98-88E9-4D049481B30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7" creationId="{1E743DD5-E1EA-497D-B31A-5B4BC84B04B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8" creationId="{CCE73285-B6A8-4BF7-ACE8-7AB9E565560D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2" creationId="{938AF2E9-9CD3-478B-A9C1-29E3D8C64F4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3" creationId="{1A9A5771-2EC0-4661-BBA8-8B42957E6C5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4" creationId="{6D56C611-2FB8-4822-8BC6-3877BD10384D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5" creationId="{64FED539-8344-4537-8951-797C0A8CE13A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6" creationId="{3ECCC2B1-7C59-46F0-A646-97D35815D7D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7" creationId="{7E71DFF2-AE97-494E-911E-3258DE99489E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8" creationId="{943990C0-15D7-4581-9DD1-848560E07ABF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0" creationId="{D120EA63-B2CA-47A7-A7F2-A0232332A2BB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5" creationId="{2F0A5C3B-75EA-45A1-BEA1-41C3EA4A0AD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6" creationId="{5F58C5F8-07FD-4398-90E1-5005EA1F4A2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9" creationId="{523BC18D-12A7-4748-94B3-CD7989B9B6B2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0" creationId="{9902D4E6-0AF7-4B97-9422-7421B6895142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1" creationId="{A637FEA6-0952-4078-A825-71EE8224092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2" creationId="{C5386999-842C-4CF4-BCAA-438ED6409F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1" creationId="{D9C8A3CC-258F-4080-AD30-EB63C4CC84BD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2" creationId="{316DE732-F710-48B3-A61B-A13D6CAB7F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5" creationId="{9B06253D-FA88-48B8-8A36-B88C25877693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6" creationId="{5077D52F-FE84-49F2-9DA2-4637A8F37D3B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7" creationId="{72F776F6-D0F6-4AA6-8C25-0C22ED7C647C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8" creationId="{174F7131-F83C-4C0F-97F0-A7467ABF62E8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0" creationId="{379B19A6-14E7-4BFE-B066-DCC0FB918B5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1" creationId="{D88FE5B1-CD26-4F18-A544-0C2482375152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6" creationId="{0497083D-9C0E-4B27-8032-1D00E4351701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7" creationId="{07BBD609-D099-435D-B7D2-66CB547941AC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8" creationId="{28BBCF50-9858-422E-8872-6774E5278FF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9" creationId="{38D465B8-064F-41A6-A66A-A77BDDBF2E17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1" creationId="{ABCC8C9D-AB44-425D-B5CD-9502A8025EC9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2" creationId="{D2CA28EE-94F4-4461-9344-EA0E2D581C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4" creationId="{285ED1E5-C30A-42CF-8669-4B07794921A4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6" creationId="{3DF9F8DF-134E-4A0F-88E3-DB3CD0FF608A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7" creationId="{629CA762-CDC9-465D-9E2D-30F2D4CCED2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8" creationId="{D9813C54-885F-46C2-820E-4AA422C4FF78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0" creationId="{B23BDB42-2ABC-4393-B182-326A92A929F2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4" creationId="{68EC3BE9-A83B-49FF-ACE9-CD34B605F025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5" creationId="{DEDEA941-4DEF-406B-9B66-C42B6D30FCDB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8" creationId="{A02CCA85-76B1-493B-8EB7-78616B6FBBF9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9" creationId="{F0B6554D-F4A5-4DC4-A1C5-56D8BB8EDDD6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70" creationId="{3B01A3C5-E0A9-4E7E-8DF5-C38529B4D51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71" creationId="{45FC4CD5-2C02-42C9-A0E9-E3399CC5255A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0" creationId="{602E151A-CD02-4F05-B2CA-CFB0715BEBF6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1" creationId="{121A4877-5653-45CF-912B-579463338258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5" creationId="{31D3DA23-84FD-46FE-84DC-11C7871004F0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6" creationId="{4295BF70-A2F0-441D-ABC2-00FE9580664B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7" creationId="{ACABBEDB-FB51-424B-9850-A14F4A0CEDF0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8" creationId="{0E900693-909B-49D1-8275-43433C177128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0" creationId="{031BCE49-B1E4-45B1-9530-25973764E664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1" creationId="{610FE75C-F109-481B-B91F-D43B82CC7E0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6" creationId="{AB6AC491-A8E3-4D6F-B346-C208A252C2F2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7" creationId="{4B7ED387-3FF2-4205-A08B-41FBE0776B5B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8" creationId="{60613C42-CCA7-4386-909D-296E8A014D1D}"/>
          </ac:spMkLst>
        </pc:spChg>
        <pc:spChg chg="mod">
          <ac:chgData name="KHJ" userId="bc7c22f3-2ef5-459c-b323-00f17a6d6a57" providerId="ADAL" clId="{A3A6650D-6739-485B-95B2-AB18DD6802A8}" dt="2021-07-30T02:00:35.804" v="7206" actId="207"/>
          <ac:spMkLst>
            <pc:docMk/>
            <pc:sldMk cId="4279095439" sldId="324"/>
            <ac:spMk id="199" creationId="{BFE489B4-F0ED-409F-B523-1A22180BAFB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1" creationId="{198B5DDA-7021-4B43-9EA1-632B80EED19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2" creationId="{1A06589B-98B9-45A3-9D73-5CDDF37F0DB5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4" creationId="{0DAFFE2A-96AA-4D37-9EFE-8A118B29363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6" creationId="{29848151-932E-4B51-9281-3B4B2DCCB3A1}"/>
          </ac:spMkLst>
        </pc:spChg>
        <pc:spChg chg="mod">
          <ac:chgData name="KHJ" userId="bc7c22f3-2ef5-459c-b323-00f17a6d6a57" providerId="ADAL" clId="{A3A6650D-6739-485B-95B2-AB18DD6802A8}" dt="2021-07-30T02:00:20.257" v="7205" actId="207"/>
          <ac:spMkLst>
            <pc:docMk/>
            <pc:sldMk cId="4279095439" sldId="324"/>
            <ac:spMk id="207" creationId="{A4F3107E-44CC-4F1D-B793-013877DE641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8" creationId="{20D2C063-FBA4-4FA8-A09B-CE01552DD604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9" creationId="{FCF3F7BF-83E8-4A08-B36E-45496C55AEDF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3" creationId="{B4D90DEB-A38C-4A90-B6E0-24535E77173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4" creationId="{04CC11D2-0910-44B2-B08D-8E3815A1A25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7" creationId="{287D683B-E111-4C1A-A5EC-E3DFD48FE36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8" creationId="{A318126B-0D0C-4177-9F2F-7188851658E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9" creationId="{94B5C3DD-6153-4F1D-B984-7F0BD23826BE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20" creationId="{CF6CE87C-530B-4B55-B7A3-F4F6C96D47ED}"/>
          </ac:spMkLst>
        </pc:spChg>
        <pc:spChg chg="add del mod">
          <ac:chgData name="KHJ" userId="bc7c22f3-2ef5-459c-b323-00f17a6d6a57" providerId="ADAL" clId="{A3A6650D-6739-485B-95B2-AB18DD6802A8}" dt="2021-07-30T02:10:11.653" v="8348" actId="478"/>
          <ac:spMkLst>
            <pc:docMk/>
            <pc:sldMk cId="4279095439" sldId="324"/>
            <ac:spMk id="222" creationId="{24585767-3376-4F9F-ACFF-22FB5241EF39}"/>
          </ac:spMkLst>
        </pc:spChg>
        <pc:spChg chg="add mod">
          <ac:chgData name="KHJ" userId="bc7c22f3-2ef5-459c-b323-00f17a6d6a57" providerId="ADAL" clId="{A3A6650D-6739-485B-95B2-AB18DD6802A8}" dt="2021-07-30T02:10:15.618" v="8349"/>
          <ac:spMkLst>
            <pc:docMk/>
            <pc:sldMk cId="4279095439" sldId="324"/>
            <ac:spMk id="223" creationId="{15882C04-5492-4F3A-A4DC-E7AB86C9B6D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29" creationId="{C681D0F9-6AC1-4473-A550-1879BA1D4868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0" creationId="{40E04F96-317D-4382-B602-F25F3E017E6C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1" creationId="{435A3F07-7AF3-485E-9A80-10D03FF0DC4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2" creationId="{74B1F2EA-EF6C-4880-932E-4CBC896A7688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4" creationId="{DBDC7E89-7747-494F-8469-00652D79F54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5" creationId="{B8A16522-EBAA-4C10-8499-5DFC7CFC4FB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8" creationId="{AEF9A9D2-8C8E-4E64-9ECE-4FB44B9FF8C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9" creationId="{4B262267-42BF-49D5-8CCC-5E4815A0BFD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0" creationId="{5EA37212-3A02-4FDA-9B18-B6F2FA881D7A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1" creationId="{9FBC3318-C4FA-4FCF-A35F-F5FCE7DA34EF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6" creationId="{898E7C4E-1574-4497-829F-DEEE6FE36951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7" creationId="{B3882FE5-2B14-405F-98E7-1454F30DDA3A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1" creationId="{B31AFD86-BD16-4F27-B1C6-4F1EFFD370EE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2" creationId="{1082367C-1ACA-4C2C-AF9E-DD6CC6AE30A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3" creationId="{1A1779F9-3B70-4D99-8052-4BAD10A0531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4" creationId="{59F71C32-8AA0-4BB8-922A-01BE1BAB35F7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5" creationId="{97F21B9F-299D-4741-86EF-244ED7D3F74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6" creationId="{50BA3ADA-0CFC-419E-B643-E51423F957A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7" creationId="{8F7F6222-4CD7-4ADB-B6AA-3AE4751CA9C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9" creationId="{F6F8C518-BC84-45F1-9758-BC4DDEA40F7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4" creationId="{22DAFBB6-2EB9-4D86-9DAA-D2DBD0580849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5" creationId="{1A184C65-7797-424D-9A3C-F4BBBF318C1F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8" creationId="{DC74B373-5A54-40DB-A272-728433A30341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9" creationId="{13266E7B-952E-400B-BC76-DEE360E6355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70" creationId="{151C8E11-7128-4371-85F7-A7A47FF4838C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71" creationId="{F1A8E460-DC96-4DF1-90DA-804ECB8D577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78" creationId="{06D9921A-8C85-4EE6-8892-F4FB6D05C98F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79" creationId="{3CA49F8E-C3D0-424C-9AF4-AA1BFEA7E51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0" creationId="{A841588B-A516-4680-97D2-E27B982CBDA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1" creationId="{E2298064-B2CC-42A2-8507-5FFDBC81213C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3" creationId="{7362587E-6AF1-4A7C-B42C-8F928966FFB9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4" creationId="{D53451A9-49DE-440D-BEC8-016A6953399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7" creationId="{ABBCFB3B-0AAE-41EF-9EB5-3A4D300623D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8" creationId="{3C8BF681-14CB-4A7D-BE75-C3E920BA0675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9" creationId="{EA59B29C-2E8F-4957-83C6-1E5E4C4221D3}"/>
          </ac:spMkLst>
        </pc:spChg>
        <pc:spChg chg="mod">
          <ac:chgData name="KHJ" userId="bc7c22f3-2ef5-459c-b323-00f17a6d6a57" providerId="ADAL" clId="{A3A6650D-6739-485B-95B2-AB18DD6802A8}" dt="2021-07-30T02:12:08.147" v="8366" actId="207"/>
          <ac:spMkLst>
            <pc:docMk/>
            <pc:sldMk cId="4279095439" sldId="324"/>
            <ac:spMk id="290" creationId="{45DD2DAD-13EF-495D-9F8D-7C5F4F4DC31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95" creationId="{E4D8020A-59B1-481D-A5A0-344953053FD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96" creationId="{45377A48-11B3-4A96-A191-2DBDA5C73A39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0" creationId="{577AB83F-419B-4863-84A5-D37D68769E2F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1" creationId="{195DDE10-7C76-4936-97EA-A1452C286216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2" creationId="{ECD9CA4B-7927-4A6A-9BE4-80FB0A7C045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3" creationId="{35DED34A-D771-464F-8A0D-E53BDECC5B55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4" creationId="{034FD35C-F46F-41FB-AA5A-479281D8606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5" creationId="{DC8E0B48-F4D4-4532-82F1-C4F580FE38C2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6" creationId="{F642E2E6-97B9-4496-899D-C53C9A2CE23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8" creationId="{0100B230-234E-4F49-8F0E-8D144EFDDFD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3" creationId="{9B2598EC-230A-40A6-8B05-F6851F4C47B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4" creationId="{FFF3FF61-F60F-47D2-9608-79323FDD6EF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7" creationId="{41630643-25B2-4A43-87D9-AFB04E50CC9C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8" creationId="{C73CA713-09E4-4D51-A8D2-4B1D0E100DB8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9" creationId="{D8F2EB82-CD69-4832-BC83-FE568B4FCC0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20" creationId="{51D20122-F6A8-4625-8F43-53344D1ECA30}"/>
          </ac:spMkLst>
        </pc:spChg>
        <pc:spChg chg="add mod">
          <ac:chgData name="KHJ" userId="bc7c22f3-2ef5-459c-b323-00f17a6d6a57" providerId="ADAL" clId="{A3A6650D-6739-485B-95B2-AB18DD6802A8}" dt="2021-07-30T02:12:17.316" v="8368" actId="1076"/>
          <ac:spMkLst>
            <pc:docMk/>
            <pc:sldMk cId="4279095439" sldId="324"/>
            <ac:spMk id="322" creationId="{722E1BD4-20D4-4B42-B415-5EDD730EE9C5}"/>
          </ac:spMkLst>
        </pc:spChg>
        <pc:spChg chg="add del mod">
          <ac:chgData name="KHJ" userId="bc7c22f3-2ef5-459c-b323-00f17a6d6a57" providerId="ADAL" clId="{A3A6650D-6739-485B-95B2-AB18DD6802A8}" dt="2021-07-30T02:19:58.685" v="9028" actId="478"/>
          <ac:spMkLst>
            <pc:docMk/>
            <pc:sldMk cId="4279095439" sldId="324"/>
            <ac:spMk id="323" creationId="{8F76C32A-5744-4873-A95F-8DE9F5C9E8AA}"/>
          </ac:spMkLst>
        </pc:spChg>
        <pc:spChg chg="add mod">
          <ac:chgData name="KHJ" userId="bc7c22f3-2ef5-459c-b323-00f17a6d6a57" providerId="ADAL" clId="{A3A6650D-6739-485B-95B2-AB18DD6802A8}" dt="2021-07-30T02:25:45.010" v="9417" actId="1076"/>
          <ac:spMkLst>
            <pc:docMk/>
            <pc:sldMk cId="4279095439" sldId="324"/>
            <ac:spMk id="324" creationId="{DE1EA4EE-D80E-47E6-A8E4-4B8F8F892E13}"/>
          </ac:spMkLst>
        </pc:spChg>
        <pc:grpChg chg="del">
          <ac:chgData name="KHJ" userId="bc7c22f3-2ef5-459c-b323-00f17a6d6a57" providerId="ADAL" clId="{A3A6650D-6739-485B-95B2-AB18DD6802A8}" dt="2021-07-30T02:10:06.340" v="8345" actId="478"/>
          <ac:grpSpMkLst>
            <pc:docMk/>
            <pc:sldMk cId="4279095439" sldId="324"/>
            <ac:grpSpMk id="14" creationId="{94B96402-D3B7-412A-A84E-1B30B16C9299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31" creationId="{66B2EF9B-705C-4A96-8A06-9ADA82682166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47" creationId="{F91C52EC-FBC9-4CDB-834C-1C317289D823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50" creationId="{D50CE272-B1A8-41AD-93C4-AD8775F1A429}"/>
          </ac:grpSpMkLst>
        </pc:grpChg>
        <pc:grpChg chg="add del mod">
          <ac:chgData name="KHJ" userId="bc7c22f3-2ef5-459c-b323-00f17a6d6a57" providerId="ADAL" clId="{A3A6650D-6739-485B-95B2-AB18DD6802A8}" dt="2021-07-30T01:57:43.246" v="7178"/>
          <ac:grpSpMkLst>
            <pc:docMk/>
            <pc:sldMk cId="4279095439" sldId="324"/>
            <ac:grpSpMk id="58" creationId="{DF60C037-26FD-4DA9-9B30-3CE72FC895D5}"/>
          </ac:grpSpMkLst>
        </pc:grpChg>
        <pc:grpChg chg="add del mod">
          <ac:chgData name="KHJ" userId="bc7c22f3-2ef5-459c-b323-00f17a6d6a57" providerId="ADAL" clId="{A3A6650D-6739-485B-95B2-AB18DD6802A8}" dt="2021-07-30T01:58:48.771" v="7188" actId="478"/>
          <ac:grpSpMkLst>
            <pc:docMk/>
            <pc:sldMk cId="4279095439" sldId="324"/>
            <ac:grpSpMk id="76" creationId="{23397CE6-5091-4F45-B936-28237AC4B5B0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77" creationId="{EE1765D5-ECC3-4377-B491-23B8A6371D7D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78" creationId="{51F01012-670C-43DD-885A-3F4A876FC217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88" creationId="{C5632425-6CB5-4222-9D4A-0FA8F086B8A6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99" creationId="{EAE0669D-D870-4B9B-A01D-ED48B78859F0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100" creationId="{C28114E6-C15A-41A3-85DE-7E4AA54D3EBC}"/>
          </ac:grpSpMkLst>
        </pc:grpChg>
        <pc:grpChg chg="add del mod">
          <ac:chgData name="KHJ" userId="bc7c22f3-2ef5-459c-b323-00f17a6d6a57" providerId="ADAL" clId="{A3A6650D-6739-485B-95B2-AB18DD6802A8}" dt="2021-07-30T01:59:27.148" v="7194" actId="478"/>
          <ac:grpSpMkLst>
            <pc:docMk/>
            <pc:sldMk cId="4279095439" sldId="324"/>
            <ac:grpSpMk id="124" creationId="{1A8B3648-F474-4D1B-A86D-15474B48FF6E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25" creationId="{E15E5380-6A3D-4250-8088-33057BB2410D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33" creationId="{C3FF52DD-F250-4B72-A430-904AF0F8C41A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34" creationId="{857CC3E9-3F43-4B42-B9AC-F462A340DABA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50" creationId="{A2B1E382-FF12-4213-AA4B-8C06A652A7E3}"/>
          </ac:grpSpMkLst>
        </pc:grpChg>
        <pc:grpChg chg="add mod">
          <ac:chgData name="KHJ" userId="bc7c22f3-2ef5-459c-b323-00f17a6d6a57" providerId="ADAL" clId="{A3A6650D-6739-485B-95B2-AB18DD6802A8}" dt="2021-07-30T02:25:33.193" v="9397" actId="1076"/>
          <ac:grpSpMkLst>
            <pc:docMk/>
            <pc:sldMk cId="4279095439" sldId="324"/>
            <ac:grpSpMk id="173" creationId="{76534C3B-1C5F-4228-9294-4302D87229BD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74" creationId="{7C4BDF0F-5B08-420E-BEEB-54F686EB227A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82" creationId="{CAE36213-1592-4C28-9D77-76F36A82144E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84" creationId="{F1919280-59B0-4AE3-B72B-AD4F4FB9097A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200" creationId="{154EDE83-50A3-435D-925F-A7015CAF4D4D}"/>
          </ac:grpSpMkLst>
        </pc:grpChg>
        <pc:grpChg chg="add del mod">
          <ac:chgData name="KHJ" userId="bc7c22f3-2ef5-459c-b323-00f17a6d6a57" providerId="ADAL" clId="{A3A6650D-6739-485B-95B2-AB18DD6802A8}" dt="2021-07-30T02:11:28.412" v="8356" actId="478"/>
          <ac:grpSpMkLst>
            <pc:docMk/>
            <pc:sldMk cId="4279095439" sldId="324"/>
            <ac:grpSpMk id="225" creationId="{1C9FE780-C052-4BB1-AA9C-488DDA29058A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26" creationId="{87F481F0-4855-4BFB-BBD2-B6212FE134B6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27" creationId="{A13DE3E4-E848-41DB-B0AA-0E60E9C9CC7C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37" creationId="{0B7AA6C9-B71C-449F-8983-086AA7EB25B9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48" creationId="{3C52B407-7B8C-450B-8427-DBCC1D7720C1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49" creationId="{FBB4DEC3-3069-4230-99AC-69A51FD85880}"/>
          </ac:grpSpMkLst>
        </pc:grpChg>
        <pc:grpChg chg="add mod">
          <ac:chgData name="KHJ" userId="bc7c22f3-2ef5-459c-b323-00f17a6d6a57" providerId="ADAL" clId="{A3A6650D-6739-485B-95B2-AB18DD6802A8}" dt="2021-07-30T02:11:56.511" v="8365" actId="1076"/>
          <ac:grpSpMkLst>
            <pc:docMk/>
            <pc:sldMk cId="4279095439" sldId="324"/>
            <ac:grpSpMk id="274" creationId="{BA8ED77C-C1ED-44F6-8B75-751EB023120B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75" creationId="{62D7AF4C-A83A-4810-A733-099CACA0A03E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76" creationId="{DBB5A3A0-0221-42AF-B3F8-1D3C0F8AEA3A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86" creationId="{6BD7E03E-2204-4CBC-8B67-10D4D3CA2CA0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97" creationId="{77C22A5A-F1D3-43FA-9605-00F183393A35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98" creationId="{386CB904-ECCD-4164-939D-29FBFC91F68D}"/>
          </ac:grpSpMkLst>
        </pc:grpChg>
        <pc:picChg chg="del">
          <ac:chgData name="KHJ" userId="bc7c22f3-2ef5-459c-b323-00f17a6d6a57" providerId="ADAL" clId="{A3A6650D-6739-485B-95B2-AB18DD6802A8}" dt="2021-07-30T01:56:59.264" v="7170" actId="478"/>
          <ac:picMkLst>
            <pc:docMk/>
            <pc:sldMk cId="4279095439" sldId="324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57:44.216" v="7179" actId="478"/>
          <ac:picMkLst>
            <pc:docMk/>
            <pc:sldMk cId="4279095439" sldId="324"/>
            <ac:picMk id="21" creationId="{9172FD34-CA7C-4AF6-A3DC-04E3AF7F2A22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22" creationId="{9581882F-33BA-4C0B-A7A9-15596C97194F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27" creationId="{091FEDCA-E18F-485D-8F13-70FA45B29A20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30" creationId="{AEBF272F-0F41-484F-9440-34C918F4424B}"/>
          </ac:picMkLst>
        </pc:picChg>
        <pc:picChg chg="mod">
          <ac:chgData name="KHJ" userId="bc7c22f3-2ef5-459c-b323-00f17a6d6a57" providerId="ADAL" clId="{A3A6650D-6739-485B-95B2-AB18DD6802A8}" dt="2021-07-30T01:57:30.837" v="7173"/>
          <ac:picMkLst>
            <pc:docMk/>
            <pc:sldMk cId="4279095439" sldId="324"/>
            <ac:picMk id="36" creationId="{CC368836-10A2-414C-A3FA-A8DC64F3243B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44" creationId="{F5A011B6-1B9A-4CDE-B346-AFAFCCDBD5EF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55" creationId="{3625645C-6BD6-4169-85CF-EDF9C8AB2AB1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59" creationId="{FCE491DA-E369-47AD-94BD-C2128A59A51B}"/>
          </ac:picMkLst>
        </pc:picChg>
        <pc:picChg chg="del">
          <ac:chgData name="KHJ" userId="bc7c22f3-2ef5-459c-b323-00f17a6d6a57" providerId="ADAL" clId="{A3A6650D-6739-485B-95B2-AB18DD6802A8}" dt="2021-07-30T01:56:58.865" v="7169" actId="478"/>
          <ac:picMkLst>
            <pc:docMk/>
            <pc:sldMk cId="4279095439" sldId="324"/>
            <ac:picMk id="61" creationId="{377F10E4-DAAD-4208-8988-31BAF8044449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3" creationId="{9E5C1DB0-C580-4565-B5A7-57A3510A27B9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4" creationId="{81512697-C8BE-4A6F-AF65-1D877DED4743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9" creationId="{AFB83B3C-6BA0-4D4C-9B08-FCF49F9B413D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70" creationId="{10138CC9-D97B-41E1-A9DC-9C1BF3966194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75" creationId="{6E469371-CD82-430C-8925-0C246EF3FDEB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79" creationId="{03CC059F-774F-4AAC-A0A1-223F20E4D4D7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84" creationId="{CD88BD6D-18BE-47AD-8E89-60FD34A25CA4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87" creationId="{EF67B514-69B1-41B8-86A0-A119E77990F2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96" creationId="{439D7609-AFEA-4DC2-B1D4-92431ADBA70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01" creationId="{31F1DB5B-3FDD-4003-B028-6C87BDE07D5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1" creationId="{1FA96A14-BD70-4B55-B1E1-F809D894A4E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2" creationId="{DDEE64A9-D009-4BB8-A986-D74EB1AB7F16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3" creationId="{8BF4F83C-B16A-4576-B6CD-95BDBF3DE210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4" creationId="{81B55D57-5EDF-499C-9267-2AA4C0C0FE74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7" creationId="{48C542D2-884A-4917-84CB-AAD3506CACFD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8" creationId="{DFEB6B64-2454-4962-BE1E-5E85B4AEE8A9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23" creationId="{C0358F73-F5F5-4B49-9796-D3516BC7EB2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29" creationId="{BE645B94-74E1-4BBF-828C-25263FCF3908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30" creationId="{00BD7CAE-1C28-483C-AF2F-EF8D7E60B766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39" creationId="{698F648F-63C1-4682-8D36-4EA25AAB61A5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2" creationId="{93520D2F-B606-4D70-A745-4EB96074B8D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3" creationId="{7F84D7C4-280B-4CA4-899D-4346A2AF7A4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4" creationId="{8D0EAB8D-A307-4B49-B699-2155D22BB6F4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5" creationId="{C8690C8A-7F0B-452C-B44A-E6D037D06C0F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55" creationId="{5DB8B097-4515-4CCC-8D0F-5CB13A2B1417}"/>
          </ac:picMkLst>
        </pc:picChg>
        <pc:picChg chg="mod">
          <ac:chgData name="KHJ" userId="bc7c22f3-2ef5-459c-b323-00f17a6d6a57" providerId="ADAL" clId="{A3A6650D-6739-485B-95B2-AB18DD6802A8}" dt="2021-07-30T01:59:15.304" v="7193" actId="1076"/>
          <ac:picMkLst>
            <pc:docMk/>
            <pc:sldMk cId="4279095439" sldId="324"/>
            <ac:picMk id="161" creationId="{AF6B1F01-2251-4176-9BDF-0AB7E8F6AAAE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2" creationId="{1FF88353-B237-4F1C-854F-90B1FAE3EA8B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3" creationId="{8D2FCFDE-8B62-489F-83E9-B5F1F599FD12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6" creationId="{63C6F8A0-48EA-48B6-909D-F1E83CE190A2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7" creationId="{E2BC3717-C7FD-4B09-AF2E-9F3E981E0B4A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72" creationId="{36D4F9EC-F928-4FEF-AF9E-93B3420FF93A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78" creationId="{8D3AFF4F-49FD-4E82-B53A-9A931BADB988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79" creationId="{AB1240C1-92DA-4C42-AB2C-BE6796A894C1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89" creationId="{3DD5DF78-3A86-4D2E-8DB9-F6CD7E8B8DB7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2" creationId="{7D375B45-A42D-4816-A319-C0F8F01DEE32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3" creationId="{2D8BD596-5B72-41D3-945F-3C3E988892E4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4" creationId="{D0CF98C8-21E0-430E-8FFF-26271F3091B9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5" creationId="{7E6A00AD-D620-421F-839E-E9902DC3F745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05" creationId="{139D20EB-D8EB-4D87-8B46-7E5398D83614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0" creationId="{2655185C-F1B7-44A5-B2B4-CB32B7123BF0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1" creationId="{0E890292-0CB3-43CE-A63F-DC7CB9FD9286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2" creationId="{A9556C53-90C7-474B-9713-E68DF8D5F993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5" creationId="{D5D8D316-D12C-4575-8D70-AE77889410A9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6" creationId="{47E44F77-CC17-4FB3-9D73-80F1181E3081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21" creationId="{CBD71C38-51A0-4B4E-8CF4-A435039E62BD}"/>
          </ac:picMkLst>
        </pc:picChg>
        <pc:picChg chg="add del mod">
          <ac:chgData name="KHJ" userId="bc7c22f3-2ef5-459c-b323-00f17a6d6a57" providerId="ADAL" clId="{A3A6650D-6739-485B-95B2-AB18DD6802A8}" dt="2021-07-30T02:11:03.225" v="8352" actId="478"/>
          <ac:picMkLst>
            <pc:docMk/>
            <pc:sldMk cId="4279095439" sldId="324"/>
            <ac:picMk id="224" creationId="{007B8004-524B-4053-9FC6-5711B231E63E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28" creationId="{CB21DC6D-E34A-4D09-9E3E-0F80E4FEBAA8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33" creationId="{758BC31D-477C-47FC-8C36-5F7707523144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36" creationId="{0586A3A9-EABE-4D85-90B4-995C030B7B2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45" creationId="{526FC957-4534-4550-8B9F-6470B94E326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50" creationId="{60E29A0C-B7E8-4A49-A487-720839EC1FBD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0" creationId="{BE4CB424-8EF9-4E6B-B140-725266525DEC}"/>
          </ac:picMkLst>
        </pc:picChg>
        <pc:picChg chg="del mod">
          <ac:chgData name="KHJ" userId="bc7c22f3-2ef5-459c-b323-00f17a6d6a57" providerId="ADAL" clId="{A3A6650D-6739-485B-95B2-AB18DD6802A8}" dt="2021-07-30T02:11:27.350" v="8355" actId="478"/>
          <ac:picMkLst>
            <pc:docMk/>
            <pc:sldMk cId="4279095439" sldId="324"/>
            <ac:picMk id="261" creationId="{5257B59E-F7D7-4732-9E86-AA821924C5C1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2" creationId="{A16AB743-4EFF-4AA6-B159-FC5F8BC1C2E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3" creationId="{A2FD758C-48E8-4D6A-B8FD-2D759209CBE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6" creationId="{F7DE3942-1934-4866-B508-7F0777CE236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7" creationId="{8058A4B9-2C32-401F-B6D6-F37E53059D1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72" creationId="{CA11FFFB-D72B-4E76-8956-B573228FD53C}"/>
          </ac:picMkLst>
        </pc:picChg>
        <pc:picChg chg="add del mod">
          <ac:chgData name="KHJ" userId="bc7c22f3-2ef5-459c-b323-00f17a6d6a57" providerId="ADAL" clId="{A3A6650D-6739-485B-95B2-AB18DD6802A8}" dt="2021-07-30T02:11:30.133" v="8358"/>
          <ac:picMkLst>
            <pc:docMk/>
            <pc:sldMk cId="4279095439" sldId="324"/>
            <ac:picMk id="273" creationId="{A7569721-DBC4-44B3-B1B5-9B99389A47B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77" creationId="{2CC6B2BA-65AF-4837-8708-37214427AD6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82" creationId="{30EE17EB-EFDC-4CEA-9A4B-10FB42007D4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85" creationId="{E6592B18-9A27-4B2F-9B78-F9F18EAA61F1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94" creationId="{F2FD796D-D9C0-4603-B888-9C4575B7B9A6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99" creationId="{A576DA33-E928-4965-AE0A-1B4B8F2D0252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09" creationId="{E76D6218-6547-4DD0-9D5A-EE7B711013E4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0" creationId="{F33FAF3E-74C4-4EA8-B474-947EA774F37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1" creationId="{013F4264-5E9F-4C17-A3BC-1FF725C97AFE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2" creationId="{2DFB69EB-4D4D-469F-A65C-0B29D61B196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5" creationId="{302710CE-2229-4D5F-817C-6E45533D3117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6" creationId="{A14AEDDA-06B7-4A23-A43F-5C14393BE1D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21" creationId="{832F216B-DAA1-4D14-8050-7CDCF0992D11}"/>
          </ac:picMkLst>
        </pc:picChg>
        <pc:cxnChg chg="mod">
          <ac:chgData name="KHJ" userId="bc7c22f3-2ef5-459c-b323-00f17a6d6a57" providerId="ADAL" clId="{A3A6650D-6739-485B-95B2-AB18DD6802A8}" dt="2021-07-30T01:57:30.837" v="7173"/>
          <ac:cxnSpMkLst>
            <pc:docMk/>
            <pc:sldMk cId="4279095439" sldId="324"/>
            <ac:cxnSpMk id="34" creationId="{8566DC63-6D8B-473A-983D-41DD4BA009B4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1" creationId="{61954E05-CA0F-4FC2-B909-ECA4E9F5979E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2" creationId="{37B7DA02-2A11-4222-BC5B-56388B212007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3" creationId="{31760DB8-9136-4F12-AB45-A0668F58449C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3" creationId="{8EAB8A59-5053-4368-BAD2-6B1617AAAC6C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4" creationId="{9F436310-F221-4438-8ECA-5308C4C5C522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5" creationId="{918AA4EC-5A24-47B6-8819-C0F44F06E617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109" creationId="{A27A5980-300F-44AD-8AD7-8361D82B0B3C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6" creationId="{810C65B8-56FB-46E5-B5F9-23EE84F51052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7" creationId="{F3B38959-26D7-4D77-B06F-C03A41445C90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8" creationId="{74AD96A8-AA69-4390-B3EE-D82E1B349AD9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53" creationId="{2136179D-5EB0-49A3-8710-72A6589C17AC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5" creationId="{1DE5B2E0-8E5A-4A95-9C01-01098A78FF5A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6" creationId="{A42A8277-7266-46F1-86CD-29CEF0D42DB5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7" creationId="{28FEB231-BB65-411A-8F0A-453D85DC37F7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203" creationId="{A49056A9-5A4B-4F2A-9CBF-346415F28E34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2" creationId="{4B390130-1A86-42E2-AE68-B3E7AED9F73E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3" creationId="{7CC783F5-D38A-41B2-93FA-AAAFE7088735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4" creationId="{68613285-9838-44EA-91D4-31BD4A9CDB45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58" creationId="{D9A621F3-44AA-44BD-82B9-0DD8632B1824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1" creationId="{38781FE4-5F04-47C5-A66A-861128B6B038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2" creationId="{AAC551CD-866B-405F-81F0-05CC10D5BD5A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3" creationId="{CC2B2B0D-5F0C-4FA0-B492-BFD8045FCDB7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307" creationId="{E5F75CA5-078D-4636-8C2A-15258F927FBB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36.325" v="9542" actId="20577"/>
        <pc:sldMkLst>
          <pc:docMk/>
          <pc:sldMk cId="286218137" sldId="325"/>
        </pc:sldMkLst>
        <pc:spChg chg="mod">
          <ac:chgData name="KHJ" userId="bc7c22f3-2ef5-459c-b323-00f17a6d6a57" providerId="ADAL" clId="{A3A6650D-6739-485B-95B2-AB18DD6802A8}" dt="2021-07-30T02:31:36.325" v="9542" actId="20577"/>
          <ac:spMkLst>
            <pc:docMk/>
            <pc:sldMk cId="286218137" sldId="325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18.047" v="9309"/>
          <ac:spMkLst>
            <pc:docMk/>
            <pc:sldMk cId="286218137" sldId="325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2:15:55.882" v="8444"/>
          <ac:spMkLst>
            <pc:docMk/>
            <pc:sldMk cId="286218137" sldId="325"/>
            <ac:spMk id="54" creationId="{563A5891-756C-4BC9-B4CC-5EF5B9E90208}"/>
          </ac:spMkLst>
        </pc:spChg>
        <pc:spChg chg="del">
          <ac:chgData name="KHJ" userId="bc7c22f3-2ef5-459c-b323-00f17a6d6a57" providerId="ADAL" clId="{A3A6650D-6739-485B-95B2-AB18DD6802A8}" dt="2021-07-30T02:14:30.631" v="8371" actId="478"/>
          <ac:spMkLst>
            <pc:docMk/>
            <pc:sldMk cId="286218137" sldId="325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2:18:33.044" v="9010" actId="1076"/>
          <ac:spMkLst>
            <pc:docMk/>
            <pc:sldMk cId="286218137" sldId="325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1" creationId="{AA75D678-B19F-4D4C-A689-2D9740AC6947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2" creationId="{521072B1-5922-4FF7-8F82-258155176A9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3" creationId="{B54E9AC5-3093-4F92-A1B1-FC8B73731F91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4" creationId="{3780345B-A005-406A-A2D9-B16A9D08ADA4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6" creationId="{E8B7DAA1-524D-43E2-A95C-95A58CC0BCE2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7" creationId="{FE5B04D6-5F36-4625-87AF-5E013F4D9BD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0" creationId="{A0AFF516-952E-490B-AD2F-C16BFB3DAAE5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1" creationId="{AE1FC737-42B2-4307-AFBE-558A2A8458A6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2" creationId="{B2C0C90F-F175-464D-A55F-6F9C7670AFC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3" creationId="{CF32D5ED-C4D7-4EC3-AA04-1645E4786A29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8" creationId="{08CE514A-2B54-4CB0-8EE0-1B29C1212EDB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9" creationId="{EFD6CFE6-768B-488F-98C0-81064AFA1EA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3" creationId="{89F6C9EE-1C2B-4A3B-B8AD-9BA6A1B3A44D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4" creationId="{333CFEFD-7606-490E-AD7D-6DFEE63D5CEE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5" creationId="{28B03CE3-07AF-40DD-A2E6-E8E47FBD80C3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6" creationId="{5D1CB8F7-699F-4F40-99D2-24B3408E63AE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7" creationId="{78F7E8BA-0FE7-41A7-B43C-77F4D6CFAFF0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8" creationId="{13DB7B7D-1B42-44B7-99C5-67221B12B4E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9" creationId="{31063A4D-6174-4FEA-AD2B-F187EB7208E8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1" creationId="{FE54C857-331F-48FF-A73F-0B2D96E23001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6" creationId="{22271F8E-23F4-4886-8A95-45DD2F8919E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7" creationId="{C5F2B085-12DC-40FA-8576-34E0F19484F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0" creationId="{318FB5A3-76BC-4C69-9406-D1B5DC3D496D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1" creationId="{9F31A987-3667-491C-AA08-439EEF124E74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2" creationId="{7D014ABA-6E27-423A-909E-71D5D485E73B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3" creationId="{A4D61CF7-428A-4F72-8CEF-5A49BD8B3B96}"/>
          </ac:spMkLst>
        </pc:spChg>
        <pc:spChg chg="add mod">
          <ac:chgData name="KHJ" userId="bc7c22f3-2ef5-459c-b323-00f17a6d6a57" providerId="ADAL" clId="{A3A6650D-6739-485B-95B2-AB18DD6802A8}" dt="2021-07-30T02:15:22.152" v="8376" actId="1076"/>
          <ac:spMkLst>
            <pc:docMk/>
            <pc:sldMk cId="286218137" sldId="325"/>
            <ac:spMk id="115" creationId="{DE24C200-7FC9-4B29-84F1-D174AC5C521A}"/>
          </ac:spMkLst>
        </pc:spChg>
        <pc:spChg chg="add del mod">
          <ac:chgData name="KHJ" userId="bc7c22f3-2ef5-459c-b323-00f17a6d6a57" providerId="ADAL" clId="{A3A6650D-6739-485B-95B2-AB18DD6802A8}" dt="2021-07-30T02:19:48.790" v="9025" actId="478"/>
          <ac:spMkLst>
            <pc:docMk/>
            <pc:sldMk cId="286218137" sldId="325"/>
            <ac:spMk id="116" creationId="{CA0AA947-B999-4415-8E1A-A6730171174D}"/>
          </ac:spMkLst>
        </pc:spChg>
        <pc:spChg chg="add mod">
          <ac:chgData name="KHJ" userId="bc7c22f3-2ef5-459c-b323-00f17a6d6a57" providerId="ADAL" clId="{A3A6650D-6739-485B-95B2-AB18DD6802A8}" dt="2021-07-30T02:24:28.446" v="9318"/>
          <ac:spMkLst>
            <pc:docMk/>
            <pc:sldMk cId="286218137" sldId="325"/>
            <ac:spMk id="117" creationId="{90807D73-0B72-45C7-A1A5-7BEBC11140AB}"/>
          </ac:spMkLst>
        </pc:spChg>
        <pc:spChg chg="mod">
          <ac:chgData name="KHJ" userId="bc7c22f3-2ef5-459c-b323-00f17a6d6a57" providerId="ADAL" clId="{A3A6650D-6739-485B-95B2-AB18DD6802A8}" dt="2021-07-30T02:18:13.664" v="8991"/>
          <ac:spMkLst>
            <pc:docMk/>
            <pc:sldMk cId="286218137" sldId="325"/>
            <ac:spMk id="183" creationId="{6CCB0681-8ECF-4E77-A894-551B13628742}"/>
          </ac:spMkLst>
        </pc:spChg>
        <pc:spChg chg="mod">
          <ac:chgData name="KHJ" userId="bc7c22f3-2ef5-459c-b323-00f17a6d6a57" providerId="ADAL" clId="{A3A6650D-6739-485B-95B2-AB18DD6802A8}" dt="2021-07-30T02:15:34.191" v="8386" actId="20577"/>
          <ac:spMkLst>
            <pc:docMk/>
            <pc:sldMk cId="286218137" sldId="325"/>
            <ac:spMk id="204" creationId="{0DAFFE2A-96AA-4D37-9EFE-8A118B293633}"/>
          </ac:spMkLst>
        </pc:spChg>
        <pc:grpChg chg="add mod">
          <ac:chgData name="KHJ" userId="bc7c22f3-2ef5-459c-b323-00f17a6d6a57" providerId="ADAL" clId="{A3A6650D-6739-485B-95B2-AB18DD6802A8}" dt="2021-07-30T02:15:04.078" v="8374" actId="1076"/>
          <ac:grpSpMkLst>
            <pc:docMk/>
            <pc:sldMk cId="286218137" sldId="325"/>
            <ac:grpSpMk id="67" creationId="{F8AB6DB1-8ECA-41D4-87FD-D1E932B9074B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68" creationId="{603944D9-EF96-40DE-A2A2-413CA0C4908C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69" creationId="{281D69F6-EC60-43D1-BF3D-36EE87F19633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79" creationId="{8B3EE5A7-F570-42E3-A071-717348F081F1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90" creationId="{349D883E-0697-4AF1-9B35-EDC2A8713300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91" creationId="{89A39FD2-AF38-48B5-AEC6-7AC48A56276B}"/>
          </ac:grpSpMkLst>
        </pc:grpChg>
        <pc:picChg chg="del">
          <ac:chgData name="KHJ" userId="bc7c22f3-2ef5-459c-b323-00f17a6d6a57" providerId="ADAL" clId="{A3A6650D-6739-485B-95B2-AB18DD6802A8}" dt="2021-07-30T02:14:30.631" v="8371" actId="478"/>
          <ac:picMkLst>
            <pc:docMk/>
            <pc:sldMk cId="286218137" sldId="325"/>
            <ac:picMk id="11" creationId="{B8BA0430-8B54-41F0-8819-9A28B165E936}"/>
          </ac:picMkLst>
        </pc:picChg>
        <pc:picChg chg="del">
          <ac:chgData name="KHJ" userId="bc7c22f3-2ef5-459c-b323-00f17a6d6a57" providerId="ADAL" clId="{A3A6650D-6739-485B-95B2-AB18DD6802A8}" dt="2021-07-30T02:14:28.213" v="8370" actId="478"/>
          <ac:picMkLst>
            <pc:docMk/>
            <pc:sldMk cId="286218137" sldId="325"/>
            <ac:picMk id="53" creationId="{7FE9B406-5340-4147-A666-FC526FB167E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0" creationId="{30E940CE-C3A4-45FE-8B30-E6D86D33D81C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5" creationId="{DD34134F-B44B-46C8-BC09-BA926943224E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8" creationId="{AEFC04E2-D133-45A7-80F7-265C61FF4A38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87" creationId="{FF95AB02-E4E0-43CE-A063-B64D6B5968A3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92" creationId="{4FA943EB-8FA2-4C4B-AD6E-C2C2EA030C0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2" creationId="{51F6BCC4-E974-428D-A0F8-11584026427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3" creationId="{017D8437-7A56-4721-BAFE-D01D6C02B230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4" creationId="{847CF30B-11D0-4C56-BA5C-E8681D34B2DF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5" creationId="{9FAAA2F0-13FB-47E6-B5FA-653B3C1B866D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8" creationId="{D8C83059-55A8-4E2A-AFD7-3175576A7FB3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9" creationId="{B0593794-04AA-4ED8-B998-3580275E98C5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14" creationId="{69978569-B438-40B6-89BB-963EC6FC8835}"/>
          </ac:picMkLst>
        </pc:pic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4" creationId="{57813DDC-8EFD-4098-A1F6-B26BAFAF1AC9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5" creationId="{FD92735A-F75B-49C0-A502-27780E07A7E1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6" creationId="{94462502-7DF6-4799-BDBF-13A5AC93B075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100" creationId="{01180292-0A70-4645-8EE9-9A63865A2D62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40.560" v="9544" actId="20577"/>
        <pc:sldMkLst>
          <pc:docMk/>
          <pc:sldMk cId="103987157" sldId="326"/>
        </pc:sldMkLst>
        <pc:spChg chg="mod">
          <ac:chgData name="KHJ" userId="bc7c22f3-2ef5-459c-b323-00f17a6d6a57" providerId="ADAL" clId="{A3A6650D-6739-485B-95B2-AB18DD6802A8}" dt="2021-07-30T02:31:40.560" v="9544" actId="20577"/>
          <ac:spMkLst>
            <pc:docMk/>
            <pc:sldMk cId="103987157" sldId="32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13.816" v="9302"/>
          <ac:spMkLst>
            <pc:docMk/>
            <pc:sldMk cId="103987157" sldId="326"/>
            <ac:spMk id="10" creationId="{AC01FC29-29C7-471D-9AEE-4BE2155721F3}"/>
          </ac:spMkLst>
        </pc:spChg>
        <pc:spChg chg="del mod">
          <ac:chgData name="KHJ" userId="bc7c22f3-2ef5-459c-b323-00f17a6d6a57" providerId="ADAL" clId="{A3A6650D-6739-485B-95B2-AB18DD6802A8}" dt="2021-07-30T02:25:58.632" v="9418" actId="478"/>
          <ac:spMkLst>
            <pc:docMk/>
            <pc:sldMk cId="103987157" sldId="326"/>
            <ac:spMk id="54" creationId="{563A5891-756C-4BC9-B4CC-5EF5B9E90208}"/>
          </ac:spMkLst>
        </pc:spChg>
        <pc:spChg chg="del mod">
          <ac:chgData name="KHJ" userId="bc7c22f3-2ef5-459c-b323-00f17a6d6a57" providerId="ADAL" clId="{A3A6650D-6739-485B-95B2-AB18DD6802A8}" dt="2021-07-30T02:25:59.373" v="9419" actId="478"/>
          <ac:spMkLst>
            <pc:docMk/>
            <pc:sldMk cId="103987157" sldId="326"/>
            <ac:spMk id="62" creationId="{C5056435-4024-4F79-AAC5-DFC53F6EDA6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4" creationId="{6F8FFEB3-F682-4B3B-9DFC-082E52B14B5D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5" creationId="{06607A49-8E5D-472D-93C9-333E3B86195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7" creationId="{FE4D8E39-095E-421C-8A76-D15479CFCA62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8" creationId="{E6BBACDB-1DDD-4A8D-AF8B-9E7EFB21E1BC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9" creationId="{6B09DC3C-EC67-4007-8326-60C289ABBAFB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0" creationId="{EEFEA15A-8964-4C27-8CD9-6AFE1909BCE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2" creationId="{1A42A7D7-513E-4E96-BD41-1E5BA684541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3" creationId="{C2CF9056-B069-4A6B-BC3D-780B3A20BE9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6" creationId="{29E69AA7-737A-4E92-B809-11CD6AEB56AD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7" creationId="{D74C7114-5247-4BF9-8138-6C55439DB452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8" creationId="{505EB98E-96AD-4736-BF45-FC85921D05D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9" creationId="{F0CE4BCD-AB32-4544-9E4B-452780AC48C5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1" creationId="{E9AEE5EA-8F85-4028-869B-02713A9929A6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2" creationId="{7E7AB858-9B5C-41D6-9C43-CF2FAB737520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4" creationId="{7ABC3097-1783-454F-8244-B1B972F6AB58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5" creationId="{1AF589ED-5C35-40C1-AAF7-6C4BD66EB9E5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6" creationId="{326D9C40-B1DE-4AB4-8B6D-55C7431E82EA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7" creationId="{1A74A337-BFCA-4778-A845-A841967986B7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9" creationId="{D0003AE3-B03A-452B-A3B6-B616211172BD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0" creationId="{E6FFF000-741B-4C88-86BA-A20B5F2260FA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3" creationId="{93BA1910-7ED0-4139-BEFC-8D593809A399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4" creationId="{9F35DFD6-FE9C-4665-AC2C-E92378CE8354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5" creationId="{C594C25A-2CC3-4292-AA33-2EDEBCAFC1CC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6" creationId="{64E012CF-262A-4A5E-B6C8-3CC117C22327}"/>
          </ac:spMkLst>
        </pc:spChg>
        <pc:spChg chg="add mod">
          <ac:chgData name="KHJ" userId="bc7c22f3-2ef5-459c-b323-00f17a6d6a57" providerId="ADAL" clId="{A3A6650D-6739-485B-95B2-AB18DD6802A8}" dt="2021-07-30T02:20:08.262" v="9031" actId="1076"/>
          <ac:spMkLst>
            <pc:docMk/>
            <pc:sldMk cId="103987157" sldId="326"/>
            <ac:spMk id="147" creationId="{217D0EAA-0042-433B-89CC-7E02DDC9CF41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48" creationId="{25CC2E6A-C982-4CDE-8EE4-ECB399F46A30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49" creationId="{F7CE05B0-093C-4FC2-BA0E-AD29CE473510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0" creationId="{3C46AEDD-8041-4AB2-B0DB-0F619E9E6524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3" creationId="{F1EED1FA-FB4A-4ED5-B222-2DE8C9B6C1E1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4" creationId="{DA54E612-90B3-4E36-B5A0-C91DFB25B1B7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5" creationId="{EE96DD20-11D1-44FD-8EDA-CF94C1CD0812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6" creationId="{59482A0E-F3EA-46C9-B606-11E6F54C67E1}"/>
          </ac:spMkLst>
        </pc:spChg>
        <pc:spChg chg="add del mod">
          <ac:chgData name="KHJ" userId="bc7c22f3-2ef5-459c-b323-00f17a6d6a57" providerId="ADAL" clId="{A3A6650D-6739-485B-95B2-AB18DD6802A8}" dt="2021-07-30T02:21:35.771" v="9073"/>
          <ac:spMkLst>
            <pc:docMk/>
            <pc:sldMk cId="103987157" sldId="326"/>
            <ac:spMk id="158" creationId="{FEE97B07-B909-4A0E-9993-D8788E825362}"/>
          </ac:spMkLst>
        </pc:spChg>
        <pc:spChg chg="add del mod">
          <ac:chgData name="KHJ" userId="bc7c22f3-2ef5-459c-b323-00f17a6d6a57" providerId="ADAL" clId="{A3A6650D-6739-485B-95B2-AB18DD6802A8}" dt="2021-07-30T02:21:45.062" v="9075"/>
          <ac:spMkLst>
            <pc:docMk/>
            <pc:sldMk cId="103987157" sldId="326"/>
            <ac:spMk id="159" creationId="{28DEC23F-DD26-44A6-92B3-8A7840A09FEE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67" creationId="{D086CF6B-7774-4EF9-867F-148C747B82E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68" creationId="{A9336309-2A01-481E-8DD2-478EB8DDF28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71" creationId="{7401078C-7CBF-4D20-8B94-CD752DAAF9C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72" creationId="{DDCC75F8-0A5C-4259-90EF-41DB16670C1B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83" creationId="{7AD4B007-8974-444E-A370-D4C858C17F2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2" creationId="{231C3DC3-A709-4F62-8965-094F8815CEBE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5" creationId="{968AB36A-9615-4898-83C4-8F29D07AF145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6" creationId="{F6939E47-8CE6-4A2F-BE92-E5B5E44E5FC2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1" creationId="{52E4DFFC-57A9-4DE0-B3E1-F5F557A3C31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2" creationId="{5E6779EF-3F34-400B-92E2-C4AFBD67499F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3" creationId="{CC2D8D54-78FD-458A-819B-56F05F033401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4" creationId="{DD5FFBC3-6FF6-4205-A552-BE13396D30D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6" creationId="{0FDB0F7D-82FE-4DEE-8C3F-86892E2CF487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7" creationId="{2A2B2A1D-BC5C-4EE5-A01E-76C0CD637DA4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9" creationId="{C0070A15-7589-4C14-ADCB-83EB78724AA8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1" creationId="{FADD306B-C8FF-4F89-98B3-68FB1468440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2" creationId="{13DD08C1-D5D9-4CA7-B56B-DA45C5059AA0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3" creationId="{9D4187F3-C8C1-4213-8386-218684BF35D0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4" creationId="{AACB61AF-D45B-4BED-9705-4ED6F18A2132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8" creationId="{B3E69CDC-E38D-43D1-8902-A1DFF0C64157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9" creationId="{C8A2BEA6-8DB9-4E4E-BCD5-D9F2B70A34E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2" creationId="{82F09881-C3CB-4A1B-B9D6-9BD32C9BAC7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3" creationId="{F8B2DE0C-EC3D-47CE-9F84-4E8535AC0F04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4" creationId="{0F191F83-CCFF-4CCB-972F-B27B65F8077B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5" creationId="{7F14CDEA-50C9-4451-9F6C-6D97FB90AECC}"/>
          </ac:spMkLst>
        </pc:spChg>
        <pc:spChg chg="add mod">
          <ac:chgData name="KHJ" userId="bc7c22f3-2ef5-459c-b323-00f17a6d6a57" providerId="ADAL" clId="{A3A6650D-6739-485B-95B2-AB18DD6802A8}" dt="2021-07-30T02:22:13.250" v="9084" actId="1076"/>
          <ac:spMkLst>
            <pc:docMk/>
            <pc:sldMk cId="103987157" sldId="326"/>
            <ac:spMk id="257" creationId="{9459DB15-6488-44A4-922F-27E37BE852BB}"/>
          </ac:spMkLst>
        </pc:spChg>
        <pc:spChg chg="add mod">
          <ac:chgData name="KHJ" userId="bc7c22f3-2ef5-459c-b323-00f17a6d6a57" providerId="ADAL" clId="{A3A6650D-6739-485B-95B2-AB18DD6802A8}" dt="2021-07-30T02:22:19.717" v="9086" actId="1076"/>
          <ac:spMkLst>
            <pc:docMk/>
            <pc:sldMk cId="103987157" sldId="326"/>
            <ac:spMk id="258" creationId="{C4B72E73-4E05-42D1-89DA-1ABAF0D1D45B}"/>
          </ac:spMkLst>
        </pc:spChg>
        <pc:spChg chg="add mod">
          <ac:chgData name="KHJ" userId="bc7c22f3-2ef5-459c-b323-00f17a6d6a57" providerId="ADAL" clId="{A3A6650D-6739-485B-95B2-AB18DD6802A8}" dt="2021-07-30T02:26:00.187" v="9420"/>
          <ac:spMkLst>
            <pc:docMk/>
            <pc:sldMk cId="103987157" sldId="326"/>
            <ac:spMk id="259" creationId="{C55E3D85-EB85-4893-8058-B38EF9B82EC1}"/>
          </ac:spMkLst>
        </pc:spChg>
        <pc:spChg chg="add mod">
          <ac:chgData name="KHJ" userId="bc7c22f3-2ef5-459c-b323-00f17a6d6a57" providerId="ADAL" clId="{A3A6650D-6739-485B-95B2-AB18DD6802A8}" dt="2021-07-30T02:26:00.187" v="9420"/>
          <ac:spMkLst>
            <pc:docMk/>
            <pc:sldMk cId="103987157" sldId="326"/>
            <ac:spMk id="260" creationId="{79031270-BDFA-4581-94D1-427BC63F857F}"/>
          </ac:spMkLst>
        </pc:spChg>
        <pc:spChg chg="add mod">
          <ac:chgData name="KHJ" userId="bc7c22f3-2ef5-459c-b323-00f17a6d6a57" providerId="ADAL" clId="{A3A6650D-6739-485B-95B2-AB18DD6802A8}" dt="2021-07-30T02:26:08.968" v="9430"/>
          <ac:spMkLst>
            <pc:docMk/>
            <pc:sldMk cId="103987157" sldId="326"/>
            <ac:spMk id="261" creationId="{17C67FC8-75F9-46D8-8792-E9523207843E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78" creationId="{06D9921A-8C85-4EE6-8892-F4FB6D05C98F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79" creationId="{3CA49F8E-C3D0-424C-9AF4-AA1BFEA7E517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0" creationId="{A841588B-A516-4680-97D2-E27B982CBDA0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1" creationId="{E2298064-B2CC-42A2-8507-5FFDBC81213C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3" creationId="{7362587E-6AF1-4A7C-B42C-8F928966FFB9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4" creationId="{D53451A9-49DE-440D-BEC8-016A69533997}"/>
          </ac:spMkLst>
        </pc:spChg>
        <pc:spChg chg="del mod">
          <ac:chgData name="KHJ" userId="bc7c22f3-2ef5-459c-b323-00f17a6d6a57" providerId="ADAL" clId="{A3A6650D-6739-485B-95B2-AB18DD6802A8}" dt="2021-07-30T02:20:44.003" v="9047" actId="478"/>
          <ac:spMkLst>
            <pc:docMk/>
            <pc:sldMk cId="103987157" sldId="326"/>
            <ac:spMk id="287" creationId="{ABBCFB3B-0AAE-41EF-9EB5-3A4D300623DD}"/>
          </ac:spMkLst>
        </pc:spChg>
        <pc:spChg chg="del mod">
          <ac:chgData name="KHJ" userId="bc7c22f3-2ef5-459c-b323-00f17a6d6a57" providerId="ADAL" clId="{A3A6650D-6739-485B-95B2-AB18DD6802A8}" dt="2021-07-30T02:20:42.021" v="9045" actId="478"/>
          <ac:spMkLst>
            <pc:docMk/>
            <pc:sldMk cId="103987157" sldId="326"/>
            <ac:spMk id="288" creationId="{3C8BF681-14CB-4A7D-BE75-C3E920BA0675}"/>
          </ac:spMkLst>
        </pc:spChg>
        <pc:spChg chg="del mod">
          <ac:chgData name="KHJ" userId="bc7c22f3-2ef5-459c-b323-00f17a6d6a57" providerId="ADAL" clId="{A3A6650D-6739-485B-95B2-AB18DD6802A8}" dt="2021-07-30T02:20:51.514" v="9053" actId="478"/>
          <ac:spMkLst>
            <pc:docMk/>
            <pc:sldMk cId="103987157" sldId="326"/>
            <ac:spMk id="289" creationId="{EA59B29C-2E8F-4957-83C6-1E5E4C4221D3}"/>
          </ac:spMkLst>
        </pc:spChg>
        <pc:spChg chg="del mod">
          <ac:chgData name="KHJ" userId="bc7c22f3-2ef5-459c-b323-00f17a6d6a57" providerId="ADAL" clId="{A3A6650D-6739-485B-95B2-AB18DD6802A8}" dt="2021-07-30T02:20:50.165" v="9052" actId="478"/>
          <ac:spMkLst>
            <pc:docMk/>
            <pc:sldMk cId="103987157" sldId="326"/>
            <ac:spMk id="290" creationId="{45DD2DAD-13EF-495D-9F8D-7C5F4F4DC310}"/>
          </ac:spMkLst>
        </pc:spChg>
        <pc:spChg chg="mod">
          <ac:chgData name="KHJ" userId="bc7c22f3-2ef5-459c-b323-00f17a6d6a57" providerId="ADAL" clId="{A3A6650D-6739-485B-95B2-AB18DD6802A8}" dt="2021-07-30T02:21:13.121" v="9063" actId="6549"/>
          <ac:spMkLst>
            <pc:docMk/>
            <pc:sldMk cId="103987157" sldId="326"/>
            <ac:spMk id="295" creationId="{E4D8020A-59B1-481D-A5A0-344953053FDD}"/>
          </ac:spMkLst>
        </pc:spChg>
        <pc:spChg chg="del mod">
          <ac:chgData name="KHJ" userId="bc7c22f3-2ef5-459c-b323-00f17a6d6a57" providerId="ADAL" clId="{A3A6650D-6739-485B-95B2-AB18DD6802A8}" dt="2021-07-30T02:21:15.709" v="9066" actId="478"/>
          <ac:spMkLst>
            <pc:docMk/>
            <pc:sldMk cId="103987157" sldId="326"/>
            <ac:spMk id="296" creationId="{45377A48-11B3-4A96-A191-2DBDA5C73A39}"/>
          </ac:spMkLst>
        </pc:spChg>
        <pc:spChg chg="del mod">
          <ac:chgData name="KHJ" userId="bc7c22f3-2ef5-459c-b323-00f17a6d6a57" providerId="ADAL" clId="{A3A6650D-6739-485B-95B2-AB18DD6802A8}" dt="2021-07-30T02:20:47.698" v="9050" actId="478"/>
          <ac:spMkLst>
            <pc:docMk/>
            <pc:sldMk cId="103987157" sldId="326"/>
            <ac:spMk id="300" creationId="{577AB83F-419B-4863-84A5-D37D68769E2F}"/>
          </ac:spMkLst>
        </pc:spChg>
        <pc:spChg chg="del mod">
          <ac:chgData name="KHJ" userId="bc7c22f3-2ef5-459c-b323-00f17a6d6a57" providerId="ADAL" clId="{A3A6650D-6739-485B-95B2-AB18DD6802A8}" dt="2021-07-30T02:21:13.760" v="9064" actId="478"/>
          <ac:spMkLst>
            <pc:docMk/>
            <pc:sldMk cId="103987157" sldId="326"/>
            <ac:spMk id="301" creationId="{195DDE10-7C76-4936-97EA-A1452C286216}"/>
          </ac:spMkLst>
        </pc:spChg>
        <pc:spChg chg="del mod">
          <ac:chgData name="KHJ" userId="bc7c22f3-2ef5-459c-b323-00f17a6d6a57" providerId="ADAL" clId="{A3A6650D-6739-485B-95B2-AB18DD6802A8}" dt="2021-07-30T02:21:11.090" v="9062" actId="478"/>
          <ac:spMkLst>
            <pc:docMk/>
            <pc:sldMk cId="103987157" sldId="326"/>
            <ac:spMk id="302" creationId="{ECD9CA4B-7927-4A6A-9BE4-80FB0A7C0450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303" creationId="{35DED34A-D771-464F-8A0D-E53BDECC5B55}"/>
          </ac:spMkLst>
        </pc:spChg>
        <pc:spChg chg="del mod">
          <ac:chgData name="KHJ" userId="bc7c22f3-2ef5-459c-b323-00f17a6d6a57" providerId="ADAL" clId="{A3A6650D-6739-485B-95B2-AB18DD6802A8}" dt="2021-07-30T02:21:17.076" v="9067" actId="478"/>
          <ac:spMkLst>
            <pc:docMk/>
            <pc:sldMk cId="103987157" sldId="326"/>
            <ac:spMk id="304" creationId="{034FD35C-F46F-41FB-AA5A-479281D86063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305" creationId="{DC8E0B48-F4D4-4532-82F1-C4F580FE38C2}"/>
          </ac:spMkLst>
        </pc:spChg>
        <pc:spChg chg="del mod">
          <ac:chgData name="KHJ" userId="bc7c22f3-2ef5-459c-b323-00f17a6d6a57" providerId="ADAL" clId="{A3A6650D-6739-485B-95B2-AB18DD6802A8}" dt="2021-07-30T02:20:46.486" v="9049" actId="478"/>
          <ac:spMkLst>
            <pc:docMk/>
            <pc:sldMk cId="103987157" sldId="326"/>
            <ac:spMk id="306" creationId="{F642E2E6-97B9-4496-899D-C53C9A2CE230}"/>
          </ac:spMkLst>
        </pc:spChg>
        <pc:spChg chg="del mod">
          <ac:chgData name="KHJ" userId="bc7c22f3-2ef5-459c-b323-00f17a6d6a57" providerId="ADAL" clId="{A3A6650D-6739-485B-95B2-AB18DD6802A8}" dt="2021-07-30T02:20:49.004" v="9051" actId="478"/>
          <ac:spMkLst>
            <pc:docMk/>
            <pc:sldMk cId="103987157" sldId="326"/>
            <ac:spMk id="308" creationId="{0100B230-234E-4F49-8F0E-8D144EFDDFD3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3" creationId="{9B2598EC-230A-40A6-8B05-F6851F4C47B7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4" creationId="{FFF3FF61-F60F-47D2-9608-79323FDD6EF0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7" creationId="{41630643-25B2-4A43-87D9-AFB04E50CC9C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8" creationId="{C73CA713-09E4-4D51-A8D2-4B1D0E100DB8}"/>
          </ac:spMkLst>
        </pc:spChg>
        <pc:spChg chg="mod topLvl">
          <ac:chgData name="KHJ" userId="bc7c22f3-2ef5-459c-b323-00f17a6d6a57" providerId="ADAL" clId="{A3A6650D-6739-485B-95B2-AB18DD6802A8}" dt="2021-07-30T02:20:33.001" v="9040" actId="165"/>
          <ac:spMkLst>
            <pc:docMk/>
            <pc:sldMk cId="103987157" sldId="326"/>
            <ac:spMk id="319" creationId="{D8F2EB82-CD69-4832-BC83-FE568B4FCC03}"/>
          </ac:spMkLst>
        </pc:spChg>
        <pc:spChg chg="mod topLvl">
          <ac:chgData name="KHJ" userId="bc7c22f3-2ef5-459c-b323-00f17a6d6a57" providerId="ADAL" clId="{A3A6650D-6739-485B-95B2-AB18DD6802A8}" dt="2021-07-30T02:20:33.001" v="9040" actId="165"/>
          <ac:spMkLst>
            <pc:docMk/>
            <pc:sldMk cId="103987157" sldId="326"/>
            <ac:spMk id="320" creationId="{51D20122-F6A8-4625-8F43-53344D1ECA30}"/>
          </ac:spMkLst>
        </pc:spChg>
        <pc:spChg chg="add del">
          <ac:chgData name="KHJ" userId="bc7c22f3-2ef5-459c-b323-00f17a6d6a57" providerId="ADAL" clId="{A3A6650D-6739-485B-95B2-AB18DD6802A8}" dt="2021-07-30T02:20:14.275" v="9032" actId="478"/>
          <ac:spMkLst>
            <pc:docMk/>
            <pc:sldMk cId="103987157" sldId="326"/>
            <ac:spMk id="322" creationId="{722E1BD4-20D4-4B42-B415-5EDD730EE9C5}"/>
          </ac:spMkLst>
        </pc:spChg>
        <pc:grpChg chg="add del mod">
          <ac:chgData name="KHJ" userId="bc7c22f3-2ef5-459c-b323-00f17a6d6a57" providerId="ADAL" clId="{A3A6650D-6739-485B-95B2-AB18DD6802A8}" dt="2021-07-30T02:21:47.921" v="9077"/>
          <ac:grpSpMkLst>
            <pc:docMk/>
            <pc:sldMk cId="103987157" sldId="326"/>
            <ac:grpSpMk id="160" creationId="{1FF06A2C-E81B-4FCC-AEB7-6F3A7CB450F4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61" creationId="{84D2C106-3B5D-49C9-ADC0-6FCD9CD13CE5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69" creationId="{2FFBCB47-1A54-4A17-B6BE-0847224AF616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70" creationId="{0E5DFDD9-4E32-4976-9FBF-EA5B7DED7476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235" creationId="{E6047F7D-6784-47F7-82FF-78725BF495AD}"/>
          </ac:grpSpMkLst>
        </pc:grpChg>
        <pc:grpChg chg="add del">
          <ac:chgData name="KHJ" userId="bc7c22f3-2ef5-459c-b323-00f17a6d6a57" providerId="ADAL" clId="{A3A6650D-6739-485B-95B2-AB18DD6802A8}" dt="2021-07-30T02:20:24.062" v="9037" actId="165"/>
          <ac:grpSpMkLst>
            <pc:docMk/>
            <pc:sldMk cId="103987157" sldId="326"/>
            <ac:grpSpMk id="274" creationId="{BA8ED77C-C1ED-44F6-8B75-751EB023120B}"/>
          </ac:grpSpMkLst>
        </pc:grpChg>
        <pc:grpChg chg="del mod topLvl">
          <ac:chgData name="KHJ" userId="bc7c22f3-2ef5-459c-b323-00f17a6d6a57" providerId="ADAL" clId="{A3A6650D-6739-485B-95B2-AB18DD6802A8}" dt="2021-07-30T02:20:33.001" v="9040" actId="165"/>
          <ac:grpSpMkLst>
            <pc:docMk/>
            <pc:sldMk cId="103987157" sldId="326"/>
            <ac:grpSpMk id="275" creationId="{62D7AF4C-A83A-4810-A733-099CACA0A03E}"/>
          </ac:grpSpMkLst>
        </pc:grpChg>
        <pc:grpChg chg="add del mod topLvl">
          <ac:chgData name="KHJ" userId="bc7c22f3-2ef5-459c-b323-00f17a6d6a57" providerId="ADAL" clId="{A3A6650D-6739-485B-95B2-AB18DD6802A8}" dt="2021-07-30T02:21:49.261" v="9079" actId="478"/>
          <ac:grpSpMkLst>
            <pc:docMk/>
            <pc:sldMk cId="103987157" sldId="326"/>
            <ac:grpSpMk id="276" creationId="{DBB5A3A0-0221-42AF-B3F8-1D3C0F8AEA3A}"/>
          </ac:grpSpMkLst>
        </pc:grpChg>
        <pc:grpChg chg="del mod">
          <ac:chgData name="KHJ" userId="bc7c22f3-2ef5-459c-b323-00f17a6d6a57" providerId="ADAL" clId="{A3A6650D-6739-485B-95B2-AB18DD6802A8}" dt="2021-07-30T02:20:53.784" v="9054" actId="478"/>
          <ac:grpSpMkLst>
            <pc:docMk/>
            <pc:sldMk cId="103987157" sldId="326"/>
            <ac:grpSpMk id="286" creationId="{6BD7E03E-2204-4CBC-8B67-10D4D3CA2CA0}"/>
          </ac:grpSpMkLst>
        </pc:grpChg>
        <pc:grpChg chg="del mod">
          <ac:chgData name="KHJ" userId="bc7c22f3-2ef5-459c-b323-00f17a6d6a57" providerId="ADAL" clId="{A3A6650D-6739-485B-95B2-AB18DD6802A8}" dt="2021-07-30T02:21:17.076" v="9067" actId="478"/>
          <ac:grpSpMkLst>
            <pc:docMk/>
            <pc:sldMk cId="103987157" sldId="326"/>
            <ac:grpSpMk id="297" creationId="{77C22A5A-F1D3-43FA-9605-00F183393A35}"/>
          </ac:grpSpMkLst>
        </pc:grpChg>
        <pc:grpChg chg="del mod">
          <ac:chgData name="KHJ" userId="bc7c22f3-2ef5-459c-b323-00f17a6d6a57" providerId="ADAL" clId="{A3A6650D-6739-485B-95B2-AB18DD6802A8}" dt="2021-07-30T02:21:11.090" v="9062" actId="478"/>
          <ac:grpSpMkLst>
            <pc:docMk/>
            <pc:sldMk cId="103987157" sldId="326"/>
            <ac:grpSpMk id="298" creationId="{386CB904-ECCD-4164-939D-29FBFC91F68D}"/>
          </ac:grpSpMkLst>
        </pc:grpChg>
        <pc:graphicFrameChg chg="add del mod">
          <ac:chgData name="KHJ" userId="bc7c22f3-2ef5-459c-b323-00f17a6d6a57" providerId="ADAL" clId="{A3A6650D-6739-485B-95B2-AB18DD6802A8}" dt="2021-07-30T02:19:14.486" v="9016"/>
          <ac:graphicFrameMkLst>
            <pc:docMk/>
            <pc:sldMk cId="103987157" sldId="326"/>
            <ac:graphicFrameMk id="125" creationId="{321C80E6-C399-4918-89E6-9342D7753C96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30T02:19:40.079" v="9022"/>
          <ac:graphicFrameMkLst>
            <pc:docMk/>
            <pc:sldMk cId="103987157" sldId="326"/>
            <ac:graphicFrameMk id="142" creationId="{353F8BA1-1F03-4D41-B125-12574AC5EC2A}"/>
          </ac:graphicFrameMkLst>
        </pc:graphicFrameChg>
        <pc:graphicFrameChg chg="add del mod">
          <ac:chgData name="KHJ" userId="bc7c22f3-2ef5-459c-b323-00f17a6d6a57" providerId="ADAL" clId="{A3A6650D-6739-485B-95B2-AB18DD6802A8}" dt="2021-07-30T02:21:00.308" v="9058"/>
          <ac:graphicFrameMkLst>
            <pc:docMk/>
            <pc:sldMk cId="103987157" sldId="326"/>
            <ac:graphicFrameMk id="152" creationId="{1B29E38A-AF56-444D-AA81-45724367781E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30T02:26:58.890" v="9460" actId="20577"/>
          <ac:graphicFrameMkLst>
            <pc:docMk/>
            <pc:sldMk cId="103987157" sldId="326"/>
            <ac:graphicFrameMk id="157" creationId="{55CDA4FB-34C6-468B-BC5B-BFF6F0347FCC}"/>
          </ac:graphicFrameMkLst>
        </pc:graphicFrame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13" creationId="{32FCDEA7-72B7-4ACA-9A12-896B23D984AB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16" creationId="{69E6838C-7FB5-4D2E-AF9F-4F466BB19237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21" creationId="{5D02FFA8-387C-465A-B7A8-AFFEC7CA4F15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24" creationId="{61DE7585-4029-4112-91B8-24A90CA3AE62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0" creationId="{FD01D209-BD84-4547-8C08-09F7DCD2C7C5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3" creationId="{ACADCFCC-9B11-4F66-9127-55819DE9B6CC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8" creationId="{6A186FA1-3D55-4999-B7B9-B1A2372FC262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41" creationId="{80D5A4D5-521C-4CFE-AC80-E8DC8BAEFF5F}"/>
          </ac:picMkLst>
        </pc:picChg>
        <pc:picChg chg="add del mod">
          <ac:chgData name="KHJ" userId="bc7c22f3-2ef5-459c-b323-00f17a6d6a57" providerId="ADAL" clId="{A3A6650D-6739-485B-95B2-AB18DD6802A8}" dt="2021-07-30T02:21:00.308" v="9058"/>
          <ac:picMkLst>
            <pc:docMk/>
            <pc:sldMk cId="103987157" sldId="326"/>
            <ac:picMk id="151" creationId="{561B7C5A-2633-413F-8529-A104C959372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165" creationId="{EEC01489-D3B7-4494-BBC2-26106CBA3CBD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166" creationId="{2AEBA968-FB0E-4926-B5D3-451E81802960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4" creationId="{347EE464-1A17-4953-AB7D-2A4176DA8FEF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7" creationId="{0348DCBB-970E-4D57-B1D5-3CCE8E733AD3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8" creationId="{2948FF75-A807-4CC1-877A-C10FB4A302DA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9" creationId="{9C96194C-E69D-4E72-A04A-4F65D3B28E9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30" creationId="{610035DE-E9E2-491F-8A0C-D67E1CB6EF8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0" creationId="{977E81AA-F821-47E1-8D31-8F5B1AFD31D5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5" creationId="{FDF9CCF2-3E74-4EE2-9646-D9A40D0ED85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6" creationId="{700B1662-72B5-4E15-88A6-EBFAC90388B1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7" creationId="{D23A9ECE-98F9-488B-A836-8865A016FB58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0" creationId="{34A7EF79-8184-4AA0-B2ED-86CA9E0C886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1" creationId="{0F906416-15F7-4198-BA45-0B2323F8C57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6" creationId="{36594CBC-0921-4440-B605-7FF500EB51ED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77" creationId="{2CC6B2BA-65AF-4837-8708-37214427AD6F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82" creationId="{30EE17EB-EFDC-4CEA-9A4B-10FB42007D40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85" creationId="{E6592B18-9A27-4B2F-9B78-F9F18EAA61F1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94" creationId="{F2FD796D-D9C0-4603-B888-9C4575B7B9A6}"/>
          </ac:picMkLst>
        </pc:picChg>
        <pc:picChg chg="del">
          <ac:chgData name="KHJ" userId="bc7c22f3-2ef5-459c-b323-00f17a6d6a57" providerId="ADAL" clId="{A3A6650D-6739-485B-95B2-AB18DD6802A8}" dt="2021-07-30T02:20:17.809" v="9035" actId="478"/>
          <ac:picMkLst>
            <pc:docMk/>
            <pc:sldMk cId="103987157" sldId="326"/>
            <ac:picMk id="299" creationId="{A576DA33-E928-4965-AE0A-1B4B8F2D0252}"/>
          </ac:picMkLst>
        </pc:picChg>
        <pc:picChg chg="del mod">
          <ac:chgData name="KHJ" userId="bc7c22f3-2ef5-459c-b323-00f17a6d6a57" providerId="ADAL" clId="{A3A6650D-6739-485B-95B2-AB18DD6802A8}" dt="2021-07-30T02:20:53.784" v="9054" actId="478"/>
          <ac:picMkLst>
            <pc:docMk/>
            <pc:sldMk cId="103987157" sldId="326"/>
            <ac:picMk id="309" creationId="{E76D6218-6547-4DD0-9D5A-EE7B711013E4}"/>
          </ac:picMkLst>
        </pc:picChg>
        <pc:picChg chg="mod topLvl">
          <ac:chgData name="KHJ" userId="bc7c22f3-2ef5-459c-b323-00f17a6d6a57" providerId="ADAL" clId="{A3A6650D-6739-485B-95B2-AB18DD6802A8}" dt="2021-07-30T02:20:35.107" v="9042" actId="1076"/>
          <ac:picMkLst>
            <pc:docMk/>
            <pc:sldMk cId="103987157" sldId="326"/>
            <ac:picMk id="310" creationId="{F33FAF3E-74C4-4EA8-B474-947EA774F370}"/>
          </ac:picMkLst>
        </pc:picChg>
        <pc:picChg chg="del">
          <ac:chgData name="KHJ" userId="bc7c22f3-2ef5-459c-b323-00f17a6d6a57" providerId="ADAL" clId="{A3A6650D-6739-485B-95B2-AB18DD6802A8}" dt="2021-07-30T02:20:18.928" v="9036" actId="478"/>
          <ac:picMkLst>
            <pc:docMk/>
            <pc:sldMk cId="103987157" sldId="326"/>
            <ac:picMk id="311" creationId="{013F4264-5E9F-4C17-A3BC-1FF725C97AFE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2" creationId="{2DFB69EB-4D4D-469F-A65C-0B29D61B196F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5" creationId="{302710CE-2229-4D5F-817C-6E45533D3117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6" creationId="{A14AEDDA-06B7-4A23-A43F-5C14393BE1DF}"/>
          </ac:picMkLst>
        </pc:picChg>
        <pc:picChg chg="mod topLvl">
          <ac:chgData name="KHJ" userId="bc7c22f3-2ef5-459c-b323-00f17a6d6a57" providerId="ADAL" clId="{A3A6650D-6739-485B-95B2-AB18DD6802A8}" dt="2021-07-30T02:20:33.001" v="9040" actId="165"/>
          <ac:picMkLst>
            <pc:docMk/>
            <pc:sldMk cId="103987157" sldId="326"/>
            <ac:picMk id="321" creationId="{832F216B-DAA1-4D14-8050-7CDCF0992D11}"/>
          </ac:picMkLst>
        </pc:pic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2" creationId="{A6B64BA6-5E51-48AA-82B3-D852AEE5385B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3" creationId="{D26ED4F9-6F9E-4C7B-99FF-9BFB094ED8E5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4" creationId="{8B9316EB-58EE-4230-8221-E6DBEE2DFD4F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238" creationId="{29B6A92C-77DD-4EB0-9247-9815D7CAB51B}"/>
          </ac:cxnSpMkLst>
        </pc:cxnChg>
        <pc:cxnChg chg="del mod">
          <ac:chgData name="KHJ" userId="bc7c22f3-2ef5-459c-b323-00f17a6d6a57" providerId="ADAL" clId="{A3A6650D-6739-485B-95B2-AB18DD6802A8}" dt="2021-07-30T02:21:20.583" v="9069" actId="478"/>
          <ac:cxnSpMkLst>
            <pc:docMk/>
            <pc:sldMk cId="103987157" sldId="326"/>
            <ac:cxnSpMk id="291" creationId="{38781FE4-5F04-47C5-A66A-861128B6B038}"/>
          </ac:cxnSpMkLst>
        </pc:cxnChg>
        <pc:cxnChg chg="del mod">
          <ac:chgData name="KHJ" userId="bc7c22f3-2ef5-459c-b323-00f17a6d6a57" providerId="ADAL" clId="{A3A6650D-6739-485B-95B2-AB18DD6802A8}" dt="2021-07-30T02:21:18.504" v="9068" actId="478"/>
          <ac:cxnSpMkLst>
            <pc:docMk/>
            <pc:sldMk cId="103987157" sldId="326"/>
            <ac:cxnSpMk id="292" creationId="{AAC551CD-866B-405F-81F0-05CC10D5BD5A}"/>
          </ac:cxnSpMkLst>
        </pc:cxnChg>
        <pc:cxnChg chg="mod">
          <ac:chgData name="KHJ" userId="bc7c22f3-2ef5-459c-b323-00f17a6d6a57" providerId="ADAL" clId="{A3A6650D-6739-485B-95B2-AB18DD6802A8}" dt="2021-07-30T02:20:24.062" v="9037" actId="165"/>
          <ac:cxnSpMkLst>
            <pc:docMk/>
            <pc:sldMk cId="103987157" sldId="326"/>
            <ac:cxnSpMk id="293" creationId="{CC2B2B0D-5F0C-4FA0-B492-BFD8045FCDB7}"/>
          </ac:cxnSpMkLst>
        </pc:cxnChg>
        <pc:cxnChg chg="del mod">
          <ac:chgData name="KHJ" userId="bc7c22f3-2ef5-459c-b323-00f17a6d6a57" providerId="ADAL" clId="{A3A6650D-6739-485B-95B2-AB18DD6802A8}" dt="2021-07-30T02:20:39.808" v="9044" actId="478"/>
          <ac:cxnSpMkLst>
            <pc:docMk/>
            <pc:sldMk cId="103987157" sldId="326"/>
            <ac:cxnSpMk id="307" creationId="{E5F75CA5-078D-4636-8C2A-15258F927FBB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48.248" v="9546" actId="20577"/>
        <pc:sldMkLst>
          <pc:docMk/>
          <pc:sldMk cId="3210763696" sldId="327"/>
        </pc:sldMkLst>
        <pc:spChg chg="mod">
          <ac:chgData name="KHJ" userId="bc7c22f3-2ef5-459c-b323-00f17a6d6a57" providerId="ADAL" clId="{A3A6650D-6739-485B-95B2-AB18DD6802A8}" dt="2021-07-30T02:31:48.248" v="9546" actId="20577"/>
          <ac:spMkLst>
            <pc:docMk/>
            <pc:sldMk cId="3210763696" sldId="327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09.318" v="9295"/>
          <ac:spMkLst>
            <pc:docMk/>
            <pc:sldMk cId="3210763696" sldId="327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2:23:08.587" v="9122" actId="478"/>
          <ac:spMkLst>
            <pc:docMk/>
            <pc:sldMk cId="3210763696" sldId="327"/>
            <ac:spMk id="54" creationId="{563A5891-756C-4BC9-B4CC-5EF5B9E90208}"/>
          </ac:spMkLst>
        </pc:spChg>
        <pc:spChg chg="add del mod">
          <ac:chgData name="KHJ" userId="bc7c22f3-2ef5-459c-b323-00f17a6d6a57" providerId="ADAL" clId="{A3A6650D-6739-485B-95B2-AB18DD6802A8}" dt="2021-07-30T02:26:39.102" v="9450" actId="47"/>
          <ac:spMkLst>
            <pc:docMk/>
            <pc:sldMk cId="3210763696" sldId="327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2:23:08.587" v="9122" actId="478"/>
          <ac:spMkLst>
            <pc:docMk/>
            <pc:sldMk cId="3210763696" sldId="327"/>
            <ac:spMk id="115" creationId="{DE24C200-7FC9-4B29-84F1-D174AC5C521A}"/>
          </ac:spMkLst>
        </pc:spChg>
        <pc:spChg chg="del">
          <ac:chgData name="KHJ" userId="bc7c22f3-2ef5-459c-b323-00f17a6d6a57" providerId="ADAL" clId="{A3A6650D-6739-485B-95B2-AB18DD6802A8}" dt="2021-07-30T02:20:04.910" v="9029" actId="478"/>
          <ac:spMkLst>
            <pc:docMk/>
            <pc:sldMk cId="3210763696" sldId="327"/>
            <ac:spMk id="116" creationId="{CA0AA947-B999-4415-8E1A-A6730171174D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18" creationId="{8B609B8C-DFC9-48A2-8F20-8D0536B65755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19" creationId="{0C15AE4C-26BF-4BEF-8B38-B0DD941D734B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3" creationId="{F2B381A7-E67F-4EBC-9468-AB7976E82742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4" creationId="{83AE0766-0A8D-4D23-8323-0723F53BEBE0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5" creationId="{AF9CD5C9-D2FD-41D6-A558-27DDAA5664F6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6" creationId="{647BF74B-986B-47CE-BC7F-688ADAE66AFE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8" creationId="{3555F1A0-B195-47BE-A7F8-1785EC8BED97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9" creationId="{4A38CB90-E4D3-4CEE-9203-A9BAA7C8EEA3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1" creationId="{C9B39ACD-10C0-4A19-95FF-940277EC709C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4" creationId="{C0C270B6-6072-46D9-B78C-8F0274551D68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5" creationId="{57E26573-6BC9-429C-AE02-56873D262832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37" creationId="{BC055E35-CFD5-4FAA-987C-D4A8A5B7F8D1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38" creationId="{F5915F69-37A7-4F6C-ABF4-4A602B5BDC89}"/>
          </ac:spMkLst>
        </pc:spChg>
        <pc:spChg chg="add mod">
          <ac:chgData name="KHJ" userId="bc7c22f3-2ef5-459c-b323-00f17a6d6a57" providerId="ADAL" clId="{A3A6650D-6739-485B-95B2-AB18DD6802A8}" dt="2021-07-30T02:24:26.962" v="9317"/>
          <ac:spMkLst>
            <pc:docMk/>
            <pc:sldMk cId="3210763696" sldId="327"/>
            <ac:spMk id="140" creationId="{920132E7-53D1-4C79-9E84-2F98C4E2DD72}"/>
          </ac:spMkLst>
        </pc:spChg>
        <pc:spChg chg="add mod">
          <ac:chgData name="KHJ" userId="bc7c22f3-2ef5-459c-b323-00f17a6d6a57" providerId="ADAL" clId="{A3A6650D-6739-485B-95B2-AB18DD6802A8}" dt="2021-07-30T02:24:40.555" v="9320" actId="1076"/>
          <ac:spMkLst>
            <pc:docMk/>
            <pc:sldMk cId="3210763696" sldId="327"/>
            <ac:spMk id="141" creationId="{22A28313-2C91-4503-8E3F-5CE0533E09A2}"/>
          </ac:spMkLst>
        </pc:spChg>
        <pc:spChg chg="add mod">
          <ac:chgData name="KHJ" userId="bc7c22f3-2ef5-459c-b323-00f17a6d6a57" providerId="ADAL" clId="{A3A6650D-6739-485B-95B2-AB18DD6802A8}" dt="2021-07-30T02:26:25.135" v="9435" actId="20577"/>
          <ac:spMkLst>
            <pc:docMk/>
            <pc:sldMk cId="3210763696" sldId="327"/>
            <ac:spMk id="142" creationId="{05E03059-E36C-4889-84D0-740687B14CD2}"/>
          </ac:spMkLst>
        </pc:spChg>
        <pc:spChg chg="add mod">
          <ac:chgData name="KHJ" userId="bc7c22f3-2ef5-459c-b323-00f17a6d6a57" providerId="ADAL" clId="{A3A6650D-6739-485B-95B2-AB18DD6802A8}" dt="2021-07-30T02:26:30.365" v="9443" actId="20577"/>
          <ac:spMkLst>
            <pc:docMk/>
            <pc:sldMk cId="3210763696" sldId="327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26:34.961" v="9447" actId="20577"/>
          <ac:spMkLst>
            <pc:docMk/>
            <pc:sldMk cId="3210763696" sldId="327"/>
            <ac:spMk id="204" creationId="{0DAFFE2A-96AA-4D37-9EFE-8A118B293633}"/>
          </ac:spMkLst>
        </pc:spChg>
        <pc:grpChg chg="del">
          <ac:chgData name="KHJ" userId="bc7c22f3-2ef5-459c-b323-00f17a6d6a57" providerId="ADAL" clId="{A3A6650D-6739-485B-95B2-AB18DD6802A8}" dt="2021-07-30T02:23:07.460" v="9121" actId="478"/>
          <ac:grpSpMkLst>
            <pc:docMk/>
            <pc:sldMk cId="3210763696" sldId="327"/>
            <ac:grpSpMk id="67" creationId="{F8AB6DB1-8ECA-41D4-87FD-D1E932B9074B}"/>
          </ac:grpSpMkLst>
        </pc:grpChg>
        <pc:grpChg chg="add mod ord">
          <ac:chgData name="KHJ" userId="bc7c22f3-2ef5-459c-b323-00f17a6d6a57" providerId="ADAL" clId="{A3A6650D-6739-485B-95B2-AB18DD6802A8}" dt="2021-07-30T02:23:54.244" v="9286" actId="1038"/>
          <ac:grpSpMkLst>
            <pc:docMk/>
            <pc:sldMk cId="3210763696" sldId="327"/>
            <ac:grpSpMk id="121" creationId="{ECA6F51B-DC05-421F-9F14-549D0E6381F3}"/>
          </ac:grpSpMkLst>
        </pc:grpChg>
        <pc:graphicFrameChg chg="add mod ord modGraphic">
          <ac:chgData name="KHJ" userId="bc7c22f3-2ef5-459c-b323-00f17a6d6a57" providerId="ADAL" clId="{A3A6650D-6739-485B-95B2-AB18DD6802A8}" dt="2021-07-30T02:27:06.026" v="9462" actId="20577"/>
          <ac:graphicFrameMkLst>
            <pc:docMk/>
            <pc:sldMk cId="3210763696" sldId="327"/>
            <ac:graphicFrameMk id="136" creationId="{35CB184E-23D1-4952-951B-32606A207CF2}"/>
          </ac:graphicFrameMkLst>
        </pc:graphicFrameChg>
        <pc:picChg chg="add del mod">
          <ac:chgData name="KHJ" userId="bc7c22f3-2ef5-459c-b323-00f17a6d6a57" providerId="ADAL" clId="{A3A6650D-6739-485B-95B2-AB18DD6802A8}" dt="2021-07-30T02:23:30.188" v="9239" actId="478"/>
          <ac:picMkLst>
            <pc:docMk/>
            <pc:sldMk cId="3210763696" sldId="327"/>
            <ac:picMk id="117" creationId="{B99195B2-5254-4F59-A443-1898F43533BD}"/>
          </ac:picMkLst>
        </pc:picChg>
        <pc:picChg chg="add mod ord">
          <ac:chgData name="KHJ" userId="bc7c22f3-2ef5-459c-b323-00f17a6d6a57" providerId="ADAL" clId="{A3A6650D-6739-485B-95B2-AB18DD6802A8}" dt="2021-07-30T02:23:54.244" v="9286" actId="1038"/>
          <ac:picMkLst>
            <pc:docMk/>
            <pc:sldMk cId="3210763696" sldId="327"/>
            <ac:picMk id="120" creationId="{C4E9399D-FBBE-49E8-963F-E249D8961118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22" creationId="{B80582FB-235D-45DA-9781-707D8D0AD5AF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27" creationId="{12D93DE7-4BCE-473A-BB74-BC1F025AD768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30" creationId="{EF63175C-2BA1-4342-AA56-2030D8273DB6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33" creationId="{E38148A6-57D8-4B61-B3DF-AD04D3138BDD}"/>
          </ac:picMkLst>
        </pc:picChg>
        <pc:picChg chg="add mod">
          <ac:chgData name="KHJ" userId="bc7c22f3-2ef5-459c-b323-00f17a6d6a57" providerId="ADAL" clId="{A3A6650D-6739-485B-95B2-AB18DD6802A8}" dt="2021-07-30T02:23:36.417" v="9240"/>
          <ac:picMkLst>
            <pc:docMk/>
            <pc:sldMk cId="3210763696" sldId="327"/>
            <ac:picMk id="139" creationId="{4AFE7FC7-7815-4DD4-8BB3-F31CC7024964}"/>
          </ac:picMkLst>
        </pc:picChg>
        <pc:cxnChg chg="mod">
          <ac:chgData name="KHJ" userId="bc7c22f3-2ef5-459c-b323-00f17a6d6a57" providerId="ADAL" clId="{A3A6650D-6739-485B-95B2-AB18DD6802A8}" dt="2021-07-30T02:23:09.483" v="9123"/>
          <ac:cxnSpMkLst>
            <pc:docMk/>
            <pc:sldMk cId="3210763696" sldId="327"/>
            <ac:cxnSpMk id="132" creationId="{107C70B8-9767-4EAF-93D7-451FF30B741C}"/>
          </ac:cxnSpMkLst>
        </pc:cxnChg>
      </pc:sldChg>
      <pc:sldChg chg="modSp add del mod">
        <pc:chgData name="KHJ" userId="bc7c22f3-2ef5-459c-b323-00f17a6d6a57" providerId="ADAL" clId="{A3A6650D-6739-485B-95B2-AB18DD6802A8}" dt="2021-07-30T02:32:11.806" v="9550" actId="47"/>
        <pc:sldMkLst>
          <pc:docMk/>
          <pc:sldMk cId="288142741" sldId="328"/>
        </pc:sldMkLst>
        <pc:spChg chg="mod">
          <ac:chgData name="KHJ" userId="bc7c22f3-2ef5-459c-b323-00f17a6d6a57" providerId="ADAL" clId="{A3A6650D-6739-485B-95B2-AB18DD6802A8}" dt="2021-07-30T02:31:52.003" v="9548" actId="20577"/>
          <ac:spMkLst>
            <pc:docMk/>
            <pc:sldMk cId="288142741" sldId="328"/>
            <ac:spMk id="9" creationId="{C97C289C-E8EC-4403-B2F9-43B99D8FE940}"/>
          </ac:spMkLst>
        </pc:spChg>
      </pc:sldChg>
      <pc:sldChg chg="addSp delSp modSp add mod">
        <pc:chgData name="KHJ" userId="bc7c22f3-2ef5-459c-b323-00f17a6d6a57" providerId="ADAL" clId="{A3A6650D-6739-485B-95B2-AB18DD6802A8}" dt="2021-07-30T04:53:21.678" v="12321" actId="20577"/>
        <pc:sldMkLst>
          <pc:docMk/>
          <pc:sldMk cId="1156944482" sldId="329"/>
        </pc:sldMkLst>
        <pc:spChg chg="mod">
          <ac:chgData name="KHJ" userId="bc7c22f3-2ef5-459c-b323-00f17a6d6a57" providerId="ADAL" clId="{A3A6650D-6739-485B-95B2-AB18DD6802A8}" dt="2021-07-30T02:32:19.883" v="9552" actId="20577"/>
          <ac:spMkLst>
            <pc:docMk/>
            <pc:sldMk cId="1156944482" sldId="329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35:08.115" v="9846" actId="20577"/>
          <ac:spMkLst>
            <pc:docMk/>
            <pc:sldMk cId="1156944482" sldId="329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90" creationId="{AD2A87AB-FB64-4613-A85B-58D9A5BD4C30}"/>
          </ac:spMkLst>
        </pc:spChg>
        <pc:spChg chg="add del mod">
          <ac:chgData name="KHJ" userId="bc7c22f3-2ef5-459c-b323-00f17a6d6a57" providerId="ADAL" clId="{A3A6650D-6739-485B-95B2-AB18DD6802A8}" dt="2021-07-30T02:33:29.270" v="9587" actId="1076"/>
          <ac:spMkLst>
            <pc:docMk/>
            <pc:sldMk cId="1156944482" sldId="329"/>
            <ac:spMk id="92" creationId="{6B16C7FC-A40D-4557-BEE6-EFCAF91735A0}"/>
          </ac:spMkLst>
        </pc:spChg>
        <pc:spChg chg="del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118" creationId="{8B609B8C-DFC9-48A2-8F20-8D0536B65755}"/>
          </ac:spMkLst>
        </pc:spChg>
        <pc:spChg chg="del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119" creationId="{0C15AE4C-26BF-4BEF-8B38-B0DD941D734B}"/>
          </ac:spMkLst>
        </pc:spChg>
        <pc:spChg chg="del">
          <ac:chgData name="KHJ" userId="bc7c22f3-2ef5-459c-b323-00f17a6d6a57" providerId="ADAL" clId="{A3A6650D-6739-485B-95B2-AB18DD6802A8}" dt="2021-07-30T02:32:37.730" v="9577" actId="478"/>
          <ac:spMkLst>
            <pc:docMk/>
            <pc:sldMk cId="1156944482" sldId="329"/>
            <ac:spMk id="135" creationId="{57E26573-6BC9-429C-AE02-56873D262832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37" creationId="{BC055E35-CFD5-4FAA-987C-D4A8A5B7F8D1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38" creationId="{F5915F69-37A7-4F6C-ABF4-4A602B5BDC89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41" creationId="{22A28313-2C91-4503-8E3F-5CE0533E09A2}"/>
          </ac:spMkLst>
        </pc:spChg>
        <pc:spChg chg="mod">
          <ac:chgData name="KHJ" userId="bc7c22f3-2ef5-459c-b323-00f17a6d6a57" providerId="ADAL" clId="{A3A6650D-6739-485B-95B2-AB18DD6802A8}" dt="2021-07-30T04:53:21.678" v="12321" actId="20577"/>
          <ac:spMkLst>
            <pc:docMk/>
            <pc:sldMk cId="1156944482" sldId="329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34:53.270" v="9835" actId="20577"/>
          <ac:spMkLst>
            <pc:docMk/>
            <pc:sldMk cId="1156944482" sldId="329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2:37:06.124" v="9907" actId="478"/>
          <ac:grpSpMkLst>
            <pc:docMk/>
            <pc:sldMk cId="1156944482" sldId="329"/>
            <ac:grpSpMk id="94" creationId="{216B9B46-A426-49EE-86BE-0710BBEE269C}"/>
          </ac:grpSpMkLst>
        </pc:grpChg>
        <pc:grpChg chg="del mod">
          <ac:chgData name="KHJ" userId="bc7c22f3-2ef5-459c-b323-00f17a6d6a57" providerId="ADAL" clId="{A3A6650D-6739-485B-95B2-AB18DD6802A8}" dt="2021-07-30T02:33:19.208" v="9583" actId="478"/>
          <ac:grpSpMkLst>
            <pc:docMk/>
            <pc:sldMk cId="1156944482" sldId="329"/>
            <ac:grpSpMk id="121" creationId="{ECA6F51B-DC05-421F-9F14-549D0E6381F3}"/>
          </ac:grpSpMkLst>
        </pc:grpChg>
        <pc:grpChg chg="del">
          <ac:chgData name="KHJ" userId="bc7c22f3-2ef5-459c-b323-00f17a6d6a57" providerId="ADAL" clId="{A3A6650D-6739-485B-95B2-AB18DD6802A8}" dt="2021-07-30T02:33:35.458" v="9588" actId="478"/>
          <ac:grpSpMkLst>
            <pc:docMk/>
            <pc:sldMk cId="1156944482" sldId="329"/>
            <ac:grpSpMk id="173" creationId="{76534C3B-1C5F-4228-9294-4302D87229BD}"/>
          </ac:grpSpMkLst>
        </pc:grpChg>
        <pc:graphicFrameChg chg="del">
          <ac:chgData name="KHJ" userId="bc7c22f3-2ef5-459c-b323-00f17a6d6a57" providerId="ADAL" clId="{A3A6650D-6739-485B-95B2-AB18DD6802A8}" dt="2021-07-30T02:32:32.642" v="9575" actId="478"/>
          <ac:graphicFrameMkLst>
            <pc:docMk/>
            <pc:sldMk cId="1156944482" sldId="329"/>
            <ac:graphicFrameMk id="136" creationId="{35CB184E-23D1-4952-951B-32606A207CF2}"/>
          </ac:graphicFrameMkLst>
        </pc:graphicFrameChg>
        <pc:picChg chg="add del mod">
          <ac:chgData name="KHJ" userId="bc7c22f3-2ef5-459c-b323-00f17a6d6a57" providerId="ADAL" clId="{A3A6650D-6739-485B-95B2-AB18DD6802A8}" dt="2021-07-30T02:32:57.911" v="9581"/>
          <ac:picMkLst>
            <pc:docMk/>
            <pc:sldMk cId="1156944482" sldId="329"/>
            <ac:picMk id="88" creationId="{158C5A7B-5899-4B0F-8D30-B2FFC856E2FD}"/>
          </ac:picMkLst>
        </pc:picChg>
        <pc:picChg chg="add del mod">
          <ac:chgData name="KHJ" userId="bc7c22f3-2ef5-459c-b323-00f17a6d6a57" providerId="ADAL" clId="{A3A6650D-6739-485B-95B2-AB18DD6802A8}" dt="2021-07-30T02:33:19.208" v="9583" actId="478"/>
          <ac:picMkLst>
            <pc:docMk/>
            <pc:sldMk cId="1156944482" sldId="329"/>
            <ac:picMk id="89" creationId="{BE9CD463-9451-4844-A6A5-98FBAF71D477}"/>
          </ac:picMkLst>
        </pc:picChg>
        <pc:picChg chg="add mod">
          <ac:chgData name="KHJ" userId="bc7c22f3-2ef5-459c-b323-00f17a6d6a57" providerId="ADAL" clId="{A3A6650D-6739-485B-95B2-AB18DD6802A8}" dt="2021-07-30T02:33:20.200" v="9584"/>
          <ac:picMkLst>
            <pc:docMk/>
            <pc:sldMk cId="1156944482" sldId="329"/>
            <ac:picMk id="91" creationId="{BA9FDF54-D954-4AD4-BF82-2F0BB9410639}"/>
          </ac:picMkLst>
        </pc:picChg>
        <pc:picChg chg="add mod">
          <ac:chgData name="KHJ" userId="bc7c22f3-2ef5-459c-b323-00f17a6d6a57" providerId="ADAL" clId="{A3A6650D-6739-485B-95B2-AB18DD6802A8}" dt="2021-07-30T02:34:02.836" v="9593" actId="1076"/>
          <ac:picMkLst>
            <pc:docMk/>
            <pc:sldMk cId="1156944482" sldId="329"/>
            <ac:picMk id="93" creationId="{7D32C73A-3CE4-4CED-8AF1-5E7291C50993}"/>
          </ac:picMkLst>
        </pc:picChg>
        <pc:picChg chg="mod">
          <ac:chgData name="KHJ" userId="bc7c22f3-2ef5-459c-b323-00f17a6d6a57" providerId="ADAL" clId="{A3A6650D-6739-485B-95B2-AB18DD6802A8}" dt="2021-07-30T02:36:05.458" v="9885"/>
          <ac:picMkLst>
            <pc:docMk/>
            <pc:sldMk cId="1156944482" sldId="329"/>
            <ac:picMk id="95" creationId="{67533869-5F50-41DF-A37A-55DD4043747C}"/>
          </ac:picMkLst>
        </pc:picChg>
        <pc:picChg chg="mod">
          <ac:chgData name="KHJ" userId="bc7c22f3-2ef5-459c-b323-00f17a6d6a57" providerId="ADAL" clId="{A3A6650D-6739-485B-95B2-AB18DD6802A8}" dt="2021-07-30T02:36:05.458" v="9885"/>
          <ac:picMkLst>
            <pc:docMk/>
            <pc:sldMk cId="1156944482" sldId="329"/>
            <ac:picMk id="96" creationId="{075D7CB9-C66B-4706-AB98-587A954D3F73}"/>
          </ac:picMkLst>
        </pc:picChg>
        <pc:picChg chg="add del mod">
          <ac:chgData name="KHJ" userId="bc7c22f3-2ef5-459c-b323-00f17a6d6a57" providerId="ADAL" clId="{A3A6650D-6739-485B-95B2-AB18DD6802A8}" dt="2021-07-30T02:36:34.919" v="9897" actId="478"/>
          <ac:picMkLst>
            <pc:docMk/>
            <pc:sldMk cId="1156944482" sldId="329"/>
            <ac:picMk id="97" creationId="{3209ECF5-ED2D-4B85-AC61-AA8E1EBA8A6A}"/>
          </ac:picMkLst>
        </pc:picChg>
        <pc:picChg chg="add del mod modCrop">
          <ac:chgData name="KHJ" userId="bc7c22f3-2ef5-459c-b323-00f17a6d6a57" providerId="ADAL" clId="{A3A6650D-6739-485B-95B2-AB18DD6802A8}" dt="2021-07-30T02:37:03.026" v="9905" actId="478"/>
          <ac:picMkLst>
            <pc:docMk/>
            <pc:sldMk cId="1156944482" sldId="329"/>
            <ac:picMk id="98" creationId="{BB4916D4-FEB9-4782-8537-D53A34F19658}"/>
          </ac:picMkLst>
        </pc:picChg>
        <pc:picChg chg="del">
          <ac:chgData name="KHJ" userId="bc7c22f3-2ef5-459c-b323-00f17a6d6a57" providerId="ADAL" clId="{A3A6650D-6739-485B-95B2-AB18DD6802A8}" dt="2021-07-30T02:33:19.208" v="9583" actId="478"/>
          <ac:picMkLst>
            <pc:docMk/>
            <pc:sldMk cId="1156944482" sldId="329"/>
            <ac:picMk id="120" creationId="{C4E9399D-FBBE-49E8-963F-E249D8961118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7:39.165" v="10112"/>
        <pc:sldMkLst>
          <pc:docMk/>
          <pc:sldMk cId="4269713369" sldId="330"/>
        </pc:sldMkLst>
        <pc:spChg chg="mod">
          <ac:chgData name="KHJ" userId="bc7c22f3-2ef5-459c-b323-00f17a6d6a57" providerId="ADAL" clId="{A3A6650D-6739-485B-95B2-AB18DD6802A8}" dt="2021-07-30T02:35:17.784" v="9870"/>
          <ac:spMkLst>
            <pc:docMk/>
            <pc:sldMk cId="4269713369" sldId="330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2:35:26.332" v="9873"/>
          <ac:spMkLst>
            <pc:docMk/>
            <pc:sldMk cId="4269713369" sldId="330"/>
            <ac:spMk id="21" creationId="{A3977A8C-1619-4EFF-821C-BD8F57EE248D}"/>
          </ac:spMkLst>
        </pc:spChg>
        <pc:spChg chg="add mod">
          <ac:chgData name="KHJ" userId="bc7c22f3-2ef5-459c-b323-00f17a6d6a57" providerId="ADAL" clId="{A3A6650D-6739-485B-95B2-AB18DD6802A8}" dt="2021-07-30T02:37:09.017" v="9908"/>
          <ac:spMkLst>
            <pc:docMk/>
            <pc:sldMk cId="4269713369" sldId="330"/>
            <ac:spMk id="32" creationId="{E4412416-CE9F-4C33-95E2-324AF66D4AF1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60" creationId="{C06B637F-A7A0-45DB-B706-68C163A4EA49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92" creationId="{6B16C7FC-A40D-4557-BEE6-EFCAF91735A0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142" creationId="{05E03059-E36C-4889-84D0-740687B14CD2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37:39.165" v="10112"/>
          <ac:spMkLst>
            <pc:docMk/>
            <pc:sldMk cId="4269713369" sldId="330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2:36:11.115" v="9887" actId="478"/>
          <ac:grpSpMkLst>
            <pc:docMk/>
            <pc:sldMk cId="4269713369" sldId="330"/>
            <ac:grpSpMk id="2" creationId="{2E06414A-F4FE-43C7-BD25-79FA9486ACDB}"/>
          </ac:grpSpMkLst>
        </pc:grpChg>
        <pc:grpChg chg="add mod">
          <ac:chgData name="KHJ" userId="bc7c22f3-2ef5-459c-b323-00f17a6d6a57" providerId="ADAL" clId="{A3A6650D-6739-485B-95B2-AB18DD6802A8}" dt="2021-07-30T02:36:11.842" v="9888"/>
          <ac:grpSpMkLst>
            <pc:docMk/>
            <pc:sldMk cId="4269713369" sldId="330"/>
            <ac:grpSpMk id="27" creationId="{93739996-1574-4387-B904-06391D0CD560}"/>
          </ac:grpSpMkLst>
        </pc:grpChg>
        <pc:picChg chg="add del mod">
          <ac:chgData name="KHJ" userId="bc7c22f3-2ef5-459c-b323-00f17a6d6a57" providerId="ADAL" clId="{A3A6650D-6739-485B-95B2-AB18DD6802A8}" dt="2021-07-30T02:35:26.332" v="9873"/>
          <ac:picMkLst>
            <pc:docMk/>
            <pc:sldMk cId="4269713369" sldId="330"/>
            <ac:picMk id="22" creationId="{D770E640-D130-4F95-A36F-7E499E707116}"/>
          </ac:picMkLst>
        </pc:picChg>
        <pc:picChg chg="add del mod">
          <ac:chgData name="KHJ" userId="bc7c22f3-2ef5-459c-b323-00f17a6d6a57" providerId="ADAL" clId="{A3A6650D-6739-485B-95B2-AB18DD6802A8}" dt="2021-07-30T02:35:26.332" v="9873"/>
          <ac:picMkLst>
            <pc:docMk/>
            <pc:sldMk cId="4269713369" sldId="330"/>
            <ac:picMk id="23" creationId="{66412D00-19A4-477C-A272-8802A1E8D4D8}"/>
          </ac:picMkLst>
        </pc:picChg>
        <pc:picChg chg="add mod">
          <ac:chgData name="KHJ" userId="bc7c22f3-2ef5-459c-b323-00f17a6d6a57" providerId="ADAL" clId="{A3A6650D-6739-485B-95B2-AB18DD6802A8}" dt="2021-07-30T02:36:02.319" v="9883" actId="164"/>
          <ac:picMkLst>
            <pc:docMk/>
            <pc:sldMk cId="4269713369" sldId="330"/>
            <ac:picMk id="24" creationId="{DACB65F8-8BDC-43F5-B008-7DB02ED6187C}"/>
          </ac:picMkLst>
        </pc:picChg>
        <pc:picChg chg="add mod">
          <ac:chgData name="KHJ" userId="bc7c22f3-2ef5-459c-b323-00f17a6d6a57" providerId="ADAL" clId="{A3A6650D-6739-485B-95B2-AB18DD6802A8}" dt="2021-07-30T02:36:02.319" v="9883" actId="164"/>
          <ac:picMkLst>
            <pc:docMk/>
            <pc:sldMk cId="4269713369" sldId="330"/>
            <ac:picMk id="25" creationId="{2CA97F2F-1827-4B69-8CF9-FEBFBFA2C24D}"/>
          </ac:picMkLst>
        </pc:picChg>
        <pc:picChg chg="mod">
          <ac:chgData name="KHJ" userId="bc7c22f3-2ef5-459c-b323-00f17a6d6a57" providerId="ADAL" clId="{A3A6650D-6739-485B-95B2-AB18DD6802A8}" dt="2021-07-30T02:36:11.842" v="9888"/>
          <ac:picMkLst>
            <pc:docMk/>
            <pc:sldMk cId="4269713369" sldId="330"/>
            <ac:picMk id="28" creationId="{0BFDFD25-9301-4322-BDFB-D16CEBAD9E7E}"/>
          </ac:picMkLst>
        </pc:picChg>
        <pc:picChg chg="mod">
          <ac:chgData name="KHJ" userId="bc7c22f3-2ef5-459c-b323-00f17a6d6a57" providerId="ADAL" clId="{A3A6650D-6739-485B-95B2-AB18DD6802A8}" dt="2021-07-30T02:36:11.842" v="9888"/>
          <ac:picMkLst>
            <pc:docMk/>
            <pc:sldMk cId="4269713369" sldId="330"/>
            <ac:picMk id="29" creationId="{B4926400-A5A2-45F7-B8CA-137666ECE714}"/>
          </ac:picMkLst>
        </pc:picChg>
        <pc:picChg chg="add del mod">
          <ac:chgData name="KHJ" userId="bc7c22f3-2ef5-459c-b323-00f17a6d6a57" providerId="ADAL" clId="{A3A6650D-6739-485B-95B2-AB18DD6802A8}" dt="2021-07-30T02:36:17.218" v="9890"/>
          <ac:picMkLst>
            <pc:docMk/>
            <pc:sldMk cId="4269713369" sldId="330"/>
            <ac:picMk id="30" creationId="{C5617EE5-B6BF-4C1A-AC37-8731272B59FB}"/>
          </ac:picMkLst>
        </pc:picChg>
        <pc:picChg chg="add mod">
          <ac:chgData name="KHJ" userId="bc7c22f3-2ef5-459c-b323-00f17a6d6a57" providerId="ADAL" clId="{A3A6650D-6739-485B-95B2-AB18DD6802A8}" dt="2021-07-30T02:37:04.017" v="9906"/>
          <ac:picMkLst>
            <pc:docMk/>
            <pc:sldMk cId="4269713369" sldId="330"/>
            <ac:picMk id="31" creationId="{294A299E-70CA-4704-B91E-BFC7EB3D7CF2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91" creationId="{BA9FDF54-D954-4AD4-BF82-2F0BB9410639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93" creationId="{7D32C73A-3CE4-4CED-8AF1-5E7291C50993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139" creationId="{4AFE7FC7-7815-4DD4-8BB3-F31CC7024964}"/>
          </ac:picMkLst>
        </pc:picChg>
        <pc:cxnChg chg="del">
          <ac:chgData name="KHJ" userId="bc7c22f3-2ef5-459c-b323-00f17a6d6a57" providerId="ADAL" clId="{A3A6650D-6739-485B-95B2-AB18DD6802A8}" dt="2021-07-30T02:35:33.513" v="9876" actId="478"/>
          <ac:cxnSpMkLst>
            <pc:docMk/>
            <pc:sldMk cId="4269713369" sldId="330"/>
            <ac:cxnSpMk id="13" creationId="{7C93536D-3AA4-439A-8FA0-C3B4CD05BE79}"/>
          </ac:cxnSpMkLst>
        </pc:cxnChg>
      </pc:sldChg>
      <pc:sldChg chg="addSp delSp modSp add del mod">
        <pc:chgData name="KHJ" userId="bc7c22f3-2ef5-459c-b323-00f17a6d6a57" providerId="ADAL" clId="{A3A6650D-6739-485B-95B2-AB18DD6802A8}" dt="2021-07-30T04:30:13.613" v="11124" actId="47"/>
        <pc:sldMkLst>
          <pc:docMk/>
          <pc:sldMk cId="562490414" sldId="331"/>
        </pc:sldMkLst>
        <pc:spChg chg="mod">
          <ac:chgData name="KHJ" userId="bc7c22f3-2ef5-459c-b323-00f17a6d6a57" providerId="ADAL" clId="{A3A6650D-6739-485B-95B2-AB18DD6802A8}" dt="2021-07-30T04:19:46.513" v="10585" actId="1076"/>
          <ac:spMkLst>
            <pc:docMk/>
            <pc:sldMk cId="562490414" sldId="331"/>
            <ac:spMk id="2" creationId="{FACFB5B0-E69F-4779-A51C-37FDA8FF4EF3}"/>
          </ac:spMkLst>
        </pc:spChg>
        <pc:spChg chg="del">
          <ac:chgData name="KHJ" userId="bc7c22f3-2ef5-459c-b323-00f17a6d6a57" providerId="ADAL" clId="{A3A6650D-6739-485B-95B2-AB18DD6802A8}" dt="2021-07-30T04:29:06.889" v="11123" actId="478"/>
          <ac:spMkLst>
            <pc:docMk/>
            <pc:sldMk cId="562490414" sldId="331"/>
            <ac:spMk id="4" creationId="{02851894-F5B1-43CC-AA4D-37C88914C625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8" creationId="{08583BAB-1563-4334-949B-CBB025E022E0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9" creationId="{1C4FFD48-8146-4A8A-8B48-677E5C775D85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2" creationId="{288F4147-C4EE-4E8C-B5DD-569FFF50BA89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7" creationId="{CC9CA0E1-DF45-4916-B73B-45CF1FB65CD5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8" creationId="{3100E025-CDCC-4930-ABD0-15D1959D7CF3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9" creationId="{062CD8E3-205A-4C0F-8ED4-0839CA4EAD71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0" creationId="{7D64447E-347B-468A-864F-CCD7F32275C6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1" creationId="{4FA5222E-D6A6-4AD7-9B8D-AB367C2A654B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2" creationId="{600FA398-D972-435D-B46E-731038CCBA78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3" creationId="{148927EC-5E79-4E14-A5D4-41C9C715C47A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4" creationId="{8043EDDE-B5C0-4F2A-8659-4A82DA3F4AD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5" creationId="{2912DB2F-45DA-42DC-A969-BD2350EE2A5B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6" creationId="{0BB537C9-9983-4B75-A88F-67812FF5304D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7" creationId="{BD03B31E-CD65-49D4-9F82-C1C80ADFBC1A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8" creationId="{8E4718C7-C416-47A3-8BE1-23807CCFA397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9" creationId="{6B53E2DD-0E58-4664-AAC2-2435C128BDEC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0" creationId="{2ACC45FE-66DB-4E4F-8862-FF8EDF212338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2" creationId="{D2D7AD83-A1D3-4A4A-96DC-4A66DB78A2D1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3" creationId="{F63A4392-C3CF-4213-A152-26E2B9827315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5" creationId="{904D1DCC-322B-45CA-AF91-85AF61FAA112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6" creationId="{76D4C6A4-E18B-412E-ABAC-B1C8330F17FB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7" creationId="{923F2E8F-0FAF-4811-B437-47E097731296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50" creationId="{8A5EFFDC-DC8A-4361-AA8B-9B4E37EBAF82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51" creationId="{BBA911F4-6F85-46E5-B64E-E020C9E89348}"/>
          </ac:spMkLst>
        </pc:spChg>
        <pc:spChg chg="add del mod">
          <ac:chgData name="KHJ" userId="bc7c22f3-2ef5-459c-b323-00f17a6d6a57" providerId="ADAL" clId="{A3A6650D-6739-485B-95B2-AB18DD6802A8}" dt="2021-07-30T04:13:11.856" v="10455"/>
          <ac:spMkLst>
            <pc:docMk/>
            <pc:sldMk cId="562490414" sldId="331"/>
            <ac:spMk id="54" creationId="{35669A7A-70D6-4312-996F-5C3169C2793D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55" creationId="{FEA75645-8F0C-4FD0-B9EF-248F092EC95A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56" creationId="{88D44C55-6674-46BA-8999-3A9163988BAF}"/>
          </ac:spMkLst>
        </pc:spChg>
        <pc:spChg chg="del mod topLvl">
          <ac:chgData name="KHJ" userId="bc7c22f3-2ef5-459c-b323-00f17a6d6a57" providerId="ADAL" clId="{A3A6650D-6739-485B-95B2-AB18DD6802A8}" dt="2021-07-30T04:14:26.431" v="10486" actId="478"/>
          <ac:spMkLst>
            <pc:docMk/>
            <pc:sldMk cId="562490414" sldId="331"/>
            <ac:spMk id="64" creationId="{D1262BB5-7802-40BA-8805-6F010A006BE5}"/>
          </ac:spMkLst>
        </pc:spChg>
        <pc:spChg chg="del mod topLvl">
          <ac:chgData name="KHJ" userId="bc7c22f3-2ef5-459c-b323-00f17a6d6a57" providerId="ADAL" clId="{A3A6650D-6739-485B-95B2-AB18DD6802A8}" dt="2021-07-30T04:14:26.431" v="10486" actId="478"/>
          <ac:spMkLst>
            <pc:docMk/>
            <pc:sldMk cId="562490414" sldId="331"/>
            <ac:spMk id="65" creationId="{8AD0F6DC-EC34-4A53-A9C0-8EB7648B667A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69" creationId="{97E47FB1-6EE2-4305-B5F8-C05E792BE9F1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0" creationId="{5306FA1E-6EA6-4586-8C28-38606B5D143E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1" creationId="{C2388FA6-6E5B-4324-B696-C8CF438ADD3D}"/>
          </ac:spMkLst>
        </pc:spChg>
        <pc:spChg chg="del">
          <ac:chgData name="KHJ" userId="bc7c22f3-2ef5-459c-b323-00f17a6d6a57" providerId="ADAL" clId="{A3A6650D-6739-485B-95B2-AB18DD6802A8}" dt="2021-07-30T02:57:24.661" v="10313" actId="478"/>
          <ac:spMkLst>
            <pc:docMk/>
            <pc:sldMk cId="562490414" sldId="331"/>
            <ac:spMk id="72" creationId="{EF7B1E47-3D2C-41CD-B4FF-2678B8286E94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3" creationId="{3D739965-CDCC-466F-A314-859A395A0453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5" creationId="{0D565CEB-522A-4D80-AB42-0ABBAC93D0D2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6" creationId="{BB5680B5-04F3-4D91-9C41-7B018753BC6E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7" creationId="{B373DC40-B324-4A27-8B79-DB9557395FC6}"/>
          </ac:spMkLst>
        </pc:spChg>
        <pc:spChg chg="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8" creationId="{288CC2F7-8DA2-4F46-A9A5-797D57B0ED87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4" creationId="{A9D940BA-938E-4D76-8F36-166FB3C821F5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5" creationId="{C4C21E62-B410-442B-8B9C-1DC463B343E4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6" creationId="{3A70642B-83E7-4952-BA96-E10D0A93685C}"/>
          </ac:spMkLst>
        </pc:spChg>
        <pc:spChg chg="del mod">
          <ac:chgData name="KHJ" userId="bc7c22f3-2ef5-459c-b323-00f17a6d6a57" providerId="ADAL" clId="{A3A6650D-6739-485B-95B2-AB18DD6802A8}" dt="2021-07-30T04:14:09.530" v="10479" actId="478"/>
          <ac:spMkLst>
            <pc:docMk/>
            <pc:sldMk cId="562490414" sldId="331"/>
            <ac:spMk id="87" creationId="{AEF46645-9B6C-428B-BC3D-B96A3F7D4FF4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89" creationId="{0715D4E9-9F9C-4E79-8FE0-5DE3243DED13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0" creationId="{009BCDC4-05A7-4DD5-B2E9-2FBD26E7DF0F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2" creationId="{9DD63ADE-BEBB-4E86-99C5-61483749A905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4" creationId="{C15165AE-174A-4AFA-A7DA-EAC252E412FC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5" creationId="{C053CBF3-7C51-435B-A25D-7A8F449C25C5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6" creationId="{1194110B-FA43-40A0-9598-E73175379519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7" creationId="{645F1780-2709-499A-86B0-E8ACF79B7AEC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1" creationId="{B46F66E1-D036-4E6B-82F8-B2449A178EA5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2" creationId="{81702D01-4565-45F3-99F1-1D59BFD78D84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5" creationId="{427B4AEB-D6C7-4B9C-B9C5-D80C04B3842D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6" creationId="{21774B65-85B6-4C8E-A960-C7EF3F547585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07" creationId="{E93BAB70-6D47-4B8D-B693-F8B0AF64B539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08" creationId="{7E8DC536-73BB-4F10-8176-6D49C5B54078}"/>
          </ac:spMkLst>
        </pc:spChg>
        <pc:spChg chg="add del mod">
          <ac:chgData name="KHJ" userId="bc7c22f3-2ef5-459c-b323-00f17a6d6a57" providerId="ADAL" clId="{A3A6650D-6739-485B-95B2-AB18DD6802A8}" dt="2021-07-30T04:17:32.346" v="10509" actId="478"/>
          <ac:spMkLst>
            <pc:docMk/>
            <pc:sldMk cId="562490414" sldId="331"/>
            <ac:spMk id="110" creationId="{4E33F927-7759-457A-9C24-223316215F2F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1" creationId="{0E0C0544-76E0-4183-B692-C8FCA862BFC2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2" creationId="{A5B2CA98-89A9-421F-88D5-2745DBDD817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3" creationId="{69CC3121-DCAC-4994-AD68-7ADA37D80687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6" creationId="{0E0A8362-D74D-4EE9-8E55-EA8692154EE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7" creationId="{DCAE2025-0EA2-4A03-8CB4-C880E16D8CA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9" creationId="{89214F0A-4FB9-4A4A-ADA4-1B0BDF6474CA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0" creationId="{E81658A2-83A9-42EC-82DF-3FE323C98174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1" creationId="{A157C064-2DBC-448D-8BDA-E4F6D26CB5FE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3" creationId="{162123D7-20D7-42D2-B595-4D2093009715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4" creationId="{3C709F7D-F3F2-4A96-B962-B98EB7674E1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5" creationId="{85B1E3E5-6733-4E6A-BE75-D66C83E7DF6E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6" creationId="{98C87DA9-A6DE-491C-91E3-DCEA258900B5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8" creationId="{0DAC8012-D5A7-49F6-92EF-FF76C8EB6610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9" creationId="{6946F8F8-D62A-47E0-BA14-69C9E0A3F197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1" creationId="{4E79203F-0E6E-4219-AD36-5A68407880DF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2" creationId="{A7BDC3AB-173E-4BE9-B8FB-E7D62DD36638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3" creationId="{C06B448D-5DF7-47A1-9A07-7CB2E88489CD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6" creationId="{D7001650-07F6-4E5C-99F9-72D2A71EBBEC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7" creationId="{37538358-633E-4F20-9BC5-5960391AA3C2}"/>
          </ac:spMkLst>
        </pc:spChg>
        <pc:spChg chg="add del mod">
          <ac:chgData name="KHJ" userId="bc7c22f3-2ef5-459c-b323-00f17a6d6a57" providerId="ADAL" clId="{A3A6650D-6739-485B-95B2-AB18DD6802A8}" dt="2021-07-30T04:18:30.104" v="10540" actId="478"/>
          <ac:spMkLst>
            <pc:docMk/>
            <pc:sldMk cId="562490414" sldId="331"/>
            <ac:spMk id="139" creationId="{F7D21CB8-BE43-4789-A0FD-433076BBB6E7}"/>
          </ac:spMkLst>
        </pc:spChg>
        <pc:grpChg chg="add del mod">
          <ac:chgData name="KHJ" userId="bc7c22f3-2ef5-459c-b323-00f17a6d6a57" providerId="ADAL" clId="{A3A6650D-6739-485B-95B2-AB18DD6802A8}" dt="2021-07-30T04:14:13.477" v="10480" actId="165"/>
          <ac:grpSpMkLst>
            <pc:docMk/>
            <pc:sldMk cId="562490414" sldId="331"/>
            <ac:grpSpMk id="57" creationId="{141AEF73-798C-46F4-80B3-D8C1732254BE}"/>
          </ac:grpSpMkLst>
        </pc:grpChg>
        <pc:grpChg chg="del mod topLvl">
          <ac:chgData name="KHJ" userId="bc7c22f3-2ef5-459c-b323-00f17a6d6a57" providerId="ADAL" clId="{A3A6650D-6739-485B-95B2-AB18DD6802A8}" dt="2021-07-30T04:14:23.326" v="10484" actId="165"/>
          <ac:grpSpMkLst>
            <pc:docMk/>
            <pc:sldMk cId="562490414" sldId="331"/>
            <ac:grpSpMk id="58" creationId="{60F6952F-B381-49C1-A3FA-F0377897BD81}"/>
          </ac:grpSpMkLst>
        </pc:grpChg>
        <pc:grpChg chg="del mod topLvl">
          <ac:chgData name="KHJ" userId="bc7c22f3-2ef5-459c-b323-00f17a6d6a57" providerId="ADAL" clId="{A3A6650D-6739-485B-95B2-AB18DD6802A8}" dt="2021-07-30T04:14:26.431" v="10486" actId="478"/>
          <ac:grpSpMkLst>
            <pc:docMk/>
            <pc:sldMk cId="562490414" sldId="331"/>
            <ac:grpSpMk id="66" creationId="{9FA6F753-4DA5-4C0A-926F-0F56B51DDF0C}"/>
          </ac:grpSpMkLst>
        </pc:grpChg>
        <pc:grpChg chg="del mod topLvl">
          <ac:chgData name="KHJ" userId="bc7c22f3-2ef5-459c-b323-00f17a6d6a57" providerId="ADAL" clId="{A3A6650D-6739-485B-95B2-AB18DD6802A8}" dt="2021-07-30T04:14:26.431" v="10486" actId="478"/>
          <ac:grpSpMkLst>
            <pc:docMk/>
            <pc:sldMk cId="562490414" sldId="331"/>
            <ac:grpSpMk id="67" creationId="{DA2EF5E6-DFFE-45F6-806D-BDE1719A8388}"/>
          </ac:grpSpMkLst>
        </pc:grpChg>
        <pc:grpChg chg="del mod topLvl">
          <ac:chgData name="KHJ" userId="bc7c22f3-2ef5-459c-b323-00f17a6d6a57" providerId="ADAL" clId="{A3A6650D-6739-485B-95B2-AB18DD6802A8}" dt="2021-07-30T04:14:15.258" v="10481" actId="478"/>
          <ac:grpSpMkLst>
            <pc:docMk/>
            <pc:sldMk cId="562490414" sldId="331"/>
            <ac:grpSpMk id="88" creationId="{71CC0D56-364B-4ED9-AE53-AC4A85483B4B}"/>
          </ac:grpSpMkLst>
        </pc:grpChg>
        <pc:graphicFrameChg chg="add del mod modGraphic">
          <ac:chgData name="KHJ" userId="bc7c22f3-2ef5-459c-b323-00f17a6d6a57" providerId="ADAL" clId="{A3A6650D-6739-485B-95B2-AB18DD6802A8}" dt="2021-07-30T03:00:35.424" v="10449"/>
          <ac:graphicFrameMkLst>
            <pc:docMk/>
            <pc:sldMk cId="562490414" sldId="331"/>
            <ac:graphicFrameMk id="52" creationId="{8254F42B-4A3D-45A4-B2ED-EFE2E14200D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18:57.442" v="10562" actId="1037"/>
          <ac:graphicFrameMkLst>
            <pc:docMk/>
            <pc:sldMk cId="562490414" sldId="331"/>
            <ac:graphicFrameMk id="118" creationId="{A8F37EBB-4D9D-4CD9-97A8-D1B00C220CE5}"/>
          </ac:graphicFrameMkLst>
        </pc:graphicFrameChg>
        <pc:graphicFrameChg chg="add del mod">
          <ac:chgData name="KHJ" userId="bc7c22f3-2ef5-459c-b323-00f17a6d6a57" providerId="ADAL" clId="{A3A6650D-6739-485B-95B2-AB18DD6802A8}" dt="2021-07-30T04:18:28.730" v="10539" actId="478"/>
          <ac:graphicFrameMkLst>
            <pc:docMk/>
            <pc:sldMk cId="562490414" sldId="331"/>
            <ac:graphicFrameMk id="138" creationId="{526DD5FD-9E10-4F6A-B4AE-408BE9841831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18:57.442" v="10562" actId="1037"/>
          <ac:graphicFrameMkLst>
            <pc:docMk/>
            <pc:sldMk cId="562490414" sldId="331"/>
            <ac:graphicFrameMk id="140" creationId="{86E64CE7-8119-403D-B195-37F30E1AC32E}"/>
          </ac:graphicFrameMkLst>
        </pc:graphicFrameChg>
        <pc:picChg chg="del">
          <ac:chgData name="KHJ" userId="bc7c22f3-2ef5-459c-b323-00f17a6d6a57" providerId="ADAL" clId="{A3A6650D-6739-485B-95B2-AB18DD6802A8}" dt="2021-07-30T02:59:22.019" v="10353" actId="478"/>
          <ac:picMkLst>
            <pc:docMk/>
            <pc:sldMk cId="562490414" sldId="331"/>
            <ac:picMk id="5" creationId="{863F656F-E515-4EE8-8B28-2A4F37BE5C99}"/>
          </ac:picMkLst>
        </pc:picChg>
        <pc:picChg chg="del">
          <ac:chgData name="KHJ" userId="bc7c22f3-2ef5-459c-b323-00f17a6d6a57" providerId="ADAL" clId="{A3A6650D-6739-485B-95B2-AB18DD6802A8}" dt="2021-07-30T02:59:23.182" v="10354" actId="478"/>
          <ac:picMkLst>
            <pc:docMk/>
            <pc:sldMk cId="562490414" sldId="331"/>
            <ac:picMk id="7" creationId="{06EE77F2-4A3D-4A2C-A020-06F421AAE9B0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24" creationId="{6A2F1FA7-EAE0-46AB-8509-B5AD291BA7E2}"/>
          </ac:picMkLst>
        </pc:picChg>
        <pc:picChg chg="del">
          <ac:chgData name="KHJ" userId="bc7c22f3-2ef5-459c-b323-00f17a6d6a57" providerId="ADAL" clId="{A3A6650D-6739-485B-95B2-AB18DD6802A8}" dt="2021-07-30T04:13:01.602" v="10450" actId="478"/>
          <ac:picMkLst>
            <pc:docMk/>
            <pc:sldMk cId="562490414" sldId="331"/>
            <ac:picMk id="25" creationId="{E7350BCB-2F48-4CC8-93AE-3E5ABC738684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26" creationId="{14B1F042-6EEB-4D9A-B9DA-51876D5E4B30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1" creationId="{EE3DF804-697D-4F2B-9828-E3CC7A898939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4" creationId="{14E747A5-C5F7-428B-83FE-211CFE26FE37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8" creationId="{AE1F117D-4357-4D4C-A255-CD6055C5F355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9" creationId="{926627F3-C4D6-4E98-A1B1-3C676C97B407}"/>
          </ac:picMkLst>
        </pc:picChg>
        <pc:picChg chg="add del mod">
          <ac:chgData name="KHJ" userId="bc7c22f3-2ef5-459c-b323-00f17a6d6a57" providerId="ADAL" clId="{A3A6650D-6739-485B-95B2-AB18DD6802A8}" dt="2021-07-30T04:13:52.743" v="10458" actId="478"/>
          <ac:picMkLst>
            <pc:docMk/>
            <pc:sldMk cId="562490414" sldId="331"/>
            <ac:picMk id="53" creationId="{FD9AEB6E-3E0D-43F7-81CF-35236C5A1355}"/>
          </ac:picMkLst>
        </pc:picChg>
        <pc:picChg chg="del mod topLvl">
          <ac:chgData name="KHJ" userId="bc7c22f3-2ef5-459c-b323-00f17a6d6a57" providerId="ADAL" clId="{A3A6650D-6739-485B-95B2-AB18DD6802A8}" dt="2021-07-30T04:14:26.431" v="10486" actId="478"/>
          <ac:picMkLst>
            <pc:docMk/>
            <pc:sldMk cId="562490414" sldId="331"/>
            <ac:picMk id="62" creationId="{8578200A-0722-49D4-8C94-0A4C0E6159FB}"/>
          </ac:picMkLst>
        </pc:picChg>
        <pc:picChg chg="del mod topLvl">
          <ac:chgData name="KHJ" userId="bc7c22f3-2ef5-459c-b323-00f17a6d6a57" providerId="ADAL" clId="{A3A6650D-6739-485B-95B2-AB18DD6802A8}" dt="2021-07-30T04:14:26.431" v="10486" actId="478"/>
          <ac:picMkLst>
            <pc:docMk/>
            <pc:sldMk cId="562490414" sldId="331"/>
            <ac:picMk id="63" creationId="{9F4827D4-7F98-4C32-B82B-29848687441F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68" creationId="{CA62F259-9646-40FB-AD65-29AF9EF6DA31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74" creationId="{DB1B7841-6F2D-45F5-AA8D-E5A04DFB3BBA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80" creationId="{C53DE92A-A692-4CE8-9E36-51BA39E4BBAF}"/>
          </ac:picMkLst>
        </pc:picChg>
        <pc:picChg chg="del mod">
          <ac:chgData name="KHJ" userId="bc7c22f3-2ef5-459c-b323-00f17a6d6a57" providerId="ADAL" clId="{A3A6650D-6739-485B-95B2-AB18DD6802A8}" dt="2021-07-30T04:14:02.629" v="10463" actId="478"/>
          <ac:picMkLst>
            <pc:docMk/>
            <pc:sldMk cId="562490414" sldId="331"/>
            <ac:picMk id="81" creationId="{31990B05-7011-4FF8-9EA1-220544BF5D30}"/>
          </ac:picMkLst>
        </pc:picChg>
        <pc:picChg chg="del mod">
          <ac:chgData name="KHJ" userId="bc7c22f3-2ef5-459c-b323-00f17a6d6a57" providerId="ADAL" clId="{A3A6650D-6739-485B-95B2-AB18DD6802A8}" dt="2021-07-30T04:13:59.679" v="10461" actId="478"/>
          <ac:picMkLst>
            <pc:docMk/>
            <pc:sldMk cId="562490414" sldId="331"/>
            <ac:picMk id="82" creationId="{9207719E-2374-4643-975F-EF34DF21302A}"/>
          </ac:picMkLst>
        </pc:picChg>
        <pc:picChg chg="del mod">
          <ac:chgData name="KHJ" userId="bc7c22f3-2ef5-459c-b323-00f17a6d6a57" providerId="ADAL" clId="{A3A6650D-6739-485B-95B2-AB18DD6802A8}" dt="2021-07-30T04:14:00.967" v="10462" actId="478"/>
          <ac:picMkLst>
            <pc:docMk/>
            <pc:sldMk cId="562490414" sldId="331"/>
            <ac:picMk id="83" creationId="{50182873-F28B-4F20-904D-8FC1EA2E7EB8}"/>
          </ac:picMkLst>
        </pc:picChg>
        <pc:picChg chg="mod">
          <ac:chgData name="KHJ" userId="bc7c22f3-2ef5-459c-b323-00f17a6d6a57" providerId="ADAL" clId="{A3A6650D-6739-485B-95B2-AB18DD6802A8}" dt="2021-07-30T04:14:13.477" v="10480" actId="165"/>
          <ac:picMkLst>
            <pc:docMk/>
            <pc:sldMk cId="562490414" sldId="331"/>
            <ac:picMk id="93" creationId="{DB41F6BC-795B-4958-8078-A2682EC61135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98" creationId="{0F9A1646-52A4-43D1-8DCA-2B9390FEA9BE}"/>
          </ac:picMkLst>
        </pc:picChg>
        <pc:picChg chg="del mod">
          <ac:chgData name="KHJ" userId="bc7c22f3-2ef5-459c-b323-00f17a6d6a57" providerId="ADAL" clId="{A3A6650D-6739-485B-95B2-AB18DD6802A8}" dt="2021-07-30T04:13:55.327" v="10460" actId="478"/>
          <ac:picMkLst>
            <pc:docMk/>
            <pc:sldMk cId="562490414" sldId="331"/>
            <ac:picMk id="99" creationId="{2DB34E8D-6BDE-41C3-9423-BE2070EB7206}"/>
          </ac:picMkLst>
        </pc:picChg>
        <pc:picChg chg="del mod topLvl">
          <ac:chgData name="KHJ" userId="bc7c22f3-2ef5-459c-b323-00f17a6d6a57" providerId="ADAL" clId="{A3A6650D-6739-485B-95B2-AB18DD6802A8}" dt="2021-07-30T04:14:24.938" v="10485" actId="478"/>
          <ac:picMkLst>
            <pc:docMk/>
            <pc:sldMk cId="562490414" sldId="331"/>
            <ac:picMk id="100" creationId="{68722CD8-2F58-4E16-AF52-749C1220E49D}"/>
          </ac:picMkLst>
        </pc:picChg>
        <pc:picChg chg="del mod">
          <ac:chgData name="KHJ" userId="bc7c22f3-2ef5-459c-b323-00f17a6d6a57" providerId="ADAL" clId="{A3A6650D-6739-485B-95B2-AB18DD6802A8}" dt="2021-07-30T04:14:20.064" v="10483" actId="478"/>
          <ac:picMkLst>
            <pc:docMk/>
            <pc:sldMk cId="562490414" sldId="331"/>
            <ac:picMk id="103" creationId="{64B7615F-32A3-4E47-9096-5DE0A2ED0ADF}"/>
          </ac:picMkLst>
        </pc:picChg>
        <pc:picChg chg="del mod">
          <ac:chgData name="KHJ" userId="bc7c22f3-2ef5-459c-b323-00f17a6d6a57" providerId="ADAL" clId="{A3A6650D-6739-485B-95B2-AB18DD6802A8}" dt="2021-07-30T04:14:18.462" v="10482" actId="478"/>
          <ac:picMkLst>
            <pc:docMk/>
            <pc:sldMk cId="562490414" sldId="331"/>
            <ac:picMk id="104" creationId="{3CFC3EB8-D497-473A-BC0B-AE0F4B1DA079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09" creationId="{2DBA42AD-30F3-4A66-AB60-29B3BE492234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14" creationId="{F720C383-45A6-436A-B821-3430B39E612A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15" creationId="{C19FE7D3-B3F7-420F-8C23-5EE9A2B4E9D2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22" creationId="{DE76B79C-ED85-44E4-BA90-60824FE678AF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27" creationId="{6A1CE705-1C79-4EF0-B95C-468E4E0F21BF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0" creationId="{207025B7-ADEF-4D7C-BA08-82ECE26CA6A9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4" creationId="{35A0D1CB-548E-480B-8C1D-B9B6ECBDF274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5" creationId="{9046B37C-E249-4227-B341-BA62159D2358}"/>
          </ac:picMkLst>
        </pc:picChg>
        <pc:cxnChg chg="mod">
          <ac:chgData name="KHJ" userId="bc7c22f3-2ef5-459c-b323-00f17a6d6a57" providerId="ADAL" clId="{A3A6650D-6739-485B-95B2-AB18DD6802A8}" dt="2021-07-30T04:18:57.442" v="10562" actId="1037"/>
          <ac:cxnSpMkLst>
            <pc:docMk/>
            <pc:sldMk cId="562490414" sldId="331"/>
            <ac:cxnSpMk id="21" creationId="{16B87935-D9AC-4A66-B2CC-A58531876FDB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59" creationId="{CAAA1A27-A2D8-4C6E-BB32-555A5B39C8B1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60" creationId="{83C4F08E-A661-43A4-AB5C-BEF94A2CDA91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61" creationId="{74C4C4E9-3682-4AD9-8701-77CCE171CAA0}"/>
          </ac:cxnSpMkLst>
        </pc:cxnChg>
        <pc:cxnChg chg="mod">
          <ac:chgData name="KHJ" userId="bc7c22f3-2ef5-459c-b323-00f17a6d6a57" providerId="ADAL" clId="{A3A6650D-6739-485B-95B2-AB18DD6802A8}" dt="2021-07-30T04:14:13.477" v="10480" actId="165"/>
          <ac:cxnSpMkLst>
            <pc:docMk/>
            <pc:sldMk cId="562490414" sldId="331"/>
            <ac:cxnSpMk id="91" creationId="{3F1C2D41-F23E-46A1-9D51-B5A9EBC080C5}"/>
          </ac:cxnSpMkLst>
        </pc:cxnChg>
      </pc:sldChg>
      <pc:sldChg chg="addSp delSp modSp add del mod">
        <pc:chgData name="KHJ" userId="bc7c22f3-2ef5-459c-b323-00f17a6d6a57" providerId="ADAL" clId="{A3A6650D-6739-485B-95B2-AB18DD6802A8}" dt="2021-07-30T02:56:55.796" v="10309"/>
        <pc:sldMkLst>
          <pc:docMk/>
          <pc:sldMk cId="2459963751" sldId="331"/>
        </pc:sldMkLst>
        <pc:spChg chg="add del">
          <ac:chgData name="KHJ" userId="bc7c22f3-2ef5-459c-b323-00f17a6d6a57" providerId="ADAL" clId="{A3A6650D-6739-485B-95B2-AB18DD6802A8}" dt="2021-07-30T02:56:54.208" v="10300" actId="478"/>
          <ac:spMkLst>
            <pc:docMk/>
            <pc:sldMk cId="2459963751" sldId="331"/>
            <ac:spMk id="56" creationId="{BB9734E8-8BF4-4E12-8F24-EF682D19240D}"/>
          </ac:spMkLst>
        </pc:spChg>
        <pc:spChg chg="add del mod">
          <ac:chgData name="KHJ" userId="bc7c22f3-2ef5-459c-b323-00f17a6d6a57" providerId="ADAL" clId="{A3A6650D-6739-485B-95B2-AB18DD6802A8}" dt="2021-07-30T02:56:54.617" v="10302" actId="6549"/>
          <ac:spMkLst>
            <pc:docMk/>
            <pc:sldMk cId="2459963751" sldId="331"/>
            <ac:spMk id="60" creationId="{C06B637F-A7A0-45DB-B706-68C163A4EA49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88" creationId="{D7EB5BE5-744B-4ADD-BC63-33284A7BE007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89" creationId="{44F440F1-7297-4A9A-8240-1E28A17A86FD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0" creationId="{6F4827E8-922E-4F42-B082-069D84E5143A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1" creationId="{B5A40075-AA37-478B-885C-70C88C34B432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2" creationId="{74D067A3-0753-4D4A-ADC5-D10424EBB0BD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3" creationId="{41F27AAC-FF05-4617-89CE-051A29F31877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4" creationId="{95E8F013-9347-4E8F-B3E9-9A64F3312EFE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5" creationId="{DCF61544-926F-454D-93D8-2DC592588699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6" creationId="{016CD2E4-03B8-45F0-9DF8-FCA4444826D3}"/>
          </ac:spMkLst>
        </pc:spChg>
        <pc:spChg chg="add del">
          <ac:chgData name="KHJ" userId="bc7c22f3-2ef5-459c-b323-00f17a6d6a57" providerId="ADAL" clId="{A3A6650D-6739-485B-95B2-AB18DD6802A8}" dt="2021-07-30T02:56:54.813" v="10303" actId="478"/>
          <ac:spMkLst>
            <pc:docMk/>
            <pc:sldMk cId="2459963751" sldId="331"/>
            <ac:spMk id="147" creationId="{217D0EAA-0042-433B-89CC-7E02DDC9CF41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23" creationId="{15882C04-5492-4F3A-A4DC-E7AB86C9B6D2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57" creationId="{9459DB15-6488-44A4-922F-27E37BE852BB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58" creationId="{C4B72E73-4E05-42D1-89DA-1ABAF0D1D45B}"/>
          </ac:spMkLst>
        </pc:spChg>
        <pc:spChg chg="add del">
          <ac:chgData name="KHJ" userId="bc7c22f3-2ef5-459c-b323-00f17a6d6a57" providerId="ADAL" clId="{A3A6650D-6739-485B-95B2-AB18DD6802A8}" dt="2021-07-30T02:56:54.813" v="10303" actId="478"/>
          <ac:spMkLst>
            <pc:docMk/>
            <pc:sldMk cId="2459963751" sldId="331"/>
            <ac:spMk id="260" creationId="{79031270-BDFA-4581-94D1-427BC63F857F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319" creationId="{D8F2EB82-CD69-4832-BC83-FE568B4FCC03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320" creationId="{51D20122-F6A8-4625-8F43-53344D1ECA30}"/>
          </ac:spMkLst>
        </pc:spChg>
        <pc:grpChg chg="add del">
          <ac:chgData name="KHJ" userId="bc7c22f3-2ef5-459c-b323-00f17a6d6a57" providerId="ADAL" clId="{A3A6650D-6739-485B-95B2-AB18DD6802A8}" dt="2021-07-30T02:56:55.438" v="10307" actId="478"/>
          <ac:grpSpMkLst>
            <pc:docMk/>
            <pc:sldMk cId="2459963751" sldId="331"/>
            <ac:grpSpMk id="173" creationId="{76534C3B-1C5F-4228-9294-4302D87229BD}"/>
          </ac:grpSpMkLst>
        </pc:grpChg>
        <pc:graphicFrameChg chg="add del modGraphic">
          <ac:chgData name="KHJ" userId="bc7c22f3-2ef5-459c-b323-00f17a6d6a57" providerId="ADAL" clId="{A3A6650D-6739-485B-95B2-AB18DD6802A8}" dt="2021-07-30T02:56:55.311" v="10306" actId="6549"/>
          <ac:graphicFrameMkLst>
            <pc:docMk/>
            <pc:sldMk cId="2459963751" sldId="331"/>
            <ac:graphicFrameMk id="157" creationId="{55CDA4FB-34C6-468B-BC5B-BFF6F0347FCC}"/>
          </ac:graphicFrameMkLst>
        </pc:graphicFrameChg>
        <pc:picChg chg="add del">
          <ac:chgData name="KHJ" userId="bc7c22f3-2ef5-459c-b323-00f17a6d6a57" providerId="ADAL" clId="{A3A6650D-6739-485B-95B2-AB18DD6802A8}" dt="2021-07-30T02:56:55.587" v="10308" actId="478"/>
          <ac:picMkLst>
            <pc:docMk/>
            <pc:sldMk cId="2459963751" sldId="331"/>
            <ac:picMk id="11" creationId="{B8BA0430-8B54-41F0-8819-9A28B165E936}"/>
          </ac:picMkLst>
        </pc:picChg>
        <pc:picChg chg="add del">
          <ac:chgData name="KHJ" userId="bc7c22f3-2ef5-459c-b323-00f17a6d6a57" providerId="ADAL" clId="{A3A6650D-6739-485B-95B2-AB18DD6802A8}" dt="2021-07-30T02:56:54.993" v="10304" actId="478"/>
          <ac:picMkLst>
            <pc:docMk/>
            <pc:sldMk cId="2459963751" sldId="331"/>
            <ac:picMk id="321" creationId="{832F216B-DAA1-4D14-8050-7CDCF0992D11}"/>
          </ac:picMkLst>
        </pc:picChg>
      </pc:sldChg>
      <pc:sldChg chg="addSp delSp modSp add mod">
        <pc:chgData name="KHJ" userId="bc7c22f3-2ef5-459c-b323-00f17a6d6a57" providerId="ADAL" clId="{A3A6650D-6739-485B-95B2-AB18DD6802A8}" dt="2021-07-30T04:28:41.117" v="11122" actId="478"/>
        <pc:sldMkLst>
          <pc:docMk/>
          <pc:sldMk cId="753741697" sldId="332"/>
        </pc:sldMkLst>
        <pc:spChg chg="del">
          <ac:chgData name="KHJ" userId="bc7c22f3-2ef5-459c-b323-00f17a6d6a57" providerId="ADAL" clId="{A3A6650D-6739-485B-95B2-AB18DD6802A8}" dt="2021-07-30T04:28:41.117" v="11122" actId="478"/>
          <ac:spMkLst>
            <pc:docMk/>
            <pc:sldMk cId="753741697" sldId="332"/>
            <ac:spMk id="4" creationId="{02851894-F5B1-43CC-AA4D-37C88914C625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8" creationId="{08583BAB-1563-4334-949B-CBB025E022E0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9" creationId="{1C4FFD48-8146-4A8A-8B48-677E5C775D85}"/>
          </ac:spMkLst>
        </pc:spChg>
        <pc:spChg chg="mod">
          <ac:chgData name="KHJ" userId="bc7c22f3-2ef5-459c-b323-00f17a6d6a57" providerId="ADAL" clId="{A3A6650D-6739-485B-95B2-AB18DD6802A8}" dt="2021-07-30T04:28:18.199" v="11121" actId="20577"/>
          <ac:spMkLst>
            <pc:docMk/>
            <pc:sldMk cId="753741697" sldId="332"/>
            <ac:spMk id="23" creationId="{360C1976-BD91-4662-8122-BF31A2FC7F36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27" creationId="{5A5F35FC-11E7-4847-9C66-A869136CC1C2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29" creationId="{2C49CDAC-9971-4B32-8611-FB015E8D2B26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0" creationId="{425A0B7C-5120-449D-8BD4-62D4A64ADA27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1" creationId="{CE8743A2-12CD-4D19-B464-80A8D587E02B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2" creationId="{90BD5C19-CB70-45E8-8C3A-6D95C184AA70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3" creationId="{EB25335A-CFB9-40A4-BB40-2F2517A0582D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4" creationId="{22830BA2-2368-4B02-B90D-525677DA946F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6" creationId="{886E17B6-CE8B-45A2-9204-004B6E16CC8A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1" creationId="{26D4F37A-4655-497C-8823-188B473A3D81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3" creationId="{7A85A4D9-DA20-40F0-892A-9A1ECDB68F42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4" creationId="{EE538109-D79C-43FE-813C-380A00F00E3B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6" creationId="{EAFB6DC6-C604-476C-9389-9C4054885214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7" creationId="{C63F5F49-C7AB-445C-9AAF-4671DC214C52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8" creationId="{6F526444-23DC-494D-9C27-AA1D5A4C71AE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50" creationId="{4A4A5179-5112-43FD-9DE8-8EDF33A6FCB7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55" creationId="{FEA75645-8F0C-4FD0-B9EF-248F092EC95A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56" creationId="{6DBBD54B-1997-4C8B-8537-497397549C96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57" creationId="{0B090538-398D-4E64-A396-379EDEF0F0A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2" creationId="{FD9AB8ED-20A4-484D-A928-F31100ED509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4" creationId="{1F952B21-6FF7-437F-A2C3-8082987E6F9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5" creationId="{3694FFCE-DC28-4483-A220-C560F4C1C2C7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6" creationId="{2A9A00B8-BC55-490D-973F-B8C7A4CB631B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7" creationId="{2B7930C0-D52A-4887-8CE0-6B4FD284F406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8" creationId="{A00C4C5A-5DE8-4FD8-97A6-9797030E9534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71" creationId="{6EF84FD4-5D5E-4DDE-BCE3-1A38E96E428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2" creationId="{23DEBB37-80B3-4C77-B554-91815FE3133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3" creationId="{6E1960AD-82EC-41E1-92D2-609D5123D91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4" creationId="{19FBBFB2-3664-495F-901B-9600C0F5846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5" creationId="{FAFA9D79-EDD9-406B-97FD-9500B29634D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6" creationId="{C0BC6925-E020-4AFC-9A4E-CC8D3B4DAD6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7" creationId="{21942415-6954-4A45-A270-839B5B8CF70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8" creationId="{11495DD3-5988-40D1-AE4A-A2003549D7F9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9" creationId="{B654A847-8230-4DDA-92E8-3B8DD2FB150F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0" creationId="{F1386F9E-4EA4-44B7-BCB9-06E14320AC2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1" creationId="{7E12B6AC-056B-4245-B83B-5D9AF8A1005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2" creationId="{963D327C-EB79-476F-B548-317A05D2458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3" creationId="{CE093945-272F-45BA-ADB0-2FD5DABDFE5F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4" creationId="{8FD4EF2C-134B-483C-85DE-D69AB2C1629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5" creationId="{77D9124D-4192-4B97-904A-3C0BEAC867AE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7" creationId="{CC0CCFCC-848A-4C1A-AD2B-BC0FA10FF57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8" creationId="{707FFA14-FA40-451D-A6DA-4B8B969FD19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9" creationId="{D372181E-5188-4156-BA74-50206158704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0" creationId="{579445A4-EF56-448D-9E4A-0B7A394C0C7A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2" creationId="{FEC94C7F-37BA-4307-B073-24418BB908F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3" creationId="{7BBC7648-FF2A-4C08-AFB9-5BA1D77B1D1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5" creationId="{EA83468A-945D-4E33-AEA1-0CE8C2120307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97" creationId="{5209894D-A44D-4737-8F65-A829F808B382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99" creationId="{B4B1999D-ED5C-436A-90B5-5B7275DC1FAE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0" creationId="{FE66C70F-C74D-4B6C-AABA-8BECDE9F5596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01" creationId="{3F12CA6C-F3B4-4917-B150-9270E8C762C6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2" creationId="{87312A44-B6E7-42D2-8011-79DDCBA084B2}"/>
          </ac:spMkLst>
        </pc:spChg>
        <pc:spChg chg="del">
          <ac:chgData name="KHJ" userId="bc7c22f3-2ef5-459c-b323-00f17a6d6a57" providerId="ADAL" clId="{A3A6650D-6739-485B-95B2-AB18DD6802A8}" dt="2021-07-30T04:20:37.345" v="10631" actId="478"/>
          <ac:spMkLst>
            <pc:docMk/>
            <pc:sldMk cId="753741697" sldId="332"/>
            <ac:spMk id="103" creationId="{2F4FF18A-E50D-4FBE-A5DF-99221E4D4A01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4" creationId="{848C69EF-D91C-4BBE-89B9-9566A8F2D48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6" creationId="{9AD194B1-7A6A-474B-9D73-2E0897FEEF5E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07" creationId="{6D73656F-A430-4656-8504-CE03EAEC00E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8" creationId="{720C6378-E8FD-4068-9DDF-8B5DBB69452E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0" creationId="{D8A82D3E-7CC4-47A2-B308-70689DD34D0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1" creationId="{7F19376D-CA3B-4963-87DF-707D22EDF060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3" creationId="{250A5892-1989-4E6B-8B0F-B4D466E77B86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14" creationId="{3A14C749-FBE6-4540-9B17-A0EA9A09480E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15" creationId="{F98DDDC4-8E24-4033-A893-B19EF0B66EF3}"/>
          </ac:spMkLst>
        </pc:spChg>
        <pc:spChg chg="mod">
          <ac:chgData name="KHJ" userId="bc7c22f3-2ef5-459c-b323-00f17a6d6a57" providerId="ADAL" clId="{A3A6650D-6739-485B-95B2-AB18DD6802A8}" dt="2021-07-30T04:28:15.285" v="11120" actId="20577"/>
          <ac:spMkLst>
            <pc:docMk/>
            <pc:sldMk cId="753741697" sldId="332"/>
            <ac:spMk id="118" creationId="{646CB57E-FED0-4C8B-A1DB-0E5A9AF1FCC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0" creationId="{04E172B6-D314-4E1B-B59D-A5496C200C6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1" creationId="{DD2DE3B7-7F1F-4CAE-BF13-B70FD36FF90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3" creationId="{FD34B3A8-BA83-4581-B7A1-50DAC70E3872}"/>
          </ac:spMkLst>
        </pc:spChg>
        <pc:spChg chg="add mod">
          <ac:chgData name="KHJ" userId="bc7c22f3-2ef5-459c-b323-00f17a6d6a57" providerId="ADAL" clId="{A3A6650D-6739-485B-95B2-AB18DD6802A8}" dt="2021-07-30T04:26:55.388" v="10777"/>
          <ac:spMkLst>
            <pc:docMk/>
            <pc:sldMk cId="753741697" sldId="332"/>
            <ac:spMk id="124" creationId="{54B1D178-A2A4-423B-84DB-BD44EF57D8F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5" creationId="{9FA9186A-80BB-4C0C-AD30-81B09F77D53A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6" creationId="{2FCB3DDA-2948-4EDD-BE6C-5BCDCE4AC85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8" creationId="{653DEDAC-412F-4F88-863C-CBF0BEF6F2BB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9" creationId="{E56F690B-B20B-4FA2-9760-2F4B137B20C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0" creationId="{2A530D7B-ABD8-4055-A7CB-766E678147F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1" creationId="{9A962C1E-D09B-4D1B-9FA7-0142F0D15BC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3" creationId="{79AF696B-B909-4E9E-AD55-B608F94C24BB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4" creationId="{2BCBB943-0151-476F-BAC7-21B51B51599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6" creationId="{8FAD1EDF-FD37-4661-BD7B-9550B60BEFE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7" creationId="{62460CBC-281B-478A-A8FF-7B2E74F317A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8" creationId="{7E212F5D-E800-4F23-9BCD-D3F6791BA4E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41" creationId="{05949FAE-8940-4477-9502-F2072B7210A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28:06.080" v="11105" actId="20577"/>
          <ac:spMkLst>
            <pc:docMk/>
            <pc:sldMk cId="753741697" sldId="332"/>
            <ac:spMk id="145" creationId="{E7B71E15-0A67-4D57-8915-BF3C2A276B28}"/>
          </ac:spMkLst>
        </pc:spChg>
        <pc:spChg chg="mod">
          <ac:chgData name="KHJ" userId="bc7c22f3-2ef5-459c-b323-00f17a6d6a57" providerId="ADAL" clId="{A3A6650D-6739-485B-95B2-AB18DD6802A8}" dt="2021-07-30T04:25:55.190" v="10701"/>
          <ac:spMkLst>
            <pc:docMk/>
            <pc:sldMk cId="753741697" sldId="332"/>
            <ac:spMk id="146" creationId="{CA4934BE-850E-4B65-94A3-C8DFEBF4EAEF}"/>
          </ac:spMkLst>
        </pc:spChg>
        <pc:spChg chg="add mod">
          <ac:chgData name="KHJ" userId="bc7c22f3-2ef5-459c-b323-00f17a6d6a57" providerId="ADAL" clId="{A3A6650D-6739-485B-95B2-AB18DD6802A8}" dt="2021-07-30T04:27:27.225" v="10808" actId="14100"/>
          <ac:spMkLst>
            <pc:docMk/>
            <pc:sldMk cId="753741697" sldId="332"/>
            <ac:spMk id="147" creationId="{BAA35BF0-26B5-4623-8DD0-EFE3CC964BA2}"/>
          </ac:spMkLst>
        </pc:spChg>
        <pc:grpChg chg="add mod">
          <ac:chgData name="KHJ" userId="bc7c22f3-2ef5-459c-b323-00f17a6d6a57" providerId="ADAL" clId="{A3A6650D-6739-485B-95B2-AB18DD6802A8}" dt="2021-07-30T04:26:29.086" v="10753" actId="1037"/>
          <ac:grpSpMkLst>
            <pc:docMk/>
            <pc:sldMk cId="753741697" sldId="332"/>
            <ac:grpSpMk id="144" creationId="{8657C5DE-C7B5-4881-9A31-999EF20AD4FF}"/>
          </ac:grpSpMkLst>
        </pc:grpChg>
        <pc:graphicFrameChg chg="del">
          <ac:chgData name="KHJ" userId="bc7c22f3-2ef5-459c-b323-00f17a6d6a57" providerId="ADAL" clId="{A3A6650D-6739-485B-95B2-AB18DD6802A8}" dt="2021-07-30T04:19:34.851" v="10564" actId="478"/>
          <ac:graphicFrameMkLst>
            <pc:docMk/>
            <pc:sldMk cId="753741697" sldId="332"/>
            <ac:graphicFrameMk id="35" creationId="{3C766E8A-A5B1-4073-B9DB-A5368DBD4FF5}"/>
          </ac:graphicFrameMkLst>
        </pc:graphicFrameChg>
        <pc:graphicFrameChg chg="del">
          <ac:chgData name="KHJ" userId="bc7c22f3-2ef5-459c-b323-00f17a6d6a57" providerId="ADAL" clId="{A3A6650D-6739-485B-95B2-AB18DD6802A8}" dt="2021-07-30T04:19:55.204" v="10586" actId="478"/>
          <ac:graphicFrameMkLst>
            <pc:docMk/>
            <pc:sldMk cId="753741697" sldId="332"/>
            <ac:graphicFrameMk id="49" creationId="{B98A4ED3-FB78-4152-9409-817BF6F7C301}"/>
          </ac:graphicFrameMkLst>
        </pc:graphicFrameChg>
        <pc:graphicFrameChg chg="del">
          <ac:chgData name="KHJ" userId="bc7c22f3-2ef5-459c-b323-00f17a6d6a57" providerId="ADAL" clId="{A3A6650D-6739-485B-95B2-AB18DD6802A8}" dt="2021-07-30T04:20:34.656" v="10630" actId="478"/>
          <ac:graphicFrameMkLst>
            <pc:docMk/>
            <pc:sldMk cId="753741697" sldId="332"/>
            <ac:graphicFrameMk id="105" creationId="{1C352829-C90C-4EA6-95FA-75E210A1938B}"/>
          </ac:graphicFrameMkLst>
        </pc:graphicFrameChg>
        <pc:graphicFrameChg chg="add mod">
          <ac:chgData name="KHJ" userId="bc7c22f3-2ef5-459c-b323-00f17a6d6a57" providerId="ADAL" clId="{A3A6650D-6739-485B-95B2-AB18DD6802A8}" dt="2021-07-30T04:26:29.086" v="10753" actId="1037"/>
          <ac:graphicFrameMkLst>
            <pc:docMk/>
            <pc:sldMk cId="753741697" sldId="332"/>
            <ac:graphicFrameMk id="122" creationId="{8D3A7D26-2336-4C81-AE2F-AE4518B74834}"/>
          </ac:graphicFrameMkLst>
        </pc:graphicFrameChg>
        <pc:graphicFrameChg chg="add mod">
          <ac:chgData name="KHJ" userId="bc7c22f3-2ef5-459c-b323-00f17a6d6a57" providerId="ADAL" clId="{A3A6650D-6739-485B-95B2-AB18DD6802A8}" dt="2021-07-30T04:26:29.086" v="10753" actId="1037"/>
          <ac:graphicFrameMkLst>
            <pc:docMk/>
            <pc:sldMk cId="753741697" sldId="332"/>
            <ac:graphicFrameMk id="143" creationId="{553D1D39-2C19-4708-B86C-2E75DA1EF008}"/>
          </ac:graphicFrameMkLst>
        </pc:graphicFrame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24" creationId="{6A2F1FA7-EAE0-46AB-8509-B5AD291BA7E2}"/>
          </ac:picMkLst>
        </pc:pic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25" creationId="{E7350BCB-2F48-4CC8-93AE-3E5ABC738684}"/>
          </ac:picMkLst>
        </pc:picChg>
        <pc:picChg chg="del">
          <ac:chgData name="KHJ" userId="bc7c22f3-2ef5-459c-b323-00f17a6d6a57" providerId="ADAL" clId="{A3A6650D-6739-485B-95B2-AB18DD6802A8}" dt="2021-07-30T04:20:20.197" v="10629" actId="478"/>
          <ac:picMkLst>
            <pc:docMk/>
            <pc:sldMk cId="753741697" sldId="332"/>
            <ac:picMk id="26" creationId="{14B1F042-6EEB-4D9A-B9DA-51876D5E4B30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28" creationId="{0B490864-BC50-4495-A49D-94BAEF3F775B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37" creationId="{2E96E935-FE3C-46F9-8876-8A08D185997A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42" creationId="{DCC24025-3BF7-4BFF-A42B-7DD110AAFF2C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63" creationId="{1AAE3E11-CCFC-44EB-A583-914738B6E5D7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69" creationId="{92535F35-0550-42C3-B1F6-B9AB883A887C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70" creationId="{6AFA59C9-E676-4E02-9353-78EC7AD1A1B7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86" creationId="{E7769DF0-471F-4A66-AD2B-0FEAB9F4835B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1" creationId="{F98A652F-29FE-407E-8136-A28B82DD7F7D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4" creationId="{BBE66171-311D-4036-898A-98270CB5291F}"/>
          </ac:picMkLst>
        </pc:pic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6" creationId="{9CD7129A-A23B-4FF8-99F8-1F4CDD0293D6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98" creationId="{05FF4528-0A8F-4D0B-8471-5F3D8646AD9C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109" creationId="{699CE578-BCEE-4B6D-9F1F-770A1211DD3D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12" creationId="{0CDC4FCF-067F-4083-806C-99C8B45647FE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116" creationId="{66B56397-AA10-445D-8EAC-095EB50D4966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117" creationId="{B665653A-AA43-45B2-95BC-E545B2F38D42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19" creationId="{43D277B2-E526-45EB-9F30-2BADE43C1A37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27" creationId="{276516A5-F525-4E9A-A7A0-CEBA01293441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2" creationId="{CB223EE0-7BF5-4A06-8490-619AE831D261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5" creationId="{A1394D75-E577-4AC3-B8AC-134AADC84CDE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9" creationId="{4719BCB2-2C4A-473E-8E87-551ABDB43AA4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40" creationId="{371CFA33-4584-40B3-BC7C-35D9E568EDAB}"/>
          </ac:picMkLst>
        </pc:picChg>
      </pc:sldChg>
      <pc:sldChg chg="addSp delSp modSp add mod">
        <pc:chgData name="KHJ" userId="bc7c22f3-2ef5-459c-b323-00f17a6d6a57" providerId="ADAL" clId="{A3A6650D-6739-485B-95B2-AB18DD6802A8}" dt="2021-07-30T04:38:52.973" v="11418" actId="1076"/>
        <pc:sldMkLst>
          <pc:docMk/>
          <pc:sldMk cId="4194361681" sldId="333"/>
        </pc:sldMkLst>
        <pc:spChg chg="mod">
          <ac:chgData name="KHJ" userId="bc7c22f3-2ef5-459c-b323-00f17a6d6a57" providerId="ADAL" clId="{A3A6650D-6739-485B-95B2-AB18DD6802A8}" dt="2021-07-30T04:30:48.751" v="11156"/>
          <ac:spMkLst>
            <pc:docMk/>
            <pc:sldMk cId="4194361681" sldId="333"/>
            <ac:spMk id="62" creationId="{FD9AB8ED-20A4-484D-A928-F31100ED5095}"/>
          </ac:spMkLst>
        </pc:spChg>
        <pc:spChg chg="mod">
          <ac:chgData name="KHJ" userId="bc7c22f3-2ef5-459c-b323-00f17a6d6a57" providerId="ADAL" clId="{A3A6650D-6739-485B-95B2-AB18DD6802A8}" dt="2021-07-30T04:30:38.978" v="11126" actId="1076"/>
          <ac:spMkLst>
            <pc:docMk/>
            <pc:sldMk cId="4194361681" sldId="333"/>
            <ac:spMk id="80" creationId="{F1386F9E-4EA4-44B7-BCB9-06E14320AC24}"/>
          </ac:spMkLst>
        </pc:spChg>
        <pc:spChg chg="mod">
          <ac:chgData name="KHJ" userId="bc7c22f3-2ef5-459c-b323-00f17a6d6a57" providerId="ADAL" clId="{A3A6650D-6739-485B-95B2-AB18DD6802A8}" dt="2021-07-30T04:31:16.017" v="11185" actId="20577"/>
          <ac:spMkLst>
            <pc:docMk/>
            <pc:sldMk cId="4194361681" sldId="333"/>
            <ac:spMk id="90" creationId="{579445A4-EF56-448D-9E4A-0B7A394C0C7A}"/>
          </ac:spMkLst>
        </pc:spChg>
        <pc:spChg chg="del">
          <ac:chgData name="KHJ" userId="bc7c22f3-2ef5-459c-b323-00f17a6d6a57" providerId="ADAL" clId="{A3A6650D-6739-485B-95B2-AB18DD6802A8}" dt="2021-07-30T04:30:55.211" v="11158" actId="478"/>
          <ac:spMkLst>
            <pc:docMk/>
            <pc:sldMk cId="4194361681" sldId="333"/>
            <ac:spMk id="95" creationId="{EA83468A-945D-4E33-AEA1-0CE8C2120307}"/>
          </ac:spMkLst>
        </pc:spChg>
        <pc:spChg chg="add mod">
          <ac:chgData name="KHJ" userId="bc7c22f3-2ef5-459c-b323-00f17a6d6a57" providerId="ADAL" clId="{A3A6650D-6739-485B-95B2-AB18DD6802A8}" dt="2021-07-30T04:32:13.817" v="11207" actId="1076"/>
          <ac:spMkLst>
            <pc:docMk/>
            <pc:sldMk cId="4194361681" sldId="333"/>
            <ac:spMk id="100" creationId="{065C6A8E-5B3A-4C90-9063-064A6C15E73C}"/>
          </ac:spMkLst>
        </pc:spChg>
        <pc:spChg chg="del mod">
          <ac:chgData name="KHJ" userId="bc7c22f3-2ef5-459c-b323-00f17a6d6a57" providerId="ADAL" clId="{A3A6650D-6739-485B-95B2-AB18DD6802A8}" dt="2021-07-30T04:30:58.946" v="11165" actId="478"/>
          <ac:spMkLst>
            <pc:docMk/>
            <pc:sldMk cId="4194361681" sldId="333"/>
            <ac:spMk id="101" creationId="{3F12CA6C-F3B4-4917-B150-9270E8C762C6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6" creationId="{1F448FBA-AD39-48E7-BE47-4F9C68A2E204}"/>
          </ac:spMkLst>
        </pc:spChg>
        <pc:spChg chg="del">
          <ac:chgData name="KHJ" userId="bc7c22f3-2ef5-459c-b323-00f17a6d6a57" providerId="ADAL" clId="{A3A6650D-6739-485B-95B2-AB18DD6802A8}" dt="2021-07-30T04:30:56.448" v="11161" actId="478"/>
          <ac:spMkLst>
            <pc:docMk/>
            <pc:sldMk cId="4194361681" sldId="333"/>
            <ac:spMk id="107" creationId="{6D73656F-A430-4656-8504-CE03EAEC00E9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8" creationId="{6E5217CD-2FDF-479B-93D5-ECDFAD8851CE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9" creationId="{B25B0C63-6BF6-48BC-86E6-3360C197A91C}"/>
          </ac:spMkLst>
        </pc:spChg>
        <pc:spChg chg="del">
          <ac:chgData name="KHJ" userId="bc7c22f3-2ef5-459c-b323-00f17a6d6a57" providerId="ADAL" clId="{A3A6650D-6739-485B-95B2-AB18DD6802A8}" dt="2021-07-30T04:31:57.913" v="11201" actId="478"/>
          <ac:spMkLst>
            <pc:docMk/>
            <pc:sldMk cId="4194361681" sldId="333"/>
            <ac:spMk id="115" creationId="{F98DDDC4-8E24-4033-A893-B19EF0B66EF3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16" creationId="{6026918B-FD0F-4871-A8F0-E4D1DC129A64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17" creationId="{377FF235-7F18-4F1F-9600-1F7112E41649}"/>
          </ac:spMkLst>
        </pc:spChg>
        <pc:spChg chg="mod">
          <ac:chgData name="KHJ" userId="bc7c22f3-2ef5-459c-b323-00f17a6d6a57" providerId="ADAL" clId="{A3A6650D-6739-485B-95B2-AB18DD6802A8}" dt="2021-07-30T04:30:43.864" v="11139"/>
          <ac:spMkLst>
            <pc:docMk/>
            <pc:sldMk cId="4194361681" sldId="333"/>
            <ac:spMk id="118" creationId="{646CB57E-FED0-4C8B-A1DB-0E5A9AF1FCC3}"/>
          </ac:spMkLst>
        </pc:spChg>
        <pc:spChg chg="del">
          <ac:chgData name="KHJ" userId="bc7c22f3-2ef5-459c-b323-00f17a6d6a57" providerId="ADAL" clId="{A3A6650D-6739-485B-95B2-AB18DD6802A8}" dt="2021-07-30T04:30:57.226" v="11162" actId="478"/>
          <ac:spMkLst>
            <pc:docMk/>
            <pc:sldMk cId="4194361681" sldId="333"/>
            <ac:spMk id="120" creationId="{04E172B6-D314-4E1B-B59D-A5496C200C63}"/>
          </ac:spMkLst>
        </pc:spChg>
        <pc:spChg chg="del mod">
          <ac:chgData name="KHJ" userId="bc7c22f3-2ef5-459c-b323-00f17a6d6a57" providerId="ADAL" clId="{A3A6650D-6739-485B-95B2-AB18DD6802A8}" dt="2021-07-30T04:30:55.212" v="11160"/>
          <ac:spMkLst>
            <pc:docMk/>
            <pc:sldMk cId="4194361681" sldId="333"/>
            <ac:spMk id="121" creationId="{DD2DE3B7-7F1F-4CAE-BF13-B70FD36FF901}"/>
          </ac:spMkLst>
        </pc:spChg>
        <pc:spChg chg="del">
          <ac:chgData name="KHJ" userId="bc7c22f3-2ef5-459c-b323-00f17a6d6a57" providerId="ADAL" clId="{A3A6650D-6739-485B-95B2-AB18DD6802A8}" dt="2021-07-30T04:31:02.402" v="11168" actId="478"/>
          <ac:spMkLst>
            <pc:docMk/>
            <pc:sldMk cId="4194361681" sldId="333"/>
            <ac:spMk id="123" creationId="{FD34B3A8-BA83-4581-B7A1-50DAC70E3872}"/>
          </ac:spMkLst>
        </pc:spChg>
        <pc:spChg chg="mod">
          <ac:chgData name="KHJ" userId="bc7c22f3-2ef5-459c-b323-00f17a6d6a57" providerId="ADAL" clId="{A3A6650D-6739-485B-95B2-AB18DD6802A8}" dt="2021-07-30T04:38:52.973" v="11418" actId="1076"/>
          <ac:spMkLst>
            <pc:docMk/>
            <pc:sldMk cId="4194361681" sldId="333"/>
            <ac:spMk id="124" creationId="{54B1D178-A2A4-423B-84DB-BD44EF57D8F3}"/>
          </ac:spMkLst>
        </pc:spChg>
        <pc:spChg chg="mod">
          <ac:chgData name="KHJ" userId="bc7c22f3-2ef5-459c-b323-00f17a6d6a57" providerId="ADAL" clId="{A3A6650D-6739-485B-95B2-AB18DD6802A8}" dt="2021-07-30T04:36:15.597" v="11265"/>
          <ac:spMkLst>
            <pc:docMk/>
            <pc:sldMk cId="4194361681" sldId="333"/>
            <ac:spMk id="131" creationId="{9A962C1E-D09B-4D1B-9FA7-0142F0D15BC5}"/>
          </ac:spMkLst>
        </pc:spChg>
        <pc:spChg chg="del mod">
          <ac:chgData name="KHJ" userId="bc7c22f3-2ef5-459c-b323-00f17a6d6a57" providerId="ADAL" clId="{A3A6650D-6739-485B-95B2-AB18DD6802A8}" dt="2021-07-30T04:31:42.372" v="11192" actId="478"/>
          <ac:spMkLst>
            <pc:docMk/>
            <pc:sldMk cId="4194361681" sldId="333"/>
            <ac:spMk id="137" creationId="{62460CBC-281B-478A-A8FF-7B2E74F317A1}"/>
          </ac:spMkLst>
        </pc:spChg>
        <pc:spChg chg="del">
          <ac:chgData name="KHJ" userId="bc7c22f3-2ef5-459c-b323-00f17a6d6a57" providerId="ADAL" clId="{A3A6650D-6739-485B-95B2-AB18DD6802A8}" dt="2021-07-30T04:31:38.697" v="11189" actId="478"/>
          <ac:spMkLst>
            <pc:docMk/>
            <pc:sldMk cId="4194361681" sldId="333"/>
            <ac:spMk id="138" creationId="{7E212F5D-E800-4F23-9BCD-D3F6791BA4EC}"/>
          </ac:spMkLst>
        </pc:spChg>
        <pc:spChg chg="del">
          <ac:chgData name="KHJ" userId="bc7c22f3-2ef5-459c-b323-00f17a6d6a57" providerId="ADAL" clId="{A3A6650D-6739-485B-95B2-AB18DD6802A8}" dt="2021-07-30T04:31:45.082" v="11195" actId="478"/>
          <ac:spMkLst>
            <pc:docMk/>
            <pc:sldMk cId="4194361681" sldId="333"/>
            <ac:spMk id="141" creationId="{05949FAE-8940-4477-9502-F2072B7210A4}"/>
          </ac:spMkLst>
        </pc:spChg>
        <pc:spChg chg="del">
          <ac:chgData name="KHJ" userId="bc7c22f3-2ef5-459c-b323-00f17a6d6a57" providerId="ADAL" clId="{A3A6650D-6739-485B-95B2-AB18DD6802A8}" dt="2021-07-30T04:31:41.015" v="11190" actId="478"/>
          <ac:spMkLst>
            <pc:docMk/>
            <pc:sldMk cId="4194361681" sldId="333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36:36.361" v="11267"/>
          <ac:spMkLst>
            <pc:docMk/>
            <pc:sldMk cId="4194361681" sldId="333"/>
            <ac:spMk id="145" creationId="{E7B71E15-0A67-4D57-8915-BF3C2A276B28}"/>
          </ac:spMkLst>
        </pc:spChg>
        <pc:spChg chg="del mod">
          <ac:chgData name="KHJ" userId="bc7c22f3-2ef5-459c-b323-00f17a6d6a57" providerId="ADAL" clId="{A3A6650D-6739-485B-95B2-AB18DD6802A8}" dt="2021-07-30T04:31:46.747" v="11197" actId="478"/>
          <ac:spMkLst>
            <pc:docMk/>
            <pc:sldMk cId="4194361681" sldId="333"/>
            <ac:spMk id="147" creationId="{BAA35BF0-26B5-4623-8DD0-EFE3CC964BA2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48" creationId="{5EF9F556-B920-4170-9337-14AEADCA182A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49" creationId="{E96737D1-3785-4AA0-A99F-87EBE6C5CA81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50" creationId="{0FAE72C7-B0AC-43FF-8EDB-5E61313C1B1C}"/>
          </ac:spMkLst>
        </pc:spChg>
        <pc:spChg chg="add del mod">
          <ac:chgData name="KHJ" userId="bc7c22f3-2ef5-459c-b323-00f17a6d6a57" providerId="ADAL" clId="{A3A6650D-6739-485B-95B2-AB18DD6802A8}" dt="2021-07-30T04:35:00.365" v="11217" actId="478"/>
          <ac:spMkLst>
            <pc:docMk/>
            <pc:sldMk cId="4194361681" sldId="333"/>
            <ac:spMk id="154" creationId="{20EE1E30-0455-4FFB-8894-196DDA7804E9}"/>
          </ac:spMkLst>
        </pc:spChg>
        <pc:spChg chg="add del mod">
          <ac:chgData name="KHJ" userId="bc7c22f3-2ef5-459c-b323-00f17a6d6a57" providerId="ADAL" clId="{A3A6650D-6739-485B-95B2-AB18DD6802A8}" dt="2021-07-30T04:35:31.996" v="11241"/>
          <ac:spMkLst>
            <pc:docMk/>
            <pc:sldMk cId="4194361681" sldId="333"/>
            <ac:spMk id="155" creationId="{CD6D595D-BA74-4FC6-9703-0C228C320E8C}"/>
          </ac:spMkLst>
        </pc:spChg>
        <pc:spChg chg="add del mod">
          <ac:chgData name="KHJ" userId="bc7c22f3-2ef5-459c-b323-00f17a6d6a57" providerId="ADAL" clId="{A3A6650D-6739-485B-95B2-AB18DD6802A8}" dt="2021-07-30T04:35:18.040" v="11227" actId="478"/>
          <ac:spMkLst>
            <pc:docMk/>
            <pc:sldMk cId="4194361681" sldId="333"/>
            <ac:spMk id="156" creationId="{CC3286F7-E538-4155-9E30-973A701CEA23}"/>
          </ac:spMkLst>
        </pc:spChg>
        <pc:spChg chg="add del mod">
          <ac:chgData name="KHJ" userId="bc7c22f3-2ef5-459c-b323-00f17a6d6a57" providerId="ADAL" clId="{A3A6650D-6739-485B-95B2-AB18DD6802A8}" dt="2021-07-30T04:35:15.652" v="11224" actId="478"/>
          <ac:spMkLst>
            <pc:docMk/>
            <pc:sldMk cId="4194361681" sldId="333"/>
            <ac:spMk id="157" creationId="{AB96C415-1C42-4EC7-9FCC-68E5A25FFCBA}"/>
          </ac:spMkLst>
        </pc:spChg>
        <pc:spChg chg="add del mod">
          <ac:chgData name="KHJ" userId="bc7c22f3-2ef5-459c-b323-00f17a6d6a57" providerId="ADAL" clId="{A3A6650D-6739-485B-95B2-AB18DD6802A8}" dt="2021-07-30T04:35:26.474" v="11232" actId="478"/>
          <ac:spMkLst>
            <pc:docMk/>
            <pc:sldMk cId="4194361681" sldId="333"/>
            <ac:spMk id="158" creationId="{B94B9205-64A2-4F36-AFD2-A605C16573B4}"/>
          </ac:spMkLst>
        </pc:spChg>
        <pc:spChg chg="add mod">
          <ac:chgData name="KHJ" userId="bc7c22f3-2ef5-459c-b323-00f17a6d6a57" providerId="ADAL" clId="{A3A6650D-6739-485B-95B2-AB18DD6802A8}" dt="2021-07-30T04:36:19.126" v="11266" actId="1076"/>
          <ac:spMkLst>
            <pc:docMk/>
            <pc:sldMk cId="4194361681" sldId="333"/>
            <ac:spMk id="159" creationId="{A686DBC0-8E3B-493C-B02F-32BC903226FF}"/>
          </ac:spMkLst>
        </pc:spChg>
        <pc:spChg chg="add mod">
          <ac:chgData name="KHJ" userId="bc7c22f3-2ef5-459c-b323-00f17a6d6a57" providerId="ADAL" clId="{A3A6650D-6739-485B-95B2-AB18DD6802A8}" dt="2021-07-30T04:35:53.816" v="11247" actId="1076"/>
          <ac:spMkLst>
            <pc:docMk/>
            <pc:sldMk cId="4194361681" sldId="333"/>
            <ac:spMk id="160" creationId="{744414B8-3CC5-4083-9C2D-15C45435061B}"/>
          </ac:spMkLst>
        </pc:spChg>
        <pc:graphicFrameChg chg="add mod modGraphic">
          <ac:chgData name="KHJ" userId="bc7c22f3-2ef5-459c-b323-00f17a6d6a57" providerId="ADAL" clId="{A3A6650D-6739-485B-95B2-AB18DD6802A8}" dt="2021-07-30T04:36:00.435" v="11248" actId="14100"/>
          <ac:graphicFrameMkLst>
            <pc:docMk/>
            <pc:sldMk cId="4194361681" sldId="333"/>
            <ac:graphicFrameMk id="97" creationId="{FE0E6E15-30A6-4BA7-B68A-4D56B3259997}"/>
          </ac:graphicFrameMkLst>
        </pc:graphicFrameChg>
        <pc:graphicFrameChg chg="add del mod">
          <ac:chgData name="KHJ" userId="bc7c22f3-2ef5-459c-b323-00f17a6d6a57" providerId="ADAL" clId="{A3A6650D-6739-485B-95B2-AB18DD6802A8}" dt="2021-07-30T04:31:36.081" v="11187"/>
          <ac:graphicFrameMkLst>
            <pc:docMk/>
            <pc:sldMk cId="4194361681" sldId="333"/>
            <ac:graphicFrameMk id="98" creationId="{9B424C1E-57F2-4D65-9A9F-066BDEFCDFD9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36:09.278" v="11250" actId="1076"/>
          <ac:graphicFrameMkLst>
            <pc:docMk/>
            <pc:sldMk cId="4194361681" sldId="333"/>
            <ac:graphicFrameMk id="99" creationId="{08B5CCE3-64D9-498D-A81F-4833B6F05D8A}"/>
          </ac:graphicFrameMkLst>
        </pc:graphicFrameChg>
        <pc:graphicFrameChg chg="add del mod">
          <ac:chgData name="KHJ" userId="bc7c22f3-2ef5-459c-b323-00f17a6d6a57" providerId="ADAL" clId="{A3A6650D-6739-485B-95B2-AB18DD6802A8}" dt="2021-07-30T04:34:43.576" v="11210"/>
          <ac:graphicFrameMkLst>
            <pc:docMk/>
            <pc:sldMk cId="4194361681" sldId="333"/>
            <ac:graphicFrameMk id="102" creationId="{2104FBC0-5B1E-4C23-A4C6-C001881B9556}"/>
          </ac:graphicFrameMkLst>
        </pc:graphicFrameChg>
        <pc:graphicFrameChg chg="del">
          <ac:chgData name="KHJ" userId="bc7c22f3-2ef5-459c-b323-00f17a6d6a57" providerId="ADAL" clId="{A3A6650D-6739-485B-95B2-AB18DD6802A8}" dt="2021-07-30T04:31:01.392" v="11167" actId="478"/>
          <ac:graphicFrameMkLst>
            <pc:docMk/>
            <pc:sldMk cId="4194361681" sldId="333"/>
            <ac:graphicFrameMk id="122" creationId="{8D3A7D26-2336-4C81-AE2F-AE4518B74834}"/>
          </ac:graphicFrameMkLst>
        </pc:graphicFrameChg>
        <pc:graphicFrameChg chg="del">
          <ac:chgData name="KHJ" userId="bc7c22f3-2ef5-459c-b323-00f17a6d6a57" providerId="ADAL" clId="{A3A6650D-6739-485B-95B2-AB18DD6802A8}" dt="2021-07-30T04:31:37.987" v="11188" actId="478"/>
          <ac:graphicFrameMkLst>
            <pc:docMk/>
            <pc:sldMk cId="4194361681" sldId="333"/>
            <ac:graphicFrameMk id="143" creationId="{553D1D39-2C19-4708-B86C-2E75DA1EF008}"/>
          </ac:graphicFrameMkLst>
        </pc:graphicFrame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3" creationId="{B477B9BA-7CA3-48C3-863A-F478323CC796}"/>
          </ac:picMkLst>
        </pc:pic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4" creationId="{59C5C224-29AB-411A-B055-243E868ECCBB}"/>
          </ac:picMkLst>
        </pc:pic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5" creationId="{0708C8D5-14AF-4024-908F-7054A5F9F670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0" creationId="{2A3AEBB1-4BBE-4434-8B4C-BE6B1904558D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1" creationId="{ACD6015F-D202-4FDC-91BC-9CA74C9B4028}"/>
          </ac:picMkLst>
        </pc:picChg>
        <pc:picChg chg="del">
          <ac:chgData name="KHJ" userId="bc7c22f3-2ef5-459c-b323-00f17a6d6a57" providerId="ADAL" clId="{A3A6650D-6739-485B-95B2-AB18DD6802A8}" dt="2021-07-30T04:31:00.069" v="11166" actId="478"/>
          <ac:picMkLst>
            <pc:docMk/>
            <pc:sldMk cId="4194361681" sldId="333"/>
            <ac:picMk id="112" creationId="{0CDC4FCF-067F-4083-806C-99C8B45647FE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3" creationId="{D3D0BDD6-C3A6-4EA2-A91D-183750A3358B}"/>
          </ac:picMkLst>
        </pc:picChg>
        <pc:picChg chg="del">
          <ac:chgData name="KHJ" userId="bc7c22f3-2ef5-459c-b323-00f17a6d6a57" providerId="ADAL" clId="{A3A6650D-6739-485B-95B2-AB18DD6802A8}" dt="2021-07-30T04:30:58.036" v="11163" actId="478"/>
          <ac:picMkLst>
            <pc:docMk/>
            <pc:sldMk cId="4194361681" sldId="333"/>
            <ac:picMk id="119" creationId="{43D277B2-E526-45EB-9F30-2BADE43C1A37}"/>
          </ac:picMkLst>
        </pc:picChg>
        <pc:picChg chg="del">
          <ac:chgData name="KHJ" userId="bc7c22f3-2ef5-459c-b323-00f17a6d6a57" providerId="ADAL" clId="{A3A6650D-6739-485B-95B2-AB18DD6802A8}" dt="2021-07-30T04:31:43.341" v="11193" actId="478"/>
          <ac:picMkLst>
            <pc:docMk/>
            <pc:sldMk cId="4194361681" sldId="333"/>
            <ac:picMk id="139" creationId="{4719BCB2-2C4A-473E-8E87-551ABDB43AA4}"/>
          </ac:picMkLst>
        </pc:picChg>
        <pc:picChg chg="del">
          <ac:chgData name="KHJ" userId="bc7c22f3-2ef5-459c-b323-00f17a6d6a57" providerId="ADAL" clId="{A3A6650D-6739-485B-95B2-AB18DD6802A8}" dt="2021-07-30T04:31:44.320" v="11194" actId="478"/>
          <ac:picMkLst>
            <pc:docMk/>
            <pc:sldMk cId="4194361681" sldId="333"/>
            <ac:picMk id="140" creationId="{371CFA33-4584-40B3-BC7C-35D9E568EDAB}"/>
          </ac:picMkLst>
        </pc:picChg>
        <pc:picChg chg="add mod">
          <ac:chgData name="KHJ" userId="bc7c22f3-2ef5-459c-b323-00f17a6d6a57" providerId="ADAL" clId="{A3A6650D-6739-485B-95B2-AB18DD6802A8}" dt="2021-07-30T04:34:56.254" v="11215" actId="14100"/>
          <ac:picMkLst>
            <pc:docMk/>
            <pc:sldMk cId="4194361681" sldId="333"/>
            <ac:picMk id="151" creationId="{9D99975D-CCF0-4EAE-9253-71C098CA4C2F}"/>
          </ac:picMkLst>
        </pc:picChg>
        <pc:picChg chg="add del mod">
          <ac:chgData name="KHJ" userId="bc7c22f3-2ef5-459c-b323-00f17a6d6a57" providerId="ADAL" clId="{A3A6650D-6739-485B-95B2-AB18DD6802A8}" dt="2021-07-30T04:35:14.193" v="11222" actId="478"/>
          <ac:picMkLst>
            <pc:docMk/>
            <pc:sldMk cId="4194361681" sldId="333"/>
            <ac:picMk id="152" creationId="{0835D2F4-4E95-4076-9C5E-806534134FE4}"/>
          </ac:picMkLst>
        </pc:picChg>
        <pc:picChg chg="add del mod">
          <ac:chgData name="KHJ" userId="bc7c22f3-2ef5-459c-b323-00f17a6d6a57" providerId="ADAL" clId="{A3A6650D-6739-485B-95B2-AB18DD6802A8}" dt="2021-07-30T04:35:32.473" v="11242" actId="478"/>
          <ac:picMkLst>
            <pc:docMk/>
            <pc:sldMk cId="4194361681" sldId="333"/>
            <ac:picMk id="153" creationId="{27AC18C5-E3AB-476E-A07F-A517D7173E85}"/>
          </ac:picMkLst>
        </pc:picChg>
      </pc:sldChg>
      <pc:sldChg chg="add del">
        <pc:chgData name="KHJ" userId="bc7c22f3-2ef5-459c-b323-00f17a6d6a57" providerId="ADAL" clId="{A3A6650D-6739-485B-95B2-AB18DD6802A8}" dt="2021-07-30T05:04:55.014" v="12527" actId="47"/>
        <pc:sldMkLst>
          <pc:docMk/>
          <pc:sldMk cId="1041429270" sldId="523"/>
        </pc:sldMkLst>
      </pc:sldChg>
      <pc:sldChg chg="add">
        <pc:chgData name="KHJ" userId="bc7c22f3-2ef5-459c-b323-00f17a6d6a57" providerId="ADAL" clId="{A3A6650D-6739-485B-95B2-AB18DD6802A8}" dt="2021-07-30T04:34:20.620" v="11208"/>
        <pc:sldMkLst>
          <pc:docMk/>
          <pc:sldMk cId="1927645976" sldId="546"/>
        </pc:sldMkLst>
      </pc:sldChg>
      <pc:sldChg chg="add">
        <pc:chgData name="KHJ" userId="bc7c22f3-2ef5-459c-b323-00f17a6d6a57" providerId="ADAL" clId="{A3A6650D-6739-485B-95B2-AB18DD6802A8}" dt="2021-07-30T04:34:20.620" v="11208"/>
        <pc:sldMkLst>
          <pc:docMk/>
          <pc:sldMk cId="3893024490" sldId="548"/>
        </pc:sldMkLst>
      </pc:sldChg>
      <pc:sldChg chg="addSp delSp modSp add mod">
        <pc:chgData name="KHJ" userId="bc7c22f3-2ef5-459c-b323-00f17a6d6a57" providerId="ADAL" clId="{A3A6650D-6739-485B-95B2-AB18DD6802A8}" dt="2021-07-30T05:45:44.656" v="14799" actId="1076"/>
        <pc:sldMkLst>
          <pc:docMk/>
          <pc:sldMk cId="591172895" sldId="549"/>
        </pc:sldMkLst>
        <pc:spChg chg="mod">
          <ac:chgData name="KHJ" userId="bc7c22f3-2ef5-459c-b323-00f17a6d6a57" providerId="ADAL" clId="{A3A6650D-6739-485B-95B2-AB18DD6802A8}" dt="2021-07-30T04:49:25.194" v="11944" actId="20577"/>
          <ac:spMkLst>
            <pc:docMk/>
            <pc:sldMk cId="591172895" sldId="549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4:39:10.280" v="11438"/>
          <ac:spMkLst>
            <pc:docMk/>
            <pc:sldMk cId="591172895" sldId="549"/>
            <ac:spMk id="62" creationId="{FD9AB8ED-20A4-484D-A928-F31100ED5095}"/>
          </ac:spMkLst>
        </pc:spChg>
        <pc:spChg chg="mod">
          <ac:chgData name="KHJ" userId="bc7c22f3-2ef5-459c-b323-00f17a6d6a57" providerId="ADAL" clId="{A3A6650D-6739-485B-95B2-AB18DD6802A8}" dt="2021-07-30T04:39:13.624" v="11439" actId="1076"/>
          <ac:spMkLst>
            <pc:docMk/>
            <pc:sldMk cId="591172895" sldId="549"/>
            <ac:spMk id="80" creationId="{F1386F9E-4EA4-44B7-BCB9-06E14320AC24}"/>
          </ac:spMkLst>
        </pc:spChg>
        <pc:spChg chg="mod">
          <ac:chgData name="KHJ" userId="bc7c22f3-2ef5-459c-b323-00f17a6d6a57" providerId="ADAL" clId="{A3A6650D-6739-485B-95B2-AB18DD6802A8}" dt="2021-07-30T04:45:56.506" v="11830"/>
          <ac:spMkLst>
            <pc:docMk/>
            <pc:sldMk cId="591172895" sldId="549"/>
            <ac:spMk id="82" creationId="{963D327C-EB79-476F-B548-317A05D24582}"/>
          </ac:spMkLst>
        </pc:spChg>
        <pc:spChg chg="mod">
          <ac:chgData name="KHJ" userId="bc7c22f3-2ef5-459c-b323-00f17a6d6a57" providerId="ADAL" clId="{A3A6650D-6739-485B-95B2-AB18DD6802A8}" dt="2021-07-30T04:40:48.646" v="11456"/>
          <ac:spMkLst>
            <pc:docMk/>
            <pc:sldMk cId="591172895" sldId="549"/>
            <ac:spMk id="90" creationId="{579445A4-EF56-448D-9E4A-0B7A394C0C7A}"/>
          </ac:spMkLst>
        </pc:spChg>
        <pc:spChg chg="add del mod">
          <ac:chgData name="KHJ" userId="bc7c22f3-2ef5-459c-b323-00f17a6d6a57" providerId="ADAL" clId="{A3A6650D-6739-485B-95B2-AB18DD6802A8}" dt="2021-07-30T04:41:17.846" v="11465" actId="207"/>
          <ac:spMkLst>
            <pc:docMk/>
            <pc:sldMk cId="591172895" sldId="549"/>
            <ac:spMk id="97" creationId="{35DB1FAB-1ED5-4239-828B-4CC3179EBE5B}"/>
          </ac:spMkLst>
        </pc:spChg>
        <pc:spChg chg="add mod">
          <ac:chgData name="KHJ" userId="bc7c22f3-2ef5-459c-b323-00f17a6d6a57" providerId="ADAL" clId="{A3A6650D-6739-485B-95B2-AB18DD6802A8}" dt="2021-07-30T04:41:23.695" v="11467" actId="1076"/>
          <ac:spMkLst>
            <pc:docMk/>
            <pc:sldMk cId="591172895" sldId="549"/>
            <ac:spMk id="99" creationId="{D68CDC45-5587-45ED-BF8D-7888C88B9C69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00" creationId="{7C51FD56-6FDA-4DE0-A567-0A0F8C55FA56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01" creationId="{3F12CA6C-F3B4-4917-B150-9270E8C762C6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5" creationId="{F4C85CD6-7CE3-4B30-B13B-436C49095D10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6" creationId="{B61D53B7-7FF7-44C5-9D2E-16912CEC32EC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07" creationId="{6D73656F-A430-4656-8504-CE03EAEC00E9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9" creationId="{1F486B8A-0325-425E-A8C8-0CF2F15301CD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10" creationId="{8B250107-7663-4A27-A5DD-A622E5EFCA78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11" creationId="{A17D11F8-4701-4604-BDEB-1D5520299EF3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17" creationId="{8E0EC361-87B4-454D-AC38-1F85AC16D5D6}"/>
          </ac:spMkLst>
        </pc:spChg>
        <pc:spChg chg="mod">
          <ac:chgData name="KHJ" userId="bc7c22f3-2ef5-459c-b323-00f17a6d6a57" providerId="ADAL" clId="{A3A6650D-6739-485B-95B2-AB18DD6802A8}" dt="2021-07-30T04:49:23.577" v="11942"/>
          <ac:spMkLst>
            <pc:docMk/>
            <pc:sldMk cId="591172895" sldId="549"/>
            <ac:spMk id="118" creationId="{646CB57E-FED0-4C8B-A1DB-0E5A9AF1FCC3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20" creationId="{04E172B6-D314-4E1B-B59D-A5496C200C63}"/>
          </ac:spMkLst>
        </pc:spChg>
        <pc:spChg chg="del">
          <ac:chgData name="KHJ" userId="bc7c22f3-2ef5-459c-b323-00f17a6d6a57" providerId="ADAL" clId="{A3A6650D-6739-485B-95B2-AB18DD6802A8}" dt="2021-07-30T04:40:54.513" v="11458" actId="478"/>
          <ac:spMkLst>
            <pc:docMk/>
            <pc:sldMk cId="591172895" sldId="549"/>
            <ac:spMk id="121" creationId="{DD2DE3B7-7F1F-4CAE-BF13-B70FD36FF901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23" creationId="{FD34B3A8-BA83-4581-B7A1-50DAC70E3872}"/>
          </ac:spMkLst>
        </pc:spChg>
        <pc:spChg chg="mod">
          <ac:chgData name="KHJ" userId="bc7c22f3-2ef5-459c-b323-00f17a6d6a57" providerId="ADAL" clId="{A3A6650D-6739-485B-95B2-AB18DD6802A8}" dt="2021-07-30T05:09:21.639" v="12702" actId="1076"/>
          <ac:spMkLst>
            <pc:docMk/>
            <pc:sldMk cId="591172895" sldId="549"/>
            <ac:spMk id="124" creationId="{54B1D178-A2A4-423B-84DB-BD44EF57D8F3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5" creationId="{9FA9186A-80BB-4C0C-AD30-81B09F77D53A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6" creationId="{2FCB3DDA-2948-4EDD-BE6C-5BCDCE4AC850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8" creationId="{653DEDAC-412F-4F88-863C-CBF0BEF6F2BB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9" creationId="{E56F690B-B20B-4FA2-9760-2F4B137B20C0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0" creationId="{2A530D7B-ABD8-4055-A7CB-766E678147F3}"/>
          </ac:spMkLst>
        </pc:spChg>
        <pc:spChg chg="mod 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1" creationId="{9A962C1E-D09B-4D1B-9FA7-0142F0D15BC5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3" creationId="{79AF696B-B909-4E9E-AD55-B608F94C24BB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4" creationId="{2BCBB943-0151-476F-BAC7-21B51B515990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6" creationId="{8FAD1EDF-FD37-4661-BD7B-9550B60BEFE2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7" creationId="{62460CBC-281B-478A-A8FF-7B2E74F317A1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8" creationId="{7E212F5D-E800-4F23-9BCD-D3F6791BA4EC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41" creationId="{05949FAE-8940-4477-9502-F2072B7210A4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44:13.394" v="11796"/>
          <ac:spMkLst>
            <pc:docMk/>
            <pc:sldMk cId="591172895" sldId="549"/>
            <ac:spMk id="145" creationId="{E7B71E15-0A67-4D57-8915-BF3C2A276B28}"/>
          </ac:spMkLst>
        </pc:spChg>
        <pc:spChg chg="del">
          <ac:chgData name="KHJ" userId="bc7c22f3-2ef5-459c-b323-00f17a6d6a57" providerId="ADAL" clId="{A3A6650D-6739-485B-95B2-AB18DD6802A8}" dt="2021-07-30T04:41:41.164" v="11485" actId="478"/>
          <ac:spMkLst>
            <pc:docMk/>
            <pc:sldMk cId="591172895" sldId="549"/>
            <ac:spMk id="147" creationId="{BAA35BF0-26B5-4623-8DD0-EFE3CC964BA2}"/>
          </ac:spMkLst>
        </pc:spChg>
        <pc:spChg chg="add mod">
          <ac:chgData name="KHJ" userId="bc7c22f3-2ef5-459c-b323-00f17a6d6a57" providerId="ADAL" clId="{A3A6650D-6739-485B-95B2-AB18DD6802A8}" dt="2021-07-30T04:42:55.523" v="11507" actId="14100"/>
          <ac:spMkLst>
            <pc:docMk/>
            <pc:sldMk cId="591172895" sldId="549"/>
            <ac:spMk id="153" creationId="{C6FDB59B-4817-4C10-BFC9-349CFA07D0D0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57" creationId="{1A6F0D55-7452-4257-8463-A2168D0D122F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58" creationId="{14BFD240-3A7A-46BA-BDDB-01A796487D82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60" creationId="{E8FC2A9B-4400-47BC-B31B-3D6096EBE8FB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61" creationId="{FAC1FBAA-04F0-4AD0-8410-FBE7F569CC7A}"/>
          </ac:spMkLst>
        </pc:spChg>
        <pc:spChg chg="add mod">
          <ac:chgData name="KHJ" userId="bc7c22f3-2ef5-459c-b323-00f17a6d6a57" providerId="ADAL" clId="{A3A6650D-6739-485B-95B2-AB18DD6802A8}" dt="2021-07-30T05:09:31.758" v="12704" actId="692"/>
          <ac:spMkLst>
            <pc:docMk/>
            <pc:sldMk cId="591172895" sldId="549"/>
            <ac:spMk id="162" creationId="{B1EA69CF-7282-42E0-AFBA-00E51ADAC9D5}"/>
          </ac:spMkLst>
        </pc:spChg>
        <pc:spChg chg="add mod">
          <ac:chgData name="KHJ" userId="bc7c22f3-2ef5-459c-b323-00f17a6d6a57" providerId="ADAL" clId="{A3A6650D-6739-485B-95B2-AB18DD6802A8}" dt="2021-07-30T05:09:26.203" v="12703" actId="207"/>
          <ac:spMkLst>
            <pc:docMk/>
            <pc:sldMk cId="591172895" sldId="549"/>
            <ac:spMk id="165" creationId="{0A9269EA-DDB7-4B12-81BF-FE21181A2A41}"/>
          </ac:spMkLst>
        </pc:spChg>
        <pc:spChg chg="add del mod">
          <ac:chgData name="KHJ" userId="bc7c22f3-2ef5-459c-b323-00f17a6d6a57" providerId="ADAL" clId="{A3A6650D-6739-485B-95B2-AB18DD6802A8}" dt="2021-07-30T04:43:26.190" v="11524"/>
          <ac:spMkLst>
            <pc:docMk/>
            <pc:sldMk cId="591172895" sldId="549"/>
            <ac:spMk id="170" creationId="{760D2684-E70C-4003-8F0C-29D1F51DA401}"/>
          </ac:spMkLst>
        </pc:spChg>
        <pc:grpChg chg="add del mod">
          <ac:chgData name="KHJ" userId="bc7c22f3-2ef5-459c-b323-00f17a6d6a57" providerId="ADAL" clId="{A3A6650D-6739-485B-95B2-AB18DD6802A8}" dt="2021-07-30T04:42:10.478" v="11490"/>
          <ac:grpSpMkLst>
            <pc:docMk/>
            <pc:sldMk cId="591172895" sldId="549"/>
            <ac:grpSpMk id="104" creationId="{CB5D0C26-C7EA-4129-9D41-3F4A8E17B4C6}"/>
          </ac:grpSpMkLst>
        </pc:grpChg>
        <pc:grpChg chg="add del mod">
          <ac:chgData name="KHJ" userId="bc7c22f3-2ef5-459c-b323-00f17a6d6a57" providerId="ADAL" clId="{A3A6650D-6739-485B-95B2-AB18DD6802A8}" dt="2021-07-30T04:42:10.478" v="11490"/>
          <ac:grpSpMkLst>
            <pc:docMk/>
            <pc:sldMk cId="591172895" sldId="549"/>
            <ac:grpSpMk id="108" creationId="{02366200-739B-4B4E-96D2-C28C23310ED2}"/>
          </ac:grpSpMkLst>
        </pc:grpChg>
        <pc:grpChg chg="mod">
          <ac:chgData name="KHJ" userId="bc7c22f3-2ef5-459c-b323-00f17a6d6a57" providerId="ADAL" clId="{A3A6650D-6739-485B-95B2-AB18DD6802A8}" dt="2021-07-30T04:46:10.826" v="11833" actId="1076"/>
          <ac:grpSpMkLst>
            <pc:docMk/>
            <pc:sldMk cId="591172895" sldId="549"/>
            <ac:grpSpMk id="144" creationId="{8657C5DE-C7B5-4881-9A31-999EF20AD4FF}"/>
          </ac:grpSpMkLst>
        </pc:grpChg>
        <pc:grpChg chg="add mod">
          <ac:chgData name="KHJ" userId="bc7c22f3-2ef5-459c-b323-00f17a6d6a57" providerId="ADAL" clId="{A3A6650D-6739-485B-95B2-AB18DD6802A8}" dt="2021-07-30T04:42:48.511" v="11504" actId="1076"/>
          <ac:grpSpMkLst>
            <pc:docMk/>
            <pc:sldMk cId="591172895" sldId="549"/>
            <ac:grpSpMk id="156" creationId="{F70EEF36-D0B3-4EC6-B1D2-07E9BDB15A37}"/>
          </ac:grpSpMkLst>
        </pc:grpChg>
        <pc:grpChg chg="add mod">
          <ac:chgData name="KHJ" userId="bc7c22f3-2ef5-459c-b323-00f17a6d6a57" providerId="ADAL" clId="{A3A6650D-6739-485B-95B2-AB18DD6802A8}" dt="2021-07-30T04:42:48.511" v="11504" actId="1076"/>
          <ac:grpSpMkLst>
            <pc:docMk/>
            <pc:sldMk cId="591172895" sldId="549"/>
            <ac:grpSpMk id="159" creationId="{72D36529-C7E0-486B-A0F5-AA91FAECC191}"/>
          </ac:grpSpMkLst>
        </pc:grpChg>
        <pc:graphicFrameChg chg="add mod modGraphic">
          <ac:chgData name="KHJ" userId="bc7c22f3-2ef5-459c-b323-00f17a6d6a57" providerId="ADAL" clId="{A3A6650D-6739-485B-95B2-AB18DD6802A8}" dt="2021-07-30T04:41:00.466" v="11461" actId="14100"/>
          <ac:graphicFrameMkLst>
            <pc:docMk/>
            <pc:sldMk cId="591172895" sldId="549"/>
            <ac:graphicFrameMk id="98" creationId="{7E70059A-CF21-4C46-B123-729EA63FAB79}"/>
          </ac:graphicFrameMkLst>
        </pc:graphicFrameChg>
        <pc:graphicFrameChg chg="add del mod">
          <ac:chgData name="KHJ" userId="bc7c22f3-2ef5-459c-b323-00f17a6d6a57" providerId="ADAL" clId="{A3A6650D-6739-485B-95B2-AB18DD6802A8}" dt="2021-07-30T04:42:10.478" v="11490"/>
          <ac:graphicFrameMkLst>
            <pc:docMk/>
            <pc:sldMk cId="591172895" sldId="549"/>
            <ac:graphicFrameMk id="116" creationId="{5831929A-41F1-4563-86AA-D61E1211E013}"/>
          </ac:graphicFrameMkLst>
        </pc:graphicFrameChg>
        <pc:graphicFrameChg chg="del">
          <ac:chgData name="KHJ" userId="bc7c22f3-2ef5-459c-b323-00f17a6d6a57" providerId="ADAL" clId="{A3A6650D-6739-485B-95B2-AB18DD6802A8}" dt="2021-07-30T04:40:52.220" v="11457" actId="478"/>
          <ac:graphicFrameMkLst>
            <pc:docMk/>
            <pc:sldMk cId="591172895" sldId="549"/>
            <ac:graphicFrameMk id="122" creationId="{8D3A7D26-2336-4C81-AE2F-AE4518B74834}"/>
          </ac:graphicFrameMkLst>
        </pc:graphicFrameChg>
        <pc:graphicFrameChg chg="del modGraphic">
          <ac:chgData name="KHJ" userId="bc7c22f3-2ef5-459c-b323-00f17a6d6a57" providerId="ADAL" clId="{A3A6650D-6739-485B-95B2-AB18DD6802A8}" dt="2021-07-30T04:41:26.851" v="11468" actId="478"/>
          <ac:graphicFrameMkLst>
            <pc:docMk/>
            <pc:sldMk cId="591172895" sldId="549"/>
            <ac:graphicFrameMk id="143" creationId="{553D1D39-2C19-4708-B86C-2E75DA1EF008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46:21.908" v="11837" actId="207"/>
          <ac:graphicFrameMkLst>
            <pc:docMk/>
            <pc:sldMk cId="591172895" sldId="549"/>
            <ac:graphicFrameMk id="164" creationId="{FAAA3EA0-DDF2-491B-97E0-17385F9BB72F}"/>
          </ac:graphicFrameMkLst>
        </pc:graphicFrame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02" creationId="{2803A7C7-1D13-4E08-A7FA-2436821A37A0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03" creationId="{840E9BE0-340E-463E-BFB3-A57291A789DC}"/>
          </ac:picMkLst>
        </pc:picChg>
        <pc:picChg chg="del">
          <ac:chgData name="KHJ" userId="bc7c22f3-2ef5-459c-b323-00f17a6d6a57" providerId="ADAL" clId="{A3A6650D-6739-485B-95B2-AB18DD6802A8}" dt="2021-07-30T04:40:52.220" v="11457" actId="478"/>
          <ac:picMkLst>
            <pc:docMk/>
            <pc:sldMk cId="591172895" sldId="549"/>
            <ac:picMk id="112" creationId="{0CDC4FCF-067F-4083-806C-99C8B45647FE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13" creationId="{B9430CF7-74D0-4AC2-B465-A94A4B83746C}"/>
          </ac:picMkLst>
        </pc:picChg>
        <pc:picChg chg="del">
          <ac:chgData name="KHJ" userId="bc7c22f3-2ef5-459c-b323-00f17a6d6a57" providerId="ADAL" clId="{A3A6650D-6739-485B-95B2-AB18DD6802A8}" dt="2021-07-30T04:40:52.220" v="11457" actId="478"/>
          <ac:picMkLst>
            <pc:docMk/>
            <pc:sldMk cId="591172895" sldId="549"/>
            <ac:picMk id="119" creationId="{43D277B2-E526-45EB-9F30-2BADE43C1A37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27" creationId="{276516A5-F525-4E9A-A7A0-CEBA01293441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32" creationId="{CB223EE0-7BF5-4A06-8490-619AE831D261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35" creationId="{A1394D75-E577-4AC3-B8AC-134AADC84CDE}"/>
          </ac:picMkLst>
        </pc:picChg>
        <pc:picChg chg="del">
          <ac:chgData name="KHJ" userId="bc7c22f3-2ef5-459c-b323-00f17a6d6a57" providerId="ADAL" clId="{A3A6650D-6739-485B-95B2-AB18DD6802A8}" dt="2021-07-30T04:41:43.790" v="11486" actId="478"/>
          <ac:picMkLst>
            <pc:docMk/>
            <pc:sldMk cId="591172895" sldId="549"/>
            <ac:picMk id="139" creationId="{4719BCB2-2C4A-473E-8E87-551ABDB43AA4}"/>
          </ac:picMkLst>
        </pc:picChg>
        <pc:picChg chg="del">
          <ac:chgData name="KHJ" userId="bc7c22f3-2ef5-459c-b323-00f17a6d6a57" providerId="ADAL" clId="{A3A6650D-6739-485B-95B2-AB18DD6802A8}" dt="2021-07-30T04:41:43.790" v="11486" actId="478"/>
          <ac:picMkLst>
            <pc:docMk/>
            <pc:sldMk cId="591172895" sldId="549"/>
            <ac:picMk id="140" creationId="{371CFA33-4584-40B3-BC7C-35D9E568EDAB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48" creationId="{4CC7DB66-F5AE-452F-8A20-A7AAEFA20CFD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49" creationId="{B10983E8-A713-42C0-955D-8B07C2938826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50" creationId="{F5A9B5B6-5C4F-4DDA-BF0C-F2A03A7A5C77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51" creationId="{D0DEFDBA-FF2D-4211-BF15-9010A2E3FB70}"/>
          </ac:picMkLst>
        </pc:picChg>
        <pc:picChg chg="add mod ord">
          <ac:chgData name="KHJ" userId="bc7c22f3-2ef5-459c-b323-00f17a6d6a57" providerId="ADAL" clId="{A3A6650D-6739-485B-95B2-AB18DD6802A8}" dt="2021-07-30T04:42:31.774" v="11499" actId="167"/>
          <ac:picMkLst>
            <pc:docMk/>
            <pc:sldMk cId="591172895" sldId="549"/>
            <ac:picMk id="152" creationId="{D54EE836-2394-491C-8A3F-E1C45DE1B49F}"/>
          </ac:picMkLst>
        </pc:picChg>
        <pc:picChg chg="add del mod">
          <ac:chgData name="KHJ" userId="bc7c22f3-2ef5-459c-b323-00f17a6d6a57" providerId="ADAL" clId="{A3A6650D-6739-485B-95B2-AB18DD6802A8}" dt="2021-07-30T04:43:09.070" v="11512" actId="478"/>
          <ac:picMkLst>
            <pc:docMk/>
            <pc:sldMk cId="591172895" sldId="549"/>
            <ac:picMk id="154" creationId="{1EC4434B-3812-43ED-98D8-83DD01EA5E8D}"/>
          </ac:picMkLst>
        </pc:picChg>
        <pc:picChg chg="add del mod">
          <ac:chgData name="KHJ" userId="bc7c22f3-2ef5-459c-b323-00f17a6d6a57" providerId="ADAL" clId="{A3A6650D-6739-485B-95B2-AB18DD6802A8}" dt="2021-07-30T04:43:09.070" v="11512" actId="478"/>
          <ac:picMkLst>
            <pc:docMk/>
            <pc:sldMk cId="591172895" sldId="549"/>
            <ac:picMk id="155" creationId="{9E52D759-9E03-446C-9C9E-BE25D2A6E098}"/>
          </ac:picMkLst>
        </pc:picChg>
        <pc:picChg chg="add mod">
          <ac:chgData name="KHJ" userId="bc7c22f3-2ef5-459c-b323-00f17a6d6a57" providerId="ADAL" clId="{A3A6650D-6739-485B-95B2-AB18DD6802A8}" dt="2021-07-30T04:42:48.511" v="11504" actId="1076"/>
          <ac:picMkLst>
            <pc:docMk/>
            <pc:sldMk cId="591172895" sldId="549"/>
            <ac:picMk id="163" creationId="{5B0D1747-D586-49C1-8D4E-4B732B8DA5AD}"/>
          </ac:picMkLst>
        </pc:picChg>
        <pc:picChg chg="add del mod">
          <ac:chgData name="KHJ" userId="bc7c22f3-2ef5-459c-b323-00f17a6d6a57" providerId="ADAL" clId="{A3A6650D-6739-485B-95B2-AB18DD6802A8}" dt="2021-07-30T04:44:09.208" v="11787" actId="1076"/>
          <ac:picMkLst>
            <pc:docMk/>
            <pc:sldMk cId="591172895" sldId="549"/>
            <ac:picMk id="166" creationId="{D6D12227-D32F-4C70-AED7-DD14EAF06179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7" creationId="{DD2E301B-20FE-406C-8906-C9D75EBBEE76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8" creationId="{FDD00B47-0352-4B03-9D7D-39B50242BDE1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9" creationId="{AE51C8E8-53CE-48B0-8B00-447CB4930A51}"/>
          </ac:picMkLst>
        </pc:picChg>
        <pc:picChg chg="add mod">
          <ac:chgData name="KHJ" userId="bc7c22f3-2ef5-459c-b323-00f17a6d6a57" providerId="ADAL" clId="{A3A6650D-6739-485B-95B2-AB18DD6802A8}" dt="2021-07-30T05:45:44.656" v="14799" actId="1076"/>
          <ac:picMkLst>
            <pc:docMk/>
            <pc:sldMk cId="591172895" sldId="549"/>
            <ac:picMk id="171" creationId="{67B71B4E-8FC6-458C-ABF2-435D5F13A3B7}"/>
          </ac:picMkLst>
        </pc:picChg>
      </pc:sldChg>
      <pc:sldChg chg="add del">
        <pc:chgData name="KHJ" userId="bc7c22f3-2ef5-459c-b323-00f17a6d6a57" providerId="ADAL" clId="{A3A6650D-6739-485B-95B2-AB18DD6802A8}" dt="2021-07-30T04:46:31.550" v="11838" actId="47"/>
        <pc:sldMkLst>
          <pc:docMk/>
          <pc:sldMk cId="917561584" sldId="550"/>
        </pc:sldMkLst>
      </pc:sldChg>
      <pc:sldChg chg="addSp delSp modSp add mod">
        <pc:chgData name="KHJ" userId="bc7c22f3-2ef5-459c-b323-00f17a6d6a57" providerId="ADAL" clId="{A3A6650D-6739-485B-95B2-AB18DD6802A8}" dt="2021-07-30T04:49:49.907" v="11970" actId="20577"/>
        <pc:sldMkLst>
          <pc:docMk/>
          <pc:sldMk cId="988450032" sldId="551"/>
        </pc:sldMkLst>
        <pc:spChg chg="mod">
          <ac:chgData name="KHJ" userId="bc7c22f3-2ef5-459c-b323-00f17a6d6a57" providerId="ADAL" clId="{A3A6650D-6739-485B-95B2-AB18DD6802A8}" dt="2021-07-30T04:49:32.266" v="11947"/>
          <ac:spMkLst>
            <pc:docMk/>
            <pc:sldMk cId="988450032" sldId="551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4:49:37.131" v="11963"/>
          <ac:spMkLst>
            <pc:docMk/>
            <pc:sldMk cId="988450032" sldId="551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4:49:11.156" v="11892"/>
          <ac:spMkLst>
            <pc:docMk/>
            <pc:sldMk cId="988450032" sldId="551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4:49:16.334" v="11929"/>
          <ac:spMkLst>
            <pc:docMk/>
            <pc:sldMk cId="988450032" sldId="551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4:46:42.801" v="11840" actId="478"/>
          <ac:spMkLst>
            <pc:docMk/>
            <pc:sldMk cId="988450032" sldId="551"/>
            <ac:spMk id="115" creationId="{DE24C200-7FC9-4B29-84F1-D174AC5C521A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19" creationId="{F10778DE-8434-4526-BFAD-EA4748C112D7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0" creationId="{863B0A85-CE42-4804-A19C-1C431CD9FA0C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2" creationId="{4065B8AB-C3F2-470F-B9C7-1E5470F14EC7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3" creationId="{E7AA7968-D681-496A-B3DB-43C0FC4A8DF5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4" creationId="{68C3C305-4950-4D05-80A4-0AF8E95C4BE4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5" creationId="{C911907E-28CE-424A-8403-274CA7CF7CDF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7" creationId="{896B2699-3DF0-4E5D-BDA1-3DEF16E30938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8" creationId="{0E1693B6-FDD7-46F4-93EC-F8116B5610D3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30" creationId="{80066684-7F09-4CB0-91A8-6370D31C817D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31" creationId="{44EC8382-01EF-47BE-ABE4-FA61B12241E0}"/>
          </ac:spMkLst>
        </pc:spChg>
        <pc:spChg chg="add mod">
          <ac:chgData name="KHJ" userId="bc7c22f3-2ef5-459c-b323-00f17a6d6a57" providerId="ADAL" clId="{A3A6650D-6739-485B-95B2-AB18DD6802A8}" dt="2021-07-30T04:47:10.339" v="11846" actId="1076"/>
          <ac:spMkLst>
            <pc:docMk/>
            <pc:sldMk cId="988450032" sldId="551"/>
            <ac:spMk id="133" creationId="{6617C2D2-C56B-4C1C-8CFB-B03E409C3119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2" creationId="{C652CAA8-84FD-491D-8652-A09A8B16E751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3" creationId="{FA9253C6-69AF-4CCF-ACB7-FFBB0D4CA095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6" creationId="{09EE07CD-B2C3-4E99-B625-1A3452E42259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7" creationId="{56571A02-DA05-459B-B26F-A677BF9C4CC2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8" creationId="{5163D11C-2463-4CED-BF67-98E58809C17E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9" creationId="{C66944F4-1128-449F-848E-4B6739F2B9DE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1" creationId="{D266BE21-BB3C-4B50-B320-4C7C69D24828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2" creationId="{E2C3051F-1AAB-477E-BAE9-9ACF544F2FCB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7" creationId="{FC45E05E-D103-43D0-BB19-6AC85D53EF0D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8" creationId="{7B03645C-C558-4E36-8DE4-DBBAFEA2E6C7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60" creationId="{65498DC9-BF8D-45AB-B4C5-C0C9CB4F3B28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61" creationId="{F1726798-135F-40FE-915F-831C6BEC6D92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3" creationId="{ACA84594-6D0B-428B-B7EA-3C1F14DEA641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4" creationId="{3E57B12F-DE6E-4FCF-A79A-A0D9BFF91FF8}"/>
          </ac:spMkLst>
        </pc:spChg>
        <pc:spChg chg="del mod">
          <ac:chgData name="KHJ" userId="bc7c22f3-2ef5-459c-b323-00f17a6d6a57" providerId="ADAL" clId="{A3A6650D-6739-485B-95B2-AB18DD6802A8}" dt="2021-07-30T04:47:49.551" v="11853" actId="478"/>
          <ac:spMkLst>
            <pc:docMk/>
            <pc:sldMk cId="988450032" sldId="551"/>
            <ac:spMk id="166" creationId="{546F6E80-5377-40FE-A5A2-D2310799069B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8" creationId="{92B0D7E9-C308-4AC8-BC63-F94483998E4B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9" creationId="{CEBFC824-280A-41D2-85F5-40DC76790727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70" creationId="{69EC23DE-0DF3-46C2-9406-73984DE92611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71" creationId="{B7E18103-2B9B-4FA4-98EB-7F4538347E48}"/>
          </ac:spMkLst>
        </pc:spChg>
        <pc:spChg chg="mod">
          <ac:chgData name="KHJ" userId="bc7c22f3-2ef5-459c-b323-00f17a6d6a57" providerId="ADAL" clId="{A3A6650D-6739-485B-95B2-AB18DD6802A8}" dt="2021-07-30T04:49:49.907" v="11970" actId="20577"/>
          <ac:spMkLst>
            <pc:docMk/>
            <pc:sldMk cId="988450032" sldId="551"/>
            <ac:spMk id="183" creationId="{6CCB0681-8ECF-4E77-A894-551B13628742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4" creationId="{F98D55C1-2DB3-4CEC-A56A-46D6FE005A79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5" creationId="{60236F8A-EB74-4A06-A2C5-CE638388AD10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8" creationId="{D3503DAE-5E7B-42D7-AC2E-30FF13A4529D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9" creationId="{AACA1A82-E068-4FF0-A9A5-8F1D7D195175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30" creationId="{FA9DF6E1-2745-4951-9E29-5606B456CEB8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31" creationId="{12DFCF3B-776D-4ACA-A92E-16A58A5A15A7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4" creationId="{96E02DFA-C1C2-44E8-BBD1-AB44EA17B397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5" creationId="{CEBFDB75-E6FB-4EF7-B220-E93570C5DF14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7" creationId="{5DC683BE-3326-47FA-BF3A-6E33B1A622E6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8" creationId="{5149262D-C7F1-4D3B-B8B9-6B76CD32C1E4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9" creationId="{C2636DBA-12F5-4B7E-BE67-1A79A31CC145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0" creationId="{05F9CA19-1F02-40E4-8035-7E376185D445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2" creationId="{CFE02DDA-B67E-425C-BAE4-C29A6F02EF03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3" creationId="{53BDB1F0-ABDB-4FD3-8815-F02B1D660FB5}"/>
          </ac:spMkLst>
        </pc:spChg>
        <pc:spChg chg="add del mod">
          <ac:chgData name="KHJ" userId="bc7c22f3-2ef5-459c-b323-00f17a6d6a57" providerId="ADAL" clId="{A3A6650D-6739-485B-95B2-AB18DD6802A8}" dt="2021-07-30T04:48:50.723" v="11865" actId="478"/>
          <ac:spMkLst>
            <pc:docMk/>
            <pc:sldMk cId="988450032" sldId="551"/>
            <ac:spMk id="245" creationId="{8CFA3400-84B7-46B5-8191-FD1986895B4A}"/>
          </ac:spMkLst>
        </pc:spChg>
        <pc:spChg chg="add del mod">
          <ac:chgData name="KHJ" userId="bc7c22f3-2ef5-459c-b323-00f17a6d6a57" providerId="ADAL" clId="{A3A6650D-6739-485B-95B2-AB18DD6802A8}" dt="2021-07-30T04:48:51.451" v="11866" actId="478"/>
          <ac:spMkLst>
            <pc:docMk/>
            <pc:sldMk cId="988450032" sldId="551"/>
            <ac:spMk id="246" creationId="{1FFE1C38-C0B6-4C6B-922D-74E48F7ECC32}"/>
          </ac:spMkLst>
        </pc:spChg>
        <pc:grpChg chg="del">
          <ac:chgData name="KHJ" userId="bc7c22f3-2ef5-459c-b323-00f17a6d6a57" providerId="ADAL" clId="{A3A6650D-6739-485B-95B2-AB18DD6802A8}" dt="2021-07-30T04:46:47.271" v="11842" actId="478"/>
          <ac:grpSpMkLst>
            <pc:docMk/>
            <pc:sldMk cId="988450032" sldId="551"/>
            <ac:grpSpMk id="67" creationId="{F8AB6DB1-8ECA-41D4-87FD-D1E932B9074B}"/>
          </ac:grpSpMkLst>
        </pc:grpChg>
        <pc:grpChg chg="add del mod">
          <ac:chgData name="KHJ" userId="bc7c22f3-2ef5-459c-b323-00f17a6d6a57" providerId="ADAL" clId="{A3A6650D-6739-485B-95B2-AB18DD6802A8}" dt="2021-07-30T04:48:05.119" v="11856" actId="165"/>
          <ac:grpSpMkLst>
            <pc:docMk/>
            <pc:sldMk cId="988450032" sldId="551"/>
            <ac:grpSpMk id="135" creationId="{F77D2964-631E-414C-A5CB-6DB8119D7E86}"/>
          </ac:grpSpMkLst>
        </pc:grpChg>
        <pc:grpChg chg="del mod topLvl">
          <ac:chgData name="KHJ" userId="bc7c22f3-2ef5-459c-b323-00f17a6d6a57" providerId="ADAL" clId="{A3A6650D-6739-485B-95B2-AB18DD6802A8}" dt="2021-07-30T04:48:16.464" v="11859" actId="165"/>
          <ac:grpSpMkLst>
            <pc:docMk/>
            <pc:sldMk cId="988450032" sldId="551"/>
            <ac:grpSpMk id="136" creationId="{7F76D148-B921-415A-BEDD-CD1094B0D44B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44" creationId="{AC009ADA-0D39-42D5-9630-C7B838857BD1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45" creationId="{400E5297-0F0C-415C-8735-D8137EB09357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62" creationId="{2DA93A28-E7F3-4A8E-8760-88495932BA57}"/>
          </ac:grpSpMkLst>
        </pc:grpChg>
        <pc:grpChg chg="del">
          <ac:chgData name="KHJ" userId="bc7c22f3-2ef5-459c-b323-00f17a6d6a57" providerId="ADAL" clId="{A3A6650D-6739-485B-95B2-AB18DD6802A8}" dt="2021-07-30T04:47:13.456" v="11847" actId="478"/>
          <ac:grpSpMkLst>
            <pc:docMk/>
            <pc:sldMk cId="988450032" sldId="551"/>
            <ac:grpSpMk id="173" creationId="{76534C3B-1C5F-4228-9294-4302D87229BD}"/>
          </ac:grpSpMkLst>
        </pc:grpChg>
        <pc:graphicFrameChg chg="add mod">
          <ac:chgData name="KHJ" userId="bc7c22f3-2ef5-459c-b323-00f17a6d6a57" providerId="ADAL" clId="{A3A6650D-6739-485B-95B2-AB18DD6802A8}" dt="2021-07-30T04:47:05.072" v="11845" actId="1076"/>
          <ac:graphicFrameMkLst>
            <pc:docMk/>
            <pc:sldMk cId="988450032" sldId="551"/>
            <ac:graphicFrameMk id="132" creationId="{76FD9D07-9755-4F87-B9A6-77A47EE85FEA}"/>
          </ac:graphicFrameMkLst>
        </pc:graphicFrameChg>
        <pc:graphicFrameChg chg="add del mod">
          <ac:chgData name="KHJ" userId="bc7c22f3-2ef5-459c-b323-00f17a6d6a57" providerId="ADAL" clId="{A3A6650D-6739-485B-95B2-AB18DD6802A8}" dt="2021-07-30T04:48:38.694" v="11862"/>
          <ac:graphicFrameMkLst>
            <pc:docMk/>
            <pc:sldMk cId="988450032" sldId="551"/>
            <ac:graphicFrameMk id="233" creationId="{252CA089-1D3D-4A7E-83B2-9EA4DC29BB1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49:39.284" v="11964" actId="14100"/>
          <ac:graphicFrameMkLst>
            <pc:docMk/>
            <pc:sldMk cId="988450032" sldId="551"/>
            <ac:graphicFrameMk id="247" creationId="{6F3ED081-255F-43E3-ABB2-DE99C8B7B628}"/>
          </ac:graphicFrameMkLst>
        </pc:graphicFrameChg>
        <pc:picChg chg="del">
          <ac:chgData name="KHJ" userId="bc7c22f3-2ef5-459c-b323-00f17a6d6a57" providerId="ADAL" clId="{A3A6650D-6739-485B-95B2-AB18DD6802A8}" dt="2021-07-30T04:46:46.229" v="11841" actId="478"/>
          <ac:picMkLst>
            <pc:docMk/>
            <pc:sldMk cId="988450032" sldId="551"/>
            <ac:picMk id="103" creationId="{017D8437-7A56-4721-BAFE-D01D6C02B230}"/>
          </ac:picMkLst>
        </pc:picChg>
        <pc:picChg chg="del">
          <ac:chgData name="KHJ" userId="bc7c22f3-2ef5-459c-b323-00f17a6d6a57" providerId="ADAL" clId="{A3A6650D-6739-485B-95B2-AB18DD6802A8}" dt="2021-07-30T04:46:41.128" v="11839" actId="478"/>
          <ac:picMkLst>
            <pc:docMk/>
            <pc:sldMk cId="988450032" sldId="551"/>
            <ac:picMk id="104" creationId="{847CF30B-11D0-4C56-BA5C-E8681D34B2DF}"/>
          </ac:picMkLst>
        </pc:picChg>
        <pc:picChg chg="add del mod">
          <ac:chgData name="KHJ" userId="bc7c22f3-2ef5-459c-b323-00f17a6d6a57" providerId="ADAL" clId="{A3A6650D-6739-485B-95B2-AB18DD6802A8}" dt="2021-07-30T04:45:39.321" v="11800"/>
          <ac:picMkLst>
            <pc:docMk/>
            <pc:sldMk cId="988450032" sldId="551"/>
            <ac:picMk id="116" creationId="{FADEF808-79A2-4B18-A27A-D1516BE9BE22}"/>
          </ac:picMkLst>
        </pc:picChg>
        <pc:picChg chg="add mod">
          <ac:chgData name="KHJ" userId="bc7c22f3-2ef5-459c-b323-00f17a6d6a57" providerId="ADAL" clId="{A3A6650D-6739-485B-95B2-AB18DD6802A8}" dt="2021-07-30T04:46:56.004" v="11843"/>
          <ac:picMkLst>
            <pc:docMk/>
            <pc:sldMk cId="988450032" sldId="551"/>
            <ac:picMk id="118" creationId="{0E65EB9E-0BF0-43F5-B412-6397EF44F87F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1" creationId="{0E2F34BF-1C17-4524-83DA-0DF1BF6477A3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6" creationId="{DD1D139D-A81B-465E-912B-0BC52C90F070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9" creationId="{E3FA533E-8396-4F77-976C-227ADFA96AC7}"/>
          </ac:picMkLst>
        </pc:picChg>
        <pc:picChg chg="add del mod">
          <ac:chgData name="KHJ" userId="bc7c22f3-2ef5-459c-b323-00f17a6d6a57" providerId="ADAL" clId="{A3A6650D-6739-485B-95B2-AB18DD6802A8}" dt="2021-07-30T04:47:38.131" v="11849"/>
          <ac:picMkLst>
            <pc:docMk/>
            <pc:sldMk cId="988450032" sldId="551"/>
            <ac:picMk id="134" creationId="{1078E82C-819D-4048-BBB6-7C5C33B38F47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40" creationId="{9EB8C444-455E-4496-BFF5-CCF72DFB37DB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41" creationId="{E7C339A8-EAEB-4F23-B22F-9D5437972B7B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0" creationId="{FA3E641E-37C3-4069-ADA9-897DC4794667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3" creationId="{E13053FD-2CF6-4A9B-AEA1-5025797583F3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4" creationId="{C44F7E1A-8EE3-4D01-92A5-38E175282789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5" creationId="{3A0B5C39-972D-471E-AA78-758168D608E5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6" creationId="{1B942F82-28FE-446F-A969-24B40B0C6A96}"/>
          </ac:picMkLst>
        </pc:picChg>
        <pc:picChg chg="mod">
          <ac:chgData name="KHJ" userId="bc7c22f3-2ef5-459c-b323-00f17a6d6a57" providerId="ADAL" clId="{A3A6650D-6739-485B-95B2-AB18DD6802A8}" dt="2021-07-30T04:48:05.119" v="11856" actId="165"/>
          <ac:picMkLst>
            <pc:docMk/>
            <pc:sldMk cId="988450032" sldId="551"/>
            <ac:picMk id="167" creationId="{2A3CD313-61AE-45EC-B7B5-580B643664AD}"/>
          </ac:picMkLst>
        </pc:picChg>
        <pc:picChg chg="mod topLvl">
          <ac:chgData name="KHJ" userId="bc7c22f3-2ef5-459c-b323-00f17a6d6a57" providerId="ADAL" clId="{A3A6650D-6739-485B-95B2-AB18DD6802A8}" dt="2021-07-30T04:48:16.464" v="11859" actId="165"/>
          <ac:picMkLst>
            <pc:docMk/>
            <pc:sldMk cId="988450032" sldId="551"/>
            <ac:picMk id="172" creationId="{70C49AEA-E273-4F41-80D3-52B3E568059A}"/>
          </ac:picMkLst>
        </pc:picChg>
        <pc:picChg chg="del mod">
          <ac:chgData name="KHJ" userId="bc7c22f3-2ef5-459c-b323-00f17a6d6a57" providerId="ADAL" clId="{A3A6650D-6739-485B-95B2-AB18DD6802A8}" dt="2021-07-30T04:48:08.873" v="11858" actId="478"/>
          <ac:picMkLst>
            <pc:docMk/>
            <pc:sldMk cId="988450032" sldId="551"/>
            <ac:picMk id="222" creationId="{AC56A455-F81D-4869-9FCE-2438DBA4F755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3" creationId="{70B50302-43BE-4DF4-BD32-50789AA783FE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6" creationId="{1BA40AD1-50F4-4A1A-9AAE-72A1983A58DF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7" creationId="{BFAC58B8-46BE-4767-B2C0-2C88C767F71E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32" creationId="{6B79C355-9293-465E-BF3F-F154FB9635D5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36" creationId="{4C6B1CB9-CD51-447C-96C2-CCE28B405287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41" creationId="{0F4CB46D-0787-43F7-9A4E-A1F3EF7103CE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44" creationId="{AFD5795E-657B-4304-83F7-D7B6CBBC1FC6}"/>
          </ac:picMkLst>
        </pc:pic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7" creationId="{DA19DBCD-2F2C-4082-BC33-D26326D7EC36}"/>
          </ac:cxnSpMkLst>
        </pc:cxn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8" creationId="{D811D7F2-303F-4409-964B-547722DA3C5E}"/>
          </ac:cxnSpMkLst>
        </pc:cxn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9" creationId="{F0F7F58C-5E6C-4E54-A238-6ABB1D54DE5E}"/>
          </ac:cxnSpMkLst>
        </pc:cxnChg>
        <pc:cxnChg chg="del mod">
          <ac:chgData name="KHJ" userId="bc7c22f3-2ef5-459c-b323-00f17a6d6a57" providerId="ADAL" clId="{A3A6650D-6739-485B-95B2-AB18DD6802A8}" dt="2021-07-30T04:47:48.409" v="11851" actId="478"/>
          <ac:cxnSpMkLst>
            <pc:docMk/>
            <pc:sldMk cId="988450032" sldId="551"/>
            <ac:cxnSpMk id="165" creationId="{54AD35B1-E43B-41C5-9101-8EB0DAF14A5F}"/>
          </ac:cxnSpMkLst>
        </pc:cxnChg>
      </pc:sldChg>
      <pc:sldChg chg="addSp delSp modSp add mod">
        <pc:chgData name="KHJ" userId="bc7c22f3-2ef5-459c-b323-00f17a6d6a57" providerId="ADAL" clId="{A3A6650D-6739-485B-95B2-AB18DD6802A8}" dt="2021-07-30T04:51:22.694" v="12283" actId="1076"/>
        <pc:sldMkLst>
          <pc:docMk/>
          <pc:sldMk cId="3799915226" sldId="552"/>
        </pc:sldMkLst>
        <pc:spChg chg="add mod">
          <ac:chgData name="KHJ" userId="bc7c22f3-2ef5-459c-b323-00f17a6d6a57" providerId="ADAL" clId="{A3A6650D-6739-485B-95B2-AB18DD6802A8}" dt="2021-07-30T04:50:24.161" v="11976" actId="14100"/>
          <ac:spMkLst>
            <pc:docMk/>
            <pc:sldMk cId="3799915226" sldId="552"/>
            <ac:spMk id="45" creationId="{9FE0DA0D-2306-41D1-970C-0337B8914233}"/>
          </ac:spMkLst>
        </pc:spChg>
        <pc:spChg chg="add mod">
          <ac:chgData name="KHJ" userId="bc7c22f3-2ef5-459c-b323-00f17a6d6a57" providerId="ADAL" clId="{A3A6650D-6739-485B-95B2-AB18DD6802A8}" dt="2021-07-30T04:50:30.184" v="11978" actId="1076"/>
          <ac:spMkLst>
            <pc:docMk/>
            <pc:sldMk cId="3799915226" sldId="552"/>
            <ac:spMk id="46" creationId="{D27E8693-BFDC-4C53-AD75-CDD17B19531B}"/>
          </ac:spMkLst>
        </pc:spChg>
        <pc:spChg chg="add mod">
          <ac:chgData name="KHJ" userId="bc7c22f3-2ef5-459c-b323-00f17a6d6a57" providerId="ADAL" clId="{A3A6650D-6739-485B-95B2-AB18DD6802A8}" dt="2021-07-30T04:50:26.839" v="11977" actId="1076"/>
          <ac:spMkLst>
            <pc:docMk/>
            <pc:sldMk cId="3799915226" sldId="552"/>
            <ac:spMk id="47" creationId="{E7BF2E5C-DC1A-4527-A80D-7AC54FD3F24A}"/>
          </ac:spMkLst>
        </pc:spChg>
        <pc:spChg chg="mod">
          <ac:chgData name="KHJ" userId="bc7c22f3-2ef5-459c-b323-00f17a6d6a57" providerId="ADAL" clId="{A3A6650D-6739-485B-95B2-AB18DD6802A8}" dt="2021-07-30T04:51:12.143" v="12255"/>
          <ac:spMkLst>
            <pc:docMk/>
            <pc:sldMk cId="3799915226" sldId="552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4:51:22.694" v="12283" actId="1076"/>
          <ac:spMkLst>
            <pc:docMk/>
            <pc:sldMk cId="3799915226" sldId="552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4:51:03.112" v="12236" actId="1076"/>
          <ac:spMkLst>
            <pc:docMk/>
            <pc:sldMk cId="3799915226" sldId="552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4:50:56.942" v="12235"/>
          <ac:spMkLst>
            <pc:docMk/>
            <pc:sldMk cId="3799915226" sldId="552"/>
            <ac:spMk id="183" creationId="{6CCB0681-8ECF-4E77-A894-551B13628742}"/>
          </ac:spMkLst>
        </pc:spChg>
        <pc:graphicFrameChg chg="del modGraphic">
          <ac:chgData name="KHJ" userId="bc7c22f3-2ef5-459c-b323-00f17a6d6a57" providerId="ADAL" clId="{A3A6650D-6739-485B-95B2-AB18DD6802A8}" dt="2021-07-30T04:50:14.403" v="11973" actId="478"/>
          <ac:graphicFrameMkLst>
            <pc:docMk/>
            <pc:sldMk cId="3799915226" sldId="552"/>
            <ac:graphicFrameMk id="247" creationId="{6F3ED081-255F-43E3-ABB2-DE99C8B7B628}"/>
          </ac:graphicFrameMkLst>
        </pc:graphicFrameChg>
      </pc:sldChg>
      <pc:sldChg chg="addSp delSp modSp add del mod">
        <pc:chgData name="KHJ" userId="bc7c22f3-2ef5-459c-b323-00f17a6d6a57" providerId="ADAL" clId="{A3A6650D-6739-485B-95B2-AB18DD6802A8}" dt="2021-07-30T05:20:52.021" v="13325" actId="47"/>
        <pc:sldMkLst>
          <pc:docMk/>
          <pc:sldMk cId="4292872356" sldId="553"/>
        </pc:sldMkLst>
        <pc:spChg chg="mod">
          <ac:chgData name="KHJ" userId="bc7c22f3-2ef5-459c-b323-00f17a6d6a57" providerId="ADAL" clId="{A3A6650D-6739-485B-95B2-AB18DD6802A8}" dt="2021-07-30T05:03:04.421" v="12524"/>
          <ac:spMkLst>
            <pc:docMk/>
            <pc:sldMk cId="4292872356" sldId="553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5:03:14.424" v="12525" actId="1076"/>
          <ac:spMkLst>
            <pc:docMk/>
            <pc:sldMk cId="4292872356" sldId="553"/>
            <ac:spMk id="80" creationId="{F1386F9E-4EA4-44B7-BCB9-06E14320AC24}"/>
          </ac:spMkLst>
        </pc:spChg>
        <pc:spChg chg="add del">
          <ac:chgData name="KHJ" userId="bc7c22f3-2ef5-459c-b323-00f17a6d6a57" providerId="ADAL" clId="{A3A6650D-6739-485B-95B2-AB18DD6802A8}" dt="2021-07-30T05:15:27.644" v="13215" actId="22"/>
          <ac:spMkLst>
            <pc:docMk/>
            <pc:sldMk cId="4292872356" sldId="553"/>
            <ac:spMk id="100" creationId="{E9C86F4E-F1D3-4F7F-B2C0-9879C372048A}"/>
          </ac:spMkLst>
        </pc:spChg>
        <pc:spChg chg="mod">
          <ac:chgData name="KHJ" userId="bc7c22f3-2ef5-459c-b323-00f17a6d6a57" providerId="ADAL" clId="{A3A6650D-6739-485B-95B2-AB18DD6802A8}" dt="2021-07-30T05:02:56.033" v="12518"/>
          <ac:spMkLst>
            <pc:docMk/>
            <pc:sldMk cId="4292872356" sldId="553"/>
            <ac:spMk id="118" creationId="{646CB57E-FED0-4C8B-A1DB-0E5A9AF1FCC3}"/>
          </ac:spMkLst>
        </pc:spChg>
      </pc:sldChg>
      <pc:sldChg chg="addSp delSp modSp add mod">
        <pc:chgData name="KHJ" userId="bc7c22f3-2ef5-459c-b323-00f17a6d6a57" providerId="ADAL" clId="{A3A6650D-6739-485B-95B2-AB18DD6802A8}" dt="2021-07-30T05:54:27.680" v="15799"/>
        <pc:sldMkLst>
          <pc:docMk/>
          <pc:sldMk cId="1353863487" sldId="554"/>
        </pc:sldMkLst>
        <pc:spChg chg="mod">
          <ac:chgData name="KHJ" userId="bc7c22f3-2ef5-459c-b323-00f17a6d6a57" providerId="ADAL" clId="{A3A6650D-6739-485B-95B2-AB18DD6802A8}" dt="2021-07-30T05:07:54.577" v="12626" actId="20577"/>
          <ac:spMkLst>
            <pc:docMk/>
            <pc:sldMk cId="1353863487" sldId="554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05:31.541" v="12558"/>
          <ac:spMkLst>
            <pc:docMk/>
            <pc:sldMk cId="1353863487" sldId="554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5" creationId="{9FE0DA0D-2306-41D1-970C-0337B891423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6" creationId="{D27E8693-BFDC-4C53-AD75-CDD17B19531B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7" creationId="{E7BF2E5C-DC1A-4527-A80D-7AC54FD3F24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49" creationId="{F2ED6852-01C8-4968-A86E-F6B32285D38E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0" creationId="{6F520DBB-62A3-451F-9B80-2A0BAD6A9EDB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1" creationId="{7B59BB95-6174-46C7-99E1-606BC24BE32B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2" creationId="{E6C9E564-E921-4062-A2D3-22BAD24993C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3" creationId="{55F02A38-8ED7-4B3F-9EF8-EC6C667ACB35}"/>
          </ac:spMkLst>
        </pc:spChg>
        <pc:spChg chg="mod">
          <ac:chgData name="KHJ" userId="bc7c22f3-2ef5-459c-b323-00f17a6d6a57" providerId="ADAL" clId="{A3A6650D-6739-485B-95B2-AB18DD6802A8}" dt="2021-07-30T05:05:38.018" v="12580"/>
          <ac:spMkLst>
            <pc:docMk/>
            <pc:sldMk cId="1353863487" sldId="554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5" creationId="{EC3FBB3D-04B9-4833-A07E-2FE147464EE8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6" creationId="{8AA2B491-1349-4AA2-BDBB-3B0A068637E0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7" creationId="{09A69E65-6F2E-4619-AEBE-9FD69B1F630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8" creationId="{D6EC420F-FF1F-47DE-A4D0-1CA66208527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9" creationId="{C5063A53-BFE5-4F3F-9A8C-526A4B99BFFE}"/>
          </ac:spMkLst>
        </pc:spChg>
        <pc:spChg chg="add mod">
          <ac:chgData name="KHJ" userId="bc7c22f3-2ef5-459c-b323-00f17a6d6a57" providerId="ADAL" clId="{A3A6650D-6739-485B-95B2-AB18DD6802A8}" dt="2021-07-30T05:05:22.039" v="12534" actId="1076"/>
          <ac:spMkLst>
            <pc:docMk/>
            <pc:sldMk cId="1353863487" sldId="554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54:27.680" v="15799"/>
          <ac:spMkLst>
            <pc:docMk/>
            <pc:sldMk cId="1353863487" sldId="554"/>
            <ac:spMk id="62" creationId="{C5056435-4024-4F79-AAC5-DFC53F6EDA6F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63" creationId="{9EF2A9B4-AC44-47EB-ADBB-8A28537D91CD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4" creationId="{A719085E-CE2B-4F3E-9294-3DAEA9BEACF9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5" creationId="{D8CADAFA-3231-463C-9749-284207B85A68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8" creationId="{02671A63-1CF2-464D-A51A-04A9D5817C19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9" creationId="{1E0D24C4-963F-417D-80FD-8685BBEF84AC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0" creationId="{6B7A9BA4-801A-40F1-86BA-34F5B7FF57AB}"/>
          </ac:spMkLst>
        </pc:spChg>
        <pc:spChg chg="add mod">
          <ac:chgData name="KHJ" userId="bc7c22f3-2ef5-459c-b323-00f17a6d6a57" providerId="ADAL" clId="{A3A6650D-6739-485B-95B2-AB18DD6802A8}" dt="2021-07-30T05:06:18.967" v="12597"/>
          <ac:spMkLst>
            <pc:docMk/>
            <pc:sldMk cId="1353863487" sldId="554"/>
            <ac:spMk id="71" creationId="{2809AE16-EA9C-402C-99AD-97497E82FAB3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3" creationId="{647C07FB-C54F-4E0F-9E51-EE9877B33553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4" creationId="{B5DDF3A6-F0BE-4578-BC2B-A195CB2BEEFF}"/>
          </ac:spMkLst>
        </pc:spChg>
        <pc:spChg chg="add mod">
          <ac:chgData name="KHJ" userId="bc7c22f3-2ef5-459c-b323-00f17a6d6a57" providerId="ADAL" clId="{A3A6650D-6739-485B-95B2-AB18DD6802A8}" dt="2021-07-30T05:07:33.556" v="12618" actId="14100"/>
          <ac:spMkLst>
            <pc:docMk/>
            <pc:sldMk cId="1353863487" sldId="554"/>
            <ac:spMk id="77" creationId="{D1713858-36F8-4C2F-98BD-F347E6ADA597}"/>
          </ac:spMkLst>
        </pc:spChg>
        <pc:spChg chg="add mod">
          <ac:chgData name="KHJ" userId="bc7c22f3-2ef5-459c-b323-00f17a6d6a57" providerId="ADAL" clId="{A3A6650D-6739-485B-95B2-AB18DD6802A8}" dt="2021-07-30T05:07:35.155" v="12619" actId="14100"/>
          <ac:spMkLst>
            <pc:docMk/>
            <pc:sldMk cId="1353863487" sldId="554"/>
            <ac:spMk id="78" creationId="{2BE71318-96DF-44FC-86CF-AC0B43E2ECB5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19" creationId="{F10778DE-8434-4526-BFAD-EA4748C112D7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0" creationId="{863B0A85-CE42-4804-A19C-1C431CD9FA0C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2" creationId="{4065B8AB-C3F2-470F-B9C7-1E5470F14EC7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3" creationId="{E7AA7968-D681-496A-B3DB-43C0FC4A8DF5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4" creationId="{68C3C305-4950-4D05-80A4-0AF8E95C4BE4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5" creationId="{C911907E-28CE-424A-8403-274CA7CF7CDF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7" creationId="{896B2699-3DF0-4E5D-BDA1-3DEF16E30938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8" creationId="{0E1693B6-FDD7-46F4-93EC-F8116B5610D3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0" creationId="{80066684-7F09-4CB0-91A8-6370D31C817D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1" creationId="{44EC8382-01EF-47BE-ABE4-FA61B12241E0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5:07:47.423" v="12621" actId="20577"/>
          <ac:spMkLst>
            <pc:docMk/>
            <pc:sldMk cId="1353863487" sldId="554"/>
            <ac:spMk id="183" creationId="{6CCB0681-8ECF-4E77-A894-551B13628742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4" creationId="{96E02DFA-C1C2-44E8-BBD1-AB44EA17B397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5" creationId="{CEBFDB75-E6FB-4EF7-B220-E93570C5DF14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7" creationId="{5DC683BE-3326-47FA-BF3A-6E33B1A622E6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8" creationId="{5149262D-C7F1-4D3B-B8B9-6B76CD32C1E4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9" creationId="{C2636DBA-12F5-4B7E-BE67-1A79A31CC145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0" creationId="{05F9CA19-1F02-40E4-8035-7E376185D445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2" creationId="{CFE02DDA-B67E-425C-BAE4-C29A6F02EF0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3" creationId="{53BDB1F0-ABDB-4FD3-8815-F02B1D660FB5}"/>
          </ac:spMkLst>
        </pc:spChg>
        <pc:graphicFrameChg chg="add mod modGraphic">
          <ac:chgData name="KHJ" userId="bc7c22f3-2ef5-459c-b323-00f17a6d6a57" providerId="ADAL" clId="{A3A6650D-6739-485B-95B2-AB18DD6802A8}" dt="2021-07-30T05:07:02.385" v="12605" actId="207"/>
          <ac:graphicFrameMkLst>
            <pc:docMk/>
            <pc:sldMk cId="1353863487" sldId="554"/>
            <ac:graphicFrameMk id="76" creationId="{9BDA7C06-4DDB-41AA-BFC1-CA2FF2BAC659}"/>
          </ac:graphicFrameMkLst>
        </pc:graphicFrameChg>
        <pc:graphicFrameChg chg="del">
          <ac:chgData name="KHJ" userId="bc7c22f3-2ef5-459c-b323-00f17a6d6a57" providerId="ADAL" clId="{A3A6650D-6739-485B-95B2-AB18DD6802A8}" dt="2021-07-30T05:05:13.739" v="12531" actId="478"/>
          <ac:graphicFrameMkLst>
            <pc:docMk/>
            <pc:sldMk cId="1353863487" sldId="554"/>
            <ac:graphicFrameMk id="132" creationId="{76FD9D07-9755-4F87-B9A6-77A47EE85FEA}"/>
          </ac:graphicFrameMkLst>
        </pc:graphicFrameChg>
        <pc:picChg chg="add mod">
          <ac:chgData name="KHJ" userId="bc7c22f3-2ef5-459c-b323-00f17a6d6a57" providerId="ADAL" clId="{A3A6650D-6739-485B-95B2-AB18DD6802A8}" dt="2021-07-30T05:05:18.085" v="12533" actId="1076"/>
          <ac:picMkLst>
            <pc:docMk/>
            <pc:sldMk cId="1353863487" sldId="554"/>
            <ac:picMk id="48" creationId="{AD2D323C-DFDB-4185-92DF-FB3E885B1CE8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67" creationId="{B50C3A56-1C20-4EF1-94A9-A84EA00EEDC7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72" creationId="{4ACDB0B4-F2E6-4175-B89F-03E2AB76219D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75" creationId="{310BD5A4-02FA-4B6E-BB0A-A4040689BB8A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1" creationId="{0E2F34BF-1C17-4524-83DA-0DF1BF6477A3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6" creationId="{DD1D139D-A81B-465E-912B-0BC52C90F070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9" creationId="{E3FA533E-8396-4F77-976C-227ADFA96AC7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36" creationId="{4C6B1CB9-CD51-447C-96C2-CCE28B405287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41" creationId="{0F4CB46D-0787-43F7-9A4E-A1F3EF7103CE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44" creationId="{AFD5795E-657B-4304-83F7-D7B6CBBC1FC6}"/>
          </ac:picMkLst>
        </pc:picChg>
      </pc:sldChg>
      <pc:sldChg chg="add del">
        <pc:chgData name="KHJ" userId="bc7c22f3-2ef5-459c-b323-00f17a6d6a57" providerId="ADAL" clId="{A3A6650D-6739-485B-95B2-AB18DD6802A8}" dt="2021-07-30T05:04:59.966" v="12529" actId="47"/>
        <pc:sldMkLst>
          <pc:docMk/>
          <pc:sldMk cId="3293125008" sldId="554"/>
        </pc:sldMkLst>
      </pc:sldChg>
      <pc:sldChg chg="addSp delSp modSp add del mod">
        <pc:chgData name="KHJ" userId="bc7c22f3-2ef5-459c-b323-00f17a6d6a57" providerId="ADAL" clId="{A3A6650D-6739-485B-95B2-AB18DD6802A8}" dt="2021-07-30T06:47:08.688" v="15919" actId="478"/>
        <pc:sldMkLst>
          <pc:docMk/>
          <pc:sldMk cId="996814433" sldId="555"/>
        </pc:sldMkLst>
        <pc:spChg chg="mod">
          <ac:chgData name="KHJ" userId="bc7c22f3-2ef5-459c-b323-00f17a6d6a57" providerId="ADAL" clId="{A3A6650D-6739-485B-95B2-AB18DD6802A8}" dt="2021-07-30T05:08:09.379" v="12642"/>
          <ac:spMkLst>
            <pc:docMk/>
            <pc:sldMk cId="996814433" sldId="555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5" creationId="{0D614885-8F47-4452-827E-CEFE65073347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6" creationId="{FAF1340E-DF3E-490B-8D0E-B85C2F147BEB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7" creationId="{4867ACE3-DCE8-4E8C-BC5F-1C02BA576ED0}"/>
          </ac:spMkLst>
        </pc:spChg>
        <pc:spChg chg="mod">
          <ac:chgData name="KHJ" userId="bc7c22f3-2ef5-459c-b323-00f17a6d6a57" providerId="ADAL" clId="{A3A6650D-6739-485B-95B2-AB18DD6802A8}" dt="2021-07-30T05:08:05.822" v="12628" actId="1076"/>
          <ac:spMkLst>
            <pc:docMk/>
            <pc:sldMk cId="996814433" sldId="555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08:14.944" v="12656"/>
          <ac:spMkLst>
            <pc:docMk/>
            <pc:sldMk cId="996814433" sldId="555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08:16.515" v="12657" actId="478"/>
          <ac:spMkLst>
            <pc:docMk/>
            <pc:sldMk cId="996814433" sldId="555"/>
            <ac:spMk id="77" creationId="{D1713858-36F8-4C2F-98BD-F347E6ADA597}"/>
          </ac:spMkLst>
        </pc:spChg>
        <pc:spChg chg="del">
          <ac:chgData name="KHJ" userId="bc7c22f3-2ef5-459c-b323-00f17a6d6a57" providerId="ADAL" clId="{A3A6650D-6739-485B-95B2-AB18DD6802A8}" dt="2021-07-30T05:08:16.515" v="12657" actId="478"/>
          <ac:spMkLst>
            <pc:docMk/>
            <pc:sldMk cId="996814433" sldId="555"/>
            <ac:spMk id="78" creationId="{2BE71318-96DF-44FC-86CF-AC0B43E2ECB5}"/>
          </ac:spMkLst>
        </pc:spChg>
        <pc:spChg chg="mod">
          <ac:chgData name="KHJ" userId="bc7c22f3-2ef5-459c-b323-00f17a6d6a57" providerId="ADAL" clId="{A3A6650D-6739-485B-95B2-AB18DD6802A8}" dt="2021-07-30T05:08:33.103" v="12661" actId="20577"/>
          <ac:spMkLst>
            <pc:docMk/>
            <pc:sldMk cId="996814433" sldId="555"/>
            <ac:spMk id="183" creationId="{6CCB0681-8ECF-4E77-A894-551B13628742}"/>
          </ac:spMkLst>
        </pc:spChg>
        <pc:graphicFrameChg chg="del">
          <ac:chgData name="KHJ" userId="bc7c22f3-2ef5-459c-b323-00f17a6d6a57" providerId="ADAL" clId="{A3A6650D-6739-485B-95B2-AB18DD6802A8}" dt="2021-07-30T05:08:16.515" v="12657" actId="478"/>
          <ac:graphicFrameMkLst>
            <pc:docMk/>
            <pc:sldMk cId="996814433" sldId="555"/>
            <ac:graphicFrameMk id="76" creationId="{9BDA7C06-4DDB-41AA-BFC1-CA2FF2BAC659}"/>
          </ac:graphicFrameMkLst>
        </pc:graphicFrameChg>
        <pc:picChg chg="add del mod">
          <ac:chgData name="KHJ" userId="bc7c22f3-2ef5-459c-b323-00f17a6d6a57" providerId="ADAL" clId="{A3A6650D-6739-485B-95B2-AB18DD6802A8}" dt="2021-07-30T06:47:08.688" v="15919" actId="478"/>
          <ac:picMkLst>
            <pc:docMk/>
            <pc:sldMk cId="996814433" sldId="555"/>
            <ac:picMk id="76" creationId="{4EBBF972-9F3D-4F22-B882-CE59EF744762}"/>
          </ac:picMkLst>
        </pc:picChg>
      </pc:sldChg>
      <pc:sldChg chg="addSp delSp modSp add mod">
        <pc:chgData name="KHJ" userId="bc7c22f3-2ef5-459c-b323-00f17a6d6a57" providerId="ADAL" clId="{A3A6650D-6739-485B-95B2-AB18DD6802A8}" dt="2021-07-30T05:20:47.601" v="13324"/>
        <pc:sldMkLst>
          <pc:docMk/>
          <pc:sldMk cId="657494424" sldId="556"/>
        </pc:sldMkLst>
        <pc:spChg chg="mod">
          <ac:chgData name="KHJ" userId="bc7c22f3-2ef5-459c-b323-00f17a6d6a57" providerId="ADAL" clId="{A3A6650D-6739-485B-95B2-AB18DD6802A8}" dt="2021-07-30T05:18:19.619" v="13223"/>
          <ac:spMkLst>
            <pc:docMk/>
            <pc:sldMk cId="657494424" sldId="55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18:13.230" v="13218"/>
          <ac:spMkLst>
            <pc:docMk/>
            <pc:sldMk cId="657494424" sldId="556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49" creationId="{F2ED6852-01C8-4968-A86E-F6B32285D38E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0" creationId="{6F520DBB-62A3-451F-9B80-2A0BAD6A9ED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1" creationId="{7B59BB95-6174-46C7-99E1-606BC24BE32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2" creationId="{E6C9E564-E921-4062-A2D3-22BAD24993C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3" creationId="{55F02A38-8ED7-4B3F-9EF8-EC6C667ACB35}"/>
          </ac:spMkLst>
        </pc:spChg>
        <pc:spChg chg="mod">
          <ac:chgData name="KHJ" userId="bc7c22f3-2ef5-459c-b323-00f17a6d6a57" providerId="ADAL" clId="{A3A6650D-6739-485B-95B2-AB18DD6802A8}" dt="2021-07-30T05:20:34.032" v="13316" actId="20577"/>
          <ac:spMkLst>
            <pc:docMk/>
            <pc:sldMk cId="657494424" sldId="556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5" creationId="{EC3FBB3D-04B9-4833-A07E-2FE147464EE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6" creationId="{8AA2B491-1349-4AA2-BDBB-3B0A068637E0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7" creationId="{09A69E65-6F2E-4619-AEBE-9FD69B1F630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8" creationId="{D6EC420F-FF1F-47DE-A4D0-1CA66208527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9" creationId="{C5063A53-BFE5-4F3F-9A8C-526A4B99BFFE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0" creationId="{C06B637F-A7A0-45DB-B706-68C163A4EA4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20:47.601" v="13324"/>
          <ac:spMkLst>
            <pc:docMk/>
            <pc:sldMk cId="657494424" sldId="556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3" creationId="{9EF2A9B4-AC44-47EB-ADBB-8A28537D91CD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4" creationId="{A719085E-CE2B-4F3E-9294-3DAEA9BEACF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5" creationId="{D8CADAFA-3231-463C-9749-284207B85A6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8" creationId="{02671A63-1CF2-464D-A51A-04A9D5817C1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9" creationId="{1E0D24C4-963F-417D-80FD-8685BBEF84AC}"/>
          </ac:spMkLst>
        </pc:spChg>
        <pc:spChg chg="add del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0" creationId="{6B7A9BA4-801A-40F1-86BA-34F5B7FF57A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1" creationId="{2809AE16-EA9C-402C-99AD-97497E82FAB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3" creationId="{647C07FB-C54F-4E0F-9E51-EE9877B3355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4" creationId="{B5DDF3A6-F0BE-4578-BC2B-A195CB2BEEFF}"/>
          </ac:spMkLst>
        </pc:spChg>
        <pc:spChg chg="del">
          <ac:chgData name="KHJ" userId="bc7c22f3-2ef5-459c-b323-00f17a6d6a57" providerId="ADAL" clId="{A3A6650D-6739-485B-95B2-AB18DD6802A8}" dt="2021-07-30T05:18:55.410" v="13253" actId="478"/>
          <ac:spMkLst>
            <pc:docMk/>
            <pc:sldMk cId="657494424" sldId="556"/>
            <ac:spMk id="77" creationId="{D1713858-36F8-4C2F-98BD-F347E6ADA597}"/>
          </ac:spMkLst>
        </pc:spChg>
        <pc:spChg chg="del">
          <ac:chgData name="KHJ" userId="bc7c22f3-2ef5-459c-b323-00f17a6d6a57" providerId="ADAL" clId="{A3A6650D-6739-485B-95B2-AB18DD6802A8}" dt="2021-07-30T05:18:55.826" v="13254" actId="478"/>
          <ac:spMkLst>
            <pc:docMk/>
            <pc:sldMk cId="657494424" sldId="556"/>
            <ac:spMk id="78" creationId="{2BE71318-96DF-44FC-86CF-AC0B43E2ECB5}"/>
          </ac:spMkLst>
        </pc:spChg>
        <pc:spChg chg="add del mod">
          <ac:chgData name="KHJ" userId="bc7c22f3-2ef5-459c-b323-00f17a6d6a57" providerId="ADAL" clId="{A3A6650D-6739-485B-95B2-AB18DD6802A8}" dt="2021-07-30T05:19:50.547" v="13270" actId="478"/>
          <ac:spMkLst>
            <pc:docMk/>
            <pc:sldMk cId="657494424" sldId="556"/>
            <ac:spMk id="79" creationId="{9710B6CB-6154-4B58-92D9-EC336F11DA81}"/>
          </ac:spMkLst>
        </pc:spChg>
        <pc:spChg chg="add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80" creationId="{5B7C0E4B-C173-4FA3-B2FC-0BF84ED1A260}"/>
          </ac:spMkLst>
        </pc:spChg>
        <pc:spChg chg="add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81" creationId="{7DF7D504-296F-4492-AC28-D90808EFC89E}"/>
          </ac:spMkLst>
        </pc:spChg>
        <pc:spChg chg="del mod">
          <ac:chgData name="KHJ" userId="bc7c22f3-2ef5-459c-b323-00f17a6d6a57" providerId="ADAL" clId="{A3A6650D-6739-485B-95B2-AB18DD6802A8}" dt="2021-07-30T05:20:04.120" v="13273" actId="478"/>
          <ac:spMkLst>
            <pc:docMk/>
            <pc:sldMk cId="657494424" sldId="556"/>
            <ac:spMk id="117" creationId="{90807D73-0B72-45C7-A1A5-7BEBC11140AB}"/>
          </ac:spMkLst>
        </pc:spChg>
        <pc:grpChg chg="del">
          <ac:chgData name="KHJ" userId="bc7c22f3-2ef5-459c-b323-00f17a6d6a57" providerId="ADAL" clId="{A3A6650D-6739-485B-95B2-AB18DD6802A8}" dt="2021-07-30T05:19:57.849" v="13271" actId="478"/>
          <ac:grpSpMkLst>
            <pc:docMk/>
            <pc:sldMk cId="657494424" sldId="556"/>
            <ac:grpSpMk id="14" creationId="{94B96402-D3B7-412A-A84E-1B30B16C9299}"/>
          </ac:grpSpMkLst>
        </pc:grpChg>
        <pc:graphicFrameChg chg="add del mod">
          <ac:chgData name="KHJ" userId="bc7c22f3-2ef5-459c-b323-00f17a6d6a57" providerId="ADAL" clId="{A3A6650D-6739-485B-95B2-AB18DD6802A8}" dt="2021-07-30T05:19:06.442" v="13256"/>
          <ac:graphicFrameMkLst>
            <pc:docMk/>
            <pc:sldMk cId="657494424" sldId="556"/>
            <ac:graphicFrameMk id="45" creationId="{D72CBF72-2104-4A01-9862-50FA4F009372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20:13.369" v="13274" actId="1076"/>
          <ac:graphicFrameMkLst>
            <pc:docMk/>
            <pc:sldMk cId="657494424" sldId="556"/>
            <ac:graphicFrameMk id="46" creationId="{58EA761D-F55D-4664-9793-9DABF6A5C9C2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20:13.369" v="13274" actId="1076"/>
          <ac:graphicFrameMkLst>
            <pc:docMk/>
            <pc:sldMk cId="657494424" sldId="556"/>
            <ac:graphicFrameMk id="47" creationId="{B0AEED7B-2075-4B7C-8B61-283E0CE2800E}"/>
          </ac:graphicFrameMkLst>
        </pc:graphicFrameChg>
        <pc:graphicFrameChg chg="del">
          <ac:chgData name="KHJ" userId="bc7c22f3-2ef5-459c-b323-00f17a6d6a57" providerId="ADAL" clId="{A3A6650D-6739-485B-95B2-AB18DD6802A8}" dt="2021-07-30T05:18:33.617" v="13224" actId="478"/>
          <ac:graphicFrameMkLst>
            <pc:docMk/>
            <pc:sldMk cId="657494424" sldId="556"/>
            <ac:graphicFrameMk id="76" creationId="{9BDA7C06-4DDB-41AA-BFC1-CA2FF2BAC659}"/>
          </ac:graphicFrameMkLst>
        </pc:graphicFrame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48" creationId="{AD2D323C-DFDB-4185-92DF-FB3E885B1CE8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67" creationId="{B50C3A56-1C20-4EF1-94A9-A84EA00EEDC7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72" creationId="{4ACDB0B4-F2E6-4175-B89F-03E2AB76219D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75" creationId="{310BD5A4-02FA-4B6E-BB0A-A4040689BB8A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118" creationId="{0E65EB9E-0BF0-43F5-B412-6397EF44F87F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172" creationId="{70C49AEA-E273-4F41-80D3-52B3E568059A}"/>
          </ac:picMkLst>
        </pc:picChg>
      </pc:sldChg>
      <pc:sldChg chg="addSp delSp modSp add mod">
        <pc:chgData name="KHJ" userId="bc7c22f3-2ef5-459c-b323-00f17a6d6a57" providerId="ADAL" clId="{A3A6650D-6739-485B-95B2-AB18DD6802A8}" dt="2021-07-30T05:53:40.636" v="15767" actId="1076"/>
        <pc:sldMkLst>
          <pc:docMk/>
          <pc:sldMk cId="4136364895" sldId="557"/>
        </pc:sldMkLst>
        <pc:spChg chg="mod">
          <ac:chgData name="KHJ" userId="bc7c22f3-2ef5-459c-b323-00f17a6d6a57" providerId="ADAL" clId="{A3A6650D-6739-485B-95B2-AB18DD6802A8}" dt="2021-07-30T05:21:29.529" v="13337"/>
          <ac:spMkLst>
            <pc:docMk/>
            <pc:sldMk cId="4136364895" sldId="557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21:34.787" v="13353"/>
          <ac:spMkLst>
            <pc:docMk/>
            <pc:sldMk cId="4136364895" sldId="557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21:16.783" v="13330" actId="478"/>
          <ac:spMkLst>
            <pc:docMk/>
            <pc:sldMk cId="4136364895" sldId="557"/>
            <ac:spMk id="16" creationId="{B6632995-DB77-4995-9841-A15A6EEAFDD9}"/>
          </ac:spMkLst>
        </pc:spChg>
        <pc:spChg chg="del">
          <ac:chgData name="KHJ" userId="bc7c22f3-2ef5-459c-b323-00f17a6d6a57" providerId="ADAL" clId="{A3A6650D-6739-485B-95B2-AB18DD6802A8}" dt="2021-07-30T05:21:16.783" v="13330" actId="478"/>
          <ac:spMkLst>
            <pc:docMk/>
            <pc:sldMk cId="4136364895" sldId="557"/>
            <ac:spMk id="18" creationId="{6EB1135D-8890-43D9-AF7A-B6F4B18A34D6}"/>
          </ac:spMkLst>
        </pc:spChg>
        <pc:spChg chg="del">
          <ac:chgData name="KHJ" userId="bc7c22f3-2ef5-459c-b323-00f17a6d6a57" providerId="ADAL" clId="{A3A6650D-6739-485B-95B2-AB18DD6802A8}" dt="2021-07-30T05:21:18.299" v="13332" actId="478"/>
          <ac:spMkLst>
            <pc:docMk/>
            <pc:sldMk cId="4136364895" sldId="557"/>
            <ac:spMk id="19" creationId="{6F33470A-7251-40AB-94C9-B890D0A8C320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1" creationId="{2EB15C68-29DE-48F7-831A-56CF58DDA65E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2" creationId="{4203D2C9-5D00-4252-AA42-DDDDF8A1BA5A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4" creationId="{FB572C6C-4203-4FD9-ABCD-2A202149DA32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5" creationId="{5D2BE1F8-920A-4541-AF58-C7FBB0FAFF46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6" creationId="{BEE846CA-3CD3-4670-BE47-0F9644C726CA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7" creationId="{B6CBFE98-3F24-4B98-8577-CB5993BDBF7D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9" creationId="{B4CB7DC9-0592-4A1D-8BE6-F5BC8444973E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0" creationId="{6564AC9C-E5CC-4DD3-AE1E-CDC8F5F953EB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4" creationId="{11C5F797-D5E5-41B1-8666-8186CCE5D682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5" creationId="{5ED64BCA-98A9-469E-A01E-F6F1E48CF2AB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37" creationId="{BE3C83F3-95C4-43C4-BF08-5538F6F7E5F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39" creationId="{2DD9E193-DC30-4B84-AF40-811C0A592BA6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1" creationId="{200CD6EB-EC82-45DF-82AE-07FDC122770F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2" creationId="{0B94D1A9-4D56-43F0-8205-0CF5A4B3725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3" creationId="{00DF47FE-AAD8-4C3A-A2E1-8FF63E97BA60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4" creationId="{D8839DA3-C17F-4504-A8E9-11B18D70020D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6" creationId="{B7819B65-3CA1-4B1E-BD2F-DFA1F1F8497B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7" creationId="{82D52330-84BA-4AA3-838D-D9D2ABEEB70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51" creationId="{B69DCB7F-0C67-45B5-8373-CC73A445CBFE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52" creationId="{A953E7E4-1128-4568-A199-AFA5AD71D216}"/>
          </ac:spMkLst>
        </pc:spChg>
        <pc:spChg chg="add mod">
          <ac:chgData name="KHJ" userId="bc7c22f3-2ef5-459c-b323-00f17a6d6a57" providerId="ADAL" clId="{A3A6650D-6739-485B-95B2-AB18DD6802A8}" dt="2021-07-30T05:22:06.736" v="13356" actId="1076"/>
          <ac:spMkLst>
            <pc:docMk/>
            <pc:sldMk cId="4136364895" sldId="557"/>
            <ac:spMk id="53" creationId="{409214FA-1C0C-4355-9B46-1900E82B71B0}"/>
          </ac:spMkLst>
        </pc:spChg>
        <pc:spChg chg="add del mod">
          <ac:chgData name="KHJ" userId="bc7c22f3-2ef5-459c-b323-00f17a6d6a57" providerId="ADAL" clId="{A3A6650D-6739-485B-95B2-AB18DD6802A8}" dt="2021-07-30T05:22:50.537" v="13403"/>
          <ac:spMkLst>
            <pc:docMk/>
            <pc:sldMk cId="4136364895" sldId="557"/>
            <ac:spMk id="54" creationId="{41D5D3D6-A015-41D0-8773-DB03735BAB97}"/>
          </ac:spMkLst>
        </pc:spChg>
        <pc:spChg chg="add del mod">
          <ac:chgData name="KHJ" userId="bc7c22f3-2ef5-459c-b323-00f17a6d6a57" providerId="ADAL" clId="{A3A6650D-6739-485B-95B2-AB18DD6802A8}" dt="2021-07-30T05:22:51.867" v="13405"/>
          <ac:spMkLst>
            <pc:docMk/>
            <pc:sldMk cId="4136364895" sldId="557"/>
            <ac:spMk id="55" creationId="{6B64A156-0877-475F-BDCC-DF8B360EC4B3}"/>
          </ac:spMkLst>
        </pc:spChg>
        <pc:spChg chg="add mod">
          <ac:chgData name="KHJ" userId="bc7c22f3-2ef5-459c-b323-00f17a6d6a57" providerId="ADAL" clId="{A3A6650D-6739-485B-95B2-AB18DD6802A8}" dt="2021-07-30T05:53:40.636" v="15767" actId="1076"/>
          <ac:spMkLst>
            <pc:docMk/>
            <pc:sldMk cId="4136364895" sldId="557"/>
            <ac:spMk id="57" creationId="{FF9F635D-1B0F-4043-AD2C-D0ACD0604F72}"/>
          </ac:spMkLst>
        </pc:spChg>
        <pc:spChg chg="add mod">
          <ac:chgData name="KHJ" userId="bc7c22f3-2ef5-459c-b323-00f17a6d6a57" providerId="ADAL" clId="{A3A6650D-6739-485B-95B2-AB18DD6802A8}" dt="2021-07-30T05:24:31.225" v="13505" actId="20577"/>
          <ac:spMkLst>
            <pc:docMk/>
            <pc:sldMk cId="4136364895" sldId="557"/>
            <ac:spMk id="58" creationId="{CD866D3C-9F48-46B9-805F-ED8343CD0C88}"/>
          </ac:spMkLst>
        </pc:spChg>
        <pc:spChg chg="add mod">
          <ac:chgData name="KHJ" userId="bc7c22f3-2ef5-459c-b323-00f17a6d6a57" providerId="ADAL" clId="{A3A6650D-6739-485B-95B2-AB18DD6802A8}" dt="2021-07-30T05:28:47.277" v="14186" actId="20577"/>
          <ac:spMkLst>
            <pc:docMk/>
            <pc:sldMk cId="4136364895" sldId="557"/>
            <ac:spMk id="59" creationId="{B2B748EB-6B7A-4954-B44E-62CF76AC08C5}"/>
          </ac:spMkLst>
        </pc:spChg>
        <pc:spChg chg="add mod">
          <ac:chgData name="KHJ" userId="bc7c22f3-2ef5-459c-b323-00f17a6d6a57" providerId="ADAL" clId="{A3A6650D-6739-485B-95B2-AB18DD6802A8}" dt="2021-07-30T05:53:40.636" v="15767" actId="1076"/>
          <ac:spMkLst>
            <pc:docMk/>
            <pc:sldMk cId="4136364895" sldId="557"/>
            <ac:spMk id="60" creationId="{76BE63D1-23E6-4411-9D09-014EF21B6072}"/>
          </ac:spMkLst>
        </pc:spChg>
        <pc:spChg chg="add mod">
          <ac:chgData name="KHJ" userId="bc7c22f3-2ef5-459c-b323-00f17a6d6a57" providerId="ADAL" clId="{A3A6650D-6739-485B-95B2-AB18DD6802A8}" dt="2021-07-30T05:28:55.277" v="14189" actId="20577"/>
          <ac:spMkLst>
            <pc:docMk/>
            <pc:sldMk cId="4136364895" sldId="557"/>
            <ac:spMk id="61" creationId="{ED0420CD-0DC5-4A36-99AE-DC9152D9DF3D}"/>
          </ac:spMkLst>
        </pc:spChg>
        <pc:spChg chg="mod">
          <ac:chgData name="KHJ" userId="bc7c22f3-2ef5-459c-b323-00f17a6d6a57" providerId="ADAL" clId="{A3A6650D-6739-485B-95B2-AB18DD6802A8}" dt="2021-07-30T05:21:19.396" v="13334" actId="1076"/>
          <ac:spMkLst>
            <pc:docMk/>
            <pc:sldMk cId="4136364895" sldId="557"/>
            <ac:spMk id="175" creationId="{F7972174-FC49-43DF-8BD7-AD3169690DDE}"/>
          </ac:spMkLst>
        </pc:spChg>
        <pc:spChg chg="mod">
          <ac:chgData name="KHJ" userId="bc7c22f3-2ef5-459c-b323-00f17a6d6a57" providerId="ADAL" clId="{A3A6650D-6739-485B-95B2-AB18DD6802A8}" dt="2021-07-30T05:26:23.614" v="13896" actId="20577"/>
          <ac:spMkLst>
            <pc:docMk/>
            <pc:sldMk cId="4136364895" sldId="557"/>
            <ac:spMk id="183" creationId="{6CCB0681-8ECF-4E77-A894-551B13628742}"/>
          </ac:spMkLst>
        </pc:spChg>
        <pc:graphicFrameChg chg="add del mod">
          <ac:chgData name="KHJ" userId="bc7c22f3-2ef5-459c-b323-00f17a6d6a57" providerId="ADAL" clId="{A3A6650D-6739-485B-95B2-AB18DD6802A8}" dt="2021-07-30T05:21:14.993" v="13329" actId="478"/>
          <ac:graphicFrameMkLst>
            <pc:docMk/>
            <pc:sldMk cId="4136364895" sldId="557"/>
            <ac:graphicFrameMk id="32" creationId="{E6BB0F8F-99DE-4742-BBC2-06CDF12C47A3}"/>
          </ac:graphicFrameMkLst>
        </pc:graphicFrameChg>
        <pc:graphicFrameChg chg="add del mod">
          <ac:chgData name="KHJ" userId="bc7c22f3-2ef5-459c-b323-00f17a6d6a57" providerId="ADAL" clId="{A3A6650D-6739-485B-95B2-AB18DD6802A8}" dt="2021-07-30T05:21:14.993" v="13329" actId="478"/>
          <ac:graphicFrameMkLst>
            <pc:docMk/>
            <pc:sldMk cId="4136364895" sldId="557"/>
            <ac:graphicFrameMk id="33" creationId="{5E63987F-E9C6-44C9-A6AD-F1C1B33609EC}"/>
          </ac:graphicFrameMkLst>
        </pc:graphicFrameChg>
        <pc:graphicFrameChg chg="add mod">
          <ac:chgData name="KHJ" userId="bc7c22f3-2ef5-459c-b323-00f17a6d6a57" providerId="ADAL" clId="{A3A6650D-6739-485B-95B2-AB18DD6802A8}" dt="2021-07-30T05:21:19.008" v="13333"/>
          <ac:graphicFrameMkLst>
            <pc:docMk/>
            <pc:sldMk cId="4136364895" sldId="557"/>
            <ac:graphicFrameMk id="49" creationId="{E5304D09-0BBB-4EDE-AA64-6D9E5E530844}"/>
          </ac:graphicFrameMkLst>
        </pc:graphicFrameChg>
        <pc:graphicFrameChg chg="add mod">
          <ac:chgData name="KHJ" userId="bc7c22f3-2ef5-459c-b323-00f17a6d6a57" providerId="ADAL" clId="{A3A6650D-6739-485B-95B2-AB18DD6802A8}" dt="2021-07-30T05:21:19.008" v="13333"/>
          <ac:graphicFrameMkLst>
            <pc:docMk/>
            <pc:sldMk cId="4136364895" sldId="557"/>
            <ac:graphicFrameMk id="50" creationId="{8387BF35-2BD5-44FB-802A-0481627D90AC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53:40.636" v="15767" actId="1076"/>
          <ac:graphicFrameMkLst>
            <pc:docMk/>
            <pc:sldMk cId="4136364895" sldId="557"/>
            <ac:graphicFrameMk id="56" creationId="{C1B64881-678F-4CAC-B4D4-7F91D73ACDD9}"/>
          </ac:graphicFrameMkLst>
        </pc:graphicFrameChg>
        <pc:graphicFrameChg chg="mod modGraphic">
          <ac:chgData name="KHJ" userId="bc7c22f3-2ef5-459c-b323-00f17a6d6a57" providerId="ADAL" clId="{A3A6650D-6739-485B-95B2-AB18DD6802A8}" dt="2021-07-30T05:29:39.511" v="14388"/>
          <ac:graphicFrameMkLst>
            <pc:docMk/>
            <pc:sldMk cId="4136364895" sldId="557"/>
            <ac:graphicFrameMk id="184" creationId="{68E8CB10-D963-461E-B9EC-EFDBFC250092}"/>
          </ac:graphicFrameMkLst>
        </pc:graphicFrame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0" creationId="{D815AD2B-C761-436C-A886-28572FE3D139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3" creationId="{41A73DBE-1AB6-4D5B-9935-3410DC44DC72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8" creationId="{43AD8C13-B4D1-43C0-B9A0-BA2B46963C10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31" creationId="{997C9F66-2784-42E7-A823-F012533091D3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36" creationId="{111DAB7A-0C64-4ACA-9B06-D6189057C09E}"/>
          </ac:picMkLst>
        </pc:picChg>
        <pc:picChg chg="del">
          <ac:chgData name="KHJ" userId="bc7c22f3-2ef5-459c-b323-00f17a6d6a57" providerId="ADAL" clId="{A3A6650D-6739-485B-95B2-AB18DD6802A8}" dt="2021-07-30T05:21:16.783" v="13330" actId="478"/>
          <ac:picMkLst>
            <pc:docMk/>
            <pc:sldMk cId="4136364895" sldId="557"/>
            <ac:picMk id="38" creationId="{E8CD58F5-4ED8-4738-9699-78336119BCF6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0" creationId="{A6345FF9-0AFD-400C-B5E4-371CF86FA938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5" creationId="{9DC50A9A-9D06-494D-A829-B0FE935FA0C2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8" creationId="{1F7E25FF-D3AD-4EE5-9C08-0A45B664D6E9}"/>
          </ac:picMkLst>
        </pc:picChg>
        <pc:picChg chg="del">
          <ac:chgData name="KHJ" userId="bc7c22f3-2ef5-459c-b323-00f17a6d6a57" providerId="ADAL" clId="{A3A6650D-6739-485B-95B2-AB18DD6802A8}" dt="2021-07-30T05:21:17.978" v="13331" actId="478"/>
          <ac:picMkLst>
            <pc:docMk/>
            <pc:sldMk cId="4136364895" sldId="557"/>
            <ac:picMk id="119" creationId="{119F4CAE-D8A9-40D4-8725-4F91FCBB4119}"/>
          </ac:picMkLst>
        </pc:picChg>
      </pc:sldChg>
      <pc:sldChg chg="addSp delSp modSp add mod">
        <pc:chgData name="KHJ" userId="bc7c22f3-2ef5-459c-b323-00f17a6d6a57" providerId="ADAL" clId="{A3A6650D-6739-485B-95B2-AB18DD6802A8}" dt="2021-07-30T05:31:31.151" v="14408"/>
        <pc:sldMkLst>
          <pc:docMk/>
          <pc:sldMk cId="2377743217" sldId="558"/>
        </pc:sldMkLst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2" creationId="{C0BA92CB-3EBB-4916-8638-02A1291A4C2C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3" creationId="{763F80E3-4BFD-45C7-8B45-3CF3C2FA0B91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5" creationId="{29259059-C76E-4528-BFB7-481F3C92D741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49" creationId="{F2ED6852-01C8-4968-A86E-F6B32285D38E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0" creationId="{6F520DBB-62A3-451F-9B80-2A0BAD6A9EDB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1" creationId="{7B59BB95-6174-46C7-99E1-606BC24BE32B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2" creationId="{E6C9E564-E921-4062-A2D3-22BAD24993C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3" creationId="{55F02A38-8ED7-4B3F-9EF8-EC6C667ACB35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5" creationId="{EC3FBB3D-04B9-4833-A07E-2FE147464EE8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6" creationId="{8AA2B491-1349-4AA2-BDBB-3B0A068637E0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7" creationId="{09A69E65-6F2E-4619-AEBE-9FD69B1F630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8" creationId="{D6EC420F-FF1F-47DE-A4D0-1CA66208527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9" creationId="{C5063A53-BFE5-4F3F-9A8C-526A4B99BFFE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61" creationId="{8102B0A5-1EFA-446B-AED5-4F753D73A7C9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63" creationId="{9EF2A9B4-AC44-47EB-ADBB-8A28537D91CD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4" creationId="{A719085E-CE2B-4F3E-9294-3DAEA9BEACF9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5" creationId="{D8CADAFA-3231-463C-9749-284207B85A68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8" creationId="{02671A63-1CF2-464D-A51A-04A9D5817C19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9" creationId="{1E0D24C4-963F-417D-80FD-8685BBEF84AC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0" creationId="{6B7A9BA4-801A-40F1-86BA-34F5B7FF57AB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3" creationId="{647C07FB-C54F-4E0F-9E51-EE9877B33553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4" creationId="{B5DDF3A6-F0BE-4578-BC2B-A195CB2BEEFF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6" creationId="{71582A2C-A128-4A45-8E09-D0098DCA1263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7" creationId="{19F6B65E-3C86-4D9D-B6F4-5CA1A6DE4045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8" creationId="{B10FF3BB-47E6-4637-A1A5-E88528A422B2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80" creationId="{5B7C0E4B-C173-4FA3-B2FC-0BF84ED1A260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81" creationId="{7DF7D504-296F-4492-AC28-D90808EFC89E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2" creationId="{E37E43EC-4E1B-489A-9D3D-9E91635C1F46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3" creationId="{9877CB58-F18D-4F86-B00C-0DD177F3DADE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7" creationId="{E8271C80-C979-43AF-B831-5D707F559704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8" creationId="{E23593E9-DF94-4214-B4CA-5F6517A8C5BA}"/>
          </ac:spMkLst>
        </pc:spChg>
        <pc:spChg chg="add del mod">
          <ac:chgData name="KHJ" userId="bc7c22f3-2ef5-459c-b323-00f17a6d6a57" providerId="ADAL" clId="{A3A6650D-6739-485B-95B2-AB18DD6802A8}" dt="2021-07-30T05:30:42.303" v="14394" actId="478"/>
          <ac:spMkLst>
            <pc:docMk/>
            <pc:sldMk cId="2377743217" sldId="558"/>
            <ac:spMk id="89" creationId="{2D646C90-7F8F-48A7-9DDC-70D6986ECA60}"/>
          </ac:spMkLst>
        </pc:spChg>
        <pc:spChg chg="add mod">
          <ac:chgData name="KHJ" userId="bc7c22f3-2ef5-459c-b323-00f17a6d6a57" providerId="ADAL" clId="{A3A6650D-6739-485B-95B2-AB18DD6802A8}" dt="2021-07-30T05:30:51.680" v="14396" actId="1076"/>
          <ac:spMkLst>
            <pc:docMk/>
            <pc:sldMk cId="2377743217" sldId="558"/>
            <ac:spMk id="90" creationId="{7C25D127-8564-4D00-A8DF-6EDFD918BB26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1" creationId="{33F2F636-81DB-42E7-95B1-59DFD1C0F35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2" creationId="{79B56BF9-1C4E-4574-A7DC-946B003E7D8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4" creationId="{40259169-2A0C-49AD-B0D7-B64A1A3B1080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5" creationId="{A05C5C96-3C2A-4DD3-B774-894C6094063C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6" creationId="{2405D2CE-73CC-41D5-9362-775A2E7777F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7" creationId="{2D377681-31DE-4992-BC69-F96BA34B208C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9" creationId="{60767561-7317-4B7A-8FCD-39BE07BA085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100" creationId="{C188285B-3964-4511-BA3F-DEE70231BA4D}"/>
          </ac:spMkLst>
        </pc:spChg>
        <pc:spChg chg="add mod">
          <ac:chgData name="KHJ" userId="bc7c22f3-2ef5-459c-b323-00f17a6d6a57" providerId="ADAL" clId="{A3A6650D-6739-485B-95B2-AB18DD6802A8}" dt="2021-07-30T05:31:27.998" v="14407" actId="1076"/>
          <ac:spMkLst>
            <pc:docMk/>
            <pc:sldMk cId="2377743217" sldId="558"/>
            <ac:spMk id="104" creationId="{489D650F-4A07-4B80-AB60-920C0BB978C5}"/>
          </ac:spMkLst>
        </pc:spChg>
        <pc:spChg chg="add mod">
          <ac:chgData name="KHJ" userId="bc7c22f3-2ef5-459c-b323-00f17a6d6a57" providerId="ADAL" clId="{A3A6650D-6739-485B-95B2-AB18DD6802A8}" dt="2021-07-30T05:31:27.998" v="14407" actId="1076"/>
          <ac:spMkLst>
            <pc:docMk/>
            <pc:sldMk cId="2377743217" sldId="558"/>
            <ac:spMk id="105" creationId="{223DFC22-8F5F-4271-BF85-5792F7FA5836}"/>
          </ac:spMkLst>
        </pc:spChg>
        <pc:graphicFrameChg chg="del">
          <ac:chgData name="KHJ" userId="bc7c22f3-2ef5-459c-b323-00f17a6d6a57" providerId="ADAL" clId="{A3A6650D-6739-485B-95B2-AB18DD6802A8}" dt="2021-07-30T05:30:21.374" v="14391" actId="478"/>
          <ac:graphicFrameMkLst>
            <pc:docMk/>
            <pc:sldMk cId="2377743217" sldId="558"/>
            <ac:graphicFrameMk id="46" creationId="{58EA761D-F55D-4664-9793-9DABF6A5C9C2}"/>
          </ac:graphicFrameMkLst>
        </pc:graphicFrameChg>
        <pc:graphicFrameChg chg="del">
          <ac:chgData name="KHJ" userId="bc7c22f3-2ef5-459c-b323-00f17a6d6a57" providerId="ADAL" clId="{A3A6650D-6739-485B-95B2-AB18DD6802A8}" dt="2021-07-30T05:30:21.374" v="14391" actId="478"/>
          <ac:graphicFrameMkLst>
            <pc:docMk/>
            <pc:sldMk cId="2377743217" sldId="558"/>
            <ac:graphicFrameMk id="47" creationId="{B0AEED7B-2075-4B7C-8B61-283E0CE2800E}"/>
          </ac:graphicFrameMkLst>
        </pc:graphicFrameChg>
        <pc:graphicFrameChg chg="add mod">
          <ac:chgData name="KHJ" userId="bc7c22f3-2ef5-459c-b323-00f17a6d6a57" providerId="ADAL" clId="{A3A6650D-6739-485B-95B2-AB18DD6802A8}" dt="2021-07-30T05:30:39.211" v="14393" actId="1076"/>
          <ac:graphicFrameMkLst>
            <pc:docMk/>
            <pc:sldMk cId="2377743217" sldId="558"/>
            <ac:graphicFrameMk id="85" creationId="{150F070E-3397-4103-9000-BFA659BD4346}"/>
          </ac:graphicFrameMkLst>
        </pc:graphicFrameChg>
        <pc:graphicFrameChg chg="add mod">
          <ac:chgData name="KHJ" userId="bc7c22f3-2ef5-459c-b323-00f17a6d6a57" providerId="ADAL" clId="{A3A6650D-6739-485B-95B2-AB18DD6802A8}" dt="2021-07-30T05:30:39.211" v="14393" actId="1076"/>
          <ac:graphicFrameMkLst>
            <pc:docMk/>
            <pc:sldMk cId="2377743217" sldId="558"/>
            <ac:graphicFrameMk id="86" creationId="{40645D49-BE02-426E-8883-F24B84F6673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31:31.151" v="14408"/>
          <ac:graphicFrameMkLst>
            <pc:docMk/>
            <pc:sldMk cId="2377743217" sldId="558"/>
            <ac:graphicFrameMk id="102" creationId="{A927C03A-5240-4CE4-9B44-ECBFEF0AD044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31:21.482" v="14405" actId="14100"/>
          <ac:graphicFrameMkLst>
            <pc:docMk/>
            <pc:sldMk cId="2377743217" sldId="558"/>
            <ac:graphicFrameMk id="103" creationId="{8904FF6A-3172-4178-9BBA-130D679A7FAB}"/>
          </ac:graphicFrameMkLst>
        </pc:graphicFrame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44" creationId="{9EDBFEA0-9149-4F52-914A-93243AEA2436}"/>
          </ac:picMkLst>
        </pc:picChg>
        <pc:picChg chg="del">
          <ac:chgData name="KHJ" userId="bc7c22f3-2ef5-459c-b323-00f17a6d6a57" providerId="ADAL" clId="{A3A6650D-6739-485B-95B2-AB18DD6802A8}" dt="2021-07-30T05:30:20.002" v="14390" actId="478"/>
          <ac:picMkLst>
            <pc:docMk/>
            <pc:sldMk cId="2377743217" sldId="558"/>
            <ac:picMk id="48" creationId="{AD2D323C-DFDB-4185-92DF-FB3E885B1CE8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67" creationId="{B50C3A56-1C20-4EF1-94A9-A84EA00EEDC7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72" creationId="{4ACDB0B4-F2E6-4175-B89F-03E2AB76219D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75" creationId="{310BD5A4-02FA-4B6E-BB0A-A4040689BB8A}"/>
          </ac:picMkLst>
        </pc:pic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79" creationId="{26D59909-6474-4393-A096-F74CCFD283FC}"/>
          </ac:picMkLst>
        </pc:pic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84" creationId="{90865199-6AA5-4CB7-BDFA-D4123F07B9AC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93" creationId="{B8C437DC-211C-4D07-8360-89DA4A3D0D06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98" creationId="{AF7C1D93-DDE1-4D2C-B947-889601BA11A9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101" creationId="{4909DCCC-B5DB-4458-91D1-8FFA862FCA4C}"/>
          </ac:picMkLst>
        </pc:picChg>
      </pc:sldChg>
      <pc:sldChg chg="modSp add mod">
        <pc:chgData name="KHJ" userId="bc7c22f3-2ef5-459c-b323-00f17a6d6a57" providerId="ADAL" clId="{A3A6650D-6739-485B-95B2-AB18DD6802A8}" dt="2021-07-30T05:31:49.619" v="14413"/>
        <pc:sldMkLst>
          <pc:docMk/>
          <pc:sldMk cId="573562100" sldId="559"/>
        </pc:sldMkLst>
        <pc:spChg chg="mod">
          <ac:chgData name="KHJ" userId="bc7c22f3-2ef5-459c-b323-00f17a6d6a57" providerId="ADAL" clId="{A3A6650D-6739-485B-95B2-AB18DD6802A8}" dt="2021-07-30T05:31:40.779" v="14410" actId="1076"/>
          <ac:spMkLst>
            <pc:docMk/>
            <pc:sldMk cId="573562100" sldId="559"/>
            <ac:spMk id="90" creationId="{7C25D127-8564-4D00-A8DF-6EDFD918BB26}"/>
          </ac:spMkLst>
        </pc:spChg>
        <pc:graphicFrameChg chg="modGraphic">
          <ac:chgData name="KHJ" userId="bc7c22f3-2ef5-459c-b323-00f17a6d6a57" providerId="ADAL" clId="{A3A6650D-6739-485B-95B2-AB18DD6802A8}" dt="2021-07-30T05:31:49.619" v="14413"/>
          <ac:graphicFrameMkLst>
            <pc:docMk/>
            <pc:sldMk cId="573562100" sldId="559"/>
            <ac:graphicFrameMk id="102" creationId="{A927C03A-5240-4CE4-9B44-ECBFEF0AD044}"/>
          </ac:graphicFrameMkLst>
        </pc:graphicFrameChg>
      </pc:sldChg>
      <pc:sldChg chg="addSp delSp modSp add mod">
        <pc:chgData name="KHJ" userId="bc7c22f3-2ef5-459c-b323-00f17a6d6a57" providerId="ADAL" clId="{A3A6650D-6739-485B-95B2-AB18DD6802A8}" dt="2021-07-30T05:48:44.677" v="14956"/>
        <pc:sldMkLst>
          <pc:docMk/>
          <pc:sldMk cId="841470574" sldId="560"/>
        </pc:sldMkLst>
        <pc:spChg chg="mod">
          <ac:chgData name="KHJ" userId="bc7c22f3-2ef5-459c-b323-00f17a6d6a57" providerId="ADAL" clId="{A3A6650D-6739-485B-95B2-AB18DD6802A8}" dt="2021-07-30T05:48:29.995" v="14912"/>
          <ac:spMkLst>
            <pc:docMk/>
            <pc:sldMk cId="841470574" sldId="560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38:56.718" v="14466" actId="20577"/>
          <ac:spMkLst>
            <pc:docMk/>
            <pc:sldMk cId="841470574" sldId="560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5:48:38.342" v="14926"/>
          <ac:spMkLst>
            <pc:docMk/>
            <pc:sldMk cId="841470574" sldId="560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5:36:17.167" v="14415" actId="1076"/>
          <ac:spMkLst>
            <pc:docMk/>
            <pc:sldMk cId="841470574" sldId="560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48:44.677" v="14956"/>
          <ac:spMkLst>
            <pc:docMk/>
            <pc:sldMk cId="841470574" sldId="560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36:34.698" v="14430"/>
          <ac:spMkLst>
            <pc:docMk/>
            <pc:sldMk cId="841470574" sldId="560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36:41.790" v="14432" actId="478"/>
          <ac:spMkLst>
            <pc:docMk/>
            <pc:sldMk cId="841470574" sldId="560"/>
            <ac:spMk id="80" creationId="{5B7C0E4B-C173-4FA3-B2FC-0BF84ED1A260}"/>
          </ac:spMkLst>
        </pc:spChg>
        <pc:spChg chg="del">
          <ac:chgData name="KHJ" userId="bc7c22f3-2ef5-459c-b323-00f17a6d6a57" providerId="ADAL" clId="{A3A6650D-6739-485B-95B2-AB18DD6802A8}" dt="2021-07-30T05:36:41.790" v="14432" actId="478"/>
          <ac:spMkLst>
            <pc:docMk/>
            <pc:sldMk cId="841470574" sldId="560"/>
            <ac:spMk id="81" creationId="{7DF7D504-296F-4492-AC28-D90808EFC89E}"/>
          </ac:spMkLst>
        </pc:spChg>
        <pc:graphicFrameChg chg="add mod modGraphic">
          <ac:chgData name="KHJ" userId="bc7c22f3-2ef5-459c-b323-00f17a6d6a57" providerId="ADAL" clId="{A3A6650D-6739-485B-95B2-AB18DD6802A8}" dt="2021-07-30T05:37:02.286" v="14438" actId="14100"/>
          <ac:graphicFrameMkLst>
            <pc:docMk/>
            <pc:sldMk cId="841470574" sldId="560"/>
            <ac:graphicFrameMk id="42" creationId="{5D271766-A23B-41FA-A3F8-0D038CF84B27}"/>
          </ac:graphicFrameMkLst>
        </pc:graphicFrameChg>
        <pc:graphicFrameChg chg="add del mod">
          <ac:chgData name="KHJ" userId="bc7c22f3-2ef5-459c-b323-00f17a6d6a57" providerId="ADAL" clId="{A3A6650D-6739-485B-95B2-AB18DD6802A8}" dt="2021-07-30T05:37:11.515" v="14440"/>
          <ac:graphicFrameMkLst>
            <pc:docMk/>
            <pc:sldMk cId="841470574" sldId="560"/>
            <ac:graphicFrameMk id="43" creationId="{60C6EB54-7615-4F7D-8AB6-BB83049534E9}"/>
          </ac:graphicFrameMkLst>
        </pc:graphicFrameChg>
        <pc:graphicFrameChg chg="add del mod">
          <ac:chgData name="KHJ" userId="bc7c22f3-2ef5-459c-b323-00f17a6d6a57" providerId="ADAL" clId="{A3A6650D-6739-485B-95B2-AB18DD6802A8}" dt="2021-07-30T05:37:14.350" v="14442"/>
          <ac:graphicFrameMkLst>
            <pc:docMk/>
            <pc:sldMk cId="841470574" sldId="560"/>
            <ac:graphicFrameMk id="44" creationId="{753A6F6B-71A3-4D4A-BBBC-80D59D2C5733}"/>
          </ac:graphicFrameMkLst>
        </pc:graphicFrameChg>
        <pc:graphicFrameChg chg="del">
          <ac:chgData name="KHJ" userId="bc7c22f3-2ef5-459c-b323-00f17a6d6a57" providerId="ADAL" clId="{A3A6650D-6739-485B-95B2-AB18DD6802A8}" dt="2021-07-30T05:36:39.808" v="14431" actId="478"/>
          <ac:graphicFrameMkLst>
            <pc:docMk/>
            <pc:sldMk cId="841470574" sldId="560"/>
            <ac:graphicFrameMk id="46" creationId="{58EA761D-F55D-4664-9793-9DABF6A5C9C2}"/>
          </ac:graphicFrameMkLst>
        </pc:graphicFrameChg>
        <pc:graphicFrameChg chg="del">
          <ac:chgData name="KHJ" userId="bc7c22f3-2ef5-459c-b323-00f17a6d6a57" providerId="ADAL" clId="{A3A6650D-6739-485B-95B2-AB18DD6802A8}" dt="2021-07-30T05:36:41.790" v="14432" actId="478"/>
          <ac:graphicFrameMkLst>
            <pc:docMk/>
            <pc:sldMk cId="841470574" sldId="560"/>
            <ac:graphicFrameMk id="47" creationId="{B0AEED7B-2075-4B7C-8B61-283E0CE2800E}"/>
          </ac:graphicFrameMkLst>
        </pc:graphicFrameChg>
      </pc:sldChg>
      <pc:sldChg chg="addSp delSp modSp add del mod">
        <pc:chgData name="KHJ" userId="bc7c22f3-2ef5-459c-b323-00f17a6d6a57" providerId="ADAL" clId="{A3A6650D-6739-485B-95B2-AB18DD6802A8}" dt="2021-07-30T05:44:47.023" v="14788" actId="47"/>
        <pc:sldMkLst>
          <pc:docMk/>
          <pc:sldMk cId="1622505047" sldId="561"/>
        </pc:sldMkLst>
        <pc:spChg chg="mod">
          <ac:chgData name="KHJ" userId="bc7c22f3-2ef5-459c-b323-00f17a6d6a57" providerId="ADAL" clId="{A3A6650D-6739-485B-95B2-AB18DD6802A8}" dt="2021-07-30T05:39:15.475" v="14482"/>
          <ac:spMkLst>
            <pc:docMk/>
            <pc:sldMk cId="1622505047" sldId="561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1" creationId="{B69DCB7F-0C67-45B5-8373-CC73A445CBFE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2" creationId="{A953E7E4-1128-4568-A199-AFA5AD71D216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53" creationId="{409214FA-1C0C-4355-9B46-1900E82B71B0}"/>
          </ac:spMkLst>
        </pc:spChg>
        <pc:spChg chg="del">
          <ac:chgData name="KHJ" userId="bc7c22f3-2ef5-459c-b323-00f17a6d6a57" providerId="ADAL" clId="{A3A6650D-6739-485B-95B2-AB18DD6802A8}" dt="2021-07-30T05:37:49.778" v="14451" actId="478"/>
          <ac:spMkLst>
            <pc:docMk/>
            <pc:sldMk cId="1622505047" sldId="561"/>
            <ac:spMk id="57" creationId="{FF9F635D-1B0F-4043-AD2C-D0ACD0604F72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58" creationId="{CD866D3C-9F48-46B9-805F-ED8343CD0C88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9" creationId="{B2B748EB-6B7A-4954-B44E-62CF76AC08C5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61" creationId="{ED0420CD-0DC5-4A36-99AE-DC9152D9DF3D}"/>
          </ac:spMkLst>
        </pc:spChg>
        <pc:graphicFrameChg chg="add mod">
          <ac:chgData name="KHJ" userId="bc7c22f3-2ef5-459c-b323-00f17a6d6a57" providerId="ADAL" clId="{A3A6650D-6739-485B-95B2-AB18DD6802A8}" dt="2021-07-30T05:37:45.740" v="14449" actId="1076"/>
          <ac:graphicFrameMkLst>
            <pc:docMk/>
            <pc:sldMk cId="1622505047" sldId="561"/>
            <ac:graphicFrameMk id="38" creationId="{FBDC15E8-BFF7-41F1-A741-9DE7BCA904C3}"/>
          </ac:graphicFrameMkLst>
        </pc:graphicFrameChg>
        <pc:graphicFrameChg chg="del">
          <ac:chgData name="KHJ" userId="bc7c22f3-2ef5-459c-b323-00f17a6d6a57" providerId="ADAL" clId="{A3A6650D-6739-485B-95B2-AB18DD6802A8}" dt="2021-07-30T05:37:33.392" v="14445" actId="478"/>
          <ac:graphicFrameMkLst>
            <pc:docMk/>
            <pc:sldMk cId="1622505047" sldId="561"/>
            <ac:graphicFrameMk id="49" creationId="{E5304D09-0BBB-4EDE-AA64-6D9E5E530844}"/>
          </ac:graphicFrameMkLst>
        </pc:graphicFrameChg>
        <pc:graphicFrameChg chg="del">
          <ac:chgData name="KHJ" userId="bc7c22f3-2ef5-459c-b323-00f17a6d6a57" providerId="ADAL" clId="{A3A6650D-6739-485B-95B2-AB18DD6802A8}" dt="2021-07-30T05:37:32.708" v="14444" actId="478"/>
          <ac:graphicFrameMkLst>
            <pc:docMk/>
            <pc:sldMk cId="1622505047" sldId="561"/>
            <ac:graphicFrameMk id="50" creationId="{8387BF35-2BD5-44FB-802A-0481627D90AC}"/>
          </ac:graphicFrameMkLst>
        </pc:graphicFrameChg>
        <pc:graphicFrameChg chg="del">
          <ac:chgData name="KHJ" userId="bc7c22f3-2ef5-459c-b323-00f17a6d6a57" providerId="ADAL" clId="{A3A6650D-6739-485B-95B2-AB18DD6802A8}" dt="2021-07-30T05:37:49.209" v="14450" actId="478"/>
          <ac:graphicFrameMkLst>
            <pc:docMk/>
            <pc:sldMk cId="1622505047" sldId="561"/>
            <ac:graphicFrameMk id="56" creationId="{C1B64881-678F-4CAC-B4D4-7F91D73ACDD9}"/>
          </ac:graphicFrameMkLst>
        </pc:graphicFrameChg>
      </pc:sldChg>
      <pc:sldChg chg="add del">
        <pc:chgData name="KHJ" userId="bc7c22f3-2ef5-459c-b323-00f17a6d6a57" providerId="ADAL" clId="{A3A6650D-6739-485B-95B2-AB18DD6802A8}" dt="2021-07-30T05:36:44.058" v="14434"/>
        <pc:sldMkLst>
          <pc:docMk/>
          <pc:sldMk cId="2670537087" sldId="561"/>
        </pc:sldMkLst>
      </pc:sldChg>
      <pc:sldChg chg="addSp delSp modSp add mod">
        <pc:chgData name="KHJ" userId="bc7c22f3-2ef5-459c-b323-00f17a6d6a57" providerId="ADAL" clId="{A3A6650D-6739-485B-95B2-AB18DD6802A8}" dt="2021-07-30T05:46:27.139" v="14858"/>
        <pc:sldMkLst>
          <pc:docMk/>
          <pc:sldMk cId="2229430149" sldId="562"/>
        </pc:sldMkLst>
        <pc:spChg chg="mod">
          <ac:chgData name="KHJ" userId="bc7c22f3-2ef5-459c-b323-00f17a6d6a57" providerId="ADAL" clId="{A3A6650D-6739-485B-95B2-AB18DD6802A8}" dt="2021-07-30T05:42:35.344" v="14737"/>
          <ac:spMkLst>
            <pc:docMk/>
            <pc:sldMk cId="2229430149" sldId="562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40:35.022" v="14703" actId="478"/>
          <ac:spMkLst>
            <pc:docMk/>
            <pc:sldMk cId="2229430149" sldId="562"/>
            <ac:spMk id="46" creationId="{D27E8693-BFDC-4C53-AD75-CDD17B19531B}"/>
          </ac:spMkLst>
        </pc:spChg>
        <pc:spChg chg="del">
          <ac:chgData name="KHJ" userId="bc7c22f3-2ef5-459c-b323-00f17a6d6a57" providerId="ADAL" clId="{A3A6650D-6739-485B-95B2-AB18DD6802A8}" dt="2021-07-30T05:40:35.833" v="14704" actId="478"/>
          <ac:spMkLst>
            <pc:docMk/>
            <pc:sldMk cId="2229430149" sldId="562"/>
            <ac:spMk id="47" creationId="{E7BF2E5C-DC1A-4527-A80D-7AC54FD3F24A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48" creationId="{EAC44317-9848-4FB9-9425-5BFE2E14E8EB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49" creationId="{3883CDA3-3C32-4687-A0F1-2A29B6FF8552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1" creationId="{9D024FEB-28F6-4511-9D66-260809F320A7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2" creationId="{560A2A53-CEB6-480A-A9D6-BFF3219400E4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3" creationId="{6CA94806-0C39-423E-B627-CD5B813ECBB8}"/>
          </ac:spMkLst>
        </pc:spChg>
        <pc:spChg chg="mod">
          <ac:chgData name="KHJ" userId="bc7c22f3-2ef5-459c-b323-00f17a6d6a57" providerId="ADAL" clId="{A3A6650D-6739-485B-95B2-AB18DD6802A8}" dt="2021-07-30T05:46:22.675" v="14834"/>
          <ac:spMkLst>
            <pc:docMk/>
            <pc:sldMk cId="2229430149" sldId="562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5" creationId="{B8FEB119-6F79-4AF1-A83D-3071157FC44C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7" creationId="{2FBD21F8-BD75-4959-B274-8617AA18753A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8" creationId="{35F14CC2-0353-4466-9D8C-352C8E9AA923}"/>
          </ac:spMkLst>
        </pc:spChg>
        <pc:spChg chg="mod">
          <ac:chgData name="KHJ" userId="bc7c22f3-2ef5-459c-b323-00f17a6d6a57" providerId="ADAL" clId="{A3A6650D-6739-485B-95B2-AB18DD6802A8}" dt="2021-07-30T05:46:27.139" v="14858"/>
          <ac:spMkLst>
            <pc:docMk/>
            <pc:sldMk cId="2229430149" sldId="562"/>
            <ac:spMk id="62" creationId="{C5056435-4024-4F79-AAC5-DFC53F6EDA6F}"/>
          </ac:spMkLst>
        </pc:spChg>
        <pc:spChg chg="add mod">
          <ac:chgData name="KHJ" userId="bc7c22f3-2ef5-459c-b323-00f17a6d6a57" providerId="ADAL" clId="{A3A6650D-6739-485B-95B2-AB18DD6802A8}" dt="2021-07-30T05:41:12.255" v="14707" actId="1076"/>
          <ac:spMkLst>
            <pc:docMk/>
            <pc:sldMk cId="2229430149" sldId="562"/>
            <ac:spMk id="63" creationId="{C6FA9D96-96E6-4858-8ED9-998F9915B234}"/>
          </ac:spMkLst>
        </pc:spChg>
        <pc:spChg chg="add mod">
          <ac:chgData name="KHJ" userId="bc7c22f3-2ef5-459c-b323-00f17a6d6a57" providerId="ADAL" clId="{A3A6650D-6739-485B-95B2-AB18DD6802A8}" dt="2021-07-30T05:41:12.255" v="14707" actId="1076"/>
          <ac:spMkLst>
            <pc:docMk/>
            <pc:sldMk cId="2229430149" sldId="562"/>
            <ac:spMk id="64" creationId="{0D2DC3F8-4F45-4EB8-BFED-BFBDB9EBC504}"/>
          </ac:spMkLst>
        </pc:spChg>
        <pc:spChg chg="add mod">
          <ac:chgData name="KHJ" userId="bc7c22f3-2ef5-459c-b323-00f17a6d6a57" providerId="ADAL" clId="{A3A6650D-6739-485B-95B2-AB18DD6802A8}" dt="2021-07-30T05:44:05.513" v="14779" actId="1076"/>
          <ac:spMkLst>
            <pc:docMk/>
            <pc:sldMk cId="2229430149" sldId="562"/>
            <ac:spMk id="65" creationId="{ED657267-3AD5-4628-8ED3-6D15F5F2659E}"/>
          </ac:spMkLst>
        </pc:spChg>
        <pc:spChg chg="add mod">
          <ac:chgData name="KHJ" userId="bc7c22f3-2ef5-459c-b323-00f17a6d6a57" providerId="ADAL" clId="{A3A6650D-6739-485B-95B2-AB18DD6802A8}" dt="2021-07-30T05:44:13.260" v="14781" actId="1076"/>
          <ac:spMkLst>
            <pc:docMk/>
            <pc:sldMk cId="2229430149" sldId="562"/>
            <ac:spMk id="67" creationId="{60620ACD-155F-4CFC-B3DE-B53DB962FE03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19" creationId="{F10778DE-8434-4526-BFAD-EA4748C112D7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0" creationId="{863B0A85-CE42-4804-A19C-1C431CD9FA0C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2" creationId="{4065B8AB-C3F2-470F-B9C7-1E5470F14EC7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3" creationId="{E7AA7968-D681-496A-B3DB-43C0FC4A8DF5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4" creationId="{68C3C305-4950-4D05-80A4-0AF8E95C4BE4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5" creationId="{C911907E-28CE-424A-8403-274CA7CF7CDF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7" creationId="{896B2699-3DF0-4E5D-BDA1-3DEF16E30938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8" creationId="{0E1693B6-FDD7-46F4-93EC-F8116B5610D3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0" creationId="{80066684-7F09-4CB0-91A8-6370D31C817D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1" creationId="{44EC8382-01EF-47BE-ABE4-FA61B12241E0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5:40:44.847" v="14705"/>
          <ac:spMkLst>
            <pc:docMk/>
            <pc:sldMk cId="2229430149" sldId="562"/>
            <ac:spMk id="183" creationId="{6CCB0681-8ECF-4E77-A894-551B13628742}"/>
          </ac:spMkLst>
        </pc:spChg>
        <pc:graphicFrameChg chg="add mod modGraphic">
          <ac:chgData name="KHJ" userId="bc7c22f3-2ef5-459c-b323-00f17a6d6a57" providerId="ADAL" clId="{A3A6650D-6739-485B-95B2-AB18DD6802A8}" dt="2021-07-30T05:40:30.142" v="14702" actId="14100"/>
          <ac:graphicFrameMkLst>
            <pc:docMk/>
            <pc:sldMk cId="2229430149" sldId="562"/>
            <ac:graphicFrameMk id="61" creationId="{E4EDC610-3826-4660-BB53-084BB7F477B7}"/>
          </ac:graphicFrameMkLst>
        </pc:graphicFrameChg>
        <pc:graphicFrameChg chg="del">
          <ac:chgData name="KHJ" userId="bc7c22f3-2ef5-459c-b323-00f17a6d6a57" providerId="ADAL" clId="{A3A6650D-6739-485B-95B2-AB18DD6802A8}" dt="2021-07-30T05:40:01.255" v="14484" actId="478"/>
          <ac:graphicFrameMkLst>
            <pc:docMk/>
            <pc:sldMk cId="2229430149" sldId="562"/>
            <ac:graphicFrameMk id="132" creationId="{76FD9D07-9755-4F87-B9A6-77A47EE85FEA}"/>
          </ac:graphicFrameMkLst>
        </pc:graphicFrame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0" creationId="{8F06F111-BDB2-404C-B8F9-F27D99BD884F}"/>
          </ac:picMkLst>
        </pc:pic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6" creationId="{E58963FA-3ED1-447D-867B-D84131D37306}"/>
          </ac:picMkLst>
        </pc:pic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9" creationId="{975100BA-E6F1-4B09-8E90-5C5F26CE9F02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1" creationId="{0E2F34BF-1C17-4524-83DA-0DF1BF6477A3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6" creationId="{DD1D139D-A81B-465E-912B-0BC52C90F070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9" creationId="{E3FA533E-8396-4F77-976C-227ADFA96AC7}"/>
          </ac:picMkLst>
        </pc:picChg>
      </pc:sldChg>
      <pc:sldChg chg="new del">
        <pc:chgData name="KHJ" userId="bc7c22f3-2ef5-459c-b323-00f17a6d6a57" providerId="ADAL" clId="{A3A6650D-6739-485B-95B2-AB18DD6802A8}" dt="2021-07-30T05:39:10.521" v="14479" actId="47"/>
        <pc:sldMkLst>
          <pc:docMk/>
          <pc:sldMk cId="3270602727" sldId="562"/>
        </pc:sldMkLst>
      </pc:sldChg>
      <pc:sldChg chg="addSp delSp modSp add mod">
        <pc:chgData name="KHJ" userId="bc7c22f3-2ef5-459c-b323-00f17a6d6a57" providerId="ADAL" clId="{A3A6650D-6739-485B-95B2-AB18DD6802A8}" dt="2021-07-30T05:49:28.396" v="15111"/>
        <pc:sldMkLst>
          <pc:docMk/>
          <pc:sldMk cId="3421578906" sldId="563"/>
        </pc:sldMkLst>
        <pc:spChg chg="mod">
          <ac:chgData name="KHJ" userId="bc7c22f3-2ef5-459c-b323-00f17a6d6a57" providerId="ADAL" clId="{A3A6650D-6739-485B-95B2-AB18DD6802A8}" dt="2021-07-30T05:42:38.125" v="14738"/>
          <ac:spMkLst>
            <pc:docMk/>
            <pc:sldMk cId="3421578906" sldId="563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44:16.964" v="14783" actId="1076"/>
          <ac:spMkLst>
            <pc:docMk/>
            <pc:sldMk cId="3421578906" sldId="563"/>
            <ac:spMk id="44" creationId="{22B9BE14-946C-4C3D-A9E1-3F22D4F35C77}"/>
          </ac:spMkLst>
        </pc:spChg>
        <pc:spChg chg="add del mod">
          <ac:chgData name="KHJ" userId="bc7c22f3-2ef5-459c-b323-00f17a6d6a57" providerId="ADAL" clId="{A3A6650D-6739-485B-95B2-AB18DD6802A8}" dt="2021-07-30T05:49:23.438" v="15102" actId="478"/>
          <ac:spMkLst>
            <pc:docMk/>
            <pc:sldMk cId="3421578906" sldId="563"/>
            <ac:spMk id="46" creationId="{C6A1D634-D207-45FB-A9F2-C03FCF045D42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47" creationId="{3839A335-D03D-496B-81C2-B6584A5E08DE}"/>
          </ac:spMkLst>
        </pc:spChg>
        <pc:spChg chg="del">
          <ac:chgData name="KHJ" userId="bc7c22f3-2ef5-459c-b323-00f17a6d6a57" providerId="ADAL" clId="{A3A6650D-6739-485B-95B2-AB18DD6802A8}" dt="2021-07-30T05:46:29.640" v="14859" actId="478"/>
          <ac:spMkLst>
            <pc:docMk/>
            <pc:sldMk cId="3421578906" sldId="563"/>
            <ac:spMk id="54" creationId="{563A5891-756C-4BC9-B4CC-5EF5B9E90208}"/>
          </ac:spMkLst>
        </pc:spChg>
        <pc:spChg chg="del">
          <ac:chgData name="KHJ" userId="bc7c22f3-2ef5-459c-b323-00f17a6d6a57" providerId="ADAL" clId="{A3A6650D-6739-485B-95B2-AB18DD6802A8}" dt="2021-07-30T05:46:30.845" v="14860" actId="478"/>
          <ac:spMkLst>
            <pc:docMk/>
            <pc:sldMk cId="3421578906" sldId="563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42:15.761" v="14716"/>
          <ac:spMkLst>
            <pc:docMk/>
            <pc:sldMk cId="3421578906" sldId="563"/>
            <ac:spMk id="64" creationId="{0D2DC3F8-4F45-4EB8-BFED-BFBDB9EBC504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5" creationId="{CFA515C2-0748-4018-AA0C-E48D37D3D2FD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8" creationId="{0C6A6C3A-2406-437D-82B8-0C97C4AB002D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9" creationId="{8A0A3952-B58A-40F6-AB32-48560BC1E19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0" creationId="{50D276FC-34C7-4AD8-998E-28E94A4E9A64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1" creationId="{142A6808-CC37-4925-B044-03759629668A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3" creationId="{04741C39-BCAD-4106-9B4F-6A9F4EE2BA8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4" creationId="{C8E1A947-E850-46BA-8D21-EEEB10D1D0A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7" creationId="{E873C25E-F2D6-4155-AFFC-8BD85476CB69}"/>
          </ac:spMkLst>
        </pc:spChg>
        <pc:spChg chg="add mod">
          <ac:chgData name="KHJ" userId="bc7c22f3-2ef5-459c-b323-00f17a6d6a57" providerId="ADAL" clId="{A3A6650D-6739-485B-95B2-AB18DD6802A8}" dt="2021-07-30T05:46:35.149" v="14862"/>
          <ac:spMkLst>
            <pc:docMk/>
            <pc:sldMk cId="3421578906" sldId="563"/>
            <ac:spMk id="78" creationId="{1B58031F-3851-4D9C-A199-BBA0DD846EC6}"/>
          </ac:spMkLst>
        </pc:spChg>
        <pc:spChg chg="add mod">
          <ac:chgData name="KHJ" userId="bc7c22f3-2ef5-459c-b323-00f17a6d6a57" providerId="ADAL" clId="{A3A6650D-6739-485B-95B2-AB18DD6802A8}" dt="2021-07-30T05:49:28.396" v="15111"/>
          <ac:spMkLst>
            <pc:docMk/>
            <pc:sldMk cId="3421578906" sldId="563"/>
            <ac:spMk id="79" creationId="{C758A7ED-9ABC-464B-AD9E-E01BFCDD102F}"/>
          </ac:spMkLst>
        </pc:spChg>
        <pc:spChg chg="add mod">
          <ac:chgData name="KHJ" userId="bc7c22f3-2ef5-459c-b323-00f17a6d6a57" providerId="ADAL" clId="{A3A6650D-6739-485B-95B2-AB18DD6802A8}" dt="2021-07-30T05:49:24.266" v="15103"/>
          <ac:spMkLst>
            <pc:docMk/>
            <pc:sldMk cId="3421578906" sldId="563"/>
            <ac:spMk id="80" creationId="{ABB0D86F-C840-46F7-9661-F30963A2095C}"/>
          </ac:spMkLst>
        </pc:spChg>
        <pc:graphicFrameChg chg="mod modGraphic">
          <ac:chgData name="KHJ" userId="bc7c22f3-2ef5-459c-b323-00f17a6d6a57" providerId="ADAL" clId="{A3A6650D-6739-485B-95B2-AB18DD6802A8}" dt="2021-07-30T05:42:11.866" v="14710" actId="20577"/>
          <ac:graphicFrameMkLst>
            <pc:docMk/>
            <pc:sldMk cId="3421578906" sldId="563"/>
            <ac:graphicFrameMk id="61" creationId="{E4EDC610-3826-4660-BB53-084BB7F477B7}"/>
          </ac:graphicFrameMkLst>
        </pc:graphicFrameChg>
        <pc:graphicFrameChg chg="add mod">
          <ac:chgData name="KHJ" userId="bc7c22f3-2ef5-459c-b323-00f17a6d6a57" providerId="ADAL" clId="{A3A6650D-6739-485B-95B2-AB18DD6802A8}" dt="2021-07-30T05:46:31.583" v="14861"/>
          <ac:graphicFrameMkLst>
            <pc:docMk/>
            <pc:sldMk cId="3421578906" sldId="563"/>
            <ac:graphicFrameMk id="76" creationId="{7D43EEC5-1197-4F60-93D8-8D27C4F0B820}"/>
          </ac:graphicFrameMkLst>
        </pc:graphicFrame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67" creationId="{803C5D10-4630-4DA1-8889-AC3A99AD6196}"/>
          </ac:picMkLst>
        </pc:pic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72" creationId="{1061E84F-992C-4EE0-AB07-3A69E5AEC6A1}"/>
          </ac:picMkLst>
        </pc:pic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75" creationId="{8DE81F30-8FAC-4783-88BB-A3DE09A62733}"/>
          </ac:picMkLst>
        </pc:picChg>
      </pc:sldChg>
      <pc:sldChg chg="addSp delSp modSp add del mod">
        <pc:chgData name="KHJ" userId="bc7c22f3-2ef5-459c-b323-00f17a6d6a57" providerId="ADAL" clId="{A3A6650D-6739-485B-95B2-AB18DD6802A8}" dt="2021-07-30T05:49:35.332" v="15112" actId="47"/>
        <pc:sldMkLst>
          <pc:docMk/>
          <pc:sldMk cId="4213564718" sldId="564"/>
        </pc:sldMkLst>
        <pc:spChg chg="mod">
          <ac:chgData name="KHJ" userId="bc7c22f3-2ef5-459c-b323-00f17a6d6a57" providerId="ADAL" clId="{A3A6650D-6739-485B-95B2-AB18DD6802A8}" dt="2021-07-30T05:43:19.206" v="14767" actId="20577"/>
          <ac:spMkLst>
            <pc:docMk/>
            <pc:sldMk cId="4213564718" sldId="564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43:39.880" v="14776" actId="207"/>
          <ac:spMkLst>
            <pc:docMk/>
            <pc:sldMk cId="4213564718" sldId="564"/>
            <ac:spMk id="44" creationId="{8428CEBA-4687-44FC-919B-34464CD54AE6}"/>
          </ac:spMkLst>
        </pc:spChg>
        <pc:spChg chg="add del">
          <ac:chgData name="KHJ" userId="bc7c22f3-2ef5-459c-b323-00f17a6d6a57" providerId="ADAL" clId="{A3A6650D-6739-485B-95B2-AB18DD6802A8}" dt="2021-07-30T05:43:27.606" v="14770" actId="478"/>
          <ac:spMkLst>
            <pc:docMk/>
            <pc:sldMk cId="4213564718" sldId="564"/>
            <ac:spMk id="45" creationId="{9FE0DA0D-2306-41D1-970C-0337B8914233}"/>
          </ac:spMkLst>
        </pc:spChg>
        <pc:spChg chg="add mod">
          <ac:chgData name="KHJ" userId="bc7c22f3-2ef5-459c-b323-00f17a6d6a57" providerId="ADAL" clId="{A3A6650D-6739-485B-95B2-AB18DD6802A8}" dt="2021-07-30T05:43:36.799" v="14775" actId="692"/>
          <ac:spMkLst>
            <pc:docMk/>
            <pc:sldMk cId="4213564718" sldId="564"/>
            <ac:spMk id="46" creationId="{D2471CBC-8150-4E64-8B8F-FD798299C5D5}"/>
          </ac:spMkLst>
        </pc:spChg>
        <pc:spChg chg="add mod">
          <ac:chgData name="KHJ" userId="bc7c22f3-2ef5-459c-b323-00f17a6d6a57" providerId="ADAL" clId="{A3A6650D-6739-485B-95B2-AB18DD6802A8}" dt="2021-07-30T05:44:24.528" v="14787" actId="1076"/>
          <ac:spMkLst>
            <pc:docMk/>
            <pc:sldMk cId="4213564718" sldId="564"/>
            <ac:spMk id="47" creationId="{8EB89D75-4768-4F4E-A9F9-72789557761F}"/>
          </ac:spMkLst>
        </pc:spChg>
        <pc:spChg chg="del mod">
          <ac:chgData name="KHJ" userId="bc7c22f3-2ef5-459c-b323-00f17a6d6a57" providerId="ADAL" clId="{A3A6650D-6739-485B-95B2-AB18DD6802A8}" dt="2021-07-30T05:43:30.030" v="14771" actId="478"/>
          <ac:spMkLst>
            <pc:docMk/>
            <pc:sldMk cId="4213564718" sldId="564"/>
            <ac:spMk id="63" creationId="{C6FA9D96-96E6-4858-8ED9-998F9915B234}"/>
          </ac:spMkLst>
        </pc:spChg>
        <pc:spChg chg="del">
          <ac:chgData name="KHJ" userId="bc7c22f3-2ef5-459c-b323-00f17a6d6a57" providerId="ADAL" clId="{A3A6650D-6739-485B-95B2-AB18DD6802A8}" dt="2021-07-30T05:43:31.533" v="14772" actId="478"/>
          <ac:spMkLst>
            <pc:docMk/>
            <pc:sldMk cId="4213564718" sldId="564"/>
            <ac:spMk id="64" creationId="{0D2DC3F8-4F45-4EB8-BFED-BFBDB9EBC504}"/>
          </ac:spMkLst>
        </pc:spChg>
        <pc:spChg chg="mod">
          <ac:chgData name="KHJ" userId="bc7c22f3-2ef5-459c-b323-00f17a6d6a57" providerId="ADAL" clId="{A3A6650D-6739-485B-95B2-AB18DD6802A8}" dt="2021-07-30T05:43:51.296" v="14777"/>
          <ac:spMkLst>
            <pc:docMk/>
            <pc:sldMk cId="4213564718" sldId="564"/>
            <ac:spMk id="183" creationId="{6CCB0681-8ECF-4E77-A894-551B13628742}"/>
          </ac:spMkLst>
        </pc:spChg>
      </pc:sldChg>
      <pc:sldChg chg="addSp delSp modSp add mod">
        <pc:chgData name="KHJ" userId="bc7c22f3-2ef5-459c-b323-00f17a6d6a57" providerId="ADAL" clId="{A3A6650D-6739-485B-95B2-AB18DD6802A8}" dt="2021-07-30T05:54:16.226" v="15777" actId="207"/>
        <pc:sldMkLst>
          <pc:docMk/>
          <pc:sldMk cId="1237999433" sldId="565"/>
        </pc:sldMkLst>
        <pc:spChg chg="mod">
          <ac:chgData name="KHJ" userId="bc7c22f3-2ef5-459c-b323-00f17a6d6a57" providerId="ADAL" clId="{A3A6650D-6739-485B-95B2-AB18DD6802A8}" dt="2021-07-30T05:48:23.216" v="14908"/>
          <ac:spMkLst>
            <pc:docMk/>
            <pc:sldMk cId="1237999433" sldId="565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5:49:42.689" v="15125"/>
          <ac:spMkLst>
            <pc:docMk/>
            <pc:sldMk cId="1237999433" sldId="565"/>
            <ac:spMk id="62" creationId="{FD9AB8ED-20A4-484D-A928-F31100ED5095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64" creationId="{1F952B21-6FF7-437F-A2C3-8082987E6F98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65" creationId="{3694FFCE-DC28-4483-A220-C560F4C1C2C7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2" creationId="{23DEBB37-80B3-4C77-B554-91815FE31330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3" creationId="{6E1960AD-82EC-41E1-92D2-609D5123D913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4" creationId="{19FBBFB2-3664-495F-901B-9600C0F58463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5" creationId="{FAFA9D79-EDD9-406B-97FD-9500B29634D8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6" creationId="{C0BC6925-E020-4AFC-9A4E-CC8D3B4DAD6C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7" creationId="{21942415-6954-4A45-A270-839B5B8CF705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8" creationId="{11495DD3-5988-40D1-AE4A-A2003549D7F9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9" creationId="{B654A847-8230-4DDA-92E8-3B8DD2FB150F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80" creationId="{F1386F9E-4EA4-44B7-BCB9-06E14320AC24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81" creationId="{7E12B6AC-056B-4245-B83B-5D9AF8A10055}"/>
          </ac:spMkLst>
        </pc:spChg>
        <pc:spChg chg="mod">
          <ac:chgData name="KHJ" userId="bc7c22f3-2ef5-459c-b323-00f17a6d6a57" providerId="ADAL" clId="{A3A6650D-6739-485B-95B2-AB18DD6802A8}" dt="2021-07-30T05:49:51.603" v="15148"/>
          <ac:spMkLst>
            <pc:docMk/>
            <pc:sldMk cId="1237999433" sldId="565"/>
            <ac:spMk id="82" creationId="{963D327C-EB79-476F-B548-317A05D24582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4" creationId="{8FD4EF2C-134B-483C-85DE-D69AB2C16298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5" creationId="{77D9124D-4192-4B97-904A-3C0BEAC867AE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7" creationId="{CC0CCFCC-848A-4C1A-AD2B-BC0FA10FF575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8" creationId="{707FFA14-FA40-451D-A6DA-4B8B969FD19C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9" creationId="{D372181E-5188-4156-BA74-502061587042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0" creationId="{579445A4-EF56-448D-9E4A-0B7A394C0C7A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2" creationId="{FEC94C7F-37BA-4307-B073-24418BB908F4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3" creationId="{7BBC7648-FF2A-4C08-AFB9-5BA1D77B1D11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5" creationId="{EA83468A-945D-4E33-AEA1-0CE8C2120307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7" creationId="{35DB1FAB-1ED5-4239-828B-4CC3179EBE5B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9" creationId="{D68CDC45-5587-45ED-BF8D-7888C88B9C69}"/>
          </ac:spMkLst>
        </pc:spChg>
        <pc:spChg chg="add mod">
          <ac:chgData name="KHJ" userId="bc7c22f3-2ef5-459c-b323-00f17a6d6a57" providerId="ADAL" clId="{A3A6650D-6739-485B-95B2-AB18DD6802A8}" dt="2021-07-30T05:45:51.901" v="14800"/>
          <ac:spMkLst>
            <pc:docMk/>
            <pc:sldMk cId="1237999433" sldId="565"/>
            <ac:spMk id="100" creationId="{07D59F76-1F02-406A-BF8E-7EB4977C9FE3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1" creationId="{123535B0-C4D5-4854-B1F3-9CA7517D0C48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2" creationId="{CFD9F3C9-9730-45BF-A8ED-4DF9D58B71C2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4" creationId="{1D261FDF-0924-4BFE-8D22-A52EAC560F46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5" creationId="{A2ED962C-599B-4B4A-B5BA-0AE659F9F7A6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6" creationId="{961D3941-52D9-4E5B-B1BA-ACF4B2DD6515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7" creationId="{E172AA2B-C68A-4812-840E-7F7F092A4880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9" creationId="{C2BF5C79-1E44-4402-AF11-9A1833E34B3B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10" creationId="{E217424E-9860-4056-838C-770345C7257C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13" creationId="{B4285D7E-B515-41B6-9FD2-B2CE31A2691F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114" creationId="{3A14C749-FBE6-4540-9B17-A0EA9A09480E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16" creationId="{817CD0CB-07B3-4C9C-BE60-7A2985DCAE05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17" creationId="{4E7757EB-4FB2-4A87-8EAE-2B592C920592}"/>
          </ac:spMkLst>
        </pc:spChg>
        <pc:spChg chg="mod">
          <ac:chgData name="KHJ" userId="bc7c22f3-2ef5-459c-b323-00f17a6d6a57" providerId="ADAL" clId="{A3A6650D-6739-485B-95B2-AB18DD6802A8}" dt="2021-07-30T05:45:15.806" v="14792"/>
          <ac:spMkLst>
            <pc:docMk/>
            <pc:sldMk cId="1237999433" sldId="565"/>
            <ac:spMk id="118" creationId="{646CB57E-FED0-4C8B-A1DB-0E5A9AF1FCC3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0" creationId="{52619CF0-7519-421A-A5C4-A4007522136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1" creationId="{5A990951-6A9C-4288-8E8C-8C8E9CFDF6BB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2" creationId="{B377D519-FF47-4D9E-A599-06F85DAD0661}"/>
          </ac:spMkLst>
        </pc:spChg>
        <pc:spChg chg="add mod">
          <ac:chgData name="KHJ" userId="bc7c22f3-2ef5-459c-b323-00f17a6d6a57" providerId="ADAL" clId="{A3A6650D-6739-485B-95B2-AB18DD6802A8}" dt="2021-07-30T05:47:08.409" v="14887"/>
          <ac:spMkLst>
            <pc:docMk/>
            <pc:sldMk cId="1237999433" sldId="565"/>
            <ac:spMk id="123" creationId="{C93B9DDE-1D89-410B-8A82-8CC5EE9B8F9A}"/>
          </ac:spMkLst>
        </pc:spChg>
        <pc:spChg chg="mod">
          <ac:chgData name="KHJ" userId="bc7c22f3-2ef5-459c-b323-00f17a6d6a57" providerId="ADAL" clId="{A3A6650D-6739-485B-95B2-AB18DD6802A8}" dt="2021-07-30T05:50:23.143" v="15215" actId="1076"/>
          <ac:spMkLst>
            <pc:docMk/>
            <pc:sldMk cId="1237999433" sldId="565"/>
            <ac:spMk id="124" creationId="{54B1D178-A2A4-423B-84DB-BD44EF57D8F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5" creationId="{9FA9186A-80BB-4C0C-AD30-81B09F77D53A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6" creationId="{2FCB3DDA-2948-4EDD-BE6C-5BCDCE4AC850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8" creationId="{653DEDAC-412F-4F88-863C-CBF0BEF6F2BB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9" creationId="{E56F690B-B20B-4FA2-9760-2F4B137B20C0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0" creationId="{2A530D7B-ABD8-4055-A7CB-766E678147F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1" creationId="{9A962C1E-D09B-4D1B-9FA7-0142F0D15BC5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3" creationId="{79AF696B-B909-4E9E-AD55-B608F94C24BB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4" creationId="{2BCBB943-0151-476F-BAC7-21B51B51599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37" creationId="{D2BA1B19-A689-4623-B4B3-980C9A243E51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38" creationId="{6FA18207-C42F-4867-A631-64DBD538853F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0" creationId="{42B5450B-E8F7-4F18-90CC-ADBB76FEEB7A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1" creationId="{2A68D423-2502-4D93-A761-8389CC0FCC4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2" creationId="{E2D0F557-6034-45F5-AEBD-AAC90EE33192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3" creationId="{5C089270-D389-4BA8-8697-FB5E608C99B0}"/>
          </ac:spMkLst>
        </pc:spChg>
        <pc:spChg chg="mod">
          <ac:chgData name="KHJ" userId="bc7c22f3-2ef5-459c-b323-00f17a6d6a57" providerId="ADAL" clId="{A3A6650D-6739-485B-95B2-AB18DD6802A8}" dt="2021-07-30T05:48:13.454" v="14903"/>
          <ac:spMkLst>
            <pc:docMk/>
            <pc:sldMk cId="1237999433" sldId="565"/>
            <ac:spMk id="145" creationId="{E7B71E15-0A67-4D57-8915-BF3C2A276B28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7" creationId="{29E9881D-BF82-441F-B307-9B16E02FDD97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8" creationId="{8DE58058-B7F6-4675-A34F-A87C277C7981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9" creationId="{0D2844CA-CCE0-404B-8F8B-C167A9A7175D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51" creationId="{ED9FF083-26ED-49FC-981F-C9A6DCFE04B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53" creationId="{C6FDB59B-4817-4C10-BFC9-349CFA07D0D0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54" creationId="{9F6C8188-080A-46CE-8596-05EF0912943E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62" creationId="{B1EA69CF-7282-42E0-AFBA-00E51ADAC9D5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65" creationId="{0A9269EA-DDB7-4B12-81BF-FE21181A2A41}"/>
          </ac:spMkLst>
        </pc:spChg>
        <pc:spChg chg="add mod">
          <ac:chgData name="KHJ" userId="bc7c22f3-2ef5-459c-b323-00f17a6d6a57" providerId="ADAL" clId="{A3A6650D-6739-485B-95B2-AB18DD6802A8}" dt="2021-07-30T05:47:25.581" v="14893" actId="207"/>
          <ac:spMkLst>
            <pc:docMk/>
            <pc:sldMk cId="1237999433" sldId="565"/>
            <ac:spMk id="167" creationId="{0AF77ABB-D562-44C4-ACBF-04C8B39BC9EC}"/>
          </ac:spMkLst>
        </pc:spChg>
        <pc:spChg chg="add mod">
          <ac:chgData name="KHJ" userId="bc7c22f3-2ef5-459c-b323-00f17a6d6a57" providerId="ADAL" clId="{A3A6650D-6739-485B-95B2-AB18DD6802A8}" dt="2021-07-30T05:47:49.273" v="14899" actId="692"/>
          <ac:spMkLst>
            <pc:docMk/>
            <pc:sldMk cId="1237999433" sldId="565"/>
            <ac:spMk id="168" creationId="{41D0669E-14DF-45F5-A1C3-9FD18912192E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0" creationId="{394318C8-5380-40A8-BDDE-088661A18D02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2" creationId="{E7381605-403C-4D77-B88C-190326B01871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3" creationId="{6B73EFD3-B28C-472B-9CA5-D1312B57E4D1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4" creationId="{80CB8217-BA82-46F6-9426-28CEE98D677B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5" creationId="{889B1EC6-9AF2-4A2E-977B-FAF7DFB2BB6B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7" creationId="{F23BC5CA-8ED3-4A4F-AF40-F6A47D43BC05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8" creationId="{FAB2BF3B-8E36-44D1-AC16-E36724138B01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9" creationId="{C2926125-E58E-46D6-A666-92E8F7C82DE7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0" creationId="{4BAE230F-29DB-4EBD-AFEF-1329ED1789CD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2" creationId="{72C9FE89-37F7-4FBC-A9BB-FEAF8C83EA52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3" creationId="{23A0E306-8BDB-47A0-BDD7-E92C1AC8849D}"/>
          </ac:spMkLst>
        </pc:spChg>
        <pc:spChg chg="add mod">
          <ac:chgData name="KHJ" userId="bc7c22f3-2ef5-459c-b323-00f17a6d6a57" providerId="ADAL" clId="{A3A6650D-6739-485B-95B2-AB18DD6802A8}" dt="2021-07-30T05:49:55.409" v="15150" actId="1076"/>
          <ac:spMkLst>
            <pc:docMk/>
            <pc:sldMk cId="1237999433" sldId="565"/>
            <ac:spMk id="185" creationId="{31BE2C03-AE1F-42E5-A8BF-51C79DEC6D0C}"/>
          </ac:spMkLst>
        </pc:spChg>
        <pc:grpChg chg="del">
          <ac:chgData name="KHJ" userId="bc7c22f3-2ef5-459c-b323-00f17a6d6a57" providerId="ADAL" clId="{A3A6650D-6739-485B-95B2-AB18DD6802A8}" dt="2021-07-30T05:45:33.760" v="14797" actId="478"/>
          <ac:grpSpMkLst>
            <pc:docMk/>
            <pc:sldMk cId="1237999433" sldId="565"/>
            <ac:grpSpMk id="156" creationId="{F70EEF36-D0B3-4EC6-B1D2-07E9BDB15A37}"/>
          </ac:grpSpMkLst>
        </pc:grpChg>
        <pc:grpChg chg="del">
          <ac:chgData name="KHJ" userId="bc7c22f3-2ef5-459c-b323-00f17a6d6a57" providerId="ADAL" clId="{A3A6650D-6739-485B-95B2-AB18DD6802A8}" dt="2021-07-30T05:45:33.760" v="14797" actId="478"/>
          <ac:grpSpMkLst>
            <pc:docMk/>
            <pc:sldMk cId="1237999433" sldId="565"/>
            <ac:grpSpMk id="159" creationId="{72D36529-C7E0-486B-A0F5-AA91FAECC191}"/>
          </ac:grpSpMkLst>
        </pc:grpChg>
        <pc:grpChg chg="add mod">
          <ac:chgData name="KHJ" userId="bc7c22f3-2ef5-459c-b323-00f17a6d6a57" providerId="ADAL" clId="{A3A6650D-6739-485B-95B2-AB18DD6802A8}" dt="2021-07-30T05:54:16.226" v="15777" actId="207"/>
          <ac:grpSpMkLst>
            <pc:docMk/>
            <pc:sldMk cId="1237999433" sldId="565"/>
            <ac:grpSpMk id="169" creationId="{5BB308F2-74C6-413E-BA3C-DEDD4DA61324}"/>
          </ac:grpSpMkLst>
        </pc:grpChg>
        <pc:graphicFrameChg chg="del">
          <ac:chgData name="KHJ" userId="bc7c22f3-2ef5-459c-b323-00f17a6d6a57" providerId="ADAL" clId="{A3A6650D-6739-485B-95B2-AB18DD6802A8}" dt="2021-07-30T05:45:28.705" v="14796" actId="478"/>
          <ac:graphicFrameMkLst>
            <pc:docMk/>
            <pc:sldMk cId="1237999433" sldId="565"/>
            <ac:graphicFrameMk id="98" creationId="{7E70059A-CF21-4C46-B123-729EA63FAB79}"/>
          </ac:graphicFrameMkLst>
        </pc:graphicFrameChg>
        <pc:graphicFrameChg chg="add mod">
          <ac:chgData name="KHJ" userId="bc7c22f3-2ef5-459c-b323-00f17a6d6a57" providerId="ADAL" clId="{A3A6650D-6739-485B-95B2-AB18DD6802A8}" dt="2021-07-30T05:46:10.022" v="14806" actId="1038"/>
          <ac:graphicFrameMkLst>
            <pc:docMk/>
            <pc:sldMk cId="1237999433" sldId="565"/>
            <ac:graphicFrameMk id="112" creationId="{7AFC2467-CFAE-4C13-9154-8B28E87C98A5}"/>
          </ac:graphicFrameMkLst>
        </pc:graphicFrameChg>
        <pc:graphicFrameChg chg="del">
          <ac:chgData name="KHJ" userId="bc7c22f3-2ef5-459c-b323-00f17a6d6a57" providerId="ADAL" clId="{A3A6650D-6739-485B-95B2-AB18DD6802A8}" dt="2021-07-30T05:45:33.760" v="14797" actId="478"/>
          <ac:graphicFrameMkLst>
            <pc:docMk/>
            <pc:sldMk cId="1237999433" sldId="565"/>
            <ac:graphicFrameMk id="164" creationId="{FAAA3EA0-DDF2-491B-97E0-17385F9BB72F}"/>
          </ac:graphicFrameMkLst>
        </pc:graphicFrameChg>
        <pc:picChg chg="mod">
          <ac:chgData name="KHJ" userId="bc7c22f3-2ef5-459c-b323-00f17a6d6a57" providerId="ADAL" clId="{A3A6650D-6739-485B-95B2-AB18DD6802A8}" dt="2021-07-30T05:45:25.819" v="14795" actId="1076"/>
          <ac:picMkLst>
            <pc:docMk/>
            <pc:sldMk cId="1237999433" sldId="565"/>
            <ac:picMk id="25" creationId="{E7350BCB-2F48-4CC8-93AE-3E5ABC738684}"/>
          </ac:picMkLst>
        </pc:picChg>
        <pc:picChg chg="del">
          <ac:chgData name="KHJ" userId="bc7c22f3-2ef5-459c-b323-00f17a6d6a57" providerId="ADAL" clId="{A3A6650D-6739-485B-95B2-AB18DD6802A8}" dt="2021-07-30T05:45:21.542" v="14793" actId="478"/>
          <ac:picMkLst>
            <pc:docMk/>
            <pc:sldMk cId="1237999433" sldId="565"/>
            <ac:picMk id="63" creationId="{1AAE3E11-CCFC-44EB-A583-914738B6E5D7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86" creationId="{E7769DF0-471F-4A66-AD2B-0FEAB9F4835B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91" creationId="{F98A652F-29FE-407E-8136-A28B82DD7F7D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94" creationId="{BBE66171-311D-4036-898A-98270CB5291F}"/>
          </ac:picMkLst>
        </pc:picChg>
        <pc:picChg chg="mod">
          <ac:chgData name="KHJ" userId="bc7c22f3-2ef5-459c-b323-00f17a6d6a57" providerId="ADAL" clId="{A3A6650D-6739-485B-95B2-AB18DD6802A8}" dt="2021-07-30T05:47:10.401" v="14889" actId="1076"/>
          <ac:picMkLst>
            <pc:docMk/>
            <pc:sldMk cId="1237999433" sldId="565"/>
            <ac:picMk id="96" creationId="{9CD7129A-A23B-4FF8-99F8-1F4CDD0293D6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03" creationId="{4EC0A8FF-BFA8-4004-BA10-D67011D9882C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08" creationId="{ABE1EDEC-D122-494E-B54C-5D3D91ADBA96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11" creationId="{939C0A7B-5CBC-41C4-8668-A01F836904A0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19" creationId="{45A3F15F-417A-41A1-8434-462BFA79D442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27" creationId="{276516A5-F525-4E9A-A7A0-CEBA01293441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32" creationId="{CB223EE0-7BF5-4A06-8490-619AE831D261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35" creationId="{A1394D75-E577-4AC3-B8AC-134AADC84CDE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36" creationId="{5D14B459-B0E1-4AC8-984F-70E5EFC2D8FD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39" creationId="{A2113E30-630E-4289-ACC2-47BCBB821B2A}"/>
          </ac:picMkLst>
        </pc:picChg>
        <pc:picChg chg="add del mod">
          <ac:chgData name="KHJ" userId="bc7c22f3-2ef5-459c-b323-00f17a6d6a57" providerId="ADAL" clId="{A3A6650D-6739-485B-95B2-AB18DD6802A8}" dt="2021-07-30T05:47:03.830" v="14867" actId="478"/>
          <ac:picMkLst>
            <pc:docMk/>
            <pc:sldMk cId="1237999433" sldId="565"/>
            <ac:picMk id="150" creationId="{05397E23-B0BB-4ADC-87E3-13EDB286C5E9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52" creationId="{D54EE836-2394-491C-8A3F-E1C45DE1B49F}"/>
          </ac:picMkLst>
        </pc:picChg>
        <pc:picChg chg="add del mod">
          <ac:chgData name="KHJ" userId="bc7c22f3-2ef5-459c-b323-00f17a6d6a57" providerId="ADAL" clId="{A3A6650D-6739-485B-95B2-AB18DD6802A8}" dt="2021-07-30T05:47:03.830" v="14867" actId="478"/>
          <ac:picMkLst>
            <pc:docMk/>
            <pc:sldMk cId="1237999433" sldId="565"/>
            <ac:picMk id="155" creationId="{F7713B4B-EB20-49D5-AF77-9F1E599666AE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63" creationId="{5B0D1747-D586-49C1-8D4E-4B732B8DA5AD}"/>
          </ac:picMkLst>
        </pc:picChg>
        <pc:picChg chg="del">
          <ac:chgData name="KHJ" userId="bc7c22f3-2ef5-459c-b323-00f17a6d6a57" providerId="ADAL" clId="{A3A6650D-6739-485B-95B2-AB18DD6802A8}" dt="2021-07-30T05:48:14.904" v="14904" actId="478"/>
          <ac:picMkLst>
            <pc:docMk/>
            <pc:sldMk cId="1237999433" sldId="565"/>
            <ac:picMk id="166" creationId="{D6D12227-D32F-4C70-AED7-DD14EAF06179}"/>
          </ac:picMkLst>
        </pc:picChg>
        <pc:picChg chg="del">
          <ac:chgData name="KHJ" userId="bc7c22f3-2ef5-459c-b323-00f17a6d6a57" providerId="ADAL" clId="{A3A6650D-6739-485B-95B2-AB18DD6802A8}" dt="2021-07-30T05:45:34.858" v="14798" actId="478"/>
          <ac:picMkLst>
            <pc:docMk/>
            <pc:sldMk cId="1237999433" sldId="565"/>
            <ac:picMk id="171" creationId="{67B71B4E-8FC6-458C-ABF2-435D5F13A3B7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76" creationId="{8CA5F418-D1D2-41D0-AC3D-4A6783FCCEC6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81" creationId="{9BA82D30-1ACD-4547-ABAA-69061BC7D20B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84" creationId="{38D59F1B-BCD9-458E-B65D-5D3A85C432DB}"/>
          </ac:picMkLst>
        </pc:picChg>
      </pc:sldChg>
      <pc:sldChg chg="add del">
        <pc:chgData name="KHJ" userId="bc7c22f3-2ef5-459c-b323-00f17a6d6a57" providerId="ADAL" clId="{A3A6650D-6739-485B-95B2-AB18DD6802A8}" dt="2021-07-30T05:44:53.553" v="14790"/>
        <pc:sldMkLst>
          <pc:docMk/>
          <pc:sldMk cId="2725092102" sldId="565"/>
        </pc:sldMkLst>
      </pc:sldChg>
      <pc:sldChg chg="modSp add mod">
        <pc:chgData name="KHJ" userId="bc7c22f3-2ef5-459c-b323-00f17a6d6a57" providerId="ADAL" clId="{A3A6650D-6739-485B-95B2-AB18DD6802A8}" dt="2021-07-30T06:13:15.250" v="15863" actId="20577"/>
        <pc:sldMkLst>
          <pc:docMk/>
          <pc:sldMk cId="2500529648" sldId="566"/>
        </pc:sldMkLst>
        <pc:spChg chg="mod">
          <ac:chgData name="KHJ" userId="bc7c22f3-2ef5-459c-b323-00f17a6d6a57" providerId="ADAL" clId="{A3A6650D-6739-485B-95B2-AB18DD6802A8}" dt="2021-07-30T06:13:15.250" v="15863" actId="20577"/>
          <ac:spMkLst>
            <pc:docMk/>
            <pc:sldMk cId="2500529648" sldId="56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6:13:12.862" v="15862" actId="20577"/>
          <ac:spMkLst>
            <pc:docMk/>
            <pc:sldMk cId="2500529648" sldId="566"/>
            <ac:spMk id="10" creationId="{AC01FC29-29C7-471D-9AEE-4BE2155721F3}"/>
          </ac:spMkLst>
        </pc:spChg>
      </pc:sldChg>
      <pc:sldChg chg="delSp modSp add mod">
        <pc:chgData name="KHJ" userId="bc7c22f3-2ef5-459c-b323-00f17a6d6a57" providerId="ADAL" clId="{A3A6650D-6739-485B-95B2-AB18DD6802A8}" dt="2021-07-30T06:13:06.669" v="15861" actId="478"/>
        <pc:sldMkLst>
          <pc:docMk/>
          <pc:sldMk cId="1951064038" sldId="567"/>
        </pc:sldMkLst>
        <pc:spChg chg="mod">
          <ac:chgData name="KHJ" userId="bc7c22f3-2ef5-459c-b323-00f17a6d6a57" providerId="ADAL" clId="{A3A6650D-6739-485B-95B2-AB18DD6802A8}" dt="2021-07-30T06:13:04.976" v="15860"/>
          <ac:spMkLst>
            <pc:docMk/>
            <pc:sldMk cId="1951064038" sldId="567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2:46.901" v="15807" actId="20577"/>
          <ac:spMkLst>
            <pc:docMk/>
            <pc:sldMk cId="1951064038" sldId="567"/>
            <ac:spMk id="7" creationId="{ECB23695-8A31-40A6-B134-9546AED4FADD}"/>
          </ac:spMkLst>
        </pc:spChg>
        <pc:spChg chg="del">
          <ac:chgData name="KHJ" userId="bc7c22f3-2ef5-459c-b323-00f17a6d6a57" providerId="ADAL" clId="{A3A6650D-6739-485B-95B2-AB18DD6802A8}" dt="2021-07-30T06:13:06.669" v="15861" actId="478"/>
          <ac:spMkLst>
            <pc:docMk/>
            <pc:sldMk cId="1951064038" sldId="567"/>
            <ac:spMk id="8" creationId="{BEA19F56-8ADD-4339-98FD-C62340B0BE5E}"/>
          </ac:spMkLst>
        </pc:spChg>
      </pc:sldChg>
      <pc:sldChg chg="modSp add mod">
        <pc:chgData name="KHJ" userId="bc7c22f3-2ef5-459c-b323-00f17a6d6a57" providerId="ADAL" clId="{A3A6650D-6739-485B-95B2-AB18DD6802A8}" dt="2021-07-30T06:14:30.229" v="15885"/>
        <pc:sldMkLst>
          <pc:docMk/>
          <pc:sldMk cId="3236284158" sldId="568"/>
        </pc:sldMkLst>
        <pc:spChg chg="mod">
          <ac:chgData name="KHJ" userId="bc7c22f3-2ef5-459c-b323-00f17a6d6a57" providerId="ADAL" clId="{A3A6650D-6739-485B-95B2-AB18DD6802A8}" dt="2021-07-30T06:14:30.229" v="15885"/>
          <ac:spMkLst>
            <pc:docMk/>
            <pc:sldMk cId="3236284158" sldId="568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4:27.601" v="15875" actId="20577"/>
          <ac:spMkLst>
            <pc:docMk/>
            <pc:sldMk cId="3236284158" sldId="568"/>
            <ac:spMk id="7" creationId="{ECB23695-8A31-40A6-B134-9546AED4FADD}"/>
          </ac:spMkLst>
        </pc:spChg>
      </pc:sldChg>
      <pc:sldChg chg="modSp add mod">
        <pc:chgData name="KHJ" userId="bc7c22f3-2ef5-459c-b323-00f17a6d6a57" providerId="ADAL" clId="{A3A6650D-6739-485B-95B2-AB18DD6802A8}" dt="2021-07-30T06:14:43.108" v="15908" actId="20577"/>
        <pc:sldMkLst>
          <pc:docMk/>
          <pc:sldMk cId="2069626452" sldId="569"/>
        </pc:sldMkLst>
        <pc:spChg chg="mod">
          <ac:chgData name="KHJ" userId="bc7c22f3-2ef5-459c-b323-00f17a6d6a57" providerId="ADAL" clId="{A3A6650D-6739-485B-95B2-AB18DD6802A8}" dt="2021-07-30T06:14:43.108" v="15908" actId="20577"/>
          <ac:spMkLst>
            <pc:docMk/>
            <pc:sldMk cId="2069626452" sldId="569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4:35.322" v="15887" actId="20577"/>
          <ac:spMkLst>
            <pc:docMk/>
            <pc:sldMk cId="2069626452" sldId="569"/>
            <ac:spMk id="7" creationId="{ECB23695-8A31-40A6-B134-9546AED4FADD}"/>
          </ac:spMkLst>
        </pc:spChg>
      </pc:sldChg>
      <pc:sldChg chg="new del">
        <pc:chgData name="KHJ" userId="bc7c22f3-2ef5-459c-b323-00f17a6d6a57" providerId="ADAL" clId="{A3A6650D-6739-485B-95B2-AB18DD6802A8}" dt="2021-07-30T06:46:46.878" v="15912" actId="680"/>
        <pc:sldMkLst>
          <pc:docMk/>
          <pc:sldMk cId="875621665" sldId="570"/>
        </pc:sldMkLst>
      </pc:sldChg>
      <pc:sldChg chg="add del setBg">
        <pc:chgData name="KHJ" userId="bc7c22f3-2ef5-459c-b323-00f17a6d6a57" providerId="ADAL" clId="{A3A6650D-6739-485B-95B2-AB18DD6802A8}" dt="2021-07-30T06:47:52.736" v="15924"/>
        <pc:sldMkLst>
          <pc:docMk/>
          <pc:sldMk cId="1947643470" sldId="570"/>
        </pc:sldMkLst>
      </pc:sldChg>
      <pc:sldMasterChg chg="modTransition modSldLayout">
        <pc:chgData name="KHJ" userId="bc7c22f3-2ef5-459c-b323-00f17a6d6a57" providerId="ADAL" clId="{A3A6650D-6739-485B-95B2-AB18DD6802A8}" dt="2021-07-29T10:23:28.396" v="5226"/>
        <pc:sldMasterMkLst>
          <pc:docMk/>
          <pc:sldMasterMk cId="3612331422" sldId="2147483648"/>
        </pc:sldMasterMkLst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902895481" sldId="2147483649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977348557" sldId="2147483650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2113007550" sldId="2147483651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121690663" sldId="2147483652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447764677" sldId="2147483653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195574860" sldId="2147483654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433897048" sldId="2147483655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55110288" sldId="2147483656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581086253" sldId="2147483657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74228047" sldId="2147483658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877127943" sldId="2147483659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838426187" sldId="2147483660"/>
          </pc:sldLayoutMkLst>
        </pc:sldLayoutChg>
      </pc:sldMasterChg>
      <pc:sldMasterChg chg="new mod addSldLayout">
        <pc:chgData name="KHJ" userId="bc7c22f3-2ef5-459c-b323-00f17a6d6a57" providerId="ADAL" clId="{A3A6650D-6739-485B-95B2-AB18DD6802A8}" dt="2021-07-29T10:21:54.596" v="5221" actId="6938"/>
        <pc:sldMasterMkLst>
          <pc:docMk/>
          <pc:sldMasterMk cId="1785845189" sldId="2147483661"/>
        </pc:sldMasterMkLst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2869639706" sldId="2147483662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3384644111" sldId="2147483663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508429947" sldId="2147483664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605206014" sldId="2147483665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658139506" sldId="2147483666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2283137193" sldId="2147483667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419037585" sldId="2147483668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917278735" sldId="2147483669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3578466702" sldId="2147483670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466347175" sldId="2147483671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769423407" sldId="2147483672"/>
          </pc:sldLayoutMkLst>
        </pc:sldLayoutChg>
      </pc:sldMasterChg>
      <pc:sldMasterChg chg="new del mod addSldLayout delSldLayout">
        <pc:chgData name="KHJ" userId="bc7c22f3-2ef5-459c-b323-00f17a6d6a57" providerId="ADAL" clId="{A3A6650D-6739-485B-95B2-AB18DD6802A8}" dt="2021-07-29T10:09:18.744" v="5212" actId="6938"/>
        <pc:sldMasterMkLst>
          <pc:docMk/>
          <pc:sldMasterMk cId="2346535016" sldId="2147483661"/>
        </pc:sldMasterMkLst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849095904" sldId="2147483662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1097678049" sldId="2147483663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007955053" sldId="2147483664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239004917" sldId="2147483665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845801970" sldId="2147483666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937229550" sldId="2147483667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447525021" sldId="2147483668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525741883" sldId="2147483669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496324394" sldId="2147483670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966208793" sldId="2147483671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48020185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2545F0D-AFFF-4C6C-8035-5C4A91F7E1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6B9D7-804B-4DBF-BFB0-7F0B9BC0C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28EDE-7FF5-431A-A898-E42DCAFF160C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FDE28-1BF6-4EB3-8F76-B0092D46DB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59BE8-F628-4B1F-894D-0DBAEDF629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355EC-52BB-4C2F-BE01-BB2F4A197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6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2DD-501F-45B5-B83D-C8CF0D4869E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7215-7B34-4B25-BFD9-91676FFCC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9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6FCAD-DB27-4249-AE79-41DE8049C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3C222-B95F-444C-A4A1-F952479D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FD5D9-1A49-4BE7-A2C5-8BA348C2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5C897-369C-441D-9387-DAA68B19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7564B-0A19-4D63-8BB3-B9EF184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3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C2A98-CF38-43A0-BF1B-7730CB9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2B0F-1586-42C8-858E-8BD0883D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315A-A794-4747-A8D7-6C0D67C3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98B9-A269-486C-81C1-D1F36058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D5972-2298-4F73-A9D8-4E981E4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B69A-2BD6-47B3-BEF1-C347A25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F9F7D-8E80-464B-9F17-8FE69421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0534A-F811-434F-81B9-4661AF77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4B4C0-C445-4172-B7BC-B59C4B5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5A719-4B5B-4F09-AD05-033A75F2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9A90D-85FF-427B-872F-DF8720A8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01D46-78EE-4A0E-9839-399F448E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43111-6243-4330-954D-9F64F4239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C4968-DE55-4CC8-B900-EFE5FF4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E493D-E1CB-4F88-9ED4-ABDDA4DB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D82C-5F7D-4046-814A-0AE1C10F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0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6792-79DE-4255-AB39-D841F181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55947-A504-4DCA-B0A3-CCFE73A4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3E851-7525-41BA-A6A5-0873735E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7B531-7DC3-4885-94D2-D1D695357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05312-A3D5-46F6-BA14-608B5638E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9E837-3997-473E-BD7E-C0B07BE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F8F47-FF9F-4887-A7A1-D41C479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D0529-D56D-4BAF-AC7D-27056B6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3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F7966-0F57-4402-86D2-6FCA6FC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1EE3D-D338-4A4F-8DF3-DB7735AF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F1A68-32AD-42AD-8D6E-88AEAB8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03428-5A1A-4677-9137-517E81F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37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48C691-73AD-4382-80B8-28D1D83C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41096-828D-4047-B76B-E2E1D2A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ADA12-2895-4C6B-BF47-9F536B24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E970-EDA5-475D-A1AC-66FCCA20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07FC2-CE42-497C-9137-2CBDEC89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E98B4-8588-477B-8DA2-B1A11785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16CC6-375D-4D36-AF9B-78AA007C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D532A-DB1A-42A3-996C-799F087F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3B9DD-136A-4B8A-A2A4-B5343B2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78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160D-DB49-4404-B870-7BA321EE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626560-EBDB-4F8E-A52B-BDF794AC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20F1B-3B3E-4395-B029-6169150F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DCD5-AC5D-41F4-8FFD-0312448A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8706B-DFF1-404B-A038-8C854B58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36264-2FBF-408E-8C97-7C13ACA9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6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72C3-9C08-4082-A887-94D1135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72EC9-A225-4B50-9A41-DB5D3C67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7001-EF33-4CC3-802E-8711824E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5CA4C-0EE3-45DE-8509-EAED69E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E138-2312-492F-A025-8BFF7DA4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47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FDBF9-0DA9-4FEA-BA25-B0C46FCC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A784-6E0A-4A71-B211-7DB1F055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D3924-6DB7-4F1D-8382-BE6013E0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AD2E0-9DC2-4F18-995C-6B33621D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493D9-5B74-42A8-93AA-60E46C72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E250ED-0824-40B0-9C9F-A6C257F0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115DD-6CBD-4AE5-A79F-A35A4BF1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286BB-663E-4C98-9617-46F582A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F4B6-0257-43A8-988C-3C7BA8F9382F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F0019-4937-4311-AB42-49B6074A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D8A62-991D-4AB7-904B-6FF1BFB0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1" y="910379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차량관제 </a:t>
            </a:r>
            <a:r>
              <a:rPr lang="en-US" altLang="ko-KR" sz="600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ko-KR" altLang="en-US" sz="6000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1" y="2294198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위치관제 시스템 화면 설계서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위치관제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UX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수정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41680" y="1483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62306" y="158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438306" y="1555916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위치관제 </a:t>
            </a:r>
            <a:r>
              <a:rPr lang="en-US" altLang="ko-KR" sz="2000" spc="-150" dirty="0"/>
              <a:t>UX</a:t>
            </a:r>
            <a:r>
              <a:rPr lang="ko-KR" altLang="en-US" sz="2000" spc="-150" dirty="0"/>
              <a:t>수정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F1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10000"/>
                  </a:schemeClr>
                </a:solidFill>
              </a:rPr>
              <a:t>위치관제 </a:t>
            </a:r>
            <a:r>
              <a:rPr lang="en-US" altLang="ko-KR" sz="3600" spc="-300" dirty="0">
                <a:solidFill>
                  <a:schemeClr val="accent2">
                    <a:lumMod val="10000"/>
                  </a:schemeClr>
                </a:solidFill>
              </a:rPr>
              <a:t>UX </a:t>
            </a:r>
            <a:r>
              <a:rPr lang="ko-KR" altLang="en-US" sz="3600" spc="-300" dirty="0">
                <a:solidFill>
                  <a:schemeClr val="accent2">
                    <a:lumMod val="10000"/>
                  </a:schemeClr>
                </a:solidFill>
              </a:rPr>
              <a:t>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rgbClr val="CC986C"/>
                </a:solidFill>
              </a:rPr>
              <a:t>1</a:t>
            </a:r>
            <a:endParaRPr lang="ko-KR" altLang="en-US" sz="6600" b="1">
              <a:solidFill>
                <a:srgbClr val="CC98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4.1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815F15-6E15-520F-3B8B-43F7819DE43A}"/>
              </a:ext>
            </a:extLst>
          </p:cNvPr>
          <p:cNvGrpSpPr/>
          <p:nvPr/>
        </p:nvGrpSpPr>
        <p:grpSpPr>
          <a:xfrm>
            <a:off x="363118" y="1149052"/>
            <a:ext cx="2843687" cy="5531667"/>
            <a:chOff x="363118" y="1149052"/>
            <a:chExt cx="2843687" cy="5531667"/>
          </a:xfrm>
        </p:grpSpPr>
        <p:pic>
          <p:nvPicPr>
            <p:cNvPr id="119" name="그림 118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119F4CAE-D8A9-40D4-8725-4F91FCBB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CD6C4A-4E1A-026B-26D3-7988F79C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78" y="1888000"/>
              <a:ext cx="2508420" cy="4051074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D41AD4C-9F55-1FBE-0F74-E89E8E101B02}"/>
              </a:ext>
            </a:extLst>
          </p:cNvPr>
          <p:cNvSpPr txBox="1"/>
          <p:nvPr/>
        </p:nvSpPr>
        <p:spPr>
          <a:xfrm>
            <a:off x="4296358" y="342900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E49CE64-2B8F-6A2C-654A-8C5F44E39808}"/>
              </a:ext>
            </a:extLst>
          </p:cNvPr>
          <p:cNvGrpSpPr/>
          <p:nvPr/>
        </p:nvGrpSpPr>
        <p:grpSpPr>
          <a:xfrm>
            <a:off x="5820203" y="1147703"/>
            <a:ext cx="2843687" cy="5531667"/>
            <a:chOff x="363118" y="1149052"/>
            <a:chExt cx="2843687" cy="5531667"/>
          </a:xfrm>
        </p:grpSpPr>
        <p:pic>
          <p:nvPicPr>
            <p:cNvPr id="51" name="그림 5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BF05A545-2286-FF95-0658-25A24023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78D3167-3718-DF59-D0CE-65BED6A1C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82"/>
            <a:stretch/>
          </p:blipFill>
          <p:spPr>
            <a:xfrm>
              <a:off x="488278" y="1888000"/>
              <a:ext cx="2508420" cy="4052423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C42B1AD-DBDA-476C-329B-E679B1C03B2C}"/>
              </a:ext>
            </a:extLst>
          </p:cNvPr>
          <p:cNvSpPr/>
          <p:nvPr/>
        </p:nvSpPr>
        <p:spPr>
          <a:xfrm>
            <a:off x="3331965" y="5495835"/>
            <a:ext cx="2363078" cy="52322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 버튼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>
                <a:solidFill>
                  <a:schemeClr val="tx1"/>
                </a:solidFill>
              </a:rPr>
              <a:t>개 제거하고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별도의 영역에 각각 넣기</a:t>
            </a:r>
          </a:p>
        </p:txBody>
      </p:sp>
    </p:spTree>
    <p:extLst>
      <p:ext uri="{BB962C8B-B14F-4D97-AF65-F5344CB8AC3E}">
        <p14:creationId xmlns:p14="http://schemas.microsoft.com/office/powerpoint/2010/main" val="39382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4.1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41AD4C-9F55-1FBE-0F74-E89E8E101B02}"/>
              </a:ext>
            </a:extLst>
          </p:cNvPr>
          <p:cNvSpPr txBox="1"/>
          <p:nvPr/>
        </p:nvSpPr>
        <p:spPr>
          <a:xfrm>
            <a:off x="3389387" y="3553879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C1C7A9-7A4F-7184-8F56-0E670AC9C232}"/>
              </a:ext>
            </a:extLst>
          </p:cNvPr>
          <p:cNvGrpSpPr/>
          <p:nvPr/>
        </p:nvGrpSpPr>
        <p:grpSpPr>
          <a:xfrm>
            <a:off x="4092167" y="1149052"/>
            <a:ext cx="7659232" cy="5377135"/>
            <a:chOff x="8458280" y="956930"/>
            <a:chExt cx="2843687" cy="548455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A599059-2EC2-9F94-286E-54F83229E5B8}"/>
                </a:ext>
              </a:extLst>
            </p:cNvPr>
            <p:cNvSpPr/>
            <p:nvPr/>
          </p:nvSpPr>
          <p:spPr>
            <a:xfrm>
              <a:off x="8458280" y="1174028"/>
              <a:ext cx="2843687" cy="5267454"/>
            </a:xfrm>
            <a:prstGeom prst="roundRect">
              <a:avLst>
                <a:gd name="adj" fmla="val 818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인포윈도우</a:t>
              </a:r>
              <a:r>
                <a:rPr lang="ko-KR" altLang="en-US" sz="1200" dirty="0">
                  <a:solidFill>
                    <a:schemeClr val="tx1"/>
                  </a:solidFill>
                </a:rPr>
                <a:t> 최소화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가지 데이터만 나옴 </a:t>
              </a:r>
              <a:r>
                <a:rPr lang="en-US" altLang="ko-KR" sz="1200" dirty="0">
                  <a:solidFill>
                    <a:schemeClr val="tx1"/>
                  </a:solidFill>
                </a:rPr>
                <a:t>(3 rows)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제일 위에 버튼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경로보기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/  2)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거리뷰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/ 3)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상세정보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171450" indent="-171450">
                <a:buFont typeface="Wingdings" panose="05000000000000000000" pitchFamily="2" charset="2"/>
                <a:buChar char="à"/>
              </a:pP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경로보기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인포윈도우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창을 닫고 아래쪽에 경로보기 창이 뜬다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아래쪽 버튼이 사라지기때문에 공간을 좀더 활용할 수 있다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2)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거리뷰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기존대로 진행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3)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상세정보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클릭 시 하위</a:t>
              </a:r>
              <a:r>
                <a:rPr lang="en-US" altLang="ko-KR" sz="1200" dirty="0">
                  <a:solidFill>
                    <a:schemeClr val="tx1"/>
                  </a:solidFill>
                </a:rPr>
                <a:t> 1</a:t>
              </a:r>
              <a:r>
                <a:rPr lang="ko-KR" altLang="en-US" sz="1200" dirty="0">
                  <a:solidFill>
                    <a:schemeClr val="tx1"/>
                  </a:solidFill>
                </a:rPr>
                <a:t>단계 </a:t>
              </a: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창이 떠서 그 위에 상세정보를 보여준다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창에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버튼 생성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</a:rPr>
                <a:t>현재위치공유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2)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이벤트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현재위치공유와 이벤트 버튼을 누르면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하위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</a:rPr>
                <a:t>단계 </a:t>
              </a: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창이 떠서 현재위치공유 또는 이벤트 검색을 할 수 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버튼을 오른쪽 하단으로 이동한다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현위치공유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상세정보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경로보기 버튼을 메인 화면에서 없애도 모든 기능을 사용가능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6155D577-29EE-B980-FDEB-379B63429175}"/>
                </a:ext>
              </a:extLst>
            </p:cNvPr>
            <p:cNvSpPr/>
            <p:nvPr/>
          </p:nvSpPr>
          <p:spPr>
            <a:xfrm>
              <a:off x="8458280" y="956930"/>
              <a:ext cx="2843687" cy="843390"/>
            </a:xfrm>
            <a:prstGeom prst="round2SameRect">
              <a:avLst>
                <a:gd name="adj1" fmla="val 24623"/>
                <a:gd name="adj2" fmla="val 0"/>
              </a:avLst>
            </a:prstGeom>
            <a:solidFill>
              <a:srgbClr val="A1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변경 사항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FF55E2-9053-FB9C-0CD0-5317C2450458}"/>
              </a:ext>
            </a:extLst>
          </p:cNvPr>
          <p:cNvGrpSpPr/>
          <p:nvPr/>
        </p:nvGrpSpPr>
        <p:grpSpPr>
          <a:xfrm>
            <a:off x="363118" y="1149052"/>
            <a:ext cx="2843687" cy="5531667"/>
            <a:chOff x="363118" y="1149052"/>
            <a:chExt cx="2843687" cy="5531667"/>
          </a:xfrm>
        </p:grpSpPr>
        <p:pic>
          <p:nvPicPr>
            <p:cNvPr id="119" name="그림 118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119F4CAE-D8A9-40D4-8725-4F91FCBB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88AB7F-FFBA-EE83-2643-43AFF3B62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769BE3-EF04-BC8E-A71D-7B879C10618E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E4657C5-AF13-8AD0-94FE-028ECC3600B4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064309-EEB0-E298-49F6-C9AFCC4EFD75}"/>
              </a:ext>
            </a:extLst>
          </p:cNvPr>
          <p:cNvGrpSpPr/>
          <p:nvPr/>
        </p:nvGrpSpPr>
        <p:grpSpPr>
          <a:xfrm>
            <a:off x="4749867" y="979484"/>
            <a:ext cx="2843687" cy="5531667"/>
            <a:chOff x="363118" y="1149052"/>
            <a:chExt cx="2843687" cy="5531667"/>
          </a:xfrm>
        </p:grpSpPr>
        <p:pic>
          <p:nvPicPr>
            <p:cNvPr id="41" name="그림 4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D79B7DB0-E50F-D9D3-4736-420DEC3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926D853-01B6-0938-9980-302849C8D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9E9A45-B424-4CE0-EA56-6A40233AE4D7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26F3A99-161C-D201-3C95-9F1104B7C82F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B9762A-5801-CDE2-EDB7-F0977225A01A}"/>
              </a:ext>
            </a:extLst>
          </p:cNvPr>
          <p:cNvGrpSpPr/>
          <p:nvPr/>
        </p:nvGrpSpPr>
        <p:grpSpPr>
          <a:xfrm>
            <a:off x="756313" y="995089"/>
            <a:ext cx="2843687" cy="5531667"/>
            <a:chOff x="363118" y="1149052"/>
            <a:chExt cx="2843687" cy="5531667"/>
          </a:xfrm>
        </p:grpSpPr>
        <p:pic>
          <p:nvPicPr>
            <p:cNvPr id="34" name="그림 33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CE05F32F-D6F8-569A-DDDC-B9FFEDB3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01BF8EC-0822-F23F-B997-0093603FC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3DE249F-54FA-FB41-DB36-2A18D9F163B1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32A477A-35F3-EBF8-A504-B25DB89B8DFD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545B70-2A4F-47C7-9649-1E0E61F9961D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4.4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 상세정보 클릭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3A5891-756C-4BC9-B4CC-5EF5B9E90208}"/>
              </a:ext>
            </a:extLst>
          </p:cNvPr>
          <p:cNvSpPr txBox="1"/>
          <p:nvPr/>
        </p:nvSpPr>
        <p:spPr>
          <a:xfrm>
            <a:off x="1597185" y="645043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상세정보 클릭</a:t>
            </a:r>
            <a:endParaRPr lang="en-US" altLang="ko-KR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6B637F-A7A0-45DB-B706-68C163A4EA49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56435-4024-4F79-AAC5-DFC53F6EDA6F}"/>
              </a:ext>
            </a:extLst>
          </p:cNvPr>
          <p:cNvSpPr txBox="1"/>
          <p:nvPr/>
        </p:nvSpPr>
        <p:spPr>
          <a:xfrm>
            <a:off x="5462162" y="6450436"/>
            <a:ext cx="1312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상세정보 </a:t>
            </a:r>
            <a:r>
              <a:rPr lang="en-US" altLang="ko-KR" sz="1200" dirty="0"/>
              <a:t>modal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9734E8-8BF4-4E12-8F24-EF682D19240D}"/>
              </a:ext>
            </a:extLst>
          </p:cNvPr>
          <p:cNvSpPr>
            <a:spLocks noChangeAspect="1"/>
          </p:cNvSpPr>
          <p:nvPr/>
        </p:nvSpPr>
        <p:spPr>
          <a:xfrm>
            <a:off x="3211366" y="2650882"/>
            <a:ext cx="180000" cy="18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DE16292D-C824-47FB-9F46-52E44D1B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74558"/>
              </p:ext>
            </p:extLst>
          </p:nvPr>
        </p:nvGraphicFramePr>
        <p:xfrm>
          <a:off x="4949707" y="1982709"/>
          <a:ext cx="2375440" cy="371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860">
                  <a:extLst>
                    <a:ext uri="{9D8B030D-6E8A-4147-A177-3AD203B41FA5}">
                      <a16:colId xmlns:a16="http://schemas.microsoft.com/office/drawing/2014/main" val="2162725063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2152576172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94298856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3076608496"/>
                    </a:ext>
                  </a:extLst>
                </a:gridCol>
              </a:tblGrid>
              <a:tr h="26707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상세정보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73670"/>
                  </a:ext>
                </a:extLst>
              </a:tr>
              <a:tr h="26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 위치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부산광역시 해운대구 </a:t>
                      </a:r>
                      <a:r>
                        <a:rPr lang="ko-KR" altLang="en-US" sz="800" err="1"/>
                        <a:t>센텀동로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99</a:t>
                      </a:r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2508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강호중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포가드</a:t>
                      </a:r>
                      <a:r>
                        <a:rPr lang="ko-KR" altLang="en-US" sz="800"/>
                        <a:t> 울트라 </a:t>
                      </a:r>
                      <a:r>
                        <a:rPr lang="en-US" altLang="ko-KR" sz="800"/>
                        <a:t>S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36553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단말 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켜짐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472804"/>
                  </a:ext>
                </a:extLst>
              </a:tr>
              <a:tr h="472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전압</a:t>
                      </a:r>
                      <a:endParaRPr lang="en-US" altLang="ko-K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4.2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012-2222-2222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2820"/>
                  </a:ext>
                </a:extLst>
              </a:tr>
              <a:tr h="34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 </a:t>
                      </a:r>
                      <a:r>
                        <a:rPr lang="ko-KR" altLang="en-US" sz="80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89923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수신일시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</a:t>
                      </a:r>
                      <a:r>
                        <a:rPr lang="en-US" altLang="ko-KR" sz="800"/>
                        <a:t>Key </a:t>
                      </a:r>
                    </a:p>
                    <a:p>
                      <a:pPr latinLnBrk="1"/>
                      <a:r>
                        <a:rPr lang="ko-KR" altLang="en-US" sz="80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40128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On </a:t>
                      </a:r>
                      <a:r>
                        <a:rPr lang="ko-KR" altLang="en-US" sz="80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마지막</a:t>
                      </a:r>
                      <a:r>
                        <a:rPr lang="en-US" altLang="ko-KR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Off 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19:08:42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2491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 일일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3km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누적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60Km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42146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38342A-6EF7-5CCA-7195-893A993347C9}"/>
              </a:ext>
            </a:extLst>
          </p:cNvPr>
          <p:cNvSpPr/>
          <p:nvPr/>
        </p:nvSpPr>
        <p:spPr>
          <a:xfrm>
            <a:off x="5576810" y="2003635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현위치공유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A5923F-973E-A251-12FD-700547FEA808}"/>
              </a:ext>
            </a:extLst>
          </p:cNvPr>
          <p:cNvSpPr/>
          <p:nvPr/>
        </p:nvSpPr>
        <p:spPr>
          <a:xfrm>
            <a:off x="6298424" y="2002126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이벤트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A9A2A93-4DC7-6535-72EE-CD8A265664BF}"/>
              </a:ext>
            </a:extLst>
          </p:cNvPr>
          <p:cNvSpPr/>
          <p:nvPr/>
        </p:nvSpPr>
        <p:spPr>
          <a:xfrm>
            <a:off x="7079597" y="2002125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EAAE6A-8356-C9BA-6C8F-53E83F3699A2}"/>
              </a:ext>
            </a:extLst>
          </p:cNvPr>
          <p:cNvSpPr/>
          <p:nvPr/>
        </p:nvSpPr>
        <p:spPr>
          <a:xfrm>
            <a:off x="7846610" y="3419017"/>
            <a:ext cx="2363078" cy="52322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상세정보 </a:t>
            </a:r>
            <a:r>
              <a:rPr lang="en-US" altLang="ko-KR" sz="1200">
                <a:solidFill>
                  <a:schemeClr val="tx1"/>
                </a:solidFill>
              </a:rPr>
              <a:t>modal </a:t>
            </a:r>
            <a:r>
              <a:rPr lang="ko-KR" altLang="en-US" sz="1200" dirty="0">
                <a:solidFill>
                  <a:schemeClr val="tx1"/>
                </a:solidFill>
              </a:rPr>
              <a:t>팝업이 뜬 상태임</a:t>
            </a:r>
          </a:p>
        </p:txBody>
      </p:sp>
    </p:spTree>
    <p:extLst>
      <p:ext uri="{BB962C8B-B14F-4D97-AF65-F5344CB8AC3E}">
        <p14:creationId xmlns:p14="http://schemas.microsoft.com/office/powerpoint/2010/main" val="19609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064309-EEB0-E298-49F6-C9AFCC4EFD75}"/>
              </a:ext>
            </a:extLst>
          </p:cNvPr>
          <p:cNvGrpSpPr/>
          <p:nvPr/>
        </p:nvGrpSpPr>
        <p:grpSpPr>
          <a:xfrm>
            <a:off x="4749867" y="979484"/>
            <a:ext cx="2843687" cy="5531667"/>
            <a:chOff x="363118" y="1149052"/>
            <a:chExt cx="2843687" cy="5531667"/>
          </a:xfrm>
        </p:grpSpPr>
        <p:pic>
          <p:nvPicPr>
            <p:cNvPr id="41" name="그림 4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D79B7DB0-E50F-D9D3-4736-420DEC3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926D853-01B6-0938-9980-302849C8D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9E9A45-B424-4CE0-EA56-6A40233AE4D7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26F3A99-161C-D201-3C95-9F1104B7C82F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B9762A-5801-CDE2-EDB7-F0977225A01A}"/>
              </a:ext>
            </a:extLst>
          </p:cNvPr>
          <p:cNvGrpSpPr/>
          <p:nvPr/>
        </p:nvGrpSpPr>
        <p:grpSpPr>
          <a:xfrm>
            <a:off x="756313" y="995089"/>
            <a:ext cx="2843687" cy="5531667"/>
            <a:chOff x="363118" y="1149052"/>
            <a:chExt cx="2843687" cy="5531667"/>
          </a:xfrm>
        </p:grpSpPr>
        <p:pic>
          <p:nvPicPr>
            <p:cNvPr id="34" name="그림 33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CE05F32F-D6F8-569A-DDDC-B9FFEDB3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01BF8EC-0822-F23F-B997-0093603FC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3DE249F-54FA-FB41-DB36-2A18D9F163B1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32A477A-35F3-EBF8-A504-B25DB89B8DFD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545B70-2A4F-47C7-9649-1E0E61F9961D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4.4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 이벤트 클릭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3A5891-756C-4BC9-B4CC-5EF5B9E90208}"/>
              </a:ext>
            </a:extLst>
          </p:cNvPr>
          <p:cNvSpPr txBox="1"/>
          <p:nvPr/>
        </p:nvSpPr>
        <p:spPr>
          <a:xfrm>
            <a:off x="1597185" y="645043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상세정보 클릭</a:t>
            </a:r>
            <a:endParaRPr lang="en-US" altLang="ko-KR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6B637F-A7A0-45DB-B706-68C163A4EA49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56435-4024-4F79-AAC5-DFC53F6EDA6F}"/>
              </a:ext>
            </a:extLst>
          </p:cNvPr>
          <p:cNvSpPr txBox="1"/>
          <p:nvPr/>
        </p:nvSpPr>
        <p:spPr>
          <a:xfrm>
            <a:off x="5462162" y="6450436"/>
            <a:ext cx="117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이벤트 </a:t>
            </a:r>
            <a:r>
              <a:rPr lang="en-US" altLang="ko-KR" sz="1200" dirty="0"/>
              <a:t>modal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9734E8-8BF4-4E12-8F24-EF682D19240D}"/>
              </a:ext>
            </a:extLst>
          </p:cNvPr>
          <p:cNvSpPr>
            <a:spLocks noChangeAspect="1"/>
          </p:cNvSpPr>
          <p:nvPr/>
        </p:nvSpPr>
        <p:spPr>
          <a:xfrm>
            <a:off x="3211366" y="2650882"/>
            <a:ext cx="180000" cy="18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DE16292D-C824-47FB-9F46-52E44D1B7F36}"/>
              </a:ext>
            </a:extLst>
          </p:cNvPr>
          <p:cNvGraphicFramePr>
            <a:graphicFrameLocks noGrp="1"/>
          </p:cNvGraphicFramePr>
          <p:nvPr/>
        </p:nvGraphicFramePr>
        <p:xfrm>
          <a:off x="4949707" y="1982709"/>
          <a:ext cx="2375440" cy="371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860">
                  <a:extLst>
                    <a:ext uri="{9D8B030D-6E8A-4147-A177-3AD203B41FA5}">
                      <a16:colId xmlns:a16="http://schemas.microsoft.com/office/drawing/2014/main" val="2162725063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2152576172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94298856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3076608496"/>
                    </a:ext>
                  </a:extLst>
                </a:gridCol>
              </a:tblGrid>
              <a:tr h="26707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상세정보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73670"/>
                  </a:ext>
                </a:extLst>
              </a:tr>
              <a:tr h="26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 위치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부산광역시 해운대구 </a:t>
                      </a:r>
                      <a:r>
                        <a:rPr lang="ko-KR" altLang="en-US" sz="800" err="1"/>
                        <a:t>센텀동로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99</a:t>
                      </a:r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2508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강호중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포가드</a:t>
                      </a:r>
                      <a:r>
                        <a:rPr lang="ko-KR" altLang="en-US" sz="800"/>
                        <a:t> 울트라 </a:t>
                      </a:r>
                      <a:r>
                        <a:rPr lang="en-US" altLang="ko-KR" sz="800"/>
                        <a:t>S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36553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단말 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켜짐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472804"/>
                  </a:ext>
                </a:extLst>
              </a:tr>
              <a:tr h="472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전압</a:t>
                      </a:r>
                      <a:endParaRPr lang="en-US" altLang="ko-K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4.2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012-2222-2222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2820"/>
                  </a:ext>
                </a:extLst>
              </a:tr>
              <a:tr h="34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 </a:t>
                      </a:r>
                      <a:r>
                        <a:rPr lang="ko-KR" altLang="en-US" sz="80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89923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수신일시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</a:t>
                      </a:r>
                      <a:r>
                        <a:rPr lang="en-US" altLang="ko-KR" sz="800"/>
                        <a:t>Key </a:t>
                      </a:r>
                    </a:p>
                    <a:p>
                      <a:pPr latinLnBrk="1"/>
                      <a:r>
                        <a:rPr lang="ko-KR" altLang="en-US" sz="80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40128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On </a:t>
                      </a:r>
                      <a:r>
                        <a:rPr lang="ko-KR" altLang="en-US" sz="80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마지막</a:t>
                      </a:r>
                      <a:r>
                        <a:rPr lang="en-US" altLang="ko-KR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Off 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19:08:42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2491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 일일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3km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누적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60Km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42146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38342A-6EF7-5CCA-7195-893A993347C9}"/>
              </a:ext>
            </a:extLst>
          </p:cNvPr>
          <p:cNvSpPr/>
          <p:nvPr/>
        </p:nvSpPr>
        <p:spPr>
          <a:xfrm>
            <a:off x="5576810" y="2003635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현위치공유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A5923F-973E-A251-12FD-700547FEA808}"/>
              </a:ext>
            </a:extLst>
          </p:cNvPr>
          <p:cNvSpPr/>
          <p:nvPr/>
        </p:nvSpPr>
        <p:spPr>
          <a:xfrm>
            <a:off x="6298424" y="2002126"/>
            <a:ext cx="647961" cy="223517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이벤트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A9A2A93-4DC7-6535-72EE-CD8A265664BF}"/>
              </a:ext>
            </a:extLst>
          </p:cNvPr>
          <p:cNvSpPr/>
          <p:nvPr/>
        </p:nvSpPr>
        <p:spPr>
          <a:xfrm>
            <a:off x="7079597" y="2002125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E2F0311D-9C34-97C8-622B-5D0CE355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21491"/>
              </p:ext>
            </p:extLst>
          </p:nvPr>
        </p:nvGraphicFramePr>
        <p:xfrm>
          <a:off x="4976865" y="2442361"/>
          <a:ext cx="2328671" cy="29376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245">
                  <a:extLst>
                    <a:ext uri="{9D8B030D-6E8A-4147-A177-3AD203B41FA5}">
                      <a16:colId xmlns:a16="http://schemas.microsoft.com/office/drawing/2014/main" val="3454132071"/>
                    </a:ext>
                  </a:extLst>
                </a:gridCol>
                <a:gridCol w="1771426">
                  <a:extLst>
                    <a:ext uri="{9D8B030D-6E8A-4147-A177-3AD203B41FA5}">
                      <a16:colId xmlns:a16="http://schemas.microsoft.com/office/drawing/2014/main" val="2579940843"/>
                    </a:ext>
                  </a:extLst>
                </a:gridCol>
              </a:tblGrid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이벤트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3582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2021-07-21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진입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이탈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2946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2021-07-20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차량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저전압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5311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2021-07-19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단말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저전압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4024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2021-07-18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차량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탈거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8856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2021-07-17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제한 속도 보고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9752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2F8A5F-0586-529C-E388-D5DC51E6D1A3}"/>
              </a:ext>
            </a:extLst>
          </p:cNvPr>
          <p:cNvSpPr/>
          <p:nvPr/>
        </p:nvSpPr>
        <p:spPr>
          <a:xfrm>
            <a:off x="7024057" y="2498287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C22942-A389-4BF0-6CD6-6E893BB89E49}"/>
              </a:ext>
            </a:extLst>
          </p:cNvPr>
          <p:cNvSpPr/>
          <p:nvPr/>
        </p:nvSpPr>
        <p:spPr>
          <a:xfrm>
            <a:off x="7846610" y="3680628"/>
            <a:ext cx="2363078" cy="8008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상세정보 </a:t>
            </a:r>
            <a:r>
              <a:rPr lang="en-US" altLang="ko-KR" sz="1200" dirty="0">
                <a:solidFill>
                  <a:schemeClr val="tx1"/>
                </a:solidFill>
              </a:rPr>
              <a:t>modal </a:t>
            </a:r>
            <a:r>
              <a:rPr lang="ko-KR" altLang="en-US" sz="1200" dirty="0">
                <a:solidFill>
                  <a:schemeClr val="tx1"/>
                </a:solidFill>
              </a:rPr>
              <a:t>팝업위에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이벤트 </a:t>
            </a:r>
            <a:r>
              <a:rPr lang="en-US" altLang="ko-KR" sz="1200" dirty="0">
                <a:solidFill>
                  <a:schemeClr val="tx1"/>
                </a:solidFill>
              </a:rPr>
              <a:t>modal </a:t>
            </a:r>
            <a:r>
              <a:rPr lang="ko-KR" altLang="en-US" sz="1200" dirty="0">
                <a:solidFill>
                  <a:schemeClr val="tx1"/>
                </a:solidFill>
              </a:rPr>
              <a:t>팝업이 </a:t>
            </a:r>
            <a:r>
              <a:rPr lang="ko-KR" altLang="en-US" sz="1200">
                <a:solidFill>
                  <a:schemeClr val="tx1"/>
                </a:solidFill>
              </a:rPr>
              <a:t>뜬 상태임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3669292" y="2714434"/>
            <a:ext cx="6211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l">
          <a:defRPr sz="9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f5b12d-827c-4278-b48c-c94d5b440f6c">
      <Terms xmlns="http://schemas.microsoft.com/office/infopath/2007/PartnerControls"/>
    </lcf76f155ced4ddcb4097134ff3c332f>
    <TaxCatchAll xmlns="5fdee222-2a28-411f-ba6e-ec6ce669c76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C3CF5-C66D-47C8-B118-A17D78F5D5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3B304-6021-416C-BFA1-A0E09EB30BE1}">
  <ds:schemaRefs>
    <ds:schemaRef ds:uri="http://schemas.microsoft.com/office/2006/metadata/properties"/>
    <ds:schemaRef ds:uri="http://schemas.microsoft.com/office/infopath/2007/PartnerControls"/>
    <ds:schemaRef ds:uri="18f5b12d-827c-4278-b48c-c94d5b440f6c"/>
    <ds:schemaRef ds:uri="5fdee222-2a28-411f-ba6e-ec6ce669c76f"/>
  </ds:schemaRefs>
</ds:datastoreItem>
</file>

<file path=customXml/itemProps3.xml><?xml version="1.0" encoding="utf-8"?>
<ds:datastoreItem xmlns:ds="http://schemas.openxmlformats.org/officeDocument/2006/customXml" ds:itemID="{864252DF-B43A-42CE-B828-82905A512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5b12d-827c-4278-b48c-c94d5b440f6c"/>
    <ds:schemaRef ds:uri="5fdee222-2a28-411f-ba6e-ec6ce669c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363</Words>
  <Application>Microsoft Office PowerPoint</Application>
  <PresentationFormat>와이드스크린</PresentationFormat>
  <Paragraphs>152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G마켓 산스 TTF Bold</vt:lpstr>
      <vt:lpstr>나눔스퀘어</vt:lpstr>
      <vt:lpstr>나눔스퀘어 ExtraBold</vt:lpstr>
      <vt:lpstr>맑은 고딕</vt:lpstr>
      <vt:lpstr>Arial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서재학</cp:lastModifiedBy>
  <cp:revision>1</cp:revision>
  <dcterms:created xsi:type="dcterms:W3CDTF">2020-12-05T00:38:41Z</dcterms:created>
  <dcterms:modified xsi:type="dcterms:W3CDTF">2022-08-04T09:44:33Z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0x010100A2F96E10A03CE5458353922266CB8A85</vt:lpwstr>
  </property>
  <property fmtid="{D5CDD505-2E9C-101B-9397-08002B2CF9AE}" pid="3" name="MediaServiceImageTags">
    <vt:lpwstr/>
  </property>
</Properties>
</file>