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17"/>
  </p:notesMasterIdLst>
  <p:sldIdLst>
    <p:sldId id="259" r:id="rId4"/>
    <p:sldId id="578" r:id="rId5"/>
    <p:sldId id="579" r:id="rId6"/>
    <p:sldId id="581" r:id="rId7"/>
    <p:sldId id="580" r:id="rId8"/>
    <p:sldId id="584" r:id="rId9"/>
    <p:sldId id="585" r:id="rId10"/>
    <p:sldId id="586" r:id="rId11"/>
    <p:sldId id="583" r:id="rId12"/>
    <p:sldId id="582" r:id="rId13"/>
    <p:sldId id="587" r:id="rId14"/>
    <p:sldId id="487" r:id="rId15"/>
    <p:sldId id="28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AFB0EA-F4CC-4622-8FAE-908914D81E87}" v="92" dt="2023-03-30T09:14:38.162"/>
    <p1510:client id="{73547685-9E0D-4EC2-BA79-769AD5F67069}" v="8" dt="2023-03-31T05:42:40.4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95" autoAdjust="0"/>
    <p:restoredTop sz="83313" autoAdjust="0"/>
  </p:normalViewPr>
  <p:slideViewPr>
    <p:cSldViewPr snapToGrid="0">
      <p:cViewPr varScale="1">
        <p:scale>
          <a:sx n="93" d="100"/>
          <a:sy n="93" d="100"/>
        </p:scale>
        <p:origin x="10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서재학" userId="6766ee28-f51b-4c1d-99c6-7215769f0aa0" providerId="ADAL" clId="{73547685-9E0D-4EC2-BA79-769AD5F67069}"/>
    <pc:docChg chg="undo custSel addSld delSld modSld">
      <pc:chgData name="서재학" userId="6766ee28-f51b-4c1d-99c6-7215769f0aa0" providerId="ADAL" clId="{73547685-9E0D-4EC2-BA79-769AD5F67069}" dt="2023-03-31T05:46:03.304" v="528" actId="6549"/>
      <pc:docMkLst>
        <pc:docMk/>
      </pc:docMkLst>
      <pc:sldChg chg="del">
        <pc:chgData name="서재학" userId="6766ee28-f51b-4c1d-99c6-7215769f0aa0" providerId="ADAL" clId="{73547685-9E0D-4EC2-BA79-769AD5F67069}" dt="2023-03-31T05:17:36.145" v="124" actId="47"/>
        <pc:sldMkLst>
          <pc:docMk/>
          <pc:sldMk cId="1126344532" sldId="256"/>
        </pc:sldMkLst>
      </pc:sldChg>
      <pc:sldChg chg="del">
        <pc:chgData name="서재학" userId="6766ee28-f51b-4c1d-99c6-7215769f0aa0" providerId="ADAL" clId="{73547685-9E0D-4EC2-BA79-769AD5F67069}" dt="2023-03-31T05:17:35.325" v="121" actId="47"/>
        <pc:sldMkLst>
          <pc:docMk/>
          <pc:sldMk cId="4279978790" sldId="257"/>
        </pc:sldMkLst>
      </pc:sldChg>
      <pc:sldChg chg="del">
        <pc:chgData name="서재학" userId="6766ee28-f51b-4c1d-99c6-7215769f0aa0" providerId="ADAL" clId="{73547685-9E0D-4EC2-BA79-769AD5F67069}" dt="2023-03-31T05:17:05.216" v="0" actId="47"/>
        <pc:sldMkLst>
          <pc:docMk/>
          <pc:sldMk cId="3169555693" sldId="258"/>
        </pc:sldMkLst>
      </pc:sldChg>
      <pc:sldChg chg="modSp mod">
        <pc:chgData name="서재학" userId="6766ee28-f51b-4c1d-99c6-7215769f0aa0" providerId="ADAL" clId="{73547685-9E0D-4EC2-BA79-769AD5F67069}" dt="2023-03-31T05:18:17.138" v="152" actId="20577"/>
        <pc:sldMkLst>
          <pc:docMk/>
          <pc:sldMk cId="3436604173" sldId="259"/>
        </pc:sldMkLst>
        <pc:spChg chg="mod">
          <ac:chgData name="서재학" userId="6766ee28-f51b-4c1d-99c6-7215769f0aa0" providerId="ADAL" clId="{73547685-9E0D-4EC2-BA79-769AD5F67069}" dt="2023-03-31T05:18:02.930" v="143" actId="20577"/>
          <ac:spMkLst>
            <pc:docMk/>
            <pc:sldMk cId="3436604173" sldId="259"/>
            <ac:spMk id="2" creationId="{00000000-0000-0000-0000-000000000000}"/>
          </ac:spMkLst>
        </pc:spChg>
        <pc:spChg chg="mod">
          <ac:chgData name="서재학" userId="6766ee28-f51b-4c1d-99c6-7215769f0aa0" providerId="ADAL" clId="{73547685-9E0D-4EC2-BA79-769AD5F67069}" dt="2023-03-31T05:18:17.138" v="152" actId="20577"/>
          <ac:spMkLst>
            <pc:docMk/>
            <pc:sldMk cId="3436604173" sldId="259"/>
            <ac:spMk id="3" creationId="{7777F2FC-7722-410E-BC53-525C7BC69945}"/>
          </ac:spMkLst>
        </pc:spChg>
      </pc:sldChg>
      <pc:sldChg chg="del">
        <pc:chgData name="서재학" userId="6766ee28-f51b-4c1d-99c6-7215769f0aa0" providerId="ADAL" clId="{73547685-9E0D-4EC2-BA79-769AD5F67069}" dt="2023-03-31T05:17:35.506" v="122" actId="47"/>
        <pc:sldMkLst>
          <pc:docMk/>
          <pc:sldMk cId="1110531365" sldId="260"/>
        </pc:sldMkLst>
      </pc:sldChg>
      <pc:sldChg chg="del">
        <pc:chgData name="서재학" userId="6766ee28-f51b-4c1d-99c6-7215769f0aa0" providerId="ADAL" clId="{73547685-9E0D-4EC2-BA79-769AD5F67069}" dt="2023-03-31T05:17:37.757" v="127" actId="47"/>
        <pc:sldMkLst>
          <pc:docMk/>
          <pc:sldMk cId="3384137276" sldId="261"/>
        </pc:sldMkLst>
      </pc:sldChg>
      <pc:sldChg chg="del">
        <pc:chgData name="서재학" userId="6766ee28-f51b-4c1d-99c6-7215769f0aa0" providerId="ADAL" clId="{73547685-9E0D-4EC2-BA79-769AD5F67069}" dt="2023-03-31T05:17:06.853" v="2" actId="47"/>
        <pc:sldMkLst>
          <pc:docMk/>
          <pc:sldMk cId="1035989753" sldId="262"/>
        </pc:sldMkLst>
      </pc:sldChg>
      <pc:sldChg chg="del">
        <pc:chgData name="서재학" userId="6766ee28-f51b-4c1d-99c6-7215769f0aa0" providerId="ADAL" clId="{73547685-9E0D-4EC2-BA79-769AD5F67069}" dt="2023-03-31T05:17:35.916" v="123" actId="47"/>
        <pc:sldMkLst>
          <pc:docMk/>
          <pc:sldMk cId="4102100246" sldId="263"/>
        </pc:sldMkLst>
      </pc:sldChg>
      <pc:sldChg chg="del">
        <pc:chgData name="서재학" userId="6766ee28-f51b-4c1d-99c6-7215769f0aa0" providerId="ADAL" clId="{73547685-9E0D-4EC2-BA79-769AD5F67069}" dt="2023-03-31T05:17:12.659" v="23" actId="47"/>
        <pc:sldMkLst>
          <pc:docMk/>
          <pc:sldMk cId="1816903688" sldId="264"/>
        </pc:sldMkLst>
      </pc:sldChg>
      <pc:sldChg chg="del">
        <pc:chgData name="서재학" userId="6766ee28-f51b-4c1d-99c6-7215769f0aa0" providerId="ADAL" clId="{73547685-9E0D-4EC2-BA79-769AD5F67069}" dt="2023-03-31T05:17:34.533" v="120" actId="47"/>
        <pc:sldMkLst>
          <pc:docMk/>
          <pc:sldMk cId="492120151" sldId="265"/>
        </pc:sldMkLst>
      </pc:sldChg>
      <pc:sldChg chg="del">
        <pc:chgData name="서재학" userId="6766ee28-f51b-4c1d-99c6-7215769f0aa0" providerId="ADAL" clId="{73547685-9E0D-4EC2-BA79-769AD5F67069}" dt="2023-03-31T05:17:32.070" v="114" actId="47"/>
        <pc:sldMkLst>
          <pc:docMk/>
          <pc:sldMk cId="999243456" sldId="266"/>
        </pc:sldMkLst>
      </pc:sldChg>
      <pc:sldChg chg="del">
        <pc:chgData name="서재학" userId="6766ee28-f51b-4c1d-99c6-7215769f0aa0" providerId="ADAL" clId="{73547685-9E0D-4EC2-BA79-769AD5F67069}" dt="2023-03-31T05:17:32.260" v="115" actId="47"/>
        <pc:sldMkLst>
          <pc:docMk/>
          <pc:sldMk cId="1216498579" sldId="267"/>
        </pc:sldMkLst>
      </pc:sldChg>
      <pc:sldChg chg="del">
        <pc:chgData name="서재학" userId="6766ee28-f51b-4c1d-99c6-7215769f0aa0" providerId="ADAL" clId="{73547685-9E0D-4EC2-BA79-769AD5F67069}" dt="2023-03-31T05:17:32.631" v="116" actId="47"/>
        <pc:sldMkLst>
          <pc:docMk/>
          <pc:sldMk cId="868603374" sldId="268"/>
        </pc:sldMkLst>
      </pc:sldChg>
      <pc:sldChg chg="del">
        <pc:chgData name="서재학" userId="6766ee28-f51b-4c1d-99c6-7215769f0aa0" providerId="ADAL" clId="{73547685-9E0D-4EC2-BA79-769AD5F67069}" dt="2023-03-31T05:17:32.833" v="117" actId="47"/>
        <pc:sldMkLst>
          <pc:docMk/>
          <pc:sldMk cId="2656733481" sldId="269"/>
        </pc:sldMkLst>
      </pc:sldChg>
      <pc:sldChg chg="del">
        <pc:chgData name="서재학" userId="6766ee28-f51b-4c1d-99c6-7215769f0aa0" providerId="ADAL" clId="{73547685-9E0D-4EC2-BA79-769AD5F67069}" dt="2023-03-31T05:17:33.497" v="118" actId="47"/>
        <pc:sldMkLst>
          <pc:docMk/>
          <pc:sldMk cId="2474016952" sldId="270"/>
        </pc:sldMkLst>
      </pc:sldChg>
      <pc:sldChg chg="del">
        <pc:chgData name="서재학" userId="6766ee28-f51b-4c1d-99c6-7215769f0aa0" providerId="ADAL" clId="{73547685-9E0D-4EC2-BA79-769AD5F67069}" dt="2023-03-31T05:17:34.065" v="119" actId="47"/>
        <pc:sldMkLst>
          <pc:docMk/>
          <pc:sldMk cId="2857104835" sldId="271"/>
        </pc:sldMkLst>
      </pc:sldChg>
      <pc:sldChg chg="del">
        <pc:chgData name="서재학" userId="6766ee28-f51b-4c1d-99c6-7215769f0aa0" providerId="ADAL" clId="{73547685-9E0D-4EC2-BA79-769AD5F67069}" dt="2023-03-31T05:17:30.866" v="113" actId="47"/>
        <pc:sldMkLst>
          <pc:docMk/>
          <pc:sldMk cId="1104407512" sldId="277"/>
        </pc:sldMkLst>
      </pc:sldChg>
      <pc:sldChg chg="del">
        <pc:chgData name="서재학" userId="6766ee28-f51b-4c1d-99c6-7215769f0aa0" providerId="ADAL" clId="{73547685-9E0D-4EC2-BA79-769AD5F67069}" dt="2023-03-31T05:17:07.943" v="4" actId="47"/>
        <pc:sldMkLst>
          <pc:docMk/>
          <pc:sldMk cId="2488836855" sldId="283"/>
        </pc:sldMkLst>
      </pc:sldChg>
      <pc:sldChg chg="del">
        <pc:chgData name="서재학" userId="6766ee28-f51b-4c1d-99c6-7215769f0aa0" providerId="ADAL" clId="{73547685-9E0D-4EC2-BA79-769AD5F67069}" dt="2023-03-31T05:17:08.368" v="5" actId="47"/>
        <pc:sldMkLst>
          <pc:docMk/>
          <pc:sldMk cId="2717457757" sldId="297"/>
        </pc:sldMkLst>
      </pc:sldChg>
      <pc:sldChg chg="del">
        <pc:chgData name="서재학" userId="6766ee28-f51b-4c1d-99c6-7215769f0aa0" providerId="ADAL" clId="{73547685-9E0D-4EC2-BA79-769AD5F67069}" dt="2023-03-31T05:17:15.623" v="39" actId="47"/>
        <pc:sldMkLst>
          <pc:docMk/>
          <pc:sldMk cId="4039346472" sldId="298"/>
        </pc:sldMkLst>
      </pc:sldChg>
      <pc:sldChg chg="del">
        <pc:chgData name="서재학" userId="6766ee28-f51b-4c1d-99c6-7215769f0aa0" providerId="ADAL" clId="{73547685-9E0D-4EC2-BA79-769AD5F67069}" dt="2023-03-31T05:17:16.012" v="41" actId="47"/>
        <pc:sldMkLst>
          <pc:docMk/>
          <pc:sldMk cId="3244570956" sldId="299"/>
        </pc:sldMkLst>
      </pc:sldChg>
      <pc:sldChg chg="del">
        <pc:chgData name="서재학" userId="6766ee28-f51b-4c1d-99c6-7215769f0aa0" providerId="ADAL" clId="{73547685-9E0D-4EC2-BA79-769AD5F67069}" dt="2023-03-31T05:17:15.823" v="40" actId="47"/>
        <pc:sldMkLst>
          <pc:docMk/>
          <pc:sldMk cId="309144953" sldId="300"/>
        </pc:sldMkLst>
      </pc:sldChg>
      <pc:sldChg chg="del">
        <pc:chgData name="서재학" userId="6766ee28-f51b-4c1d-99c6-7215769f0aa0" providerId="ADAL" clId="{73547685-9E0D-4EC2-BA79-769AD5F67069}" dt="2023-03-31T05:17:13.535" v="28" actId="47"/>
        <pc:sldMkLst>
          <pc:docMk/>
          <pc:sldMk cId="188449904" sldId="301"/>
        </pc:sldMkLst>
      </pc:sldChg>
      <pc:sldChg chg="del">
        <pc:chgData name="서재학" userId="6766ee28-f51b-4c1d-99c6-7215769f0aa0" providerId="ADAL" clId="{73547685-9E0D-4EC2-BA79-769AD5F67069}" dt="2023-03-31T05:17:13.725" v="29" actId="47"/>
        <pc:sldMkLst>
          <pc:docMk/>
          <pc:sldMk cId="454673347" sldId="302"/>
        </pc:sldMkLst>
      </pc:sldChg>
      <pc:sldChg chg="del">
        <pc:chgData name="서재학" userId="6766ee28-f51b-4c1d-99c6-7215769f0aa0" providerId="ADAL" clId="{73547685-9E0D-4EC2-BA79-769AD5F67069}" dt="2023-03-31T05:17:13.926" v="30" actId="47"/>
        <pc:sldMkLst>
          <pc:docMk/>
          <pc:sldMk cId="3171649060" sldId="303"/>
        </pc:sldMkLst>
      </pc:sldChg>
      <pc:sldChg chg="del">
        <pc:chgData name="서재학" userId="6766ee28-f51b-4c1d-99c6-7215769f0aa0" providerId="ADAL" clId="{73547685-9E0D-4EC2-BA79-769AD5F67069}" dt="2023-03-31T05:17:14.117" v="31" actId="47"/>
        <pc:sldMkLst>
          <pc:docMk/>
          <pc:sldMk cId="1848634" sldId="304"/>
        </pc:sldMkLst>
      </pc:sldChg>
      <pc:sldChg chg="del">
        <pc:chgData name="서재학" userId="6766ee28-f51b-4c1d-99c6-7215769f0aa0" providerId="ADAL" clId="{73547685-9E0D-4EC2-BA79-769AD5F67069}" dt="2023-03-31T05:17:14.301" v="32" actId="47"/>
        <pc:sldMkLst>
          <pc:docMk/>
          <pc:sldMk cId="2129286074" sldId="305"/>
        </pc:sldMkLst>
      </pc:sldChg>
      <pc:sldChg chg="del">
        <pc:chgData name="서재학" userId="6766ee28-f51b-4c1d-99c6-7215769f0aa0" providerId="ADAL" clId="{73547685-9E0D-4EC2-BA79-769AD5F67069}" dt="2023-03-31T05:17:14.490" v="33" actId="47"/>
        <pc:sldMkLst>
          <pc:docMk/>
          <pc:sldMk cId="3729218293" sldId="306"/>
        </pc:sldMkLst>
      </pc:sldChg>
      <pc:sldChg chg="del">
        <pc:chgData name="서재학" userId="6766ee28-f51b-4c1d-99c6-7215769f0aa0" providerId="ADAL" clId="{73547685-9E0D-4EC2-BA79-769AD5F67069}" dt="2023-03-31T05:17:14.680" v="34" actId="47"/>
        <pc:sldMkLst>
          <pc:docMk/>
          <pc:sldMk cId="3675991143" sldId="307"/>
        </pc:sldMkLst>
      </pc:sldChg>
      <pc:sldChg chg="del">
        <pc:chgData name="서재학" userId="6766ee28-f51b-4c1d-99c6-7215769f0aa0" providerId="ADAL" clId="{73547685-9E0D-4EC2-BA79-769AD5F67069}" dt="2023-03-31T05:17:14.886" v="35" actId="47"/>
        <pc:sldMkLst>
          <pc:docMk/>
          <pc:sldMk cId="4189485555" sldId="308"/>
        </pc:sldMkLst>
      </pc:sldChg>
      <pc:sldChg chg="del">
        <pc:chgData name="서재학" userId="6766ee28-f51b-4c1d-99c6-7215769f0aa0" providerId="ADAL" clId="{73547685-9E0D-4EC2-BA79-769AD5F67069}" dt="2023-03-31T05:17:15.053" v="36" actId="47"/>
        <pc:sldMkLst>
          <pc:docMk/>
          <pc:sldMk cId="1626001991" sldId="309"/>
        </pc:sldMkLst>
      </pc:sldChg>
      <pc:sldChg chg="del">
        <pc:chgData name="서재학" userId="6766ee28-f51b-4c1d-99c6-7215769f0aa0" providerId="ADAL" clId="{73547685-9E0D-4EC2-BA79-769AD5F67069}" dt="2023-03-31T05:17:15.262" v="37" actId="47"/>
        <pc:sldMkLst>
          <pc:docMk/>
          <pc:sldMk cId="3202536963" sldId="310"/>
        </pc:sldMkLst>
      </pc:sldChg>
      <pc:sldChg chg="del">
        <pc:chgData name="서재학" userId="6766ee28-f51b-4c1d-99c6-7215769f0aa0" providerId="ADAL" clId="{73547685-9E0D-4EC2-BA79-769AD5F67069}" dt="2023-03-31T05:17:15.445" v="38" actId="47"/>
        <pc:sldMkLst>
          <pc:docMk/>
          <pc:sldMk cId="3572423526" sldId="311"/>
        </pc:sldMkLst>
      </pc:sldChg>
      <pc:sldChg chg="del">
        <pc:chgData name="서재학" userId="6766ee28-f51b-4c1d-99c6-7215769f0aa0" providerId="ADAL" clId="{73547685-9E0D-4EC2-BA79-769AD5F67069}" dt="2023-03-31T05:17:16.206" v="42" actId="47"/>
        <pc:sldMkLst>
          <pc:docMk/>
          <pc:sldMk cId="1275176823" sldId="321"/>
        </pc:sldMkLst>
      </pc:sldChg>
      <pc:sldChg chg="del">
        <pc:chgData name="서재학" userId="6766ee28-f51b-4c1d-99c6-7215769f0aa0" providerId="ADAL" clId="{73547685-9E0D-4EC2-BA79-769AD5F67069}" dt="2023-03-31T05:17:08.734" v="7" actId="47"/>
        <pc:sldMkLst>
          <pc:docMk/>
          <pc:sldMk cId="2660615167" sldId="322"/>
        </pc:sldMkLst>
      </pc:sldChg>
      <pc:sldChg chg="del">
        <pc:chgData name="서재학" userId="6766ee28-f51b-4c1d-99c6-7215769f0aa0" providerId="ADAL" clId="{73547685-9E0D-4EC2-BA79-769AD5F67069}" dt="2023-03-31T05:17:09.948" v="11" actId="47"/>
        <pc:sldMkLst>
          <pc:docMk/>
          <pc:sldMk cId="1131810979" sldId="324"/>
        </pc:sldMkLst>
      </pc:sldChg>
      <pc:sldChg chg="del">
        <pc:chgData name="서재학" userId="6766ee28-f51b-4c1d-99c6-7215769f0aa0" providerId="ADAL" clId="{73547685-9E0D-4EC2-BA79-769AD5F67069}" dt="2023-03-31T05:17:10.115" v="12" actId="47"/>
        <pc:sldMkLst>
          <pc:docMk/>
          <pc:sldMk cId="432465112" sldId="325"/>
        </pc:sldMkLst>
      </pc:sldChg>
      <pc:sldChg chg="del">
        <pc:chgData name="서재학" userId="6766ee28-f51b-4c1d-99c6-7215769f0aa0" providerId="ADAL" clId="{73547685-9E0D-4EC2-BA79-769AD5F67069}" dt="2023-03-31T05:17:10.302" v="13" actId="47"/>
        <pc:sldMkLst>
          <pc:docMk/>
          <pc:sldMk cId="1961093314" sldId="328"/>
        </pc:sldMkLst>
      </pc:sldChg>
      <pc:sldChg chg="del">
        <pc:chgData name="서재학" userId="6766ee28-f51b-4c1d-99c6-7215769f0aa0" providerId="ADAL" clId="{73547685-9E0D-4EC2-BA79-769AD5F67069}" dt="2023-03-31T05:17:06.298" v="1" actId="47"/>
        <pc:sldMkLst>
          <pc:docMk/>
          <pc:sldMk cId="4002125736" sldId="332"/>
        </pc:sldMkLst>
      </pc:sldChg>
      <pc:sldChg chg="del">
        <pc:chgData name="서재학" userId="6766ee28-f51b-4c1d-99c6-7215769f0aa0" providerId="ADAL" clId="{73547685-9E0D-4EC2-BA79-769AD5F67069}" dt="2023-03-31T05:17:07.429" v="3" actId="47"/>
        <pc:sldMkLst>
          <pc:docMk/>
          <pc:sldMk cId="1901157739" sldId="333"/>
        </pc:sldMkLst>
      </pc:sldChg>
      <pc:sldChg chg="del">
        <pc:chgData name="서재학" userId="6766ee28-f51b-4c1d-99c6-7215769f0aa0" providerId="ADAL" clId="{73547685-9E0D-4EC2-BA79-769AD5F67069}" dt="2023-03-31T05:17:08.539" v="6" actId="47"/>
        <pc:sldMkLst>
          <pc:docMk/>
          <pc:sldMk cId="687380141" sldId="334"/>
        </pc:sldMkLst>
      </pc:sldChg>
      <pc:sldChg chg="del">
        <pc:chgData name="서재학" userId="6766ee28-f51b-4c1d-99c6-7215769f0aa0" providerId="ADAL" clId="{73547685-9E0D-4EC2-BA79-769AD5F67069}" dt="2023-03-31T05:17:13.325" v="27" actId="47"/>
        <pc:sldMkLst>
          <pc:docMk/>
          <pc:sldMk cId="524805435" sldId="335"/>
        </pc:sldMkLst>
      </pc:sldChg>
      <pc:sldChg chg="del">
        <pc:chgData name="서재학" userId="6766ee28-f51b-4c1d-99c6-7215769f0aa0" providerId="ADAL" clId="{73547685-9E0D-4EC2-BA79-769AD5F67069}" dt="2023-03-31T05:17:12.016" v="20" actId="47"/>
        <pc:sldMkLst>
          <pc:docMk/>
          <pc:sldMk cId="3384625019" sldId="336"/>
        </pc:sldMkLst>
      </pc:sldChg>
      <pc:sldChg chg="del">
        <pc:chgData name="서재학" userId="6766ee28-f51b-4c1d-99c6-7215769f0aa0" providerId="ADAL" clId="{73547685-9E0D-4EC2-BA79-769AD5F67069}" dt="2023-03-31T05:17:12.194" v="21" actId="47"/>
        <pc:sldMkLst>
          <pc:docMk/>
          <pc:sldMk cId="2614302339" sldId="337"/>
        </pc:sldMkLst>
      </pc:sldChg>
      <pc:sldChg chg="del">
        <pc:chgData name="서재학" userId="6766ee28-f51b-4c1d-99c6-7215769f0aa0" providerId="ADAL" clId="{73547685-9E0D-4EC2-BA79-769AD5F67069}" dt="2023-03-31T05:17:10.486" v="14" actId="47"/>
        <pc:sldMkLst>
          <pc:docMk/>
          <pc:sldMk cId="63578776" sldId="338"/>
        </pc:sldMkLst>
      </pc:sldChg>
      <pc:sldChg chg="del">
        <pc:chgData name="서재학" userId="6766ee28-f51b-4c1d-99c6-7215769f0aa0" providerId="ADAL" clId="{73547685-9E0D-4EC2-BA79-769AD5F67069}" dt="2023-03-31T05:17:12.439" v="22" actId="47"/>
        <pc:sldMkLst>
          <pc:docMk/>
          <pc:sldMk cId="2839967011" sldId="340"/>
        </pc:sldMkLst>
      </pc:sldChg>
      <pc:sldChg chg="del">
        <pc:chgData name="서재학" userId="6766ee28-f51b-4c1d-99c6-7215769f0aa0" providerId="ADAL" clId="{73547685-9E0D-4EC2-BA79-769AD5F67069}" dt="2023-03-31T05:17:16.406" v="43" actId="47"/>
        <pc:sldMkLst>
          <pc:docMk/>
          <pc:sldMk cId="2349173314" sldId="341"/>
        </pc:sldMkLst>
      </pc:sldChg>
      <pc:sldChg chg="del">
        <pc:chgData name="서재학" userId="6766ee28-f51b-4c1d-99c6-7215769f0aa0" providerId="ADAL" clId="{73547685-9E0D-4EC2-BA79-769AD5F67069}" dt="2023-03-31T05:17:28.803" v="107" actId="47"/>
        <pc:sldMkLst>
          <pc:docMk/>
          <pc:sldMk cId="2307119257" sldId="342"/>
        </pc:sldMkLst>
      </pc:sldChg>
      <pc:sldChg chg="del">
        <pc:chgData name="서재학" userId="6766ee28-f51b-4c1d-99c6-7215769f0aa0" providerId="ADAL" clId="{73547685-9E0D-4EC2-BA79-769AD5F67069}" dt="2023-03-31T05:17:16.637" v="44" actId="47"/>
        <pc:sldMkLst>
          <pc:docMk/>
          <pc:sldMk cId="2137820226" sldId="343"/>
        </pc:sldMkLst>
      </pc:sldChg>
      <pc:sldChg chg="del">
        <pc:chgData name="서재학" userId="6766ee28-f51b-4c1d-99c6-7215769f0aa0" providerId="ADAL" clId="{73547685-9E0D-4EC2-BA79-769AD5F67069}" dt="2023-03-31T05:17:16.799" v="45" actId="47"/>
        <pc:sldMkLst>
          <pc:docMk/>
          <pc:sldMk cId="163257911" sldId="344"/>
        </pc:sldMkLst>
      </pc:sldChg>
      <pc:sldChg chg="del">
        <pc:chgData name="서재학" userId="6766ee28-f51b-4c1d-99c6-7215769f0aa0" providerId="ADAL" clId="{73547685-9E0D-4EC2-BA79-769AD5F67069}" dt="2023-03-31T05:17:10.684" v="15" actId="47"/>
        <pc:sldMkLst>
          <pc:docMk/>
          <pc:sldMk cId="2751905643" sldId="345"/>
        </pc:sldMkLst>
      </pc:sldChg>
      <pc:sldChg chg="del">
        <pc:chgData name="서재학" userId="6766ee28-f51b-4c1d-99c6-7215769f0aa0" providerId="ADAL" clId="{73547685-9E0D-4EC2-BA79-769AD5F67069}" dt="2023-03-31T05:17:16.974" v="46" actId="47"/>
        <pc:sldMkLst>
          <pc:docMk/>
          <pc:sldMk cId="2439464390" sldId="346"/>
        </pc:sldMkLst>
      </pc:sldChg>
      <pc:sldChg chg="del">
        <pc:chgData name="서재학" userId="6766ee28-f51b-4c1d-99c6-7215769f0aa0" providerId="ADAL" clId="{73547685-9E0D-4EC2-BA79-769AD5F67069}" dt="2023-03-31T05:17:17.166" v="47" actId="47"/>
        <pc:sldMkLst>
          <pc:docMk/>
          <pc:sldMk cId="1677960719" sldId="347"/>
        </pc:sldMkLst>
      </pc:sldChg>
      <pc:sldChg chg="del">
        <pc:chgData name="서재학" userId="6766ee28-f51b-4c1d-99c6-7215769f0aa0" providerId="ADAL" clId="{73547685-9E0D-4EC2-BA79-769AD5F67069}" dt="2023-03-31T05:17:17.362" v="48" actId="47"/>
        <pc:sldMkLst>
          <pc:docMk/>
          <pc:sldMk cId="1712806927" sldId="348"/>
        </pc:sldMkLst>
      </pc:sldChg>
      <pc:sldChg chg="del">
        <pc:chgData name="서재학" userId="6766ee28-f51b-4c1d-99c6-7215769f0aa0" providerId="ADAL" clId="{73547685-9E0D-4EC2-BA79-769AD5F67069}" dt="2023-03-31T05:17:17.544" v="49" actId="47"/>
        <pc:sldMkLst>
          <pc:docMk/>
          <pc:sldMk cId="4078325638" sldId="349"/>
        </pc:sldMkLst>
      </pc:sldChg>
      <pc:sldChg chg="del">
        <pc:chgData name="서재학" userId="6766ee28-f51b-4c1d-99c6-7215769f0aa0" providerId="ADAL" clId="{73547685-9E0D-4EC2-BA79-769AD5F67069}" dt="2023-03-31T05:17:17.734" v="50" actId="47"/>
        <pc:sldMkLst>
          <pc:docMk/>
          <pc:sldMk cId="2126072015" sldId="350"/>
        </pc:sldMkLst>
      </pc:sldChg>
      <pc:sldChg chg="del">
        <pc:chgData name="서재학" userId="6766ee28-f51b-4c1d-99c6-7215769f0aa0" providerId="ADAL" clId="{73547685-9E0D-4EC2-BA79-769AD5F67069}" dt="2023-03-31T05:17:17.932" v="51" actId="47"/>
        <pc:sldMkLst>
          <pc:docMk/>
          <pc:sldMk cId="4005369828" sldId="351"/>
        </pc:sldMkLst>
      </pc:sldChg>
      <pc:sldChg chg="del">
        <pc:chgData name="서재학" userId="6766ee28-f51b-4c1d-99c6-7215769f0aa0" providerId="ADAL" clId="{73547685-9E0D-4EC2-BA79-769AD5F67069}" dt="2023-03-31T05:17:18.131" v="52" actId="47"/>
        <pc:sldMkLst>
          <pc:docMk/>
          <pc:sldMk cId="2182050694" sldId="352"/>
        </pc:sldMkLst>
      </pc:sldChg>
      <pc:sldChg chg="del">
        <pc:chgData name="서재학" userId="6766ee28-f51b-4c1d-99c6-7215769f0aa0" providerId="ADAL" clId="{73547685-9E0D-4EC2-BA79-769AD5F67069}" dt="2023-03-31T05:17:18.719" v="55" actId="47"/>
        <pc:sldMkLst>
          <pc:docMk/>
          <pc:sldMk cId="941096458" sldId="354"/>
        </pc:sldMkLst>
      </pc:sldChg>
      <pc:sldChg chg="del">
        <pc:chgData name="서재학" userId="6766ee28-f51b-4c1d-99c6-7215769f0aa0" providerId="ADAL" clId="{73547685-9E0D-4EC2-BA79-769AD5F67069}" dt="2023-03-31T05:17:18.903" v="56" actId="47"/>
        <pc:sldMkLst>
          <pc:docMk/>
          <pc:sldMk cId="2778044090" sldId="355"/>
        </pc:sldMkLst>
      </pc:sldChg>
      <pc:sldChg chg="del">
        <pc:chgData name="서재학" userId="6766ee28-f51b-4c1d-99c6-7215769f0aa0" providerId="ADAL" clId="{73547685-9E0D-4EC2-BA79-769AD5F67069}" dt="2023-03-31T05:17:19.113" v="57" actId="47"/>
        <pc:sldMkLst>
          <pc:docMk/>
          <pc:sldMk cId="2005639428" sldId="356"/>
        </pc:sldMkLst>
      </pc:sldChg>
      <pc:sldChg chg="del">
        <pc:chgData name="서재학" userId="6766ee28-f51b-4c1d-99c6-7215769f0aa0" providerId="ADAL" clId="{73547685-9E0D-4EC2-BA79-769AD5F67069}" dt="2023-03-31T05:17:19.293" v="58" actId="47"/>
        <pc:sldMkLst>
          <pc:docMk/>
          <pc:sldMk cId="923800921" sldId="357"/>
        </pc:sldMkLst>
      </pc:sldChg>
      <pc:sldChg chg="del">
        <pc:chgData name="서재학" userId="6766ee28-f51b-4c1d-99c6-7215769f0aa0" providerId="ADAL" clId="{73547685-9E0D-4EC2-BA79-769AD5F67069}" dt="2023-03-31T05:17:19.489" v="59" actId="47"/>
        <pc:sldMkLst>
          <pc:docMk/>
          <pc:sldMk cId="1701585238" sldId="358"/>
        </pc:sldMkLst>
      </pc:sldChg>
      <pc:sldChg chg="del">
        <pc:chgData name="서재학" userId="6766ee28-f51b-4c1d-99c6-7215769f0aa0" providerId="ADAL" clId="{73547685-9E0D-4EC2-BA79-769AD5F67069}" dt="2023-03-31T05:17:18.340" v="53" actId="47"/>
        <pc:sldMkLst>
          <pc:docMk/>
          <pc:sldMk cId="2037028916" sldId="359"/>
        </pc:sldMkLst>
      </pc:sldChg>
      <pc:sldChg chg="del">
        <pc:chgData name="서재학" userId="6766ee28-f51b-4c1d-99c6-7215769f0aa0" providerId="ADAL" clId="{73547685-9E0D-4EC2-BA79-769AD5F67069}" dt="2023-03-31T05:17:10.851" v="16" actId="47"/>
        <pc:sldMkLst>
          <pc:docMk/>
          <pc:sldMk cId="1993230816" sldId="360"/>
        </pc:sldMkLst>
      </pc:sldChg>
      <pc:sldChg chg="del">
        <pc:chgData name="서재학" userId="6766ee28-f51b-4c1d-99c6-7215769f0aa0" providerId="ADAL" clId="{73547685-9E0D-4EC2-BA79-769AD5F67069}" dt="2023-03-31T05:17:12.867" v="24" actId="47"/>
        <pc:sldMkLst>
          <pc:docMk/>
          <pc:sldMk cId="2826315601" sldId="361"/>
        </pc:sldMkLst>
      </pc:sldChg>
      <pc:sldChg chg="del">
        <pc:chgData name="서재학" userId="6766ee28-f51b-4c1d-99c6-7215769f0aa0" providerId="ADAL" clId="{73547685-9E0D-4EC2-BA79-769AD5F67069}" dt="2023-03-31T05:17:13.038" v="25" actId="47"/>
        <pc:sldMkLst>
          <pc:docMk/>
          <pc:sldMk cId="2638185342" sldId="362"/>
        </pc:sldMkLst>
      </pc:sldChg>
      <pc:sldChg chg="del">
        <pc:chgData name="서재학" userId="6766ee28-f51b-4c1d-99c6-7215769f0aa0" providerId="ADAL" clId="{73547685-9E0D-4EC2-BA79-769AD5F67069}" dt="2023-03-31T05:17:20.276" v="63" actId="47"/>
        <pc:sldMkLst>
          <pc:docMk/>
          <pc:sldMk cId="4239881705" sldId="363"/>
        </pc:sldMkLst>
      </pc:sldChg>
      <pc:sldChg chg="del">
        <pc:chgData name="서재학" userId="6766ee28-f51b-4c1d-99c6-7215769f0aa0" providerId="ADAL" clId="{73547685-9E0D-4EC2-BA79-769AD5F67069}" dt="2023-03-31T05:17:36.544" v="125" actId="47"/>
        <pc:sldMkLst>
          <pc:docMk/>
          <pc:sldMk cId="211504041" sldId="364"/>
        </pc:sldMkLst>
      </pc:sldChg>
      <pc:sldChg chg="del">
        <pc:chgData name="서재학" userId="6766ee28-f51b-4c1d-99c6-7215769f0aa0" providerId="ADAL" clId="{73547685-9E0D-4EC2-BA79-769AD5F67069}" dt="2023-03-31T05:17:37.272" v="126" actId="47"/>
        <pc:sldMkLst>
          <pc:docMk/>
          <pc:sldMk cId="543760682" sldId="365"/>
        </pc:sldMkLst>
      </pc:sldChg>
      <pc:sldChg chg="del">
        <pc:chgData name="서재학" userId="6766ee28-f51b-4c1d-99c6-7215769f0aa0" providerId="ADAL" clId="{73547685-9E0D-4EC2-BA79-769AD5F67069}" dt="2023-03-31T05:17:38.282" v="128" actId="47"/>
        <pc:sldMkLst>
          <pc:docMk/>
          <pc:sldMk cId="1336955298" sldId="366"/>
        </pc:sldMkLst>
      </pc:sldChg>
      <pc:sldChg chg="del">
        <pc:chgData name="서재학" userId="6766ee28-f51b-4c1d-99c6-7215769f0aa0" providerId="ADAL" clId="{73547685-9E0D-4EC2-BA79-769AD5F67069}" dt="2023-03-31T05:17:20.474" v="64" actId="47"/>
        <pc:sldMkLst>
          <pc:docMk/>
          <pc:sldMk cId="3560192231" sldId="367"/>
        </pc:sldMkLst>
      </pc:sldChg>
      <pc:sldChg chg="del">
        <pc:chgData name="서재학" userId="6766ee28-f51b-4c1d-99c6-7215769f0aa0" providerId="ADAL" clId="{73547685-9E0D-4EC2-BA79-769AD5F67069}" dt="2023-03-31T05:17:18.519" v="54" actId="47"/>
        <pc:sldMkLst>
          <pc:docMk/>
          <pc:sldMk cId="811411863" sldId="368"/>
        </pc:sldMkLst>
      </pc:sldChg>
      <pc:sldChg chg="del">
        <pc:chgData name="서재학" userId="6766ee28-f51b-4c1d-99c6-7215769f0aa0" providerId="ADAL" clId="{73547685-9E0D-4EC2-BA79-769AD5F67069}" dt="2023-03-31T05:17:20.678" v="65" actId="47"/>
        <pc:sldMkLst>
          <pc:docMk/>
          <pc:sldMk cId="2846502121" sldId="369"/>
        </pc:sldMkLst>
      </pc:sldChg>
      <pc:sldChg chg="del">
        <pc:chgData name="서재학" userId="6766ee28-f51b-4c1d-99c6-7215769f0aa0" providerId="ADAL" clId="{73547685-9E0D-4EC2-BA79-769AD5F67069}" dt="2023-03-31T05:17:20.862" v="66" actId="47"/>
        <pc:sldMkLst>
          <pc:docMk/>
          <pc:sldMk cId="715178252" sldId="370"/>
        </pc:sldMkLst>
      </pc:sldChg>
      <pc:sldChg chg="del">
        <pc:chgData name="서재학" userId="6766ee28-f51b-4c1d-99c6-7215769f0aa0" providerId="ADAL" clId="{73547685-9E0D-4EC2-BA79-769AD5F67069}" dt="2023-03-31T05:17:21.088" v="67" actId="47"/>
        <pc:sldMkLst>
          <pc:docMk/>
          <pc:sldMk cId="4236640237" sldId="371"/>
        </pc:sldMkLst>
      </pc:sldChg>
      <pc:sldChg chg="del">
        <pc:chgData name="서재학" userId="6766ee28-f51b-4c1d-99c6-7215769f0aa0" providerId="ADAL" clId="{73547685-9E0D-4EC2-BA79-769AD5F67069}" dt="2023-03-31T05:17:24.371" v="84" actId="47"/>
        <pc:sldMkLst>
          <pc:docMk/>
          <pc:sldMk cId="3256824584" sldId="372"/>
        </pc:sldMkLst>
      </pc:sldChg>
      <pc:sldChg chg="del">
        <pc:chgData name="서재학" userId="6766ee28-f51b-4c1d-99c6-7215769f0aa0" providerId="ADAL" clId="{73547685-9E0D-4EC2-BA79-769AD5F67069}" dt="2023-03-31T05:44:43.913" v="498" actId="47"/>
        <pc:sldMkLst>
          <pc:docMk/>
          <pc:sldMk cId="3917543748" sldId="373"/>
        </pc:sldMkLst>
      </pc:sldChg>
      <pc:sldChg chg="del">
        <pc:chgData name="서재학" userId="6766ee28-f51b-4c1d-99c6-7215769f0aa0" providerId="ADAL" clId="{73547685-9E0D-4EC2-BA79-769AD5F67069}" dt="2023-03-31T05:42:59.829" v="306" actId="47"/>
        <pc:sldMkLst>
          <pc:docMk/>
          <pc:sldMk cId="3212193675" sldId="375"/>
        </pc:sldMkLst>
      </pc:sldChg>
      <pc:sldChg chg="del">
        <pc:chgData name="서재학" userId="6766ee28-f51b-4c1d-99c6-7215769f0aa0" providerId="ADAL" clId="{73547685-9E0D-4EC2-BA79-769AD5F67069}" dt="2023-03-31T05:43:14.943" v="323" actId="47"/>
        <pc:sldMkLst>
          <pc:docMk/>
          <pc:sldMk cId="1311134951" sldId="377"/>
        </pc:sldMkLst>
      </pc:sldChg>
      <pc:sldChg chg="del">
        <pc:chgData name="서재학" userId="6766ee28-f51b-4c1d-99c6-7215769f0aa0" providerId="ADAL" clId="{73547685-9E0D-4EC2-BA79-769AD5F67069}" dt="2023-03-31T05:17:29.197" v="109" actId="47"/>
        <pc:sldMkLst>
          <pc:docMk/>
          <pc:sldMk cId="730444179" sldId="378"/>
        </pc:sldMkLst>
      </pc:sldChg>
      <pc:sldChg chg="del">
        <pc:chgData name="서재학" userId="6766ee28-f51b-4c1d-99c6-7215769f0aa0" providerId="ADAL" clId="{73547685-9E0D-4EC2-BA79-769AD5F67069}" dt="2023-03-31T05:17:29.001" v="108" actId="47"/>
        <pc:sldMkLst>
          <pc:docMk/>
          <pc:sldMk cId="3714126739" sldId="379"/>
        </pc:sldMkLst>
      </pc:sldChg>
      <pc:sldChg chg="del">
        <pc:chgData name="서재학" userId="6766ee28-f51b-4c1d-99c6-7215769f0aa0" providerId="ADAL" clId="{73547685-9E0D-4EC2-BA79-769AD5F67069}" dt="2023-03-31T05:17:30.114" v="110" actId="47"/>
        <pc:sldMkLst>
          <pc:docMk/>
          <pc:sldMk cId="1531967809" sldId="380"/>
        </pc:sldMkLst>
      </pc:sldChg>
      <pc:sldChg chg="del">
        <pc:chgData name="서재학" userId="6766ee28-f51b-4c1d-99c6-7215769f0aa0" providerId="ADAL" clId="{73547685-9E0D-4EC2-BA79-769AD5F67069}" dt="2023-03-31T05:43:14.365" v="320" actId="47"/>
        <pc:sldMkLst>
          <pc:docMk/>
          <pc:sldMk cId="3600786974" sldId="381"/>
        </pc:sldMkLst>
      </pc:sldChg>
      <pc:sldChg chg="del">
        <pc:chgData name="서재학" userId="6766ee28-f51b-4c1d-99c6-7215769f0aa0" providerId="ADAL" clId="{73547685-9E0D-4EC2-BA79-769AD5F67069}" dt="2023-03-31T05:17:25.343" v="89" actId="47"/>
        <pc:sldMkLst>
          <pc:docMk/>
          <pc:sldMk cId="154309611" sldId="382"/>
        </pc:sldMkLst>
      </pc:sldChg>
      <pc:sldChg chg="del">
        <pc:chgData name="서재학" userId="6766ee28-f51b-4c1d-99c6-7215769f0aa0" providerId="ADAL" clId="{73547685-9E0D-4EC2-BA79-769AD5F67069}" dt="2023-03-31T05:17:25.531" v="90" actId="47"/>
        <pc:sldMkLst>
          <pc:docMk/>
          <pc:sldMk cId="57884763" sldId="384"/>
        </pc:sldMkLst>
      </pc:sldChg>
      <pc:sldChg chg="del">
        <pc:chgData name="서재학" userId="6766ee28-f51b-4c1d-99c6-7215769f0aa0" providerId="ADAL" clId="{73547685-9E0D-4EC2-BA79-769AD5F67069}" dt="2023-03-31T05:17:25.711" v="91" actId="47"/>
        <pc:sldMkLst>
          <pc:docMk/>
          <pc:sldMk cId="3100734063" sldId="385"/>
        </pc:sldMkLst>
      </pc:sldChg>
      <pc:sldChg chg="del">
        <pc:chgData name="서재학" userId="6766ee28-f51b-4c1d-99c6-7215769f0aa0" providerId="ADAL" clId="{73547685-9E0D-4EC2-BA79-769AD5F67069}" dt="2023-03-31T05:17:25.902" v="92" actId="47"/>
        <pc:sldMkLst>
          <pc:docMk/>
          <pc:sldMk cId="1762010202" sldId="386"/>
        </pc:sldMkLst>
      </pc:sldChg>
      <pc:sldChg chg="del">
        <pc:chgData name="서재학" userId="6766ee28-f51b-4c1d-99c6-7215769f0aa0" providerId="ADAL" clId="{73547685-9E0D-4EC2-BA79-769AD5F67069}" dt="2023-03-31T05:17:26.099" v="93" actId="47"/>
        <pc:sldMkLst>
          <pc:docMk/>
          <pc:sldMk cId="68983117" sldId="387"/>
        </pc:sldMkLst>
      </pc:sldChg>
      <pc:sldChg chg="del">
        <pc:chgData name="서재학" userId="6766ee28-f51b-4c1d-99c6-7215769f0aa0" providerId="ADAL" clId="{73547685-9E0D-4EC2-BA79-769AD5F67069}" dt="2023-03-31T05:17:26.286" v="94" actId="47"/>
        <pc:sldMkLst>
          <pc:docMk/>
          <pc:sldMk cId="1091440953" sldId="391"/>
        </pc:sldMkLst>
      </pc:sldChg>
      <pc:sldChg chg="del">
        <pc:chgData name="서재학" userId="6766ee28-f51b-4c1d-99c6-7215769f0aa0" providerId="ADAL" clId="{73547685-9E0D-4EC2-BA79-769AD5F67069}" dt="2023-03-31T05:17:26.485" v="95" actId="47"/>
        <pc:sldMkLst>
          <pc:docMk/>
          <pc:sldMk cId="1385820267" sldId="392"/>
        </pc:sldMkLst>
      </pc:sldChg>
      <pc:sldChg chg="del">
        <pc:chgData name="서재학" userId="6766ee28-f51b-4c1d-99c6-7215769f0aa0" providerId="ADAL" clId="{73547685-9E0D-4EC2-BA79-769AD5F67069}" dt="2023-03-31T05:43:19.307" v="344" actId="47"/>
        <pc:sldMkLst>
          <pc:docMk/>
          <pc:sldMk cId="2169213166" sldId="393"/>
        </pc:sldMkLst>
      </pc:sldChg>
      <pc:sldChg chg="del">
        <pc:chgData name="서재학" userId="6766ee28-f51b-4c1d-99c6-7215769f0aa0" providerId="ADAL" clId="{73547685-9E0D-4EC2-BA79-769AD5F67069}" dt="2023-03-31T05:43:14.547" v="321" actId="47"/>
        <pc:sldMkLst>
          <pc:docMk/>
          <pc:sldMk cId="1404366855" sldId="394"/>
        </pc:sldMkLst>
      </pc:sldChg>
      <pc:sldChg chg="del">
        <pc:chgData name="서재학" userId="6766ee28-f51b-4c1d-99c6-7215769f0aa0" providerId="ADAL" clId="{73547685-9E0D-4EC2-BA79-769AD5F67069}" dt="2023-03-31T05:43:13.960" v="318" actId="47"/>
        <pc:sldMkLst>
          <pc:docMk/>
          <pc:sldMk cId="1869257407" sldId="395"/>
        </pc:sldMkLst>
      </pc:sldChg>
      <pc:sldChg chg="del">
        <pc:chgData name="서재학" userId="6766ee28-f51b-4c1d-99c6-7215769f0aa0" providerId="ADAL" clId="{73547685-9E0D-4EC2-BA79-769AD5F67069}" dt="2023-03-31T05:43:18.865" v="342" actId="47"/>
        <pc:sldMkLst>
          <pc:docMk/>
          <pc:sldMk cId="806202419" sldId="396"/>
        </pc:sldMkLst>
      </pc:sldChg>
      <pc:sldChg chg="del">
        <pc:chgData name="서재학" userId="6766ee28-f51b-4c1d-99c6-7215769f0aa0" providerId="ADAL" clId="{73547685-9E0D-4EC2-BA79-769AD5F67069}" dt="2023-03-31T05:43:14.747" v="322" actId="47"/>
        <pc:sldMkLst>
          <pc:docMk/>
          <pc:sldMk cId="2092351425" sldId="398"/>
        </pc:sldMkLst>
      </pc:sldChg>
      <pc:sldChg chg="del">
        <pc:chgData name="서재학" userId="6766ee28-f51b-4c1d-99c6-7215769f0aa0" providerId="ADAL" clId="{73547685-9E0D-4EC2-BA79-769AD5F67069}" dt="2023-03-31T05:17:26.663" v="96" actId="47"/>
        <pc:sldMkLst>
          <pc:docMk/>
          <pc:sldMk cId="3917701741" sldId="399"/>
        </pc:sldMkLst>
      </pc:sldChg>
      <pc:sldChg chg="del">
        <pc:chgData name="서재학" userId="6766ee28-f51b-4c1d-99c6-7215769f0aa0" providerId="ADAL" clId="{73547685-9E0D-4EC2-BA79-769AD5F67069}" dt="2023-03-31T05:17:26.855" v="97" actId="47"/>
        <pc:sldMkLst>
          <pc:docMk/>
          <pc:sldMk cId="2003053873" sldId="400"/>
        </pc:sldMkLst>
      </pc:sldChg>
      <pc:sldChg chg="del">
        <pc:chgData name="서재학" userId="6766ee28-f51b-4c1d-99c6-7215769f0aa0" providerId="ADAL" clId="{73547685-9E0D-4EC2-BA79-769AD5F67069}" dt="2023-03-31T05:17:27.043" v="98" actId="47"/>
        <pc:sldMkLst>
          <pc:docMk/>
          <pc:sldMk cId="3496395654" sldId="401"/>
        </pc:sldMkLst>
      </pc:sldChg>
      <pc:sldChg chg="del">
        <pc:chgData name="서재학" userId="6766ee28-f51b-4c1d-99c6-7215769f0aa0" providerId="ADAL" clId="{73547685-9E0D-4EC2-BA79-769AD5F67069}" dt="2023-03-31T05:17:27.441" v="100" actId="47"/>
        <pc:sldMkLst>
          <pc:docMk/>
          <pc:sldMk cId="433543308" sldId="402"/>
        </pc:sldMkLst>
      </pc:sldChg>
      <pc:sldChg chg="del">
        <pc:chgData name="서재학" userId="6766ee28-f51b-4c1d-99c6-7215769f0aa0" providerId="ADAL" clId="{73547685-9E0D-4EC2-BA79-769AD5F67069}" dt="2023-03-31T05:17:27.258" v="99" actId="47"/>
        <pc:sldMkLst>
          <pc:docMk/>
          <pc:sldMk cId="3282848932" sldId="403"/>
        </pc:sldMkLst>
      </pc:sldChg>
      <pc:sldChg chg="del">
        <pc:chgData name="서재학" userId="6766ee28-f51b-4c1d-99c6-7215769f0aa0" providerId="ADAL" clId="{73547685-9E0D-4EC2-BA79-769AD5F67069}" dt="2023-03-31T05:17:28.025" v="103" actId="47"/>
        <pc:sldMkLst>
          <pc:docMk/>
          <pc:sldMk cId="1140915841" sldId="404"/>
        </pc:sldMkLst>
      </pc:sldChg>
      <pc:sldChg chg="del">
        <pc:chgData name="서재학" userId="6766ee28-f51b-4c1d-99c6-7215769f0aa0" providerId="ADAL" clId="{73547685-9E0D-4EC2-BA79-769AD5F67069}" dt="2023-03-31T05:17:27.634" v="101" actId="47"/>
        <pc:sldMkLst>
          <pc:docMk/>
          <pc:sldMk cId="684605686" sldId="405"/>
        </pc:sldMkLst>
      </pc:sldChg>
      <pc:sldChg chg="del">
        <pc:chgData name="서재학" userId="6766ee28-f51b-4c1d-99c6-7215769f0aa0" providerId="ADAL" clId="{73547685-9E0D-4EC2-BA79-769AD5F67069}" dt="2023-03-31T05:17:11.840" v="19" actId="47"/>
        <pc:sldMkLst>
          <pc:docMk/>
          <pc:sldMk cId="2221053855" sldId="406"/>
        </pc:sldMkLst>
      </pc:sldChg>
      <pc:sldChg chg="del">
        <pc:chgData name="서재학" userId="6766ee28-f51b-4c1d-99c6-7215769f0aa0" providerId="ADAL" clId="{73547685-9E0D-4EC2-BA79-769AD5F67069}" dt="2023-03-31T05:17:21.266" v="68" actId="47"/>
        <pc:sldMkLst>
          <pc:docMk/>
          <pc:sldMk cId="223527940" sldId="407"/>
        </pc:sldMkLst>
      </pc:sldChg>
      <pc:sldChg chg="del">
        <pc:chgData name="서재학" userId="6766ee28-f51b-4c1d-99c6-7215769f0aa0" providerId="ADAL" clId="{73547685-9E0D-4EC2-BA79-769AD5F67069}" dt="2023-03-31T05:17:21.466" v="69" actId="47"/>
        <pc:sldMkLst>
          <pc:docMk/>
          <pc:sldMk cId="1609071361" sldId="408"/>
        </pc:sldMkLst>
      </pc:sldChg>
      <pc:sldChg chg="del">
        <pc:chgData name="서재학" userId="6766ee28-f51b-4c1d-99c6-7215769f0aa0" providerId="ADAL" clId="{73547685-9E0D-4EC2-BA79-769AD5F67069}" dt="2023-03-31T05:17:21.681" v="70" actId="47"/>
        <pc:sldMkLst>
          <pc:docMk/>
          <pc:sldMk cId="942013123" sldId="409"/>
        </pc:sldMkLst>
      </pc:sldChg>
      <pc:sldChg chg="del">
        <pc:chgData name="서재학" userId="6766ee28-f51b-4c1d-99c6-7215769f0aa0" providerId="ADAL" clId="{73547685-9E0D-4EC2-BA79-769AD5F67069}" dt="2023-03-31T05:17:21.853" v="71" actId="47"/>
        <pc:sldMkLst>
          <pc:docMk/>
          <pc:sldMk cId="1285529239" sldId="410"/>
        </pc:sldMkLst>
      </pc:sldChg>
      <pc:sldChg chg="del">
        <pc:chgData name="서재학" userId="6766ee28-f51b-4c1d-99c6-7215769f0aa0" providerId="ADAL" clId="{73547685-9E0D-4EC2-BA79-769AD5F67069}" dt="2023-03-31T05:17:22.034" v="72" actId="47"/>
        <pc:sldMkLst>
          <pc:docMk/>
          <pc:sldMk cId="2625197783" sldId="411"/>
        </pc:sldMkLst>
      </pc:sldChg>
      <pc:sldChg chg="del">
        <pc:chgData name="서재학" userId="6766ee28-f51b-4c1d-99c6-7215769f0aa0" providerId="ADAL" clId="{73547685-9E0D-4EC2-BA79-769AD5F67069}" dt="2023-03-31T05:17:22.230" v="73" actId="47"/>
        <pc:sldMkLst>
          <pc:docMk/>
          <pc:sldMk cId="1019100799" sldId="412"/>
        </pc:sldMkLst>
      </pc:sldChg>
      <pc:sldChg chg="del">
        <pc:chgData name="서재학" userId="6766ee28-f51b-4c1d-99c6-7215769f0aa0" providerId="ADAL" clId="{73547685-9E0D-4EC2-BA79-769AD5F67069}" dt="2023-03-31T05:17:22.421" v="74" actId="47"/>
        <pc:sldMkLst>
          <pc:docMk/>
          <pc:sldMk cId="2173072114" sldId="413"/>
        </pc:sldMkLst>
      </pc:sldChg>
      <pc:sldChg chg="del">
        <pc:chgData name="서재학" userId="6766ee28-f51b-4c1d-99c6-7215769f0aa0" providerId="ADAL" clId="{73547685-9E0D-4EC2-BA79-769AD5F67069}" dt="2023-03-31T05:17:22.596" v="75" actId="47"/>
        <pc:sldMkLst>
          <pc:docMk/>
          <pc:sldMk cId="891827451" sldId="414"/>
        </pc:sldMkLst>
      </pc:sldChg>
      <pc:sldChg chg="del">
        <pc:chgData name="서재학" userId="6766ee28-f51b-4c1d-99c6-7215769f0aa0" providerId="ADAL" clId="{73547685-9E0D-4EC2-BA79-769AD5F67069}" dt="2023-03-31T05:17:23.013" v="77" actId="47"/>
        <pc:sldMkLst>
          <pc:docMk/>
          <pc:sldMk cId="4266173369" sldId="415"/>
        </pc:sldMkLst>
      </pc:sldChg>
      <pc:sldChg chg="del">
        <pc:chgData name="서재학" userId="6766ee28-f51b-4c1d-99c6-7215769f0aa0" providerId="ADAL" clId="{73547685-9E0D-4EC2-BA79-769AD5F67069}" dt="2023-03-31T05:17:23.206" v="78" actId="47"/>
        <pc:sldMkLst>
          <pc:docMk/>
          <pc:sldMk cId="7993296" sldId="416"/>
        </pc:sldMkLst>
      </pc:sldChg>
      <pc:sldChg chg="del">
        <pc:chgData name="서재학" userId="6766ee28-f51b-4c1d-99c6-7215769f0aa0" providerId="ADAL" clId="{73547685-9E0D-4EC2-BA79-769AD5F67069}" dt="2023-03-31T05:43:19.554" v="345" actId="47"/>
        <pc:sldMkLst>
          <pc:docMk/>
          <pc:sldMk cId="2092279155" sldId="420"/>
        </pc:sldMkLst>
      </pc:sldChg>
      <pc:sldChg chg="del">
        <pc:chgData name="서재학" userId="6766ee28-f51b-4c1d-99c6-7215769f0aa0" providerId="ADAL" clId="{73547685-9E0D-4EC2-BA79-769AD5F67069}" dt="2023-03-31T05:43:20.168" v="348" actId="47"/>
        <pc:sldMkLst>
          <pc:docMk/>
          <pc:sldMk cId="2309809212" sldId="421"/>
        </pc:sldMkLst>
      </pc:sldChg>
      <pc:sldChg chg="del">
        <pc:chgData name="서재학" userId="6766ee28-f51b-4c1d-99c6-7215769f0aa0" providerId="ADAL" clId="{73547685-9E0D-4EC2-BA79-769AD5F67069}" dt="2023-03-31T05:43:20.387" v="349" actId="47"/>
        <pc:sldMkLst>
          <pc:docMk/>
          <pc:sldMk cId="1982731253" sldId="422"/>
        </pc:sldMkLst>
      </pc:sldChg>
      <pc:sldChg chg="del">
        <pc:chgData name="서재학" userId="6766ee28-f51b-4c1d-99c6-7215769f0aa0" providerId="ADAL" clId="{73547685-9E0D-4EC2-BA79-769AD5F67069}" dt="2023-03-31T05:43:20.595" v="350" actId="47"/>
        <pc:sldMkLst>
          <pc:docMk/>
          <pc:sldMk cId="3669047524" sldId="423"/>
        </pc:sldMkLst>
      </pc:sldChg>
      <pc:sldChg chg="del">
        <pc:chgData name="서재학" userId="6766ee28-f51b-4c1d-99c6-7215769f0aa0" providerId="ADAL" clId="{73547685-9E0D-4EC2-BA79-769AD5F67069}" dt="2023-03-31T05:43:19.754" v="346" actId="47"/>
        <pc:sldMkLst>
          <pc:docMk/>
          <pc:sldMk cId="585368386" sldId="424"/>
        </pc:sldMkLst>
      </pc:sldChg>
      <pc:sldChg chg="del">
        <pc:chgData name="서재학" userId="6766ee28-f51b-4c1d-99c6-7215769f0aa0" providerId="ADAL" clId="{73547685-9E0D-4EC2-BA79-769AD5F67069}" dt="2023-03-31T05:43:19.955" v="347" actId="47"/>
        <pc:sldMkLst>
          <pc:docMk/>
          <pc:sldMk cId="3789659235" sldId="425"/>
        </pc:sldMkLst>
      </pc:sldChg>
      <pc:sldChg chg="del">
        <pc:chgData name="서재학" userId="6766ee28-f51b-4c1d-99c6-7215769f0aa0" providerId="ADAL" clId="{73547685-9E0D-4EC2-BA79-769AD5F67069}" dt="2023-03-31T05:17:22.833" v="76" actId="47"/>
        <pc:sldMkLst>
          <pc:docMk/>
          <pc:sldMk cId="3998757660" sldId="426"/>
        </pc:sldMkLst>
      </pc:sldChg>
      <pc:sldChg chg="del">
        <pc:chgData name="서재학" userId="6766ee28-f51b-4c1d-99c6-7215769f0aa0" providerId="ADAL" clId="{73547685-9E0D-4EC2-BA79-769AD5F67069}" dt="2023-03-31T05:17:23.785" v="81" actId="47"/>
        <pc:sldMkLst>
          <pc:docMk/>
          <pc:sldMk cId="3823828988" sldId="427"/>
        </pc:sldMkLst>
      </pc:sldChg>
      <pc:sldChg chg="del">
        <pc:chgData name="서재학" userId="6766ee28-f51b-4c1d-99c6-7215769f0aa0" providerId="ADAL" clId="{73547685-9E0D-4EC2-BA79-769AD5F67069}" dt="2023-03-31T05:17:23.987" v="82" actId="47"/>
        <pc:sldMkLst>
          <pc:docMk/>
          <pc:sldMk cId="1437348101" sldId="431"/>
        </pc:sldMkLst>
      </pc:sldChg>
      <pc:sldChg chg="del">
        <pc:chgData name="서재학" userId="6766ee28-f51b-4c1d-99c6-7215769f0aa0" providerId="ADAL" clId="{73547685-9E0D-4EC2-BA79-769AD5F67069}" dt="2023-03-31T05:17:23.391" v="79" actId="47"/>
        <pc:sldMkLst>
          <pc:docMk/>
          <pc:sldMk cId="1797795019" sldId="432"/>
        </pc:sldMkLst>
      </pc:sldChg>
      <pc:sldChg chg="del">
        <pc:chgData name="서재학" userId="6766ee28-f51b-4c1d-99c6-7215769f0aa0" providerId="ADAL" clId="{73547685-9E0D-4EC2-BA79-769AD5F67069}" dt="2023-03-31T05:17:23.593" v="80" actId="47"/>
        <pc:sldMkLst>
          <pc:docMk/>
          <pc:sldMk cId="465402544" sldId="433"/>
        </pc:sldMkLst>
      </pc:sldChg>
      <pc:sldChg chg="del">
        <pc:chgData name="서재학" userId="6766ee28-f51b-4c1d-99c6-7215769f0aa0" providerId="ADAL" clId="{73547685-9E0D-4EC2-BA79-769AD5F67069}" dt="2023-03-31T05:43:20.810" v="351" actId="47"/>
        <pc:sldMkLst>
          <pc:docMk/>
          <pc:sldMk cId="50586639" sldId="434"/>
        </pc:sldMkLst>
      </pc:sldChg>
      <pc:sldChg chg="del">
        <pc:chgData name="서재학" userId="6766ee28-f51b-4c1d-99c6-7215769f0aa0" providerId="ADAL" clId="{73547685-9E0D-4EC2-BA79-769AD5F67069}" dt="2023-03-31T05:43:21.059" v="352" actId="47"/>
        <pc:sldMkLst>
          <pc:docMk/>
          <pc:sldMk cId="510567665" sldId="435"/>
        </pc:sldMkLst>
      </pc:sldChg>
      <pc:sldChg chg="del">
        <pc:chgData name="서재학" userId="6766ee28-f51b-4c1d-99c6-7215769f0aa0" providerId="ADAL" clId="{73547685-9E0D-4EC2-BA79-769AD5F67069}" dt="2023-03-31T05:43:22.081" v="357" actId="47"/>
        <pc:sldMkLst>
          <pc:docMk/>
          <pc:sldMk cId="3480732632" sldId="436"/>
        </pc:sldMkLst>
      </pc:sldChg>
      <pc:sldChg chg="del">
        <pc:chgData name="서재학" userId="6766ee28-f51b-4c1d-99c6-7215769f0aa0" providerId="ADAL" clId="{73547685-9E0D-4EC2-BA79-769AD5F67069}" dt="2023-03-31T05:43:21.230" v="353" actId="47"/>
        <pc:sldMkLst>
          <pc:docMk/>
          <pc:sldMk cId="146803879" sldId="437"/>
        </pc:sldMkLst>
      </pc:sldChg>
      <pc:sldChg chg="del">
        <pc:chgData name="서재학" userId="6766ee28-f51b-4c1d-99c6-7215769f0aa0" providerId="ADAL" clId="{73547685-9E0D-4EC2-BA79-769AD5F67069}" dt="2023-03-31T05:43:21.464" v="354" actId="47"/>
        <pc:sldMkLst>
          <pc:docMk/>
          <pc:sldMk cId="4153541004" sldId="438"/>
        </pc:sldMkLst>
      </pc:sldChg>
      <pc:sldChg chg="del">
        <pc:chgData name="서재학" userId="6766ee28-f51b-4c1d-99c6-7215769f0aa0" providerId="ADAL" clId="{73547685-9E0D-4EC2-BA79-769AD5F67069}" dt="2023-03-31T05:43:21.686" v="355" actId="47"/>
        <pc:sldMkLst>
          <pc:docMk/>
          <pc:sldMk cId="2395320216" sldId="439"/>
        </pc:sldMkLst>
      </pc:sldChg>
      <pc:sldChg chg="del">
        <pc:chgData name="서재학" userId="6766ee28-f51b-4c1d-99c6-7215769f0aa0" providerId="ADAL" clId="{73547685-9E0D-4EC2-BA79-769AD5F67069}" dt="2023-03-31T05:43:21.881" v="356" actId="47"/>
        <pc:sldMkLst>
          <pc:docMk/>
          <pc:sldMk cId="3668794985" sldId="440"/>
        </pc:sldMkLst>
      </pc:sldChg>
      <pc:sldChg chg="del">
        <pc:chgData name="서재학" userId="6766ee28-f51b-4c1d-99c6-7215769f0aa0" providerId="ADAL" clId="{73547685-9E0D-4EC2-BA79-769AD5F67069}" dt="2023-03-31T05:17:24.181" v="83" actId="47"/>
        <pc:sldMkLst>
          <pc:docMk/>
          <pc:sldMk cId="1389433487" sldId="441"/>
        </pc:sldMkLst>
      </pc:sldChg>
      <pc:sldChg chg="del">
        <pc:chgData name="서재학" userId="6766ee28-f51b-4c1d-99c6-7215769f0aa0" providerId="ADAL" clId="{73547685-9E0D-4EC2-BA79-769AD5F67069}" dt="2023-03-31T05:17:19.883" v="61" actId="47"/>
        <pc:sldMkLst>
          <pc:docMk/>
          <pc:sldMk cId="524211188" sldId="442"/>
        </pc:sldMkLst>
      </pc:sldChg>
      <pc:sldChg chg="del">
        <pc:chgData name="서재학" userId="6766ee28-f51b-4c1d-99c6-7215769f0aa0" providerId="ADAL" clId="{73547685-9E0D-4EC2-BA79-769AD5F67069}" dt="2023-03-31T05:43:22.283" v="358" actId="47"/>
        <pc:sldMkLst>
          <pc:docMk/>
          <pc:sldMk cId="2971492058" sldId="443"/>
        </pc:sldMkLst>
      </pc:sldChg>
      <pc:sldChg chg="del">
        <pc:chgData name="서재학" userId="6766ee28-f51b-4c1d-99c6-7215769f0aa0" providerId="ADAL" clId="{73547685-9E0D-4EC2-BA79-769AD5F67069}" dt="2023-03-31T05:43:22.922" v="361" actId="47"/>
        <pc:sldMkLst>
          <pc:docMk/>
          <pc:sldMk cId="948117073" sldId="444"/>
        </pc:sldMkLst>
      </pc:sldChg>
      <pc:sldChg chg="del">
        <pc:chgData name="서재학" userId="6766ee28-f51b-4c1d-99c6-7215769f0aa0" providerId="ADAL" clId="{73547685-9E0D-4EC2-BA79-769AD5F67069}" dt="2023-03-31T05:43:23.145" v="362" actId="47"/>
        <pc:sldMkLst>
          <pc:docMk/>
          <pc:sldMk cId="1178947932" sldId="445"/>
        </pc:sldMkLst>
      </pc:sldChg>
      <pc:sldChg chg="del">
        <pc:chgData name="서재학" userId="6766ee28-f51b-4c1d-99c6-7215769f0aa0" providerId="ADAL" clId="{73547685-9E0D-4EC2-BA79-769AD5F67069}" dt="2023-03-31T05:43:23.367" v="363" actId="47"/>
        <pc:sldMkLst>
          <pc:docMk/>
          <pc:sldMk cId="2452570933" sldId="446"/>
        </pc:sldMkLst>
      </pc:sldChg>
      <pc:sldChg chg="del">
        <pc:chgData name="서재학" userId="6766ee28-f51b-4c1d-99c6-7215769f0aa0" providerId="ADAL" clId="{73547685-9E0D-4EC2-BA79-769AD5F67069}" dt="2023-03-31T05:43:23.578" v="364" actId="47"/>
        <pc:sldMkLst>
          <pc:docMk/>
          <pc:sldMk cId="1473890103" sldId="447"/>
        </pc:sldMkLst>
      </pc:sldChg>
      <pc:sldChg chg="del">
        <pc:chgData name="서재학" userId="6766ee28-f51b-4c1d-99c6-7215769f0aa0" providerId="ADAL" clId="{73547685-9E0D-4EC2-BA79-769AD5F67069}" dt="2023-03-31T05:43:23.799" v="365" actId="47"/>
        <pc:sldMkLst>
          <pc:docMk/>
          <pc:sldMk cId="1621328570" sldId="448"/>
        </pc:sldMkLst>
      </pc:sldChg>
      <pc:sldChg chg="del">
        <pc:chgData name="서재학" userId="6766ee28-f51b-4c1d-99c6-7215769f0aa0" providerId="ADAL" clId="{73547685-9E0D-4EC2-BA79-769AD5F67069}" dt="2023-03-31T05:43:24" v="366" actId="47"/>
        <pc:sldMkLst>
          <pc:docMk/>
          <pc:sldMk cId="3349059741" sldId="449"/>
        </pc:sldMkLst>
      </pc:sldChg>
      <pc:sldChg chg="del">
        <pc:chgData name="서재학" userId="6766ee28-f51b-4c1d-99c6-7215769f0aa0" providerId="ADAL" clId="{73547685-9E0D-4EC2-BA79-769AD5F67069}" dt="2023-03-31T05:43:24.216" v="367" actId="47"/>
        <pc:sldMkLst>
          <pc:docMk/>
          <pc:sldMk cId="236089384" sldId="450"/>
        </pc:sldMkLst>
      </pc:sldChg>
      <pc:sldChg chg="del">
        <pc:chgData name="서재학" userId="6766ee28-f51b-4c1d-99c6-7215769f0aa0" providerId="ADAL" clId="{73547685-9E0D-4EC2-BA79-769AD5F67069}" dt="2023-03-31T05:43:24.431" v="368" actId="47"/>
        <pc:sldMkLst>
          <pc:docMk/>
          <pc:sldMk cId="2903868509" sldId="451"/>
        </pc:sldMkLst>
      </pc:sldChg>
      <pc:sldChg chg="del">
        <pc:chgData name="서재학" userId="6766ee28-f51b-4c1d-99c6-7215769f0aa0" providerId="ADAL" clId="{73547685-9E0D-4EC2-BA79-769AD5F67069}" dt="2023-03-31T05:43:24.642" v="369" actId="47"/>
        <pc:sldMkLst>
          <pc:docMk/>
          <pc:sldMk cId="4235904474" sldId="452"/>
        </pc:sldMkLst>
      </pc:sldChg>
      <pc:sldChg chg="del">
        <pc:chgData name="서재학" userId="6766ee28-f51b-4c1d-99c6-7215769f0aa0" providerId="ADAL" clId="{73547685-9E0D-4EC2-BA79-769AD5F67069}" dt="2023-03-31T05:43:24.857" v="370" actId="47"/>
        <pc:sldMkLst>
          <pc:docMk/>
          <pc:sldMk cId="3568445090" sldId="453"/>
        </pc:sldMkLst>
      </pc:sldChg>
      <pc:sldChg chg="del">
        <pc:chgData name="서재학" userId="6766ee28-f51b-4c1d-99c6-7215769f0aa0" providerId="ADAL" clId="{73547685-9E0D-4EC2-BA79-769AD5F67069}" dt="2023-03-31T05:43:25.068" v="371" actId="47"/>
        <pc:sldMkLst>
          <pc:docMk/>
          <pc:sldMk cId="2065776553" sldId="454"/>
        </pc:sldMkLst>
      </pc:sldChg>
      <pc:sldChg chg="del">
        <pc:chgData name="서재학" userId="6766ee28-f51b-4c1d-99c6-7215769f0aa0" providerId="ADAL" clId="{73547685-9E0D-4EC2-BA79-769AD5F67069}" dt="2023-03-31T05:43:25.293" v="372" actId="47"/>
        <pc:sldMkLst>
          <pc:docMk/>
          <pc:sldMk cId="3079260091" sldId="455"/>
        </pc:sldMkLst>
      </pc:sldChg>
      <pc:sldChg chg="del">
        <pc:chgData name="서재학" userId="6766ee28-f51b-4c1d-99c6-7215769f0aa0" providerId="ADAL" clId="{73547685-9E0D-4EC2-BA79-769AD5F67069}" dt="2023-03-31T05:43:25.502" v="373" actId="47"/>
        <pc:sldMkLst>
          <pc:docMk/>
          <pc:sldMk cId="3680431022" sldId="456"/>
        </pc:sldMkLst>
      </pc:sldChg>
      <pc:sldChg chg="del">
        <pc:chgData name="서재학" userId="6766ee28-f51b-4c1d-99c6-7215769f0aa0" providerId="ADAL" clId="{73547685-9E0D-4EC2-BA79-769AD5F67069}" dt="2023-03-31T05:43:25.722" v="374" actId="47"/>
        <pc:sldMkLst>
          <pc:docMk/>
          <pc:sldMk cId="3203240995" sldId="457"/>
        </pc:sldMkLst>
      </pc:sldChg>
      <pc:sldChg chg="del">
        <pc:chgData name="서재학" userId="6766ee28-f51b-4c1d-99c6-7215769f0aa0" providerId="ADAL" clId="{73547685-9E0D-4EC2-BA79-769AD5F67069}" dt="2023-03-31T05:43:26.145" v="376" actId="47"/>
        <pc:sldMkLst>
          <pc:docMk/>
          <pc:sldMk cId="3784287876" sldId="458"/>
        </pc:sldMkLst>
      </pc:sldChg>
      <pc:sldChg chg="del">
        <pc:chgData name="서재학" userId="6766ee28-f51b-4c1d-99c6-7215769f0aa0" providerId="ADAL" clId="{73547685-9E0D-4EC2-BA79-769AD5F67069}" dt="2023-03-31T05:43:26.353" v="377" actId="47"/>
        <pc:sldMkLst>
          <pc:docMk/>
          <pc:sldMk cId="4280649477" sldId="459"/>
        </pc:sldMkLst>
      </pc:sldChg>
      <pc:sldChg chg="del">
        <pc:chgData name="서재학" userId="6766ee28-f51b-4c1d-99c6-7215769f0aa0" providerId="ADAL" clId="{73547685-9E0D-4EC2-BA79-769AD5F67069}" dt="2023-03-31T05:43:26.574" v="378" actId="47"/>
        <pc:sldMkLst>
          <pc:docMk/>
          <pc:sldMk cId="1289236765" sldId="460"/>
        </pc:sldMkLst>
      </pc:sldChg>
      <pc:sldChg chg="del">
        <pc:chgData name="서재학" userId="6766ee28-f51b-4c1d-99c6-7215769f0aa0" providerId="ADAL" clId="{73547685-9E0D-4EC2-BA79-769AD5F67069}" dt="2023-03-31T05:43:25.928" v="375" actId="47"/>
        <pc:sldMkLst>
          <pc:docMk/>
          <pc:sldMk cId="950585922" sldId="472"/>
        </pc:sldMkLst>
      </pc:sldChg>
      <pc:sldChg chg="del">
        <pc:chgData name="서재학" userId="6766ee28-f51b-4c1d-99c6-7215769f0aa0" providerId="ADAL" clId="{73547685-9E0D-4EC2-BA79-769AD5F67069}" dt="2023-03-31T05:43:26.774" v="379" actId="47"/>
        <pc:sldMkLst>
          <pc:docMk/>
          <pc:sldMk cId="1955904927" sldId="473"/>
        </pc:sldMkLst>
      </pc:sldChg>
      <pc:sldChg chg="del">
        <pc:chgData name="서재학" userId="6766ee28-f51b-4c1d-99c6-7215769f0aa0" providerId="ADAL" clId="{73547685-9E0D-4EC2-BA79-769AD5F67069}" dt="2023-03-31T05:43:26.980" v="380" actId="47"/>
        <pc:sldMkLst>
          <pc:docMk/>
          <pc:sldMk cId="3027215483" sldId="474"/>
        </pc:sldMkLst>
      </pc:sldChg>
      <pc:sldChg chg="del">
        <pc:chgData name="서재학" userId="6766ee28-f51b-4c1d-99c6-7215769f0aa0" providerId="ADAL" clId="{73547685-9E0D-4EC2-BA79-769AD5F67069}" dt="2023-03-31T05:43:27.200" v="381" actId="47"/>
        <pc:sldMkLst>
          <pc:docMk/>
          <pc:sldMk cId="3643011091" sldId="475"/>
        </pc:sldMkLst>
      </pc:sldChg>
      <pc:sldChg chg="del">
        <pc:chgData name="서재학" userId="6766ee28-f51b-4c1d-99c6-7215769f0aa0" providerId="ADAL" clId="{73547685-9E0D-4EC2-BA79-769AD5F67069}" dt="2023-03-31T05:43:27.392" v="382" actId="47"/>
        <pc:sldMkLst>
          <pc:docMk/>
          <pc:sldMk cId="2004287598" sldId="476"/>
        </pc:sldMkLst>
      </pc:sldChg>
      <pc:sldChg chg="del">
        <pc:chgData name="서재학" userId="6766ee28-f51b-4c1d-99c6-7215769f0aa0" providerId="ADAL" clId="{73547685-9E0D-4EC2-BA79-769AD5F67069}" dt="2023-03-31T05:43:27.617" v="383" actId="47"/>
        <pc:sldMkLst>
          <pc:docMk/>
          <pc:sldMk cId="263318763" sldId="477"/>
        </pc:sldMkLst>
      </pc:sldChg>
      <pc:sldChg chg="del">
        <pc:chgData name="서재학" userId="6766ee28-f51b-4c1d-99c6-7215769f0aa0" providerId="ADAL" clId="{73547685-9E0D-4EC2-BA79-769AD5F67069}" dt="2023-03-31T05:43:27.830" v="384" actId="47"/>
        <pc:sldMkLst>
          <pc:docMk/>
          <pc:sldMk cId="2075771757" sldId="478"/>
        </pc:sldMkLst>
      </pc:sldChg>
      <pc:sldChg chg="del">
        <pc:chgData name="서재학" userId="6766ee28-f51b-4c1d-99c6-7215769f0aa0" providerId="ADAL" clId="{73547685-9E0D-4EC2-BA79-769AD5F67069}" dt="2023-03-31T05:43:28.032" v="385" actId="47"/>
        <pc:sldMkLst>
          <pc:docMk/>
          <pc:sldMk cId="971740760" sldId="479"/>
        </pc:sldMkLst>
      </pc:sldChg>
      <pc:sldChg chg="del">
        <pc:chgData name="서재학" userId="6766ee28-f51b-4c1d-99c6-7215769f0aa0" providerId="ADAL" clId="{73547685-9E0D-4EC2-BA79-769AD5F67069}" dt="2023-03-31T05:43:28.248" v="386" actId="47"/>
        <pc:sldMkLst>
          <pc:docMk/>
          <pc:sldMk cId="2790975600" sldId="480"/>
        </pc:sldMkLst>
      </pc:sldChg>
      <pc:sldChg chg="del">
        <pc:chgData name="서재학" userId="6766ee28-f51b-4c1d-99c6-7215769f0aa0" providerId="ADAL" clId="{73547685-9E0D-4EC2-BA79-769AD5F67069}" dt="2023-03-31T05:43:28.450" v="387" actId="47"/>
        <pc:sldMkLst>
          <pc:docMk/>
          <pc:sldMk cId="3918817943" sldId="481"/>
        </pc:sldMkLst>
      </pc:sldChg>
      <pc:sldChg chg="del">
        <pc:chgData name="서재학" userId="6766ee28-f51b-4c1d-99c6-7215769f0aa0" providerId="ADAL" clId="{73547685-9E0D-4EC2-BA79-769AD5F67069}" dt="2023-03-31T05:43:28.665" v="388" actId="47"/>
        <pc:sldMkLst>
          <pc:docMk/>
          <pc:sldMk cId="1280803768" sldId="482"/>
        </pc:sldMkLst>
      </pc:sldChg>
      <pc:sldChg chg="del">
        <pc:chgData name="서재학" userId="6766ee28-f51b-4c1d-99c6-7215769f0aa0" providerId="ADAL" clId="{73547685-9E0D-4EC2-BA79-769AD5F67069}" dt="2023-03-31T05:43:28.874" v="389" actId="47"/>
        <pc:sldMkLst>
          <pc:docMk/>
          <pc:sldMk cId="1280865430" sldId="483"/>
        </pc:sldMkLst>
      </pc:sldChg>
      <pc:sldChg chg="del">
        <pc:chgData name="서재학" userId="6766ee28-f51b-4c1d-99c6-7215769f0aa0" providerId="ADAL" clId="{73547685-9E0D-4EC2-BA79-769AD5F67069}" dt="2023-03-31T05:43:29.087" v="390" actId="47"/>
        <pc:sldMkLst>
          <pc:docMk/>
          <pc:sldMk cId="1804528220" sldId="484"/>
        </pc:sldMkLst>
      </pc:sldChg>
      <pc:sldChg chg="del">
        <pc:chgData name="서재학" userId="6766ee28-f51b-4c1d-99c6-7215769f0aa0" providerId="ADAL" clId="{73547685-9E0D-4EC2-BA79-769AD5F67069}" dt="2023-03-31T05:43:29.302" v="391" actId="47"/>
        <pc:sldMkLst>
          <pc:docMk/>
          <pc:sldMk cId="1022055420" sldId="485"/>
        </pc:sldMkLst>
      </pc:sldChg>
      <pc:sldChg chg="del">
        <pc:chgData name="서재학" userId="6766ee28-f51b-4c1d-99c6-7215769f0aa0" providerId="ADAL" clId="{73547685-9E0D-4EC2-BA79-769AD5F67069}" dt="2023-03-31T05:43:29.519" v="392" actId="47"/>
        <pc:sldMkLst>
          <pc:docMk/>
          <pc:sldMk cId="1217877327" sldId="486"/>
        </pc:sldMkLst>
      </pc:sldChg>
      <pc:sldChg chg="delSp modSp add del mod">
        <pc:chgData name="서재학" userId="6766ee28-f51b-4c1d-99c6-7215769f0aa0" providerId="ADAL" clId="{73547685-9E0D-4EC2-BA79-769AD5F67069}" dt="2023-03-31T05:46:03.304" v="528" actId="6549"/>
        <pc:sldMkLst>
          <pc:docMk/>
          <pc:sldMk cId="1870825772" sldId="487"/>
        </pc:sldMkLst>
        <pc:spChg chg="mod">
          <ac:chgData name="서재학" userId="6766ee28-f51b-4c1d-99c6-7215769f0aa0" providerId="ADAL" clId="{73547685-9E0D-4EC2-BA79-769AD5F67069}" dt="2023-03-31T05:45:15.641" v="518" actId="20577"/>
          <ac:spMkLst>
            <pc:docMk/>
            <pc:sldMk cId="1870825772" sldId="487"/>
            <ac:spMk id="2" creationId="{1E9B7C43-7A4E-43FA-B96B-78BE9AC2DEF1}"/>
          </ac:spMkLst>
        </pc:spChg>
        <pc:spChg chg="del">
          <ac:chgData name="서재학" userId="6766ee28-f51b-4c1d-99c6-7215769f0aa0" providerId="ADAL" clId="{73547685-9E0D-4EC2-BA79-769AD5F67069}" dt="2023-03-31T05:45:29.761" v="519" actId="478"/>
          <ac:spMkLst>
            <pc:docMk/>
            <pc:sldMk cId="1870825772" sldId="487"/>
            <ac:spMk id="5" creationId="{57740FA5-350F-4101-BC14-FD72E4C92204}"/>
          </ac:spMkLst>
        </pc:spChg>
        <pc:spChg chg="mod">
          <ac:chgData name="서재학" userId="6766ee28-f51b-4c1d-99c6-7215769f0aa0" providerId="ADAL" clId="{73547685-9E0D-4EC2-BA79-769AD5F67069}" dt="2023-03-31T05:46:03.304" v="528" actId="6549"/>
          <ac:spMkLst>
            <pc:docMk/>
            <pc:sldMk cId="1870825772" sldId="487"/>
            <ac:spMk id="6" creationId="{F6314B7D-7F29-4E65-9903-84EF8C04E45B}"/>
          </ac:spMkLst>
        </pc:spChg>
        <pc:spChg chg="del">
          <ac:chgData name="서재학" userId="6766ee28-f51b-4c1d-99c6-7215769f0aa0" providerId="ADAL" clId="{73547685-9E0D-4EC2-BA79-769AD5F67069}" dt="2023-03-31T05:45:32.756" v="520" actId="478"/>
          <ac:spMkLst>
            <pc:docMk/>
            <pc:sldMk cId="1870825772" sldId="487"/>
            <ac:spMk id="8" creationId="{4F8C8D65-2CD6-4797-9CA7-5EBACD353EB0}"/>
          </ac:spMkLst>
        </pc:spChg>
        <pc:spChg chg="del">
          <ac:chgData name="서재학" userId="6766ee28-f51b-4c1d-99c6-7215769f0aa0" providerId="ADAL" clId="{73547685-9E0D-4EC2-BA79-769AD5F67069}" dt="2023-03-31T05:45:29.761" v="519" actId="478"/>
          <ac:spMkLst>
            <pc:docMk/>
            <pc:sldMk cId="1870825772" sldId="487"/>
            <ac:spMk id="9" creationId="{810A74C7-F413-408E-BA3C-F5A339A5CEA2}"/>
          </ac:spMkLst>
        </pc:spChg>
        <pc:spChg chg="del">
          <ac:chgData name="서재학" userId="6766ee28-f51b-4c1d-99c6-7215769f0aa0" providerId="ADAL" clId="{73547685-9E0D-4EC2-BA79-769AD5F67069}" dt="2023-03-31T05:45:35.452" v="521" actId="478"/>
          <ac:spMkLst>
            <pc:docMk/>
            <pc:sldMk cId="1870825772" sldId="487"/>
            <ac:spMk id="10" creationId="{BE65F4DA-3CF7-405A-850E-BB4D04B31107}"/>
          </ac:spMkLst>
        </pc:spChg>
        <pc:spChg chg="del">
          <ac:chgData name="서재학" userId="6766ee28-f51b-4c1d-99c6-7215769f0aa0" providerId="ADAL" clId="{73547685-9E0D-4EC2-BA79-769AD5F67069}" dt="2023-03-31T05:45:29.761" v="519" actId="478"/>
          <ac:spMkLst>
            <pc:docMk/>
            <pc:sldMk cId="1870825772" sldId="487"/>
            <ac:spMk id="11" creationId="{75393BD7-3BF0-4917-9BBF-BFF8ADC4FB6F}"/>
          </ac:spMkLst>
        </pc:spChg>
        <pc:spChg chg="del">
          <ac:chgData name="서재학" userId="6766ee28-f51b-4c1d-99c6-7215769f0aa0" providerId="ADAL" clId="{73547685-9E0D-4EC2-BA79-769AD5F67069}" dt="2023-03-31T05:45:29.761" v="519" actId="478"/>
          <ac:spMkLst>
            <pc:docMk/>
            <pc:sldMk cId="1870825772" sldId="487"/>
            <ac:spMk id="12" creationId="{FBDC8833-2B75-49EF-B0E9-87D334EFAA06}"/>
          </ac:spMkLst>
        </pc:spChg>
      </pc:sldChg>
      <pc:sldChg chg="add del">
        <pc:chgData name="서재학" userId="6766ee28-f51b-4c1d-99c6-7215769f0aa0" providerId="ADAL" clId="{73547685-9E0D-4EC2-BA79-769AD5F67069}" dt="2023-03-31T05:43:43.134" v="399" actId="47"/>
        <pc:sldMkLst>
          <pc:docMk/>
          <pc:sldMk cId="4276374843" sldId="488"/>
        </pc:sldMkLst>
      </pc:sldChg>
      <pc:sldChg chg="add del">
        <pc:chgData name="서재학" userId="6766ee28-f51b-4c1d-99c6-7215769f0aa0" providerId="ADAL" clId="{73547685-9E0D-4EC2-BA79-769AD5F67069}" dt="2023-03-31T05:43:43.609" v="400" actId="47"/>
        <pc:sldMkLst>
          <pc:docMk/>
          <pc:sldMk cId="2441128597" sldId="489"/>
        </pc:sldMkLst>
      </pc:sldChg>
      <pc:sldChg chg="del">
        <pc:chgData name="서재학" userId="6766ee28-f51b-4c1d-99c6-7215769f0aa0" providerId="ADAL" clId="{73547685-9E0D-4EC2-BA79-769AD5F67069}" dt="2023-03-31T05:43:44.069" v="401" actId="47"/>
        <pc:sldMkLst>
          <pc:docMk/>
          <pc:sldMk cId="3010306226" sldId="490"/>
        </pc:sldMkLst>
      </pc:sldChg>
      <pc:sldChg chg="del">
        <pc:chgData name="서재학" userId="6766ee28-f51b-4c1d-99c6-7215769f0aa0" providerId="ADAL" clId="{73547685-9E0D-4EC2-BA79-769AD5F67069}" dt="2023-03-31T05:43:44.312" v="402" actId="47"/>
        <pc:sldMkLst>
          <pc:docMk/>
          <pc:sldMk cId="297277085" sldId="491"/>
        </pc:sldMkLst>
      </pc:sldChg>
      <pc:sldChg chg="del">
        <pc:chgData name="서재학" userId="6766ee28-f51b-4c1d-99c6-7215769f0aa0" providerId="ADAL" clId="{73547685-9E0D-4EC2-BA79-769AD5F67069}" dt="2023-03-31T05:43:45.512" v="405" actId="47"/>
        <pc:sldMkLst>
          <pc:docMk/>
          <pc:sldMk cId="252570772" sldId="492"/>
        </pc:sldMkLst>
      </pc:sldChg>
      <pc:sldChg chg="del">
        <pc:chgData name="서재학" userId="6766ee28-f51b-4c1d-99c6-7215769f0aa0" providerId="ADAL" clId="{73547685-9E0D-4EC2-BA79-769AD5F67069}" dt="2023-03-31T05:43:44.551" v="403" actId="47"/>
        <pc:sldMkLst>
          <pc:docMk/>
          <pc:sldMk cId="3598910568" sldId="493"/>
        </pc:sldMkLst>
      </pc:sldChg>
      <pc:sldChg chg="del">
        <pc:chgData name="서재학" userId="6766ee28-f51b-4c1d-99c6-7215769f0aa0" providerId="ADAL" clId="{73547685-9E0D-4EC2-BA79-769AD5F67069}" dt="2023-03-31T05:43:45.952" v="406" actId="47"/>
        <pc:sldMkLst>
          <pc:docMk/>
          <pc:sldMk cId="2584302721" sldId="494"/>
        </pc:sldMkLst>
      </pc:sldChg>
      <pc:sldChg chg="del">
        <pc:chgData name="서재학" userId="6766ee28-f51b-4c1d-99c6-7215769f0aa0" providerId="ADAL" clId="{73547685-9E0D-4EC2-BA79-769AD5F67069}" dt="2023-03-31T05:43:45.057" v="404" actId="47"/>
        <pc:sldMkLst>
          <pc:docMk/>
          <pc:sldMk cId="3568545704" sldId="495"/>
        </pc:sldMkLst>
      </pc:sldChg>
      <pc:sldChg chg="del">
        <pc:chgData name="서재학" userId="6766ee28-f51b-4c1d-99c6-7215769f0aa0" providerId="ADAL" clId="{73547685-9E0D-4EC2-BA79-769AD5F67069}" dt="2023-03-31T05:43:22.702" v="360" actId="47"/>
        <pc:sldMkLst>
          <pc:docMk/>
          <pc:sldMk cId="211103605" sldId="496"/>
        </pc:sldMkLst>
      </pc:sldChg>
      <pc:sldChg chg="del">
        <pc:chgData name="서재학" userId="6766ee28-f51b-4c1d-99c6-7215769f0aa0" providerId="ADAL" clId="{73547685-9E0D-4EC2-BA79-769AD5F67069}" dt="2023-03-31T05:43:46.208" v="407" actId="47"/>
        <pc:sldMkLst>
          <pc:docMk/>
          <pc:sldMk cId="1097134542" sldId="497"/>
        </pc:sldMkLst>
      </pc:sldChg>
      <pc:sldChg chg="del">
        <pc:chgData name="서재학" userId="6766ee28-f51b-4c1d-99c6-7215769f0aa0" providerId="ADAL" clId="{73547685-9E0D-4EC2-BA79-769AD5F67069}" dt="2023-03-31T05:43:46.447" v="408" actId="47"/>
        <pc:sldMkLst>
          <pc:docMk/>
          <pc:sldMk cId="1679002836" sldId="498"/>
        </pc:sldMkLst>
      </pc:sldChg>
      <pc:sldChg chg="del">
        <pc:chgData name="서재학" userId="6766ee28-f51b-4c1d-99c6-7215769f0aa0" providerId="ADAL" clId="{73547685-9E0D-4EC2-BA79-769AD5F67069}" dt="2023-03-31T05:43:46.681" v="409" actId="47"/>
        <pc:sldMkLst>
          <pc:docMk/>
          <pc:sldMk cId="1121608117" sldId="499"/>
        </pc:sldMkLst>
      </pc:sldChg>
      <pc:sldChg chg="del">
        <pc:chgData name="서재학" userId="6766ee28-f51b-4c1d-99c6-7215769f0aa0" providerId="ADAL" clId="{73547685-9E0D-4EC2-BA79-769AD5F67069}" dt="2023-03-31T05:43:46.921" v="410" actId="47"/>
        <pc:sldMkLst>
          <pc:docMk/>
          <pc:sldMk cId="900538619" sldId="500"/>
        </pc:sldMkLst>
      </pc:sldChg>
      <pc:sldChg chg="del">
        <pc:chgData name="서재학" userId="6766ee28-f51b-4c1d-99c6-7215769f0aa0" providerId="ADAL" clId="{73547685-9E0D-4EC2-BA79-769AD5F67069}" dt="2023-03-31T05:43:58.951" v="455" actId="47"/>
        <pc:sldMkLst>
          <pc:docMk/>
          <pc:sldMk cId="1560565797" sldId="501"/>
        </pc:sldMkLst>
      </pc:sldChg>
      <pc:sldChg chg="del">
        <pc:chgData name="서재학" userId="6766ee28-f51b-4c1d-99c6-7215769f0aa0" providerId="ADAL" clId="{73547685-9E0D-4EC2-BA79-769AD5F67069}" dt="2023-03-31T05:43:59.170" v="456" actId="47"/>
        <pc:sldMkLst>
          <pc:docMk/>
          <pc:sldMk cId="1663371789" sldId="502"/>
        </pc:sldMkLst>
      </pc:sldChg>
      <pc:sldChg chg="del">
        <pc:chgData name="서재학" userId="6766ee28-f51b-4c1d-99c6-7215769f0aa0" providerId="ADAL" clId="{73547685-9E0D-4EC2-BA79-769AD5F67069}" dt="2023-03-31T05:43:59.392" v="457" actId="47"/>
        <pc:sldMkLst>
          <pc:docMk/>
          <pc:sldMk cId="1971982753" sldId="503"/>
        </pc:sldMkLst>
      </pc:sldChg>
      <pc:sldChg chg="del">
        <pc:chgData name="서재학" userId="6766ee28-f51b-4c1d-99c6-7215769f0aa0" providerId="ADAL" clId="{73547685-9E0D-4EC2-BA79-769AD5F67069}" dt="2023-03-31T05:43:59.618" v="458" actId="47"/>
        <pc:sldMkLst>
          <pc:docMk/>
          <pc:sldMk cId="892871970" sldId="504"/>
        </pc:sldMkLst>
      </pc:sldChg>
      <pc:sldChg chg="del">
        <pc:chgData name="서재학" userId="6766ee28-f51b-4c1d-99c6-7215769f0aa0" providerId="ADAL" clId="{73547685-9E0D-4EC2-BA79-769AD5F67069}" dt="2023-03-31T05:43:59.832" v="459" actId="47"/>
        <pc:sldMkLst>
          <pc:docMk/>
          <pc:sldMk cId="2130700683" sldId="505"/>
        </pc:sldMkLst>
      </pc:sldChg>
      <pc:sldChg chg="del">
        <pc:chgData name="서재학" userId="6766ee28-f51b-4c1d-99c6-7215769f0aa0" providerId="ADAL" clId="{73547685-9E0D-4EC2-BA79-769AD5F67069}" dt="2023-03-31T05:44:00.080" v="460" actId="47"/>
        <pc:sldMkLst>
          <pc:docMk/>
          <pc:sldMk cId="3485520473" sldId="506"/>
        </pc:sldMkLst>
      </pc:sldChg>
      <pc:sldChg chg="del">
        <pc:chgData name="서재학" userId="6766ee28-f51b-4c1d-99c6-7215769f0aa0" providerId="ADAL" clId="{73547685-9E0D-4EC2-BA79-769AD5F67069}" dt="2023-03-31T05:44:00.282" v="461" actId="47"/>
        <pc:sldMkLst>
          <pc:docMk/>
          <pc:sldMk cId="429274571" sldId="507"/>
        </pc:sldMkLst>
      </pc:sldChg>
      <pc:sldChg chg="del">
        <pc:chgData name="서재학" userId="6766ee28-f51b-4c1d-99c6-7215769f0aa0" providerId="ADAL" clId="{73547685-9E0D-4EC2-BA79-769AD5F67069}" dt="2023-03-31T05:44:00.496" v="462" actId="47"/>
        <pc:sldMkLst>
          <pc:docMk/>
          <pc:sldMk cId="3381250328" sldId="508"/>
        </pc:sldMkLst>
      </pc:sldChg>
      <pc:sldChg chg="del">
        <pc:chgData name="서재학" userId="6766ee28-f51b-4c1d-99c6-7215769f0aa0" providerId="ADAL" clId="{73547685-9E0D-4EC2-BA79-769AD5F67069}" dt="2023-03-31T05:44:00.733" v="463" actId="47"/>
        <pc:sldMkLst>
          <pc:docMk/>
          <pc:sldMk cId="2446400821" sldId="509"/>
        </pc:sldMkLst>
      </pc:sldChg>
      <pc:sldChg chg="del">
        <pc:chgData name="서재학" userId="6766ee28-f51b-4c1d-99c6-7215769f0aa0" providerId="ADAL" clId="{73547685-9E0D-4EC2-BA79-769AD5F67069}" dt="2023-03-31T05:44:00.957" v="464" actId="47"/>
        <pc:sldMkLst>
          <pc:docMk/>
          <pc:sldMk cId="4097725930" sldId="510"/>
        </pc:sldMkLst>
      </pc:sldChg>
      <pc:sldChg chg="del">
        <pc:chgData name="서재학" userId="6766ee28-f51b-4c1d-99c6-7215769f0aa0" providerId="ADAL" clId="{73547685-9E0D-4EC2-BA79-769AD5F67069}" dt="2023-03-31T05:44:01.186" v="465" actId="47"/>
        <pc:sldMkLst>
          <pc:docMk/>
          <pc:sldMk cId="1211048457" sldId="511"/>
        </pc:sldMkLst>
      </pc:sldChg>
      <pc:sldChg chg="del">
        <pc:chgData name="서재학" userId="6766ee28-f51b-4c1d-99c6-7215769f0aa0" providerId="ADAL" clId="{73547685-9E0D-4EC2-BA79-769AD5F67069}" dt="2023-03-31T05:43:47.143" v="411" actId="47"/>
        <pc:sldMkLst>
          <pc:docMk/>
          <pc:sldMk cId="1571025487" sldId="512"/>
        </pc:sldMkLst>
      </pc:sldChg>
      <pc:sldChg chg="del">
        <pc:chgData name="서재학" userId="6766ee28-f51b-4c1d-99c6-7215769f0aa0" providerId="ADAL" clId="{73547685-9E0D-4EC2-BA79-769AD5F67069}" dt="2023-03-31T05:43:47.609" v="413" actId="47"/>
        <pc:sldMkLst>
          <pc:docMk/>
          <pc:sldMk cId="1080487895" sldId="513"/>
        </pc:sldMkLst>
      </pc:sldChg>
      <pc:sldChg chg="del">
        <pc:chgData name="서재학" userId="6766ee28-f51b-4c1d-99c6-7215769f0aa0" providerId="ADAL" clId="{73547685-9E0D-4EC2-BA79-769AD5F67069}" dt="2023-03-31T05:43:48.073" v="415" actId="47"/>
        <pc:sldMkLst>
          <pc:docMk/>
          <pc:sldMk cId="1724978281" sldId="514"/>
        </pc:sldMkLst>
      </pc:sldChg>
      <pc:sldChg chg="del">
        <pc:chgData name="서재학" userId="6766ee28-f51b-4c1d-99c6-7215769f0aa0" providerId="ADAL" clId="{73547685-9E0D-4EC2-BA79-769AD5F67069}" dt="2023-03-31T05:43:48.521" v="417" actId="47"/>
        <pc:sldMkLst>
          <pc:docMk/>
          <pc:sldMk cId="284608544" sldId="515"/>
        </pc:sldMkLst>
      </pc:sldChg>
      <pc:sldChg chg="del">
        <pc:chgData name="서재학" userId="6766ee28-f51b-4c1d-99c6-7215769f0aa0" providerId="ADAL" clId="{73547685-9E0D-4EC2-BA79-769AD5F67069}" dt="2023-03-31T05:43:49.470" v="421" actId="47"/>
        <pc:sldMkLst>
          <pc:docMk/>
          <pc:sldMk cId="2259012463" sldId="516"/>
        </pc:sldMkLst>
      </pc:sldChg>
      <pc:sldChg chg="del">
        <pc:chgData name="서재학" userId="6766ee28-f51b-4c1d-99c6-7215769f0aa0" providerId="ADAL" clId="{73547685-9E0D-4EC2-BA79-769AD5F67069}" dt="2023-03-31T05:43:49.708" v="422" actId="47"/>
        <pc:sldMkLst>
          <pc:docMk/>
          <pc:sldMk cId="3539540897" sldId="517"/>
        </pc:sldMkLst>
      </pc:sldChg>
      <pc:sldChg chg="del">
        <pc:chgData name="서재학" userId="6766ee28-f51b-4c1d-99c6-7215769f0aa0" providerId="ADAL" clId="{73547685-9E0D-4EC2-BA79-769AD5F67069}" dt="2023-03-31T05:43:49.958" v="423" actId="47"/>
        <pc:sldMkLst>
          <pc:docMk/>
          <pc:sldMk cId="2878612755" sldId="518"/>
        </pc:sldMkLst>
      </pc:sldChg>
      <pc:sldChg chg="del">
        <pc:chgData name="서재학" userId="6766ee28-f51b-4c1d-99c6-7215769f0aa0" providerId="ADAL" clId="{73547685-9E0D-4EC2-BA79-769AD5F67069}" dt="2023-03-31T05:43:50.224" v="424" actId="47"/>
        <pc:sldMkLst>
          <pc:docMk/>
          <pc:sldMk cId="1613438829" sldId="519"/>
        </pc:sldMkLst>
      </pc:sldChg>
      <pc:sldChg chg="del">
        <pc:chgData name="서재학" userId="6766ee28-f51b-4c1d-99c6-7215769f0aa0" providerId="ADAL" clId="{73547685-9E0D-4EC2-BA79-769AD5F67069}" dt="2023-03-31T05:43:50.461" v="425" actId="47"/>
        <pc:sldMkLst>
          <pc:docMk/>
          <pc:sldMk cId="4259442193" sldId="520"/>
        </pc:sldMkLst>
      </pc:sldChg>
      <pc:sldChg chg="del">
        <pc:chgData name="서재학" userId="6766ee28-f51b-4c1d-99c6-7215769f0aa0" providerId="ADAL" clId="{73547685-9E0D-4EC2-BA79-769AD5F67069}" dt="2023-03-31T05:43:50.943" v="427" actId="47"/>
        <pc:sldMkLst>
          <pc:docMk/>
          <pc:sldMk cId="3313932366" sldId="521"/>
        </pc:sldMkLst>
      </pc:sldChg>
      <pc:sldChg chg="del">
        <pc:chgData name="서재학" userId="6766ee28-f51b-4c1d-99c6-7215769f0aa0" providerId="ADAL" clId="{73547685-9E0D-4EC2-BA79-769AD5F67069}" dt="2023-03-31T05:43:51.190" v="428" actId="47"/>
        <pc:sldMkLst>
          <pc:docMk/>
          <pc:sldMk cId="888355604" sldId="522"/>
        </pc:sldMkLst>
      </pc:sldChg>
      <pc:sldChg chg="del">
        <pc:chgData name="서재학" userId="6766ee28-f51b-4c1d-99c6-7215769f0aa0" providerId="ADAL" clId="{73547685-9E0D-4EC2-BA79-769AD5F67069}" dt="2023-03-31T05:43:50.712" v="426" actId="47"/>
        <pc:sldMkLst>
          <pc:docMk/>
          <pc:sldMk cId="2298243040" sldId="523"/>
        </pc:sldMkLst>
      </pc:sldChg>
      <pc:sldChg chg="del">
        <pc:chgData name="서재학" userId="6766ee28-f51b-4c1d-99c6-7215769f0aa0" providerId="ADAL" clId="{73547685-9E0D-4EC2-BA79-769AD5F67069}" dt="2023-03-31T05:43:52.193" v="432" actId="47"/>
        <pc:sldMkLst>
          <pc:docMk/>
          <pc:sldMk cId="3729133288" sldId="524"/>
        </pc:sldMkLst>
      </pc:sldChg>
      <pc:sldChg chg="del">
        <pc:chgData name="서재학" userId="6766ee28-f51b-4c1d-99c6-7215769f0aa0" providerId="ADAL" clId="{73547685-9E0D-4EC2-BA79-769AD5F67069}" dt="2023-03-31T05:43:52.457" v="433" actId="47"/>
        <pc:sldMkLst>
          <pc:docMk/>
          <pc:sldMk cId="1675075972" sldId="525"/>
        </pc:sldMkLst>
      </pc:sldChg>
      <pc:sldChg chg="del">
        <pc:chgData name="서재학" userId="6766ee28-f51b-4c1d-99c6-7215769f0aa0" providerId="ADAL" clId="{73547685-9E0D-4EC2-BA79-769AD5F67069}" dt="2023-03-31T05:43:52.708" v="434" actId="47"/>
        <pc:sldMkLst>
          <pc:docMk/>
          <pc:sldMk cId="1460502305" sldId="526"/>
        </pc:sldMkLst>
      </pc:sldChg>
      <pc:sldChg chg="del">
        <pc:chgData name="서재학" userId="6766ee28-f51b-4c1d-99c6-7215769f0aa0" providerId="ADAL" clId="{73547685-9E0D-4EC2-BA79-769AD5F67069}" dt="2023-03-31T05:43:52.972" v="435" actId="47"/>
        <pc:sldMkLst>
          <pc:docMk/>
          <pc:sldMk cId="3534739239" sldId="527"/>
        </pc:sldMkLst>
      </pc:sldChg>
      <pc:sldChg chg="del">
        <pc:chgData name="서재학" userId="6766ee28-f51b-4c1d-99c6-7215769f0aa0" providerId="ADAL" clId="{73547685-9E0D-4EC2-BA79-769AD5F67069}" dt="2023-03-31T05:44:01.398" v="466" actId="47"/>
        <pc:sldMkLst>
          <pc:docMk/>
          <pc:sldMk cId="3027951995" sldId="528"/>
        </pc:sldMkLst>
      </pc:sldChg>
      <pc:sldChg chg="del">
        <pc:chgData name="서재학" userId="6766ee28-f51b-4c1d-99c6-7215769f0aa0" providerId="ADAL" clId="{73547685-9E0D-4EC2-BA79-769AD5F67069}" dt="2023-03-31T05:44:01.618" v="467" actId="47"/>
        <pc:sldMkLst>
          <pc:docMk/>
          <pc:sldMk cId="1689560453" sldId="529"/>
        </pc:sldMkLst>
      </pc:sldChg>
      <pc:sldChg chg="del">
        <pc:chgData name="서재학" userId="6766ee28-f51b-4c1d-99c6-7215769f0aa0" providerId="ADAL" clId="{73547685-9E0D-4EC2-BA79-769AD5F67069}" dt="2023-03-31T05:44:01.879" v="468" actId="47"/>
        <pc:sldMkLst>
          <pc:docMk/>
          <pc:sldMk cId="2554023301" sldId="535"/>
        </pc:sldMkLst>
      </pc:sldChg>
      <pc:sldChg chg="del">
        <pc:chgData name="서재학" userId="6766ee28-f51b-4c1d-99c6-7215769f0aa0" providerId="ADAL" clId="{73547685-9E0D-4EC2-BA79-769AD5F67069}" dt="2023-03-31T05:44:02.095" v="469" actId="47"/>
        <pc:sldMkLst>
          <pc:docMk/>
          <pc:sldMk cId="1836739603" sldId="536"/>
        </pc:sldMkLst>
      </pc:sldChg>
      <pc:sldChg chg="del">
        <pc:chgData name="서재학" userId="6766ee28-f51b-4c1d-99c6-7215769f0aa0" providerId="ADAL" clId="{73547685-9E0D-4EC2-BA79-769AD5F67069}" dt="2023-03-31T05:44:02.328" v="470" actId="47"/>
        <pc:sldMkLst>
          <pc:docMk/>
          <pc:sldMk cId="476874401" sldId="537"/>
        </pc:sldMkLst>
      </pc:sldChg>
      <pc:sldChg chg="del">
        <pc:chgData name="서재학" userId="6766ee28-f51b-4c1d-99c6-7215769f0aa0" providerId="ADAL" clId="{73547685-9E0D-4EC2-BA79-769AD5F67069}" dt="2023-03-31T05:43:53.214" v="436" actId="47"/>
        <pc:sldMkLst>
          <pc:docMk/>
          <pc:sldMk cId="1276818155" sldId="549"/>
        </pc:sldMkLst>
      </pc:sldChg>
      <pc:sldChg chg="del">
        <pc:chgData name="서재학" userId="6766ee28-f51b-4c1d-99c6-7215769f0aa0" providerId="ADAL" clId="{73547685-9E0D-4EC2-BA79-769AD5F67069}" dt="2023-03-31T05:43:53.741" v="437" actId="47"/>
        <pc:sldMkLst>
          <pc:docMk/>
          <pc:sldMk cId="3132036266" sldId="550"/>
        </pc:sldMkLst>
      </pc:sldChg>
      <pc:sldChg chg="del">
        <pc:chgData name="서재학" userId="6766ee28-f51b-4c1d-99c6-7215769f0aa0" providerId="ADAL" clId="{73547685-9E0D-4EC2-BA79-769AD5F67069}" dt="2023-03-31T05:43:51.446" v="429" actId="47"/>
        <pc:sldMkLst>
          <pc:docMk/>
          <pc:sldMk cId="1965647496" sldId="554"/>
        </pc:sldMkLst>
      </pc:sldChg>
      <pc:sldChg chg="del">
        <pc:chgData name="서재학" userId="6766ee28-f51b-4c1d-99c6-7215769f0aa0" providerId="ADAL" clId="{73547685-9E0D-4EC2-BA79-769AD5F67069}" dt="2023-03-31T05:43:51.962" v="431" actId="47"/>
        <pc:sldMkLst>
          <pc:docMk/>
          <pc:sldMk cId="1277353940" sldId="555"/>
        </pc:sldMkLst>
      </pc:sldChg>
      <pc:sldChg chg="del">
        <pc:chgData name="서재학" userId="6766ee28-f51b-4c1d-99c6-7215769f0aa0" providerId="ADAL" clId="{73547685-9E0D-4EC2-BA79-769AD5F67069}" dt="2023-03-31T05:43:51.709" v="430" actId="47"/>
        <pc:sldMkLst>
          <pc:docMk/>
          <pc:sldMk cId="3727098012" sldId="556"/>
        </pc:sldMkLst>
      </pc:sldChg>
      <pc:sldChg chg="del">
        <pc:chgData name="서재학" userId="6766ee28-f51b-4c1d-99c6-7215769f0aa0" providerId="ADAL" clId="{73547685-9E0D-4EC2-BA79-769AD5F67069}" dt="2023-03-31T05:43:54.500" v="438" actId="47"/>
        <pc:sldMkLst>
          <pc:docMk/>
          <pc:sldMk cId="253387663" sldId="557"/>
        </pc:sldMkLst>
      </pc:sldChg>
      <pc:sldChg chg="del">
        <pc:chgData name="서재학" userId="6766ee28-f51b-4c1d-99c6-7215769f0aa0" providerId="ADAL" clId="{73547685-9E0D-4EC2-BA79-769AD5F67069}" dt="2023-03-31T05:43:54.742" v="439" actId="47"/>
        <pc:sldMkLst>
          <pc:docMk/>
          <pc:sldMk cId="2179072039" sldId="558"/>
        </pc:sldMkLst>
      </pc:sldChg>
      <pc:sldChg chg="del">
        <pc:chgData name="서재학" userId="6766ee28-f51b-4c1d-99c6-7215769f0aa0" providerId="ADAL" clId="{73547685-9E0D-4EC2-BA79-769AD5F67069}" dt="2023-03-31T05:43:55.149" v="440" actId="47"/>
        <pc:sldMkLst>
          <pc:docMk/>
          <pc:sldMk cId="494092682" sldId="559"/>
        </pc:sldMkLst>
      </pc:sldChg>
      <pc:sldChg chg="del">
        <pc:chgData name="서재학" userId="6766ee28-f51b-4c1d-99c6-7215769f0aa0" providerId="ADAL" clId="{73547685-9E0D-4EC2-BA79-769AD5F67069}" dt="2023-03-31T05:43:55.392" v="441" actId="47"/>
        <pc:sldMkLst>
          <pc:docMk/>
          <pc:sldMk cId="3066783947" sldId="560"/>
        </pc:sldMkLst>
      </pc:sldChg>
      <pc:sldChg chg="del">
        <pc:chgData name="서재학" userId="6766ee28-f51b-4c1d-99c6-7215769f0aa0" providerId="ADAL" clId="{73547685-9E0D-4EC2-BA79-769AD5F67069}" dt="2023-03-31T05:43:55.651" v="442" actId="47"/>
        <pc:sldMkLst>
          <pc:docMk/>
          <pc:sldMk cId="1823859815" sldId="561"/>
        </pc:sldMkLst>
      </pc:sldChg>
      <pc:sldChg chg="del">
        <pc:chgData name="서재학" userId="6766ee28-f51b-4c1d-99c6-7215769f0aa0" providerId="ADAL" clId="{73547685-9E0D-4EC2-BA79-769AD5F67069}" dt="2023-03-31T05:43:55.896" v="443" actId="47"/>
        <pc:sldMkLst>
          <pc:docMk/>
          <pc:sldMk cId="1735498515" sldId="562"/>
        </pc:sldMkLst>
      </pc:sldChg>
      <pc:sldChg chg="del">
        <pc:chgData name="서재학" userId="6766ee28-f51b-4c1d-99c6-7215769f0aa0" providerId="ADAL" clId="{73547685-9E0D-4EC2-BA79-769AD5F67069}" dt="2023-03-31T05:43:57.308" v="449" actId="47"/>
        <pc:sldMkLst>
          <pc:docMk/>
          <pc:sldMk cId="1660779468" sldId="563"/>
        </pc:sldMkLst>
      </pc:sldChg>
      <pc:sldChg chg="del">
        <pc:chgData name="서재학" userId="6766ee28-f51b-4c1d-99c6-7215769f0aa0" providerId="ADAL" clId="{73547685-9E0D-4EC2-BA79-769AD5F67069}" dt="2023-03-31T05:43:56.129" v="444" actId="47"/>
        <pc:sldMkLst>
          <pc:docMk/>
          <pc:sldMk cId="1794693124" sldId="564"/>
        </pc:sldMkLst>
      </pc:sldChg>
      <pc:sldChg chg="del">
        <pc:chgData name="서재학" userId="6766ee28-f51b-4c1d-99c6-7215769f0aa0" providerId="ADAL" clId="{73547685-9E0D-4EC2-BA79-769AD5F67069}" dt="2023-03-31T05:43:56.368" v="445" actId="47"/>
        <pc:sldMkLst>
          <pc:docMk/>
          <pc:sldMk cId="3481867049" sldId="565"/>
        </pc:sldMkLst>
      </pc:sldChg>
      <pc:sldChg chg="del">
        <pc:chgData name="서재학" userId="6766ee28-f51b-4c1d-99c6-7215769f0aa0" providerId="ADAL" clId="{73547685-9E0D-4EC2-BA79-769AD5F67069}" dt="2023-03-31T05:43:56.610" v="446" actId="47"/>
        <pc:sldMkLst>
          <pc:docMk/>
          <pc:sldMk cId="2160318747" sldId="566"/>
        </pc:sldMkLst>
      </pc:sldChg>
      <pc:sldChg chg="del">
        <pc:chgData name="서재학" userId="6766ee28-f51b-4c1d-99c6-7215769f0aa0" providerId="ADAL" clId="{73547685-9E0D-4EC2-BA79-769AD5F67069}" dt="2023-03-31T05:43:56.866" v="447" actId="47"/>
        <pc:sldMkLst>
          <pc:docMk/>
          <pc:sldMk cId="2416960222" sldId="567"/>
        </pc:sldMkLst>
      </pc:sldChg>
      <pc:sldChg chg="del">
        <pc:chgData name="서재학" userId="6766ee28-f51b-4c1d-99c6-7215769f0aa0" providerId="ADAL" clId="{73547685-9E0D-4EC2-BA79-769AD5F67069}" dt="2023-03-31T05:43:57.908" v="450" actId="47"/>
        <pc:sldMkLst>
          <pc:docMk/>
          <pc:sldMk cId="3736180538" sldId="568"/>
        </pc:sldMkLst>
      </pc:sldChg>
      <pc:sldChg chg="del">
        <pc:chgData name="서재학" userId="6766ee28-f51b-4c1d-99c6-7215769f0aa0" providerId="ADAL" clId="{73547685-9E0D-4EC2-BA79-769AD5F67069}" dt="2023-03-31T05:43:58.130" v="451" actId="47"/>
        <pc:sldMkLst>
          <pc:docMk/>
          <pc:sldMk cId="133196339" sldId="569"/>
        </pc:sldMkLst>
      </pc:sldChg>
      <pc:sldChg chg="del">
        <pc:chgData name="서재학" userId="6766ee28-f51b-4c1d-99c6-7215769f0aa0" providerId="ADAL" clId="{73547685-9E0D-4EC2-BA79-769AD5F67069}" dt="2023-03-31T05:43:58.322" v="452" actId="47"/>
        <pc:sldMkLst>
          <pc:docMk/>
          <pc:sldMk cId="1993264000" sldId="570"/>
        </pc:sldMkLst>
      </pc:sldChg>
      <pc:sldChg chg="del">
        <pc:chgData name="서재학" userId="6766ee28-f51b-4c1d-99c6-7215769f0aa0" providerId="ADAL" clId="{73547685-9E0D-4EC2-BA79-769AD5F67069}" dt="2023-03-31T05:43:58.510" v="453" actId="47"/>
        <pc:sldMkLst>
          <pc:docMk/>
          <pc:sldMk cId="3442889635" sldId="571"/>
        </pc:sldMkLst>
      </pc:sldChg>
      <pc:sldChg chg="del">
        <pc:chgData name="서재학" userId="6766ee28-f51b-4c1d-99c6-7215769f0aa0" providerId="ADAL" clId="{73547685-9E0D-4EC2-BA79-769AD5F67069}" dt="2023-03-31T05:43:58.738" v="454" actId="47"/>
        <pc:sldMkLst>
          <pc:docMk/>
          <pc:sldMk cId="1939823397" sldId="576"/>
        </pc:sldMkLst>
      </pc:sldChg>
      <pc:sldChg chg="del">
        <pc:chgData name="서재학" userId="6766ee28-f51b-4c1d-99c6-7215769f0aa0" providerId="ADAL" clId="{73547685-9E0D-4EC2-BA79-769AD5F67069}" dt="2023-03-31T05:43:57.099" v="448" actId="47"/>
        <pc:sldMkLst>
          <pc:docMk/>
          <pc:sldMk cId="3751154334" sldId="577"/>
        </pc:sldMkLst>
      </pc:sldChg>
      <pc:sldChg chg="modSp mod">
        <pc:chgData name="서재학" userId="6766ee28-f51b-4c1d-99c6-7215769f0aa0" providerId="ADAL" clId="{73547685-9E0D-4EC2-BA79-769AD5F67069}" dt="2023-03-31T05:20:44.978" v="221" actId="1076"/>
        <pc:sldMkLst>
          <pc:docMk/>
          <pc:sldMk cId="1970232510" sldId="579"/>
        </pc:sldMkLst>
        <pc:spChg chg="mod">
          <ac:chgData name="서재학" userId="6766ee28-f51b-4c1d-99c6-7215769f0aa0" providerId="ADAL" clId="{73547685-9E0D-4EC2-BA79-769AD5F67069}" dt="2023-03-31T05:18:40.230" v="153" actId="207"/>
          <ac:spMkLst>
            <pc:docMk/>
            <pc:sldMk cId="1970232510" sldId="579"/>
            <ac:spMk id="9" creationId="{F66A9A54-BD13-48A0-8017-298AEC09876A}"/>
          </ac:spMkLst>
        </pc:spChg>
        <pc:spChg chg="mod">
          <ac:chgData name="서재학" userId="6766ee28-f51b-4c1d-99c6-7215769f0aa0" providerId="ADAL" clId="{73547685-9E0D-4EC2-BA79-769AD5F67069}" dt="2023-03-31T05:19:31.312" v="174" actId="14100"/>
          <ac:spMkLst>
            <pc:docMk/>
            <pc:sldMk cId="1970232510" sldId="579"/>
            <ac:spMk id="14" creationId="{AE12B9D9-8B15-4AAA-935C-031928B4677D}"/>
          </ac:spMkLst>
        </pc:spChg>
        <pc:spChg chg="mod">
          <ac:chgData name="서재학" userId="6766ee28-f51b-4c1d-99c6-7215769f0aa0" providerId="ADAL" clId="{73547685-9E0D-4EC2-BA79-769AD5F67069}" dt="2023-03-31T05:19:38.275" v="176" actId="14100"/>
          <ac:spMkLst>
            <pc:docMk/>
            <pc:sldMk cId="1970232510" sldId="579"/>
            <ac:spMk id="15" creationId="{612764C4-70D5-430D-8F7A-EC125175DE74}"/>
          </ac:spMkLst>
        </pc:spChg>
        <pc:spChg chg="mod">
          <ac:chgData name="서재학" userId="6766ee28-f51b-4c1d-99c6-7215769f0aa0" providerId="ADAL" clId="{73547685-9E0D-4EC2-BA79-769AD5F67069}" dt="2023-03-31T05:20:44.978" v="221" actId="1076"/>
          <ac:spMkLst>
            <pc:docMk/>
            <pc:sldMk cId="1970232510" sldId="579"/>
            <ac:spMk id="19" creationId="{8222CFF9-0319-4F13-9F04-3BA8416982C5}"/>
          </ac:spMkLst>
        </pc:spChg>
      </pc:sldChg>
      <pc:sldChg chg="addSp delSp modSp mod">
        <pc:chgData name="서재학" userId="6766ee28-f51b-4c1d-99c6-7215769f0aa0" providerId="ADAL" clId="{73547685-9E0D-4EC2-BA79-769AD5F67069}" dt="2023-03-31T05:32:05.752" v="254" actId="164"/>
        <pc:sldMkLst>
          <pc:docMk/>
          <pc:sldMk cId="1703403620" sldId="581"/>
        </pc:sldMkLst>
        <pc:spChg chg="add del mod">
          <ac:chgData name="서재학" userId="6766ee28-f51b-4c1d-99c6-7215769f0aa0" providerId="ADAL" clId="{73547685-9E0D-4EC2-BA79-769AD5F67069}" dt="2023-03-31T05:31:10.756" v="223" actId="478"/>
          <ac:spMkLst>
            <pc:docMk/>
            <pc:sldMk cId="1703403620" sldId="581"/>
            <ac:spMk id="4" creationId="{0947414A-CAD8-299C-EE91-65D0FC7F4F7E}"/>
          </ac:spMkLst>
        </pc:spChg>
        <pc:spChg chg="mod">
          <ac:chgData name="서재학" userId="6766ee28-f51b-4c1d-99c6-7215769f0aa0" providerId="ADAL" clId="{73547685-9E0D-4EC2-BA79-769AD5F67069}" dt="2023-03-31T05:32:05.752" v="254" actId="164"/>
          <ac:spMkLst>
            <pc:docMk/>
            <pc:sldMk cId="1703403620" sldId="581"/>
            <ac:spMk id="6" creationId="{A8ACDC66-C396-4F30-BC34-D620FAD1DF6B}"/>
          </ac:spMkLst>
        </pc:spChg>
        <pc:spChg chg="mod">
          <ac:chgData name="서재학" userId="6766ee28-f51b-4c1d-99c6-7215769f0aa0" providerId="ADAL" clId="{73547685-9E0D-4EC2-BA79-769AD5F67069}" dt="2023-03-31T05:32:05.752" v="254" actId="164"/>
          <ac:spMkLst>
            <pc:docMk/>
            <pc:sldMk cId="1703403620" sldId="581"/>
            <ac:spMk id="7" creationId="{31229BAF-CBF9-425C-82E5-3C795C127E8A}"/>
          </ac:spMkLst>
        </pc:spChg>
        <pc:grpChg chg="add mod">
          <ac:chgData name="서재학" userId="6766ee28-f51b-4c1d-99c6-7215769f0aa0" providerId="ADAL" clId="{73547685-9E0D-4EC2-BA79-769AD5F67069}" dt="2023-03-31T05:32:05.752" v="254" actId="164"/>
          <ac:grpSpMkLst>
            <pc:docMk/>
            <pc:sldMk cId="1703403620" sldId="581"/>
            <ac:grpSpMk id="10" creationId="{85EE5901-776E-E581-C8D8-32E1B393CAEF}"/>
          </ac:grpSpMkLst>
        </pc:grpChg>
        <pc:picChg chg="del">
          <ac:chgData name="서재학" userId="6766ee28-f51b-4c1d-99c6-7215769f0aa0" providerId="ADAL" clId="{73547685-9E0D-4EC2-BA79-769AD5F67069}" dt="2023-03-31T05:31:07.786" v="222" actId="478"/>
          <ac:picMkLst>
            <pc:docMk/>
            <pc:sldMk cId="1703403620" sldId="581"/>
            <ac:picMk id="5" creationId="{F6140396-26CE-4D8E-9533-0369240BCE45}"/>
          </ac:picMkLst>
        </pc:picChg>
        <pc:picChg chg="add mod ord">
          <ac:chgData name="서재학" userId="6766ee28-f51b-4c1d-99c6-7215769f0aa0" providerId="ADAL" clId="{73547685-9E0D-4EC2-BA79-769AD5F67069}" dt="2023-03-31T05:32:05.752" v="254" actId="164"/>
          <ac:picMkLst>
            <pc:docMk/>
            <pc:sldMk cId="1703403620" sldId="581"/>
            <ac:picMk id="9" creationId="{5D05AC90-92E0-F9CA-BC80-1E28EE5F8067}"/>
          </ac:picMkLst>
        </pc:picChg>
      </pc:sldChg>
      <pc:sldChg chg="addSp delSp modSp mod">
        <pc:chgData name="서재학" userId="6766ee28-f51b-4c1d-99c6-7215769f0aa0" providerId="ADAL" clId="{73547685-9E0D-4EC2-BA79-769AD5F67069}" dt="2023-03-31T05:36:01.274" v="273" actId="1076"/>
        <pc:sldMkLst>
          <pc:docMk/>
          <pc:sldMk cId="3896215004" sldId="584"/>
        </pc:sldMkLst>
        <pc:spChg chg="mod topLvl">
          <ac:chgData name="서재학" userId="6766ee28-f51b-4c1d-99c6-7215769f0aa0" providerId="ADAL" clId="{73547685-9E0D-4EC2-BA79-769AD5F67069}" dt="2023-03-31T05:35:55.795" v="272" actId="164"/>
          <ac:spMkLst>
            <pc:docMk/>
            <pc:sldMk cId="3896215004" sldId="584"/>
            <ac:spMk id="6" creationId="{85877BAD-F9D2-4411-97CE-757B709FDF6F}"/>
          </ac:spMkLst>
        </pc:spChg>
        <pc:spChg chg="mod topLvl">
          <ac:chgData name="서재학" userId="6766ee28-f51b-4c1d-99c6-7215769f0aa0" providerId="ADAL" clId="{73547685-9E0D-4EC2-BA79-769AD5F67069}" dt="2023-03-31T05:35:55.795" v="272" actId="164"/>
          <ac:spMkLst>
            <pc:docMk/>
            <pc:sldMk cId="3896215004" sldId="584"/>
            <ac:spMk id="7" creationId="{5F76D60F-4338-4366-90EE-F9B91295A0EA}"/>
          </ac:spMkLst>
        </pc:spChg>
        <pc:grpChg chg="add del mod topLvl">
          <ac:chgData name="서재학" userId="6766ee28-f51b-4c1d-99c6-7215769f0aa0" providerId="ADAL" clId="{73547685-9E0D-4EC2-BA79-769AD5F67069}" dt="2023-03-31T05:35:18.969" v="265" actId="478"/>
          <ac:grpSpMkLst>
            <pc:docMk/>
            <pc:sldMk cId="3896215004" sldId="584"/>
            <ac:grpSpMk id="8" creationId="{0AF115CD-DC0D-4A89-A6D7-53C5F4B4928E}"/>
          </ac:grpSpMkLst>
        </pc:grpChg>
        <pc:grpChg chg="add del">
          <ac:chgData name="서재학" userId="6766ee28-f51b-4c1d-99c6-7215769f0aa0" providerId="ADAL" clId="{73547685-9E0D-4EC2-BA79-769AD5F67069}" dt="2023-03-31T05:35:04.830" v="261" actId="165"/>
          <ac:grpSpMkLst>
            <pc:docMk/>
            <pc:sldMk cId="3896215004" sldId="584"/>
            <ac:grpSpMk id="9" creationId="{445A7D08-15DB-4085-9C5D-F11E2DE95902}"/>
          </ac:grpSpMkLst>
        </pc:grpChg>
        <pc:grpChg chg="add mod">
          <ac:chgData name="서재학" userId="6766ee28-f51b-4c1d-99c6-7215769f0aa0" providerId="ADAL" clId="{73547685-9E0D-4EC2-BA79-769AD5F67069}" dt="2023-03-31T05:36:01.274" v="273" actId="1076"/>
          <ac:grpSpMkLst>
            <pc:docMk/>
            <pc:sldMk cId="3896215004" sldId="584"/>
            <ac:grpSpMk id="10" creationId="{019A7147-7212-18D1-7C33-3369C8986A8D}"/>
          </ac:grpSpMkLst>
        </pc:grpChg>
        <pc:picChg chg="add mod ord">
          <ac:chgData name="서재학" userId="6766ee28-f51b-4c1d-99c6-7215769f0aa0" providerId="ADAL" clId="{73547685-9E0D-4EC2-BA79-769AD5F67069}" dt="2023-03-31T05:35:55.795" v="272" actId="164"/>
          <ac:picMkLst>
            <pc:docMk/>
            <pc:sldMk cId="3896215004" sldId="584"/>
            <ac:picMk id="4" creationId="{788D15B0-DFF2-1671-96BF-D020E7206B53}"/>
          </ac:picMkLst>
        </pc:picChg>
        <pc:picChg chg="del mod topLvl">
          <ac:chgData name="서재학" userId="6766ee28-f51b-4c1d-99c6-7215769f0aa0" providerId="ADAL" clId="{73547685-9E0D-4EC2-BA79-769AD5F67069}" dt="2023-03-31T05:35:18.969" v="265" actId="478"/>
          <ac:picMkLst>
            <pc:docMk/>
            <pc:sldMk cId="3896215004" sldId="584"/>
            <ac:picMk id="5" creationId="{D11F6655-AF11-4815-9DFE-9EFBAD2ED69F}"/>
          </ac:picMkLst>
        </pc:picChg>
      </pc:sldChg>
      <pc:sldChg chg="modSp mod">
        <pc:chgData name="서재학" userId="6766ee28-f51b-4c1d-99c6-7215769f0aa0" providerId="ADAL" clId="{73547685-9E0D-4EC2-BA79-769AD5F67069}" dt="2023-03-31T05:42:45.506" v="305" actId="14100"/>
        <pc:sldMkLst>
          <pc:docMk/>
          <pc:sldMk cId="2847507478" sldId="587"/>
        </pc:sldMkLst>
        <pc:spChg chg="mod">
          <ac:chgData name="서재학" userId="6766ee28-f51b-4c1d-99c6-7215769f0aa0" providerId="ADAL" clId="{73547685-9E0D-4EC2-BA79-769AD5F67069}" dt="2023-03-31T05:42:45.506" v="305" actId="14100"/>
          <ac:spMkLst>
            <pc:docMk/>
            <pc:sldMk cId="2847507478" sldId="587"/>
            <ac:spMk id="6" creationId="{3CE6ECD4-54E1-4400-B707-EF30CE0AAA8A}"/>
          </ac:spMkLst>
        </pc:spChg>
      </pc:sldChg>
      <pc:sldChg chg="del">
        <pc:chgData name="서재학" userId="6766ee28-f51b-4c1d-99c6-7215769f0aa0" providerId="ADAL" clId="{73547685-9E0D-4EC2-BA79-769AD5F67069}" dt="2023-03-31T05:44:07.088" v="480" actId="47"/>
        <pc:sldMkLst>
          <pc:docMk/>
          <pc:sldMk cId="666837501" sldId="588"/>
        </pc:sldMkLst>
      </pc:sldChg>
      <pc:sldChg chg="del">
        <pc:chgData name="서재학" userId="6766ee28-f51b-4c1d-99c6-7215769f0aa0" providerId="ADAL" clId="{73547685-9E0D-4EC2-BA79-769AD5F67069}" dt="2023-03-31T05:44:07.537" v="481" actId="47"/>
        <pc:sldMkLst>
          <pc:docMk/>
          <pc:sldMk cId="2130124432" sldId="589"/>
        </pc:sldMkLst>
      </pc:sldChg>
      <pc:sldChg chg="del">
        <pc:chgData name="서재학" userId="6766ee28-f51b-4c1d-99c6-7215769f0aa0" providerId="ADAL" clId="{73547685-9E0D-4EC2-BA79-769AD5F67069}" dt="2023-03-31T05:44:09.474" v="485" actId="47"/>
        <pc:sldMkLst>
          <pc:docMk/>
          <pc:sldMk cId="1490300328" sldId="591"/>
        </pc:sldMkLst>
      </pc:sldChg>
      <pc:sldChg chg="del">
        <pc:chgData name="서재학" userId="6766ee28-f51b-4c1d-99c6-7215769f0aa0" providerId="ADAL" clId="{73547685-9E0D-4EC2-BA79-769AD5F67069}" dt="2023-03-31T05:44:08.032" v="482" actId="47"/>
        <pc:sldMkLst>
          <pc:docMk/>
          <pc:sldMk cId="3064775959" sldId="592"/>
        </pc:sldMkLst>
      </pc:sldChg>
      <pc:sldChg chg="del">
        <pc:chgData name="서재학" userId="6766ee28-f51b-4c1d-99c6-7215769f0aa0" providerId="ADAL" clId="{73547685-9E0D-4EC2-BA79-769AD5F67069}" dt="2023-03-31T05:44:08.495" v="483" actId="47"/>
        <pc:sldMkLst>
          <pc:docMk/>
          <pc:sldMk cId="2677671059" sldId="593"/>
        </pc:sldMkLst>
      </pc:sldChg>
      <pc:sldChg chg="del">
        <pc:chgData name="서재학" userId="6766ee28-f51b-4c1d-99c6-7215769f0aa0" providerId="ADAL" clId="{73547685-9E0D-4EC2-BA79-769AD5F67069}" dt="2023-03-31T05:44:06.631" v="479" actId="47"/>
        <pc:sldMkLst>
          <pc:docMk/>
          <pc:sldMk cId="1239707205" sldId="594"/>
        </pc:sldMkLst>
      </pc:sldChg>
      <pc:sldChg chg="del">
        <pc:chgData name="서재학" userId="6766ee28-f51b-4c1d-99c6-7215769f0aa0" providerId="ADAL" clId="{73547685-9E0D-4EC2-BA79-769AD5F67069}" dt="2023-03-31T05:44:08.953" v="484" actId="47"/>
        <pc:sldMkLst>
          <pc:docMk/>
          <pc:sldMk cId="3992065143" sldId="595"/>
        </pc:sldMkLst>
      </pc:sldChg>
      <pc:sldChg chg="del">
        <pc:chgData name="서재학" userId="6766ee28-f51b-4c1d-99c6-7215769f0aa0" providerId="ADAL" clId="{73547685-9E0D-4EC2-BA79-769AD5F67069}" dt="2023-03-31T05:44:10.009" v="486" actId="47"/>
        <pc:sldMkLst>
          <pc:docMk/>
          <pc:sldMk cId="1731478139" sldId="602"/>
        </pc:sldMkLst>
      </pc:sldChg>
      <pc:sldChg chg="del">
        <pc:chgData name="서재학" userId="6766ee28-f51b-4c1d-99c6-7215769f0aa0" providerId="ADAL" clId="{73547685-9E0D-4EC2-BA79-769AD5F67069}" dt="2023-03-31T05:44:10.455" v="487" actId="47"/>
        <pc:sldMkLst>
          <pc:docMk/>
          <pc:sldMk cId="352952793" sldId="603"/>
        </pc:sldMkLst>
      </pc:sldChg>
      <pc:sldChg chg="del">
        <pc:chgData name="서재학" userId="6766ee28-f51b-4c1d-99c6-7215769f0aa0" providerId="ADAL" clId="{73547685-9E0D-4EC2-BA79-769AD5F67069}" dt="2023-03-31T05:44:10.662" v="488" actId="47"/>
        <pc:sldMkLst>
          <pc:docMk/>
          <pc:sldMk cId="3289832762" sldId="605"/>
        </pc:sldMkLst>
      </pc:sldChg>
      <pc:sldChg chg="del">
        <pc:chgData name="서재학" userId="6766ee28-f51b-4c1d-99c6-7215769f0aa0" providerId="ADAL" clId="{73547685-9E0D-4EC2-BA79-769AD5F67069}" dt="2023-03-31T05:44:10.913" v="489" actId="47"/>
        <pc:sldMkLst>
          <pc:docMk/>
          <pc:sldMk cId="1420352225" sldId="606"/>
        </pc:sldMkLst>
      </pc:sldChg>
      <pc:sldChg chg="del">
        <pc:chgData name="서재학" userId="6766ee28-f51b-4c1d-99c6-7215769f0aa0" providerId="ADAL" clId="{73547685-9E0D-4EC2-BA79-769AD5F67069}" dt="2023-03-31T05:44:11.270" v="490" actId="47"/>
        <pc:sldMkLst>
          <pc:docMk/>
          <pc:sldMk cId="2147273830" sldId="607"/>
        </pc:sldMkLst>
      </pc:sldChg>
      <pc:sldChg chg="del">
        <pc:chgData name="서재학" userId="6766ee28-f51b-4c1d-99c6-7215769f0aa0" providerId="ADAL" clId="{73547685-9E0D-4EC2-BA79-769AD5F67069}" dt="2023-03-31T05:44:13.735" v="495" actId="47"/>
        <pc:sldMkLst>
          <pc:docMk/>
          <pc:sldMk cId="806452699" sldId="608"/>
        </pc:sldMkLst>
      </pc:sldChg>
      <pc:sldChg chg="del">
        <pc:chgData name="서재학" userId="6766ee28-f51b-4c1d-99c6-7215769f0aa0" providerId="ADAL" clId="{73547685-9E0D-4EC2-BA79-769AD5F67069}" dt="2023-03-31T05:44:12.404" v="492" actId="47"/>
        <pc:sldMkLst>
          <pc:docMk/>
          <pc:sldMk cId="1106599162" sldId="612"/>
        </pc:sldMkLst>
      </pc:sldChg>
      <pc:sldChg chg="del">
        <pc:chgData name="서재학" userId="6766ee28-f51b-4c1d-99c6-7215769f0aa0" providerId="ADAL" clId="{73547685-9E0D-4EC2-BA79-769AD5F67069}" dt="2023-03-31T05:44:12.613" v="493" actId="47"/>
        <pc:sldMkLst>
          <pc:docMk/>
          <pc:sldMk cId="1348351048" sldId="613"/>
        </pc:sldMkLst>
      </pc:sldChg>
      <pc:sldChg chg="del">
        <pc:chgData name="서재학" userId="6766ee28-f51b-4c1d-99c6-7215769f0aa0" providerId="ADAL" clId="{73547685-9E0D-4EC2-BA79-769AD5F67069}" dt="2023-03-31T05:44:15.564" v="496" actId="47"/>
        <pc:sldMkLst>
          <pc:docMk/>
          <pc:sldMk cId="1220573512" sldId="618"/>
        </pc:sldMkLst>
      </pc:sldChg>
      <pc:sldChg chg="del">
        <pc:chgData name="서재학" userId="6766ee28-f51b-4c1d-99c6-7215769f0aa0" providerId="ADAL" clId="{73547685-9E0D-4EC2-BA79-769AD5F67069}" dt="2023-03-31T05:44:16.979" v="497" actId="47"/>
        <pc:sldMkLst>
          <pc:docMk/>
          <pc:sldMk cId="3334872576" sldId="619"/>
        </pc:sldMkLst>
      </pc:sldChg>
      <pc:sldChg chg="del">
        <pc:chgData name="서재학" userId="6766ee28-f51b-4c1d-99c6-7215769f0aa0" providerId="ADAL" clId="{73547685-9E0D-4EC2-BA79-769AD5F67069}" dt="2023-03-31T05:43:11.586" v="308" actId="47"/>
        <pc:sldMkLst>
          <pc:docMk/>
          <pc:sldMk cId="1382762265" sldId="621"/>
        </pc:sldMkLst>
      </pc:sldChg>
      <pc:sldChg chg="del">
        <pc:chgData name="서재학" userId="6766ee28-f51b-4c1d-99c6-7215769f0aa0" providerId="ADAL" clId="{73547685-9E0D-4EC2-BA79-769AD5F67069}" dt="2023-03-31T05:43:11.064" v="307" actId="47"/>
        <pc:sldMkLst>
          <pc:docMk/>
          <pc:sldMk cId="2772592800" sldId="622"/>
        </pc:sldMkLst>
      </pc:sldChg>
      <pc:sldChg chg="del">
        <pc:chgData name="서재학" userId="6766ee28-f51b-4c1d-99c6-7215769f0aa0" providerId="ADAL" clId="{73547685-9E0D-4EC2-BA79-769AD5F67069}" dt="2023-03-31T05:43:11.747" v="309" actId="47"/>
        <pc:sldMkLst>
          <pc:docMk/>
          <pc:sldMk cId="226927838" sldId="623"/>
        </pc:sldMkLst>
      </pc:sldChg>
      <pc:sldChg chg="del">
        <pc:chgData name="서재학" userId="6766ee28-f51b-4c1d-99c6-7215769f0aa0" providerId="ADAL" clId="{73547685-9E0D-4EC2-BA79-769AD5F67069}" dt="2023-03-31T05:17:30.334" v="111" actId="47"/>
        <pc:sldMkLst>
          <pc:docMk/>
          <pc:sldMk cId="2962195217" sldId="624"/>
        </pc:sldMkLst>
      </pc:sldChg>
      <pc:sldChg chg="del">
        <pc:chgData name="서재학" userId="6766ee28-f51b-4c1d-99c6-7215769f0aa0" providerId="ADAL" clId="{73547685-9E0D-4EC2-BA79-769AD5F67069}" dt="2023-03-31T05:17:30.657" v="112" actId="47"/>
        <pc:sldMkLst>
          <pc:docMk/>
          <pc:sldMk cId="1057225385" sldId="625"/>
        </pc:sldMkLst>
      </pc:sldChg>
      <pc:sldChg chg="del">
        <pc:chgData name="서재학" userId="6766ee28-f51b-4c1d-99c6-7215769f0aa0" providerId="ADAL" clId="{73547685-9E0D-4EC2-BA79-769AD5F67069}" dt="2023-03-31T05:17:11.464" v="17" actId="47"/>
        <pc:sldMkLst>
          <pc:docMk/>
          <pc:sldMk cId="2540888922" sldId="626"/>
        </pc:sldMkLst>
      </pc:sldChg>
      <pc:sldChg chg="del">
        <pc:chgData name="서재학" userId="6766ee28-f51b-4c1d-99c6-7215769f0aa0" providerId="ADAL" clId="{73547685-9E0D-4EC2-BA79-769AD5F67069}" dt="2023-03-31T05:43:12.654" v="311" actId="47"/>
        <pc:sldMkLst>
          <pc:docMk/>
          <pc:sldMk cId="3928587688" sldId="627"/>
        </pc:sldMkLst>
      </pc:sldChg>
      <pc:sldChg chg="del">
        <pc:chgData name="서재학" userId="6766ee28-f51b-4c1d-99c6-7215769f0aa0" providerId="ADAL" clId="{73547685-9E0D-4EC2-BA79-769AD5F67069}" dt="2023-03-31T05:43:12.175" v="310" actId="47"/>
        <pc:sldMkLst>
          <pc:docMk/>
          <pc:sldMk cId="1536305968" sldId="628"/>
        </pc:sldMkLst>
      </pc:sldChg>
      <pc:sldChg chg="del">
        <pc:chgData name="서재학" userId="6766ee28-f51b-4c1d-99c6-7215769f0aa0" providerId="ADAL" clId="{73547685-9E0D-4EC2-BA79-769AD5F67069}" dt="2023-03-31T05:43:12.839" v="312" actId="47"/>
        <pc:sldMkLst>
          <pc:docMk/>
          <pc:sldMk cId="2645135825" sldId="629"/>
        </pc:sldMkLst>
      </pc:sldChg>
      <pc:sldChg chg="del">
        <pc:chgData name="서재학" userId="6766ee28-f51b-4c1d-99c6-7215769f0aa0" providerId="ADAL" clId="{73547685-9E0D-4EC2-BA79-769AD5F67069}" dt="2023-03-31T05:43:13.026" v="313" actId="47"/>
        <pc:sldMkLst>
          <pc:docMk/>
          <pc:sldMk cId="3331534714" sldId="630"/>
        </pc:sldMkLst>
      </pc:sldChg>
      <pc:sldChg chg="del">
        <pc:chgData name="서재학" userId="6766ee28-f51b-4c1d-99c6-7215769f0aa0" providerId="ADAL" clId="{73547685-9E0D-4EC2-BA79-769AD5F67069}" dt="2023-03-31T05:43:13.210" v="314" actId="47"/>
        <pc:sldMkLst>
          <pc:docMk/>
          <pc:sldMk cId="329953066" sldId="631"/>
        </pc:sldMkLst>
      </pc:sldChg>
      <pc:sldChg chg="del">
        <pc:chgData name="서재학" userId="6766ee28-f51b-4c1d-99c6-7215769f0aa0" providerId="ADAL" clId="{73547685-9E0D-4EC2-BA79-769AD5F67069}" dt="2023-03-31T05:43:13.399" v="315" actId="47"/>
        <pc:sldMkLst>
          <pc:docMk/>
          <pc:sldMk cId="3614669404" sldId="632"/>
        </pc:sldMkLst>
      </pc:sldChg>
      <pc:sldChg chg="del">
        <pc:chgData name="서재학" userId="6766ee28-f51b-4c1d-99c6-7215769f0aa0" providerId="ADAL" clId="{73547685-9E0D-4EC2-BA79-769AD5F67069}" dt="2023-03-31T05:43:13.579" v="316" actId="47"/>
        <pc:sldMkLst>
          <pc:docMk/>
          <pc:sldMk cId="116935208" sldId="633"/>
        </pc:sldMkLst>
      </pc:sldChg>
      <pc:sldChg chg="del">
        <pc:chgData name="서재학" userId="6766ee28-f51b-4c1d-99c6-7215769f0aa0" providerId="ADAL" clId="{73547685-9E0D-4EC2-BA79-769AD5F67069}" dt="2023-03-31T05:43:13.760" v="317" actId="47"/>
        <pc:sldMkLst>
          <pc:docMk/>
          <pc:sldMk cId="1425293784" sldId="634"/>
        </pc:sldMkLst>
      </pc:sldChg>
      <pc:sldChg chg="del">
        <pc:chgData name="서재학" userId="6766ee28-f51b-4c1d-99c6-7215769f0aa0" providerId="ADAL" clId="{73547685-9E0D-4EC2-BA79-769AD5F67069}" dt="2023-03-31T05:17:20.085" v="62" actId="47"/>
        <pc:sldMkLst>
          <pc:docMk/>
          <pc:sldMk cId="2544708313" sldId="635"/>
        </pc:sldMkLst>
      </pc:sldChg>
      <pc:sldChg chg="del">
        <pc:chgData name="서재학" userId="6766ee28-f51b-4c1d-99c6-7215769f0aa0" providerId="ADAL" clId="{73547685-9E0D-4EC2-BA79-769AD5F67069}" dt="2023-03-31T05:17:27.831" v="102" actId="47"/>
        <pc:sldMkLst>
          <pc:docMk/>
          <pc:sldMk cId="1001067087" sldId="636"/>
        </pc:sldMkLst>
      </pc:sldChg>
      <pc:sldChg chg="del">
        <pc:chgData name="서재학" userId="6766ee28-f51b-4c1d-99c6-7215769f0aa0" providerId="ADAL" clId="{73547685-9E0D-4EC2-BA79-769AD5F67069}" dt="2023-03-31T05:43:15.143" v="324" actId="47"/>
        <pc:sldMkLst>
          <pc:docMk/>
          <pc:sldMk cId="3918672530" sldId="637"/>
        </pc:sldMkLst>
      </pc:sldChg>
      <pc:sldChg chg="del">
        <pc:chgData name="서재학" userId="6766ee28-f51b-4c1d-99c6-7215769f0aa0" providerId="ADAL" clId="{73547685-9E0D-4EC2-BA79-769AD5F67069}" dt="2023-03-31T05:43:15.339" v="325" actId="47"/>
        <pc:sldMkLst>
          <pc:docMk/>
          <pc:sldMk cId="2496798896" sldId="638"/>
        </pc:sldMkLst>
      </pc:sldChg>
      <pc:sldChg chg="del">
        <pc:chgData name="서재학" userId="6766ee28-f51b-4c1d-99c6-7215769f0aa0" providerId="ADAL" clId="{73547685-9E0D-4EC2-BA79-769AD5F67069}" dt="2023-03-31T05:43:15.569" v="326" actId="47"/>
        <pc:sldMkLst>
          <pc:docMk/>
          <pc:sldMk cId="413193783" sldId="639"/>
        </pc:sldMkLst>
      </pc:sldChg>
      <pc:sldChg chg="del">
        <pc:chgData name="서재학" userId="6766ee28-f51b-4c1d-99c6-7215769f0aa0" providerId="ADAL" clId="{73547685-9E0D-4EC2-BA79-769AD5F67069}" dt="2023-03-31T05:43:15.752" v="327" actId="47"/>
        <pc:sldMkLst>
          <pc:docMk/>
          <pc:sldMk cId="2820488142" sldId="640"/>
        </pc:sldMkLst>
      </pc:sldChg>
      <pc:sldChg chg="del">
        <pc:chgData name="서재학" userId="6766ee28-f51b-4c1d-99c6-7215769f0aa0" providerId="ADAL" clId="{73547685-9E0D-4EC2-BA79-769AD5F67069}" dt="2023-03-31T05:43:15.960" v="328" actId="47"/>
        <pc:sldMkLst>
          <pc:docMk/>
          <pc:sldMk cId="2174677808" sldId="641"/>
        </pc:sldMkLst>
      </pc:sldChg>
      <pc:sldChg chg="del">
        <pc:chgData name="서재학" userId="6766ee28-f51b-4c1d-99c6-7215769f0aa0" providerId="ADAL" clId="{73547685-9E0D-4EC2-BA79-769AD5F67069}" dt="2023-03-31T05:43:16.176" v="329" actId="47"/>
        <pc:sldMkLst>
          <pc:docMk/>
          <pc:sldMk cId="854706563" sldId="642"/>
        </pc:sldMkLst>
      </pc:sldChg>
      <pc:sldChg chg="del">
        <pc:chgData name="서재학" userId="6766ee28-f51b-4c1d-99c6-7215769f0aa0" providerId="ADAL" clId="{73547685-9E0D-4EC2-BA79-769AD5F67069}" dt="2023-03-31T05:43:16.376" v="330" actId="47"/>
        <pc:sldMkLst>
          <pc:docMk/>
          <pc:sldMk cId="2855184219" sldId="643"/>
        </pc:sldMkLst>
      </pc:sldChg>
      <pc:sldChg chg="del">
        <pc:chgData name="서재학" userId="6766ee28-f51b-4c1d-99c6-7215769f0aa0" providerId="ADAL" clId="{73547685-9E0D-4EC2-BA79-769AD5F67069}" dt="2023-03-31T05:43:16.591" v="331" actId="47"/>
        <pc:sldMkLst>
          <pc:docMk/>
          <pc:sldMk cId="2978696980" sldId="644"/>
        </pc:sldMkLst>
      </pc:sldChg>
      <pc:sldChg chg="del">
        <pc:chgData name="서재학" userId="6766ee28-f51b-4c1d-99c6-7215769f0aa0" providerId="ADAL" clId="{73547685-9E0D-4EC2-BA79-769AD5F67069}" dt="2023-03-31T05:43:16.779" v="332" actId="47"/>
        <pc:sldMkLst>
          <pc:docMk/>
          <pc:sldMk cId="286698795" sldId="645"/>
        </pc:sldMkLst>
      </pc:sldChg>
      <pc:sldChg chg="del">
        <pc:chgData name="서재학" userId="6766ee28-f51b-4c1d-99c6-7215769f0aa0" providerId="ADAL" clId="{73547685-9E0D-4EC2-BA79-769AD5F67069}" dt="2023-03-31T05:43:16.983" v="333" actId="47"/>
        <pc:sldMkLst>
          <pc:docMk/>
          <pc:sldMk cId="4199128452" sldId="646"/>
        </pc:sldMkLst>
      </pc:sldChg>
      <pc:sldChg chg="del">
        <pc:chgData name="서재학" userId="6766ee28-f51b-4c1d-99c6-7215769f0aa0" providerId="ADAL" clId="{73547685-9E0D-4EC2-BA79-769AD5F67069}" dt="2023-03-31T05:43:17.186" v="334" actId="47"/>
        <pc:sldMkLst>
          <pc:docMk/>
          <pc:sldMk cId="2299434579" sldId="647"/>
        </pc:sldMkLst>
      </pc:sldChg>
      <pc:sldChg chg="del">
        <pc:chgData name="서재학" userId="6766ee28-f51b-4c1d-99c6-7215769f0aa0" providerId="ADAL" clId="{73547685-9E0D-4EC2-BA79-769AD5F67069}" dt="2023-03-31T05:43:17.396" v="335" actId="47"/>
        <pc:sldMkLst>
          <pc:docMk/>
          <pc:sldMk cId="640059306" sldId="648"/>
        </pc:sldMkLst>
      </pc:sldChg>
      <pc:sldChg chg="del">
        <pc:chgData name="서재학" userId="6766ee28-f51b-4c1d-99c6-7215769f0aa0" providerId="ADAL" clId="{73547685-9E0D-4EC2-BA79-769AD5F67069}" dt="2023-03-31T05:43:17.610" v="336" actId="47"/>
        <pc:sldMkLst>
          <pc:docMk/>
          <pc:sldMk cId="2219402562" sldId="649"/>
        </pc:sldMkLst>
      </pc:sldChg>
      <pc:sldChg chg="del">
        <pc:chgData name="서재학" userId="6766ee28-f51b-4c1d-99c6-7215769f0aa0" providerId="ADAL" clId="{73547685-9E0D-4EC2-BA79-769AD5F67069}" dt="2023-03-31T05:17:19.679" v="60" actId="47"/>
        <pc:sldMkLst>
          <pc:docMk/>
          <pc:sldMk cId="3115618190" sldId="650"/>
        </pc:sldMkLst>
      </pc:sldChg>
      <pc:sldChg chg="del">
        <pc:chgData name="서재학" userId="6766ee28-f51b-4c1d-99c6-7215769f0aa0" providerId="ADAL" clId="{73547685-9E0D-4EC2-BA79-769AD5F67069}" dt="2023-03-31T05:17:24.569" v="85" actId="47"/>
        <pc:sldMkLst>
          <pc:docMk/>
          <pc:sldMk cId="2202614451" sldId="653"/>
        </pc:sldMkLst>
      </pc:sldChg>
      <pc:sldChg chg="del">
        <pc:chgData name="서재학" userId="6766ee28-f51b-4c1d-99c6-7215769f0aa0" providerId="ADAL" clId="{73547685-9E0D-4EC2-BA79-769AD5F67069}" dt="2023-03-31T05:17:24.752" v="86" actId="47"/>
        <pc:sldMkLst>
          <pc:docMk/>
          <pc:sldMk cId="1616347374" sldId="654"/>
        </pc:sldMkLst>
      </pc:sldChg>
      <pc:sldChg chg="del">
        <pc:chgData name="서재학" userId="6766ee28-f51b-4c1d-99c6-7215769f0aa0" providerId="ADAL" clId="{73547685-9E0D-4EC2-BA79-769AD5F67069}" dt="2023-03-31T05:17:24.942" v="87" actId="47"/>
        <pc:sldMkLst>
          <pc:docMk/>
          <pc:sldMk cId="1551940980" sldId="655"/>
        </pc:sldMkLst>
      </pc:sldChg>
      <pc:sldChg chg="del">
        <pc:chgData name="서재학" userId="6766ee28-f51b-4c1d-99c6-7215769f0aa0" providerId="ADAL" clId="{73547685-9E0D-4EC2-BA79-769AD5F67069}" dt="2023-03-31T05:17:25.140" v="88" actId="47"/>
        <pc:sldMkLst>
          <pc:docMk/>
          <pc:sldMk cId="1948211611" sldId="656"/>
        </pc:sldMkLst>
      </pc:sldChg>
      <pc:sldChg chg="del">
        <pc:chgData name="서재학" userId="6766ee28-f51b-4c1d-99c6-7215769f0aa0" providerId="ADAL" clId="{73547685-9E0D-4EC2-BA79-769AD5F67069}" dt="2023-03-31T05:17:09.268" v="10" actId="47"/>
        <pc:sldMkLst>
          <pc:docMk/>
          <pc:sldMk cId="1250208114" sldId="657"/>
        </pc:sldMkLst>
      </pc:sldChg>
      <pc:sldChg chg="del">
        <pc:chgData name="서재학" userId="6766ee28-f51b-4c1d-99c6-7215769f0aa0" providerId="ADAL" clId="{73547685-9E0D-4EC2-BA79-769AD5F67069}" dt="2023-03-31T05:17:09.106" v="9" actId="47"/>
        <pc:sldMkLst>
          <pc:docMk/>
          <pc:sldMk cId="3205642411" sldId="658"/>
        </pc:sldMkLst>
      </pc:sldChg>
      <pc:sldChg chg="del">
        <pc:chgData name="서재학" userId="6766ee28-f51b-4c1d-99c6-7215769f0aa0" providerId="ADAL" clId="{73547685-9E0D-4EC2-BA79-769AD5F67069}" dt="2023-03-31T05:17:08.896" v="8" actId="47"/>
        <pc:sldMkLst>
          <pc:docMk/>
          <pc:sldMk cId="3181868005" sldId="662"/>
        </pc:sldMkLst>
      </pc:sldChg>
      <pc:sldChg chg="del">
        <pc:chgData name="서재학" userId="6766ee28-f51b-4c1d-99c6-7215769f0aa0" providerId="ADAL" clId="{73547685-9E0D-4EC2-BA79-769AD5F67069}" dt="2023-03-31T05:17:11.650" v="18" actId="47"/>
        <pc:sldMkLst>
          <pc:docMk/>
          <pc:sldMk cId="978537553" sldId="668"/>
        </pc:sldMkLst>
      </pc:sldChg>
      <pc:sldChg chg="del">
        <pc:chgData name="서재학" userId="6766ee28-f51b-4c1d-99c6-7215769f0aa0" providerId="ADAL" clId="{73547685-9E0D-4EC2-BA79-769AD5F67069}" dt="2023-03-31T05:43:17.816" v="337" actId="47"/>
        <pc:sldMkLst>
          <pc:docMk/>
          <pc:sldMk cId="3175189165" sldId="670"/>
        </pc:sldMkLst>
      </pc:sldChg>
      <pc:sldChg chg="del">
        <pc:chgData name="서재학" userId="6766ee28-f51b-4c1d-99c6-7215769f0aa0" providerId="ADAL" clId="{73547685-9E0D-4EC2-BA79-769AD5F67069}" dt="2023-03-31T05:43:18.029" v="338" actId="47"/>
        <pc:sldMkLst>
          <pc:docMk/>
          <pc:sldMk cId="3527207012" sldId="671"/>
        </pc:sldMkLst>
      </pc:sldChg>
      <pc:sldChg chg="del">
        <pc:chgData name="서재학" userId="6766ee28-f51b-4c1d-99c6-7215769f0aa0" providerId="ADAL" clId="{73547685-9E0D-4EC2-BA79-769AD5F67069}" dt="2023-03-31T05:43:18.228" v="339" actId="47"/>
        <pc:sldMkLst>
          <pc:docMk/>
          <pc:sldMk cId="1967345505" sldId="672"/>
        </pc:sldMkLst>
      </pc:sldChg>
      <pc:sldChg chg="del">
        <pc:chgData name="서재학" userId="6766ee28-f51b-4c1d-99c6-7215769f0aa0" providerId="ADAL" clId="{73547685-9E0D-4EC2-BA79-769AD5F67069}" dt="2023-03-31T05:43:18.437" v="340" actId="47"/>
        <pc:sldMkLst>
          <pc:docMk/>
          <pc:sldMk cId="1452888166" sldId="673"/>
        </pc:sldMkLst>
      </pc:sldChg>
      <pc:sldChg chg="del">
        <pc:chgData name="서재학" userId="6766ee28-f51b-4c1d-99c6-7215769f0aa0" providerId="ADAL" clId="{73547685-9E0D-4EC2-BA79-769AD5F67069}" dt="2023-03-31T05:43:18.652" v="341" actId="47"/>
        <pc:sldMkLst>
          <pc:docMk/>
          <pc:sldMk cId="3827101578" sldId="674"/>
        </pc:sldMkLst>
      </pc:sldChg>
      <pc:sldChg chg="del">
        <pc:chgData name="서재학" userId="6766ee28-f51b-4c1d-99c6-7215769f0aa0" providerId="ADAL" clId="{73547685-9E0D-4EC2-BA79-769AD5F67069}" dt="2023-03-31T05:17:13.151" v="26" actId="47"/>
        <pc:sldMkLst>
          <pc:docMk/>
          <pc:sldMk cId="1964821221" sldId="685"/>
        </pc:sldMkLst>
      </pc:sldChg>
      <pc:sldChg chg="del">
        <pc:chgData name="서재학" userId="6766ee28-f51b-4c1d-99c6-7215769f0aa0" providerId="ADAL" clId="{73547685-9E0D-4EC2-BA79-769AD5F67069}" dt="2023-03-31T05:44:13.120" v="494" actId="47"/>
        <pc:sldMkLst>
          <pc:docMk/>
          <pc:sldMk cId="42065810" sldId="686"/>
        </pc:sldMkLst>
      </pc:sldChg>
      <pc:sldChg chg="del">
        <pc:chgData name="서재학" userId="6766ee28-f51b-4c1d-99c6-7215769f0aa0" providerId="ADAL" clId="{73547685-9E0D-4EC2-BA79-769AD5F67069}" dt="2023-03-31T05:43:19.081" v="343" actId="47"/>
        <pc:sldMkLst>
          <pc:docMk/>
          <pc:sldMk cId="1718881746" sldId="688"/>
        </pc:sldMkLst>
      </pc:sldChg>
      <pc:sldChg chg="del">
        <pc:chgData name="서재학" userId="6766ee28-f51b-4c1d-99c6-7215769f0aa0" providerId="ADAL" clId="{73547685-9E0D-4EC2-BA79-769AD5F67069}" dt="2023-03-31T05:43:22.508" v="359" actId="47"/>
        <pc:sldMkLst>
          <pc:docMk/>
          <pc:sldMk cId="3766429572" sldId="689"/>
        </pc:sldMkLst>
      </pc:sldChg>
      <pc:sldChg chg="del">
        <pc:chgData name="서재학" userId="6766ee28-f51b-4c1d-99c6-7215769f0aa0" providerId="ADAL" clId="{73547685-9E0D-4EC2-BA79-769AD5F67069}" dt="2023-03-31T05:44:11.632" v="491" actId="47"/>
        <pc:sldMkLst>
          <pc:docMk/>
          <pc:sldMk cId="1937878918" sldId="690"/>
        </pc:sldMkLst>
      </pc:sldChg>
      <pc:sldChg chg="del">
        <pc:chgData name="서재학" userId="6766ee28-f51b-4c1d-99c6-7215769f0aa0" providerId="ADAL" clId="{73547685-9E0D-4EC2-BA79-769AD5F67069}" dt="2023-03-31T05:17:28.227" v="104" actId="47"/>
        <pc:sldMkLst>
          <pc:docMk/>
          <pc:sldMk cId="3120877229" sldId="691"/>
        </pc:sldMkLst>
      </pc:sldChg>
      <pc:sldChg chg="del">
        <pc:chgData name="서재학" userId="6766ee28-f51b-4c1d-99c6-7215769f0aa0" providerId="ADAL" clId="{73547685-9E0D-4EC2-BA79-769AD5F67069}" dt="2023-03-31T05:17:28.403" v="105" actId="47"/>
        <pc:sldMkLst>
          <pc:docMk/>
          <pc:sldMk cId="2130511508" sldId="692"/>
        </pc:sldMkLst>
      </pc:sldChg>
      <pc:sldChg chg="del">
        <pc:chgData name="서재학" userId="6766ee28-f51b-4c1d-99c6-7215769f0aa0" providerId="ADAL" clId="{73547685-9E0D-4EC2-BA79-769AD5F67069}" dt="2023-03-31T05:17:28.600" v="106" actId="47"/>
        <pc:sldMkLst>
          <pc:docMk/>
          <pc:sldMk cId="1203445507" sldId="693"/>
        </pc:sldMkLst>
      </pc:sldChg>
      <pc:sldChg chg="del">
        <pc:chgData name="서재학" userId="6766ee28-f51b-4c1d-99c6-7215769f0aa0" providerId="ADAL" clId="{73547685-9E0D-4EC2-BA79-769AD5F67069}" dt="2023-03-31T05:43:47.398" v="412" actId="47"/>
        <pc:sldMkLst>
          <pc:docMk/>
          <pc:sldMk cId="2584489305" sldId="705"/>
        </pc:sldMkLst>
      </pc:sldChg>
      <pc:sldChg chg="del">
        <pc:chgData name="서재학" userId="6766ee28-f51b-4c1d-99c6-7215769f0aa0" providerId="ADAL" clId="{73547685-9E0D-4EC2-BA79-769AD5F67069}" dt="2023-03-31T05:43:47.853" v="414" actId="47"/>
        <pc:sldMkLst>
          <pc:docMk/>
          <pc:sldMk cId="76906654" sldId="706"/>
        </pc:sldMkLst>
      </pc:sldChg>
      <pc:sldChg chg="del">
        <pc:chgData name="서재학" userId="6766ee28-f51b-4c1d-99c6-7215769f0aa0" providerId="ADAL" clId="{73547685-9E0D-4EC2-BA79-769AD5F67069}" dt="2023-03-31T05:43:49.226" v="420" actId="47"/>
        <pc:sldMkLst>
          <pc:docMk/>
          <pc:sldMk cId="3550317557" sldId="707"/>
        </pc:sldMkLst>
      </pc:sldChg>
      <pc:sldChg chg="del">
        <pc:chgData name="서재학" userId="6766ee28-f51b-4c1d-99c6-7215769f0aa0" providerId="ADAL" clId="{73547685-9E0D-4EC2-BA79-769AD5F67069}" dt="2023-03-31T05:43:48.752" v="418" actId="47"/>
        <pc:sldMkLst>
          <pc:docMk/>
          <pc:sldMk cId="3334618569" sldId="708"/>
        </pc:sldMkLst>
      </pc:sldChg>
      <pc:sldChg chg="del">
        <pc:chgData name="서재학" userId="6766ee28-f51b-4c1d-99c6-7215769f0aa0" providerId="ADAL" clId="{73547685-9E0D-4EC2-BA79-769AD5F67069}" dt="2023-03-31T05:43:49.008" v="419" actId="47"/>
        <pc:sldMkLst>
          <pc:docMk/>
          <pc:sldMk cId="1070074117" sldId="709"/>
        </pc:sldMkLst>
      </pc:sldChg>
      <pc:sldChg chg="del">
        <pc:chgData name="서재학" userId="6766ee28-f51b-4c1d-99c6-7215769f0aa0" providerId="ADAL" clId="{73547685-9E0D-4EC2-BA79-769AD5F67069}" dt="2023-03-31T05:43:48.306" v="416" actId="47"/>
        <pc:sldMkLst>
          <pc:docMk/>
          <pc:sldMk cId="3470208010" sldId="710"/>
        </pc:sldMkLst>
      </pc:sldChg>
      <pc:sldChg chg="del">
        <pc:chgData name="서재학" userId="6766ee28-f51b-4c1d-99c6-7215769f0aa0" providerId="ADAL" clId="{73547685-9E0D-4EC2-BA79-769AD5F67069}" dt="2023-03-31T05:44:03.273" v="471" actId="47"/>
        <pc:sldMkLst>
          <pc:docMk/>
          <pc:sldMk cId="4059243307" sldId="711"/>
        </pc:sldMkLst>
      </pc:sldChg>
      <pc:sldChg chg="del">
        <pc:chgData name="서재학" userId="6766ee28-f51b-4c1d-99c6-7215769f0aa0" providerId="ADAL" clId="{73547685-9E0D-4EC2-BA79-769AD5F67069}" dt="2023-03-31T05:44:03.505" v="472" actId="47"/>
        <pc:sldMkLst>
          <pc:docMk/>
          <pc:sldMk cId="1853565095" sldId="712"/>
        </pc:sldMkLst>
      </pc:sldChg>
      <pc:sldChg chg="del">
        <pc:chgData name="서재학" userId="6766ee28-f51b-4c1d-99c6-7215769f0aa0" providerId="ADAL" clId="{73547685-9E0D-4EC2-BA79-769AD5F67069}" dt="2023-03-31T05:44:03.953" v="473" actId="47"/>
        <pc:sldMkLst>
          <pc:docMk/>
          <pc:sldMk cId="2172877042" sldId="713"/>
        </pc:sldMkLst>
      </pc:sldChg>
      <pc:sldChg chg="del">
        <pc:chgData name="서재학" userId="6766ee28-f51b-4c1d-99c6-7215769f0aa0" providerId="ADAL" clId="{73547685-9E0D-4EC2-BA79-769AD5F67069}" dt="2023-03-31T05:44:04.406" v="474" actId="47"/>
        <pc:sldMkLst>
          <pc:docMk/>
          <pc:sldMk cId="3359582886" sldId="715"/>
        </pc:sldMkLst>
      </pc:sldChg>
      <pc:sldChg chg="del">
        <pc:chgData name="서재학" userId="6766ee28-f51b-4c1d-99c6-7215769f0aa0" providerId="ADAL" clId="{73547685-9E0D-4EC2-BA79-769AD5F67069}" dt="2023-03-31T05:44:04.952" v="475" actId="47"/>
        <pc:sldMkLst>
          <pc:docMk/>
          <pc:sldMk cId="3453442660" sldId="716"/>
        </pc:sldMkLst>
      </pc:sldChg>
      <pc:sldChg chg="del">
        <pc:chgData name="서재학" userId="6766ee28-f51b-4c1d-99c6-7215769f0aa0" providerId="ADAL" clId="{73547685-9E0D-4EC2-BA79-769AD5F67069}" dt="2023-03-31T05:44:05.175" v="476" actId="47"/>
        <pc:sldMkLst>
          <pc:docMk/>
          <pc:sldMk cId="3384825632" sldId="717"/>
        </pc:sldMkLst>
      </pc:sldChg>
      <pc:sldChg chg="del">
        <pc:chgData name="서재학" userId="6766ee28-f51b-4c1d-99c6-7215769f0aa0" providerId="ADAL" clId="{73547685-9E0D-4EC2-BA79-769AD5F67069}" dt="2023-03-31T05:44:05.585" v="477" actId="47"/>
        <pc:sldMkLst>
          <pc:docMk/>
          <pc:sldMk cId="3814102773" sldId="718"/>
        </pc:sldMkLst>
      </pc:sldChg>
      <pc:sldChg chg="del">
        <pc:chgData name="서재학" userId="6766ee28-f51b-4c1d-99c6-7215769f0aa0" providerId="ADAL" clId="{73547685-9E0D-4EC2-BA79-769AD5F67069}" dt="2023-03-31T05:44:06.030" v="478" actId="47"/>
        <pc:sldMkLst>
          <pc:docMk/>
          <pc:sldMk cId="3646274527" sldId="719"/>
        </pc:sldMkLst>
      </pc:sldChg>
      <pc:sldChg chg="del">
        <pc:chgData name="서재학" userId="6766ee28-f51b-4c1d-99c6-7215769f0aa0" providerId="ADAL" clId="{73547685-9E0D-4EC2-BA79-769AD5F67069}" dt="2023-03-31T05:43:14.195" v="319" actId="47"/>
        <pc:sldMkLst>
          <pc:docMk/>
          <pc:sldMk cId="2266019265" sldId="720"/>
        </pc:sldMkLst>
      </pc:sldChg>
    </pc:docChg>
  </pc:docChgLst>
  <pc:docChgLst>
    <pc:chgData name="서재학" userId="6766ee28-f51b-4c1d-99c6-7215769f0aa0" providerId="ADAL" clId="{56AFB0EA-F4CC-4622-8FAE-908914D81E87}"/>
    <pc:docChg chg="custSel addSld delSld modSld sldOrd">
      <pc:chgData name="서재학" userId="6766ee28-f51b-4c1d-99c6-7215769f0aa0" providerId="ADAL" clId="{56AFB0EA-F4CC-4622-8FAE-908914D81E87}" dt="2023-03-30T09:18:59.548" v="1194" actId="47"/>
      <pc:docMkLst>
        <pc:docMk/>
      </pc:docMkLst>
      <pc:sldChg chg="modNotesTx">
        <pc:chgData name="서재학" userId="6766ee28-f51b-4c1d-99c6-7215769f0aa0" providerId="ADAL" clId="{56AFB0EA-F4CC-4622-8FAE-908914D81E87}" dt="2023-03-30T08:47:20.180" v="539" actId="20577"/>
        <pc:sldMkLst>
          <pc:docMk/>
          <pc:sldMk cId="1126344532" sldId="256"/>
        </pc:sldMkLst>
      </pc:sldChg>
      <pc:sldChg chg="modSp mod">
        <pc:chgData name="서재학" userId="6766ee28-f51b-4c1d-99c6-7215769f0aa0" providerId="ADAL" clId="{56AFB0EA-F4CC-4622-8FAE-908914D81E87}" dt="2023-03-30T06:07:45.449" v="3" actId="20577"/>
        <pc:sldMkLst>
          <pc:docMk/>
          <pc:sldMk cId="3436604173" sldId="259"/>
        </pc:sldMkLst>
        <pc:spChg chg="mod">
          <ac:chgData name="서재학" userId="6766ee28-f51b-4c1d-99c6-7215769f0aa0" providerId="ADAL" clId="{56AFB0EA-F4CC-4622-8FAE-908914D81E87}" dt="2023-03-30T06:07:45.449" v="3" actId="20577"/>
          <ac:spMkLst>
            <pc:docMk/>
            <pc:sldMk cId="3436604173" sldId="259"/>
            <ac:spMk id="2" creationId="{00000000-0000-0000-0000-000000000000}"/>
          </ac:spMkLst>
        </pc:spChg>
      </pc:sldChg>
      <pc:sldChg chg="modSp mod">
        <pc:chgData name="서재학" userId="6766ee28-f51b-4c1d-99c6-7215769f0aa0" providerId="ADAL" clId="{56AFB0EA-F4CC-4622-8FAE-908914D81E87}" dt="2023-03-30T06:08:34.758" v="14" actId="20577"/>
        <pc:sldMkLst>
          <pc:docMk/>
          <pc:sldMk cId="1035989753" sldId="262"/>
        </pc:sldMkLst>
        <pc:spChg chg="mod">
          <ac:chgData name="서재학" userId="6766ee28-f51b-4c1d-99c6-7215769f0aa0" providerId="ADAL" clId="{56AFB0EA-F4CC-4622-8FAE-908914D81E87}" dt="2023-03-30T06:08:34.758" v="14" actId="20577"/>
          <ac:spMkLst>
            <pc:docMk/>
            <pc:sldMk cId="1035989753" sldId="262"/>
            <ac:spMk id="3" creationId="{00000000-0000-0000-0000-000000000000}"/>
          </ac:spMkLst>
        </pc:spChg>
      </pc:sldChg>
      <pc:sldChg chg="modNotesTx">
        <pc:chgData name="서재학" userId="6766ee28-f51b-4c1d-99c6-7215769f0aa0" providerId="ADAL" clId="{56AFB0EA-F4CC-4622-8FAE-908914D81E87}" dt="2023-03-30T08:46:24.852" v="524" actId="20577"/>
        <pc:sldMkLst>
          <pc:docMk/>
          <pc:sldMk cId="4102100246" sldId="263"/>
        </pc:sldMkLst>
      </pc:sldChg>
      <pc:sldChg chg="modSp mod">
        <pc:chgData name="서재학" userId="6766ee28-f51b-4c1d-99c6-7215769f0aa0" providerId="ADAL" clId="{56AFB0EA-F4CC-4622-8FAE-908914D81E87}" dt="2023-03-30T08:43:10.363" v="509" actId="404"/>
        <pc:sldMkLst>
          <pc:docMk/>
          <pc:sldMk cId="492120151" sldId="265"/>
        </pc:sldMkLst>
        <pc:spChg chg="mod">
          <ac:chgData name="서재학" userId="6766ee28-f51b-4c1d-99c6-7215769f0aa0" providerId="ADAL" clId="{56AFB0EA-F4CC-4622-8FAE-908914D81E87}" dt="2023-03-30T08:43:10.363" v="509" actId="404"/>
          <ac:spMkLst>
            <pc:docMk/>
            <pc:sldMk cId="492120151" sldId="265"/>
            <ac:spMk id="3" creationId="{74378817-CEF3-49C2-A0AB-EC73C9CB0F46}"/>
          </ac:spMkLst>
        </pc:spChg>
      </pc:sldChg>
      <pc:sldChg chg="modSp mod">
        <pc:chgData name="서재학" userId="6766ee28-f51b-4c1d-99c6-7215769f0aa0" providerId="ADAL" clId="{56AFB0EA-F4CC-4622-8FAE-908914D81E87}" dt="2023-03-30T08:37:02.862" v="375" actId="6549"/>
        <pc:sldMkLst>
          <pc:docMk/>
          <pc:sldMk cId="1216498579" sldId="267"/>
        </pc:sldMkLst>
        <pc:spChg chg="mod">
          <ac:chgData name="서재학" userId="6766ee28-f51b-4c1d-99c6-7215769f0aa0" providerId="ADAL" clId="{56AFB0EA-F4CC-4622-8FAE-908914D81E87}" dt="2023-03-30T08:37:02.862" v="375" actId="6549"/>
          <ac:spMkLst>
            <pc:docMk/>
            <pc:sldMk cId="1216498579" sldId="267"/>
            <ac:spMk id="2" creationId="{1406AB36-2CD8-44D8-987A-52AEB29880F5}"/>
          </ac:spMkLst>
        </pc:spChg>
      </pc:sldChg>
      <pc:sldChg chg="modSp mod">
        <pc:chgData name="서재학" userId="6766ee28-f51b-4c1d-99c6-7215769f0aa0" providerId="ADAL" clId="{56AFB0EA-F4CC-4622-8FAE-908914D81E87}" dt="2023-03-30T08:39:24.500" v="414"/>
        <pc:sldMkLst>
          <pc:docMk/>
          <pc:sldMk cId="868603374" sldId="268"/>
        </pc:sldMkLst>
        <pc:spChg chg="mod">
          <ac:chgData name="서재학" userId="6766ee28-f51b-4c1d-99c6-7215769f0aa0" providerId="ADAL" clId="{56AFB0EA-F4CC-4622-8FAE-908914D81E87}" dt="2023-03-30T08:39:24.500" v="414"/>
          <ac:spMkLst>
            <pc:docMk/>
            <pc:sldMk cId="868603374" sldId="268"/>
            <ac:spMk id="2" creationId="{1406AB36-2CD8-44D8-987A-52AEB29880F5}"/>
          </ac:spMkLst>
        </pc:spChg>
      </pc:sldChg>
      <pc:sldChg chg="modSp mod">
        <pc:chgData name="서재학" userId="6766ee28-f51b-4c1d-99c6-7215769f0aa0" providerId="ADAL" clId="{56AFB0EA-F4CC-4622-8FAE-908914D81E87}" dt="2023-03-30T08:40:59.124" v="444" actId="20577"/>
        <pc:sldMkLst>
          <pc:docMk/>
          <pc:sldMk cId="2474016952" sldId="270"/>
        </pc:sldMkLst>
        <pc:spChg chg="mod">
          <ac:chgData name="서재학" userId="6766ee28-f51b-4c1d-99c6-7215769f0aa0" providerId="ADAL" clId="{56AFB0EA-F4CC-4622-8FAE-908914D81E87}" dt="2023-03-30T08:40:59.124" v="444" actId="20577"/>
          <ac:spMkLst>
            <pc:docMk/>
            <pc:sldMk cId="2474016952" sldId="270"/>
            <ac:spMk id="2" creationId="{1406AB36-2CD8-44D8-987A-52AEB29880F5}"/>
          </ac:spMkLst>
        </pc:spChg>
      </pc:sldChg>
      <pc:sldChg chg="del ord">
        <pc:chgData name="서재학" userId="6766ee28-f51b-4c1d-99c6-7215769f0aa0" providerId="ADAL" clId="{56AFB0EA-F4CC-4622-8FAE-908914D81E87}" dt="2023-03-30T09:02:48.298" v="970" actId="2696"/>
        <pc:sldMkLst>
          <pc:docMk/>
          <pc:sldMk cId="3369115298" sldId="285"/>
        </pc:sldMkLst>
      </pc:sldChg>
      <pc:sldChg chg="add">
        <pc:chgData name="서재학" userId="6766ee28-f51b-4c1d-99c6-7215769f0aa0" providerId="ADAL" clId="{56AFB0EA-F4CC-4622-8FAE-908914D81E87}" dt="2023-03-30T09:02:58.472" v="971"/>
        <pc:sldMkLst>
          <pc:docMk/>
          <pc:sldMk cId="3610384246" sldId="285"/>
        </pc:sldMkLst>
      </pc:sldChg>
      <pc:sldChg chg="modSp mod">
        <pc:chgData name="서재학" userId="6766ee28-f51b-4c1d-99c6-7215769f0aa0" providerId="ADAL" clId="{56AFB0EA-F4CC-4622-8FAE-908914D81E87}" dt="2023-03-30T07:01:08.253" v="200" actId="14100"/>
        <pc:sldMkLst>
          <pc:docMk/>
          <pc:sldMk cId="4039346472" sldId="298"/>
        </pc:sldMkLst>
        <pc:spChg chg="mod">
          <ac:chgData name="서재학" userId="6766ee28-f51b-4c1d-99c6-7215769f0aa0" providerId="ADAL" clId="{56AFB0EA-F4CC-4622-8FAE-908914D81E87}" dt="2023-03-30T07:01:08.253" v="200" actId="14100"/>
          <ac:spMkLst>
            <pc:docMk/>
            <pc:sldMk cId="4039346472" sldId="298"/>
            <ac:spMk id="3" creationId="{E28DD5C4-EBB5-4FE5-81F3-4716CD2972C1}"/>
          </ac:spMkLst>
        </pc:spChg>
      </pc:sldChg>
      <pc:sldChg chg="modSp mod">
        <pc:chgData name="서재학" userId="6766ee28-f51b-4c1d-99c6-7215769f0aa0" providerId="ADAL" clId="{56AFB0EA-F4CC-4622-8FAE-908914D81E87}" dt="2023-03-30T06:59:19.444" v="155" actId="20577"/>
        <pc:sldMkLst>
          <pc:docMk/>
          <pc:sldMk cId="3572423526" sldId="311"/>
        </pc:sldMkLst>
        <pc:spChg chg="mod">
          <ac:chgData name="서재학" userId="6766ee28-f51b-4c1d-99c6-7215769f0aa0" providerId="ADAL" clId="{56AFB0EA-F4CC-4622-8FAE-908914D81E87}" dt="2023-03-30T06:59:19.444" v="155" actId="20577"/>
          <ac:spMkLst>
            <pc:docMk/>
            <pc:sldMk cId="3572423526" sldId="311"/>
            <ac:spMk id="7" creationId="{BC5EE36D-3DF0-4377-AB68-48692F6AE63C}"/>
          </ac:spMkLst>
        </pc:spChg>
      </pc:sldChg>
      <pc:sldChg chg="modSp mod">
        <pc:chgData name="서재학" userId="6766ee28-f51b-4c1d-99c6-7215769f0aa0" providerId="ADAL" clId="{56AFB0EA-F4CC-4622-8FAE-908914D81E87}" dt="2023-03-30T06:09:36.544" v="16" actId="113"/>
        <pc:sldMkLst>
          <pc:docMk/>
          <pc:sldMk cId="2660615167" sldId="322"/>
        </pc:sldMkLst>
        <pc:spChg chg="mod">
          <ac:chgData name="서재학" userId="6766ee28-f51b-4c1d-99c6-7215769f0aa0" providerId="ADAL" clId="{56AFB0EA-F4CC-4622-8FAE-908914D81E87}" dt="2023-03-30T06:09:36.544" v="16" actId="113"/>
          <ac:spMkLst>
            <pc:docMk/>
            <pc:sldMk cId="2660615167" sldId="322"/>
            <ac:spMk id="2" creationId="{BD0C8162-1C4A-4104-B6CE-026A38BE944D}"/>
          </ac:spMkLst>
        </pc:spChg>
      </pc:sldChg>
      <pc:sldChg chg="modSp mod">
        <pc:chgData name="서재학" userId="6766ee28-f51b-4c1d-99c6-7215769f0aa0" providerId="ADAL" clId="{56AFB0EA-F4CC-4622-8FAE-908914D81E87}" dt="2023-03-30T06:17:25.231" v="53"/>
        <pc:sldMkLst>
          <pc:docMk/>
          <pc:sldMk cId="1131810979" sldId="324"/>
        </pc:sldMkLst>
        <pc:spChg chg="mod">
          <ac:chgData name="서재학" userId="6766ee28-f51b-4c1d-99c6-7215769f0aa0" providerId="ADAL" clId="{56AFB0EA-F4CC-4622-8FAE-908914D81E87}" dt="2023-03-30T06:17:25.231" v="53"/>
          <ac:spMkLst>
            <pc:docMk/>
            <pc:sldMk cId="1131810979" sldId="324"/>
            <ac:spMk id="11" creationId="{F5662D4E-BDBF-4266-958A-EC5A9C6FBA2F}"/>
          </ac:spMkLst>
        </pc:spChg>
      </pc:sldChg>
      <pc:sldChg chg="modSp mod">
        <pc:chgData name="서재학" userId="6766ee28-f51b-4c1d-99c6-7215769f0aa0" providerId="ADAL" clId="{56AFB0EA-F4CC-4622-8FAE-908914D81E87}" dt="2023-03-30T07:07:07.063" v="218" actId="20577"/>
        <pc:sldMkLst>
          <pc:docMk/>
          <pc:sldMk cId="4078325638" sldId="349"/>
        </pc:sldMkLst>
        <pc:spChg chg="mod">
          <ac:chgData name="서재학" userId="6766ee28-f51b-4c1d-99c6-7215769f0aa0" providerId="ADAL" clId="{56AFB0EA-F4CC-4622-8FAE-908914D81E87}" dt="2023-03-30T07:07:07.063" v="218" actId="20577"/>
          <ac:spMkLst>
            <pc:docMk/>
            <pc:sldMk cId="4078325638" sldId="349"/>
            <ac:spMk id="7" creationId="{664B3701-E664-4FDE-BB3E-CC783A06DC1D}"/>
          </ac:spMkLst>
        </pc:spChg>
      </pc:sldChg>
      <pc:sldChg chg="del">
        <pc:chgData name="서재학" userId="6766ee28-f51b-4c1d-99c6-7215769f0aa0" providerId="ADAL" clId="{56AFB0EA-F4CC-4622-8FAE-908914D81E87}" dt="2023-03-30T07:18:19.965" v="226" actId="47"/>
        <pc:sldMkLst>
          <pc:docMk/>
          <pc:sldMk cId="1298271285" sldId="353"/>
        </pc:sldMkLst>
      </pc:sldChg>
      <pc:sldChg chg="modSp mod">
        <pc:chgData name="서재학" userId="6766ee28-f51b-4c1d-99c6-7215769f0aa0" providerId="ADAL" clId="{56AFB0EA-F4CC-4622-8FAE-908914D81E87}" dt="2023-03-30T06:27:19.994" v="93" actId="404"/>
        <pc:sldMkLst>
          <pc:docMk/>
          <pc:sldMk cId="2826315601" sldId="361"/>
        </pc:sldMkLst>
        <pc:spChg chg="mod">
          <ac:chgData name="서재학" userId="6766ee28-f51b-4c1d-99c6-7215769f0aa0" providerId="ADAL" clId="{56AFB0EA-F4CC-4622-8FAE-908914D81E87}" dt="2023-03-30T06:27:19.994" v="93" actId="404"/>
          <ac:spMkLst>
            <pc:docMk/>
            <pc:sldMk cId="2826315601" sldId="361"/>
            <ac:spMk id="10" creationId="{0D644E1D-DDC5-4467-A201-7EC2614DDB68}"/>
          </ac:spMkLst>
        </pc:spChg>
      </pc:sldChg>
      <pc:sldChg chg="modNotesTx">
        <pc:chgData name="서재학" userId="6766ee28-f51b-4c1d-99c6-7215769f0aa0" providerId="ADAL" clId="{56AFB0EA-F4CC-4622-8FAE-908914D81E87}" dt="2023-03-30T08:48:50.054" v="565" actId="20577"/>
        <pc:sldMkLst>
          <pc:docMk/>
          <pc:sldMk cId="1336955298" sldId="366"/>
        </pc:sldMkLst>
      </pc:sldChg>
      <pc:sldChg chg="modNotesTx">
        <pc:chgData name="서재학" userId="6766ee28-f51b-4c1d-99c6-7215769f0aa0" providerId="ADAL" clId="{56AFB0EA-F4CC-4622-8FAE-908914D81E87}" dt="2023-03-30T08:53:33.948" v="786" actId="20577"/>
        <pc:sldMkLst>
          <pc:docMk/>
          <pc:sldMk cId="3917543748" sldId="373"/>
        </pc:sldMkLst>
      </pc:sldChg>
      <pc:sldChg chg="modSp mod">
        <pc:chgData name="서재학" userId="6766ee28-f51b-4c1d-99c6-7215769f0aa0" providerId="ADAL" clId="{56AFB0EA-F4CC-4622-8FAE-908914D81E87}" dt="2023-03-30T08:52:19.706" v="609" actId="20577"/>
        <pc:sldMkLst>
          <pc:docMk/>
          <pc:sldMk cId="3212193675" sldId="375"/>
        </pc:sldMkLst>
        <pc:spChg chg="mod">
          <ac:chgData name="서재학" userId="6766ee28-f51b-4c1d-99c6-7215769f0aa0" providerId="ADAL" clId="{56AFB0EA-F4CC-4622-8FAE-908914D81E87}" dt="2023-03-30T08:52:19.706" v="609" actId="20577"/>
          <ac:spMkLst>
            <pc:docMk/>
            <pc:sldMk cId="3212193675" sldId="375"/>
            <ac:spMk id="2" creationId="{93260EC7-0BD6-4D3C-AC9F-73B7FDD93E3B}"/>
          </ac:spMkLst>
        </pc:spChg>
      </pc:sldChg>
      <pc:sldChg chg="modSp mod">
        <pc:chgData name="서재학" userId="6766ee28-f51b-4c1d-99c6-7215769f0aa0" providerId="ADAL" clId="{56AFB0EA-F4CC-4622-8FAE-908914D81E87}" dt="2023-03-30T08:59:29.258" v="930"/>
        <pc:sldMkLst>
          <pc:docMk/>
          <pc:sldMk cId="1311134951" sldId="377"/>
        </pc:sldMkLst>
        <pc:spChg chg="mod">
          <ac:chgData name="서재학" userId="6766ee28-f51b-4c1d-99c6-7215769f0aa0" providerId="ADAL" clId="{56AFB0EA-F4CC-4622-8FAE-908914D81E87}" dt="2023-03-30T08:59:29.258" v="930"/>
          <ac:spMkLst>
            <pc:docMk/>
            <pc:sldMk cId="1311134951" sldId="377"/>
            <ac:spMk id="2" creationId="{53A57460-EDF7-41C4-8208-2910BF3709C7}"/>
          </ac:spMkLst>
        </pc:spChg>
      </pc:sldChg>
      <pc:sldChg chg="modSp mod">
        <pc:chgData name="서재학" userId="6766ee28-f51b-4c1d-99c6-7215769f0aa0" providerId="ADAL" clId="{56AFB0EA-F4CC-4622-8FAE-908914D81E87}" dt="2023-03-30T08:35:01.187" v="324" actId="20577"/>
        <pc:sldMkLst>
          <pc:docMk/>
          <pc:sldMk cId="730444179" sldId="378"/>
        </pc:sldMkLst>
        <pc:spChg chg="mod">
          <ac:chgData name="서재학" userId="6766ee28-f51b-4c1d-99c6-7215769f0aa0" providerId="ADAL" clId="{56AFB0EA-F4CC-4622-8FAE-908914D81E87}" dt="2023-03-30T08:35:01.187" v="324" actId="20577"/>
          <ac:spMkLst>
            <pc:docMk/>
            <pc:sldMk cId="730444179" sldId="378"/>
            <ac:spMk id="2" creationId="{4856E12D-3904-4F74-95F3-B674F8C8585C}"/>
          </ac:spMkLst>
        </pc:spChg>
      </pc:sldChg>
      <pc:sldChg chg="del">
        <pc:chgData name="서재학" userId="6766ee28-f51b-4c1d-99c6-7215769f0aa0" providerId="ADAL" clId="{56AFB0EA-F4CC-4622-8FAE-908914D81E87}" dt="2023-03-30T08:55:25.043" v="828" actId="2696"/>
        <pc:sldMkLst>
          <pc:docMk/>
          <pc:sldMk cId="2141596671" sldId="381"/>
        </pc:sldMkLst>
      </pc:sldChg>
      <pc:sldChg chg="add">
        <pc:chgData name="서재학" userId="6766ee28-f51b-4c1d-99c6-7215769f0aa0" providerId="ADAL" clId="{56AFB0EA-F4CC-4622-8FAE-908914D81E87}" dt="2023-03-30T08:55:35.649" v="829"/>
        <pc:sldMkLst>
          <pc:docMk/>
          <pc:sldMk cId="3600786974" sldId="381"/>
        </pc:sldMkLst>
      </pc:sldChg>
      <pc:sldChg chg="modSp mod">
        <pc:chgData name="서재학" userId="6766ee28-f51b-4c1d-99c6-7215769f0aa0" providerId="ADAL" clId="{56AFB0EA-F4CC-4622-8FAE-908914D81E87}" dt="2023-03-30T09:02:07.707" v="967"/>
        <pc:sldMkLst>
          <pc:docMk/>
          <pc:sldMk cId="806202419" sldId="396"/>
        </pc:sldMkLst>
        <pc:spChg chg="mod">
          <ac:chgData name="서재학" userId="6766ee28-f51b-4c1d-99c6-7215769f0aa0" providerId="ADAL" clId="{56AFB0EA-F4CC-4622-8FAE-908914D81E87}" dt="2023-03-30T09:02:07.707" v="967"/>
          <ac:spMkLst>
            <pc:docMk/>
            <pc:sldMk cId="806202419" sldId="396"/>
            <ac:spMk id="2" creationId="{9A43E663-B486-40C9-9D13-475D03BD0A9B}"/>
          </ac:spMkLst>
        </pc:spChg>
      </pc:sldChg>
      <pc:sldChg chg="modSp mod">
        <pc:chgData name="서재학" userId="6766ee28-f51b-4c1d-99c6-7215769f0aa0" providerId="ADAL" clId="{56AFB0EA-F4CC-4622-8FAE-908914D81E87}" dt="2023-03-30T06:23:28.070" v="92" actId="6549"/>
        <pc:sldMkLst>
          <pc:docMk/>
          <pc:sldMk cId="2221053855" sldId="406"/>
        </pc:sldMkLst>
        <pc:spChg chg="mod">
          <ac:chgData name="서재학" userId="6766ee28-f51b-4c1d-99c6-7215769f0aa0" providerId="ADAL" clId="{56AFB0EA-F4CC-4622-8FAE-908914D81E87}" dt="2023-03-30T06:23:28.070" v="92" actId="6549"/>
          <ac:spMkLst>
            <pc:docMk/>
            <pc:sldMk cId="2221053855" sldId="406"/>
            <ac:spMk id="12" creationId="{53D9FD6B-F45F-415F-A111-C3413C3B4BD5}"/>
          </ac:spMkLst>
        </pc:spChg>
      </pc:sldChg>
      <pc:sldChg chg="del">
        <pc:chgData name="서재학" userId="6766ee28-f51b-4c1d-99c6-7215769f0aa0" providerId="ADAL" clId="{56AFB0EA-F4CC-4622-8FAE-908914D81E87}" dt="2023-03-30T08:35:49.385" v="325" actId="47"/>
        <pc:sldMkLst>
          <pc:docMk/>
          <pc:sldMk cId="1454823718" sldId="417"/>
        </pc:sldMkLst>
      </pc:sldChg>
      <pc:sldChg chg="del">
        <pc:chgData name="서재학" userId="6766ee28-f51b-4c1d-99c6-7215769f0aa0" providerId="ADAL" clId="{56AFB0EA-F4CC-4622-8FAE-908914D81E87}" dt="2023-03-30T08:35:49.385" v="325" actId="47"/>
        <pc:sldMkLst>
          <pc:docMk/>
          <pc:sldMk cId="3183635884" sldId="418"/>
        </pc:sldMkLst>
      </pc:sldChg>
      <pc:sldChg chg="del">
        <pc:chgData name="서재학" userId="6766ee28-f51b-4c1d-99c6-7215769f0aa0" providerId="ADAL" clId="{56AFB0EA-F4CC-4622-8FAE-908914D81E87}" dt="2023-03-30T08:35:49.385" v="325" actId="47"/>
        <pc:sldMkLst>
          <pc:docMk/>
          <pc:sldMk cId="1192408276" sldId="419"/>
        </pc:sldMkLst>
      </pc:sldChg>
      <pc:sldChg chg="addSp modSp mod">
        <pc:chgData name="서재학" userId="6766ee28-f51b-4c1d-99c6-7215769f0aa0" providerId="ADAL" clId="{56AFB0EA-F4CC-4622-8FAE-908914D81E87}" dt="2023-03-30T07:19:21.026" v="301" actId="20577"/>
        <pc:sldMkLst>
          <pc:docMk/>
          <pc:sldMk cId="524211188" sldId="442"/>
        </pc:sldMkLst>
        <pc:spChg chg="add mod">
          <ac:chgData name="서재학" userId="6766ee28-f51b-4c1d-99c6-7215769f0aa0" providerId="ADAL" clId="{56AFB0EA-F4CC-4622-8FAE-908914D81E87}" dt="2023-03-30T07:18:32.821" v="227"/>
          <ac:spMkLst>
            <pc:docMk/>
            <pc:sldMk cId="524211188" sldId="442"/>
            <ac:spMk id="2" creationId="{941099BA-8A5B-D685-2134-1AC1C9B14677}"/>
          </ac:spMkLst>
        </pc:spChg>
        <pc:spChg chg="mod">
          <ac:chgData name="서재학" userId="6766ee28-f51b-4c1d-99c6-7215769f0aa0" providerId="ADAL" clId="{56AFB0EA-F4CC-4622-8FAE-908914D81E87}" dt="2023-03-30T07:19:21.026" v="301" actId="20577"/>
          <ac:spMkLst>
            <pc:docMk/>
            <pc:sldMk cId="524211188" sldId="442"/>
            <ac:spMk id="6" creationId="{9D9C6C14-D89F-4BAB-A76E-77789BFF5851}"/>
          </ac:spMkLst>
        </pc:spChg>
        <pc:picChg chg="mod">
          <ac:chgData name="서재학" userId="6766ee28-f51b-4c1d-99c6-7215769f0aa0" providerId="ADAL" clId="{56AFB0EA-F4CC-4622-8FAE-908914D81E87}" dt="2023-03-30T07:18:37.249" v="228" actId="1076"/>
          <ac:picMkLst>
            <pc:docMk/>
            <pc:sldMk cId="524211188" sldId="442"/>
            <ac:picMk id="3" creationId="{BA522610-4FFA-466F-8EE2-CA5AE0639064}"/>
          </ac:picMkLst>
        </pc:picChg>
        <pc:picChg chg="mod">
          <ac:chgData name="서재학" userId="6766ee28-f51b-4c1d-99c6-7215769f0aa0" providerId="ADAL" clId="{56AFB0EA-F4CC-4622-8FAE-908914D81E87}" dt="2023-03-30T07:18:43.151" v="230" actId="1076"/>
          <ac:picMkLst>
            <pc:docMk/>
            <pc:sldMk cId="524211188" sldId="442"/>
            <ac:picMk id="5" creationId="{ACDBB766-CB9B-B431-FBD8-1D5168205272}"/>
          </ac:picMkLst>
        </pc:picChg>
      </pc:sldChg>
      <pc:sldChg chg="modSp mod">
        <pc:chgData name="서재학" userId="6766ee28-f51b-4c1d-99c6-7215769f0aa0" providerId="ADAL" clId="{56AFB0EA-F4CC-4622-8FAE-908914D81E87}" dt="2023-03-30T09:05:43.181" v="991" actId="1076"/>
        <pc:sldMkLst>
          <pc:docMk/>
          <pc:sldMk cId="1870825772" sldId="487"/>
        </pc:sldMkLst>
        <pc:spChg chg="mod">
          <ac:chgData name="서재학" userId="6766ee28-f51b-4c1d-99c6-7215769f0aa0" providerId="ADAL" clId="{56AFB0EA-F4CC-4622-8FAE-908914D81E87}" dt="2023-03-30T09:05:34.056" v="989" actId="1076"/>
          <ac:spMkLst>
            <pc:docMk/>
            <pc:sldMk cId="1870825772" sldId="487"/>
            <ac:spMk id="5" creationId="{57740FA5-350F-4101-BC14-FD72E4C92204}"/>
          </ac:spMkLst>
        </pc:spChg>
        <pc:spChg chg="mod">
          <ac:chgData name="서재학" userId="6766ee28-f51b-4c1d-99c6-7215769f0aa0" providerId="ADAL" clId="{56AFB0EA-F4CC-4622-8FAE-908914D81E87}" dt="2023-03-30T09:05:43.181" v="991" actId="1076"/>
          <ac:spMkLst>
            <pc:docMk/>
            <pc:sldMk cId="1870825772" sldId="487"/>
            <ac:spMk id="6" creationId="{F6314B7D-7F29-4E65-9903-84EF8C04E45B}"/>
          </ac:spMkLst>
        </pc:spChg>
        <pc:spChg chg="mod">
          <ac:chgData name="서재학" userId="6766ee28-f51b-4c1d-99c6-7215769f0aa0" providerId="ADAL" clId="{56AFB0EA-F4CC-4622-8FAE-908914D81E87}" dt="2023-03-30T09:05:23.438" v="988" actId="1076"/>
          <ac:spMkLst>
            <pc:docMk/>
            <pc:sldMk cId="1870825772" sldId="487"/>
            <ac:spMk id="9" creationId="{810A74C7-F413-408E-BA3C-F5A339A5CEA2}"/>
          </ac:spMkLst>
        </pc:spChg>
        <pc:spChg chg="mod">
          <ac:chgData name="서재학" userId="6766ee28-f51b-4c1d-99c6-7215769f0aa0" providerId="ADAL" clId="{56AFB0EA-F4CC-4622-8FAE-908914D81E87}" dt="2023-03-30T09:05:37.667" v="990" actId="1076"/>
          <ac:spMkLst>
            <pc:docMk/>
            <pc:sldMk cId="1870825772" sldId="487"/>
            <ac:spMk id="10" creationId="{BE65F4DA-3CF7-405A-850E-BB4D04B31107}"/>
          </ac:spMkLst>
        </pc:spChg>
        <pc:spChg chg="mod">
          <ac:chgData name="서재학" userId="6766ee28-f51b-4c1d-99c6-7215769f0aa0" providerId="ADAL" clId="{56AFB0EA-F4CC-4622-8FAE-908914D81E87}" dt="2023-03-30T09:05:17.171" v="987" actId="1076"/>
          <ac:spMkLst>
            <pc:docMk/>
            <pc:sldMk cId="1870825772" sldId="487"/>
            <ac:spMk id="11" creationId="{75393BD7-3BF0-4917-9BBF-BFF8ADC4FB6F}"/>
          </ac:spMkLst>
        </pc:spChg>
        <pc:spChg chg="mod">
          <ac:chgData name="서재학" userId="6766ee28-f51b-4c1d-99c6-7215769f0aa0" providerId="ADAL" clId="{56AFB0EA-F4CC-4622-8FAE-908914D81E87}" dt="2023-03-30T09:05:05.189" v="984" actId="1076"/>
          <ac:spMkLst>
            <pc:docMk/>
            <pc:sldMk cId="1870825772" sldId="487"/>
            <ac:spMk id="12" creationId="{FBDC8833-2B75-49EF-B0E9-87D334EFAA06}"/>
          </ac:spMkLst>
        </pc:spChg>
      </pc:sldChg>
      <pc:sldChg chg="delSp mod">
        <pc:chgData name="서재학" userId="6766ee28-f51b-4c1d-99c6-7215769f0aa0" providerId="ADAL" clId="{56AFB0EA-F4CC-4622-8FAE-908914D81E87}" dt="2023-03-30T09:06:19.263" v="992" actId="478"/>
        <pc:sldMkLst>
          <pc:docMk/>
          <pc:sldMk cId="297277085" sldId="491"/>
        </pc:sldMkLst>
        <pc:spChg chg="del">
          <ac:chgData name="서재학" userId="6766ee28-f51b-4c1d-99c6-7215769f0aa0" providerId="ADAL" clId="{56AFB0EA-F4CC-4622-8FAE-908914D81E87}" dt="2023-03-30T09:06:19.263" v="992" actId="478"/>
          <ac:spMkLst>
            <pc:docMk/>
            <pc:sldMk cId="297277085" sldId="491"/>
            <ac:spMk id="6" creationId="{EF05A9AE-55A8-4696-81E7-055A1A28A641}"/>
          </ac:spMkLst>
        </pc:spChg>
      </pc:sldChg>
      <pc:sldChg chg="modSp mod">
        <pc:chgData name="서재학" userId="6766ee28-f51b-4c1d-99c6-7215769f0aa0" providerId="ADAL" clId="{56AFB0EA-F4CC-4622-8FAE-908914D81E87}" dt="2023-03-30T09:09:38.395" v="1017" actId="20577"/>
        <pc:sldMkLst>
          <pc:docMk/>
          <pc:sldMk cId="1211048457" sldId="511"/>
        </pc:sldMkLst>
        <pc:spChg chg="mod">
          <ac:chgData name="서재학" userId="6766ee28-f51b-4c1d-99c6-7215769f0aa0" providerId="ADAL" clId="{56AFB0EA-F4CC-4622-8FAE-908914D81E87}" dt="2023-03-30T09:09:38.395" v="1017" actId="20577"/>
          <ac:spMkLst>
            <pc:docMk/>
            <pc:sldMk cId="1211048457" sldId="511"/>
            <ac:spMk id="2" creationId="{1E9B7C43-7A4E-43FA-B96B-78BE9AC2DEF1}"/>
          </ac:spMkLst>
        </pc:spChg>
      </pc:sldChg>
      <pc:sldChg chg="modSp mod">
        <pc:chgData name="서재학" userId="6766ee28-f51b-4c1d-99c6-7215769f0aa0" providerId="ADAL" clId="{56AFB0EA-F4CC-4622-8FAE-908914D81E87}" dt="2023-03-30T09:06:48.459" v="1016" actId="20577"/>
        <pc:sldMkLst>
          <pc:docMk/>
          <pc:sldMk cId="1724978281" sldId="514"/>
        </pc:sldMkLst>
        <pc:spChg chg="mod">
          <ac:chgData name="서재학" userId="6766ee28-f51b-4c1d-99c6-7215769f0aa0" providerId="ADAL" clId="{56AFB0EA-F4CC-4622-8FAE-908914D81E87}" dt="2023-03-30T09:06:48.459" v="1016" actId="20577"/>
          <ac:spMkLst>
            <pc:docMk/>
            <pc:sldMk cId="1724978281" sldId="514"/>
            <ac:spMk id="5" creationId="{97E885AD-F1FD-4B57-B7C9-E973096A732F}"/>
          </ac:spMkLst>
        </pc:spChg>
      </pc:sldChg>
      <pc:sldChg chg="modSp mod">
        <pc:chgData name="서재학" userId="6766ee28-f51b-4c1d-99c6-7215769f0aa0" providerId="ADAL" clId="{56AFB0EA-F4CC-4622-8FAE-908914D81E87}" dt="2023-03-30T08:50:00.243" v="586" actId="113"/>
        <pc:sldMkLst>
          <pc:docMk/>
          <pc:sldMk cId="1970232510" sldId="579"/>
        </pc:sldMkLst>
        <pc:spChg chg="mod">
          <ac:chgData name="서재학" userId="6766ee28-f51b-4c1d-99c6-7215769f0aa0" providerId="ADAL" clId="{56AFB0EA-F4CC-4622-8FAE-908914D81E87}" dt="2023-03-30T08:50:00.243" v="586" actId="113"/>
          <ac:spMkLst>
            <pc:docMk/>
            <pc:sldMk cId="1970232510" sldId="579"/>
            <ac:spMk id="11" creationId="{A8DD94B2-F710-41FB-8555-27A453CF51AE}"/>
          </ac:spMkLst>
        </pc:spChg>
      </pc:sldChg>
      <pc:sldChg chg="modSp mod">
        <pc:chgData name="서재학" userId="6766ee28-f51b-4c1d-99c6-7215769f0aa0" providerId="ADAL" clId="{56AFB0EA-F4CC-4622-8FAE-908914D81E87}" dt="2023-03-30T09:13:17.533" v="1107" actId="20577"/>
        <pc:sldMkLst>
          <pc:docMk/>
          <pc:sldMk cId="1490300328" sldId="591"/>
        </pc:sldMkLst>
        <pc:spChg chg="mod">
          <ac:chgData name="서재학" userId="6766ee28-f51b-4c1d-99c6-7215769f0aa0" providerId="ADAL" clId="{56AFB0EA-F4CC-4622-8FAE-908914D81E87}" dt="2023-03-30T09:13:17.533" v="1107" actId="20577"/>
          <ac:spMkLst>
            <pc:docMk/>
            <pc:sldMk cId="1490300328" sldId="591"/>
            <ac:spMk id="2" creationId="{00000000-0000-0000-0000-000000000000}"/>
          </ac:spMkLst>
        </pc:spChg>
      </pc:sldChg>
      <pc:sldChg chg="del">
        <pc:chgData name="서재학" userId="6766ee28-f51b-4c1d-99c6-7215769f0aa0" providerId="ADAL" clId="{56AFB0EA-F4CC-4622-8FAE-908914D81E87}" dt="2023-03-30T09:13:05.001" v="1098" actId="47"/>
        <pc:sldMkLst>
          <pc:docMk/>
          <pc:sldMk cId="3974785608" sldId="596"/>
        </pc:sldMkLst>
      </pc:sldChg>
      <pc:sldChg chg="del">
        <pc:chgData name="서재학" userId="6766ee28-f51b-4c1d-99c6-7215769f0aa0" providerId="ADAL" clId="{56AFB0EA-F4CC-4622-8FAE-908914D81E87}" dt="2023-03-30T09:13:07.363" v="1099" actId="47"/>
        <pc:sldMkLst>
          <pc:docMk/>
          <pc:sldMk cId="144016105" sldId="597"/>
        </pc:sldMkLst>
      </pc:sldChg>
      <pc:sldChg chg="del">
        <pc:chgData name="서재학" userId="6766ee28-f51b-4c1d-99c6-7215769f0aa0" providerId="ADAL" clId="{56AFB0EA-F4CC-4622-8FAE-908914D81E87}" dt="2023-03-30T09:03:17.924" v="975" actId="47"/>
        <pc:sldMkLst>
          <pc:docMk/>
          <pc:sldMk cId="3673933915" sldId="600"/>
        </pc:sldMkLst>
      </pc:sldChg>
      <pc:sldChg chg="modSp mod">
        <pc:chgData name="서재학" userId="6766ee28-f51b-4c1d-99c6-7215769f0aa0" providerId="ADAL" clId="{56AFB0EA-F4CC-4622-8FAE-908914D81E87}" dt="2023-03-30T09:15:19.049" v="1151" actId="404"/>
        <pc:sldMkLst>
          <pc:docMk/>
          <pc:sldMk cId="806452699" sldId="608"/>
        </pc:sldMkLst>
        <pc:spChg chg="mod">
          <ac:chgData name="서재학" userId="6766ee28-f51b-4c1d-99c6-7215769f0aa0" providerId="ADAL" clId="{56AFB0EA-F4CC-4622-8FAE-908914D81E87}" dt="2023-03-30T09:15:19.049" v="1151" actId="404"/>
          <ac:spMkLst>
            <pc:docMk/>
            <pc:sldMk cId="806452699" sldId="608"/>
            <ac:spMk id="2" creationId="{FA0B0E6E-0A17-4B48-8D52-3D9EE4E8C3AE}"/>
          </ac:spMkLst>
        </pc:spChg>
        <pc:picChg chg="mod">
          <ac:chgData name="서재학" userId="6766ee28-f51b-4c1d-99c6-7215769f0aa0" providerId="ADAL" clId="{56AFB0EA-F4CC-4622-8FAE-908914D81E87}" dt="2023-03-30T09:14:30.728" v="1120" actId="1076"/>
          <ac:picMkLst>
            <pc:docMk/>
            <pc:sldMk cId="806452699" sldId="608"/>
            <ac:picMk id="4" creationId="{53B9085D-CFC5-4BD3-9BA4-E67689C2DA4E}"/>
          </ac:picMkLst>
        </pc:picChg>
      </pc:sldChg>
      <pc:sldChg chg="modSp mod">
        <pc:chgData name="서재학" userId="6766ee28-f51b-4c1d-99c6-7215769f0aa0" providerId="ADAL" clId="{56AFB0EA-F4CC-4622-8FAE-908914D81E87}" dt="2023-03-30T09:00:47.583" v="948" actId="14100"/>
        <pc:sldMkLst>
          <pc:docMk/>
          <pc:sldMk cId="2219402562" sldId="649"/>
        </pc:sldMkLst>
        <pc:spChg chg="mod">
          <ac:chgData name="서재학" userId="6766ee28-f51b-4c1d-99c6-7215769f0aa0" providerId="ADAL" clId="{56AFB0EA-F4CC-4622-8FAE-908914D81E87}" dt="2023-03-30T09:00:47.583" v="948" actId="14100"/>
          <ac:spMkLst>
            <pc:docMk/>
            <pc:sldMk cId="2219402562" sldId="649"/>
            <ac:spMk id="3" creationId="{AA605117-990B-EF26-0E6E-8460EA5A0AE8}"/>
          </ac:spMkLst>
        </pc:spChg>
      </pc:sldChg>
      <pc:sldChg chg="modSp mod">
        <pc:chgData name="서재학" userId="6766ee28-f51b-4c1d-99c6-7215769f0aa0" providerId="ADAL" clId="{56AFB0EA-F4CC-4622-8FAE-908914D81E87}" dt="2023-03-30T07:17:16.394" v="221" actId="6549"/>
        <pc:sldMkLst>
          <pc:docMk/>
          <pc:sldMk cId="3115618190" sldId="650"/>
        </pc:sldMkLst>
        <pc:spChg chg="mod">
          <ac:chgData name="서재학" userId="6766ee28-f51b-4c1d-99c6-7215769f0aa0" providerId="ADAL" clId="{56AFB0EA-F4CC-4622-8FAE-908914D81E87}" dt="2023-03-30T07:17:16.394" v="221" actId="6549"/>
          <ac:spMkLst>
            <pc:docMk/>
            <pc:sldMk cId="3115618190" sldId="650"/>
            <ac:spMk id="6" creationId="{BBD9731F-1C2F-4017-BF2A-24E460872605}"/>
          </ac:spMkLst>
        </pc:spChg>
      </pc:sldChg>
      <pc:sldChg chg="del">
        <pc:chgData name="서재학" userId="6766ee28-f51b-4c1d-99c6-7215769f0aa0" providerId="ADAL" clId="{56AFB0EA-F4CC-4622-8FAE-908914D81E87}" dt="2023-03-30T09:17:39.028" v="1176" actId="47"/>
        <pc:sldMkLst>
          <pc:docMk/>
          <pc:sldMk cId="1692735561" sldId="651"/>
        </pc:sldMkLst>
      </pc:sldChg>
      <pc:sldChg chg="modSp mod">
        <pc:chgData name="서재학" userId="6766ee28-f51b-4c1d-99c6-7215769f0aa0" providerId="ADAL" clId="{56AFB0EA-F4CC-4622-8FAE-908914D81E87}" dt="2023-03-30T08:30:01.806" v="314" actId="20577"/>
        <pc:sldMkLst>
          <pc:docMk/>
          <pc:sldMk cId="1616347374" sldId="654"/>
        </pc:sldMkLst>
        <pc:spChg chg="mod">
          <ac:chgData name="서재학" userId="6766ee28-f51b-4c1d-99c6-7215769f0aa0" providerId="ADAL" clId="{56AFB0EA-F4CC-4622-8FAE-908914D81E87}" dt="2023-03-30T08:30:01.806" v="314" actId="20577"/>
          <ac:spMkLst>
            <pc:docMk/>
            <pc:sldMk cId="1616347374" sldId="654"/>
            <ac:spMk id="13" creationId="{20FA899F-FBEC-4BC4-946E-DD0D498A97EF}"/>
          </ac:spMkLst>
        </pc:spChg>
      </pc:sldChg>
      <pc:sldChg chg="del">
        <pc:chgData name="서재학" userId="6766ee28-f51b-4c1d-99c6-7215769f0aa0" providerId="ADAL" clId="{56AFB0EA-F4CC-4622-8FAE-908914D81E87}" dt="2023-03-30T07:17:39.547" v="225" actId="47"/>
        <pc:sldMkLst>
          <pc:docMk/>
          <pc:sldMk cId="1140046275" sldId="663"/>
        </pc:sldMkLst>
      </pc:sldChg>
      <pc:sldChg chg="del">
        <pc:chgData name="서재학" userId="6766ee28-f51b-4c1d-99c6-7215769f0aa0" providerId="ADAL" clId="{56AFB0EA-F4CC-4622-8FAE-908914D81E87}" dt="2023-03-30T07:17:33.260" v="223" actId="47"/>
        <pc:sldMkLst>
          <pc:docMk/>
          <pc:sldMk cId="77616440" sldId="664"/>
        </pc:sldMkLst>
      </pc:sldChg>
      <pc:sldChg chg="del">
        <pc:chgData name="서재학" userId="6766ee28-f51b-4c1d-99c6-7215769f0aa0" providerId="ADAL" clId="{56AFB0EA-F4CC-4622-8FAE-908914D81E87}" dt="2023-03-30T07:17:36.066" v="224" actId="47"/>
        <pc:sldMkLst>
          <pc:docMk/>
          <pc:sldMk cId="2461247325" sldId="665"/>
        </pc:sldMkLst>
      </pc:sldChg>
      <pc:sldChg chg="del">
        <pc:chgData name="서재학" userId="6766ee28-f51b-4c1d-99c6-7215769f0aa0" providerId="ADAL" clId="{56AFB0EA-F4CC-4622-8FAE-908914D81E87}" dt="2023-03-30T07:17:31.201" v="222" actId="47"/>
        <pc:sldMkLst>
          <pc:docMk/>
          <pc:sldMk cId="851204265" sldId="666"/>
        </pc:sldMkLst>
      </pc:sldChg>
      <pc:sldChg chg="del">
        <pc:chgData name="서재학" userId="6766ee28-f51b-4c1d-99c6-7215769f0aa0" providerId="ADAL" clId="{56AFB0EA-F4CC-4622-8FAE-908914D81E87}" dt="2023-03-30T07:19:29.396" v="302" actId="47"/>
        <pc:sldMkLst>
          <pc:docMk/>
          <pc:sldMk cId="4178700228" sldId="667"/>
        </pc:sldMkLst>
      </pc:sldChg>
      <pc:sldChg chg="modSp mod">
        <pc:chgData name="서재학" userId="6766ee28-f51b-4c1d-99c6-7215769f0aa0" providerId="ADAL" clId="{56AFB0EA-F4CC-4622-8FAE-908914D81E87}" dt="2023-03-30T06:19:06.613" v="54" actId="313"/>
        <pc:sldMkLst>
          <pc:docMk/>
          <pc:sldMk cId="978537553" sldId="668"/>
        </pc:sldMkLst>
        <pc:spChg chg="mod">
          <ac:chgData name="서재학" userId="6766ee28-f51b-4c1d-99c6-7215769f0aa0" providerId="ADAL" clId="{56AFB0EA-F4CC-4622-8FAE-908914D81E87}" dt="2023-03-30T06:19:06.613" v="54" actId="313"/>
          <ac:spMkLst>
            <pc:docMk/>
            <pc:sldMk cId="978537553" sldId="668"/>
            <ac:spMk id="3" creationId="{19BFB973-6819-FB50-F0F1-1BB2DEFF65E8}"/>
          </ac:spMkLst>
        </pc:spChg>
      </pc:sldChg>
      <pc:sldChg chg="del">
        <pc:chgData name="서재학" userId="6766ee28-f51b-4c1d-99c6-7215769f0aa0" providerId="ADAL" clId="{56AFB0EA-F4CC-4622-8FAE-908914D81E87}" dt="2023-03-30T09:17:39.028" v="1176" actId="47"/>
        <pc:sldMkLst>
          <pc:docMk/>
          <pc:sldMk cId="556337434" sldId="675"/>
        </pc:sldMkLst>
      </pc:sldChg>
      <pc:sldChg chg="del">
        <pc:chgData name="서재학" userId="6766ee28-f51b-4c1d-99c6-7215769f0aa0" providerId="ADAL" clId="{56AFB0EA-F4CC-4622-8FAE-908914D81E87}" dt="2023-03-30T09:17:39.028" v="1176" actId="47"/>
        <pc:sldMkLst>
          <pc:docMk/>
          <pc:sldMk cId="4127742515" sldId="676"/>
        </pc:sldMkLst>
      </pc:sldChg>
      <pc:sldChg chg="del">
        <pc:chgData name="서재학" userId="6766ee28-f51b-4c1d-99c6-7215769f0aa0" providerId="ADAL" clId="{56AFB0EA-F4CC-4622-8FAE-908914D81E87}" dt="2023-03-30T09:17:39.028" v="1176" actId="47"/>
        <pc:sldMkLst>
          <pc:docMk/>
          <pc:sldMk cId="3718131030" sldId="677"/>
        </pc:sldMkLst>
      </pc:sldChg>
      <pc:sldChg chg="del">
        <pc:chgData name="서재학" userId="6766ee28-f51b-4c1d-99c6-7215769f0aa0" providerId="ADAL" clId="{56AFB0EA-F4CC-4622-8FAE-908914D81E87}" dt="2023-03-30T09:17:39.028" v="1176" actId="47"/>
        <pc:sldMkLst>
          <pc:docMk/>
          <pc:sldMk cId="1465072479" sldId="678"/>
        </pc:sldMkLst>
      </pc:sldChg>
      <pc:sldChg chg="del">
        <pc:chgData name="서재학" userId="6766ee28-f51b-4c1d-99c6-7215769f0aa0" providerId="ADAL" clId="{56AFB0EA-F4CC-4622-8FAE-908914D81E87}" dt="2023-03-30T09:17:39.028" v="1176" actId="47"/>
        <pc:sldMkLst>
          <pc:docMk/>
          <pc:sldMk cId="669085590" sldId="679"/>
        </pc:sldMkLst>
      </pc:sldChg>
      <pc:sldChg chg="del">
        <pc:chgData name="서재학" userId="6766ee28-f51b-4c1d-99c6-7215769f0aa0" providerId="ADAL" clId="{56AFB0EA-F4CC-4622-8FAE-908914D81E87}" dt="2023-03-30T09:17:39.028" v="1176" actId="47"/>
        <pc:sldMkLst>
          <pc:docMk/>
          <pc:sldMk cId="1280251153" sldId="680"/>
        </pc:sldMkLst>
      </pc:sldChg>
      <pc:sldChg chg="del">
        <pc:chgData name="서재학" userId="6766ee28-f51b-4c1d-99c6-7215769f0aa0" providerId="ADAL" clId="{56AFB0EA-F4CC-4622-8FAE-908914D81E87}" dt="2023-03-30T09:17:39.028" v="1176" actId="47"/>
        <pc:sldMkLst>
          <pc:docMk/>
          <pc:sldMk cId="2139663385" sldId="681"/>
        </pc:sldMkLst>
      </pc:sldChg>
      <pc:sldChg chg="del">
        <pc:chgData name="서재학" userId="6766ee28-f51b-4c1d-99c6-7215769f0aa0" providerId="ADAL" clId="{56AFB0EA-F4CC-4622-8FAE-908914D81E87}" dt="2023-03-30T09:17:39.028" v="1176" actId="47"/>
        <pc:sldMkLst>
          <pc:docMk/>
          <pc:sldMk cId="2451919607" sldId="682"/>
        </pc:sldMkLst>
      </pc:sldChg>
      <pc:sldChg chg="modSp del mod">
        <pc:chgData name="서재학" userId="6766ee28-f51b-4c1d-99c6-7215769f0aa0" providerId="ADAL" clId="{56AFB0EA-F4CC-4622-8FAE-908914D81E87}" dt="2023-03-30T09:17:39.028" v="1176" actId="47"/>
        <pc:sldMkLst>
          <pc:docMk/>
          <pc:sldMk cId="2343163002" sldId="687"/>
        </pc:sldMkLst>
        <pc:spChg chg="mod">
          <ac:chgData name="서재학" userId="6766ee28-f51b-4c1d-99c6-7215769f0aa0" providerId="ADAL" clId="{56AFB0EA-F4CC-4622-8FAE-908914D81E87}" dt="2023-03-30T09:15:53.627" v="1175" actId="20577"/>
          <ac:spMkLst>
            <pc:docMk/>
            <pc:sldMk cId="2343163002" sldId="687"/>
            <ac:spMk id="2" creationId="{00000000-0000-0000-0000-000000000000}"/>
          </ac:spMkLst>
        </pc:spChg>
      </pc:sldChg>
      <pc:sldChg chg="modSp mod">
        <pc:chgData name="서재학" userId="6766ee28-f51b-4c1d-99c6-7215769f0aa0" providerId="ADAL" clId="{56AFB0EA-F4CC-4622-8FAE-908914D81E87}" dt="2023-03-30T09:04:24.219" v="983" actId="20577"/>
        <pc:sldMkLst>
          <pc:docMk/>
          <pc:sldMk cId="3766429572" sldId="689"/>
        </pc:sldMkLst>
        <pc:spChg chg="mod">
          <ac:chgData name="서재학" userId="6766ee28-f51b-4c1d-99c6-7215769f0aa0" providerId="ADAL" clId="{56AFB0EA-F4CC-4622-8FAE-908914D81E87}" dt="2023-03-30T09:04:24.219" v="983" actId="20577"/>
          <ac:spMkLst>
            <pc:docMk/>
            <pc:sldMk cId="3766429572" sldId="689"/>
            <ac:spMk id="2" creationId="{00000000-0000-0000-0000-000000000000}"/>
          </ac:spMkLst>
        </pc:spChg>
      </pc:sldChg>
      <pc:sldChg chg="modSp mod">
        <pc:chgData name="서재학" userId="6766ee28-f51b-4c1d-99c6-7215769f0aa0" providerId="ADAL" clId="{56AFB0EA-F4CC-4622-8FAE-908914D81E87}" dt="2023-03-30T09:13:53.984" v="1119" actId="5793"/>
        <pc:sldMkLst>
          <pc:docMk/>
          <pc:sldMk cId="1937878918" sldId="690"/>
        </pc:sldMkLst>
        <pc:spChg chg="mod">
          <ac:chgData name="서재학" userId="6766ee28-f51b-4c1d-99c6-7215769f0aa0" providerId="ADAL" clId="{56AFB0EA-F4CC-4622-8FAE-908914D81E87}" dt="2023-03-30T09:13:53.984" v="1119" actId="5793"/>
          <ac:spMkLst>
            <pc:docMk/>
            <pc:sldMk cId="1937878918" sldId="690"/>
            <ac:spMk id="2" creationId="{00000000-0000-0000-0000-000000000000}"/>
          </ac:spMkLst>
        </pc:spChg>
      </pc:sldChg>
      <pc:sldChg chg="del">
        <pc:chgData name="서재학" userId="6766ee28-f51b-4c1d-99c6-7215769f0aa0" providerId="ADAL" clId="{56AFB0EA-F4CC-4622-8FAE-908914D81E87}" dt="2023-03-30T09:18:59.548" v="1194" actId="47"/>
        <pc:sldMkLst>
          <pc:docMk/>
          <pc:sldMk cId="972494326" sldId="694"/>
        </pc:sldMkLst>
      </pc:sldChg>
      <pc:sldChg chg="modSp del mod">
        <pc:chgData name="서재학" userId="6766ee28-f51b-4c1d-99c6-7215769f0aa0" providerId="ADAL" clId="{56AFB0EA-F4CC-4622-8FAE-908914D81E87}" dt="2023-03-30T09:18:59.548" v="1194" actId="47"/>
        <pc:sldMkLst>
          <pc:docMk/>
          <pc:sldMk cId="748306565" sldId="695"/>
        </pc:sldMkLst>
        <pc:spChg chg="mod">
          <ac:chgData name="서재학" userId="6766ee28-f51b-4c1d-99c6-7215769f0aa0" providerId="ADAL" clId="{56AFB0EA-F4CC-4622-8FAE-908914D81E87}" dt="2023-03-30T09:17:59.299" v="1181" actId="404"/>
          <ac:spMkLst>
            <pc:docMk/>
            <pc:sldMk cId="748306565" sldId="695"/>
            <ac:spMk id="2" creationId="{254CB727-62D6-8656-3989-B3F0613752C2}"/>
          </ac:spMkLst>
        </pc:spChg>
        <pc:spChg chg="mod">
          <ac:chgData name="서재학" userId="6766ee28-f51b-4c1d-99c6-7215769f0aa0" providerId="ADAL" clId="{56AFB0EA-F4CC-4622-8FAE-908914D81E87}" dt="2023-03-30T09:18:32.374" v="1193" actId="403"/>
          <ac:spMkLst>
            <pc:docMk/>
            <pc:sldMk cId="748306565" sldId="695"/>
            <ac:spMk id="3" creationId="{2CD01904-48F2-0CA5-CD92-C1B5A5DE5BEF}"/>
          </ac:spMkLst>
        </pc:spChg>
      </pc:sldChg>
      <pc:sldChg chg="del">
        <pc:chgData name="서재학" userId="6766ee28-f51b-4c1d-99c6-7215769f0aa0" providerId="ADAL" clId="{56AFB0EA-F4CC-4622-8FAE-908914D81E87}" dt="2023-03-30T09:18:59.548" v="1194" actId="47"/>
        <pc:sldMkLst>
          <pc:docMk/>
          <pc:sldMk cId="2834719621" sldId="696"/>
        </pc:sldMkLst>
      </pc:sldChg>
      <pc:sldChg chg="del">
        <pc:chgData name="서재학" userId="6766ee28-f51b-4c1d-99c6-7215769f0aa0" providerId="ADAL" clId="{56AFB0EA-F4CC-4622-8FAE-908914D81E87}" dt="2023-03-30T09:18:59.548" v="1194" actId="47"/>
        <pc:sldMkLst>
          <pc:docMk/>
          <pc:sldMk cId="398131592" sldId="697"/>
        </pc:sldMkLst>
      </pc:sldChg>
      <pc:sldChg chg="del">
        <pc:chgData name="서재학" userId="6766ee28-f51b-4c1d-99c6-7215769f0aa0" providerId="ADAL" clId="{56AFB0EA-F4CC-4622-8FAE-908914D81E87}" dt="2023-03-30T09:03:05.867" v="974" actId="47"/>
        <pc:sldMkLst>
          <pc:docMk/>
          <pc:sldMk cId="2441103398" sldId="698"/>
        </pc:sldMkLst>
      </pc:sldChg>
      <pc:sldChg chg="del">
        <pc:chgData name="서재학" userId="6766ee28-f51b-4c1d-99c6-7215769f0aa0" providerId="ADAL" clId="{56AFB0EA-F4CC-4622-8FAE-908914D81E87}" dt="2023-03-30T09:03:03.884" v="973" actId="47"/>
        <pc:sldMkLst>
          <pc:docMk/>
          <pc:sldMk cId="787917187" sldId="699"/>
        </pc:sldMkLst>
      </pc:sldChg>
      <pc:sldChg chg="del">
        <pc:chgData name="서재학" userId="6766ee28-f51b-4c1d-99c6-7215769f0aa0" providerId="ADAL" clId="{56AFB0EA-F4CC-4622-8FAE-908914D81E87}" dt="2023-03-30T09:03:02.020" v="972" actId="47"/>
        <pc:sldMkLst>
          <pc:docMk/>
          <pc:sldMk cId="2252195259" sldId="700"/>
        </pc:sldMkLst>
      </pc:sldChg>
      <pc:sldChg chg="modSp mod">
        <pc:chgData name="서재학" userId="6766ee28-f51b-4c1d-99c6-7215769f0aa0" providerId="ADAL" clId="{56AFB0EA-F4CC-4622-8FAE-908914D81E87}" dt="2023-03-30T09:10:50.417" v="1097" actId="404"/>
        <pc:sldMkLst>
          <pc:docMk/>
          <pc:sldMk cId="4059243307" sldId="711"/>
        </pc:sldMkLst>
        <pc:spChg chg="mod">
          <ac:chgData name="서재학" userId="6766ee28-f51b-4c1d-99c6-7215769f0aa0" providerId="ADAL" clId="{56AFB0EA-F4CC-4622-8FAE-908914D81E87}" dt="2023-03-30T09:10:50.417" v="1097" actId="404"/>
          <ac:spMkLst>
            <pc:docMk/>
            <pc:sldMk cId="4059243307" sldId="711"/>
            <ac:spMk id="2" creationId="{1E9B7C43-7A4E-43FA-B96B-78BE9AC2DEF1}"/>
          </ac:spMkLst>
        </pc:spChg>
      </pc:sldChg>
      <pc:sldChg chg="addSp modSp add">
        <pc:chgData name="서재학" userId="6766ee28-f51b-4c1d-99c6-7215769f0aa0" providerId="ADAL" clId="{56AFB0EA-F4CC-4622-8FAE-908914D81E87}" dt="2023-03-30T08:56:01.392" v="830"/>
        <pc:sldMkLst>
          <pc:docMk/>
          <pc:sldMk cId="2266019265" sldId="720"/>
        </pc:sldMkLst>
        <pc:spChg chg="add mod">
          <ac:chgData name="서재학" userId="6766ee28-f51b-4c1d-99c6-7215769f0aa0" providerId="ADAL" clId="{56AFB0EA-F4CC-4622-8FAE-908914D81E87}" dt="2023-03-30T08:56:01.392" v="830"/>
          <ac:spMkLst>
            <pc:docMk/>
            <pc:sldMk cId="2266019265" sldId="720"/>
            <ac:spMk id="3" creationId="{0DAB332D-5CA0-B7A4-2AB6-DBC1B8647E9A}"/>
          </ac:spMkLst>
        </pc:spChg>
      </pc:sldChg>
      <pc:sldChg chg="modSp add del mod">
        <pc:chgData name="서재학" userId="6766ee28-f51b-4c1d-99c6-7215769f0aa0" providerId="ADAL" clId="{56AFB0EA-F4CC-4622-8FAE-908914D81E87}" dt="2023-03-30T08:55:25.043" v="828" actId="2696"/>
        <pc:sldMkLst>
          <pc:docMk/>
          <pc:sldMk cId="3133836694" sldId="720"/>
        </pc:sldMkLst>
        <pc:spChg chg="mod">
          <ac:chgData name="서재학" userId="6766ee28-f51b-4c1d-99c6-7215769f0aa0" providerId="ADAL" clId="{56AFB0EA-F4CC-4622-8FAE-908914D81E87}" dt="2023-03-30T08:54:25.885" v="827"/>
          <ac:spMkLst>
            <pc:docMk/>
            <pc:sldMk cId="3133836694" sldId="720"/>
            <ac:spMk id="2" creationId="{93260EC7-0BD6-4D3C-AC9F-73B7FDD93E3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5E9C97-9642-440A-9A29-8D68A79071F0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3A39E-F61C-4141-8603-443A11BBAE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373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3A39E-F61C-4141-8603-443A11BBAEB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007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5DF2-AF2A-46E6-B8FC-3587832CCEB5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D06D1-5928-4641-89DA-854E288B7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030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5DF2-AF2A-46E6-B8FC-3587832CCEB5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D06D1-5928-4641-89DA-854E288B7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42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5DF2-AF2A-46E6-B8FC-3587832CCEB5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D06D1-5928-4641-89DA-854E288B7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91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5DF2-AF2A-46E6-B8FC-3587832CCEB5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D06D1-5928-4641-89DA-854E288B7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58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5DF2-AF2A-46E6-B8FC-3587832CCEB5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D06D1-5928-4641-89DA-854E288B7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143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5DF2-AF2A-46E6-B8FC-3587832CCEB5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D06D1-5928-4641-89DA-854E288B7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00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5DF2-AF2A-46E6-B8FC-3587832CCEB5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D06D1-5928-4641-89DA-854E288B7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84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5DF2-AF2A-46E6-B8FC-3587832CCEB5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D06D1-5928-4641-89DA-854E288B7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3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5DF2-AF2A-46E6-B8FC-3587832CCEB5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D06D1-5928-4641-89DA-854E288B7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914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5DF2-AF2A-46E6-B8FC-3587832CCEB5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D06D1-5928-4641-89DA-854E288B7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983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5DF2-AF2A-46E6-B8FC-3587832CCEB5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D06D1-5928-4641-89DA-854E288B7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90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35DF2-AF2A-46E6-B8FC-3587832CCEB5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D06D1-5928-4641-89DA-854E288B7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96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nginx.org/en/download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8332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5400" b="1" dirty="0"/>
              <a:t>Load balancer</a:t>
            </a:r>
            <a:endParaRPr lang="ko-KR" altLang="en-US" sz="5400" b="1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777F2FC-7722-410E-BC53-525C7BC69945}"/>
              </a:ext>
            </a:extLst>
          </p:cNvPr>
          <p:cNvSpPr txBox="1">
            <a:spLocks/>
          </p:cNvSpPr>
          <p:nvPr/>
        </p:nvSpPr>
        <p:spPr>
          <a:xfrm>
            <a:off x="844054" y="51744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3200" b="1" dirty="0"/>
              <a:t>22.01.07 by jay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436604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F9C92-BB52-4513-8AC2-E93B314F9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NginX</a:t>
            </a:r>
            <a:r>
              <a:rPr lang="en-US" altLang="ko-KR" dirty="0"/>
              <a:t> </a:t>
            </a:r>
            <a:r>
              <a:rPr lang="ko-KR" altLang="en-US" dirty="0"/>
              <a:t>세팅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E2431E0-DE9B-432C-A457-70DD5E1A6EEC}"/>
              </a:ext>
            </a:extLst>
          </p:cNvPr>
          <p:cNvGrpSpPr/>
          <p:nvPr/>
        </p:nvGrpSpPr>
        <p:grpSpPr>
          <a:xfrm>
            <a:off x="2563185" y="2385907"/>
            <a:ext cx="7868077" cy="3082188"/>
            <a:chOff x="769895" y="2021922"/>
            <a:chExt cx="7868077" cy="3082188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AF6F5758-E9BF-432D-BCDB-87C8F6D5EDD7}"/>
                </a:ext>
              </a:extLst>
            </p:cNvPr>
            <p:cNvGrpSpPr/>
            <p:nvPr/>
          </p:nvGrpSpPr>
          <p:grpSpPr>
            <a:xfrm>
              <a:off x="838200" y="2021922"/>
              <a:ext cx="7799772" cy="3082188"/>
              <a:chOff x="838200" y="2021922"/>
              <a:chExt cx="7799772" cy="3082188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8C10FAF6-4C01-4646-AC93-774FBD2BB0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8200" y="2021922"/>
                <a:ext cx="5732431" cy="3082188"/>
              </a:xfrm>
              <a:prstGeom prst="rect">
                <a:avLst/>
              </a:prstGeom>
            </p:spPr>
          </p:pic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3B112917-FBCC-4EAA-8D3C-D0E59731FFD6}"/>
                  </a:ext>
                </a:extLst>
              </p:cNvPr>
              <p:cNvSpPr/>
              <p:nvPr/>
            </p:nvSpPr>
            <p:spPr>
              <a:xfrm>
                <a:off x="7474998" y="2868371"/>
                <a:ext cx="1162974" cy="92239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dirty="0">
                    <a:solidFill>
                      <a:srgbClr val="FF0000"/>
                    </a:solidFill>
                  </a:rPr>
                  <a:t>실행 확인</a:t>
                </a:r>
                <a:endParaRPr lang="en-US" altLang="ko-KR" sz="1200" dirty="0">
                  <a:solidFill>
                    <a:srgbClr val="FF0000"/>
                  </a:solidFill>
                </a:endParaRPr>
              </a:p>
              <a:p>
                <a:r>
                  <a:rPr lang="en-US" altLang="ko-KR" sz="1200" dirty="0">
                    <a:solidFill>
                      <a:srgbClr val="FF0000"/>
                    </a:solidFill>
                  </a:rPr>
                  <a:t>&amp;</a:t>
                </a:r>
              </a:p>
              <a:p>
                <a:r>
                  <a:rPr lang="ko-KR" altLang="en-US" sz="1200" dirty="0">
                    <a:solidFill>
                      <a:srgbClr val="FF0000"/>
                    </a:solidFill>
                  </a:rPr>
                  <a:t>세팅 완료</a:t>
                </a:r>
                <a:r>
                  <a:rPr lang="en-US" altLang="ko-KR" sz="1200" dirty="0">
                    <a:solidFill>
                      <a:srgbClr val="FF0000"/>
                    </a:solidFill>
                  </a:rPr>
                  <a:t>!</a:t>
                </a:r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6746C2F5-2EB2-4638-8CB1-391AA00B9303}"/>
                </a:ext>
              </a:extLst>
            </p:cNvPr>
            <p:cNvSpPr/>
            <p:nvPr/>
          </p:nvSpPr>
          <p:spPr>
            <a:xfrm>
              <a:off x="769895" y="4358936"/>
              <a:ext cx="5657537" cy="301840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2502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738DA-9988-4D49-8DDE-0D0F03CD3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NginX</a:t>
            </a:r>
            <a:r>
              <a:rPr lang="en-US" altLang="ko-KR" dirty="0"/>
              <a:t> </a:t>
            </a:r>
            <a:r>
              <a:rPr lang="ko-KR" altLang="en-US" dirty="0"/>
              <a:t>세팅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5E740D-A888-499E-A931-7C33CC8B8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50866"/>
            <a:ext cx="6328946" cy="4411323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CE6ECD4-54E1-4400-B707-EF30CE0AAA8A}"/>
              </a:ext>
            </a:extLst>
          </p:cNvPr>
          <p:cNvSpPr/>
          <p:nvPr/>
        </p:nvSpPr>
        <p:spPr>
          <a:xfrm>
            <a:off x="6735192" y="3551067"/>
            <a:ext cx="3538965" cy="162201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* </a:t>
            </a:r>
            <a:r>
              <a:rPr lang="ko-KR" altLang="en-US" sz="1400" b="1" dirty="0" err="1">
                <a:solidFill>
                  <a:srgbClr val="FF0000"/>
                </a:solidFill>
              </a:rPr>
              <a:t>엔진엑스를</a:t>
            </a:r>
            <a:r>
              <a:rPr lang="ko-KR" altLang="en-US" sz="1400" b="1" dirty="0">
                <a:solidFill>
                  <a:srgbClr val="FF0000"/>
                </a:solidFill>
              </a:rPr>
              <a:t> 세팅한 후 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r>
              <a:rPr lang="ko-KR" altLang="en-US" sz="1400" b="1" dirty="0">
                <a:solidFill>
                  <a:srgbClr val="FF0000"/>
                </a:solidFill>
              </a:rPr>
              <a:t>미들웨어 포트를 각각 다르게 설정한 후 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r>
              <a:rPr lang="ko-KR" altLang="en-US" sz="1400" b="1" dirty="0">
                <a:solidFill>
                  <a:srgbClr val="FF0000"/>
                </a:solidFill>
              </a:rPr>
              <a:t>항상 </a:t>
            </a:r>
            <a:r>
              <a:rPr lang="en-US" altLang="ko-KR" sz="1400" b="1" dirty="0">
                <a:solidFill>
                  <a:srgbClr val="FF0000"/>
                </a:solidFill>
              </a:rPr>
              <a:t>2</a:t>
            </a:r>
            <a:r>
              <a:rPr lang="ko-KR" altLang="en-US" sz="1400" b="1" dirty="0">
                <a:solidFill>
                  <a:srgbClr val="FF0000"/>
                </a:solidFill>
              </a:rPr>
              <a:t>개의 미들웨어를 실행하면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r>
              <a:rPr lang="ko-KR" altLang="en-US" sz="1400" b="1" dirty="0" err="1">
                <a:solidFill>
                  <a:srgbClr val="FF0000"/>
                </a:solidFill>
              </a:rPr>
              <a:t>무중단</a:t>
            </a:r>
            <a:r>
              <a:rPr lang="ko-KR" altLang="en-US" sz="1400" b="1" dirty="0">
                <a:solidFill>
                  <a:srgbClr val="FF0000"/>
                </a:solidFill>
              </a:rPr>
              <a:t> 배포 및 서비스를 할 수 있다</a:t>
            </a:r>
            <a:r>
              <a:rPr lang="en-US" altLang="ko-KR" sz="1400" b="1" dirty="0">
                <a:solidFill>
                  <a:srgbClr val="FF0000"/>
                </a:solidFill>
              </a:rPr>
              <a:t>.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507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9B7C43-7A4E-43FA-B96B-78BE9AC2D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cloud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setting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6314B7D-7F29-4E65-9903-84EF8C04E45B}"/>
              </a:ext>
            </a:extLst>
          </p:cNvPr>
          <p:cNvSpPr/>
          <p:nvPr/>
        </p:nvSpPr>
        <p:spPr>
          <a:xfrm>
            <a:off x="3441843" y="2730910"/>
            <a:ext cx="5517221" cy="139618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미들웨어 세팅 및 이중화 </a:t>
            </a:r>
            <a:r>
              <a:rPr lang="ko-KR" altLang="en-US" dirty="0">
                <a:solidFill>
                  <a:srgbClr val="FF0000"/>
                </a:solidFill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870825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8332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5400" b="1" dirty="0"/>
              <a:t>Thank You! ^_^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61038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32E46-F3DD-4C14-97CC-2BF23990D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1360"/>
            <a:ext cx="10515600" cy="1742579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 err="1"/>
              <a:t>NginX</a:t>
            </a:r>
            <a:r>
              <a:rPr lang="ko-KR" altLang="en-US" sz="4000" b="1" dirty="0"/>
              <a:t> 설정</a:t>
            </a:r>
          </a:p>
        </p:txBody>
      </p:sp>
    </p:spTree>
    <p:extLst>
      <p:ext uri="{BB962C8B-B14F-4D97-AF65-F5344CB8AC3E}">
        <p14:creationId xmlns:p14="http://schemas.microsoft.com/office/powerpoint/2010/main" val="4091002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A4B6E-E1BB-4CFF-81BD-53C0B3509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NginX</a:t>
            </a:r>
            <a:r>
              <a:rPr lang="en-US" altLang="ko-KR" dirty="0"/>
              <a:t> </a:t>
            </a:r>
            <a:r>
              <a:rPr lang="ko-KR" altLang="en-US" dirty="0"/>
              <a:t>구성도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C970CB3-0027-450A-999D-5C850E5437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832" y="3246861"/>
            <a:ext cx="1098511" cy="1098511"/>
          </a:xfrm>
          <a:prstGeom prst="rect">
            <a:avLst/>
          </a:prstGeom>
        </p:spPr>
      </p:pic>
      <p:pic>
        <p:nvPicPr>
          <p:cNvPr id="5" name="내용 개체 틀 3">
            <a:extLst>
              <a:ext uri="{FF2B5EF4-FFF2-40B4-BE49-F238E27FC236}">
                <a16:creationId xmlns:a16="http://schemas.microsoft.com/office/drawing/2014/main" id="{B8712A6D-F930-4182-858C-41A01C2810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526" y="3796116"/>
            <a:ext cx="1098511" cy="1098511"/>
          </a:xfrm>
          <a:prstGeom prst="rect">
            <a:avLst/>
          </a:prstGeom>
        </p:spPr>
      </p:pic>
      <p:pic>
        <p:nvPicPr>
          <p:cNvPr id="6" name="내용 개체 틀 3">
            <a:extLst>
              <a:ext uri="{FF2B5EF4-FFF2-40B4-BE49-F238E27FC236}">
                <a16:creationId xmlns:a16="http://schemas.microsoft.com/office/drawing/2014/main" id="{E42C8FC9-0F19-4E5A-8900-051DBB411D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04" y="4351016"/>
            <a:ext cx="1098511" cy="1098511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3D07F88F-D89A-4B83-8EEB-7F53357F19F3}"/>
              </a:ext>
            </a:extLst>
          </p:cNvPr>
          <p:cNvSpPr/>
          <p:nvPr/>
        </p:nvSpPr>
        <p:spPr>
          <a:xfrm>
            <a:off x="3214983" y="410305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요청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AFCC5DF-376B-4FFE-BAEB-271A2C005734}"/>
              </a:ext>
            </a:extLst>
          </p:cNvPr>
          <p:cNvSpPr/>
          <p:nvPr/>
        </p:nvSpPr>
        <p:spPr>
          <a:xfrm>
            <a:off x="1064615" y="2622386"/>
            <a:ext cx="1137287" cy="5994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rgbClr val="FF0000"/>
                </a:solidFill>
              </a:rPr>
              <a:t>클라이언트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66A9A54-BD13-48A0-8017-298AEC09876A}"/>
              </a:ext>
            </a:extLst>
          </p:cNvPr>
          <p:cNvSpPr/>
          <p:nvPr/>
        </p:nvSpPr>
        <p:spPr>
          <a:xfrm>
            <a:off x="4577337" y="3916662"/>
            <a:ext cx="1175395" cy="85741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NginX</a:t>
            </a:r>
            <a:r>
              <a:rPr lang="en-US" altLang="ko-KR" sz="1200" dirty="0"/>
              <a:t> Server</a:t>
            </a:r>
          </a:p>
          <a:p>
            <a:pPr algn="ctr"/>
            <a:r>
              <a:rPr lang="en-US" altLang="ko-KR" sz="1200" b="1" dirty="0"/>
              <a:t>Port: 81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8DD94B2-F710-41FB-8555-27A453CF51AE}"/>
              </a:ext>
            </a:extLst>
          </p:cNvPr>
          <p:cNvSpPr/>
          <p:nvPr/>
        </p:nvSpPr>
        <p:spPr>
          <a:xfrm>
            <a:off x="4135224" y="2754945"/>
            <a:ext cx="2059619" cy="9489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rgbClr val="FF0000"/>
                </a:solidFill>
              </a:rPr>
              <a:t>엔진엑스</a:t>
            </a:r>
            <a:r>
              <a:rPr lang="ko-KR" altLang="en-US" sz="1200" dirty="0">
                <a:solidFill>
                  <a:srgbClr val="FF0000"/>
                </a:solidFill>
              </a:rPr>
              <a:t> 경량 웹서버가 </a:t>
            </a:r>
            <a:r>
              <a:rPr lang="en-US" altLang="ko-KR" sz="1200" dirty="0">
                <a:solidFill>
                  <a:srgbClr val="FF0000"/>
                </a:solidFill>
              </a:rPr>
              <a:t>proxy server </a:t>
            </a:r>
            <a:r>
              <a:rPr lang="ko-KR" altLang="en-US" sz="1200" dirty="0">
                <a:solidFill>
                  <a:srgbClr val="FF0000"/>
                </a:solidFill>
              </a:rPr>
              <a:t>역할을 한다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200" b="1" dirty="0">
                <a:solidFill>
                  <a:srgbClr val="FF0000"/>
                </a:solidFill>
              </a:rPr>
              <a:t>(Load Balancer)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26B171FB-28D1-4F72-9744-679E942C513E}"/>
              </a:ext>
            </a:extLst>
          </p:cNvPr>
          <p:cNvSpPr/>
          <p:nvPr/>
        </p:nvSpPr>
        <p:spPr>
          <a:xfrm rot="20007545">
            <a:off x="5913824" y="356798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전달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2A8CB11-76E5-49EC-A52F-410BABB94C3C}"/>
              </a:ext>
            </a:extLst>
          </p:cNvPr>
          <p:cNvSpPr/>
          <p:nvPr/>
        </p:nvSpPr>
        <p:spPr>
          <a:xfrm rot="1415706">
            <a:off x="5947908" y="462173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전달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E12B9D9-8B15-4AAA-935C-031928B4677D}"/>
              </a:ext>
            </a:extLst>
          </p:cNvPr>
          <p:cNvSpPr/>
          <p:nvPr/>
        </p:nvSpPr>
        <p:spPr>
          <a:xfrm>
            <a:off x="7053324" y="2754945"/>
            <a:ext cx="1495874" cy="15102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Web App Server /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Netty</a:t>
            </a:r>
            <a:r>
              <a:rPr lang="ko-KR" altLang="en-US" sz="1200" dirty="0">
                <a:solidFill>
                  <a:schemeClr val="tx1"/>
                </a:solidFill>
              </a:rPr>
              <a:t> 미들웨어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Port: 8089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12764C4-70D5-430D-8F7A-EC125175DE74}"/>
              </a:ext>
            </a:extLst>
          </p:cNvPr>
          <p:cNvSpPr/>
          <p:nvPr/>
        </p:nvSpPr>
        <p:spPr>
          <a:xfrm>
            <a:off x="7053324" y="4417628"/>
            <a:ext cx="1495874" cy="15102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Web App Server /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Netty</a:t>
            </a:r>
            <a:r>
              <a:rPr lang="ko-KR" altLang="en-US" sz="1200" dirty="0">
                <a:solidFill>
                  <a:schemeClr val="tx1"/>
                </a:solidFill>
              </a:rPr>
              <a:t> 미들웨어</a:t>
            </a:r>
            <a:r>
              <a:rPr lang="en-US" altLang="ko-KR" sz="1200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Port: 8090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23EB0153-9AF7-42DB-AAF6-36A32E445244}"/>
              </a:ext>
            </a:extLst>
          </p:cNvPr>
          <p:cNvSpPr/>
          <p:nvPr/>
        </p:nvSpPr>
        <p:spPr>
          <a:xfrm rot="1696383">
            <a:off x="8684643" y="357773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E2F38B9F-462E-4A43-ADA2-5F1B31C75A1D}"/>
              </a:ext>
            </a:extLst>
          </p:cNvPr>
          <p:cNvSpPr/>
          <p:nvPr/>
        </p:nvSpPr>
        <p:spPr>
          <a:xfrm rot="19774531">
            <a:off x="8675455" y="454464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pic>
        <p:nvPicPr>
          <p:cNvPr id="18" name="Graphic 11">
            <a:extLst>
              <a:ext uri="{FF2B5EF4-FFF2-40B4-BE49-F238E27FC236}">
                <a16:creationId xmlns:a16="http://schemas.microsoft.com/office/drawing/2014/main" id="{C540D58C-3388-4399-9479-C0D88D0FF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9468" y="3796116"/>
            <a:ext cx="1171003" cy="952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222CFF9-0319-4F13-9F04-3BA8416982C5}"/>
              </a:ext>
            </a:extLst>
          </p:cNvPr>
          <p:cNvSpPr/>
          <p:nvPr/>
        </p:nvSpPr>
        <p:spPr>
          <a:xfrm>
            <a:off x="6848114" y="1820656"/>
            <a:ext cx="1848659" cy="7818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rgbClr val="FF0000"/>
                </a:solidFill>
              </a:rPr>
              <a:t>Spring was </a:t>
            </a:r>
            <a:r>
              <a:rPr lang="ko-KR" altLang="en-US" sz="1200" dirty="0">
                <a:solidFill>
                  <a:srgbClr val="FF0000"/>
                </a:solidFill>
              </a:rPr>
              <a:t>가 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Load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balancer </a:t>
            </a:r>
            <a:r>
              <a:rPr lang="ko-KR" altLang="en-US" sz="1200" dirty="0">
                <a:solidFill>
                  <a:srgbClr val="FF0000"/>
                </a:solidFill>
              </a:rPr>
              <a:t>를 통해 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요청을 받는다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D2BE17A-F7D4-4C88-8E11-602484E15AD4}"/>
              </a:ext>
            </a:extLst>
          </p:cNvPr>
          <p:cNvSpPr/>
          <p:nvPr/>
        </p:nvSpPr>
        <p:spPr>
          <a:xfrm>
            <a:off x="9338441" y="2830865"/>
            <a:ext cx="1900691" cy="7818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rgbClr val="FF0000"/>
                </a:solidFill>
              </a:rPr>
              <a:t>MS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SQL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DB</a:t>
            </a:r>
            <a:r>
              <a:rPr lang="ko-KR" altLang="en-US" sz="1200" dirty="0">
                <a:solidFill>
                  <a:srgbClr val="FF0000"/>
                </a:solidFill>
              </a:rPr>
              <a:t>에 접속하고 데이터를 넣는다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232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32A4B5-2FB8-4799-9862-0793FF76B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NginX</a:t>
            </a:r>
            <a:r>
              <a:rPr lang="en-US" altLang="ko-KR" dirty="0"/>
              <a:t> </a:t>
            </a:r>
            <a:r>
              <a:rPr lang="ko-KR" altLang="en-US" dirty="0"/>
              <a:t>다운로드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5EE5901-776E-E581-C8D8-32E1B393CAEF}"/>
              </a:ext>
            </a:extLst>
          </p:cNvPr>
          <p:cNvGrpSpPr/>
          <p:nvPr/>
        </p:nvGrpSpPr>
        <p:grpSpPr>
          <a:xfrm>
            <a:off x="500062" y="1536625"/>
            <a:ext cx="11191875" cy="4914900"/>
            <a:chOff x="500062" y="1536625"/>
            <a:chExt cx="11191875" cy="491490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D05AC90-92E0-F9CA-BC80-1E28EE5F8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0062" y="1536625"/>
              <a:ext cx="11191875" cy="4914900"/>
            </a:xfrm>
            <a:prstGeom prst="rect">
              <a:avLst/>
            </a:prstGeom>
          </p:spPr>
        </p:pic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8ACDC66-C396-4F30-BC34-D620FAD1DF6B}"/>
                </a:ext>
              </a:extLst>
            </p:cNvPr>
            <p:cNvSpPr/>
            <p:nvPr/>
          </p:nvSpPr>
          <p:spPr>
            <a:xfrm>
              <a:off x="3353099" y="3778321"/>
              <a:ext cx="4147036" cy="886146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31229BAF-CBF9-425C-82E5-3C795C127E8A}"/>
                </a:ext>
              </a:extLst>
            </p:cNvPr>
            <p:cNvSpPr/>
            <p:nvPr/>
          </p:nvSpPr>
          <p:spPr>
            <a:xfrm>
              <a:off x="7250957" y="4996921"/>
              <a:ext cx="3036162" cy="145460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>
                  <a:solidFill>
                    <a:srgbClr val="FF0000"/>
                  </a:solidFill>
                  <a:hlinkClick r:id="rId3"/>
                </a:rPr>
                <a:t>http://nginx.org/en/download.html</a:t>
              </a:r>
              <a:endParaRPr lang="en-US" altLang="ko-KR" sz="1200" b="1" dirty="0">
                <a:solidFill>
                  <a:srgbClr val="FF0000"/>
                </a:solidFill>
              </a:endParaRPr>
            </a:p>
            <a:p>
              <a:endParaRPr lang="en-US" altLang="ko-KR" sz="1200" b="1" dirty="0">
                <a:solidFill>
                  <a:srgbClr val="FF0000"/>
                </a:solidFill>
              </a:endParaRPr>
            </a:p>
            <a:p>
              <a:r>
                <a:rPr lang="ko-KR" altLang="en-US" sz="1200" b="1" dirty="0" err="1">
                  <a:solidFill>
                    <a:srgbClr val="FF0000"/>
                  </a:solidFill>
                </a:rPr>
                <a:t>엔진엑스</a:t>
              </a:r>
              <a:r>
                <a:rPr lang="ko-KR" altLang="en-US" sz="1200" b="1" dirty="0">
                  <a:solidFill>
                    <a:srgbClr val="FF0000"/>
                  </a:solidFill>
                </a:rPr>
                <a:t> 안정버전 다운로드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3403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81A4C-7E2E-453F-955E-A8207C683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NginX</a:t>
            </a:r>
            <a:r>
              <a:rPr lang="en-US" altLang="ko-KR" dirty="0"/>
              <a:t> </a:t>
            </a:r>
            <a:r>
              <a:rPr lang="ko-KR" altLang="en-US" dirty="0"/>
              <a:t>세팅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ED0678F-9247-4FFD-BEDD-D7A98D2F8E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1024" y="1924197"/>
            <a:ext cx="9229725" cy="4171950"/>
          </a:xfr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43A691B-0EFF-445C-9D15-E32767136FEF}"/>
              </a:ext>
            </a:extLst>
          </p:cNvPr>
          <p:cNvSpPr/>
          <p:nvPr/>
        </p:nvSpPr>
        <p:spPr>
          <a:xfrm>
            <a:off x="7572652" y="4750887"/>
            <a:ext cx="3551068" cy="6822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rgbClr val="FF0000"/>
                </a:solidFill>
              </a:rPr>
              <a:t>SSD</a:t>
            </a:r>
            <a:r>
              <a:rPr lang="ko-KR" altLang="en-US" sz="1200" dirty="0">
                <a:solidFill>
                  <a:srgbClr val="FF0000"/>
                </a:solidFill>
              </a:rPr>
              <a:t> 디스크 경로에 폴더 생성 후 압축풀기</a:t>
            </a:r>
          </a:p>
        </p:txBody>
      </p:sp>
    </p:spTree>
    <p:extLst>
      <p:ext uri="{BB962C8B-B14F-4D97-AF65-F5344CB8AC3E}">
        <p14:creationId xmlns:p14="http://schemas.microsoft.com/office/powerpoint/2010/main" val="1244372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F3C80-35FE-4E34-A583-486B4E521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NginX</a:t>
            </a:r>
            <a:r>
              <a:rPr lang="en-US" altLang="ko-KR" dirty="0"/>
              <a:t> </a:t>
            </a:r>
            <a:r>
              <a:rPr lang="ko-KR" altLang="en-US" dirty="0"/>
              <a:t>세팅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19A7147-7212-18D1-7C33-3369C8986A8D}"/>
              </a:ext>
            </a:extLst>
          </p:cNvPr>
          <p:cNvGrpSpPr/>
          <p:nvPr/>
        </p:nvGrpSpPr>
        <p:grpSpPr>
          <a:xfrm>
            <a:off x="1444375" y="1690688"/>
            <a:ext cx="9058382" cy="4485676"/>
            <a:chOff x="838200" y="1690688"/>
            <a:chExt cx="9058382" cy="448567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88D15B0-DFF2-1671-96BF-D020E7206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690688"/>
              <a:ext cx="9058382" cy="4144553"/>
            </a:xfrm>
            <a:prstGeom prst="rect">
              <a:avLst/>
            </a:prstGeom>
          </p:spPr>
        </p:pic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85877BAD-F9D2-4411-97CE-757B709FDF6F}"/>
                </a:ext>
              </a:extLst>
            </p:cNvPr>
            <p:cNvSpPr/>
            <p:nvPr/>
          </p:nvSpPr>
          <p:spPr>
            <a:xfrm>
              <a:off x="3154165" y="4673426"/>
              <a:ext cx="6256963" cy="247895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5F76D60F-4338-4366-90EE-F9B91295A0EA}"/>
                </a:ext>
              </a:extLst>
            </p:cNvPr>
            <p:cNvSpPr/>
            <p:nvPr/>
          </p:nvSpPr>
          <p:spPr>
            <a:xfrm>
              <a:off x="4029951" y="5494117"/>
              <a:ext cx="3551068" cy="68224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rgbClr val="FF0000"/>
                  </a:solidFill>
                </a:rPr>
                <a:t>해당 경로로 가서 </a:t>
              </a:r>
              <a:r>
                <a:rPr lang="en-US" altLang="ko-KR" sz="1200" dirty="0" err="1">
                  <a:solidFill>
                    <a:srgbClr val="FF0000"/>
                  </a:solidFill>
                </a:rPr>
                <a:t>nginx.conf</a:t>
              </a:r>
              <a:r>
                <a:rPr lang="en-US" altLang="ko-KR" sz="1200" dirty="0">
                  <a:solidFill>
                    <a:srgbClr val="FF0000"/>
                  </a:solidFill>
                </a:rPr>
                <a:t> </a:t>
              </a:r>
              <a:r>
                <a:rPr lang="ko-KR" altLang="en-US" sz="1200" dirty="0">
                  <a:solidFill>
                    <a:srgbClr val="FF0000"/>
                  </a:solidFill>
                </a:rPr>
                <a:t>파일을 수정한다</a:t>
              </a:r>
              <a:r>
                <a:rPr lang="en-US" altLang="ko-KR" sz="1200" dirty="0">
                  <a:solidFill>
                    <a:srgbClr val="FF0000"/>
                  </a:solidFill>
                </a:rPr>
                <a:t>.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6215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0959A16A-D76A-4A21-B832-DE8A7FC14623}"/>
              </a:ext>
            </a:extLst>
          </p:cNvPr>
          <p:cNvGrpSpPr/>
          <p:nvPr/>
        </p:nvGrpSpPr>
        <p:grpSpPr>
          <a:xfrm>
            <a:off x="2935557" y="1757779"/>
            <a:ext cx="4753490" cy="4893647"/>
            <a:chOff x="2797625" y="1855432"/>
            <a:chExt cx="4753490" cy="489364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FD61B80-306B-4F18-98F0-D019538EA944}"/>
                </a:ext>
              </a:extLst>
            </p:cNvPr>
            <p:cNvSpPr txBox="1"/>
            <p:nvPr/>
          </p:nvSpPr>
          <p:spPr>
            <a:xfrm>
              <a:off x="3232304" y="1855432"/>
              <a:ext cx="4318811" cy="48936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#http {</a:t>
              </a:r>
            </a:p>
            <a:p>
              <a:r>
                <a:rPr lang="en-US" altLang="ko-KR" sz="800" dirty="0"/>
                <a:t>#    include       </a:t>
              </a:r>
              <a:r>
                <a:rPr lang="en-US" altLang="ko-KR" sz="800" dirty="0" err="1"/>
                <a:t>mime.types</a:t>
              </a:r>
              <a:r>
                <a:rPr lang="en-US" altLang="ko-KR" sz="800" dirty="0"/>
                <a:t>;</a:t>
              </a:r>
            </a:p>
            <a:p>
              <a:r>
                <a:rPr lang="en-US" altLang="ko-KR" sz="800" dirty="0"/>
                <a:t>#    </a:t>
              </a:r>
              <a:r>
                <a:rPr lang="en-US" altLang="ko-KR" sz="800" dirty="0" err="1"/>
                <a:t>default_type</a:t>
              </a:r>
              <a:r>
                <a:rPr lang="en-US" altLang="ko-KR" sz="800" dirty="0"/>
                <a:t>  application/octet-stream;</a:t>
              </a:r>
            </a:p>
            <a:p>
              <a:endParaRPr lang="en-US" altLang="ko-KR" sz="800" dirty="0"/>
            </a:p>
            <a:p>
              <a:r>
                <a:rPr lang="en-US" altLang="ko-KR" sz="800" dirty="0"/>
                <a:t>    #log_format  main  '$</a:t>
              </a:r>
              <a:r>
                <a:rPr lang="en-US" altLang="ko-KR" sz="800" dirty="0" err="1"/>
                <a:t>remote_addr</a:t>
              </a:r>
              <a:r>
                <a:rPr lang="en-US" altLang="ko-KR" sz="800" dirty="0"/>
                <a:t> - $</a:t>
              </a:r>
              <a:r>
                <a:rPr lang="en-US" altLang="ko-KR" sz="800" dirty="0" err="1"/>
                <a:t>remote_user</a:t>
              </a:r>
              <a:r>
                <a:rPr lang="en-US" altLang="ko-KR" sz="800" dirty="0"/>
                <a:t> [$</a:t>
              </a:r>
              <a:r>
                <a:rPr lang="en-US" altLang="ko-KR" sz="800" dirty="0" err="1"/>
                <a:t>time_local</a:t>
              </a:r>
              <a:r>
                <a:rPr lang="en-US" altLang="ko-KR" sz="800" dirty="0"/>
                <a:t>] "$request" '</a:t>
              </a:r>
            </a:p>
            <a:p>
              <a:r>
                <a:rPr lang="en-US" altLang="ko-KR" sz="800" dirty="0"/>
                <a:t>    #                  '$status $</a:t>
              </a:r>
              <a:r>
                <a:rPr lang="en-US" altLang="ko-KR" sz="800" dirty="0" err="1"/>
                <a:t>body_bytes_sent</a:t>
              </a:r>
              <a:r>
                <a:rPr lang="en-US" altLang="ko-KR" sz="800" dirty="0"/>
                <a:t> "$</a:t>
              </a:r>
              <a:r>
                <a:rPr lang="en-US" altLang="ko-KR" sz="800" dirty="0" err="1"/>
                <a:t>http_referer</a:t>
              </a:r>
              <a:r>
                <a:rPr lang="en-US" altLang="ko-KR" sz="800" dirty="0"/>
                <a:t>" '</a:t>
              </a:r>
            </a:p>
            <a:p>
              <a:r>
                <a:rPr lang="en-US" altLang="ko-KR" sz="800" dirty="0"/>
                <a:t>    #                  '"$</a:t>
              </a:r>
              <a:r>
                <a:rPr lang="en-US" altLang="ko-KR" sz="800" dirty="0" err="1"/>
                <a:t>http_user_agent</a:t>
              </a:r>
              <a:r>
                <a:rPr lang="en-US" altLang="ko-KR" sz="800" dirty="0"/>
                <a:t>" "$</a:t>
              </a:r>
              <a:r>
                <a:rPr lang="en-US" altLang="ko-KR" sz="800" dirty="0" err="1"/>
                <a:t>http_x_forwarded_for</a:t>
              </a:r>
              <a:r>
                <a:rPr lang="en-US" altLang="ko-KR" sz="800" dirty="0"/>
                <a:t>"';</a:t>
              </a:r>
            </a:p>
            <a:p>
              <a:endParaRPr lang="en-US" altLang="ko-KR" sz="800" dirty="0"/>
            </a:p>
            <a:p>
              <a:r>
                <a:rPr lang="en-US" altLang="ko-KR" sz="800" dirty="0"/>
                <a:t>    #access_log  logs/access.log  main;</a:t>
              </a:r>
            </a:p>
            <a:p>
              <a:endParaRPr lang="en-US" altLang="ko-KR" sz="800" dirty="0"/>
            </a:p>
            <a:p>
              <a:r>
                <a:rPr lang="en-US" altLang="ko-KR" sz="800" dirty="0"/>
                <a:t>#    </a:t>
              </a:r>
              <a:r>
                <a:rPr lang="en-US" altLang="ko-KR" sz="800" dirty="0" err="1"/>
                <a:t>sendfile</a:t>
              </a:r>
              <a:r>
                <a:rPr lang="en-US" altLang="ko-KR" sz="800" dirty="0"/>
                <a:t>        on;</a:t>
              </a:r>
            </a:p>
            <a:p>
              <a:r>
                <a:rPr lang="en-US" altLang="ko-KR" sz="800" dirty="0"/>
                <a:t>    #tcp_nopush     on;</a:t>
              </a:r>
            </a:p>
            <a:p>
              <a:endParaRPr lang="en-US" altLang="ko-KR" sz="800" dirty="0"/>
            </a:p>
            <a:p>
              <a:r>
                <a:rPr lang="en-US" altLang="ko-KR" sz="800" dirty="0"/>
                <a:t>    #keepalive_timeout  0;</a:t>
              </a:r>
            </a:p>
            <a:p>
              <a:r>
                <a:rPr lang="en-US" altLang="ko-KR" sz="800" dirty="0"/>
                <a:t>#    </a:t>
              </a:r>
              <a:r>
                <a:rPr lang="en-US" altLang="ko-KR" sz="800" dirty="0" err="1"/>
                <a:t>keepalive_timeout</a:t>
              </a:r>
              <a:r>
                <a:rPr lang="en-US" altLang="ko-KR" sz="800" dirty="0"/>
                <a:t>  65;</a:t>
              </a:r>
            </a:p>
            <a:p>
              <a:endParaRPr lang="en-US" altLang="ko-KR" sz="800" dirty="0"/>
            </a:p>
            <a:p>
              <a:r>
                <a:rPr lang="en-US" altLang="ko-KR" sz="800" dirty="0"/>
                <a:t>    #gzip  on;</a:t>
              </a:r>
            </a:p>
            <a:p>
              <a:endParaRPr lang="en-US" altLang="ko-KR" sz="800" dirty="0"/>
            </a:p>
            <a:p>
              <a:r>
                <a:rPr lang="en-US" altLang="ko-KR" sz="800" dirty="0"/>
                <a:t>#    upstream </a:t>
              </a:r>
              <a:r>
                <a:rPr lang="en-US" altLang="ko-KR" sz="800" dirty="0" err="1"/>
                <a:t>netty_was</a:t>
              </a:r>
              <a:r>
                <a:rPr lang="en-US" altLang="ko-KR" sz="800" dirty="0"/>
                <a:t> {</a:t>
              </a:r>
            </a:p>
            <a:p>
              <a:r>
                <a:rPr lang="en-US" altLang="ko-KR" sz="800" dirty="0"/>
                <a:t>#        server 127.0.0.1:8089;</a:t>
              </a:r>
            </a:p>
            <a:p>
              <a:r>
                <a:rPr lang="en-US" altLang="ko-KR" sz="800" dirty="0"/>
                <a:t>#        server 127.0.0.1:8090;</a:t>
              </a:r>
            </a:p>
            <a:p>
              <a:r>
                <a:rPr lang="en-US" altLang="ko-KR" sz="800" dirty="0"/>
                <a:t>#    }</a:t>
              </a:r>
            </a:p>
            <a:p>
              <a:endParaRPr lang="en-US" altLang="ko-KR" sz="800" dirty="0"/>
            </a:p>
            <a:p>
              <a:r>
                <a:rPr lang="en-US" altLang="ko-KR" sz="800" dirty="0"/>
                <a:t>#    server {</a:t>
              </a:r>
            </a:p>
            <a:p>
              <a:r>
                <a:rPr lang="en-US" altLang="ko-KR" sz="800" dirty="0"/>
                <a:t>#        listen       80;</a:t>
              </a:r>
            </a:p>
            <a:p>
              <a:r>
                <a:rPr lang="en-US" altLang="ko-KR" sz="800" dirty="0"/>
                <a:t>#        </a:t>
              </a:r>
              <a:r>
                <a:rPr lang="en-US" altLang="ko-KR" sz="800" dirty="0" err="1"/>
                <a:t>server_name</a:t>
              </a:r>
              <a:r>
                <a:rPr lang="en-US" altLang="ko-KR" sz="800" dirty="0"/>
                <a:t>  localhost;</a:t>
              </a:r>
            </a:p>
            <a:p>
              <a:endParaRPr lang="en-US" altLang="ko-KR" sz="800" dirty="0"/>
            </a:p>
            <a:p>
              <a:r>
                <a:rPr lang="en-US" altLang="ko-KR" sz="800" dirty="0"/>
                <a:t>        #charset koi8-r;</a:t>
              </a:r>
            </a:p>
            <a:p>
              <a:endParaRPr lang="en-US" altLang="ko-KR" sz="800" dirty="0"/>
            </a:p>
            <a:p>
              <a:r>
                <a:rPr lang="en-US" altLang="ko-KR" sz="800" dirty="0"/>
                <a:t>        #access_log  logs/host.access.log  main;</a:t>
              </a:r>
            </a:p>
            <a:p>
              <a:endParaRPr lang="en-US" altLang="ko-KR" sz="800" dirty="0"/>
            </a:p>
            <a:p>
              <a:r>
                <a:rPr lang="en-US" altLang="ko-KR" sz="800" dirty="0"/>
                <a:t>#        location / {</a:t>
              </a:r>
            </a:p>
            <a:p>
              <a:r>
                <a:rPr lang="en-US" altLang="ko-KR" sz="800" dirty="0"/>
                <a:t>	    #proxy_set_header X-Real-IP $</a:t>
              </a:r>
              <a:r>
                <a:rPr lang="en-US" altLang="ko-KR" sz="800" dirty="0" err="1"/>
                <a:t>remote_addr</a:t>
              </a:r>
              <a:r>
                <a:rPr lang="en-US" altLang="ko-KR" sz="800" dirty="0"/>
                <a:t>;</a:t>
              </a:r>
            </a:p>
            <a:p>
              <a:r>
                <a:rPr lang="en-US" altLang="ko-KR" sz="800" dirty="0"/>
                <a:t>	    #proxy_set_header X-Forwarded-For $</a:t>
              </a:r>
              <a:r>
                <a:rPr lang="en-US" altLang="ko-KR" sz="800" dirty="0" err="1"/>
                <a:t>proxy_add_x_forwarded_for</a:t>
              </a:r>
              <a:r>
                <a:rPr lang="en-US" altLang="ko-KR" sz="800" dirty="0"/>
                <a:t>;</a:t>
              </a:r>
            </a:p>
            <a:p>
              <a:r>
                <a:rPr lang="en-US" altLang="ko-KR" sz="800" dirty="0"/>
                <a:t>#	    </a:t>
              </a:r>
              <a:r>
                <a:rPr lang="en-US" altLang="ko-KR" sz="800" dirty="0" err="1"/>
                <a:t>proxy_set_header</a:t>
              </a:r>
              <a:r>
                <a:rPr lang="en-US" altLang="ko-KR" sz="800" dirty="0"/>
                <a:t> Host $</a:t>
              </a:r>
              <a:r>
                <a:rPr lang="en-US" altLang="ko-KR" sz="800" dirty="0" err="1"/>
                <a:t>http_host</a:t>
              </a:r>
              <a:r>
                <a:rPr lang="en-US" altLang="ko-KR" sz="800" dirty="0"/>
                <a:t>;</a:t>
              </a:r>
            </a:p>
            <a:p>
              <a:r>
                <a:rPr lang="en-US" altLang="ko-KR" sz="800" dirty="0"/>
                <a:t>#           </a:t>
              </a:r>
              <a:r>
                <a:rPr lang="en-US" altLang="ko-KR" sz="800" dirty="0" err="1"/>
                <a:t>proxy_pass</a:t>
              </a:r>
              <a:r>
                <a:rPr lang="en-US" altLang="ko-KR" sz="800" dirty="0"/>
                <a:t>  http://netty_was;</a:t>
              </a:r>
            </a:p>
            <a:p>
              <a:r>
                <a:rPr lang="en-US" altLang="ko-KR" sz="800" dirty="0"/>
                <a:t>#        }</a:t>
              </a:r>
            </a:p>
            <a:p>
              <a:endParaRPr lang="en-US" altLang="ko-KR" sz="800" dirty="0"/>
            </a:p>
            <a:p>
              <a:r>
                <a:rPr lang="en-US" altLang="ko-KR" sz="800" dirty="0"/>
                <a:t>        #error_page  404              /404.html;</a:t>
              </a: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8FE8497-87D8-4645-B198-3BAFADFA720C}"/>
                </a:ext>
              </a:extLst>
            </p:cNvPr>
            <p:cNvSpPr/>
            <p:nvPr/>
          </p:nvSpPr>
          <p:spPr>
            <a:xfrm>
              <a:off x="2797625" y="1855432"/>
              <a:ext cx="417251" cy="3980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B912F55-8B45-4D22-A9D7-DBD287684E59}"/>
              </a:ext>
            </a:extLst>
          </p:cNvPr>
          <p:cNvGrpSpPr/>
          <p:nvPr/>
        </p:nvGrpSpPr>
        <p:grpSpPr>
          <a:xfrm>
            <a:off x="7520201" y="1767395"/>
            <a:ext cx="4073817" cy="3785652"/>
            <a:chOff x="7156216" y="391354"/>
            <a:chExt cx="4073817" cy="378565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F117054-05B2-4AE6-B81F-548480EF435C}"/>
                </a:ext>
              </a:extLst>
            </p:cNvPr>
            <p:cNvSpPr txBox="1"/>
            <p:nvPr/>
          </p:nvSpPr>
          <p:spPr>
            <a:xfrm>
              <a:off x="7590895" y="391354"/>
              <a:ext cx="3639138" cy="3785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        # redirect server error pages to the static page /50x.html</a:t>
              </a:r>
            </a:p>
            <a:p>
              <a:r>
                <a:rPr lang="en-US" altLang="ko-KR" sz="800" dirty="0"/>
                <a:t>        #</a:t>
              </a:r>
            </a:p>
            <a:p>
              <a:r>
                <a:rPr lang="en-US" altLang="ko-KR" sz="800" dirty="0"/>
                <a:t>#        </a:t>
              </a:r>
              <a:r>
                <a:rPr lang="en-US" altLang="ko-KR" sz="800" dirty="0" err="1"/>
                <a:t>error_page</a:t>
              </a:r>
              <a:r>
                <a:rPr lang="en-US" altLang="ko-KR" sz="800" dirty="0"/>
                <a:t>   500 502 503 504  /50x.html;</a:t>
              </a:r>
            </a:p>
            <a:p>
              <a:r>
                <a:rPr lang="en-US" altLang="ko-KR" sz="800" dirty="0"/>
                <a:t>#        location = /50x.html {</a:t>
              </a:r>
            </a:p>
            <a:p>
              <a:r>
                <a:rPr lang="en-US" altLang="ko-KR" sz="800" dirty="0"/>
                <a:t>#            root   html;</a:t>
              </a:r>
            </a:p>
            <a:p>
              <a:r>
                <a:rPr lang="en-US" altLang="ko-KR" sz="800" dirty="0"/>
                <a:t>#        }</a:t>
              </a:r>
            </a:p>
            <a:p>
              <a:endParaRPr lang="en-US" altLang="ko-KR" sz="800" dirty="0"/>
            </a:p>
            <a:p>
              <a:r>
                <a:rPr lang="en-US" altLang="ko-KR" sz="800" dirty="0"/>
                <a:t>        # proxy the PHP scripts to Apache listening on 127.0.0.1:80</a:t>
              </a:r>
            </a:p>
            <a:p>
              <a:r>
                <a:rPr lang="en-US" altLang="ko-KR" sz="800" dirty="0"/>
                <a:t>        #</a:t>
              </a:r>
            </a:p>
            <a:p>
              <a:r>
                <a:rPr lang="en-US" altLang="ko-KR" sz="800" dirty="0"/>
                <a:t>        #location ~ \.php$ {</a:t>
              </a:r>
            </a:p>
            <a:p>
              <a:r>
                <a:rPr lang="en-US" altLang="ko-KR" sz="800" dirty="0"/>
                <a:t>        #    </a:t>
              </a:r>
              <a:r>
                <a:rPr lang="en-US" altLang="ko-KR" sz="800" dirty="0" err="1"/>
                <a:t>proxy_pass</a:t>
              </a:r>
              <a:r>
                <a:rPr lang="en-US" altLang="ko-KR" sz="800" dirty="0"/>
                <a:t>   http://127.0.0.1;</a:t>
              </a:r>
            </a:p>
            <a:p>
              <a:r>
                <a:rPr lang="en-US" altLang="ko-KR" sz="800" dirty="0"/>
                <a:t>        #}</a:t>
              </a:r>
            </a:p>
            <a:p>
              <a:endParaRPr lang="en-US" altLang="ko-KR" sz="800" dirty="0"/>
            </a:p>
            <a:p>
              <a:r>
                <a:rPr lang="en-US" altLang="ko-KR" sz="800" dirty="0"/>
                <a:t>        # pass the PHP scripts to </a:t>
              </a:r>
              <a:r>
                <a:rPr lang="en-US" altLang="ko-KR" sz="800" dirty="0" err="1"/>
                <a:t>FastCGI</a:t>
              </a:r>
              <a:r>
                <a:rPr lang="en-US" altLang="ko-KR" sz="800" dirty="0"/>
                <a:t> server listening on 127.0.0.1:9000</a:t>
              </a:r>
            </a:p>
            <a:p>
              <a:r>
                <a:rPr lang="en-US" altLang="ko-KR" sz="800" dirty="0"/>
                <a:t>        #</a:t>
              </a:r>
            </a:p>
            <a:p>
              <a:r>
                <a:rPr lang="en-US" altLang="ko-KR" sz="800" dirty="0"/>
                <a:t>        #location ~ \.php$ {</a:t>
              </a:r>
            </a:p>
            <a:p>
              <a:r>
                <a:rPr lang="en-US" altLang="ko-KR" sz="800" dirty="0"/>
                <a:t>        #    root           html;</a:t>
              </a:r>
            </a:p>
            <a:p>
              <a:r>
                <a:rPr lang="en-US" altLang="ko-KR" sz="800" dirty="0"/>
                <a:t>        #    </a:t>
              </a:r>
              <a:r>
                <a:rPr lang="en-US" altLang="ko-KR" sz="800" dirty="0" err="1"/>
                <a:t>fastcgi_pass</a:t>
              </a:r>
              <a:r>
                <a:rPr lang="en-US" altLang="ko-KR" sz="800" dirty="0"/>
                <a:t>   127.0.0.1:9000;</a:t>
              </a:r>
            </a:p>
            <a:p>
              <a:r>
                <a:rPr lang="en-US" altLang="ko-KR" sz="800" dirty="0"/>
                <a:t>        #    </a:t>
              </a:r>
              <a:r>
                <a:rPr lang="en-US" altLang="ko-KR" sz="800" dirty="0" err="1"/>
                <a:t>fastcgi_index</a:t>
              </a:r>
              <a:r>
                <a:rPr lang="en-US" altLang="ko-KR" sz="800" dirty="0"/>
                <a:t>  </a:t>
              </a:r>
              <a:r>
                <a:rPr lang="en-US" altLang="ko-KR" sz="800" dirty="0" err="1"/>
                <a:t>index.php</a:t>
              </a:r>
              <a:r>
                <a:rPr lang="en-US" altLang="ko-KR" sz="800" dirty="0"/>
                <a:t>;</a:t>
              </a:r>
            </a:p>
            <a:p>
              <a:r>
                <a:rPr lang="en-US" altLang="ko-KR" sz="800" dirty="0"/>
                <a:t>        #    </a:t>
              </a:r>
              <a:r>
                <a:rPr lang="en-US" altLang="ko-KR" sz="800" dirty="0" err="1"/>
                <a:t>fastcgi_param</a:t>
              </a:r>
              <a:r>
                <a:rPr lang="en-US" altLang="ko-KR" sz="800" dirty="0"/>
                <a:t>  SCRIPT_FILENAME  /</a:t>
              </a:r>
              <a:r>
                <a:rPr lang="en-US" altLang="ko-KR" sz="800" dirty="0" err="1"/>
                <a:t>scripts$fastcgi_script_name</a:t>
              </a:r>
              <a:r>
                <a:rPr lang="en-US" altLang="ko-KR" sz="800" dirty="0"/>
                <a:t>;</a:t>
              </a:r>
            </a:p>
            <a:p>
              <a:r>
                <a:rPr lang="en-US" altLang="ko-KR" sz="800" dirty="0"/>
                <a:t>        #    include        </a:t>
              </a:r>
              <a:r>
                <a:rPr lang="en-US" altLang="ko-KR" sz="800" dirty="0" err="1"/>
                <a:t>fastcgi_params</a:t>
              </a:r>
              <a:r>
                <a:rPr lang="en-US" altLang="ko-KR" sz="800" dirty="0"/>
                <a:t>;</a:t>
              </a:r>
            </a:p>
            <a:p>
              <a:r>
                <a:rPr lang="en-US" altLang="ko-KR" sz="800" dirty="0"/>
                <a:t>        #}</a:t>
              </a:r>
            </a:p>
            <a:p>
              <a:endParaRPr lang="en-US" altLang="ko-KR" sz="800" dirty="0"/>
            </a:p>
            <a:p>
              <a:r>
                <a:rPr lang="en-US" altLang="ko-KR" sz="800" dirty="0"/>
                <a:t>        # deny access to .</a:t>
              </a:r>
              <a:r>
                <a:rPr lang="en-US" altLang="ko-KR" sz="800" dirty="0" err="1"/>
                <a:t>htaccess</a:t>
              </a:r>
              <a:r>
                <a:rPr lang="en-US" altLang="ko-KR" sz="800" dirty="0"/>
                <a:t> files, if Apache's document root</a:t>
              </a:r>
            </a:p>
            <a:p>
              <a:r>
                <a:rPr lang="en-US" altLang="ko-KR" sz="800" dirty="0"/>
                <a:t>        # concurs with </a:t>
              </a:r>
              <a:r>
                <a:rPr lang="en-US" altLang="ko-KR" sz="800" dirty="0" err="1"/>
                <a:t>nginx's</a:t>
              </a:r>
              <a:r>
                <a:rPr lang="en-US" altLang="ko-KR" sz="800" dirty="0"/>
                <a:t> one</a:t>
              </a:r>
            </a:p>
            <a:p>
              <a:r>
                <a:rPr lang="en-US" altLang="ko-KR" sz="800" dirty="0"/>
                <a:t>        #</a:t>
              </a:r>
            </a:p>
            <a:p>
              <a:r>
                <a:rPr lang="en-US" altLang="ko-KR" sz="800" dirty="0"/>
                <a:t>        #location ~ /\.</a:t>
              </a:r>
              <a:r>
                <a:rPr lang="en-US" altLang="ko-KR" sz="800" dirty="0" err="1"/>
                <a:t>ht</a:t>
              </a:r>
              <a:r>
                <a:rPr lang="en-US" altLang="ko-KR" sz="800" dirty="0"/>
                <a:t> {</a:t>
              </a:r>
            </a:p>
            <a:p>
              <a:r>
                <a:rPr lang="en-US" altLang="ko-KR" sz="800" dirty="0"/>
                <a:t>        #    deny  all;</a:t>
              </a:r>
            </a:p>
            <a:p>
              <a:r>
                <a:rPr lang="en-US" altLang="ko-KR" sz="800" dirty="0"/>
                <a:t>        #}</a:t>
              </a:r>
            </a:p>
            <a:p>
              <a:r>
                <a:rPr lang="en-US" altLang="ko-KR" sz="800" dirty="0"/>
                <a:t>#    }</a:t>
              </a: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02AD050-D6EF-4290-BF3B-19170513EDB5}"/>
                </a:ext>
              </a:extLst>
            </p:cNvPr>
            <p:cNvSpPr/>
            <p:nvPr/>
          </p:nvSpPr>
          <p:spPr>
            <a:xfrm>
              <a:off x="7156216" y="391354"/>
              <a:ext cx="417251" cy="3980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E5DECBFD-7997-4308-8D74-40A8910E9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/>
              <a:t>NginX</a:t>
            </a:r>
            <a:r>
              <a:rPr lang="en-US" altLang="ko-KR" dirty="0"/>
              <a:t> </a:t>
            </a:r>
            <a:r>
              <a:rPr lang="en-US" altLang="ko-KR" sz="4400" dirty="0" err="1">
                <a:solidFill>
                  <a:srgbClr val="FF0000"/>
                </a:solidFill>
              </a:rPr>
              <a:t>nginx.conf</a:t>
            </a:r>
            <a:r>
              <a:rPr lang="en-US" altLang="ko-KR" sz="4400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파일 전문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5E973C2-7BEB-454D-B15A-FE9D2FA186B9}"/>
              </a:ext>
            </a:extLst>
          </p:cNvPr>
          <p:cNvGrpSpPr/>
          <p:nvPr/>
        </p:nvGrpSpPr>
        <p:grpSpPr>
          <a:xfrm>
            <a:off x="326180" y="1757779"/>
            <a:ext cx="2626805" cy="4738394"/>
            <a:chOff x="326180" y="1757779"/>
            <a:chExt cx="2626805" cy="4738394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B7D09DEF-1A1B-43A2-966C-C359A423D444}"/>
                </a:ext>
              </a:extLst>
            </p:cNvPr>
            <p:cNvGrpSpPr/>
            <p:nvPr/>
          </p:nvGrpSpPr>
          <p:grpSpPr>
            <a:xfrm>
              <a:off x="784934" y="1757779"/>
              <a:ext cx="2168051" cy="3416321"/>
              <a:chOff x="420949" y="1855432"/>
              <a:chExt cx="2168051" cy="3416321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8D902A9-4BCF-4F42-BF44-A32CE4516912}"/>
                  </a:ext>
                </a:extLst>
              </p:cNvPr>
              <p:cNvSpPr txBox="1"/>
              <p:nvPr/>
            </p:nvSpPr>
            <p:spPr>
              <a:xfrm>
                <a:off x="838200" y="1855433"/>
                <a:ext cx="1750800" cy="3416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altLang="ko-KR" sz="800" dirty="0"/>
              </a:p>
              <a:p>
                <a:r>
                  <a:rPr lang="en-US" altLang="ko-KR" sz="800" dirty="0"/>
                  <a:t>#user  nobody;</a:t>
                </a:r>
              </a:p>
              <a:p>
                <a:r>
                  <a:rPr lang="en-US" altLang="ko-KR" sz="800" dirty="0" err="1"/>
                  <a:t>worker_processes</a:t>
                </a:r>
                <a:r>
                  <a:rPr lang="en-US" altLang="ko-KR" sz="800" dirty="0"/>
                  <a:t>  1;</a:t>
                </a:r>
              </a:p>
              <a:p>
                <a:endParaRPr lang="en-US" altLang="ko-KR" sz="800" dirty="0"/>
              </a:p>
              <a:p>
                <a:r>
                  <a:rPr lang="en-US" altLang="ko-KR" sz="800" dirty="0"/>
                  <a:t>#error_log  logs/error.log;</a:t>
                </a:r>
              </a:p>
              <a:p>
                <a:r>
                  <a:rPr lang="en-US" altLang="ko-KR" sz="800" dirty="0"/>
                  <a:t>#error_log  logs/error.log  notice;</a:t>
                </a:r>
              </a:p>
              <a:p>
                <a:r>
                  <a:rPr lang="en-US" altLang="ko-KR" sz="800" dirty="0"/>
                  <a:t>#error_log  logs/error.log  info;</a:t>
                </a:r>
              </a:p>
              <a:p>
                <a:endParaRPr lang="en-US" altLang="ko-KR" sz="800" dirty="0"/>
              </a:p>
              <a:p>
                <a:r>
                  <a:rPr lang="en-US" altLang="ko-KR" sz="800" dirty="0"/>
                  <a:t>#pid        logs/</a:t>
                </a:r>
                <a:r>
                  <a:rPr lang="en-US" altLang="ko-KR" sz="800" dirty="0" err="1"/>
                  <a:t>nginx.pid</a:t>
                </a:r>
                <a:r>
                  <a:rPr lang="en-US" altLang="ko-KR" sz="800" dirty="0"/>
                  <a:t>;</a:t>
                </a:r>
              </a:p>
              <a:p>
                <a:endParaRPr lang="en-US" altLang="ko-KR" sz="800" dirty="0"/>
              </a:p>
              <a:p>
                <a:endParaRPr lang="en-US" altLang="ko-KR" sz="800" dirty="0"/>
              </a:p>
              <a:p>
                <a:r>
                  <a:rPr lang="en-US" altLang="ko-KR" sz="800" dirty="0"/>
                  <a:t>events {</a:t>
                </a:r>
              </a:p>
              <a:p>
                <a:r>
                  <a:rPr lang="en-US" altLang="ko-KR" sz="800" dirty="0"/>
                  <a:t>    </a:t>
                </a:r>
                <a:r>
                  <a:rPr lang="en-US" altLang="ko-KR" sz="800" dirty="0" err="1"/>
                  <a:t>worker_connections</a:t>
                </a:r>
                <a:r>
                  <a:rPr lang="en-US" altLang="ko-KR" sz="800" dirty="0"/>
                  <a:t>  1024;</a:t>
                </a:r>
              </a:p>
              <a:p>
                <a:r>
                  <a:rPr lang="en-US" altLang="ko-KR" sz="800" dirty="0"/>
                  <a:t>}</a:t>
                </a:r>
              </a:p>
              <a:p>
                <a:endParaRPr lang="en-US" altLang="ko-KR" sz="800" dirty="0"/>
              </a:p>
              <a:p>
                <a:endParaRPr lang="en-US" altLang="ko-KR" sz="800" dirty="0"/>
              </a:p>
              <a:p>
                <a:r>
                  <a:rPr lang="en-US" altLang="ko-KR" sz="800" b="1" dirty="0">
                    <a:solidFill>
                      <a:srgbClr val="FF0000"/>
                    </a:solidFill>
                  </a:rPr>
                  <a:t>stream {</a:t>
                </a:r>
              </a:p>
              <a:p>
                <a:r>
                  <a:rPr lang="en-US" altLang="ko-KR" sz="800" b="1" dirty="0">
                    <a:solidFill>
                      <a:srgbClr val="FF0000"/>
                    </a:solidFill>
                  </a:rPr>
                  <a:t>    upstream </a:t>
                </a:r>
                <a:r>
                  <a:rPr lang="en-US" altLang="ko-KR" sz="800" b="1" dirty="0" err="1">
                    <a:solidFill>
                      <a:srgbClr val="FF0000"/>
                    </a:solidFill>
                  </a:rPr>
                  <a:t>netty_was</a:t>
                </a:r>
                <a:r>
                  <a:rPr lang="en-US" altLang="ko-KR" sz="800" b="1" dirty="0">
                    <a:solidFill>
                      <a:srgbClr val="FF0000"/>
                    </a:solidFill>
                  </a:rPr>
                  <a:t> {</a:t>
                </a:r>
              </a:p>
              <a:p>
                <a:r>
                  <a:rPr lang="en-US" altLang="ko-KR" sz="800" b="1" dirty="0">
                    <a:solidFill>
                      <a:srgbClr val="FF0000"/>
                    </a:solidFill>
                  </a:rPr>
                  <a:t>        server 127.0.0.1:8089;</a:t>
                </a:r>
              </a:p>
              <a:p>
                <a:r>
                  <a:rPr lang="en-US" altLang="ko-KR" sz="800" b="1" dirty="0">
                    <a:solidFill>
                      <a:srgbClr val="FF0000"/>
                    </a:solidFill>
                  </a:rPr>
                  <a:t>        server 127.0.0.1:8090;</a:t>
                </a:r>
              </a:p>
              <a:p>
                <a:r>
                  <a:rPr lang="en-US" altLang="ko-KR" sz="800" b="1" dirty="0">
                    <a:solidFill>
                      <a:srgbClr val="FF0000"/>
                    </a:solidFill>
                  </a:rPr>
                  <a:t>    }</a:t>
                </a:r>
              </a:p>
              <a:p>
                <a:endParaRPr lang="en-US" altLang="ko-KR" sz="800" b="1" dirty="0">
                  <a:solidFill>
                    <a:srgbClr val="FF0000"/>
                  </a:solidFill>
                </a:endParaRPr>
              </a:p>
              <a:p>
                <a:r>
                  <a:rPr lang="en-US" altLang="ko-KR" sz="800" b="1" dirty="0">
                    <a:solidFill>
                      <a:srgbClr val="FF0000"/>
                    </a:solidFill>
                  </a:rPr>
                  <a:t>    server {</a:t>
                </a:r>
              </a:p>
              <a:p>
                <a:r>
                  <a:rPr lang="en-US" altLang="ko-KR" sz="800" b="1" dirty="0">
                    <a:solidFill>
                      <a:srgbClr val="FF0000"/>
                    </a:solidFill>
                  </a:rPr>
                  <a:t>        listen      81;</a:t>
                </a:r>
              </a:p>
              <a:p>
                <a:r>
                  <a:rPr lang="en-US" altLang="ko-KR" sz="800" b="1" dirty="0">
                    <a:solidFill>
                      <a:srgbClr val="FF0000"/>
                    </a:solidFill>
                  </a:rPr>
                  <a:t>        </a:t>
                </a:r>
                <a:r>
                  <a:rPr lang="en-US" altLang="ko-KR" sz="800" b="1" dirty="0" err="1">
                    <a:solidFill>
                      <a:srgbClr val="FF0000"/>
                    </a:solidFill>
                  </a:rPr>
                  <a:t>proxy_pass</a:t>
                </a:r>
                <a:r>
                  <a:rPr lang="en-US" altLang="ko-KR" sz="800" b="1" dirty="0">
                    <a:solidFill>
                      <a:srgbClr val="FF0000"/>
                    </a:solidFill>
                  </a:rPr>
                  <a:t>  </a:t>
                </a:r>
                <a:r>
                  <a:rPr lang="en-US" altLang="ko-KR" sz="800" b="1" dirty="0" err="1">
                    <a:solidFill>
                      <a:srgbClr val="FF0000"/>
                    </a:solidFill>
                  </a:rPr>
                  <a:t>netty_was</a:t>
                </a:r>
                <a:r>
                  <a:rPr lang="en-US" altLang="ko-KR" sz="800" b="1" dirty="0">
                    <a:solidFill>
                      <a:srgbClr val="FF0000"/>
                    </a:solidFill>
                  </a:rPr>
                  <a:t>;</a:t>
                </a:r>
              </a:p>
              <a:p>
                <a:r>
                  <a:rPr lang="en-US" altLang="ko-KR" sz="800" b="1" dirty="0">
                    <a:solidFill>
                      <a:srgbClr val="FF0000"/>
                    </a:solidFill>
                  </a:rPr>
                  <a:t>    }</a:t>
                </a:r>
              </a:p>
              <a:p>
                <a:r>
                  <a:rPr lang="en-US" altLang="ko-KR" sz="800" b="1" dirty="0">
                    <a:solidFill>
                      <a:srgbClr val="FF0000"/>
                    </a:solidFill>
                  </a:rPr>
                  <a:t>}</a:t>
                </a:r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C5BF4DC5-D85B-4721-9D8A-FEFF964843B6}"/>
                  </a:ext>
                </a:extLst>
              </p:cNvPr>
              <p:cNvSpPr/>
              <p:nvPr/>
            </p:nvSpPr>
            <p:spPr>
              <a:xfrm>
                <a:off x="420949" y="1855432"/>
                <a:ext cx="417251" cy="4172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</p:grpSp>
        <p:sp>
          <p:nvSpPr>
            <p:cNvPr id="16" name="말풍선: 모서리가 둥근 사각형 15">
              <a:extLst>
                <a:ext uri="{FF2B5EF4-FFF2-40B4-BE49-F238E27FC236}">
                  <a16:creationId xmlns:a16="http://schemas.microsoft.com/office/drawing/2014/main" id="{0D71F499-6F1B-4E59-A7C3-B1744352FA22}"/>
                </a:ext>
              </a:extLst>
            </p:cNvPr>
            <p:cNvSpPr/>
            <p:nvPr/>
          </p:nvSpPr>
          <p:spPr>
            <a:xfrm>
              <a:off x="326180" y="5383166"/>
              <a:ext cx="2626805" cy="1113007"/>
            </a:xfrm>
            <a:prstGeom prst="wedgeRoundRectCallout">
              <a:avLst>
                <a:gd name="adj1" fmla="val -6976"/>
                <a:gd name="adj2" fmla="val -75490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TCP </a:t>
              </a:r>
              <a:r>
                <a:rPr lang="ko-KR" altLang="en-US" sz="1200">
                  <a:solidFill>
                    <a:srgbClr val="FF0000"/>
                  </a:solidFill>
                </a:rPr>
                <a:t>통신을 위한 설정은 </a:t>
              </a:r>
              <a:endParaRPr lang="en-US" altLang="ko-KR" sz="1200">
                <a:solidFill>
                  <a:srgbClr val="FF0000"/>
                </a:solidFill>
              </a:endParaRPr>
            </a:p>
            <a:p>
              <a:r>
                <a:rPr lang="en-US" altLang="ko-KR" sz="1200">
                  <a:solidFill>
                    <a:srgbClr val="FF0000"/>
                  </a:solidFill>
                </a:rPr>
                <a:t>http {…} </a:t>
              </a:r>
              <a:r>
                <a:rPr lang="ko-KR" altLang="en-US" sz="1200">
                  <a:solidFill>
                    <a:srgbClr val="FF0000"/>
                  </a:solidFill>
                </a:rPr>
                <a:t>영역이 아니라 </a:t>
              </a:r>
              <a:endParaRPr lang="en-US" altLang="ko-KR" sz="1200">
                <a:solidFill>
                  <a:srgbClr val="FF0000"/>
                </a:solidFill>
              </a:endParaRPr>
            </a:p>
            <a:p>
              <a:r>
                <a:rPr lang="en-US" altLang="ko-KR" sz="1200">
                  <a:solidFill>
                    <a:srgbClr val="FF0000"/>
                  </a:solidFill>
                </a:rPr>
                <a:t>stream {…} </a:t>
              </a:r>
              <a:r>
                <a:rPr lang="ko-KR" altLang="en-US" sz="1200">
                  <a:solidFill>
                    <a:srgbClr val="FF0000"/>
                  </a:solidFill>
                </a:rPr>
                <a:t>영역에서 세팅한다</a:t>
              </a:r>
              <a:r>
                <a:rPr lang="en-US" altLang="ko-KR" sz="1200">
                  <a:solidFill>
                    <a:srgbClr val="FF0000"/>
                  </a:solidFill>
                </a:rPr>
                <a:t>.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618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1621A17-E3CA-4B6E-9948-C5F87D4BE220}"/>
              </a:ext>
            </a:extLst>
          </p:cNvPr>
          <p:cNvGrpSpPr/>
          <p:nvPr/>
        </p:nvGrpSpPr>
        <p:grpSpPr>
          <a:xfrm>
            <a:off x="3881783" y="1569123"/>
            <a:ext cx="4137907" cy="4846435"/>
            <a:chOff x="1032046" y="628089"/>
            <a:chExt cx="4137907" cy="484643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7B01E49-64DE-4F97-B817-DF58F28859F9}"/>
                </a:ext>
              </a:extLst>
            </p:cNvPr>
            <p:cNvSpPr txBox="1"/>
            <p:nvPr/>
          </p:nvSpPr>
          <p:spPr>
            <a:xfrm>
              <a:off x="1240672" y="827098"/>
              <a:ext cx="3929281" cy="46474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ko-KR" sz="800" dirty="0"/>
            </a:p>
            <a:p>
              <a:r>
                <a:rPr lang="en-US" altLang="ko-KR" sz="800" dirty="0"/>
                <a:t>    # another virtual host using mix of IP-, name-, and port-based configuration</a:t>
              </a:r>
            </a:p>
            <a:p>
              <a:r>
                <a:rPr lang="en-US" altLang="ko-KR" sz="800" dirty="0"/>
                <a:t>    #</a:t>
              </a:r>
            </a:p>
            <a:p>
              <a:r>
                <a:rPr lang="en-US" altLang="ko-KR" sz="800" dirty="0"/>
                <a:t>    #server {</a:t>
              </a:r>
            </a:p>
            <a:p>
              <a:r>
                <a:rPr lang="en-US" altLang="ko-KR" sz="800" dirty="0"/>
                <a:t>    #    listen       8000;</a:t>
              </a:r>
            </a:p>
            <a:p>
              <a:r>
                <a:rPr lang="en-US" altLang="ko-KR" sz="800" dirty="0"/>
                <a:t>    #    listen       somename:8080;</a:t>
              </a:r>
            </a:p>
            <a:p>
              <a:r>
                <a:rPr lang="en-US" altLang="ko-KR" sz="800" dirty="0"/>
                <a:t>    #    </a:t>
              </a:r>
              <a:r>
                <a:rPr lang="en-US" altLang="ko-KR" sz="800" dirty="0" err="1"/>
                <a:t>server_name</a:t>
              </a:r>
              <a:r>
                <a:rPr lang="en-US" altLang="ko-KR" sz="800" dirty="0"/>
                <a:t>  </a:t>
              </a:r>
              <a:r>
                <a:rPr lang="en-US" altLang="ko-KR" sz="800" dirty="0" err="1"/>
                <a:t>somename</a:t>
              </a:r>
              <a:r>
                <a:rPr lang="en-US" altLang="ko-KR" sz="800" dirty="0"/>
                <a:t>  alias  </a:t>
              </a:r>
              <a:r>
                <a:rPr lang="en-US" altLang="ko-KR" sz="800" dirty="0" err="1"/>
                <a:t>another.alias</a:t>
              </a:r>
              <a:r>
                <a:rPr lang="en-US" altLang="ko-KR" sz="800" dirty="0"/>
                <a:t>;</a:t>
              </a:r>
            </a:p>
            <a:p>
              <a:endParaRPr lang="en-US" altLang="ko-KR" sz="800" dirty="0"/>
            </a:p>
            <a:p>
              <a:r>
                <a:rPr lang="en-US" altLang="ko-KR" sz="800" dirty="0"/>
                <a:t>    #    location / {</a:t>
              </a:r>
            </a:p>
            <a:p>
              <a:r>
                <a:rPr lang="en-US" altLang="ko-KR" sz="800" dirty="0"/>
                <a:t>    #        root   html;</a:t>
              </a:r>
            </a:p>
            <a:p>
              <a:r>
                <a:rPr lang="en-US" altLang="ko-KR" sz="800" dirty="0"/>
                <a:t>    #        index  index.html index.htm;</a:t>
              </a:r>
            </a:p>
            <a:p>
              <a:r>
                <a:rPr lang="en-US" altLang="ko-KR" sz="800" dirty="0"/>
                <a:t>    #    }</a:t>
              </a:r>
            </a:p>
            <a:p>
              <a:r>
                <a:rPr lang="en-US" altLang="ko-KR" sz="800" dirty="0"/>
                <a:t>    #}</a:t>
              </a:r>
            </a:p>
            <a:p>
              <a:endParaRPr lang="en-US" altLang="ko-KR" sz="800" dirty="0"/>
            </a:p>
            <a:p>
              <a:endParaRPr lang="en-US" altLang="ko-KR" sz="800" dirty="0"/>
            </a:p>
            <a:p>
              <a:r>
                <a:rPr lang="en-US" altLang="ko-KR" sz="800" dirty="0"/>
                <a:t>    # HTTPS server</a:t>
              </a:r>
            </a:p>
            <a:p>
              <a:r>
                <a:rPr lang="en-US" altLang="ko-KR" sz="800" dirty="0"/>
                <a:t>    #</a:t>
              </a:r>
            </a:p>
            <a:p>
              <a:r>
                <a:rPr lang="en-US" altLang="ko-KR" sz="800" dirty="0"/>
                <a:t>    #server {</a:t>
              </a:r>
            </a:p>
            <a:p>
              <a:r>
                <a:rPr lang="en-US" altLang="ko-KR" sz="800" dirty="0"/>
                <a:t>    #    listen       443 </a:t>
              </a:r>
              <a:r>
                <a:rPr lang="en-US" altLang="ko-KR" sz="800" dirty="0" err="1"/>
                <a:t>ssl</a:t>
              </a:r>
              <a:r>
                <a:rPr lang="en-US" altLang="ko-KR" sz="800" dirty="0"/>
                <a:t>;</a:t>
              </a:r>
            </a:p>
            <a:p>
              <a:r>
                <a:rPr lang="en-US" altLang="ko-KR" sz="800" dirty="0"/>
                <a:t>    #    </a:t>
              </a:r>
              <a:r>
                <a:rPr lang="en-US" altLang="ko-KR" sz="800" dirty="0" err="1"/>
                <a:t>server_name</a:t>
              </a:r>
              <a:r>
                <a:rPr lang="en-US" altLang="ko-KR" sz="800" dirty="0"/>
                <a:t>  localhost;</a:t>
              </a:r>
            </a:p>
            <a:p>
              <a:endParaRPr lang="en-US" altLang="ko-KR" sz="800" dirty="0"/>
            </a:p>
            <a:p>
              <a:r>
                <a:rPr lang="en-US" altLang="ko-KR" sz="800" dirty="0"/>
                <a:t>    #    </a:t>
              </a:r>
              <a:r>
                <a:rPr lang="en-US" altLang="ko-KR" sz="800" dirty="0" err="1"/>
                <a:t>ssl_certificate</a:t>
              </a:r>
              <a:r>
                <a:rPr lang="en-US" altLang="ko-KR" sz="800" dirty="0"/>
                <a:t>      </a:t>
              </a:r>
              <a:r>
                <a:rPr lang="en-US" altLang="ko-KR" sz="800" dirty="0" err="1"/>
                <a:t>cert.pem</a:t>
              </a:r>
              <a:r>
                <a:rPr lang="en-US" altLang="ko-KR" sz="800" dirty="0"/>
                <a:t>;</a:t>
              </a:r>
            </a:p>
            <a:p>
              <a:r>
                <a:rPr lang="en-US" altLang="ko-KR" sz="800" dirty="0"/>
                <a:t>    #    </a:t>
              </a:r>
              <a:r>
                <a:rPr lang="en-US" altLang="ko-KR" sz="800" dirty="0" err="1"/>
                <a:t>ssl_certificate_key</a:t>
              </a:r>
              <a:r>
                <a:rPr lang="en-US" altLang="ko-KR" sz="800" dirty="0"/>
                <a:t>  </a:t>
              </a:r>
              <a:r>
                <a:rPr lang="en-US" altLang="ko-KR" sz="800" dirty="0" err="1"/>
                <a:t>cert.key</a:t>
              </a:r>
              <a:r>
                <a:rPr lang="en-US" altLang="ko-KR" sz="800" dirty="0"/>
                <a:t>;</a:t>
              </a:r>
            </a:p>
            <a:p>
              <a:endParaRPr lang="en-US" altLang="ko-KR" sz="800" dirty="0"/>
            </a:p>
            <a:p>
              <a:r>
                <a:rPr lang="en-US" altLang="ko-KR" sz="800" dirty="0"/>
                <a:t>    #    </a:t>
              </a:r>
              <a:r>
                <a:rPr lang="en-US" altLang="ko-KR" sz="800" dirty="0" err="1"/>
                <a:t>ssl_session_cache</a:t>
              </a:r>
              <a:r>
                <a:rPr lang="en-US" altLang="ko-KR" sz="800" dirty="0"/>
                <a:t>    shared:SSL:1m;</a:t>
              </a:r>
            </a:p>
            <a:p>
              <a:r>
                <a:rPr lang="en-US" altLang="ko-KR" sz="800" dirty="0"/>
                <a:t>    #    </a:t>
              </a:r>
              <a:r>
                <a:rPr lang="en-US" altLang="ko-KR" sz="800" dirty="0" err="1"/>
                <a:t>ssl_session_timeout</a:t>
              </a:r>
              <a:r>
                <a:rPr lang="en-US" altLang="ko-KR" sz="800" dirty="0"/>
                <a:t>  5m;</a:t>
              </a:r>
            </a:p>
            <a:p>
              <a:endParaRPr lang="en-US" altLang="ko-KR" sz="800" dirty="0"/>
            </a:p>
            <a:p>
              <a:r>
                <a:rPr lang="en-US" altLang="ko-KR" sz="800" dirty="0"/>
                <a:t>    #    </a:t>
              </a:r>
              <a:r>
                <a:rPr lang="en-US" altLang="ko-KR" sz="800" dirty="0" err="1"/>
                <a:t>ssl_ciphers</a:t>
              </a:r>
              <a:r>
                <a:rPr lang="en-US" altLang="ko-KR" sz="800" dirty="0"/>
                <a:t>  HIGH:!</a:t>
              </a:r>
              <a:r>
                <a:rPr lang="en-US" altLang="ko-KR" sz="800" dirty="0" err="1"/>
                <a:t>aNULL</a:t>
              </a:r>
              <a:r>
                <a:rPr lang="en-US" altLang="ko-KR" sz="800" dirty="0"/>
                <a:t>:!MD5;</a:t>
              </a:r>
            </a:p>
            <a:p>
              <a:r>
                <a:rPr lang="en-US" altLang="ko-KR" sz="800" dirty="0"/>
                <a:t>    #    </a:t>
              </a:r>
              <a:r>
                <a:rPr lang="en-US" altLang="ko-KR" sz="800" dirty="0" err="1"/>
                <a:t>ssl_prefer_server_ciphers</a:t>
              </a:r>
              <a:r>
                <a:rPr lang="en-US" altLang="ko-KR" sz="800" dirty="0"/>
                <a:t>  on;</a:t>
              </a:r>
            </a:p>
            <a:p>
              <a:endParaRPr lang="en-US" altLang="ko-KR" sz="800" dirty="0"/>
            </a:p>
            <a:p>
              <a:r>
                <a:rPr lang="en-US" altLang="ko-KR" sz="800" dirty="0"/>
                <a:t>    #    location / {</a:t>
              </a:r>
            </a:p>
            <a:p>
              <a:r>
                <a:rPr lang="en-US" altLang="ko-KR" sz="800" dirty="0"/>
                <a:t>    #        root   html;</a:t>
              </a:r>
            </a:p>
            <a:p>
              <a:r>
                <a:rPr lang="en-US" altLang="ko-KR" sz="800" dirty="0"/>
                <a:t>    #        index  index.html index.htm;</a:t>
              </a:r>
            </a:p>
            <a:p>
              <a:r>
                <a:rPr lang="en-US" altLang="ko-KR" sz="800" dirty="0"/>
                <a:t>    #    }</a:t>
              </a:r>
            </a:p>
            <a:p>
              <a:r>
                <a:rPr lang="en-US" altLang="ko-KR" sz="800" dirty="0"/>
                <a:t>    #}</a:t>
              </a:r>
            </a:p>
            <a:p>
              <a:endParaRPr lang="en-US" altLang="ko-KR" sz="800" dirty="0"/>
            </a:p>
            <a:p>
              <a:r>
                <a:rPr lang="en-US" altLang="ko-KR" sz="800" dirty="0"/>
                <a:t>#}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7C987DA-D8E5-4C03-8C54-DF598F7B98E9}"/>
                </a:ext>
              </a:extLst>
            </p:cNvPr>
            <p:cNvSpPr/>
            <p:nvPr/>
          </p:nvSpPr>
          <p:spPr>
            <a:xfrm>
              <a:off x="1032046" y="628089"/>
              <a:ext cx="417251" cy="3980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</p:grpSp>
      <p:sp>
        <p:nvSpPr>
          <p:cNvPr id="11" name="제목 1">
            <a:extLst>
              <a:ext uri="{FF2B5EF4-FFF2-40B4-BE49-F238E27FC236}">
                <a16:creationId xmlns:a16="http://schemas.microsoft.com/office/drawing/2014/main" id="{49F55A6E-AD82-49A9-9887-AD044387E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/>
              <a:t>NginX</a:t>
            </a:r>
            <a:r>
              <a:rPr lang="en-US" altLang="ko-KR" dirty="0"/>
              <a:t> </a:t>
            </a:r>
            <a:r>
              <a:rPr lang="en-US" altLang="ko-KR" sz="4400" dirty="0" err="1">
                <a:solidFill>
                  <a:srgbClr val="FF0000"/>
                </a:solidFill>
              </a:rPr>
              <a:t>nginx.conf</a:t>
            </a:r>
            <a:r>
              <a:rPr lang="en-US" altLang="ko-KR" sz="4400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파일 전문</a:t>
            </a:r>
          </a:p>
        </p:txBody>
      </p:sp>
    </p:spTree>
    <p:extLst>
      <p:ext uri="{BB962C8B-B14F-4D97-AF65-F5344CB8AC3E}">
        <p14:creationId xmlns:p14="http://schemas.microsoft.com/office/powerpoint/2010/main" val="3566282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299FA-BE72-41BA-B1B5-D5953615F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NginX</a:t>
            </a:r>
            <a:r>
              <a:rPr lang="en-US" altLang="ko-KR" dirty="0"/>
              <a:t> </a:t>
            </a:r>
            <a:r>
              <a:rPr lang="ko-KR" altLang="en-US" dirty="0"/>
              <a:t>세팅</a:t>
            </a:r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A05E496B-418B-4AE2-BA43-35B6EFB01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727" y="1887906"/>
            <a:ext cx="6308037" cy="3082188"/>
          </a:xfr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277927D-C0BE-422E-BB03-38A846F35748}"/>
              </a:ext>
            </a:extLst>
          </p:cNvPr>
          <p:cNvSpPr/>
          <p:nvPr/>
        </p:nvSpPr>
        <p:spPr>
          <a:xfrm>
            <a:off x="1560009" y="3506680"/>
            <a:ext cx="757063" cy="17755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7F2ACF8-1888-46C6-9FB3-143FFAB14934}"/>
              </a:ext>
            </a:extLst>
          </p:cNvPr>
          <p:cNvSpPr/>
          <p:nvPr/>
        </p:nvSpPr>
        <p:spPr>
          <a:xfrm>
            <a:off x="3790764" y="3992764"/>
            <a:ext cx="3551068" cy="6822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rgbClr val="FF0000"/>
                </a:solidFill>
              </a:rPr>
              <a:t>압축을 풀고 </a:t>
            </a:r>
            <a:r>
              <a:rPr lang="en-US" altLang="ko-KR" sz="1200" dirty="0">
                <a:solidFill>
                  <a:srgbClr val="FF0000"/>
                </a:solidFill>
              </a:rPr>
              <a:t>nginx.exe </a:t>
            </a:r>
            <a:r>
              <a:rPr lang="ko-KR" altLang="en-US" sz="1200" dirty="0">
                <a:solidFill>
                  <a:srgbClr val="FF0000"/>
                </a:solidFill>
              </a:rPr>
              <a:t>더블클릭으로 실행한 후 프로세스에서 정상적인 실행을 확인한다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37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2F96E10A03CE5458353922266CB8A85" ma:contentTypeVersion="16" ma:contentTypeDescription="새 문서를 만듭니다." ma:contentTypeScope="" ma:versionID="ce23c5b81f30eb91e128d191a4373ba6">
  <xsd:schema xmlns:xsd="http://www.w3.org/2001/XMLSchema" xmlns:xs="http://www.w3.org/2001/XMLSchema" xmlns:p="http://schemas.microsoft.com/office/2006/metadata/properties" xmlns:ns2="18f5b12d-827c-4278-b48c-c94d5b440f6c" xmlns:ns3="5fdee222-2a28-411f-ba6e-ec6ce669c76f" targetNamespace="http://schemas.microsoft.com/office/2006/metadata/properties" ma:root="true" ma:fieldsID="da6a068ee172d1d2f57614497ecef5db" ns2:_="" ns3:_="">
    <xsd:import namespace="18f5b12d-827c-4278-b48c-c94d5b440f6c"/>
    <xsd:import namespace="5fdee222-2a28-411f-ba6e-ec6ce669c76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f5b12d-827c-4278-b48c-c94d5b440f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이미지 태그" ma:readOnly="false" ma:fieldId="{5cf76f15-5ced-4ddc-b409-7134ff3c332f}" ma:taxonomyMulti="true" ma:sspId="9f85d8dd-bb7d-416c-b102-5d37207dd8a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dee222-2a28-411f-ba6e-ec6ce669c76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9fede636-90d7-406f-a354-7d1b4233dc96}" ma:internalName="TaxCatchAll" ma:showField="CatchAllData" ma:web="5fdee222-2a28-411f-ba6e-ec6ce669c76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B8DE290-E3F5-46A8-A78D-899686C412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f5b12d-827c-4278-b48c-c94d5b440f6c"/>
    <ds:schemaRef ds:uri="5fdee222-2a28-411f-ba6e-ec6ce669c7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AC8B956-23EA-40F8-A8B2-576C45ABD65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23678</TotalTime>
  <Words>892</Words>
  <Application>Microsoft Office PowerPoint</Application>
  <PresentationFormat>와이드스크린</PresentationFormat>
  <Paragraphs>189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Load balancer</vt:lpstr>
      <vt:lpstr>NginX 설정</vt:lpstr>
      <vt:lpstr>NginX 구성도</vt:lpstr>
      <vt:lpstr>NginX 다운로드</vt:lpstr>
      <vt:lpstr>NginX 세팅</vt:lpstr>
      <vt:lpstr>NginX 세팅</vt:lpstr>
      <vt:lpstr>NginX nginx.conf 파일 전문</vt:lpstr>
      <vt:lpstr>NginX nginx.conf 파일 전문</vt:lpstr>
      <vt:lpstr>NginX 세팅</vt:lpstr>
      <vt:lpstr>NginX 세팅</vt:lpstr>
      <vt:lpstr>NginX 세팅</vt:lpstr>
      <vt:lpstr>cloud – setting</vt:lpstr>
      <vt:lpstr>Thank You! ^_^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jhseo</dc:creator>
  <cp:lastModifiedBy>서재학</cp:lastModifiedBy>
  <cp:revision>742</cp:revision>
  <dcterms:created xsi:type="dcterms:W3CDTF">2019-07-31T05:55:19Z</dcterms:created>
  <dcterms:modified xsi:type="dcterms:W3CDTF">2023-03-31T05:46:04Z</dcterms:modified>
</cp:coreProperties>
</file>