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72" r:id="rId5"/>
    <p:sldId id="275" r:id="rId6"/>
    <p:sldId id="267" r:id="rId7"/>
    <p:sldId id="276" r:id="rId8"/>
    <p:sldId id="2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B52B7-B8AB-4F8C-AB64-4F3029F6A654}" v="2" dt="2021-06-03T04:45:49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79" autoAdjust="0"/>
  </p:normalViewPr>
  <p:slideViewPr>
    <p:cSldViewPr snapToGrid="0">
      <p:cViewPr varScale="1">
        <p:scale>
          <a:sx n="101" d="100"/>
          <a:sy n="101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" userId="6766ee28-f51b-4c1d-99c6-7215769f0aa0" providerId="ADAL" clId="{39CB52B7-B8AB-4F8C-AB64-4F3029F6A654}"/>
    <pc:docChg chg="addSld delSld modSld">
      <pc:chgData name="Jay" userId="6766ee28-f51b-4c1d-99c6-7215769f0aa0" providerId="ADAL" clId="{39CB52B7-B8AB-4F8C-AB64-4F3029F6A654}" dt="2021-06-03T04:45:57.191" v="2" actId="47"/>
      <pc:docMkLst>
        <pc:docMk/>
      </pc:docMkLst>
      <pc:sldChg chg="del">
        <pc:chgData name="Jay" userId="6766ee28-f51b-4c1d-99c6-7215769f0aa0" providerId="ADAL" clId="{39CB52B7-B8AB-4F8C-AB64-4F3029F6A654}" dt="2021-06-03T04:45:57.191" v="2" actId="47"/>
        <pc:sldMkLst>
          <pc:docMk/>
          <pc:sldMk cId="2492921975" sldId="264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999243456" sldId="266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1216498579" sldId="267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868603374" sldId="268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2656733481" sldId="269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2474016952" sldId="270"/>
        </pc:sldMkLst>
      </pc:sldChg>
      <pc:sldChg chg="add">
        <pc:chgData name="Jay" userId="6766ee28-f51b-4c1d-99c6-7215769f0aa0" providerId="ADAL" clId="{39CB52B7-B8AB-4F8C-AB64-4F3029F6A654}" dt="2021-06-03T04:45:36.605" v="0"/>
        <pc:sldMkLst>
          <pc:docMk/>
          <pc:sldMk cId="2857104835" sldId="271"/>
        </pc:sldMkLst>
      </pc:sldChg>
      <pc:sldChg chg="add">
        <pc:chgData name="Jay" userId="6766ee28-f51b-4c1d-99c6-7215769f0aa0" providerId="ADAL" clId="{39CB52B7-B8AB-4F8C-AB64-4F3029F6A654}" dt="2021-06-03T04:45:49.210" v="1"/>
        <pc:sldMkLst>
          <pc:docMk/>
          <pc:sldMk cId="2260655450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BB56D-A664-465A-913A-93F741B3CB03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6FB06-6910-41C4-8F7D-547926343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7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9868C-BF74-4018-B5D4-401AFC05E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E1C888-EC6C-4E2D-9406-2C122951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B5C5C-F64C-462B-8435-CACAA16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A99F3-85B3-4E0C-A0F5-9A2917DA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0E639-582C-43EF-9735-C821759E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8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820FC-9A83-4DEB-BBD1-E52C84E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CBE2F-8E67-46B3-BAC6-986C874C4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79B3E-0292-4B47-9415-E10E55CF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915EC-FFAE-4849-9AD6-667BCB23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6BEE0-A240-4EFB-8089-7F8EAE4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CEA1FD-CCF4-4766-821F-4F55B50AD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F674-99E9-4F83-95B2-79BFB26A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B0F51-71BE-4EB4-B814-62CB5296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5A2F0-8246-4A5A-9F3A-4167E2D3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40824-6B96-474F-9879-66A3C314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9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F5C96-87BA-4EC3-8F8F-081D79BE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DB24B-8DD3-433C-A41E-CAA0A948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5F152-A935-422B-B554-2BCD7F1E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AD949-53B1-4068-B222-0BB748A7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43623-6559-4BD2-A83F-51E11E80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7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DCB6C-66A2-438A-BDDF-21EB72FB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7E928-2E74-418A-A9CF-80DE484D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4C6FD-9A70-49D7-8DC3-042C1931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C7B80-CE52-4338-90FB-5497C287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25D64-39F4-47CD-B42A-A06BE265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AC9F-B477-4402-966F-9CFD4550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D5E11-374D-4DFC-A4B6-13BED7579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ABAF2-9E90-4804-8D75-551E357FF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00C11-ABD8-4A04-893B-857C0F5D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6AE5B-20FC-46F8-8A9F-2E88E5B9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88046-71CE-49E5-B6D6-DADD6B86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1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AE50-E45E-4E51-8F3F-18DFAD0B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BF3CC-5F9A-431F-BFA5-F2A7577B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36A17-2883-417D-BB21-B7CD82F2C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ADBBE5-A799-4882-93AF-EEC94183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5A3091-4053-4091-B648-F7ADB3CDC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DB9AA3-25D1-451C-B20A-11373797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E69E89-B53D-441A-A1AF-F2D20E55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4ACF39-2D67-4DB4-880A-9DC50B13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4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11FB-813A-4730-BB7E-7915E4D5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8833D9-9D38-496E-8B51-5D2AFE6D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40136B-1AE1-46AA-BE71-D906FD84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5B676B-B08A-44F1-8495-0F58BD1F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9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71BFAC-41CB-491D-9B5F-A6BB8BAA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EB7F9F-F133-421F-B186-C9D0C34C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DC2750-0AFE-44AD-BD8D-85154DB9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1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A8BF1-7825-4C69-B240-A4E33295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88836-65E8-49C0-AE60-840D9D2B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3BD4F5-3234-4A32-8408-D1C522EC2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EC5FC-108A-4D87-9941-6D740229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0D62B-858E-4140-B867-F3541682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404DA-6E26-455D-A36A-ACD5D2A5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9F36-D14B-4DD3-8811-741072A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02210D-033A-4CDE-8B0D-5FFE55301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1422EE-A96C-47CB-A49F-83EE0A4C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07845-3B98-4F28-B7FC-32AC43C9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9407F-B721-40B0-A628-5B9637F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72834-2FAE-4185-9C37-E59F1F4D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92A67F-875E-4E05-8BF1-F1168E2D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2AA78A-EC1B-4B98-A1EA-9369C9E9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59A43-7102-4BE4-A627-0825C6F5A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3129-4359-443B-A842-6094998BA86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7C038-BBCE-47E2-ADCC-98B361B55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0385F-4A3C-4F28-9925-6530E4499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7B5B-7759-4946-AFA2-BDDFB78CFB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4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2E46-F3DD-4C14-97CC-2BF23990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0"/>
            <a:ext cx="10515600" cy="174257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API_WAS</a:t>
            </a:r>
            <a:r>
              <a:rPr lang="ko-KR" altLang="en-US" sz="4000" b="1" dirty="0"/>
              <a:t> 개발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67488-2D2F-4969-99DA-ED05FE81336C}"/>
              </a:ext>
            </a:extLst>
          </p:cNvPr>
          <p:cNvSpPr txBox="1"/>
          <p:nvPr/>
        </p:nvSpPr>
        <p:spPr>
          <a:xfrm>
            <a:off x="8782051" y="5682343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2022.01.25 By</a:t>
            </a:r>
            <a:r>
              <a:rPr lang="ko-KR" altLang="en-US" dirty="0"/>
              <a:t> 서재학</a:t>
            </a:r>
          </a:p>
        </p:txBody>
      </p:sp>
    </p:spTree>
    <p:extLst>
      <p:ext uri="{BB962C8B-B14F-4D97-AF65-F5344CB8AC3E}">
        <p14:creationId xmlns:p14="http://schemas.microsoft.com/office/powerpoint/2010/main" val="226065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2E46-F3DD-4C14-97CC-2BF23990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0"/>
            <a:ext cx="10515600" cy="174257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API_WAS</a:t>
            </a:r>
            <a:r>
              <a:rPr lang="ko-KR" altLang="en-US" sz="4000" b="1" dirty="0"/>
              <a:t> 운전자 식별 이슈</a:t>
            </a:r>
          </a:p>
        </p:txBody>
      </p:sp>
    </p:spTree>
    <p:extLst>
      <p:ext uri="{BB962C8B-B14F-4D97-AF65-F5344CB8AC3E}">
        <p14:creationId xmlns:p14="http://schemas.microsoft.com/office/powerpoint/2010/main" val="47119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AB36-2CD8-44D8-987A-52AEB29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1)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운전자 식별 건</a:t>
            </a:r>
            <a:endParaRPr lang="ko-KR" altLang="en-US" sz="24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1A8F24-E2F2-4E80-A6DD-97ACBF7C47E4}"/>
              </a:ext>
            </a:extLst>
          </p:cNvPr>
          <p:cNvSpPr/>
          <p:nvPr/>
        </p:nvSpPr>
        <p:spPr>
          <a:xfrm>
            <a:off x="838201" y="1771649"/>
            <a:ext cx="9458324" cy="34671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블루투스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mac address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를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API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에서 추가로 전달한다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49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AB36-2CD8-44D8-987A-52AEB29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2)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enlo"/>
              </a:rPr>
              <a:t>구성도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0BD7E-815A-4405-9DE0-3BB7BBD213DD}"/>
              </a:ext>
            </a:extLst>
          </p:cNvPr>
          <p:cNvSpPr txBox="1"/>
          <p:nvPr/>
        </p:nvSpPr>
        <p:spPr>
          <a:xfrm>
            <a:off x="505299" y="4967116"/>
            <a:ext cx="3042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/>
              <a:t>블루투스 </a:t>
            </a:r>
            <a:r>
              <a:rPr lang="ko-KR" altLang="en-US" sz="1200" b="1" dirty="0" err="1"/>
              <a:t>페어링</a:t>
            </a:r>
            <a:r>
              <a:rPr lang="ko-KR" altLang="en-US" sz="1200" b="1" dirty="0"/>
              <a:t> 정보 추가 전송</a:t>
            </a:r>
            <a:endParaRPr lang="en-US" altLang="ko-KR" sz="1200" b="1" dirty="0"/>
          </a:p>
          <a:p>
            <a:pPr marL="228600" indent="-228600">
              <a:buAutoNum type="arabicPeriod"/>
            </a:pPr>
            <a:endParaRPr lang="en-US" altLang="ko-KR" sz="1200" b="1" dirty="0"/>
          </a:p>
          <a:p>
            <a:r>
              <a:rPr lang="en-US" altLang="ko-KR" sz="1200" b="1" dirty="0"/>
              <a:t>1)</a:t>
            </a:r>
            <a:r>
              <a:rPr lang="en-US" altLang="ko-KR" sz="1200" b="1" dirty="0" err="1"/>
              <a:t>Iotplex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단말기와 블루투스 </a:t>
            </a:r>
            <a:r>
              <a:rPr lang="ko-KR" altLang="en-US" sz="1200" b="1" dirty="0" err="1"/>
              <a:t>페어링</a:t>
            </a:r>
            <a:r>
              <a:rPr lang="ko-KR" altLang="en-US" sz="1200" b="1" dirty="0"/>
              <a:t> 된</a:t>
            </a:r>
            <a:endParaRPr lang="en-US" altLang="ko-KR" sz="1200" b="1" dirty="0"/>
          </a:p>
          <a:p>
            <a:r>
              <a:rPr lang="ko-KR" altLang="en-US" sz="1200" b="1" dirty="0"/>
              <a:t>운전자 휴대전화의 </a:t>
            </a:r>
            <a:r>
              <a:rPr lang="en-US" altLang="ko-KR" sz="1200" b="1" dirty="0"/>
              <a:t>BT mac address </a:t>
            </a:r>
            <a:r>
              <a:rPr lang="ko-KR" altLang="en-US" sz="1200" b="1" dirty="0"/>
              <a:t>전송</a:t>
            </a:r>
            <a:endParaRPr lang="en-US" altLang="ko-KR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098FF9-93A8-4CD5-B947-1A69C9FC84AB}"/>
              </a:ext>
            </a:extLst>
          </p:cNvPr>
          <p:cNvSpPr txBox="1"/>
          <p:nvPr/>
        </p:nvSpPr>
        <p:spPr>
          <a:xfrm>
            <a:off x="8206637" y="3437561"/>
            <a:ext cx="3571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API </a:t>
            </a:r>
            <a:r>
              <a:rPr lang="ko-KR" altLang="en-US" sz="1200" b="1" dirty="0"/>
              <a:t>데이터 전달</a:t>
            </a:r>
            <a:endParaRPr lang="en-US" altLang="ko-KR" sz="1200" b="1" dirty="0"/>
          </a:p>
          <a:p>
            <a:endParaRPr lang="en-US" altLang="ko-KR" sz="1200" b="1" dirty="0"/>
          </a:p>
          <a:p>
            <a:pPr marL="228600" indent="-228600">
              <a:buAutoNum type="arabicParenR"/>
            </a:pPr>
            <a:r>
              <a:rPr lang="ko-KR" altLang="en-US" sz="1200" b="1" dirty="0"/>
              <a:t>하드웨어로 부터 주기적으로 받은 운전자의 </a:t>
            </a:r>
            <a:r>
              <a:rPr lang="en-US" altLang="ko-KR" sz="1200" b="1" dirty="0"/>
              <a:t>mac </a:t>
            </a:r>
            <a:r>
              <a:rPr lang="en-US" altLang="ko-KR" sz="1200" b="1" dirty="0" err="1"/>
              <a:t>addr</a:t>
            </a:r>
            <a:r>
              <a:rPr lang="ko-KR" altLang="en-US" sz="1200" b="1" dirty="0"/>
              <a:t>를 전달</a:t>
            </a:r>
            <a:endParaRPr lang="en-US" altLang="ko-KR" sz="1200" b="1" dirty="0"/>
          </a:p>
          <a:p>
            <a:pPr marL="228600" indent="-228600">
              <a:buAutoNum type="arabicParenR"/>
            </a:pPr>
            <a:endParaRPr lang="en-US" altLang="ko-KR" sz="1200" b="1" dirty="0"/>
          </a:p>
          <a:p>
            <a:r>
              <a:rPr lang="en-US" altLang="ko-KR" sz="1200" b="1" dirty="0"/>
              <a:t>2) </a:t>
            </a:r>
            <a:r>
              <a:rPr lang="ko-KR" altLang="en-US" sz="1200" b="1" dirty="0"/>
              <a:t>어떤 운전자가 운전 중 인지 전달 받은 데이터를 통해 판단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 만약 </a:t>
            </a:r>
            <a:r>
              <a:rPr lang="en-US" altLang="ko-KR" sz="1200" b="1" dirty="0"/>
              <a:t>mac </a:t>
            </a:r>
            <a:r>
              <a:rPr lang="en-US" altLang="ko-KR" sz="1200" b="1" dirty="0" err="1"/>
              <a:t>addr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가 없을 경우 </a:t>
            </a:r>
            <a:endParaRPr lang="en-US" altLang="ko-KR" sz="1200" b="1" dirty="0"/>
          </a:p>
          <a:p>
            <a:r>
              <a:rPr lang="en-US" altLang="ko-KR" sz="1200" b="1" dirty="0"/>
              <a:t>  </a:t>
            </a:r>
            <a:r>
              <a:rPr lang="ko-KR" altLang="en-US" sz="1200" b="1" dirty="0"/>
              <a:t>가</a:t>
            </a:r>
            <a:r>
              <a:rPr lang="en-US" altLang="ko-KR" sz="1200" b="1" dirty="0"/>
              <a:t>) Null </a:t>
            </a:r>
            <a:r>
              <a:rPr lang="ko-KR" altLang="en-US" sz="1200" b="1" dirty="0"/>
              <a:t>값 혹은</a:t>
            </a:r>
            <a:endParaRPr lang="en-US" altLang="ko-KR" sz="1200" b="1" dirty="0"/>
          </a:p>
          <a:p>
            <a:r>
              <a:rPr lang="en-US" altLang="ko-KR" sz="1200" b="1" dirty="0"/>
              <a:t>  </a:t>
            </a:r>
            <a:r>
              <a:rPr lang="ko-KR" altLang="en-US" sz="1200" b="1" dirty="0"/>
              <a:t>나</a:t>
            </a:r>
            <a:r>
              <a:rPr lang="en-US" altLang="ko-KR" sz="1200" b="1" dirty="0"/>
              <a:t>) ‘no data’ </a:t>
            </a:r>
            <a:r>
              <a:rPr lang="ko-KR" altLang="en-US" sz="1200" b="1" dirty="0"/>
              <a:t>란 값을 </a:t>
            </a:r>
            <a:r>
              <a:rPr lang="en-US" altLang="ko-KR" sz="1200" b="1" dirty="0"/>
              <a:t>return </a:t>
            </a:r>
            <a:r>
              <a:rPr lang="ko-KR" altLang="en-US" sz="1200" b="1" dirty="0"/>
              <a:t>한다</a:t>
            </a:r>
            <a:r>
              <a:rPr lang="en-US" altLang="ko-KR" sz="1200" b="1" dirty="0"/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D847FE3-2191-4406-B625-F312634AED05}"/>
              </a:ext>
            </a:extLst>
          </p:cNvPr>
          <p:cNvGrpSpPr/>
          <p:nvPr/>
        </p:nvGrpSpPr>
        <p:grpSpPr>
          <a:xfrm>
            <a:off x="1261605" y="2001734"/>
            <a:ext cx="5513465" cy="2654336"/>
            <a:chOff x="480555" y="2424920"/>
            <a:chExt cx="5513465" cy="265433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6E9BD37-4B02-4BA4-B71F-0404C220A48C}"/>
                </a:ext>
              </a:extLst>
            </p:cNvPr>
            <p:cNvSpPr/>
            <p:nvPr/>
          </p:nvSpPr>
          <p:spPr>
            <a:xfrm>
              <a:off x="3084333" y="3791182"/>
              <a:ext cx="914400" cy="4183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미들웨어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WAS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" name="Graphic 41">
              <a:extLst>
                <a:ext uri="{FF2B5EF4-FFF2-40B4-BE49-F238E27FC236}">
                  <a16:creationId xmlns:a16="http://schemas.microsoft.com/office/drawing/2014/main" id="{6104E6C9-7ECE-4B0F-B028-91957A020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42" y="2892099"/>
              <a:ext cx="773527" cy="773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Graphic 12">
              <a:extLst>
                <a:ext uri="{FF2B5EF4-FFF2-40B4-BE49-F238E27FC236}">
                  <a16:creationId xmlns:a16="http://schemas.microsoft.com/office/drawing/2014/main" id="{AE7D8425-7F32-464B-A34D-917C876D8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602" y="2648446"/>
              <a:ext cx="773527" cy="773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Graphic 21">
              <a:extLst>
                <a:ext uri="{FF2B5EF4-FFF2-40B4-BE49-F238E27FC236}">
                  <a16:creationId xmlns:a16="http://schemas.microsoft.com/office/drawing/2014/main" id="{D9A0DE9D-CCBE-43AF-8613-7CEABD746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61" y="2826163"/>
              <a:ext cx="863415" cy="86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0F92D0A8-DC2E-4F79-901C-486D4334BD3C}"/>
                </a:ext>
              </a:extLst>
            </p:cNvPr>
            <p:cNvSpPr/>
            <p:nvPr/>
          </p:nvSpPr>
          <p:spPr>
            <a:xfrm>
              <a:off x="3959602" y="2994239"/>
              <a:ext cx="761489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DFE48461-1F9A-44E0-B136-C728ADFFF8C5}"/>
                </a:ext>
              </a:extLst>
            </p:cNvPr>
            <p:cNvSpPr/>
            <p:nvPr/>
          </p:nvSpPr>
          <p:spPr>
            <a:xfrm>
              <a:off x="1691235" y="3104318"/>
              <a:ext cx="139309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internet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3" name="Graphic 23">
              <a:extLst>
                <a:ext uri="{FF2B5EF4-FFF2-40B4-BE49-F238E27FC236}">
                  <a16:creationId xmlns:a16="http://schemas.microsoft.com/office/drawing/2014/main" id="{0A41EC1E-0D1F-4FB0-9B7C-20AA8160A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 flipH="1">
              <a:off x="934862" y="407987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Graphic 11">
              <a:extLst>
                <a:ext uri="{FF2B5EF4-FFF2-40B4-BE49-F238E27FC236}">
                  <a16:creationId xmlns:a16="http://schemas.microsoft.com/office/drawing/2014/main" id="{5417139D-BF70-4AC3-A074-47789E820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17" y="2737064"/>
              <a:ext cx="1171003" cy="95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E194B137-EB79-4531-8324-B47C9DFE6B69}"/>
                </a:ext>
              </a:extLst>
            </p:cNvPr>
            <p:cNvSpPr/>
            <p:nvPr/>
          </p:nvSpPr>
          <p:spPr>
            <a:xfrm>
              <a:off x="480555" y="2424920"/>
              <a:ext cx="1063843" cy="304738"/>
            </a:xfrm>
            <a:prstGeom prst="wedgeRoundRectCallout">
              <a:avLst>
                <a:gd name="adj1" fmla="val -4337"/>
                <a:gd name="adj2" fmla="val 93084"/>
                <a:gd name="adj3" fmla="val 16667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</a:rPr>
                <a:t>Iotplex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단말기</a:t>
              </a:r>
            </a:p>
          </p:txBody>
        </p:sp>
        <p:sp>
          <p:nvSpPr>
            <p:cNvPr id="19" name="말풍선: 모서리가 둥근 사각형 18">
              <a:extLst>
                <a:ext uri="{FF2B5EF4-FFF2-40B4-BE49-F238E27FC236}">
                  <a16:creationId xmlns:a16="http://schemas.microsoft.com/office/drawing/2014/main" id="{4746BA03-B70D-4609-BFFF-12FDA80DFABC}"/>
                </a:ext>
              </a:extLst>
            </p:cNvPr>
            <p:cNvSpPr/>
            <p:nvPr/>
          </p:nvSpPr>
          <p:spPr>
            <a:xfrm>
              <a:off x="1159313" y="4774518"/>
              <a:ext cx="1063843" cy="304738"/>
            </a:xfrm>
            <a:prstGeom prst="wedgeRoundRectCallout">
              <a:avLst>
                <a:gd name="adj1" fmla="val -46418"/>
                <a:gd name="adj2" fmla="val -94454"/>
                <a:gd name="adj3" fmla="val 16667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다수의 운전자</a:t>
              </a:r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ACD32242-4DE3-4687-871E-627855DD4884}"/>
                </a:ext>
              </a:extLst>
            </p:cNvPr>
            <p:cNvSpPr/>
            <p:nvPr/>
          </p:nvSpPr>
          <p:spPr>
            <a:xfrm flipH="1">
              <a:off x="1003271" y="3727577"/>
              <a:ext cx="156310" cy="304738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D06D74A4-84AA-4896-8B6B-63D059D707FC}"/>
                </a:ext>
              </a:extLst>
            </p:cNvPr>
            <p:cNvSpPr/>
            <p:nvPr/>
          </p:nvSpPr>
          <p:spPr>
            <a:xfrm rot="10800000" flipH="1">
              <a:off x="1183352" y="3708379"/>
              <a:ext cx="156310" cy="304738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D0E0330-2CB2-40D8-8022-60AD7C36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45" y="3628798"/>
              <a:ext cx="304800" cy="463899"/>
            </a:xfrm>
            <a:prstGeom prst="rect">
              <a:avLst/>
            </a:prstGeom>
          </p:spPr>
        </p:pic>
      </p:grpSp>
      <p:pic>
        <p:nvPicPr>
          <p:cNvPr id="23" name="Graphic 24">
            <a:extLst>
              <a:ext uri="{FF2B5EF4-FFF2-40B4-BE49-F238E27FC236}">
                <a16:creationId xmlns:a16="http://schemas.microsoft.com/office/drawing/2014/main" id="{170F09FF-5B44-410A-99E6-27919B354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780" y="2291750"/>
            <a:ext cx="959410" cy="95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98ECA5-AC0A-4464-B967-8D8658D5A4E1}"/>
              </a:ext>
            </a:extLst>
          </p:cNvPr>
          <p:cNvCxnSpPr>
            <a:cxnSpLocks/>
            <a:stCxn id="23" idx="1"/>
            <a:endCxn id="14" idx="3"/>
          </p:cNvCxnSpPr>
          <p:nvPr/>
        </p:nvCxnSpPr>
        <p:spPr>
          <a:xfrm flipH="1">
            <a:off x="6775070" y="2771455"/>
            <a:ext cx="2737710" cy="18680"/>
          </a:xfrm>
          <a:prstGeom prst="straightConnector1">
            <a:avLst/>
          </a:prstGeom>
          <a:ln w="254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0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2E46-F3DD-4C14-97CC-2BF23990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60"/>
            <a:ext cx="10515600" cy="174257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Thank you!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0723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2F96E10A03CE5458353922266CB8A85" ma:contentTypeVersion="16" ma:contentTypeDescription="새 문서를 만듭니다." ma:contentTypeScope="" ma:versionID="ce23c5b81f30eb91e128d191a4373ba6">
  <xsd:schema xmlns:xsd="http://www.w3.org/2001/XMLSchema" xmlns:xs="http://www.w3.org/2001/XMLSchema" xmlns:p="http://schemas.microsoft.com/office/2006/metadata/properties" xmlns:ns2="18f5b12d-827c-4278-b48c-c94d5b440f6c" xmlns:ns3="5fdee222-2a28-411f-ba6e-ec6ce669c76f" targetNamespace="http://schemas.microsoft.com/office/2006/metadata/properties" ma:root="true" ma:fieldsID="da6a068ee172d1d2f57614497ecef5db" ns2:_="" ns3:_="">
    <xsd:import namespace="18f5b12d-827c-4278-b48c-c94d5b440f6c"/>
    <xsd:import namespace="5fdee222-2a28-411f-ba6e-ec6ce669c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5b12d-827c-4278-b48c-c94d5b440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9f85d8dd-bb7d-416c-b102-5d37207dd8a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ee222-2a28-411f-ba6e-ec6ce669c7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ede636-90d7-406f-a354-7d1b4233dc96}" ma:internalName="TaxCatchAll" ma:showField="CatchAllData" ma:web="5fdee222-2a28-411f-ba6e-ec6ce669c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8f5b12d-827c-4278-b48c-c94d5b440f6c">
      <Terms xmlns="http://schemas.microsoft.com/office/infopath/2007/PartnerControls"/>
    </lcf76f155ced4ddcb4097134ff3c332f>
    <TaxCatchAll xmlns="5fdee222-2a28-411f-ba6e-ec6ce669c76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65E118-3945-43DA-9215-0AD1B67EC74F}"/>
</file>

<file path=customXml/itemProps2.xml><?xml version="1.0" encoding="utf-8"?>
<ds:datastoreItem xmlns:ds="http://schemas.openxmlformats.org/officeDocument/2006/customXml" ds:itemID="{991798D1-8C70-48E4-8BAD-FD6D82089D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E8CA5E9-35E7-4DEA-8D25-6A3D6570C3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110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굴림체</vt:lpstr>
      <vt:lpstr>맑은 고딕</vt:lpstr>
      <vt:lpstr>Arial</vt:lpstr>
      <vt:lpstr>Office 테마</vt:lpstr>
      <vt:lpstr>API_WAS 개발</vt:lpstr>
      <vt:lpstr>API_WAS 운전자 식별 이슈</vt:lpstr>
      <vt:lpstr>1) 운전자 식별 건</vt:lpstr>
      <vt:lpstr>2) 구성도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KHJ</dc:creator>
  <cp:lastModifiedBy>서재학</cp:lastModifiedBy>
  <cp:revision>46</cp:revision>
  <dcterms:created xsi:type="dcterms:W3CDTF">2020-12-21T06:36:55Z</dcterms:created>
  <dcterms:modified xsi:type="dcterms:W3CDTF">2022-01-25T06:09:34Z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0x010100A2F96E10A03CE5458353922266CB8A85</vt:lpwstr>
  </property>
  <property fmtid="{D5CDD505-2E9C-101B-9397-08002B2CF9AE}" pid="3" name="MediaServiceImageTags">
    <vt:lpwstr/>
  </property>
</Properties>
</file>