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6" r:id="rId6"/>
    <p:sldId id="283" r:id="rId7"/>
    <p:sldId id="284" r:id="rId8"/>
    <p:sldId id="278" r:id="rId9"/>
    <p:sldId id="279" r:id="rId10"/>
    <p:sldId id="280" r:id="rId11"/>
    <p:sldId id="281" r:id="rId12"/>
    <p:sldId id="282" r:id="rId13"/>
    <p:sldId id="27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12D019-3567-419F-84CD-138EC6D01956}" v="2" dt="2023-03-31T02:33:40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재학" userId="6766ee28-f51b-4c1d-99c6-7215769f0aa0" providerId="ADAL" clId="{7A574BA6-C8F8-44A4-88F3-A9269D02886D}"/>
    <pc:docChg chg="undo custSel addSld modSld sldOrd">
      <pc:chgData name="서재학" userId="6766ee28-f51b-4c1d-99c6-7215769f0aa0" providerId="ADAL" clId="{7A574BA6-C8F8-44A4-88F3-A9269D02886D}" dt="2022-05-23T07:14:38.878" v="1116" actId="478"/>
      <pc:docMkLst>
        <pc:docMk/>
      </pc:docMkLst>
      <pc:sldChg chg="addSp modSp mod">
        <pc:chgData name="서재학" userId="6766ee28-f51b-4c1d-99c6-7215769f0aa0" providerId="ADAL" clId="{7A574BA6-C8F8-44A4-88F3-A9269D02886D}" dt="2022-05-23T05:16:45.202" v="361" actId="1035"/>
        <pc:sldMkLst>
          <pc:docMk/>
          <pc:sldMk cId="2044402172" sldId="276"/>
        </pc:sldMkLst>
        <pc:spChg chg="mod">
          <ac:chgData name="서재학" userId="6766ee28-f51b-4c1d-99c6-7215769f0aa0" providerId="ADAL" clId="{7A574BA6-C8F8-44A4-88F3-A9269D02886D}" dt="2022-05-23T05:03:29.241" v="111" actId="1076"/>
          <ac:spMkLst>
            <pc:docMk/>
            <pc:sldMk cId="2044402172" sldId="276"/>
            <ac:spMk id="3" creationId="{60D0BD7E-815A-4405-9DE0-3BB7BBD213DD}"/>
          </ac:spMkLst>
        </pc:spChg>
        <pc:spChg chg="mod">
          <ac:chgData name="서재학" userId="6766ee28-f51b-4c1d-99c6-7215769f0aa0" providerId="ADAL" clId="{7A574BA6-C8F8-44A4-88F3-A9269D02886D}" dt="2022-05-23T05:16:45.202" v="361" actId="1035"/>
          <ac:spMkLst>
            <pc:docMk/>
            <pc:sldMk cId="2044402172" sldId="276"/>
            <ac:spMk id="4" creationId="{E194B137-EB79-4531-8324-B47C9DFE6B69}"/>
          </ac:spMkLst>
        </pc:spChg>
        <pc:spChg chg="mod">
          <ac:chgData name="서재학" userId="6766ee28-f51b-4c1d-99c6-7215769f0aa0" providerId="ADAL" clId="{7A574BA6-C8F8-44A4-88F3-A9269D02886D}" dt="2022-05-23T05:16:45.202" v="361" actId="1035"/>
          <ac:spMkLst>
            <pc:docMk/>
            <pc:sldMk cId="2044402172" sldId="276"/>
            <ac:spMk id="6" creationId="{46E9BD37-4B02-4BA4-B71F-0404C220A48C}"/>
          </ac:spMkLst>
        </pc:spChg>
        <pc:spChg chg="mod">
          <ac:chgData name="서재학" userId="6766ee28-f51b-4c1d-99c6-7215769f0aa0" providerId="ADAL" clId="{7A574BA6-C8F8-44A4-88F3-A9269D02886D}" dt="2022-05-23T05:16:45.202" v="361" actId="1035"/>
          <ac:spMkLst>
            <pc:docMk/>
            <pc:sldMk cId="2044402172" sldId="276"/>
            <ac:spMk id="11" creationId="{0F92D0A8-DC2E-4F79-901C-486D4334BD3C}"/>
          </ac:spMkLst>
        </pc:spChg>
        <pc:spChg chg="mod">
          <ac:chgData name="서재학" userId="6766ee28-f51b-4c1d-99c6-7215769f0aa0" providerId="ADAL" clId="{7A574BA6-C8F8-44A4-88F3-A9269D02886D}" dt="2022-05-23T05:16:45.202" v="361" actId="1035"/>
          <ac:spMkLst>
            <pc:docMk/>
            <pc:sldMk cId="2044402172" sldId="276"/>
            <ac:spMk id="12" creationId="{DFE48461-1F9A-44E0-B136-C728ADFFF8C5}"/>
          </ac:spMkLst>
        </pc:spChg>
        <pc:spChg chg="add mod">
          <ac:chgData name="서재학" userId="6766ee28-f51b-4c1d-99c6-7215769f0aa0" providerId="ADAL" clId="{7A574BA6-C8F8-44A4-88F3-A9269D02886D}" dt="2022-05-23T05:15:08.327" v="315" actId="14100"/>
          <ac:spMkLst>
            <pc:docMk/>
            <pc:sldMk cId="2044402172" sldId="276"/>
            <ac:spMk id="17" creationId="{5A721177-CE1B-7B40-3B7B-E41D0468A9E7}"/>
          </ac:spMkLst>
        </pc:spChg>
        <pc:spChg chg="mod">
          <ac:chgData name="서재학" userId="6766ee28-f51b-4c1d-99c6-7215769f0aa0" providerId="ADAL" clId="{7A574BA6-C8F8-44A4-88F3-A9269D02886D}" dt="2022-05-23T05:03:32.255" v="112" actId="1076"/>
          <ac:spMkLst>
            <pc:docMk/>
            <pc:sldMk cId="2044402172" sldId="276"/>
            <ac:spMk id="18" creationId="{94098FF9-93A8-4CD5-B947-1A69C9FC84AB}"/>
          </ac:spMkLst>
        </pc:spChg>
        <pc:spChg chg="add mod">
          <ac:chgData name="서재학" userId="6766ee28-f51b-4c1d-99c6-7215769f0aa0" providerId="ADAL" clId="{7A574BA6-C8F8-44A4-88F3-A9269D02886D}" dt="2022-05-23T05:16:26.352" v="336" actId="1036"/>
          <ac:spMkLst>
            <pc:docMk/>
            <pc:sldMk cId="2044402172" sldId="276"/>
            <ac:spMk id="20" creationId="{C306AE6B-2394-C385-9E51-434D6942336D}"/>
          </ac:spMkLst>
        </pc:spChg>
        <pc:spChg chg="add mod">
          <ac:chgData name="서재학" userId="6766ee28-f51b-4c1d-99c6-7215769f0aa0" providerId="ADAL" clId="{7A574BA6-C8F8-44A4-88F3-A9269D02886D}" dt="2022-05-23T05:16:45.202" v="361" actId="1035"/>
          <ac:spMkLst>
            <pc:docMk/>
            <pc:sldMk cId="2044402172" sldId="276"/>
            <ac:spMk id="22" creationId="{2F5257C8-C7BE-564F-7F15-E115EDD2CADA}"/>
          </ac:spMkLst>
        </pc:spChg>
        <pc:grpChg chg="mod">
          <ac:chgData name="서재학" userId="6766ee28-f51b-4c1d-99c6-7215769f0aa0" providerId="ADAL" clId="{7A574BA6-C8F8-44A4-88F3-A9269D02886D}" dt="2022-05-23T05:16:45.202" v="361" actId="1035"/>
          <ac:grpSpMkLst>
            <pc:docMk/>
            <pc:sldMk cId="2044402172" sldId="276"/>
            <ac:grpSpMk id="8" creationId="{A2673D21-7AD6-4521-A177-6CFD1FCC1695}"/>
          </ac:grpSpMkLst>
        </pc:grpChg>
        <pc:grpChg chg="add mod">
          <ac:chgData name="서재학" userId="6766ee28-f51b-4c1d-99c6-7215769f0aa0" providerId="ADAL" clId="{7A574BA6-C8F8-44A4-88F3-A9269D02886D}" dt="2022-05-23T05:16:26.352" v="336" actId="1036"/>
          <ac:grpSpMkLst>
            <pc:docMk/>
            <pc:sldMk cId="2044402172" sldId="276"/>
            <ac:grpSpMk id="25" creationId="{B4D27932-F8F2-694C-8D76-D18CE26ED525}"/>
          </ac:grpSpMkLst>
        </pc:grpChg>
        <pc:grpChg chg="add mod">
          <ac:chgData name="서재학" userId="6766ee28-f51b-4c1d-99c6-7215769f0aa0" providerId="ADAL" clId="{7A574BA6-C8F8-44A4-88F3-A9269D02886D}" dt="2022-05-23T05:16:45.202" v="361" actId="1035"/>
          <ac:grpSpMkLst>
            <pc:docMk/>
            <pc:sldMk cId="2044402172" sldId="276"/>
            <ac:grpSpMk id="26" creationId="{DF6CFB32-AFD9-CECF-F8A7-2050EF6179DB}"/>
          </ac:grpSpMkLst>
        </pc:grpChg>
        <pc:picChg chg="mod">
          <ac:chgData name="서재학" userId="6766ee28-f51b-4c1d-99c6-7215769f0aa0" providerId="ADAL" clId="{7A574BA6-C8F8-44A4-88F3-A9269D02886D}" dt="2022-05-23T05:16:45.202" v="361" actId="1035"/>
          <ac:picMkLst>
            <pc:docMk/>
            <pc:sldMk cId="2044402172" sldId="276"/>
            <ac:picMk id="7" creationId="{6104E6C9-7ECE-4B0F-B028-91957A020035}"/>
          </ac:picMkLst>
        </pc:picChg>
        <pc:picChg chg="mod">
          <ac:chgData name="서재학" userId="6766ee28-f51b-4c1d-99c6-7215769f0aa0" providerId="ADAL" clId="{7A574BA6-C8F8-44A4-88F3-A9269D02886D}" dt="2022-05-23T05:16:45.202" v="361" actId="1035"/>
          <ac:picMkLst>
            <pc:docMk/>
            <pc:sldMk cId="2044402172" sldId="276"/>
            <ac:picMk id="9" creationId="{AE7D8425-7F32-464B-A34D-917C876D88AF}"/>
          </ac:picMkLst>
        </pc:picChg>
        <pc:picChg chg="mod">
          <ac:chgData name="서재학" userId="6766ee28-f51b-4c1d-99c6-7215769f0aa0" providerId="ADAL" clId="{7A574BA6-C8F8-44A4-88F3-A9269D02886D}" dt="2022-05-23T05:16:45.202" v="361" actId="1035"/>
          <ac:picMkLst>
            <pc:docMk/>
            <pc:sldMk cId="2044402172" sldId="276"/>
            <ac:picMk id="10" creationId="{D9A0DE9D-CCBE-43AF-8613-7CEABD746057}"/>
          </ac:picMkLst>
        </pc:picChg>
        <pc:picChg chg="mod">
          <ac:chgData name="서재학" userId="6766ee28-f51b-4c1d-99c6-7215769f0aa0" providerId="ADAL" clId="{7A574BA6-C8F8-44A4-88F3-A9269D02886D}" dt="2022-05-23T05:16:45.202" v="361" actId="1035"/>
          <ac:picMkLst>
            <pc:docMk/>
            <pc:sldMk cId="2044402172" sldId="276"/>
            <ac:picMk id="14" creationId="{5417139D-BF70-4AC3-A074-47789E8204E6}"/>
          </ac:picMkLst>
        </pc:picChg>
        <pc:picChg chg="add mod">
          <ac:chgData name="서재학" userId="6766ee28-f51b-4c1d-99c6-7215769f0aa0" providerId="ADAL" clId="{7A574BA6-C8F8-44A4-88F3-A9269D02886D}" dt="2022-05-23T05:05:33.168" v="115" actId="1076"/>
          <ac:picMkLst>
            <pc:docMk/>
            <pc:sldMk cId="2044402172" sldId="276"/>
            <ac:picMk id="16" creationId="{C503E6BD-A5DB-DFD2-CF83-EC5FDED5449C}"/>
          </ac:picMkLst>
        </pc:picChg>
        <pc:picChg chg="mod">
          <ac:chgData name="서재학" userId="6766ee28-f51b-4c1d-99c6-7215769f0aa0" providerId="ADAL" clId="{7A574BA6-C8F8-44A4-88F3-A9269D02886D}" dt="2022-05-23T05:16:26.352" v="336" actId="1036"/>
          <ac:picMkLst>
            <pc:docMk/>
            <pc:sldMk cId="2044402172" sldId="276"/>
            <ac:picMk id="23" creationId="{170F09FF-5B44-410A-99E6-27919B354930}"/>
          </ac:picMkLst>
        </pc:picChg>
        <pc:cxnChg chg="mod">
          <ac:chgData name="서재학" userId="6766ee28-f51b-4c1d-99c6-7215769f0aa0" providerId="ADAL" clId="{7A574BA6-C8F8-44A4-88F3-A9269D02886D}" dt="2022-05-23T05:16:26.352" v="336" actId="1036"/>
          <ac:cxnSpMkLst>
            <pc:docMk/>
            <pc:sldMk cId="2044402172" sldId="276"/>
            <ac:cxnSpMk id="24" creationId="{7098ECA5-AC0A-4464-B967-8D8658D5A4E1}"/>
          </ac:cxnSpMkLst>
        </pc:cxnChg>
      </pc:sldChg>
      <pc:sldChg chg="addSp delSp modSp mod ord">
        <pc:chgData name="서재학" userId="6766ee28-f51b-4c1d-99c6-7215769f0aa0" providerId="ADAL" clId="{7A574BA6-C8F8-44A4-88F3-A9269D02886D}" dt="2022-05-23T07:14:38.878" v="1116" actId="478"/>
        <pc:sldMkLst>
          <pc:docMk/>
          <pc:sldMk cId="2073671895" sldId="277"/>
        </pc:sldMkLst>
        <pc:spChg chg="add del mod">
          <ac:chgData name="서재학" userId="6766ee28-f51b-4c1d-99c6-7215769f0aa0" providerId="ADAL" clId="{7A574BA6-C8F8-44A4-88F3-A9269D02886D}" dt="2022-05-23T07:14:38.878" v="1116" actId="478"/>
          <ac:spMkLst>
            <pc:docMk/>
            <pc:sldMk cId="2073671895" sldId="277"/>
            <ac:spMk id="3" creationId="{12FC4D70-5073-A4FB-EE72-4082FBBD71D4}"/>
          </ac:spMkLst>
        </pc:spChg>
      </pc:sldChg>
      <pc:sldChg chg="addSp delSp modSp mod">
        <pc:chgData name="서재학" userId="6766ee28-f51b-4c1d-99c6-7215769f0aa0" providerId="ADAL" clId="{7A574BA6-C8F8-44A4-88F3-A9269D02886D}" dt="2022-03-15T05:37:57.896" v="56" actId="14100"/>
        <pc:sldMkLst>
          <pc:docMk/>
          <pc:sldMk cId="4113683571" sldId="281"/>
        </pc:sldMkLst>
        <pc:spChg chg="mod">
          <ac:chgData name="서재학" userId="6766ee28-f51b-4c1d-99c6-7215769f0aa0" providerId="ADAL" clId="{7A574BA6-C8F8-44A4-88F3-A9269D02886D}" dt="2022-03-15T05:37:57.896" v="56" actId="14100"/>
          <ac:spMkLst>
            <pc:docMk/>
            <pc:sldMk cId="4113683571" sldId="281"/>
            <ac:spMk id="6" creationId="{784A3DE8-C24B-4600-A4BA-EBDEE796BB1F}"/>
          </ac:spMkLst>
        </pc:spChg>
        <pc:picChg chg="add del mod">
          <ac:chgData name="서재학" userId="6766ee28-f51b-4c1d-99c6-7215769f0aa0" providerId="ADAL" clId="{7A574BA6-C8F8-44A4-88F3-A9269D02886D}" dt="2022-03-15T05:36:19.265" v="4" actId="478"/>
          <ac:picMkLst>
            <pc:docMk/>
            <pc:sldMk cId="4113683571" sldId="281"/>
            <ac:picMk id="7" creationId="{CE6BCB49-E5E8-4023-9705-5262490BB7D5}"/>
          </ac:picMkLst>
        </pc:picChg>
      </pc:sldChg>
      <pc:sldChg chg="addSp delSp modSp add mod">
        <pc:chgData name="서재학" userId="6766ee28-f51b-4c1d-99c6-7215769f0aa0" providerId="ADAL" clId="{7A574BA6-C8F8-44A4-88F3-A9269D02886D}" dt="2022-03-15T05:39:11.253" v="105" actId="164"/>
        <pc:sldMkLst>
          <pc:docMk/>
          <pc:sldMk cId="1518645559" sldId="282"/>
        </pc:sldMkLst>
        <pc:spChg chg="add mod">
          <ac:chgData name="서재학" userId="6766ee28-f51b-4c1d-99c6-7215769f0aa0" providerId="ADAL" clId="{7A574BA6-C8F8-44A4-88F3-A9269D02886D}" dt="2022-03-15T05:39:11.253" v="105" actId="164"/>
          <ac:spMkLst>
            <pc:docMk/>
            <pc:sldMk cId="1518645559" sldId="282"/>
            <ac:spMk id="9" creationId="{47FB14D4-53D6-49B9-B3A9-8710D0E9EBBF}"/>
          </ac:spMkLst>
        </pc:spChg>
        <pc:grpChg chg="del">
          <ac:chgData name="서재학" userId="6766ee28-f51b-4c1d-99c6-7215769f0aa0" providerId="ADAL" clId="{7A574BA6-C8F8-44A4-88F3-A9269D02886D}" dt="2022-03-15T05:36:26.313" v="5" actId="478"/>
          <ac:grpSpMkLst>
            <pc:docMk/>
            <pc:sldMk cId="1518645559" sldId="282"/>
            <ac:grpSpMk id="3" creationId="{B6826879-1C7E-4480-9515-54C3298155BB}"/>
          </ac:grpSpMkLst>
        </pc:grpChg>
        <pc:grpChg chg="add mod">
          <ac:chgData name="서재학" userId="6766ee28-f51b-4c1d-99c6-7215769f0aa0" providerId="ADAL" clId="{7A574BA6-C8F8-44A4-88F3-A9269D02886D}" dt="2022-03-15T05:39:11.253" v="105" actId="164"/>
          <ac:grpSpMkLst>
            <pc:docMk/>
            <pc:sldMk cId="1518645559" sldId="282"/>
            <ac:grpSpMk id="5" creationId="{14E11962-AD0F-4B6A-8A75-D5A9478BA25D}"/>
          </ac:grpSpMkLst>
        </pc:grpChg>
        <pc:picChg chg="mod">
          <ac:chgData name="서재학" userId="6766ee28-f51b-4c1d-99c6-7215769f0aa0" providerId="ADAL" clId="{7A574BA6-C8F8-44A4-88F3-A9269D02886D}" dt="2022-03-15T05:39:11.253" v="105" actId="164"/>
          <ac:picMkLst>
            <pc:docMk/>
            <pc:sldMk cId="1518645559" sldId="282"/>
            <ac:picMk id="7" creationId="{CE6BCB49-E5E8-4023-9705-5262490BB7D5}"/>
          </ac:picMkLst>
        </pc:picChg>
      </pc:sldChg>
      <pc:sldChg chg="addSp delSp modSp add mod ord">
        <pc:chgData name="서재학" userId="6766ee28-f51b-4c1d-99c6-7215769f0aa0" providerId="ADAL" clId="{7A574BA6-C8F8-44A4-88F3-A9269D02886D}" dt="2022-05-23T07:06:28.334" v="785" actId="20577"/>
        <pc:sldMkLst>
          <pc:docMk/>
          <pc:sldMk cId="2745526569" sldId="283"/>
        </pc:sldMkLst>
        <pc:spChg chg="mod">
          <ac:chgData name="서재학" userId="6766ee28-f51b-4c1d-99c6-7215769f0aa0" providerId="ADAL" clId="{7A574BA6-C8F8-44A4-88F3-A9269D02886D}" dt="2022-05-23T07:06:28.334" v="785" actId="20577"/>
          <ac:spMkLst>
            <pc:docMk/>
            <pc:sldMk cId="2745526569" sldId="283"/>
            <ac:spMk id="2" creationId="{1406AB36-2CD8-44D8-987A-52AEB29880F5}"/>
          </ac:spMkLst>
        </pc:spChg>
        <pc:spChg chg="mod">
          <ac:chgData name="서재학" userId="6766ee28-f51b-4c1d-99c6-7215769f0aa0" providerId="ADAL" clId="{7A574BA6-C8F8-44A4-88F3-A9269D02886D}" dt="2022-05-23T05:52:35.820" v="628" actId="478"/>
          <ac:spMkLst>
            <pc:docMk/>
            <pc:sldMk cId="2745526569" sldId="283"/>
            <ac:spMk id="3" creationId="{60D0BD7E-815A-4405-9DE0-3BB7BBD213DD}"/>
          </ac:spMkLst>
        </pc:spChg>
        <pc:spChg chg="mod">
          <ac:chgData name="서재학" userId="6766ee28-f51b-4c1d-99c6-7215769f0aa0" providerId="ADAL" clId="{7A574BA6-C8F8-44A4-88F3-A9269D02886D}" dt="2022-05-23T05:52:35.820" v="628" actId="478"/>
          <ac:spMkLst>
            <pc:docMk/>
            <pc:sldMk cId="2745526569" sldId="283"/>
            <ac:spMk id="4" creationId="{E194B137-EB79-4531-8324-B47C9DFE6B69}"/>
          </ac:spMkLst>
        </pc:spChg>
        <pc:spChg chg="mod">
          <ac:chgData name="서재학" userId="6766ee28-f51b-4c1d-99c6-7215769f0aa0" providerId="ADAL" clId="{7A574BA6-C8F8-44A4-88F3-A9269D02886D}" dt="2022-05-23T05:52:35.820" v="628" actId="478"/>
          <ac:spMkLst>
            <pc:docMk/>
            <pc:sldMk cId="2745526569" sldId="283"/>
            <ac:spMk id="6" creationId="{46E9BD37-4B02-4BA4-B71F-0404C220A48C}"/>
          </ac:spMkLst>
        </pc:spChg>
        <pc:spChg chg="mod">
          <ac:chgData name="서재학" userId="6766ee28-f51b-4c1d-99c6-7215769f0aa0" providerId="ADAL" clId="{7A574BA6-C8F8-44A4-88F3-A9269D02886D}" dt="2022-05-23T05:53:03.220" v="663" actId="1038"/>
          <ac:spMkLst>
            <pc:docMk/>
            <pc:sldMk cId="2745526569" sldId="283"/>
            <ac:spMk id="11" creationId="{0F92D0A8-DC2E-4F79-901C-486D4334BD3C}"/>
          </ac:spMkLst>
        </pc:spChg>
        <pc:spChg chg="mod">
          <ac:chgData name="서재학" userId="6766ee28-f51b-4c1d-99c6-7215769f0aa0" providerId="ADAL" clId="{7A574BA6-C8F8-44A4-88F3-A9269D02886D}" dt="2022-05-23T05:53:12.940" v="664" actId="14100"/>
          <ac:spMkLst>
            <pc:docMk/>
            <pc:sldMk cId="2745526569" sldId="283"/>
            <ac:spMk id="12" creationId="{DFE48461-1F9A-44E0-B136-C728ADFFF8C5}"/>
          </ac:spMkLst>
        </pc:spChg>
        <pc:spChg chg="mod">
          <ac:chgData name="서재학" userId="6766ee28-f51b-4c1d-99c6-7215769f0aa0" providerId="ADAL" clId="{7A574BA6-C8F8-44A4-88F3-A9269D02886D}" dt="2022-05-23T05:53:18.814" v="665" actId="14100"/>
          <ac:spMkLst>
            <pc:docMk/>
            <pc:sldMk cId="2745526569" sldId="283"/>
            <ac:spMk id="17" creationId="{5A721177-CE1B-7B40-3B7B-E41D0468A9E7}"/>
          </ac:spMkLst>
        </pc:spChg>
        <pc:spChg chg="add del mod">
          <ac:chgData name="서재학" userId="6766ee28-f51b-4c1d-99c6-7215769f0aa0" providerId="ADAL" clId="{7A574BA6-C8F8-44A4-88F3-A9269D02886D}" dt="2022-05-23T05:52:35.820" v="628" actId="478"/>
          <ac:spMkLst>
            <pc:docMk/>
            <pc:sldMk cId="2745526569" sldId="283"/>
            <ac:spMk id="18" creationId="{94098FF9-93A8-4CD5-B947-1A69C9FC84AB}"/>
          </ac:spMkLst>
        </pc:spChg>
        <pc:spChg chg="mod">
          <ac:chgData name="서재학" userId="6766ee28-f51b-4c1d-99c6-7215769f0aa0" providerId="ADAL" clId="{7A574BA6-C8F8-44A4-88F3-A9269D02886D}" dt="2022-05-23T05:54:47.355" v="670" actId="14100"/>
          <ac:spMkLst>
            <pc:docMk/>
            <pc:sldMk cId="2745526569" sldId="283"/>
            <ac:spMk id="20" creationId="{C306AE6B-2394-C385-9E51-434D6942336D}"/>
          </ac:spMkLst>
        </pc:spChg>
        <pc:spChg chg="mod">
          <ac:chgData name="서재학" userId="6766ee28-f51b-4c1d-99c6-7215769f0aa0" providerId="ADAL" clId="{7A574BA6-C8F8-44A4-88F3-A9269D02886D}" dt="2022-05-23T05:52:35.820" v="628" actId="478"/>
          <ac:spMkLst>
            <pc:docMk/>
            <pc:sldMk cId="2745526569" sldId="283"/>
            <ac:spMk id="22" creationId="{2F5257C8-C7BE-564F-7F15-E115EDD2CADA}"/>
          </ac:spMkLst>
        </pc:spChg>
        <pc:spChg chg="add mod">
          <ac:chgData name="서재학" userId="6766ee28-f51b-4c1d-99c6-7215769f0aa0" providerId="ADAL" clId="{7A574BA6-C8F8-44A4-88F3-A9269D02886D}" dt="2022-05-23T05:53:31.075" v="666" actId="1076"/>
          <ac:spMkLst>
            <pc:docMk/>
            <pc:sldMk cId="2745526569" sldId="283"/>
            <ac:spMk id="29" creationId="{0BE1B267-574C-E59F-5E84-21D1DE485B2F}"/>
          </ac:spMkLst>
        </pc:spChg>
        <pc:spChg chg="add mod">
          <ac:chgData name="서재학" userId="6766ee28-f51b-4c1d-99c6-7215769f0aa0" providerId="ADAL" clId="{7A574BA6-C8F8-44A4-88F3-A9269D02886D}" dt="2022-05-23T05:55:20.767" v="681" actId="164"/>
          <ac:spMkLst>
            <pc:docMk/>
            <pc:sldMk cId="2745526569" sldId="283"/>
            <ac:spMk id="32" creationId="{43F19348-B14E-6BD7-BE0D-856AA9998EA3}"/>
          </ac:spMkLst>
        </pc:spChg>
        <pc:spChg chg="add mod">
          <ac:chgData name="서재학" userId="6766ee28-f51b-4c1d-99c6-7215769f0aa0" providerId="ADAL" clId="{7A574BA6-C8F8-44A4-88F3-A9269D02886D}" dt="2022-05-23T05:55:20.767" v="681" actId="164"/>
          <ac:spMkLst>
            <pc:docMk/>
            <pc:sldMk cId="2745526569" sldId="283"/>
            <ac:spMk id="35" creationId="{A272D57F-A351-00BF-5ABD-FFC7506ADA18}"/>
          </ac:spMkLst>
        </pc:spChg>
        <pc:spChg chg="add mod">
          <ac:chgData name="서재학" userId="6766ee28-f51b-4c1d-99c6-7215769f0aa0" providerId="ADAL" clId="{7A574BA6-C8F8-44A4-88F3-A9269D02886D}" dt="2022-05-23T06:04:33.274" v="705" actId="164"/>
          <ac:spMkLst>
            <pc:docMk/>
            <pc:sldMk cId="2745526569" sldId="283"/>
            <ac:spMk id="40" creationId="{DD611E23-3998-E13C-2631-F857F3588261}"/>
          </ac:spMkLst>
        </pc:spChg>
        <pc:spChg chg="add mod">
          <ac:chgData name="서재학" userId="6766ee28-f51b-4c1d-99c6-7215769f0aa0" providerId="ADAL" clId="{7A574BA6-C8F8-44A4-88F3-A9269D02886D}" dt="2022-05-23T06:04:33.274" v="705" actId="164"/>
          <ac:spMkLst>
            <pc:docMk/>
            <pc:sldMk cId="2745526569" sldId="283"/>
            <ac:spMk id="41" creationId="{3EAB628B-1ECE-F101-D030-57B8C9DDB71B}"/>
          </ac:spMkLst>
        </pc:spChg>
        <pc:grpChg chg="mod">
          <ac:chgData name="서재학" userId="6766ee28-f51b-4c1d-99c6-7215769f0aa0" providerId="ADAL" clId="{7A574BA6-C8F8-44A4-88F3-A9269D02886D}" dt="2022-05-23T05:52:35.820" v="628" actId="478"/>
          <ac:grpSpMkLst>
            <pc:docMk/>
            <pc:sldMk cId="2745526569" sldId="283"/>
            <ac:grpSpMk id="8" creationId="{A2673D21-7AD6-4521-A177-6CFD1FCC1695}"/>
          </ac:grpSpMkLst>
        </pc:grpChg>
        <pc:grpChg chg="mod">
          <ac:chgData name="서재학" userId="6766ee28-f51b-4c1d-99c6-7215769f0aa0" providerId="ADAL" clId="{7A574BA6-C8F8-44A4-88F3-A9269D02886D}" dt="2022-05-23T05:52:35.820" v="628" actId="478"/>
          <ac:grpSpMkLst>
            <pc:docMk/>
            <pc:sldMk cId="2745526569" sldId="283"/>
            <ac:grpSpMk id="25" creationId="{B4D27932-F8F2-694C-8D76-D18CE26ED525}"/>
          </ac:grpSpMkLst>
        </pc:grpChg>
        <pc:grpChg chg="mod">
          <ac:chgData name="서재학" userId="6766ee28-f51b-4c1d-99c6-7215769f0aa0" providerId="ADAL" clId="{7A574BA6-C8F8-44A4-88F3-A9269D02886D}" dt="2022-05-23T05:52:35.820" v="628" actId="478"/>
          <ac:grpSpMkLst>
            <pc:docMk/>
            <pc:sldMk cId="2745526569" sldId="283"/>
            <ac:grpSpMk id="26" creationId="{DF6CFB32-AFD9-CECF-F8A7-2050EF6179DB}"/>
          </ac:grpSpMkLst>
        </pc:grpChg>
        <pc:grpChg chg="add mod">
          <ac:chgData name="서재학" userId="6766ee28-f51b-4c1d-99c6-7215769f0aa0" providerId="ADAL" clId="{7A574BA6-C8F8-44A4-88F3-A9269D02886D}" dt="2022-05-23T05:55:20.767" v="681" actId="164"/>
          <ac:grpSpMkLst>
            <pc:docMk/>
            <pc:sldMk cId="2745526569" sldId="283"/>
            <ac:grpSpMk id="30" creationId="{CE716BDB-B475-A5A8-9F65-D95DE132B42E}"/>
          </ac:grpSpMkLst>
        </pc:grpChg>
        <pc:grpChg chg="add del mod">
          <ac:chgData name="서재학" userId="6766ee28-f51b-4c1d-99c6-7215769f0aa0" providerId="ADAL" clId="{7A574BA6-C8F8-44A4-88F3-A9269D02886D}" dt="2022-05-23T06:04:33.274" v="705" actId="164"/>
          <ac:grpSpMkLst>
            <pc:docMk/>
            <pc:sldMk cId="2745526569" sldId="283"/>
            <ac:grpSpMk id="37" creationId="{664340A0-E5F5-F823-FF86-09D95030529E}"/>
          </ac:grpSpMkLst>
        </pc:grpChg>
        <pc:grpChg chg="add mod">
          <ac:chgData name="서재학" userId="6766ee28-f51b-4c1d-99c6-7215769f0aa0" providerId="ADAL" clId="{7A574BA6-C8F8-44A4-88F3-A9269D02886D}" dt="2022-05-23T06:04:33.274" v="705" actId="164"/>
          <ac:grpSpMkLst>
            <pc:docMk/>
            <pc:sldMk cId="2745526569" sldId="283"/>
            <ac:grpSpMk id="42" creationId="{BA03BB59-173C-D800-E6F4-C2B5F60BF72F}"/>
          </ac:grpSpMkLst>
        </pc:grpChg>
        <pc:picChg chg="mod">
          <ac:chgData name="서재학" userId="6766ee28-f51b-4c1d-99c6-7215769f0aa0" providerId="ADAL" clId="{7A574BA6-C8F8-44A4-88F3-A9269D02886D}" dt="2022-05-23T05:52:35.820" v="628" actId="478"/>
          <ac:picMkLst>
            <pc:docMk/>
            <pc:sldMk cId="2745526569" sldId="283"/>
            <ac:picMk id="7" creationId="{6104E6C9-7ECE-4B0F-B028-91957A020035}"/>
          </ac:picMkLst>
        </pc:picChg>
        <pc:picChg chg="del mod">
          <ac:chgData name="서재학" userId="6766ee28-f51b-4c1d-99c6-7215769f0aa0" providerId="ADAL" clId="{7A574BA6-C8F8-44A4-88F3-A9269D02886D}" dt="2022-05-23T05:52:35.820" v="628" actId="478"/>
          <ac:picMkLst>
            <pc:docMk/>
            <pc:sldMk cId="2745526569" sldId="283"/>
            <ac:picMk id="9" creationId="{AE7D8425-7F32-464B-A34D-917C876D88AF}"/>
          </ac:picMkLst>
        </pc:picChg>
        <pc:picChg chg="mod">
          <ac:chgData name="서재학" userId="6766ee28-f51b-4c1d-99c6-7215769f0aa0" providerId="ADAL" clId="{7A574BA6-C8F8-44A4-88F3-A9269D02886D}" dt="2022-05-23T05:52:35.820" v="628" actId="478"/>
          <ac:picMkLst>
            <pc:docMk/>
            <pc:sldMk cId="2745526569" sldId="283"/>
            <ac:picMk id="10" creationId="{D9A0DE9D-CCBE-43AF-8613-7CEABD746057}"/>
          </ac:picMkLst>
        </pc:picChg>
        <pc:picChg chg="add mod ord">
          <ac:chgData name="서재학" userId="6766ee28-f51b-4c1d-99c6-7215769f0aa0" providerId="ADAL" clId="{7A574BA6-C8F8-44A4-88F3-A9269D02886D}" dt="2022-05-23T05:54:55.771" v="673" actId="1076"/>
          <ac:picMkLst>
            <pc:docMk/>
            <pc:sldMk cId="2745526569" sldId="283"/>
            <ac:picMk id="13" creationId="{F1DE8184-7ADB-69E5-0A48-BD651BB57ACB}"/>
          </ac:picMkLst>
        </pc:picChg>
        <pc:picChg chg="mod">
          <ac:chgData name="서재학" userId="6766ee28-f51b-4c1d-99c6-7215769f0aa0" providerId="ADAL" clId="{7A574BA6-C8F8-44A4-88F3-A9269D02886D}" dt="2022-05-23T05:52:35.820" v="628" actId="478"/>
          <ac:picMkLst>
            <pc:docMk/>
            <pc:sldMk cId="2745526569" sldId="283"/>
            <ac:picMk id="14" creationId="{5417139D-BF70-4AC3-A074-47789E8204E6}"/>
          </ac:picMkLst>
        </pc:picChg>
        <pc:picChg chg="mod">
          <ac:chgData name="서재학" userId="6766ee28-f51b-4c1d-99c6-7215769f0aa0" providerId="ADAL" clId="{7A574BA6-C8F8-44A4-88F3-A9269D02886D}" dt="2022-05-23T05:52:35.820" v="628" actId="478"/>
          <ac:picMkLst>
            <pc:docMk/>
            <pc:sldMk cId="2745526569" sldId="283"/>
            <ac:picMk id="16" creationId="{C503E6BD-A5DB-DFD2-CF83-EC5FDED5449C}"/>
          </ac:picMkLst>
        </pc:picChg>
        <pc:picChg chg="mod">
          <ac:chgData name="서재학" userId="6766ee28-f51b-4c1d-99c6-7215769f0aa0" providerId="ADAL" clId="{7A574BA6-C8F8-44A4-88F3-A9269D02886D}" dt="2022-05-23T05:52:35.820" v="628" actId="478"/>
          <ac:picMkLst>
            <pc:docMk/>
            <pc:sldMk cId="2745526569" sldId="283"/>
            <ac:picMk id="23" creationId="{170F09FF-5B44-410A-99E6-27919B354930}"/>
          </ac:picMkLst>
        </pc:picChg>
        <pc:picChg chg="add mod">
          <ac:chgData name="서재학" userId="6766ee28-f51b-4c1d-99c6-7215769f0aa0" providerId="ADAL" clId="{7A574BA6-C8F8-44A4-88F3-A9269D02886D}" dt="2022-05-23T05:55:20.767" v="681" actId="164"/>
          <ac:picMkLst>
            <pc:docMk/>
            <pc:sldMk cId="2745526569" sldId="283"/>
            <ac:picMk id="31" creationId="{AB4C99AE-9287-C50A-509B-266525D67AA0}"/>
          </ac:picMkLst>
        </pc:picChg>
        <pc:picChg chg="add del">
          <ac:chgData name="서재학" userId="6766ee28-f51b-4c1d-99c6-7215769f0aa0" providerId="ADAL" clId="{7A574BA6-C8F8-44A4-88F3-A9269D02886D}" dt="2022-05-23T06:03:29.473" v="685" actId="22"/>
          <ac:picMkLst>
            <pc:docMk/>
            <pc:sldMk cId="2745526569" sldId="283"/>
            <ac:picMk id="39" creationId="{88EF185D-8F0B-09AB-162A-54C6B68C24E0}"/>
          </ac:picMkLst>
        </pc:picChg>
        <pc:cxnChg chg="mod">
          <ac:chgData name="서재학" userId="6766ee28-f51b-4c1d-99c6-7215769f0aa0" providerId="ADAL" clId="{7A574BA6-C8F8-44A4-88F3-A9269D02886D}" dt="2022-05-23T05:53:18.814" v="665" actId="14100"/>
          <ac:cxnSpMkLst>
            <pc:docMk/>
            <pc:sldMk cId="2745526569" sldId="283"/>
            <ac:cxnSpMk id="24" creationId="{7098ECA5-AC0A-4464-B967-8D8658D5A4E1}"/>
          </ac:cxnSpMkLst>
        </pc:cxnChg>
        <pc:cxnChg chg="add mod">
          <ac:chgData name="서재학" userId="6766ee28-f51b-4c1d-99c6-7215769f0aa0" providerId="ADAL" clId="{7A574BA6-C8F8-44A4-88F3-A9269D02886D}" dt="2022-05-23T05:54:55.771" v="673" actId="1076"/>
          <ac:cxnSpMkLst>
            <pc:docMk/>
            <pc:sldMk cId="2745526569" sldId="283"/>
            <ac:cxnSpMk id="27" creationId="{630C70ED-336A-3316-F9C8-34C2BC7F11FA}"/>
          </ac:cxnSpMkLst>
        </pc:cxnChg>
      </pc:sldChg>
      <pc:sldChg chg="addSp delSp modSp add mod">
        <pc:chgData name="서재학" userId="6766ee28-f51b-4c1d-99c6-7215769f0aa0" providerId="ADAL" clId="{7A574BA6-C8F8-44A4-88F3-A9269D02886D}" dt="2022-05-23T07:13:07.778" v="1115" actId="1037"/>
        <pc:sldMkLst>
          <pc:docMk/>
          <pc:sldMk cId="3791678283" sldId="284"/>
        </pc:sldMkLst>
        <pc:spChg chg="mod">
          <ac:chgData name="서재학" userId="6766ee28-f51b-4c1d-99c6-7215769f0aa0" providerId="ADAL" clId="{7A574BA6-C8F8-44A4-88F3-A9269D02886D}" dt="2022-05-23T07:06:45.618" v="791" actId="20577"/>
          <ac:spMkLst>
            <pc:docMk/>
            <pc:sldMk cId="3791678283" sldId="284"/>
            <ac:spMk id="2" creationId="{1406AB36-2CD8-44D8-987A-52AEB29880F5}"/>
          </ac:spMkLst>
        </pc:spChg>
        <pc:spChg chg="mod">
          <ac:chgData name="서재학" userId="6766ee28-f51b-4c1d-99c6-7215769f0aa0" providerId="ADAL" clId="{7A574BA6-C8F8-44A4-88F3-A9269D02886D}" dt="2022-05-23T07:08:20.466" v="931" actId="1035"/>
          <ac:spMkLst>
            <pc:docMk/>
            <pc:sldMk cId="3791678283" sldId="284"/>
            <ac:spMk id="3" creationId="{60D0BD7E-815A-4405-9DE0-3BB7BBD213DD}"/>
          </ac:spMkLst>
        </pc:spChg>
        <pc:spChg chg="mod">
          <ac:chgData name="서재학" userId="6766ee28-f51b-4c1d-99c6-7215769f0aa0" providerId="ADAL" clId="{7A574BA6-C8F8-44A4-88F3-A9269D02886D}" dt="2022-05-23T07:08:20.466" v="931" actId="1035"/>
          <ac:spMkLst>
            <pc:docMk/>
            <pc:sldMk cId="3791678283" sldId="284"/>
            <ac:spMk id="4" creationId="{E194B137-EB79-4531-8324-B47C9DFE6B69}"/>
          </ac:spMkLst>
        </pc:spChg>
        <pc:spChg chg="mod">
          <ac:chgData name="서재학" userId="6766ee28-f51b-4c1d-99c6-7215769f0aa0" providerId="ADAL" clId="{7A574BA6-C8F8-44A4-88F3-A9269D02886D}" dt="2022-05-23T07:09:52.054" v="980" actId="1076"/>
          <ac:spMkLst>
            <pc:docMk/>
            <pc:sldMk cId="3791678283" sldId="284"/>
            <ac:spMk id="6" creationId="{46E9BD37-4B02-4BA4-B71F-0404C220A48C}"/>
          </ac:spMkLst>
        </pc:spChg>
        <pc:spChg chg="mod">
          <ac:chgData name="서재학" userId="6766ee28-f51b-4c1d-99c6-7215769f0aa0" providerId="ADAL" clId="{7A574BA6-C8F8-44A4-88F3-A9269D02886D}" dt="2022-05-23T07:08:20.466" v="931" actId="1035"/>
          <ac:spMkLst>
            <pc:docMk/>
            <pc:sldMk cId="3791678283" sldId="284"/>
            <ac:spMk id="11" creationId="{0F92D0A8-DC2E-4F79-901C-486D4334BD3C}"/>
          </ac:spMkLst>
        </pc:spChg>
        <pc:spChg chg="mod">
          <ac:chgData name="서재학" userId="6766ee28-f51b-4c1d-99c6-7215769f0aa0" providerId="ADAL" clId="{7A574BA6-C8F8-44A4-88F3-A9269D02886D}" dt="2022-05-23T07:08:20.466" v="931" actId="1035"/>
          <ac:spMkLst>
            <pc:docMk/>
            <pc:sldMk cId="3791678283" sldId="284"/>
            <ac:spMk id="12" creationId="{DFE48461-1F9A-44E0-B136-C728ADFFF8C5}"/>
          </ac:spMkLst>
        </pc:spChg>
        <pc:spChg chg="mod">
          <ac:chgData name="서재학" userId="6766ee28-f51b-4c1d-99c6-7215769f0aa0" providerId="ADAL" clId="{7A574BA6-C8F8-44A4-88F3-A9269D02886D}" dt="2022-05-23T07:09:15.833" v="970" actId="14100"/>
          <ac:spMkLst>
            <pc:docMk/>
            <pc:sldMk cId="3791678283" sldId="284"/>
            <ac:spMk id="17" creationId="{5A721177-CE1B-7B40-3B7B-E41D0468A9E7}"/>
          </ac:spMkLst>
        </pc:spChg>
        <pc:spChg chg="mod">
          <ac:chgData name="서재학" userId="6766ee28-f51b-4c1d-99c6-7215769f0aa0" providerId="ADAL" clId="{7A574BA6-C8F8-44A4-88F3-A9269D02886D}" dt="2022-05-23T07:09:00.110" v="969" actId="20577"/>
          <ac:spMkLst>
            <pc:docMk/>
            <pc:sldMk cId="3791678283" sldId="284"/>
            <ac:spMk id="18" creationId="{94098FF9-93A8-4CD5-B947-1A69C9FC84AB}"/>
          </ac:spMkLst>
        </pc:spChg>
        <pc:spChg chg="mod">
          <ac:chgData name="서재학" userId="6766ee28-f51b-4c1d-99c6-7215769f0aa0" providerId="ADAL" clId="{7A574BA6-C8F8-44A4-88F3-A9269D02886D}" dt="2022-05-23T07:08:20.466" v="931" actId="1035"/>
          <ac:spMkLst>
            <pc:docMk/>
            <pc:sldMk cId="3791678283" sldId="284"/>
            <ac:spMk id="20" creationId="{C306AE6B-2394-C385-9E51-434D6942336D}"/>
          </ac:spMkLst>
        </pc:spChg>
        <pc:spChg chg="mod">
          <ac:chgData name="서재학" userId="6766ee28-f51b-4c1d-99c6-7215769f0aa0" providerId="ADAL" clId="{7A574BA6-C8F8-44A4-88F3-A9269D02886D}" dt="2022-05-23T07:08:20.466" v="931" actId="1035"/>
          <ac:spMkLst>
            <pc:docMk/>
            <pc:sldMk cId="3791678283" sldId="284"/>
            <ac:spMk id="22" creationId="{2F5257C8-C7BE-564F-7F15-E115EDD2CADA}"/>
          </ac:spMkLst>
        </pc:spChg>
        <pc:spChg chg="mod">
          <ac:chgData name="서재학" userId="6766ee28-f51b-4c1d-99c6-7215769f0aa0" providerId="ADAL" clId="{7A574BA6-C8F8-44A4-88F3-A9269D02886D}" dt="2022-05-23T07:13:07.778" v="1115" actId="1037"/>
          <ac:spMkLst>
            <pc:docMk/>
            <pc:sldMk cId="3791678283" sldId="284"/>
            <ac:spMk id="29" creationId="{0BE1B267-574C-E59F-5E84-21D1DE485B2F}"/>
          </ac:spMkLst>
        </pc:spChg>
        <pc:spChg chg="mod">
          <ac:chgData name="서재학" userId="6766ee28-f51b-4c1d-99c6-7215769f0aa0" providerId="ADAL" clId="{7A574BA6-C8F8-44A4-88F3-A9269D02886D}" dt="2022-05-23T07:13:07.778" v="1115" actId="1037"/>
          <ac:spMkLst>
            <pc:docMk/>
            <pc:sldMk cId="3791678283" sldId="284"/>
            <ac:spMk id="32" creationId="{43F19348-B14E-6BD7-BE0D-856AA9998EA3}"/>
          </ac:spMkLst>
        </pc:spChg>
        <pc:spChg chg="add mod">
          <ac:chgData name="서재학" userId="6766ee28-f51b-4c1d-99c6-7215769f0aa0" providerId="ADAL" clId="{7A574BA6-C8F8-44A4-88F3-A9269D02886D}" dt="2022-05-23T07:12:33.622" v="1071" actId="14100"/>
          <ac:spMkLst>
            <pc:docMk/>
            <pc:sldMk cId="3791678283" sldId="284"/>
            <ac:spMk id="34" creationId="{0A1A404B-5DFE-259D-6339-AA476A16AEFD}"/>
          </ac:spMkLst>
        </pc:spChg>
        <pc:spChg chg="del mod">
          <ac:chgData name="서재학" userId="6766ee28-f51b-4c1d-99c6-7215769f0aa0" providerId="ADAL" clId="{7A574BA6-C8F8-44A4-88F3-A9269D02886D}" dt="2022-05-23T07:07:59.817" v="878" actId="478"/>
          <ac:spMkLst>
            <pc:docMk/>
            <pc:sldMk cId="3791678283" sldId="284"/>
            <ac:spMk id="35" creationId="{A272D57F-A351-00BF-5ABD-FFC7506ADA18}"/>
          </ac:spMkLst>
        </pc:spChg>
        <pc:spChg chg="add mod">
          <ac:chgData name="서재학" userId="6766ee28-f51b-4c1d-99c6-7215769f0aa0" providerId="ADAL" clId="{7A574BA6-C8F8-44A4-88F3-A9269D02886D}" dt="2022-05-23T07:10:05.493" v="990" actId="20577"/>
          <ac:spMkLst>
            <pc:docMk/>
            <pc:sldMk cId="3791678283" sldId="284"/>
            <ac:spMk id="36" creationId="{07944D6E-EE56-E198-8554-81D727D4FF74}"/>
          </ac:spMkLst>
        </pc:spChg>
        <pc:spChg chg="add mod">
          <ac:chgData name="서재학" userId="6766ee28-f51b-4c1d-99c6-7215769f0aa0" providerId="ADAL" clId="{7A574BA6-C8F8-44A4-88F3-A9269D02886D}" dt="2022-05-23T07:11:29.461" v="1043" actId="1035"/>
          <ac:spMkLst>
            <pc:docMk/>
            <pc:sldMk cId="3791678283" sldId="284"/>
            <ac:spMk id="38" creationId="{CC245AF3-2896-7F74-B4C0-7CCBA341668C}"/>
          </ac:spMkLst>
        </pc:spChg>
        <pc:spChg chg="add del mod">
          <ac:chgData name="서재학" userId="6766ee28-f51b-4c1d-99c6-7215769f0aa0" providerId="ADAL" clId="{7A574BA6-C8F8-44A4-88F3-A9269D02886D}" dt="2022-05-23T07:11:53.518" v="1048" actId="478"/>
          <ac:spMkLst>
            <pc:docMk/>
            <pc:sldMk cId="3791678283" sldId="284"/>
            <ac:spMk id="39" creationId="{FD957DDA-7BEC-7341-87AB-380F0182CF20}"/>
          </ac:spMkLst>
        </pc:spChg>
        <pc:spChg chg="mod">
          <ac:chgData name="서재학" userId="6766ee28-f51b-4c1d-99c6-7215769f0aa0" providerId="ADAL" clId="{7A574BA6-C8F8-44A4-88F3-A9269D02886D}" dt="2022-05-23T07:11:26.318" v="1029" actId="1035"/>
          <ac:spMkLst>
            <pc:docMk/>
            <pc:sldMk cId="3791678283" sldId="284"/>
            <ac:spMk id="40" creationId="{DD611E23-3998-E13C-2631-F857F3588261}"/>
          </ac:spMkLst>
        </pc:spChg>
        <pc:spChg chg="del mod">
          <ac:chgData name="서재학" userId="6766ee28-f51b-4c1d-99c6-7215769f0aa0" providerId="ADAL" clId="{7A574BA6-C8F8-44A4-88F3-A9269D02886D}" dt="2022-05-23T07:08:03.497" v="880" actId="478"/>
          <ac:spMkLst>
            <pc:docMk/>
            <pc:sldMk cId="3791678283" sldId="284"/>
            <ac:spMk id="41" creationId="{3EAB628B-1ECE-F101-D030-57B8C9DDB71B}"/>
          </ac:spMkLst>
        </pc:spChg>
        <pc:spChg chg="add mod">
          <ac:chgData name="서재학" userId="6766ee28-f51b-4c1d-99c6-7215769f0aa0" providerId="ADAL" clId="{7A574BA6-C8F8-44A4-88F3-A9269D02886D}" dt="2022-05-23T07:12:24.694" v="1069" actId="1076"/>
          <ac:spMkLst>
            <pc:docMk/>
            <pc:sldMk cId="3791678283" sldId="284"/>
            <ac:spMk id="43" creationId="{5F61A6EA-9044-9D80-6891-1EC62AED49E5}"/>
          </ac:spMkLst>
        </pc:spChg>
        <pc:grpChg chg="mod">
          <ac:chgData name="서재학" userId="6766ee28-f51b-4c1d-99c6-7215769f0aa0" providerId="ADAL" clId="{7A574BA6-C8F8-44A4-88F3-A9269D02886D}" dt="2022-05-23T07:08:20.466" v="931" actId="1035"/>
          <ac:grpSpMkLst>
            <pc:docMk/>
            <pc:sldMk cId="3791678283" sldId="284"/>
            <ac:grpSpMk id="8" creationId="{A2673D21-7AD6-4521-A177-6CFD1FCC1695}"/>
          </ac:grpSpMkLst>
        </pc:grpChg>
        <pc:grpChg chg="mod">
          <ac:chgData name="서재학" userId="6766ee28-f51b-4c1d-99c6-7215769f0aa0" providerId="ADAL" clId="{7A574BA6-C8F8-44A4-88F3-A9269D02886D}" dt="2022-05-23T07:08:20.466" v="931" actId="1035"/>
          <ac:grpSpMkLst>
            <pc:docMk/>
            <pc:sldMk cId="3791678283" sldId="284"/>
            <ac:grpSpMk id="25" creationId="{B4D27932-F8F2-694C-8D76-D18CE26ED525}"/>
          </ac:grpSpMkLst>
        </pc:grpChg>
        <pc:grpChg chg="mod">
          <ac:chgData name="서재학" userId="6766ee28-f51b-4c1d-99c6-7215769f0aa0" providerId="ADAL" clId="{7A574BA6-C8F8-44A4-88F3-A9269D02886D}" dt="2022-05-23T07:08:20.466" v="931" actId="1035"/>
          <ac:grpSpMkLst>
            <pc:docMk/>
            <pc:sldMk cId="3791678283" sldId="284"/>
            <ac:grpSpMk id="26" creationId="{DF6CFB32-AFD9-CECF-F8A7-2050EF6179DB}"/>
          </ac:grpSpMkLst>
        </pc:grpChg>
        <pc:grpChg chg="mod">
          <ac:chgData name="서재학" userId="6766ee28-f51b-4c1d-99c6-7215769f0aa0" providerId="ADAL" clId="{7A574BA6-C8F8-44A4-88F3-A9269D02886D}" dt="2022-05-23T07:08:20.466" v="931" actId="1035"/>
          <ac:grpSpMkLst>
            <pc:docMk/>
            <pc:sldMk cId="3791678283" sldId="284"/>
            <ac:grpSpMk id="30" creationId="{CE716BDB-B475-A5A8-9F65-D95DE132B42E}"/>
          </ac:grpSpMkLst>
        </pc:grpChg>
        <pc:grpChg chg="mod">
          <ac:chgData name="서재학" userId="6766ee28-f51b-4c1d-99c6-7215769f0aa0" providerId="ADAL" clId="{7A574BA6-C8F8-44A4-88F3-A9269D02886D}" dt="2022-05-23T07:08:20.466" v="931" actId="1035"/>
          <ac:grpSpMkLst>
            <pc:docMk/>
            <pc:sldMk cId="3791678283" sldId="284"/>
            <ac:grpSpMk id="37" creationId="{664340A0-E5F5-F823-FF86-09D95030529E}"/>
          </ac:grpSpMkLst>
        </pc:grpChg>
        <pc:grpChg chg="mod">
          <ac:chgData name="서재학" userId="6766ee28-f51b-4c1d-99c6-7215769f0aa0" providerId="ADAL" clId="{7A574BA6-C8F8-44A4-88F3-A9269D02886D}" dt="2022-05-23T07:08:20.466" v="931" actId="1035"/>
          <ac:grpSpMkLst>
            <pc:docMk/>
            <pc:sldMk cId="3791678283" sldId="284"/>
            <ac:grpSpMk id="42" creationId="{BA03BB59-173C-D800-E6F4-C2B5F60BF72F}"/>
          </ac:grpSpMkLst>
        </pc:grpChg>
        <pc:picChg chg="mod">
          <ac:chgData name="서재학" userId="6766ee28-f51b-4c1d-99c6-7215769f0aa0" providerId="ADAL" clId="{7A574BA6-C8F8-44A4-88F3-A9269D02886D}" dt="2022-05-23T07:08:20.466" v="931" actId="1035"/>
          <ac:picMkLst>
            <pc:docMk/>
            <pc:sldMk cId="3791678283" sldId="284"/>
            <ac:picMk id="7" creationId="{6104E6C9-7ECE-4B0F-B028-91957A020035}"/>
          </ac:picMkLst>
        </pc:picChg>
        <pc:picChg chg="mod">
          <ac:chgData name="서재학" userId="6766ee28-f51b-4c1d-99c6-7215769f0aa0" providerId="ADAL" clId="{7A574BA6-C8F8-44A4-88F3-A9269D02886D}" dt="2022-05-23T07:08:20.466" v="931" actId="1035"/>
          <ac:picMkLst>
            <pc:docMk/>
            <pc:sldMk cId="3791678283" sldId="284"/>
            <ac:picMk id="10" creationId="{D9A0DE9D-CCBE-43AF-8613-7CEABD746057}"/>
          </ac:picMkLst>
        </pc:picChg>
        <pc:picChg chg="del mod">
          <ac:chgData name="서재학" userId="6766ee28-f51b-4c1d-99c6-7215769f0aa0" providerId="ADAL" clId="{7A574BA6-C8F8-44A4-88F3-A9269D02886D}" dt="2022-05-23T07:07:57.908" v="877" actId="478"/>
          <ac:picMkLst>
            <pc:docMk/>
            <pc:sldMk cId="3791678283" sldId="284"/>
            <ac:picMk id="13" creationId="{F1DE8184-7ADB-69E5-0A48-BD651BB57ACB}"/>
          </ac:picMkLst>
        </pc:picChg>
        <pc:picChg chg="mod">
          <ac:chgData name="서재학" userId="6766ee28-f51b-4c1d-99c6-7215769f0aa0" providerId="ADAL" clId="{7A574BA6-C8F8-44A4-88F3-A9269D02886D}" dt="2022-05-23T07:08:20.466" v="931" actId="1035"/>
          <ac:picMkLst>
            <pc:docMk/>
            <pc:sldMk cId="3791678283" sldId="284"/>
            <ac:picMk id="14" creationId="{5417139D-BF70-4AC3-A074-47789E8204E6}"/>
          </ac:picMkLst>
        </pc:picChg>
        <pc:picChg chg="mod">
          <ac:chgData name="서재학" userId="6766ee28-f51b-4c1d-99c6-7215769f0aa0" providerId="ADAL" clId="{7A574BA6-C8F8-44A4-88F3-A9269D02886D}" dt="2022-05-23T07:08:20.466" v="931" actId="1035"/>
          <ac:picMkLst>
            <pc:docMk/>
            <pc:sldMk cId="3791678283" sldId="284"/>
            <ac:picMk id="16" creationId="{C503E6BD-A5DB-DFD2-CF83-EC5FDED5449C}"/>
          </ac:picMkLst>
        </pc:picChg>
        <pc:picChg chg="mod">
          <ac:chgData name="서재학" userId="6766ee28-f51b-4c1d-99c6-7215769f0aa0" providerId="ADAL" clId="{7A574BA6-C8F8-44A4-88F3-A9269D02886D}" dt="2022-05-23T07:08:20.466" v="931" actId="1035"/>
          <ac:picMkLst>
            <pc:docMk/>
            <pc:sldMk cId="3791678283" sldId="284"/>
            <ac:picMk id="23" creationId="{170F09FF-5B44-410A-99E6-27919B354930}"/>
          </ac:picMkLst>
        </pc:picChg>
        <pc:picChg chg="mod">
          <ac:chgData name="서재학" userId="6766ee28-f51b-4c1d-99c6-7215769f0aa0" providerId="ADAL" clId="{7A574BA6-C8F8-44A4-88F3-A9269D02886D}" dt="2022-05-23T07:13:07.778" v="1115" actId="1037"/>
          <ac:picMkLst>
            <pc:docMk/>
            <pc:sldMk cId="3791678283" sldId="284"/>
            <ac:picMk id="31" creationId="{AB4C99AE-9287-C50A-509B-266525D67AA0}"/>
          </ac:picMkLst>
        </pc:picChg>
        <pc:picChg chg="add mod">
          <ac:chgData name="서재학" userId="6766ee28-f51b-4c1d-99c6-7215769f0aa0" providerId="ADAL" clId="{7A574BA6-C8F8-44A4-88F3-A9269D02886D}" dt="2022-05-23T07:09:41.421" v="977" actId="1076"/>
          <ac:picMkLst>
            <pc:docMk/>
            <pc:sldMk cId="3791678283" sldId="284"/>
            <ac:picMk id="33" creationId="{2C1F2947-C397-AB9A-4EAE-FA5A6A8FF90A}"/>
          </ac:picMkLst>
        </pc:picChg>
        <pc:cxnChg chg="mod">
          <ac:chgData name="서재학" userId="6766ee28-f51b-4c1d-99c6-7215769f0aa0" providerId="ADAL" clId="{7A574BA6-C8F8-44A4-88F3-A9269D02886D}" dt="2022-05-23T07:09:15.833" v="970" actId="14100"/>
          <ac:cxnSpMkLst>
            <pc:docMk/>
            <pc:sldMk cId="3791678283" sldId="284"/>
            <ac:cxnSpMk id="24" creationId="{7098ECA5-AC0A-4464-B967-8D8658D5A4E1}"/>
          </ac:cxnSpMkLst>
        </pc:cxnChg>
        <pc:cxnChg chg="del mod">
          <ac:chgData name="서재학" userId="6766ee28-f51b-4c1d-99c6-7215769f0aa0" providerId="ADAL" clId="{7A574BA6-C8F8-44A4-88F3-A9269D02886D}" dt="2022-05-23T07:08:01.894" v="879" actId="478"/>
          <ac:cxnSpMkLst>
            <pc:docMk/>
            <pc:sldMk cId="3791678283" sldId="284"/>
            <ac:cxnSpMk id="27" creationId="{630C70ED-336A-3316-F9C8-34C2BC7F11FA}"/>
          </ac:cxnSpMkLst>
        </pc:cxnChg>
      </pc:sldChg>
    </pc:docChg>
  </pc:docChgLst>
  <pc:docChgLst>
    <pc:chgData name="서재학" userId="6766ee28-f51b-4c1d-99c6-7215769f0aa0" providerId="ADAL" clId="{3212D019-3567-419F-84CD-138EC6D01956}"/>
    <pc:docChg chg="modSld">
      <pc:chgData name="서재학" userId="6766ee28-f51b-4c1d-99c6-7215769f0aa0" providerId="ADAL" clId="{3212D019-3567-419F-84CD-138EC6D01956}" dt="2023-03-31T02:33:44.177" v="58" actId="6549"/>
      <pc:docMkLst>
        <pc:docMk/>
      </pc:docMkLst>
      <pc:sldChg chg="modSp mod">
        <pc:chgData name="서재학" userId="6766ee28-f51b-4c1d-99c6-7215769f0aa0" providerId="ADAL" clId="{3212D019-3567-419F-84CD-138EC6D01956}" dt="2023-03-31T02:33:44.177" v="58" actId="6549"/>
        <pc:sldMkLst>
          <pc:docMk/>
          <pc:sldMk cId="1518645559" sldId="282"/>
        </pc:sldMkLst>
        <pc:spChg chg="mod">
          <ac:chgData name="서재학" userId="6766ee28-f51b-4c1d-99c6-7215769f0aa0" providerId="ADAL" clId="{3212D019-3567-419F-84CD-138EC6D01956}" dt="2023-03-31T02:33:44.177" v="58" actId="6549"/>
          <ac:spMkLst>
            <pc:docMk/>
            <pc:sldMk cId="1518645559" sldId="282"/>
            <ac:spMk id="9" creationId="{47FB14D4-53D6-49B9-B3A9-8710D0E9EBBF}"/>
          </ac:spMkLst>
        </pc:spChg>
      </pc:sldChg>
      <pc:sldChg chg="modSp mod">
        <pc:chgData name="서재학" userId="6766ee28-f51b-4c1d-99c6-7215769f0aa0" providerId="ADAL" clId="{3212D019-3567-419F-84CD-138EC6D01956}" dt="2023-03-31T02:31:38.993" v="9" actId="6549"/>
        <pc:sldMkLst>
          <pc:docMk/>
          <pc:sldMk cId="2745526569" sldId="283"/>
        </pc:sldMkLst>
        <pc:spChg chg="mod">
          <ac:chgData name="서재학" userId="6766ee28-f51b-4c1d-99c6-7215769f0aa0" providerId="ADAL" clId="{3212D019-3567-419F-84CD-138EC6D01956}" dt="2023-03-31T02:31:38.993" v="9" actId="6549"/>
          <ac:spMkLst>
            <pc:docMk/>
            <pc:sldMk cId="2745526569" sldId="283"/>
            <ac:spMk id="32" creationId="{43F19348-B14E-6BD7-BE0D-856AA9998EA3}"/>
          </ac:spMkLst>
        </pc:spChg>
      </pc:sldChg>
      <pc:sldChg chg="modSp mod">
        <pc:chgData name="서재학" userId="6766ee28-f51b-4c1d-99c6-7215769f0aa0" providerId="ADAL" clId="{3212D019-3567-419F-84CD-138EC6D01956}" dt="2023-03-31T02:32:02.369" v="19" actId="6549"/>
        <pc:sldMkLst>
          <pc:docMk/>
          <pc:sldMk cId="3791678283" sldId="284"/>
        </pc:sldMkLst>
        <pc:spChg chg="mod">
          <ac:chgData name="서재학" userId="6766ee28-f51b-4c1d-99c6-7215769f0aa0" providerId="ADAL" clId="{3212D019-3567-419F-84CD-138EC6D01956}" dt="2023-03-31T02:32:02.369" v="19" actId="6549"/>
          <ac:spMkLst>
            <pc:docMk/>
            <pc:sldMk cId="3791678283" sldId="284"/>
            <ac:spMk id="32" creationId="{43F19348-B14E-6BD7-BE0D-856AA9998EA3}"/>
          </ac:spMkLst>
        </pc:spChg>
      </pc:sldChg>
    </pc:docChg>
  </pc:docChgLst>
  <pc:docChgLst>
    <pc:chgData name="서재학" userId="6766ee28-f51b-4c1d-99c6-7215769f0aa0" providerId="ADAL" clId="{EB3BAB46-D8D9-434C-B9AE-7FAADD4C64EA}"/>
    <pc:docChg chg="undo custSel addSld delSld modSld">
      <pc:chgData name="서재학" userId="6766ee28-f51b-4c1d-99c6-7215769f0aa0" providerId="ADAL" clId="{EB3BAB46-D8D9-434C-B9AE-7FAADD4C64EA}" dt="2022-03-15T05:30:02.181" v="1908" actId="113"/>
      <pc:docMkLst>
        <pc:docMk/>
      </pc:docMkLst>
      <pc:sldChg chg="modSp mod">
        <pc:chgData name="서재학" userId="6766ee28-f51b-4c1d-99c6-7215769f0aa0" providerId="ADAL" clId="{EB3BAB46-D8D9-434C-B9AE-7FAADD4C64EA}" dt="2022-03-15T05:30:02.181" v="1908" actId="113"/>
        <pc:sldMkLst>
          <pc:docMk/>
          <pc:sldMk cId="1630352031" sldId="256"/>
        </pc:sldMkLst>
        <pc:spChg chg="mod">
          <ac:chgData name="서재학" userId="6766ee28-f51b-4c1d-99c6-7215769f0aa0" providerId="ADAL" clId="{EB3BAB46-D8D9-434C-B9AE-7FAADD4C64EA}" dt="2022-03-15T05:30:02.181" v="1908" actId="113"/>
          <ac:spMkLst>
            <pc:docMk/>
            <pc:sldMk cId="1630352031" sldId="256"/>
            <ac:spMk id="2" creationId="{00AE1057-8F6E-4F58-9768-6F0DEC9D90F0}"/>
          </ac:spMkLst>
        </pc:spChg>
      </pc:sldChg>
      <pc:sldChg chg="del">
        <pc:chgData name="서재학" userId="6766ee28-f51b-4c1d-99c6-7215769f0aa0" providerId="ADAL" clId="{EB3BAB46-D8D9-434C-B9AE-7FAADD4C64EA}" dt="2022-03-15T02:29:48.398" v="865" actId="47"/>
        <pc:sldMkLst>
          <pc:docMk/>
          <pc:sldMk cId="2423125772" sldId="257"/>
        </pc:sldMkLst>
      </pc:sldChg>
      <pc:sldChg chg="del">
        <pc:chgData name="서재학" userId="6766ee28-f51b-4c1d-99c6-7215769f0aa0" providerId="ADAL" clId="{EB3BAB46-D8D9-434C-B9AE-7FAADD4C64EA}" dt="2022-03-15T02:29:58.871" v="867" actId="47"/>
        <pc:sldMkLst>
          <pc:docMk/>
          <pc:sldMk cId="1159537048" sldId="258"/>
        </pc:sldMkLst>
      </pc:sldChg>
      <pc:sldChg chg="del">
        <pc:chgData name="서재학" userId="6766ee28-f51b-4c1d-99c6-7215769f0aa0" providerId="ADAL" clId="{EB3BAB46-D8D9-434C-B9AE-7FAADD4C64EA}" dt="2022-03-15T02:29:53.961" v="866" actId="47"/>
        <pc:sldMkLst>
          <pc:docMk/>
          <pc:sldMk cId="3679846896" sldId="259"/>
        </pc:sldMkLst>
      </pc:sldChg>
      <pc:sldChg chg="del">
        <pc:chgData name="서재학" userId="6766ee28-f51b-4c1d-99c6-7215769f0aa0" providerId="ADAL" clId="{EB3BAB46-D8D9-434C-B9AE-7FAADD4C64EA}" dt="2022-03-15T02:30:00.555" v="868" actId="47"/>
        <pc:sldMkLst>
          <pc:docMk/>
          <pc:sldMk cId="270553049" sldId="260"/>
        </pc:sldMkLst>
      </pc:sldChg>
      <pc:sldChg chg="del">
        <pc:chgData name="서재학" userId="6766ee28-f51b-4c1d-99c6-7215769f0aa0" providerId="ADAL" clId="{EB3BAB46-D8D9-434C-B9AE-7FAADD4C64EA}" dt="2022-03-15T02:30:04.406" v="870" actId="47"/>
        <pc:sldMkLst>
          <pc:docMk/>
          <pc:sldMk cId="964946676" sldId="261"/>
        </pc:sldMkLst>
      </pc:sldChg>
      <pc:sldChg chg="del">
        <pc:chgData name="서재학" userId="6766ee28-f51b-4c1d-99c6-7215769f0aa0" providerId="ADAL" clId="{EB3BAB46-D8D9-434C-B9AE-7FAADD4C64EA}" dt="2022-03-15T02:30:06.294" v="871" actId="47"/>
        <pc:sldMkLst>
          <pc:docMk/>
          <pc:sldMk cId="1879923586" sldId="262"/>
        </pc:sldMkLst>
      </pc:sldChg>
      <pc:sldChg chg="del">
        <pc:chgData name="서재학" userId="6766ee28-f51b-4c1d-99c6-7215769f0aa0" providerId="ADAL" clId="{EB3BAB46-D8D9-434C-B9AE-7FAADD4C64EA}" dt="2022-03-15T02:30:02.042" v="869" actId="47"/>
        <pc:sldMkLst>
          <pc:docMk/>
          <pc:sldMk cId="229273345" sldId="263"/>
        </pc:sldMkLst>
      </pc:sldChg>
      <pc:sldChg chg="del">
        <pc:chgData name="서재학" userId="6766ee28-f51b-4c1d-99c6-7215769f0aa0" providerId="ADAL" clId="{EB3BAB46-D8D9-434C-B9AE-7FAADD4C64EA}" dt="2022-03-15T02:30:12.922" v="872" actId="47"/>
        <pc:sldMkLst>
          <pc:docMk/>
          <pc:sldMk cId="1344421175" sldId="264"/>
        </pc:sldMkLst>
      </pc:sldChg>
      <pc:sldChg chg="addSp delSp modSp add mod">
        <pc:chgData name="서재학" userId="6766ee28-f51b-4c1d-99c6-7215769f0aa0" providerId="ADAL" clId="{EB3BAB46-D8D9-434C-B9AE-7FAADD4C64EA}" dt="2022-03-15T02:33:50.673" v="1012" actId="403"/>
        <pc:sldMkLst>
          <pc:docMk/>
          <pc:sldMk cId="2044402172" sldId="276"/>
        </pc:sldMkLst>
        <pc:spChg chg="mod">
          <ac:chgData name="서재학" userId="6766ee28-f51b-4c1d-99c6-7215769f0aa0" providerId="ADAL" clId="{EB3BAB46-D8D9-434C-B9AE-7FAADD4C64EA}" dt="2022-03-15T02:33:50.673" v="1012" actId="403"/>
          <ac:spMkLst>
            <pc:docMk/>
            <pc:sldMk cId="2044402172" sldId="276"/>
            <ac:spMk id="2" creationId="{1406AB36-2CD8-44D8-987A-52AEB29880F5}"/>
          </ac:spMkLst>
        </pc:spChg>
        <pc:spChg chg="mod">
          <ac:chgData name="서재학" userId="6766ee28-f51b-4c1d-99c6-7215769f0aa0" providerId="ADAL" clId="{EB3BAB46-D8D9-434C-B9AE-7FAADD4C64EA}" dt="2022-03-15T02:21:11.856" v="320"/>
          <ac:spMkLst>
            <pc:docMk/>
            <pc:sldMk cId="2044402172" sldId="276"/>
            <ac:spMk id="3" creationId="{60D0BD7E-815A-4405-9DE0-3BB7BBD213DD}"/>
          </ac:spMkLst>
        </pc:spChg>
        <pc:spChg chg="mod topLvl">
          <ac:chgData name="서재학" userId="6766ee28-f51b-4c1d-99c6-7215769f0aa0" providerId="ADAL" clId="{EB3BAB46-D8D9-434C-B9AE-7FAADD4C64EA}" dt="2022-03-15T02:19:56.543" v="268" actId="164"/>
          <ac:spMkLst>
            <pc:docMk/>
            <pc:sldMk cId="2044402172" sldId="276"/>
            <ac:spMk id="4" creationId="{E194B137-EB79-4531-8324-B47C9DFE6B69}"/>
          </ac:spMkLst>
        </pc:spChg>
        <pc:spChg chg="del mod topLvl">
          <ac:chgData name="서재학" userId="6766ee28-f51b-4c1d-99c6-7215769f0aa0" providerId="ADAL" clId="{EB3BAB46-D8D9-434C-B9AE-7FAADD4C64EA}" dt="2022-03-15T02:17:10.770" v="67" actId="478"/>
          <ac:spMkLst>
            <pc:docMk/>
            <pc:sldMk cId="2044402172" sldId="276"/>
            <ac:spMk id="5" creationId="{ACD32242-4DE3-4687-871E-627855DD4884}"/>
          </ac:spMkLst>
        </pc:spChg>
        <pc:spChg chg="mod topLvl">
          <ac:chgData name="서재학" userId="6766ee28-f51b-4c1d-99c6-7215769f0aa0" providerId="ADAL" clId="{EB3BAB46-D8D9-434C-B9AE-7FAADD4C64EA}" dt="2022-03-15T02:19:56.543" v="268" actId="164"/>
          <ac:spMkLst>
            <pc:docMk/>
            <pc:sldMk cId="2044402172" sldId="276"/>
            <ac:spMk id="6" creationId="{46E9BD37-4B02-4BA4-B71F-0404C220A48C}"/>
          </ac:spMkLst>
        </pc:spChg>
        <pc:spChg chg="mod topLvl">
          <ac:chgData name="서재학" userId="6766ee28-f51b-4c1d-99c6-7215769f0aa0" providerId="ADAL" clId="{EB3BAB46-D8D9-434C-B9AE-7FAADD4C64EA}" dt="2022-03-15T02:19:56.543" v="268" actId="164"/>
          <ac:spMkLst>
            <pc:docMk/>
            <pc:sldMk cId="2044402172" sldId="276"/>
            <ac:spMk id="11" creationId="{0F92D0A8-DC2E-4F79-901C-486D4334BD3C}"/>
          </ac:spMkLst>
        </pc:spChg>
        <pc:spChg chg="mod topLvl">
          <ac:chgData name="서재학" userId="6766ee28-f51b-4c1d-99c6-7215769f0aa0" providerId="ADAL" clId="{EB3BAB46-D8D9-434C-B9AE-7FAADD4C64EA}" dt="2022-03-15T02:19:56.543" v="268" actId="164"/>
          <ac:spMkLst>
            <pc:docMk/>
            <pc:sldMk cId="2044402172" sldId="276"/>
            <ac:spMk id="12" creationId="{DFE48461-1F9A-44E0-B136-C728ADFFF8C5}"/>
          </ac:spMkLst>
        </pc:spChg>
        <pc:spChg chg="mod">
          <ac:chgData name="서재학" userId="6766ee28-f51b-4c1d-99c6-7215769f0aa0" providerId="ADAL" clId="{EB3BAB46-D8D9-434C-B9AE-7FAADD4C64EA}" dt="2022-03-15T02:29:15.770" v="864" actId="6549"/>
          <ac:spMkLst>
            <pc:docMk/>
            <pc:sldMk cId="2044402172" sldId="276"/>
            <ac:spMk id="18" creationId="{94098FF9-93A8-4CD5-B947-1A69C9FC84AB}"/>
          </ac:spMkLst>
        </pc:spChg>
        <pc:spChg chg="del mod topLvl">
          <ac:chgData name="서재학" userId="6766ee28-f51b-4c1d-99c6-7215769f0aa0" providerId="ADAL" clId="{EB3BAB46-D8D9-434C-B9AE-7FAADD4C64EA}" dt="2022-03-15T02:17:15.377" v="70" actId="478"/>
          <ac:spMkLst>
            <pc:docMk/>
            <pc:sldMk cId="2044402172" sldId="276"/>
            <ac:spMk id="19" creationId="{4746BA03-B70D-4609-BFFF-12FDA80DFABC}"/>
          </ac:spMkLst>
        </pc:spChg>
        <pc:spChg chg="del mod topLvl">
          <ac:chgData name="서재학" userId="6766ee28-f51b-4c1d-99c6-7215769f0aa0" providerId="ADAL" clId="{EB3BAB46-D8D9-434C-B9AE-7FAADD4C64EA}" dt="2022-03-15T02:17:13.185" v="68" actId="478"/>
          <ac:spMkLst>
            <pc:docMk/>
            <pc:sldMk cId="2044402172" sldId="276"/>
            <ac:spMk id="20" creationId="{D06D74A4-84AA-4896-8B6B-63D059D707FC}"/>
          </ac:spMkLst>
        </pc:spChg>
        <pc:grpChg chg="add mod">
          <ac:chgData name="서재학" userId="6766ee28-f51b-4c1d-99c6-7215769f0aa0" providerId="ADAL" clId="{EB3BAB46-D8D9-434C-B9AE-7FAADD4C64EA}" dt="2022-03-15T02:19:56.543" v="268" actId="164"/>
          <ac:grpSpMkLst>
            <pc:docMk/>
            <pc:sldMk cId="2044402172" sldId="276"/>
            <ac:grpSpMk id="8" creationId="{A2673D21-7AD6-4521-A177-6CFD1FCC1695}"/>
          </ac:grpSpMkLst>
        </pc:grpChg>
        <pc:grpChg chg="del">
          <ac:chgData name="서재학" userId="6766ee28-f51b-4c1d-99c6-7215769f0aa0" providerId="ADAL" clId="{EB3BAB46-D8D9-434C-B9AE-7FAADD4C64EA}" dt="2022-03-15T02:17:06.031" v="65" actId="165"/>
          <ac:grpSpMkLst>
            <pc:docMk/>
            <pc:sldMk cId="2044402172" sldId="276"/>
            <ac:grpSpMk id="22" creationId="{DD847FE3-2191-4406-B625-F312634AED05}"/>
          </ac:grpSpMkLst>
        </pc:grpChg>
        <pc:picChg chg="mod topLvl">
          <ac:chgData name="서재학" userId="6766ee28-f51b-4c1d-99c6-7215769f0aa0" providerId="ADAL" clId="{EB3BAB46-D8D9-434C-B9AE-7FAADD4C64EA}" dt="2022-03-15T02:19:56.543" v="268" actId="164"/>
          <ac:picMkLst>
            <pc:docMk/>
            <pc:sldMk cId="2044402172" sldId="276"/>
            <ac:picMk id="7" creationId="{6104E6C9-7ECE-4B0F-B028-91957A020035}"/>
          </ac:picMkLst>
        </pc:picChg>
        <pc:picChg chg="mod topLvl">
          <ac:chgData name="서재학" userId="6766ee28-f51b-4c1d-99c6-7215769f0aa0" providerId="ADAL" clId="{EB3BAB46-D8D9-434C-B9AE-7FAADD4C64EA}" dt="2022-03-15T02:19:56.543" v="268" actId="164"/>
          <ac:picMkLst>
            <pc:docMk/>
            <pc:sldMk cId="2044402172" sldId="276"/>
            <ac:picMk id="9" creationId="{AE7D8425-7F32-464B-A34D-917C876D88AF}"/>
          </ac:picMkLst>
        </pc:picChg>
        <pc:picChg chg="mod topLvl">
          <ac:chgData name="서재학" userId="6766ee28-f51b-4c1d-99c6-7215769f0aa0" providerId="ADAL" clId="{EB3BAB46-D8D9-434C-B9AE-7FAADD4C64EA}" dt="2022-03-15T02:19:56.543" v="268" actId="164"/>
          <ac:picMkLst>
            <pc:docMk/>
            <pc:sldMk cId="2044402172" sldId="276"/>
            <ac:picMk id="10" creationId="{D9A0DE9D-CCBE-43AF-8613-7CEABD746057}"/>
          </ac:picMkLst>
        </pc:picChg>
        <pc:picChg chg="del mod topLvl">
          <ac:chgData name="서재학" userId="6766ee28-f51b-4c1d-99c6-7215769f0aa0" providerId="ADAL" clId="{EB3BAB46-D8D9-434C-B9AE-7FAADD4C64EA}" dt="2022-03-15T02:17:14.339" v="69" actId="478"/>
          <ac:picMkLst>
            <pc:docMk/>
            <pc:sldMk cId="2044402172" sldId="276"/>
            <ac:picMk id="13" creationId="{0A41EC1E-0D1F-4FB0-9B7C-20AA8160A647}"/>
          </ac:picMkLst>
        </pc:picChg>
        <pc:picChg chg="mod topLvl">
          <ac:chgData name="서재학" userId="6766ee28-f51b-4c1d-99c6-7215769f0aa0" providerId="ADAL" clId="{EB3BAB46-D8D9-434C-B9AE-7FAADD4C64EA}" dt="2022-03-15T02:19:56.543" v="268" actId="164"/>
          <ac:picMkLst>
            <pc:docMk/>
            <pc:sldMk cId="2044402172" sldId="276"/>
            <ac:picMk id="14" creationId="{5417139D-BF70-4AC3-A074-47789E8204E6}"/>
          </ac:picMkLst>
        </pc:picChg>
        <pc:picChg chg="del mod topLvl">
          <ac:chgData name="서재학" userId="6766ee28-f51b-4c1d-99c6-7215769f0aa0" providerId="ADAL" clId="{EB3BAB46-D8D9-434C-B9AE-7FAADD4C64EA}" dt="2022-03-15T02:17:09.053" v="66" actId="478"/>
          <ac:picMkLst>
            <pc:docMk/>
            <pc:sldMk cId="2044402172" sldId="276"/>
            <ac:picMk id="21" creationId="{ED0E0330-2CB2-40D8-8022-60AD7C36C3E2}"/>
          </ac:picMkLst>
        </pc:picChg>
      </pc:sldChg>
      <pc:sldChg chg="delSp modSp new mod">
        <pc:chgData name="서재학" userId="6766ee28-f51b-4c1d-99c6-7215769f0aa0" providerId="ADAL" clId="{EB3BAB46-D8D9-434C-B9AE-7FAADD4C64EA}" dt="2022-03-15T02:31:26.577" v="993" actId="403"/>
        <pc:sldMkLst>
          <pc:docMk/>
          <pc:sldMk cId="2073671895" sldId="277"/>
        </pc:sldMkLst>
        <pc:spChg chg="mod">
          <ac:chgData name="서재학" userId="6766ee28-f51b-4c1d-99c6-7215769f0aa0" providerId="ADAL" clId="{EB3BAB46-D8D9-434C-B9AE-7FAADD4C64EA}" dt="2022-03-15T02:31:26.577" v="993" actId="403"/>
          <ac:spMkLst>
            <pc:docMk/>
            <pc:sldMk cId="2073671895" sldId="277"/>
            <ac:spMk id="2" creationId="{B8C5E4EB-14E1-4739-9D30-311624C7E86B}"/>
          </ac:spMkLst>
        </pc:spChg>
        <pc:spChg chg="del">
          <ac:chgData name="서재학" userId="6766ee28-f51b-4c1d-99c6-7215769f0aa0" providerId="ADAL" clId="{EB3BAB46-D8D9-434C-B9AE-7FAADD4C64EA}" dt="2022-03-15T02:31:03.050" v="915" actId="478"/>
          <ac:spMkLst>
            <pc:docMk/>
            <pc:sldMk cId="2073671895" sldId="277"/>
            <ac:spMk id="3" creationId="{65CE0D33-87B2-4305-A766-EB030333F394}"/>
          </ac:spMkLst>
        </pc:spChg>
      </pc:sldChg>
      <pc:sldChg chg="addSp delSp modSp new mod">
        <pc:chgData name="서재학" userId="6766ee28-f51b-4c1d-99c6-7215769f0aa0" providerId="ADAL" clId="{EB3BAB46-D8D9-434C-B9AE-7FAADD4C64EA}" dt="2022-03-15T05:28:12.717" v="1888" actId="164"/>
        <pc:sldMkLst>
          <pc:docMk/>
          <pc:sldMk cId="269655775" sldId="278"/>
        </pc:sldMkLst>
        <pc:spChg chg="mod">
          <ac:chgData name="서재학" userId="6766ee28-f51b-4c1d-99c6-7215769f0aa0" providerId="ADAL" clId="{EB3BAB46-D8D9-434C-B9AE-7FAADD4C64EA}" dt="2022-03-15T04:49:16.812" v="1238"/>
          <ac:spMkLst>
            <pc:docMk/>
            <pc:sldMk cId="269655775" sldId="278"/>
            <ac:spMk id="2" creationId="{7D84A8E9-F977-4498-8098-385A07C266F9}"/>
          </ac:spMkLst>
        </pc:spChg>
        <pc:spChg chg="del">
          <ac:chgData name="서재학" userId="6766ee28-f51b-4c1d-99c6-7215769f0aa0" providerId="ADAL" clId="{EB3BAB46-D8D9-434C-B9AE-7FAADD4C64EA}" dt="2022-03-15T02:32:05.413" v="998" actId="478"/>
          <ac:spMkLst>
            <pc:docMk/>
            <pc:sldMk cId="269655775" sldId="278"/>
            <ac:spMk id="3" creationId="{F0084A9C-9466-4834-B133-E8851CA0468F}"/>
          </ac:spMkLst>
        </pc:spChg>
        <pc:spChg chg="add mod">
          <ac:chgData name="서재학" userId="6766ee28-f51b-4c1d-99c6-7215769f0aa0" providerId="ADAL" clId="{EB3BAB46-D8D9-434C-B9AE-7FAADD4C64EA}" dt="2022-03-15T05:28:12.717" v="1888" actId="164"/>
          <ac:spMkLst>
            <pc:docMk/>
            <pc:sldMk cId="269655775" sldId="278"/>
            <ac:spMk id="4" creationId="{FF8C61F0-D387-45FC-8AF9-F089C4CE7043}"/>
          </ac:spMkLst>
        </pc:spChg>
        <pc:grpChg chg="add mod">
          <ac:chgData name="서재학" userId="6766ee28-f51b-4c1d-99c6-7215769f0aa0" providerId="ADAL" clId="{EB3BAB46-D8D9-434C-B9AE-7FAADD4C64EA}" dt="2022-03-15T05:28:12.717" v="1888" actId="164"/>
          <ac:grpSpMkLst>
            <pc:docMk/>
            <pc:sldMk cId="269655775" sldId="278"/>
            <ac:grpSpMk id="3" creationId="{DC63F27B-C301-4758-A2A7-B838E62C5F8B}"/>
          </ac:grpSpMkLst>
        </pc:grpChg>
        <pc:picChg chg="add del mod">
          <ac:chgData name="서재학" userId="6766ee28-f51b-4c1d-99c6-7215769f0aa0" providerId="ADAL" clId="{EB3BAB46-D8D9-434C-B9AE-7FAADD4C64EA}" dt="2022-03-15T02:33:15.687" v="1003" actId="478"/>
          <ac:picMkLst>
            <pc:docMk/>
            <pc:sldMk cId="269655775" sldId="278"/>
            <ac:picMk id="5" creationId="{588C1F4D-451E-4112-ADEB-DC111BF4B3FF}"/>
          </ac:picMkLst>
        </pc:picChg>
        <pc:picChg chg="add mod">
          <ac:chgData name="서재학" userId="6766ee28-f51b-4c1d-99c6-7215769f0aa0" providerId="ADAL" clId="{EB3BAB46-D8D9-434C-B9AE-7FAADD4C64EA}" dt="2022-03-15T05:28:12.717" v="1888" actId="164"/>
          <ac:picMkLst>
            <pc:docMk/>
            <pc:sldMk cId="269655775" sldId="278"/>
            <ac:picMk id="7" creationId="{E42F98B2-A803-4669-9530-BC3EF905B89E}"/>
          </ac:picMkLst>
        </pc:picChg>
      </pc:sldChg>
      <pc:sldChg chg="addSp delSp modSp add mod">
        <pc:chgData name="서재학" userId="6766ee28-f51b-4c1d-99c6-7215769f0aa0" providerId="ADAL" clId="{EB3BAB46-D8D9-434C-B9AE-7FAADD4C64EA}" dt="2022-03-15T05:29:06.458" v="1905" actId="20577"/>
        <pc:sldMkLst>
          <pc:docMk/>
          <pc:sldMk cId="3236539807" sldId="279"/>
        </pc:sldMkLst>
        <pc:spChg chg="mod">
          <ac:chgData name="서재학" userId="6766ee28-f51b-4c1d-99c6-7215769f0aa0" providerId="ADAL" clId="{EB3BAB46-D8D9-434C-B9AE-7FAADD4C64EA}" dt="2022-03-15T04:49:29.094" v="1250"/>
          <ac:spMkLst>
            <pc:docMk/>
            <pc:sldMk cId="3236539807" sldId="279"/>
            <ac:spMk id="2" creationId="{7D84A8E9-F977-4498-8098-385A07C266F9}"/>
          </ac:spMkLst>
        </pc:spChg>
        <pc:spChg chg="add mod">
          <ac:chgData name="서재학" userId="6766ee28-f51b-4c1d-99c6-7215769f0aa0" providerId="ADAL" clId="{EB3BAB46-D8D9-434C-B9AE-7FAADD4C64EA}" dt="2022-03-15T05:29:06.458" v="1905" actId="20577"/>
          <ac:spMkLst>
            <pc:docMk/>
            <pc:sldMk cId="3236539807" sldId="279"/>
            <ac:spMk id="6" creationId="{784A3DE8-C24B-4600-A4BA-EBDEE796BB1F}"/>
          </ac:spMkLst>
        </pc:spChg>
        <pc:spChg chg="add mod">
          <ac:chgData name="서재학" userId="6766ee28-f51b-4c1d-99c6-7215769f0aa0" providerId="ADAL" clId="{EB3BAB46-D8D9-434C-B9AE-7FAADD4C64EA}" dt="2022-03-15T05:28:04.127" v="1886" actId="164"/>
          <ac:spMkLst>
            <pc:docMk/>
            <pc:sldMk cId="3236539807" sldId="279"/>
            <ac:spMk id="8" creationId="{48F4D143-7E3F-444B-9F19-5DAD89BFB05F}"/>
          </ac:spMkLst>
        </pc:spChg>
        <pc:grpChg chg="add mod">
          <ac:chgData name="서재학" userId="6766ee28-f51b-4c1d-99c6-7215769f0aa0" providerId="ADAL" clId="{EB3BAB46-D8D9-434C-B9AE-7FAADD4C64EA}" dt="2022-03-15T05:28:06.050" v="1887" actId="1076"/>
          <ac:grpSpMkLst>
            <pc:docMk/>
            <pc:sldMk cId="3236539807" sldId="279"/>
            <ac:grpSpMk id="3" creationId="{7559D2EF-4022-426D-A3DF-3124A477E0BF}"/>
          </ac:grpSpMkLst>
        </pc:grpChg>
        <pc:picChg chg="add mod">
          <ac:chgData name="서재학" userId="6766ee28-f51b-4c1d-99c6-7215769f0aa0" providerId="ADAL" clId="{EB3BAB46-D8D9-434C-B9AE-7FAADD4C64EA}" dt="2022-03-15T05:28:04.127" v="1886" actId="164"/>
          <ac:picMkLst>
            <pc:docMk/>
            <pc:sldMk cId="3236539807" sldId="279"/>
            <ac:picMk id="4" creationId="{9220D1F8-86B9-49F7-8C8B-3CBBA8208AC2}"/>
          </ac:picMkLst>
        </pc:picChg>
        <pc:picChg chg="del">
          <ac:chgData name="서재학" userId="6766ee28-f51b-4c1d-99c6-7215769f0aa0" providerId="ADAL" clId="{EB3BAB46-D8D9-434C-B9AE-7FAADD4C64EA}" dt="2022-03-15T04:39:51.584" v="1069" actId="478"/>
          <ac:picMkLst>
            <pc:docMk/>
            <pc:sldMk cId="3236539807" sldId="279"/>
            <ac:picMk id="7" creationId="{E42F98B2-A803-4669-9530-BC3EF905B89E}"/>
          </ac:picMkLst>
        </pc:picChg>
        <pc:picChg chg="add del mod">
          <ac:chgData name="서재학" userId="6766ee28-f51b-4c1d-99c6-7215769f0aa0" providerId="ADAL" clId="{EB3BAB46-D8D9-434C-B9AE-7FAADD4C64EA}" dt="2022-03-15T04:54:43.723" v="1268" actId="21"/>
          <ac:picMkLst>
            <pc:docMk/>
            <pc:sldMk cId="3236539807" sldId="279"/>
            <ac:picMk id="9" creationId="{B726D185-689B-4731-BF73-DD4F0B899129}"/>
          </ac:picMkLst>
        </pc:picChg>
      </pc:sldChg>
      <pc:sldChg chg="addSp delSp modSp add mod">
        <pc:chgData name="서재학" userId="6766ee28-f51b-4c1d-99c6-7215769f0aa0" providerId="ADAL" clId="{EB3BAB46-D8D9-434C-B9AE-7FAADD4C64EA}" dt="2022-03-15T05:28:30.442" v="1890" actId="1076"/>
        <pc:sldMkLst>
          <pc:docMk/>
          <pc:sldMk cId="2260119641" sldId="280"/>
        </pc:sldMkLst>
        <pc:spChg chg="mod">
          <ac:chgData name="서재학" userId="6766ee28-f51b-4c1d-99c6-7215769f0aa0" providerId="ADAL" clId="{EB3BAB46-D8D9-434C-B9AE-7FAADD4C64EA}" dt="2022-03-15T05:28:27.812" v="1889" actId="164"/>
          <ac:spMkLst>
            <pc:docMk/>
            <pc:sldMk cId="2260119641" sldId="280"/>
            <ac:spMk id="6" creationId="{784A3DE8-C24B-4600-A4BA-EBDEE796BB1F}"/>
          </ac:spMkLst>
        </pc:spChg>
        <pc:spChg chg="mod">
          <ac:chgData name="서재학" userId="6766ee28-f51b-4c1d-99c6-7215769f0aa0" providerId="ADAL" clId="{EB3BAB46-D8D9-434C-B9AE-7FAADD4C64EA}" dt="2022-03-15T05:28:27.812" v="1889" actId="164"/>
          <ac:spMkLst>
            <pc:docMk/>
            <pc:sldMk cId="2260119641" sldId="280"/>
            <ac:spMk id="8" creationId="{48F4D143-7E3F-444B-9F19-5DAD89BFB05F}"/>
          </ac:spMkLst>
        </pc:spChg>
        <pc:grpChg chg="add mod">
          <ac:chgData name="서재학" userId="6766ee28-f51b-4c1d-99c6-7215769f0aa0" providerId="ADAL" clId="{EB3BAB46-D8D9-434C-B9AE-7FAADD4C64EA}" dt="2022-03-15T05:28:30.442" v="1890" actId="1076"/>
          <ac:grpSpMkLst>
            <pc:docMk/>
            <pc:sldMk cId="2260119641" sldId="280"/>
            <ac:grpSpMk id="5" creationId="{D2EFB066-8E7F-4E06-BA3C-2517FB17610E}"/>
          </ac:grpSpMkLst>
        </pc:grpChg>
        <pc:picChg chg="del">
          <ac:chgData name="서재학" userId="6766ee28-f51b-4c1d-99c6-7215769f0aa0" providerId="ADAL" clId="{EB3BAB46-D8D9-434C-B9AE-7FAADD4C64EA}" dt="2022-03-15T04:49:39.156" v="1252" actId="478"/>
          <ac:picMkLst>
            <pc:docMk/>
            <pc:sldMk cId="2260119641" sldId="280"/>
            <ac:picMk id="4" creationId="{9220D1F8-86B9-49F7-8C8B-3CBBA8208AC2}"/>
          </ac:picMkLst>
        </pc:picChg>
        <pc:picChg chg="add del mod">
          <ac:chgData name="서재학" userId="6766ee28-f51b-4c1d-99c6-7215769f0aa0" providerId="ADAL" clId="{EB3BAB46-D8D9-434C-B9AE-7FAADD4C64EA}" dt="2022-03-15T04:59:26.634" v="1396" actId="478"/>
          <ac:picMkLst>
            <pc:docMk/>
            <pc:sldMk cId="2260119641" sldId="280"/>
            <ac:picMk id="4" creationId="{D2EDA894-A3C5-468C-8F6A-AEF662905B74}"/>
          </ac:picMkLst>
        </pc:picChg>
        <pc:picChg chg="add mod ord">
          <ac:chgData name="서재학" userId="6766ee28-f51b-4c1d-99c6-7215769f0aa0" providerId="ADAL" clId="{EB3BAB46-D8D9-434C-B9AE-7FAADD4C64EA}" dt="2022-03-15T05:28:27.812" v="1889" actId="164"/>
          <ac:picMkLst>
            <pc:docMk/>
            <pc:sldMk cId="2260119641" sldId="280"/>
            <ac:picMk id="7" creationId="{701637F8-D97D-46A5-B42D-ABA15C02260C}"/>
          </ac:picMkLst>
        </pc:picChg>
      </pc:sldChg>
      <pc:sldChg chg="addSp delSp modSp add mod">
        <pc:chgData name="서재학" userId="6766ee28-f51b-4c1d-99c6-7215769f0aa0" providerId="ADAL" clId="{EB3BAB46-D8D9-434C-B9AE-7FAADD4C64EA}" dt="2022-03-15T05:28:47.282" v="1892" actId="1076"/>
        <pc:sldMkLst>
          <pc:docMk/>
          <pc:sldMk cId="4113683571" sldId="281"/>
        </pc:sldMkLst>
        <pc:spChg chg="mod">
          <ac:chgData name="서재학" userId="6766ee28-f51b-4c1d-99c6-7215769f0aa0" providerId="ADAL" clId="{EB3BAB46-D8D9-434C-B9AE-7FAADD4C64EA}" dt="2022-03-15T05:28:44.477" v="1891" actId="164"/>
          <ac:spMkLst>
            <pc:docMk/>
            <pc:sldMk cId="4113683571" sldId="281"/>
            <ac:spMk id="6" creationId="{784A3DE8-C24B-4600-A4BA-EBDEE796BB1F}"/>
          </ac:spMkLst>
        </pc:spChg>
        <pc:spChg chg="mod">
          <ac:chgData name="서재학" userId="6766ee28-f51b-4c1d-99c6-7215769f0aa0" providerId="ADAL" clId="{EB3BAB46-D8D9-434C-B9AE-7FAADD4C64EA}" dt="2022-03-15T05:28:44.477" v="1891" actId="164"/>
          <ac:spMkLst>
            <pc:docMk/>
            <pc:sldMk cId="4113683571" sldId="281"/>
            <ac:spMk id="8" creationId="{48F4D143-7E3F-444B-9F19-5DAD89BFB05F}"/>
          </ac:spMkLst>
        </pc:spChg>
        <pc:grpChg chg="add mod">
          <ac:chgData name="서재학" userId="6766ee28-f51b-4c1d-99c6-7215769f0aa0" providerId="ADAL" clId="{EB3BAB46-D8D9-434C-B9AE-7FAADD4C64EA}" dt="2022-03-15T05:28:47.282" v="1892" actId="1076"/>
          <ac:grpSpMkLst>
            <pc:docMk/>
            <pc:sldMk cId="4113683571" sldId="281"/>
            <ac:grpSpMk id="3" creationId="{B6826879-1C7E-4480-9515-54C3298155BB}"/>
          </ac:grpSpMkLst>
        </pc:grpChg>
        <pc:picChg chg="mod ord">
          <ac:chgData name="서재학" userId="6766ee28-f51b-4c1d-99c6-7215769f0aa0" providerId="ADAL" clId="{EB3BAB46-D8D9-434C-B9AE-7FAADD4C64EA}" dt="2022-03-15T05:28:44.477" v="1891" actId="164"/>
          <ac:picMkLst>
            <pc:docMk/>
            <pc:sldMk cId="4113683571" sldId="281"/>
            <ac:picMk id="4" creationId="{D2EDA894-A3C5-468C-8F6A-AEF662905B74}"/>
          </ac:picMkLst>
        </pc:picChg>
        <pc:picChg chg="del">
          <ac:chgData name="서재학" userId="6766ee28-f51b-4c1d-99c6-7215769f0aa0" providerId="ADAL" clId="{EB3BAB46-D8D9-434C-B9AE-7FAADD4C64EA}" dt="2022-03-15T05:00:00.500" v="1402" actId="478"/>
          <ac:picMkLst>
            <pc:docMk/>
            <pc:sldMk cId="4113683571" sldId="281"/>
            <ac:picMk id="7" creationId="{701637F8-D97D-46A5-B42D-ABA15C02260C}"/>
          </ac:picMkLst>
        </pc:picChg>
      </pc:sldChg>
    </pc:docChg>
  </pc:docChgLst>
  <pc:docChgLst>
    <pc:chgData name="Jay" userId="6766ee28-f51b-4c1d-99c6-7215769f0aa0" providerId="ADAL" clId="{0DF11DB7-02B8-4DF8-ADE7-FF57BECC2CEE}"/>
    <pc:docChg chg="custSel addSld modSld">
      <pc:chgData name="Jay" userId="6766ee28-f51b-4c1d-99c6-7215769f0aa0" providerId="ADAL" clId="{0DF11DB7-02B8-4DF8-ADE7-FF57BECC2CEE}" dt="2021-02-16T05:14:12.117" v="387" actId="478"/>
      <pc:docMkLst>
        <pc:docMk/>
      </pc:docMkLst>
      <pc:sldChg chg="addSp delSp modSp mod">
        <pc:chgData name="Jay" userId="6766ee28-f51b-4c1d-99c6-7215769f0aa0" providerId="ADAL" clId="{0DF11DB7-02B8-4DF8-ADE7-FF57BECC2CEE}" dt="2021-02-16T05:14:03.069" v="386" actId="14100"/>
        <pc:sldMkLst>
          <pc:docMk/>
          <pc:sldMk cId="2423125772" sldId="257"/>
        </pc:sldMkLst>
        <pc:spChg chg="mod">
          <ac:chgData name="Jay" userId="6766ee28-f51b-4c1d-99c6-7215769f0aa0" providerId="ADAL" clId="{0DF11DB7-02B8-4DF8-ADE7-FF57BECC2CEE}" dt="2021-02-16T05:10:54.645" v="246" actId="1076"/>
          <ac:spMkLst>
            <pc:docMk/>
            <pc:sldMk cId="2423125772" sldId="257"/>
            <ac:spMk id="4" creationId="{5B6B6A12-0742-4A7A-BDB1-AD8082EFCD04}"/>
          </ac:spMkLst>
        </pc:spChg>
        <pc:spChg chg="mod">
          <ac:chgData name="Jay" userId="6766ee28-f51b-4c1d-99c6-7215769f0aa0" providerId="ADAL" clId="{0DF11DB7-02B8-4DF8-ADE7-FF57BECC2CEE}" dt="2021-02-16T05:10:58.124" v="247" actId="1076"/>
          <ac:spMkLst>
            <pc:docMk/>
            <pc:sldMk cId="2423125772" sldId="257"/>
            <ac:spMk id="5" creationId="{643FBB61-8D9B-45E0-96D5-F5CD71205546}"/>
          </ac:spMkLst>
        </pc:spChg>
        <pc:spChg chg="add mod">
          <ac:chgData name="Jay" userId="6766ee28-f51b-4c1d-99c6-7215769f0aa0" providerId="ADAL" clId="{0DF11DB7-02B8-4DF8-ADE7-FF57BECC2CEE}" dt="2021-02-16T05:05:25.849" v="20" actId="1036"/>
          <ac:spMkLst>
            <pc:docMk/>
            <pc:sldMk cId="2423125772" sldId="257"/>
            <ac:spMk id="12" creationId="{4D27DAF1-4C3F-4F0F-95B3-B0E9DB6E81B7}"/>
          </ac:spMkLst>
        </pc:spChg>
        <pc:spChg chg="add mod">
          <ac:chgData name="Jay" userId="6766ee28-f51b-4c1d-99c6-7215769f0aa0" providerId="ADAL" clId="{0DF11DB7-02B8-4DF8-ADE7-FF57BECC2CEE}" dt="2021-02-16T05:08:02.452" v="233" actId="404"/>
          <ac:spMkLst>
            <pc:docMk/>
            <pc:sldMk cId="2423125772" sldId="257"/>
            <ac:spMk id="13" creationId="{D8A401D6-BE44-4908-BC60-A7BED714D104}"/>
          </ac:spMkLst>
        </pc:spChg>
        <pc:spChg chg="add mod">
          <ac:chgData name="Jay" userId="6766ee28-f51b-4c1d-99c6-7215769f0aa0" providerId="ADAL" clId="{0DF11DB7-02B8-4DF8-ADE7-FF57BECC2CEE}" dt="2021-02-16T05:09:25.583" v="238" actId="1076"/>
          <ac:spMkLst>
            <pc:docMk/>
            <pc:sldMk cId="2423125772" sldId="257"/>
            <ac:spMk id="15" creationId="{A97249A8-8CDD-408B-B98E-C051844A734E}"/>
          </ac:spMkLst>
        </pc:spChg>
        <pc:spChg chg="add mod">
          <ac:chgData name="Jay" userId="6766ee28-f51b-4c1d-99c6-7215769f0aa0" providerId="ADAL" clId="{0DF11DB7-02B8-4DF8-ADE7-FF57BECC2CEE}" dt="2021-02-16T05:14:03.069" v="386" actId="14100"/>
          <ac:spMkLst>
            <pc:docMk/>
            <pc:sldMk cId="2423125772" sldId="257"/>
            <ac:spMk id="16" creationId="{B3D849B2-C9B7-47A4-B69F-F44CC5AE88D0}"/>
          </ac:spMkLst>
        </pc:spChg>
        <pc:spChg chg="add del mod">
          <ac:chgData name="Jay" userId="6766ee28-f51b-4c1d-99c6-7215769f0aa0" providerId="ADAL" clId="{0DF11DB7-02B8-4DF8-ADE7-FF57BECC2CEE}" dt="2021-02-16T05:10:49.383" v="243"/>
          <ac:spMkLst>
            <pc:docMk/>
            <pc:sldMk cId="2423125772" sldId="257"/>
            <ac:spMk id="17" creationId="{EE96C1CD-CCB0-47F1-A19A-FC313B491330}"/>
          </ac:spMkLst>
        </pc:spChg>
        <pc:spChg chg="add mod">
          <ac:chgData name="Jay" userId="6766ee28-f51b-4c1d-99c6-7215769f0aa0" providerId="ADAL" clId="{0DF11DB7-02B8-4DF8-ADE7-FF57BECC2CEE}" dt="2021-02-16T05:11:12.003" v="277"/>
          <ac:spMkLst>
            <pc:docMk/>
            <pc:sldMk cId="2423125772" sldId="257"/>
            <ac:spMk id="18" creationId="{BC2B14B3-503B-4B9D-8F42-11D36D6B1FED}"/>
          </ac:spMkLst>
        </pc:spChg>
        <pc:spChg chg="add mod">
          <ac:chgData name="Jay" userId="6766ee28-f51b-4c1d-99c6-7215769f0aa0" providerId="ADAL" clId="{0DF11DB7-02B8-4DF8-ADE7-FF57BECC2CEE}" dt="2021-02-16T05:11:17.471" v="279" actId="1076"/>
          <ac:spMkLst>
            <pc:docMk/>
            <pc:sldMk cId="2423125772" sldId="257"/>
            <ac:spMk id="19" creationId="{9D1B0D86-191F-48B4-BD1B-B3C921293DF1}"/>
          </ac:spMkLst>
        </pc:spChg>
        <pc:spChg chg="add del mod">
          <ac:chgData name="Jay" userId="6766ee28-f51b-4c1d-99c6-7215769f0aa0" providerId="ADAL" clId="{0DF11DB7-02B8-4DF8-ADE7-FF57BECC2CEE}" dt="2021-02-16T05:12:43.211" v="289" actId="478"/>
          <ac:spMkLst>
            <pc:docMk/>
            <pc:sldMk cId="2423125772" sldId="257"/>
            <ac:spMk id="20" creationId="{68885714-BE44-4842-B02B-67FBDC375F32}"/>
          </ac:spMkLst>
        </pc:spChg>
        <pc:spChg chg="add del mod">
          <ac:chgData name="Jay" userId="6766ee28-f51b-4c1d-99c6-7215769f0aa0" providerId="ADAL" clId="{0DF11DB7-02B8-4DF8-ADE7-FF57BECC2CEE}" dt="2021-02-16T05:12:45.056" v="290" actId="478"/>
          <ac:spMkLst>
            <pc:docMk/>
            <pc:sldMk cId="2423125772" sldId="257"/>
            <ac:spMk id="21" creationId="{5DE09708-D456-4B33-A8EF-544851B11716}"/>
          </ac:spMkLst>
        </pc:spChg>
        <pc:picChg chg="mod">
          <ac:chgData name="Jay" userId="6766ee28-f51b-4c1d-99c6-7215769f0aa0" providerId="ADAL" clId="{0DF11DB7-02B8-4DF8-ADE7-FF57BECC2CEE}" dt="2021-02-16T05:11:29.444" v="280" actId="1076"/>
          <ac:picMkLst>
            <pc:docMk/>
            <pc:sldMk cId="2423125772" sldId="257"/>
            <ac:picMk id="9" creationId="{633CAD4E-40B9-4B6C-A5B0-103CB2F027CC}"/>
          </ac:picMkLst>
        </pc:picChg>
        <pc:picChg chg="add mod">
          <ac:chgData name="Jay" userId="6766ee28-f51b-4c1d-99c6-7215769f0aa0" providerId="ADAL" clId="{0DF11DB7-02B8-4DF8-ADE7-FF57BECC2CEE}" dt="2021-02-16T05:05:13.498" v="4" actId="1076"/>
          <ac:picMkLst>
            <pc:docMk/>
            <pc:sldMk cId="2423125772" sldId="257"/>
            <ac:picMk id="11" creationId="{0AF69BB0-61A1-48AD-8EE9-C1B9AB2241E2}"/>
          </ac:picMkLst>
        </pc:picChg>
        <pc:picChg chg="add mod">
          <ac:chgData name="Jay" userId="6766ee28-f51b-4c1d-99c6-7215769f0aa0" providerId="ADAL" clId="{0DF11DB7-02B8-4DF8-ADE7-FF57BECC2CEE}" dt="2021-02-16T05:09:17.350" v="236" actId="1076"/>
          <ac:picMkLst>
            <pc:docMk/>
            <pc:sldMk cId="2423125772" sldId="257"/>
            <ac:picMk id="14" creationId="{EE9572D6-3364-49E1-8277-3F9A30598A5D}"/>
          </ac:picMkLst>
        </pc:picChg>
      </pc:sldChg>
      <pc:sldChg chg="delSp modSp add mod">
        <pc:chgData name="Jay" userId="6766ee28-f51b-4c1d-99c6-7215769f0aa0" providerId="ADAL" clId="{0DF11DB7-02B8-4DF8-ADE7-FF57BECC2CEE}" dt="2021-02-16T05:14:12.117" v="387" actId="478"/>
        <pc:sldMkLst>
          <pc:docMk/>
          <pc:sldMk cId="1159537048" sldId="258"/>
        </pc:sldMkLst>
        <pc:spChg chg="mod">
          <ac:chgData name="Jay" userId="6766ee28-f51b-4c1d-99c6-7215769f0aa0" providerId="ADAL" clId="{0DF11DB7-02B8-4DF8-ADE7-FF57BECC2CEE}" dt="2021-02-16T05:12:58.533" v="296" actId="1076"/>
          <ac:spMkLst>
            <pc:docMk/>
            <pc:sldMk cId="1159537048" sldId="258"/>
            <ac:spMk id="4" creationId="{5B6B6A12-0742-4A7A-BDB1-AD8082EFCD04}"/>
          </ac:spMkLst>
        </pc:spChg>
        <pc:spChg chg="mod">
          <ac:chgData name="Jay" userId="6766ee28-f51b-4c1d-99c6-7215769f0aa0" providerId="ADAL" clId="{0DF11DB7-02B8-4DF8-ADE7-FF57BECC2CEE}" dt="2021-02-16T05:12:56.533" v="295" actId="1076"/>
          <ac:spMkLst>
            <pc:docMk/>
            <pc:sldMk cId="1159537048" sldId="258"/>
            <ac:spMk id="5" creationId="{643FBB61-8D9B-45E0-96D5-F5CD71205546}"/>
          </ac:spMkLst>
        </pc:spChg>
        <pc:spChg chg="del">
          <ac:chgData name="Jay" userId="6766ee28-f51b-4c1d-99c6-7215769f0aa0" providerId="ADAL" clId="{0DF11DB7-02B8-4DF8-ADE7-FF57BECC2CEE}" dt="2021-02-16T05:14:12.117" v="387" actId="478"/>
          <ac:spMkLst>
            <pc:docMk/>
            <pc:sldMk cId="1159537048" sldId="258"/>
            <ac:spMk id="16" creationId="{B3D849B2-C9B7-47A4-B69F-F44CC5AE88D0}"/>
          </ac:spMkLst>
        </pc:spChg>
        <pc:spChg chg="del">
          <ac:chgData name="Jay" userId="6766ee28-f51b-4c1d-99c6-7215769f0aa0" providerId="ADAL" clId="{0DF11DB7-02B8-4DF8-ADE7-FF57BECC2CEE}" dt="2021-02-16T05:12:50.630" v="291" actId="478"/>
          <ac:spMkLst>
            <pc:docMk/>
            <pc:sldMk cId="1159537048" sldId="258"/>
            <ac:spMk id="18" creationId="{BC2B14B3-503B-4B9D-8F42-11D36D6B1FED}"/>
          </ac:spMkLst>
        </pc:spChg>
        <pc:spChg chg="del">
          <ac:chgData name="Jay" userId="6766ee28-f51b-4c1d-99c6-7215769f0aa0" providerId="ADAL" clId="{0DF11DB7-02B8-4DF8-ADE7-FF57BECC2CEE}" dt="2021-02-16T05:12:54.111" v="294" actId="478"/>
          <ac:spMkLst>
            <pc:docMk/>
            <pc:sldMk cId="1159537048" sldId="258"/>
            <ac:spMk id="19" creationId="{9D1B0D86-191F-48B4-BD1B-B3C921293DF1}"/>
          </ac:spMkLst>
        </pc:spChg>
        <pc:spChg chg="del">
          <ac:chgData name="Jay" userId="6766ee28-f51b-4c1d-99c6-7215769f0aa0" providerId="ADAL" clId="{0DF11DB7-02B8-4DF8-ADE7-FF57BECC2CEE}" dt="2021-02-16T05:12:52.201" v="292" actId="478"/>
          <ac:spMkLst>
            <pc:docMk/>
            <pc:sldMk cId="1159537048" sldId="258"/>
            <ac:spMk id="20" creationId="{68885714-BE44-4842-B02B-67FBDC375F32}"/>
          </ac:spMkLst>
        </pc:spChg>
        <pc:spChg chg="del">
          <ac:chgData name="Jay" userId="6766ee28-f51b-4c1d-99c6-7215769f0aa0" providerId="ADAL" clId="{0DF11DB7-02B8-4DF8-ADE7-FF57BECC2CEE}" dt="2021-02-16T05:12:53.166" v="293" actId="478"/>
          <ac:spMkLst>
            <pc:docMk/>
            <pc:sldMk cId="1159537048" sldId="258"/>
            <ac:spMk id="21" creationId="{5DE09708-D456-4B33-A8EF-544851B117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2F214-662C-493E-9769-F82891920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080144-559C-4B9A-998C-EE03C6B44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02E29-54D5-49FF-BBE0-93F3ECB5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3EF7-CCBB-49A8-83D4-C7F36E8E295F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66F5D-9613-41BD-8573-044F6FB9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1F0B9-7AE2-4E90-99E8-6FCFC216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3F31-EAEA-46F5-A659-3302BBEFC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81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DEE1C-56B4-4BF1-AF9E-BEEDC8D6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57ECE0-40B3-43F5-A1C3-EEDF91414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ED4FF-5635-4DCC-B2A3-F5F88C7F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3EF7-CCBB-49A8-83D4-C7F36E8E295F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EE279-D058-4692-827C-4516EDC4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59340-4A27-4FC9-82CF-74EF7DBD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3F31-EAEA-46F5-A659-3302BBEFC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77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301F24-2E19-4B5C-8FE7-46643CDA7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75C361-E2F2-4210-BC18-BC9A7D8D8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68AA9-1B0B-4035-B9A0-02F67E83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3EF7-CCBB-49A8-83D4-C7F36E8E295F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B3C821-665B-44E1-A1E1-2E313076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E0279-6580-423F-A0EA-9E155FE8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3F31-EAEA-46F5-A659-3302BBEFC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62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A25B6-BB85-4B6F-AD60-45882644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6303E-02DC-4B94-B25C-F6F418D74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97434-EFD7-4586-B115-D5F07E56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3EF7-CCBB-49A8-83D4-C7F36E8E295F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BBB3D-1DEB-4505-947F-3699779D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B6C33-3E91-456C-8399-F860EF95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3F31-EAEA-46F5-A659-3302BBEFC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365F1-99B5-44BF-98E1-BF82C97AB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6E3BC9-0D22-44EE-A878-418095DDC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ACC65-A7BE-4793-B7E9-C5582C2D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3EF7-CCBB-49A8-83D4-C7F36E8E295F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E9E96-4833-461F-BF99-582B7834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4AA63-36E2-4221-82DA-CDEDFA36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3F31-EAEA-46F5-A659-3302BBEFC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81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E56B3-EC16-4D85-92E8-CCF7B42C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8806F-05B6-491E-AEC9-EF4E7B9F5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CDAABB-CACF-4362-B710-E6BD2FADF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D4FFAE-72B6-430C-A068-E754417F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3EF7-CCBB-49A8-83D4-C7F36E8E295F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0E463B-2C3E-4759-8729-46CAA5DA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B859E2-79DD-42AC-8753-F79A3A0C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3F31-EAEA-46F5-A659-3302BBEFC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7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C8634-B253-478D-A68C-A0A9F6E7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41902-7B52-40C5-A90B-7DC197099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FA9AE2-6B87-4BA0-A456-9F392B5F3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AAD857-0E31-4A04-B9CE-F31923F40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3746B-5183-4AF1-B418-0E6A4E34A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BF70A8-ED54-4C06-8CBD-3DDBA56C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3EF7-CCBB-49A8-83D4-C7F36E8E295F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2140D5-BD3D-4AF7-8D56-B8B21C7E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2F788D-3C0B-415F-B9C0-4321556E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3F31-EAEA-46F5-A659-3302BBEFC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7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6B40D-6638-4BF1-98B5-3B90A068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84CB6F-B0F7-49CE-9865-DB6C0DCBC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3EF7-CCBB-49A8-83D4-C7F36E8E295F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665B99-E3A7-4E03-A46F-5DC5B8D3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BA920C-5C31-4605-8490-1A819553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3F31-EAEA-46F5-A659-3302BBEFC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07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994BF1-9689-43FE-BB50-47A5D4CB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3EF7-CCBB-49A8-83D4-C7F36E8E295F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825ED3-854F-4BBA-AE25-91DA11A9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0F5A6-57DF-41A5-89CB-D4BE6B45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3F31-EAEA-46F5-A659-3302BBEFC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60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8B022-A099-40BD-9B00-C75F35CD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40045C-DCAE-457E-B230-053CB6C33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B441DE-7544-4BD2-A8FD-3EF0E872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EF454B-35A4-4776-A6EE-ECFA6947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3EF7-CCBB-49A8-83D4-C7F36E8E295F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5C33A-14D7-4709-9FB8-F94F8E95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AB67C-1E61-4DB9-A482-160F6241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3F31-EAEA-46F5-A659-3302BBEFC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6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AC637-4C21-4310-BFD0-A1CBC0521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673308-8C9F-4268-B6DD-3AAF0D320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33B8E6-AFC8-46D3-8054-75B86DD1F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550F8D-C1E1-481F-8EC1-B35C91D2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3EF7-CCBB-49A8-83D4-C7F36E8E295F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8712E7-BB94-4055-829D-2FBDF40F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E7DA88-45C6-4D9A-B6EB-FFC6A253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3F31-EAEA-46F5-A659-3302BBEFC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65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DA6DE3-8098-4979-9DE9-CBE57096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12329A-AFF3-4665-89BE-9E2B0A58D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17BD5-FFB4-4524-BF49-B7938E4B1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C3EF7-CCBB-49A8-83D4-C7F36E8E295F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DA8FC-7CC0-464E-B0C5-644BF5234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059172-CC07-4007-B4DF-F8289CAED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63F31-EAEA-46F5-A659-3302BBEFC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8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iotplex-dt.com:8099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iotplex-dt.com:8099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iotplex-dt.com:8099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iotplex-dt.com:8099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iotplex-dt.com:8099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iotplex-dt.com:8099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AE1057-8F6E-4F58-9768-6F0DEC9D90F0}"/>
              </a:ext>
            </a:extLst>
          </p:cNvPr>
          <p:cNvSpPr txBox="1"/>
          <p:nvPr/>
        </p:nvSpPr>
        <p:spPr>
          <a:xfrm>
            <a:off x="521677" y="2130181"/>
            <a:ext cx="111955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관제 솔루션 </a:t>
            </a:r>
            <a:endParaRPr lang="en-US" altLang="ko-KR" sz="4800" dirty="0"/>
          </a:p>
          <a:p>
            <a:pPr algn="ctr"/>
            <a:r>
              <a:rPr lang="en-US" altLang="ko-KR" sz="4800" b="1" dirty="0"/>
              <a:t>Data Transfer API </a:t>
            </a:r>
          </a:p>
          <a:p>
            <a:pPr algn="ctr"/>
            <a:r>
              <a:rPr lang="ko-KR" altLang="en-US" sz="4800" dirty="0"/>
              <a:t>아키텍처 구성도 </a:t>
            </a:r>
            <a:r>
              <a:rPr lang="en-US" altLang="ko-KR" sz="4800" dirty="0"/>
              <a:t>&amp;</a:t>
            </a:r>
            <a:r>
              <a:rPr lang="ko-KR" altLang="en-US" sz="4800" dirty="0"/>
              <a:t> 사용방법</a:t>
            </a:r>
            <a:endParaRPr lang="en-US" altLang="ko-KR" sz="4800" dirty="0"/>
          </a:p>
          <a:p>
            <a:pPr algn="ctr"/>
            <a:endParaRPr lang="en-US" altLang="ko-KR" sz="4800" dirty="0"/>
          </a:p>
          <a:p>
            <a:pPr algn="r"/>
            <a:r>
              <a:rPr lang="en-US" altLang="ko-KR" sz="3200" b="1" dirty="0" err="1"/>
              <a:t>Seo</a:t>
            </a:r>
            <a:r>
              <a:rPr lang="en-US" altLang="ko-KR" sz="3200" b="1" dirty="0"/>
              <a:t> Jay-</a:t>
            </a:r>
            <a:r>
              <a:rPr lang="en-US" altLang="ko-KR" sz="3200" b="1" dirty="0" err="1"/>
              <a:t>hak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30352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5E4EB-14E1-4739-9D30-311624C7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38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b="1" dirty="0"/>
              <a:t>Thank you!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7367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6AB36-2CD8-44D8-987A-52AEB298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* </a:t>
            </a:r>
            <a:r>
              <a:rPr kumimoji="0" lang="ko-KR" altLang="en-US" sz="28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구성도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D0BD7E-815A-4405-9DE0-3BB7BBD213DD}"/>
              </a:ext>
            </a:extLst>
          </p:cNvPr>
          <p:cNvSpPr txBox="1"/>
          <p:nvPr/>
        </p:nvSpPr>
        <p:spPr>
          <a:xfrm>
            <a:off x="626553" y="4750546"/>
            <a:ext cx="33977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400" b="1" dirty="0"/>
              <a:t>TCP/IP socket </a:t>
            </a:r>
            <a:r>
              <a:rPr lang="ko-KR" altLang="en-US" sz="1400" b="1" dirty="0"/>
              <a:t>통신으로 </a:t>
            </a:r>
            <a:endParaRPr lang="en-US" altLang="ko-KR" sz="1400" b="1" dirty="0"/>
          </a:p>
          <a:p>
            <a:r>
              <a:rPr lang="ko-KR" altLang="en-US" sz="1400" b="1" dirty="0"/>
              <a:t>단말기의 현재 위치 데이터를 </a:t>
            </a:r>
            <a:endParaRPr lang="en-US" altLang="ko-KR" sz="1400" b="1" dirty="0"/>
          </a:p>
          <a:p>
            <a:r>
              <a:rPr lang="ko-KR" altLang="en-US" sz="1400" b="1" dirty="0"/>
              <a:t>단말기에 </a:t>
            </a:r>
            <a:r>
              <a:rPr lang="ko-KR" altLang="en-US" sz="1400" b="1" dirty="0" err="1"/>
              <a:t>세팅된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ip</a:t>
            </a:r>
            <a:r>
              <a:rPr lang="en-US" altLang="ko-KR" sz="1400" b="1" dirty="0"/>
              <a:t> &amp; port </a:t>
            </a:r>
            <a:r>
              <a:rPr lang="ko-KR" altLang="en-US" sz="1400" b="1" dirty="0"/>
              <a:t>로 전송하고</a:t>
            </a:r>
            <a:endParaRPr lang="en-US" altLang="ko-KR" sz="1400" b="1" dirty="0"/>
          </a:p>
          <a:p>
            <a:r>
              <a:rPr lang="ko-KR" altLang="en-US" sz="1400" b="1" dirty="0"/>
              <a:t>전송된 데이터는 </a:t>
            </a:r>
            <a:r>
              <a:rPr lang="en-US" altLang="ko-KR" sz="1400" b="1" dirty="0"/>
              <a:t>DB</a:t>
            </a:r>
            <a:r>
              <a:rPr lang="ko-KR" altLang="en-US" sz="1400" b="1" dirty="0"/>
              <a:t>에 저장</a:t>
            </a:r>
            <a:endParaRPr lang="en-US" altLang="ko-KR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098FF9-93A8-4CD5-B947-1A69C9FC84AB}"/>
              </a:ext>
            </a:extLst>
          </p:cNvPr>
          <p:cNvSpPr txBox="1"/>
          <p:nvPr/>
        </p:nvSpPr>
        <p:spPr>
          <a:xfrm>
            <a:off x="8294560" y="4461550"/>
            <a:ext cx="35716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 Client </a:t>
            </a:r>
            <a:r>
              <a:rPr lang="ko-KR" altLang="en-US" sz="1400" b="1" dirty="0"/>
              <a:t>화면 혹은 별도로 구현한 웹페이지를 통해 단말기 위치 정보를 전달 받음</a:t>
            </a:r>
            <a:endParaRPr lang="en-US" altLang="ko-KR" sz="1400" b="1" dirty="0"/>
          </a:p>
          <a:p>
            <a:endParaRPr lang="en-US" altLang="ko-KR" sz="1400" b="1" dirty="0"/>
          </a:p>
          <a:p>
            <a:pPr marL="228600" indent="-228600">
              <a:buAutoNum type="arabicParenR"/>
            </a:pPr>
            <a:r>
              <a:rPr lang="en-US" altLang="ko-KR" sz="1400" b="1" dirty="0">
                <a:hlinkClick r:id="rId2"/>
              </a:rPr>
              <a:t>http://iotplex-dt.com:8099</a:t>
            </a:r>
            <a:endParaRPr lang="en-US" altLang="ko-KR" sz="1400" b="1" dirty="0"/>
          </a:p>
          <a:p>
            <a:r>
              <a:rPr lang="ko-KR" altLang="en-US" sz="1400" b="1" dirty="0"/>
              <a:t>사이트에 접속하여 별도로 발급받은 정보를 넣고 암호화된 키를 발급 받음 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2) </a:t>
            </a:r>
            <a:r>
              <a:rPr lang="ko-KR" altLang="en-US" sz="1400" b="1" dirty="0"/>
              <a:t>암호화된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키를 파라미터로 전달하여</a:t>
            </a:r>
            <a:endParaRPr lang="en-US" altLang="ko-KR" sz="1400" b="1" dirty="0"/>
          </a:p>
          <a:p>
            <a:r>
              <a:rPr lang="ko-KR" altLang="en-US" sz="1400" b="1" dirty="0"/>
              <a:t>단말기 위치정보를 </a:t>
            </a:r>
            <a:r>
              <a:rPr lang="en-US" altLang="ko-KR" sz="1400" b="1" dirty="0" err="1"/>
              <a:t>json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형태로 전달 받음</a:t>
            </a:r>
            <a:endParaRPr lang="en-US" altLang="ko-KR" sz="1400" b="1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098ECA5-AC0A-4464-B967-8D8658D5A4E1}"/>
              </a:ext>
            </a:extLst>
          </p:cNvPr>
          <p:cNvCxnSpPr>
            <a:cxnSpLocks/>
            <a:stCxn id="23" idx="1"/>
            <a:endCxn id="17" idx="3"/>
          </p:cNvCxnSpPr>
          <p:nvPr/>
        </p:nvCxnSpPr>
        <p:spPr>
          <a:xfrm flipH="1">
            <a:off x="6844026" y="2863599"/>
            <a:ext cx="2029844" cy="14671"/>
          </a:xfrm>
          <a:prstGeom prst="straightConnector1">
            <a:avLst/>
          </a:prstGeom>
          <a:ln w="254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>
            <a:extLst>
              <a:ext uri="{FF2B5EF4-FFF2-40B4-BE49-F238E27FC236}">
                <a16:creationId xmlns:a16="http://schemas.microsoft.com/office/drawing/2014/main" id="{C503E6BD-A5DB-DFD2-CF83-EC5FDED54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62" y="2666562"/>
            <a:ext cx="817245" cy="591566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B4D27932-F8F2-694C-8D76-D18CE26ED525}"/>
              </a:ext>
            </a:extLst>
          </p:cNvPr>
          <p:cNvGrpSpPr/>
          <p:nvPr/>
        </p:nvGrpSpPr>
        <p:grpSpPr>
          <a:xfrm>
            <a:off x="8873870" y="2383894"/>
            <a:ext cx="959410" cy="1403433"/>
            <a:chOff x="8873870" y="2291750"/>
            <a:chExt cx="959410" cy="1403433"/>
          </a:xfrm>
        </p:grpSpPr>
        <p:pic>
          <p:nvPicPr>
            <p:cNvPr id="23" name="Graphic 24">
              <a:extLst>
                <a:ext uri="{FF2B5EF4-FFF2-40B4-BE49-F238E27FC236}">
                  <a16:creationId xmlns:a16="http://schemas.microsoft.com/office/drawing/2014/main" id="{170F09FF-5B44-410A-99E6-27919B3549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3870" y="2291750"/>
              <a:ext cx="959410" cy="959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C306AE6B-2394-C385-9E51-434D6942336D}"/>
                </a:ext>
              </a:extLst>
            </p:cNvPr>
            <p:cNvSpPr/>
            <p:nvPr/>
          </p:nvSpPr>
          <p:spPr>
            <a:xfrm>
              <a:off x="8918880" y="3276811"/>
              <a:ext cx="914400" cy="4183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고객 </a:t>
              </a:r>
              <a:r>
                <a:rPr lang="en-US" altLang="ko-KR" sz="1200" dirty="0">
                  <a:solidFill>
                    <a:schemeClr val="tx1"/>
                  </a:solidFill>
                </a:rPr>
                <a:t>PC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A721177-CE1B-7B40-3B7B-E41D0468A9E7}"/>
              </a:ext>
            </a:extLst>
          </p:cNvPr>
          <p:cNvSpPr/>
          <p:nvPr/>
        </p:nvSpPr>
        <p:spPr>
          <a:xfrm>
            <a:off x="3911706" y="1848262"/>
            <a:ext cx="2932320" cy="2060016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F6CFB32-AFD9-CECF-F8A7-2050EF6179DB}"/>
              </a:ext>
            </a:extLst>
          </p:cNvPr>
          <p:cNvGrpSpPr/>
          <p:nvPr/>
        </p:nvGrpSpPr>
        <p:grpSpPr>
          <a:xfrm>
            <a:off x="1261605" y="2001734"/>
            <a:ext cx="5513465" cy="1693449"/>
            <a:chOff x="1261605" y="2001734"/>
            <a:chExt cx="5513465" cy="169344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2673D21-7AD6-4521-A177-6CFD1FCC1695}"/>
                </a:ext>
              </a:extLst>
            </p:cNvPr>
            <p:cNvGrpSpPr/>
            <p:nvPr/>
          </p:nvGrpSpPr>
          <p:grpSpPr>
            <a:xfrm>
              <a:off x="1261605" y="2001734"/>
              <a:ext cx="5513465" cy="1693449"/>
              <a:chOff x="1261605" y="2001734"/>
              <a:chExt cx="5513465" cy="1693449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6E9BD37-4B02-4BA4-B71F-0404C220A48C}"/>
                  </a:ext>
                </a:extLst>
              </p:cNvPr>
              <p:cNvSpPr/>
              <p:nvPr/>
            </p:nvSpPr>
            <p:spPr>
              <a:xfrm>
                <a:off x="4060360" y="3276811"/>
                <a:ext cx="863415" cy="41837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미들웨어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WAS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" name="Graphic 41">
                <a:extLst>
                  <a:ext uri="{FF2B5EF4-FFF2-40B4-BE49-F238E27FC236}">
                    <a16:creationId xmlns:a16="http://schemas.microsoft.com/office/drawing/2014/main" id="{6104E6C9-7ECE-4B0F-B028-91957A0200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4792" y="2561057"/>
                <a:ext cx="773527" cy="7735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Graphic 12">
                <a:extLst>
                  <a:ext uri="{FF2B5EF4-FFF2-40B4-BE49-F238E27FC236}">
                    <a16:creationId xmlns:a16="http://schemas.microsoft.com/office/drawing/2014/main" id="{AE7D8425-7F32-464B-A34D-917C876D88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8652" y="2184226"/>
                <a:ext cx="773527" cy="7735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Graphic 21">
                <a:extLst>
                  <a:ext uri="{FF2B5EF4-FFF2-40B4-BE49-F238E27FC236}">
                    <a16:creationId xmlns:a16="http://schemas.microsoft.com/office/drawing/2014/main" id="{D9A0DE9D-CCBE-43AF-8613-7CEABD7460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1811" y="2402977"/>
                <a:ext cx="863415" cy="863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화살표: 오른쪽 10">
                <a:extLst>
                  <a:ext uri="{FF2B5EF4-FFF2-40B4-BE49-F238E27FC236}">
                    <a16:creationId xmlns:a16="http://schemas.microsoft.com/office/drawing/2014/main" id="{0F92D0A8-DC2E-4F79-901C-486D4334BD3C}"/>
                  </a:ext>
                </a:extLst>
              </p:cNvPr>
              <p:cNvSpPr/>
              <p:nvPr/>
            </p:nvSpPr>
            <p:spPr>
              <a:xfrm>
                <a:off x="4740652" y="2571053"/>
                <a:ext cx="761489" cy="484632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Data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화살표: 오른쪽 11">
                <a:extLst>
                  <a:ext uri="{FF2B5EF4-FFF2-40B4-BE49-F238E27FC236}">
                    <a16:creationId xmlns:a16="http://schemas.microsoft.com/office/drawing/2014/main" id="{DFE48461-1F9A-44E0-B136-C728ADFFF8C5}"/>
                  </a:ext>
                </a:extLst>
              </p:cNvPr>
              <p:cNvSpPr/>
              <p:nvPr/>
            </p:nvSpPr>
            <p:spPr>
              <a:xfrm>
                <a:off x="2472285" y="2681132"/>
                <a:ext cx="1393098" cy="484632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internet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4" name="Graphic 11">
                <a:extLst>
                  <a:ext uri="{FF2B5EF4-FFF2-40B4-BE49-F238E27FC236}">
                    <a16:creationId xmlns:a16="http://schemas.microsoft.com/office/drawing/2014/main" id="{5417139D-BF70-4AC3-A074-47789E8204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4067" y="2313878"/>
                <a:ext cx="1171003" cy="952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말풍선: 모서리가 둥근 사각형 3">
                <a:extLst>
                  <a:ext uri="{FF2B5EF4-FFF2-40B4-BE49-F238E27FC236}">
                    <a16:creationId xmlns:a16="http://schemas.microsoft.com/office/drawing/2014/main" id="{E194B137-EB79-4531-8324-B47C9DFE6B69}"/>
                  </a:ext>
                </a:extLst>
              </p:cNvPr>
              <p:cNvSpPr/>
              <p:nvPr/>
            </p:nvSpPr>
            <p:spPr>
              <a:xfrm>
                <a:off x="1261605" y="2001734"/>
                <a:ext cx="1063843" cy="304738"/>
              </a:xfrm>
              <a:prstGeom prst="wedgeRoundRectCallout">
                <a:avLst>
                  <a:gd name="adj1" fmla="val -4337"/>
                  <a:gd name="adj2" fmla="val 93084"/>
                  <a:gd name="adj3" fmla="val 16667"/>
                </a:avLst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err="1">
                    <a:solidFill>
                      <a:schemeClr val="tx1"/>
                    </a:solidFill>
                  </a:rPr>
                  <a:t>Iotplex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단말기</a:t>
                </a:r>
              </a:p>
            </p:txBody>
          </p:sp>
        </p:grp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F5257C8-C7BE-564F-7F15-E115EDD2CADA}"/>
                </a:ext>
              </a:extLst>
            </p:cNvPr>
            <p:cNvSpPr/>
            <p:nvPr/>
          </p:nvSpPr>
          <p:spPr>
            <a:xfrm>
              <a:off x="5869172" y="3280359"/>
              <a:ext cx="640861" cy="311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DB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440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6AB36-2CD8-44D8-987A-52AEB298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/>
              <a:t>* </a:t>
            </a:r>
            <a:r>
              <a:rPr lang="ko-KR" altLang="en-US" sz="2800" b="1" dirty="0"/>
              <a:t>일반고객 위치정보 데이터 흐름도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A03BB59-173C-D800-E6F4-C2B5F60BF72F}"/>
              </a:ext>
            </a:extLst>
          </p:cNvPr>
          <p:cNvGrpSpPr/>
          <p:nvPr/>
        </p:nvGrpSpPr>
        <p:grpSpPr>
          <a:xfrm>
            <a:off x="705873" y="1490760"/>
            <a:ext cx="10181059" cy="3913897"/>
            <a:chOff x="705873" y="1490760"/>
            <a:chExt cx="10181059" cy="3913897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64340A0-E5F5-F823-FF86-09D95030529E}"/>
                </a:ext>
              </a:extLst>
            </p:cNvPr>
            <p:cNvGrpSpPr/>
            <p:nvPr/>
          </p:nvGrpSpPr>
          <p:grpSpPr>
            <a:xfrm>
              <a:off x="705873" y="1490760"/>
              <a:ext cx="10181059" cy="3913897"/>
              <a:chOff x="705873" y="1490760"/>
              <a:chExt cx="10181059" cy="3913897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CE716BDB-B475-A5A8-9F65-D95DE132B42E}"/>
                  </a:ext>
                </a:extLst>
              </p:cNvPr>
              <p:cNvGrpSpPr/>
              <p:nvPr/>
            </p:nvGrpSpPr>
            <p:grpSpPr>
              <a:xfrm>
                <a:off x="705873" y="1490760"/>
                <a:ext cx="10181059" cy="3913897"/>
                <a:chOff x="705873" y="1490760"/>
                <a:chExt cx="10181059" cy="3913897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F1DE8184-7ADB-69E5-0A48-BD651BB57A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3870" y="3099406"/>
                  <a:ext cx="1308425" cy="1308425"/>
                </a:xfrm>
                <a:prstGeom prst="rect">
                  <a:avLst/>
                </a:prstGeom>
              </p:spPr>
            </p:pic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0D0BD7E-815A-4405-9DE0-3BB7BBD213DD}"/>
                    </a:ext>
                  </a:extLst>
                </p:cNvPr>
                <p:cNvSpPr txBox="1"/>
                <p:nvPr/>
              </p:nvSpPr>
              <p:spPr>
                <a:xfrm>
                  <a:off x="705873" y="3556828"/>
                  <a:ext cx="3397790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28600" indent="-228600">
                    <a:buAutoNum type="arabicPeriod"/>
                  </a:pPr>
                  <a:r>
                    <a:rPr lang="en-US" altLang="ko-KR" sz="1400" b="1" dirty="0"/>
                    <a:t>TCP/IP socket </a:t>
                  </a:r>
                  <a:r>
                    <a:rPr lang="ko-KR" altLang="en-US" sz="1400" b="1" dirty="0"/>
                    <a:t>통신으로 </a:t>
                  </a:r>
                  <a:endParaRPr lang="en-US" altLang="ko-KR" sz="1400" b="1" dirty="0"/>
                </a:p>
                <a:p>
                  <a:r>
                    <a:rPr lang="ko-KR" altLang="en-US" sz="1400" b="1" dirty="0"/>
                    <a:t>단말기의 현재 위치 데이터를 </a:t>
                  </a:r>
                  <a:endParaRPr lang="en-US" altLang="ko-KR" sz="1400" b="1" dirty="0"/>
                </a:p>
                <a:p>
                  <a:r>
                    <a:rPr lang="ko-KR" altLang="en-US" sz="1400" b="1" dirty="0"/>
                    <a:t>단말기에 </a:t>
                  </a:r>
                  <a:r>
                    <a:rPr lang="ko-KR" altLang="en-US" sz="1400" b="1" dirty="0" err="1"/>
                    <a:t>세팅된</a:t>
                  </a:r>
                  <a:r>
                    <a:rPr lang="ko-KR" altLang="en-US" sz="1400" b="1" dirty="0"/>
                    <a:t> </a:t>
                  </a:r>
                  <a:r>
                    <a:rPr lang="en-US" altLang="ko-KR" sz="1400" b="1" dirty="0" err="1"/>
                    <a:t>ip</a:t>
                  </a:r>
                  <a:r>
                    <a:rPr lang="en-US" altLang="ko-KR" sz="1400" b="1" dirty="0"/>
                    <a:t> &amp; port </a:t>
                  </a:r>
                  <a:r>
                    <a:rPr lang="ko-KR" altLang="en-US" sz="1400" b="1" dirty="0"/>
                    <a:t>로 전송하고</a:t>
                  </a:r>
                  <a:endParaRPr lang="en-US" altLang="ko-KR" sz="1400" b="1" dirty="0"/>
                </a:p>
                <a:p>
                  <a:r>
                    <a:rPr lang="ko-KR" altLang="en-US" sz="1400" b="1" dirty="0"/>
                    <a:t>전송된 데이터는 </a:t>
                  </a:r>
                  <a:r>
                    <a:rPr lang="en-US" altLang="ko-KR" sz="1400" b="1" dirty="0"/>
                    <a:t>DB</a:t>
                  </a:r>
                  <a:r>
                    <a:rPr lang="ko-KR" altLang="en-US" sz="1400" b="1" dirty="0"/>
                    <a:t>에 저장</a:t>
                  </a:r>
                  <a:endParaRPr lang="en-US" altLang="ko-KR" sz="1400" b="1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4098FF9-93A8-4CD5-B947-1A69C9FC84AB}"/>
                    </a:ext>
                  </a:extLst>
                </p:cNvPr>
                <p:cNvSpPr txBox="1"/>
                <p:nvPr/>
              </p:nvSpPr>
              <p:spPr>
                <a:xfrm>
                  <a:off x="8581154" y="4665993"/>
                  <a:ext cx="2305778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/>
                    <a:t>2. </a:t>
                  </a:r>
                  <a:r>
                    <a:rPr lang="ko-KR" altLang="en-US" sz="1400" b="1" dirty="0"/>
                    <a:t>고객의 </a:t>
                  </a:r>
                  <a:r>
                    <a:rPr lang="en-US" altLang="ko-KR" sz="1400" b="1" dirty="0"/>
                    <a:t>PC </a:t>
                  </a:r>
                  <a:r>
                    <a:rPr lang="ko-KR" altLang="en-US" sz="1400" b="1" dirty="0"/>
                    <a:t>화면 혹은 </a:t>
                  </a:r>
                  <a:endParaRPr lang="en-US" altLang="ko-KR" sz="1400" b="1" dirty="0"/>
                </a:p>
                <a:p>
                  <a:r>
                    <a:rPr lang="ko-KR" altLang="en-US" sz="1400" b="1" dirty="0"/>
                    <a:t>모바일 단말기를 통해 </a:t>
                  </a:r>
                  <a:endParaRPr lang="en-US" altLang="ko-KR" sz="1400" b="1" dirty="0"/>
                </a:p>
                <a:p>
                  <a:r>
                    <a:rPr lang="ko-KR" altLang="en-US" sz="1400" b="1" dirty="0"/>
                    <a:t>위치 정보를 전달 받음</a:t>
                  </a:r>
                  <a:endParaRPr lang="en-US" altLang="ko-KR" sz="1400" b="1" dirty="0"/>
                </a:p>
              </p:txBody>
            </p:sp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7098ECA5-AC0A-4464-B967-8D8658D5A4E1}"/>
                    </a:ext>
                  </a:extLst>
                </p:cNvPr>
                <p:cNvCxnSpPr>
                  <a:cxnSpLocks/>
                  <a:stCxn id="23" idx="1"/>
                  <a:endCxn id="17" idx="3"/>
                </p:cNvCxnSpPr>
                <p:nvPr/>
              </p:nvCxnSpPr>
              <p:spPr>
                <a:xfrm flipH="1">
                  <a:off x="6844026" y="1970465"/>
                  <a:ext cx="2029844" cy="907805"/>
                </a:xfrm>
                <a:prstGeom prst="straightConnector1">
                  <a:avLst/>
                </a:prstGeom>
                <a:ln w="25400">
                  <a:headEnd type="triangl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6" name="Picture 3">
                  <a:extLst>
                    <a:ext uri="{FF2B5EF4-FFF2-40B4-BE49-F238E27FC236}">
                      <a16:creationId xmlns:a16="http://schemas.microsoft.com/office/drawing/2014/main" id="{C503E6BD-A5DB-DFD2-CF83-EC5FDED544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52562" y="2666562"/>
                  <a:ext cx="817245" cy="5915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</p:pic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B4D27932-F8F2-694C-8D76-D18CE26ED525}"/>
                    </a:ext>
                  </a:extLst>
                </p:cNvPr>
                <p:cNvGrpSpPr/>
                <p:nvPr/>
              </p:nvGrpSpPr>
              <p:grpSpPr>
                <a:xfrm>
                  <a:off x="8873870" y="1490760"/>
                  <a:ext cx="959410" cy="1190372"/>
                  <a:chOff x="8873870" y="2291750"/>
                  <a:chExt cx="959410" cy="1190372"/>
                </a:xfrm>
              </p:grpSpPr>
              <p:pic>
                <p:nvPicPr>
                  <p:cNvPr id="23" name="Graphic 24">
                    <a:extLst>
                      <a:ext uri="{FF2B5EF4-FFF2-40B4-BE49-F238E27FC236}">
                        <a16:creationId xmlns:a16="http://schemas.microsoft.com/office/drawing/2014/main" id="{170F09FF-5B44-410A-99E6-27919B35493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73870" y="2291750"/>
                    <a:ext cx="959410" cy="9594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0" name="사각형: 둥근 모서리 19">
                    <a:extLst>
                      <a:ext uri="{FF2B5EF4-FFF2-40B4-BE49-F238E27FC236}">
                        <a16:creationId xmlns:a16="http://schemas.microsoft.com/office/drawing/2014/main" id="{C306AE6B-2394-C385-9E51-434D6942336D}"/>
                      </a:ext>
                    </a:extLst>
                  </p:cNvPr>
                  <p:cNvSpPr/>
                  <p:nvPr/>
                </p:nvSpPr>
                <p:spPr>
                  <a:xfrm>
                    <a:off x="8918880" y="3276811"/>
                    <a:ext cx="914400" cy="205311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</a:rPr>
                      <a:t>PC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5A721177-CE1B-7B40-3B7B-E41D0468A9E7}"/>
                    </a:ext>
                  </a:extLst>
                </p:cNvPr>
                <p:cNvSpPr/>
                <p:nvPr/>
              </p:nvSpPr>
              <p:spPr>
                <a:xfrm>
                  <a:off x="3823051" y="1848262"/>
                  <a:ext cx="3020975" cy="2060016"/>
                </a:xfrm>
                <a:prstGeom prst="roundRect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DF6CFB32-AFD9-CECF-F8A7-2050EF6179DB}"/>
                    </a:ext>
                  </a:extLst>
                </p:cNvPr>
                <p:cNvGrpSpPr/>
                <p:nvPr/>
              </p:nvGrpSpPr>
              <p:grpSpPr>
                <a:xfrm>
                  <a:off x="1261605" y="2001734"/>
                  <a:ext cx="5513465" cy="1693449"/>
                  <a:chOff x="1261605" y="2001734"/>
                  <a:chExt cx="5513465" cy="1693449"/>
                </a:xfrm>
              </p:grpSpPr>
              <p:grpSp>
                <p:nvGrpSpPr>
                  <p:cNvPr id="8" name="그룹 7">
                    <a:extLst>
                      <a:ext uri="{FF2B5EF4-FFF2-40B4-BE49-F238E27FC236}">
                        <a16:creationId xmlns:a16="http://schemas.microsoft.com/office/drawing/2014/main" id="{A2673D21-7AD6-4521-A177-6CFD1FCC1695}"/>
                      </a:ext>
                    </a:extLst>
                  </p:cNvPr>
                  <p:cNvGrpSpPr/>
                  <p:nvPr/>
                </p:nvGrpSpPr>
                <p:grpSpPr>
                  <a:xfrm>
                    <a:off x="1261605" y="2001734"/>
                    <a:ext cx="5513465" cy="1693449"/>
                    <a:chOff x="1261605" y="2001734"/>
                    <a:chExt cx="5513465" cy="1693449"/>
                  </a:xfrm>
                </p:grpSpPr>
                <p:sp>
                  <p:nvSpPr>
                    <p:cNvPr id="6" name="사각형: 둥근 모서리 5">
                      <a:extLst>
                        <a:ext uri="{FF2B5EF4-FFF2-40B4-BE49-F238E27FC236}">
                          <a16:creationId xmlns:a16="http://schemas.microsoft.com/office/drawing/2014/main" id="{46E9BD37-4B02-4BA4-B71F-0404C220A4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0360" y="3276811"/>
                      <a:ext cx="863415" cy="418372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미들웨어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WAS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7" name="Graphic 41">
                      <a:extLst>
                        <a:ext uri="{FF2B5EF4-FFF2-40B4-BE49-F238E27FC236}">
                          <a16:creationId xmlns:a16="http://schemas.microsoft.com/office/drawing/2014/main" id="{6104E6C9-7ECE-4B0F-B028-91957A02003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545474" y="2412206"/>
                      <a:ext cx="838624" cy="110852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10" name="Graphic 21">
                      <a:extLst>
                        <a:ext uri="{FF2B5EF4-FFF2-40B4-BE49-F238E27FC236}">
                          <a16:creationId xmlns:a16="http://schemas.microsoft.com/office/drawing/2014/main" id="{D9A0DE9D-CCBE-43AF-8613-7CEABD74605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881811" y="2402977"/>
                      <a:ext cx="863415" cy="86341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1" name="화살표: 오른쪽 10">
                      <a:extLst>
                        <a:ext uri="{FF2B5EF4-FFF2-40B4-BE49-F238E27FC236}">
                          <a16:creationId xmlns:a16="http://schemas.microsoft.com/office/drawing/2014/main" id="{0F92D0A8-DC2E-4F79-901C-486D4334BD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94274" y="2571053"/>
                      <a:ext cx="959410" cy="484632"/>
                    </a:xfrm>
                    <a:prstGeom prst="rightArrow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p:txBody>
                </p:sp>
                <p:sp>
                  <p:nvSpPr>
                    <p:cNvPr id="12" name="화살표: 오른쪽 11">
                      <a:extLst>
                        <a:ext uri="{FF2B5EF4-FFF2-40B4-BE49-F238E27FC236}">
                          <a16:creationId xmlns:a16="http://schemas.microsoft.com/office/drawing/2014/main" id="{DFE48461-1F9A-44E0-B136-C728ADFFF8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2285" y="2681132"/>
                      <a:ext cx="1262579" cy="484632"/>
                    </a:xfrm>
                    <a:prstGeom prst="rightArrow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p:txBody>
                </p:sp>
                <p:pic>
                  <p:nvPicPr>
                    <p:cNvPr id="14" name="Graphic 11">
                      <a:extLst>
                        <a:ext uri="{FF2B5EF4-FFF2-40B4-BE49-F238E27FC236}">
                          <a16:creationId xmlns:a16="http://schemas.microsoft.com/office/drawing/2014/main" id="{5417139D-BF70-4AC3-A074-47789E8204E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604067" y="2313878"/>
                      <a:ext cx="1171003" cy="95251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4" name="말풍선: 모서리가 둥근 사각형 3">
                      <a:extLst>
                        <a:ext uri="{FF2B5EF4-FFF2-40B4-BE49-F238E27FC236}">
                          <a16:creationId xmlns:a16="http://schemas.microsoft.com/office/drawing/2014/main" id="{E194B137-EB79-4531-8324-B47C9DFE6B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1605" y="2001734"/>
                      <a:ext cx="1063843" cy="304738"/>
                    </a:xfrm>
                    <a:prstGeom prst="wedgeRoundRectCallout">
                      <a:avLst>
                        <a:gd name="adj1" fmla="val -4337"/>
                        <a:gd name="adj2" fmla="val 93084"/>
                        <a:gd name="adj3" fmla="val 16667"/>
                      </a:avLst>
                    </a:prstGeom>
                    <a:noFill/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Iotplex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단말기</a:t>
                      </a:r>
                    </a:p>
                  </p:txBody>
                </p:sp>
              </p:grp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id="{2F5257C8-C7BE-564F-7F15-E115EDD2CADA}"/>
                      </a:ext>
                    </a:extLst>
                  </p:cNvPr>
                  <p:cNvSpPr/>
                  <p:nvPr/>
                </p:nvSpPr>
                <p:spPr>
                  <a:xfrm>
                    <a:off x="5869172" y="3280359"/>
                    <a:ext cx="640861" cy="31125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</a:rPr>
                      <a:t>DB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7" name="직선 화살표 연결선 26">
                  <a:extLst>
                    <a:ext uri="{FF2B5EF4-FFF2-40B4-BE49-F238E27FC236}">
                      <a16:creationId xmlns:a16="http://schemas.microsoft.com/office/drawing/2014/main" id="{630C70ED-336A-3316-F9C8-34C2BC7F11FA}"/>
                    </a:ext>
                  </a:extLst>
                </p:cNvPr>
                <p:cNvCxnSpPr>
                  <a:cxnSpLocks/>
                  <a:stCxn id="13" idx="1"/>
                  <a:endCxn id="17" idx="3"/>
                </p:cNvCxnSpPr>
                <p:nvPr/>
              </p:nvCxnSpPr>
              <p:spPr>
                <a:xfrm flipH="1" flipV="1">
                  <a:off x="6844026" y="2878270"/>
                  <a:ext cx="2029844" cy="875349"/>
                </a:xfrm>
                <a:prstGeom prst="straightConnector1">
                  <a:avLst/>
                </a:prstGeom>
                <a:ln w="25400">
                  <a:headEnd type="triangl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0BE1B267-574C-E59F-5E84-21D1DE485B2F}"/>
                    </a:ext>
                  </a:extLst>
                </p:cNvPr>
                <p:cNvSpPr/>
                <p:nvPr/>
              </p:nvSpPr>
              <p:spPr>
                <a:xfrm>
                  <a:off x="4655864" y="3989183"/>
                  <a:ext cx="1355348" cy="3112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클라우드 서버</a:t>
                  </a:r>
                </a:p>
              </p:txBody>
            </p:sp>
          </p:grpSp>
          <p:pic>
            <p:nvPicPr>
              <p:cNvPr id="31" name="Picture 5">
                <a:extLst>
                  <a:ext uri="{FF2B5EF4-FFF2-40B4-BE49-F238E27FC236}">
                    <a16:creationId xmlns:a16="http://schemas.microsoft.com/office/drawing/2014/main" id="{AB4C99AE-9287-C50A-509B-266525D67A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29376" y="4419510"/>
                <a:ext cx="2352675" cy="3851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F19348-B14E-6BD7-BE0D-856AA9998EA3}"/>
                  </a:ext>
                </a:extLst>
              </p:cNvPr>
              <p:cNvSpPr txBox="1"/>
              <p:nvPr/>
            </p:nvSpPr>
            <p:spPr>
              <a:xfrm>
                <a:off x="3920359" y="4841965"/>
                <a:ext cx="23487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kern="0" spc="0" dirty="0">
                    <a:solidFill>
                      <a:srgbClr val="000000"/>
                    </a:solidFill>
                    <a:effectLst/>
                    <a:latin typeface="휴먼고딕"/>
                    <a:ea typeface="휴먼고딕"/>
                  </a:rPr>
                  <a:t>* </a:t>
                </a:r>
                <a:r>
                  <a:rPr lang="ko-KR" altLang="en-US" sz="1200" kern="0" spc="0" dirty="0" err="1">
                    <a:solidFill>
                      <a:srgbClr val="000000"/>
                    </a:solidFill>
                    <a:effectLst/>
                    <a:latin typeface="휴먼고딕"/>
                    <a:ea typeface="휴먼고딕"/>
                  </a:rPr>
                  <a:t>네이버클라우드</a:t>
                </a:r>
                <a:r>
                  <a:rPr lang="ko-KR" altLang="en-US" sz="1200" kern="0" spc="0" dirty="0">
                    <a:solidFill>
                      <a:srgbClr val="000000"/>
                    </a:solidFill>
                    <a:effectLst/>
                    <a:latin typeface="휴먼고딕"/>
                    <a:ea typeface="휴먼고딕"/>
                  </a:rPr>
                  <a:t> 플랫폼</a:t>
                </a:r>
                <a:endParaRPr lang="en-US" altLang="ko-KR" sz="1200" kern="0" spc="0" dirty="0">
                  <a:solidFill>
                    <a:srgbClr val="000000"/>
                  </a:solidFill>
                  <a:effectLst/>
                  <a:latin typeface="휴먼고딕"/>
                  <a:ea typeface="휴먼고딕"/>
                </a:endParaRPr>
              </a:p>
              <a:p>
                <a:r>
                  <a:rPr lang="en-US" altLang="ko-KR" sz="1200" kern="0" spc="0" dirty="0">
                    <a:solidFill>
                      <a:srgbClr val="000000"/>
                    </a:solidFill>
                    <a:effectLst/>
                    <a:latin typeface="휴먼고딕"/>
                    <a:ea typeface="휴먼고딕"/>
                  </a:rPr>
                  <a:t>(NAVER Map’s Enterprise API)</a:t>
                </a:r>
                <a:endParaRPr lang="ko-KR" altLang="en-US" sz="1200" kern="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A272D57F-A351-00BF-5ABD-FFC7506ADA18}"/>
                  </a:ext>
                </a:extLst>
              </p:cNvPr>
              <p:cNvSpPr/>
              <p:nvPr/>
            </p:nvSpPr>
            <p:spPr>
              <a:xfrm>
                <a:off x="9070882" y="4331600"/>
                <a:ext cx="914400" cy="2053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Mobile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화살표: 오른쪽 39">
              <a:extLst>
                <a:ext uri="{FF2B5EF4-FFF2-40B4-BE49-F238E27FC236}">
                  <a16:creationId xmlns:a16="http://schemas.microsoft.com/office/drawing/2014/main" id="{DD611E23-3998-E13C-2631-F857F3588261}"/>
                </a:ext>
              </a:extLst>
            </p:cNvPr>
            <p:cNvSpPr/>
            <p:nvPr/>
          </p:nvSpPr>
          <p:spPr>
            <a:xfrm rot="20193865">
              <a:off x="7343658" y="1955775"/>
              <a:ext cx="959410" cy="48463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위치정보</a:t>
              </a:r>
            </a:p>
          </p:txBody>
        </p:sp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3EAB628B-1ECE-F101-D030-57B8C9DDB71B}"/>
                </a:ext>
              </a:extLst>
            </p:cNvPr>
            <p:cNvSpPr/>
            <p:nvPr/>
          </p:nvSpPr>
          <p:spPr>
            <a:xfrm rot="1354184">
              <a:off x="7414610" y="3310891"/>
              <a:ext cx="959410" cy="48463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위치정보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52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6AB36-2CD8-44D8-987A-52AEB298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/>
              <a:t>* API</a:t>
            </a:r>
            <a:r>
              <a:rPr lang="ko-KR" altLang="en-US" sz="2800" b="1" dirty="0"/>
              <a:t>고객 위치정보 데이터 흐름도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A03BB59-173C-D800-E6F4-C2B5F60BF72F}"/>
              </a:ext>
            </a:extLst>
          </p:cNvPr>
          <p:cNvGrpSpPr/>
          <p:nvPr/>
        </p:nvGrpSpPr>
        <p:grpSpPr>
          <a:xfrm>
            <a:off x="207639" y="1848262"/>
            <a:ext cx="11530854" cy="3455368"/>
            <a:chOff x="705873" y="1848262"/>
            <a:chExt cx="11530854" cy="3455368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64340A0-E5F5-F823-FF86-09D95030529E}"/>
                </a:ext>
              </a:extLst>
            </p:cNvPr>
            <p:cNvGrpSpPr/>
            <p:nvPr/>
          </p:nvGrpSpPr>
          <p:grpSpPr>
            <a:xfrm>
              <a:off x="705873" y="1848262"/>
              <a:ext cx="11530854" cy="3455368"/>
              <a:chOff x="705873" y="1848262"/>
              <a:chExt cx="11530854" cy="345536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CE716BDB-B475-A5A8-9F65-D95DE132B42E}"/>
                  </a:ext>
                </a:extLst>
              </p:cNvPr>
              <p:cNvGrpSpPr/>
              <p:nvPr/>
            </p:nvGrpSpPr>
            <p:grpSpPr>
              <a:xfrm>
                <a:off x="705873" y="1848262"/>
                <a:ext cx="11530854" cy="2698023"/>
                <a:chOff x="705873" y="1848262"/>
                <a:chExt cx="11530854" cy="2698023"/>
              </a:xfrm>
            </p:grpSpPr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0D0BD7E-815A-4405-9DE0-3BB7BBD213DD}"/>
                    </a:ext>
                  </a:extLst>
                </p:cNvPr>
                <p:cNvSpPr txBox="1"/>
                <p:nvPr/>
              </p:nvSpPr>
              <p:spPr>
                <a:xfrm>
                  <a:off x="705873" y="3556828"/>
                  <a:ext cx="3397790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28600" indent="-228600">
                    <a:buAutoNum type="arabicPeriod"/>
                  </a:pPr>
                  <a:r>
                    <a:rPr lang="en-US" altLang="ko-KR" sz="1400" b="1" dirty="0"/>
                    <a:t>TCP/IP socket </a:t>
                  </a:r>
                  <a:r>
                    <a:rPr lang="ko-KR" altLang="en-US" sz="1400" b="1" dirty="0"/>
                    <a:t>통신으로 </a:t>
                  </a:r>
                  <a:endParaRPr lang="en-US" altLang="ko-KR" sz="1400" b="1" dirty="0"/>
                </a:p>
                <a:p>
                  <a:r>
                    <a:rPr lang="ko-KR" altLang="en-US" sz="1400" b="1" dirty="0"/>
                    <a:t>단말기의 현재 위치 데이터를 </a:t>
                  </a:r>
                  <a:endParaRPr lang="en-US" altLang="ko-KR" sz="1400" b="1" dirty="0"/>
                </a:p>
                <a:p>
                  <a:r>
                    <a:rPr lang="ko-KR" altLang="en-US" sz="1400" b="1" dirty="0"/>
                    <a:t>단말기에 </a:t>
                  </a:r>
                  <a:r>
                    <a:rPr lang="ko-KR" altLang="en-US" sz="1400" b="1" dirty="0" err="1"/>
                    <a:t>세팅된</a:t>
                  </a:r>
                  <a:r>
                    <a:rPr lang="ko-KR" altLang="en-US" sz="1400" b="1" dirty="0"/>
                    <a:t> </a:t>
                  </a:r>
                  <a:r>
                    <a:rPr lang="en-US" altLang="ko-KR" sz="1400" b="1" dirty="0" err="1"/>
                    <a:t>ip</a:t>
                  </a:r>
                  <a:r>
                    <a:rPr lang="en-US" altLang="ko-KR" sz="1400" b="1" dirty="0"/>
                    <a:t> &amp; port </a:t>
                  </a:r>
                  <a:r>
                    <a:rPr lang="ko-KR" altLang="en-US" sz="1400" b="1" dirty="0"/>
                    <a:t>로 전송하고</a:t>
                  </a:r>
                  <a:endParaRPr lang="en-US" altLang="ko-KR" sz="1400" b="1" dirty="0"/>
                </a:p>
                <a:p>
                  <a:r>
                    <a:rPr lang="ko-KR" altLang="en-US" sz="1400" b="1" dirty="0"/>
                    <a:t>전송된 데이터는 </a:t>
                  </a:r>
                  <a:r>
                    <a:rPr lang="en-US" altLang="ko-KR" sz="1400" b="1" dirty="0"/>
                    <a:t>DB</a:t>
                  </a:r>
                  <a:r>
                    <a:rPr lang="ko-KR" altLang="en-US" sz="1400" b="1" dirty="0"/>
                    <a:t>에 저장</a:t>
                  </a:r>
                  <a:endParaRPr lang="en-US" altLang="ko-KR" sz="1400" b="1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4098FF9-93A8-4CD5-B947-1A69C9FC84AB}"/>
                    </a:ext>
                  </a:extLst>
                </p:cNvPr>
                <p:cNvSpPr txBox="1"/>
                <p:nvPr/>
              </p:nvSpPr>
              <p:spPr>
                <a:xfrm>
                  <a:off x="9930949" y="3807621"/>
                  <a:ext cx="2305778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/>
                    <a:t>2. </a:t>
                  </a:r>
                  <a:r>
                    <a:rPr lang="ko-KR" altLang="en-US" sz="1400" b="1" dirty="0"/>
                    <a:t>고객의 </a:t>
                  </a:r>
                  <a:r>
                    <a:rPr lang="en-US" altLang="ko-KR" sz="1400" b="1"/>
                    <a:t>PC </a:t>
                  </a:r>
                  <a:r>
                    <a:rPr lang="ko-KR" altLang="en-US" sz="1400" b="1" dirty="0"/>
                    <a:t>를 통해 </a:t>
                  </a:r>
                  <a:endParaRPr lang="en-US" altLang="ko-KR" sz="1400" b="1" dirty="0"/>
                </a:p>
                <a:p>
                  <a:r>
                    <a:rPr lang="ko-KR" altLang="en-US" sz="1400" b="1" dirty="0"/>
                    <a:t>위치 정보를 </a:t>
                  </a:r>
                  <a:r>
                    <a:rPr lang="en-US" altLang="ko-KR" sz="1400" b="1" dirty="0"/>
                    <a:t>JSON</a:t>
                  </a:r>
                  <a:r>
                    <a:rPr lang="ko-KR" altLang="en-US" sz="1400" b="1" dirty="0"/>
                    <a:t> 객체로 전달 받음</a:t>
                  </a:r>
                  <a:endParaRPr lang="en-US" altLang="ko-KR" sz="1400" b="1" dirty="0"/>
                </a:p>
              </p:txBody>
            </p:sp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7098ECA5-AC0A-4464-B967-8D8658D5A4E1}"/>
                    </a:ext>
                  </a:extLst>
                </p:cNvPr>
                <p:cNvCxnSpPr>
                  <a:cxnSpLocks/>
                  <a:stCxn id="23" idx="1"/>
                  <a:endCxn id="17" idx="3"/>
                </p:cNvCxnSpPr>
                <p:nvPr/>
              </p:nvCxnSpPr>
              <p:spPr>
                <a:xfrm flipH="1" flipV="1">
                  <a:off x="8540265" y="2878270"/>
                  <a:ext cx="1939671" cy="728"/>
                </a:xfrm>
                <a:prstGeom prst="straightConnector1">
                  <a:avLst/>
                </a:prstGeom>
                <a:ln w="25400">
                  <a:headEnd type="triangl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6" name="Picture 3">
                  <a:extLst>
                    <a:ext uri="{FF2B5EF4-FFF2-40B4-BE49-F238E27FC236}">
                      <a16:creationId xmlns:a16="http://schemas.microsoft.com/office/drawing/2014/main" id="{C503E6BD-A5DB-DFD2-CF83-EC5FDED544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52562" y="2666562"/>
                  <a:ext cx="817245" cy="5915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</p:pic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B4D27932-F8F2-694C-8D76-D18CE26ED525}"/>
                    </a:ext>
                  </a:extLst>
                </p:cNvPr>
                <p:cNvGrpSpPr/>
                <p:nvPr/>
              </p:nvGrpSpPr>
              <p:grpSpPr>
                <a:xfrm>
                  <a:off x="10479936" y="2399293"/>
                  <a:ext cx="959410" cy="1190372"/>
                  <a:chOff x="10479936" y="3200283"/>
                  <a:chExt cx="959410" cy="1190372"/>
                </a:xfrm>
              </p:grpSpPr>
              <p:pic>
                <p:nvPicPr>
                  <p:cNvPr id="23" name="Graphic 24">
                    <a:extLst>
                      <a:ext uri="{FF2B5EF4-FFF2-40B4-BE49-F238E27FC236}">
                        <a16:creationId xmlns:a16="http://schemas.microsoft.com/office/drawing/2014/main" id="{170F09FF-5B44-410A-99E6-27919B35493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479936" y="3200283"/>
                    <a:ext cx="959410" cy="9594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0" name="사각형: 둥근 모서리 19">
                    <a:extLst>
                      <a:ext uri="{FF2B5EF4-FFF2-40B4-BE49-F238E27FC236}">
                        <a16:creationId xmlns:a16="http://schemas.microsoft.com/office/drawing/2014/main" id="{C306AE6B-2394-C385-9E51-434D6942336D}"/>
                      </a:ext>
                    </a:extLst>
                  </p:cNvPr>
                  <p:cNvSpPr/>
                  <p:nvPr/>
                </p:nvSpPr>
                <p:spPr>
                  <a:xfrm>
                    <a:off x="10524946" y="4185344"/>
                    <a:ext cx="914400" cy="205311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</a:rPr>
                      <a:t>PC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5A721177-CE1B-7B40-3B7B-E41D0468A9E7}"/>
                    </a:ext>
                  </a:extLst>
                </p:cNvPr>
                <p:cNvSpPr/>
                <p:nvPr/>
              </p:nvSpPr>
              <p:spPr>
                <a:xfrm>
                  <a:off x="3823051" y="1848262"/>
                  <a:ext cx="4717214" cy="2060016"/>
                </a:xfrm>
                <a:prstGeom prst="roundRect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DF6CFB32-AFD9-CECF-F8A7-2050EF6179DB}"/>
                    </a:ext>
                  </a:extLst>
                </p:cNvPr>
                <p:cNvGrpSpPr/>
                <p:nvPr/>
              </p:nvGrpSpPr>
              <p:grpSpPr>
                <a:xfrm>
                  <a:off x="1261605" y="2001734"/>
                  <a:ext cx="5513465" cy="1693434"/>
                  <a:chOff x="1261605" y="2001734"/>
                  <a:chExt cx="5513465" cy="1693434"/>
                </a:xfrm>
              </p:grpSpPr>
              <p:grpSp>
                <p:nvGrpSpPr>
                  <p:cNvPr id="8" name="그룹 7">
                    <a:extLst>
                      <a:ext uri="{FF2B5EF4-FFF2-40B4-BE49-F238E27FC236}">
                        <a16:creationId xmlns:a16="http://schemas.microsoft.com/office/drawing/2014/main" id="{A2673D21-7AD6-4521-A177-6CFD1FCC1695}"/>
                      </a:ext>
                    </a:extLst>
                  </p:cNvPr>
                  <p:cNvGrpSpPr/>
                  <p:nvPr/>
                </p:nvGrpSpPr>
                <p:grpSpPr>
                  <a:xfrm>
                    <a:off x="1261605" y="2001734"/>
                    <a:ext cx="5513465" cy="1693434"/>
                    <a:chOff x="1261605" y="2001734"/>
                    <a:chExt cx="5513465" cy="1693434"/>
                  </a:xfrm>
                </p:grpSpPr>
                <p:sp>
                  <p:nvSpPr>
                    <p:cNvPr id="6" name="사각형: 둥근 모서리 5">
                      <a:extLst>
                        <a:ext uri="{FF2B5EF4-FFF2-40B4-BE49-F238E27FC236}">
                          <a16:creationId xmlns:a16="http://schemas.microsoft.com/office/drawing/2014/main" id="{46E9BD37-4B02-4BA4-B71F-0404C220A4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0359" y="3276796"/>
                      <a:ext cx="863415" cy="418372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미들웨어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WAS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7" name="Graphic 41">
                      <a:extLst>
                        <a:ext uri="{FF2B5EF4-FFF2-40B4-BE49-F238E27FC236}">
                          <a16:creationId xmlns:a16="http://schemas.microsoft.com/office/drawing/2014/main" id="{6104E6C9-7ECE-4B0F-B028-91957A02003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545474" y="2412206"/>
                      <a:ext cx="838624" cy="110852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10" name="Graphic 21">
                      <a:extLst>
                        <a:ext uri="{FF2B5EF4-FFF2-40B4-BE49-F238E27FC236}">
                          <a16:creationId xmlns:a16="http://schemas.microsoft.com/office/drawing/2014/main" id="{D9A0DE9D-CCBE-43AF-8613-7CEABD74605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881811" y="2402977"/>
                      <a:ext cx="863415" cy="86341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1" name="화살표: 오른쪽 10">
                      <a:extLst>
                        <a:ext uri="{FF2B5EF4-FFF2-40B4-BE49-F238E27FC236}">
                          <a16:creationId xmlns:a16="http://schemas.microsoft.com/office/drawing/2014/main" id="{0F92D0A8-DC2E-4F79-901C-486D4334BD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94274" y="2571053"/>
                      <a:ext cx="959410" cy="484632"/>
                    </a:xfrm>
                    <a:prstGeom prst="rightArrow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p:txBody>
                </p:sp>
                <p:sp>
                  <p:nvSpPr>
                    <p:cNvPr id="12" name="화살표: 오른쪽 11">
                      <a:extLst>
                        <a:ext uri="{FF2B5EF4-FFF2-40B4-BE49-F238E27FC236}">
                          <a16:creationId xmlns:a16="http://schemas.microsoft.com/office/drawing/2014/main" id="{DFE48461-1F9A-44E0-B136-C728ADFFF8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2285" y="2681132"/>
                      <a:ext cx="1262579" cy="484632"/>
                    </a:xfrm>
                    <a:prstGeom prst="rightArrow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p:txBody>
                </p:sp>
                <p:pic>
                  <p:nvPicPr>
                    <p:cNvPr id="14" name="Graphic 11">
                      <a:extLst>
                        <a:ext uri="{FF2B5EF4-FFF2-40B4-BE49-F238E27FC236}">
                          <a16:creationId xmlns:a16="http://schemas.microsoft.com/office/drawing/2014/main" id="{5417139D-BF70-4AC3-A074-47789E8204E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604067" y="2313878"/>
                      <a:ext cx="1171003" cy="95251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4" name="말풍선: 모서리가 둥근 사각형 3">
                      <a:extLst>
                        <a:ext uri="{FF2B5EF4-FFF2-40B4-BE49-F238E27FC236}">
                          <a16:creationId xmlns:a16="http://schemas.microsoft.com/office/drawing/2014/main" id="{E194B137-EB79-4531-8324-B47C9DFE6B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1605" y="2001734"/>
                      <a:ext cx="1063843" cy="304738"/>
                    </a:xfrm>
                    <a:prstGeom prst="wedgeRoundRectCallout">
                      <a:avLst>
                        <a:gd name="adj1" fmla="val -4337"/>
                        <a:gd name="adj2" fmla="val 93084"/>
                        <a:gd name="adj3" fmla="val 16667"/>
                      </a:avLst>
                    </a:prstGeom>
                    <a:noFill/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Iotplex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단말기</a:t>
                      </a:r>
                    </a:p>
                  </p:txBody>
                </p:sp>
              </p:grp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id="{2F5257C8-C7BE-564F-7F15-E115EDD2CADA}"/>
                      </a:ext>
                    </a:extLst>
                  </p:cNvPr>
                  <p:cNvSpPr/>
                  <p:nvPr/>
                </p:nvSpPr>
                <p:spPr>
                  <a:xfrm>
                    <a:off x="5869172" y="3280359"/>
                    <a:ext cx="640861" cy="31125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</a:rPr>
                      <a:t>DB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0BE1B267-574C-E59F-5E84-21D1DE485B2F}"/>
                    </a:ext>
                  </a:extLst>
                </p:cNvPr>
                <p:cNvSpPr/>
                <p:nvPr/>
              </p:nvSpPr>
              <p:spPr>
                <a:xfrm>
                  <a:off x="5529238" y="3989183"/>
                  <a:ext cx="1355348" cy="3112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클라우드 서버</a:t>
                  </a:r>
                </a:p>
              </p:txBody>
            </p:sp>
          </p:grpSp>
          <p:pic>
            <p:nvPicPr>
              <p:cNvPr id="31" name="Picture 5">
                <a:extLst>
                  <a:ext uri="{FF2B5EF4-FFF2-40B4-BE49-F238E27FC236}">
                    <a16:creationId xmlns:a16="http://schemas.microsoft.com/office/drawing/2014/main" id="{AB4C99AE-9287-C50A-509B-266525D67A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02750" y="4419510"/>
                <a:ext cx="2352675" cy="3851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F19348-B14E-6BD7-BE0D-856AA9998EA3}"/>
                  </a:ext>
                </a:extLst>
              </p:cNvPr>
              <p:cNvSpPr txBox="1"/>
              <p:nvPr/>
            </p:nvSpPr>
            <p:spPr>
              <a:xfrm>
                <a:off x="4793733" y="4841965"/>
                <a:ext cx="22733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kern="0" spc="0" dirty="0">
                    <a:solidFill>
                      <a:srgbClr val="000000"/>
                    </a:solidFill>
                    <a:effectLst/>
                    <a:latin typeface="휴먼고딕"/>
                    <a:ea typeface="휴먼고딕"/>
                  </a:rPr>
                  <a:t>* </a:t>
                </a:r>
                <a:r>
                  <a:rPr lang="ko-KR" altLang="en-US" sz="1200" kern="0" spc="0" dirty="0" err="1">
                    <a:solidFill>
                      <a:srgbClr val="000000"/>
                    </a:solidFill>
                    <a:effectLst/>
                    <a:latin typeface="휴먼고딕"/>
                    <a:ea typeface="휴먼고딕"/>
                  </a:rPr>
                  <a:t>네이버클라우드</a:t>
                </a:r>
                <a:r>
                  <a:rPr lang="ko-KR" altLang="en-US" sz="1200" kern="0" spc="0" dirty="0">
                    <a:solidFill>
                      <a:srgbClr val="000000"/>
                    </a:solidFill>
                    <a:effectLst/>
                    <a:latin typeface="휴먼고딕"/>
                    <a:ea typeface="휴먼고딕"/>
                  </a:rPr>
                  <a:t> 플랫폼</a:t>
                </a:r>
                <a:endParaRPr lang="en-US" altLang="ko-KR" sz="1200" kern="0" spc="0" dirty="0">
                  <a:solidFill>
                    <a:srgbClr val="000000"/>
                  </a:solidFill>
                  <a:effectLst/>
                  <a:latin typeface="휴먼고딕"/>
                  <a:ea typeface="휴먼고딕"/>
                </a:endParaRPr>
              </a:p>
              <a:p>
                <a:r>
                  <a:rPr lang="en-US" altLang="ko-KR" sz="1200" kern="0" spc="0" dirty="0">
                    <a:solidFill>
                      <a:srgbClr val="000000"/>
                    </a:solidFill>
                    <a:effectLst/>
                    <a:latin typeface="휴먼고딕"/>
                    <a:ea typeface="휴먼고딕"/>
                  </a:rPr>
                  <a:t>(NAVER Map’s Enterprise API)</a:t>
                </a:r>
                <a:endParaRPr lang="ko-KR" altLang="en-US" sz="1200" kern="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</a:endParaRPr>
              </a:p>
            </p:txBody>
          </p:sp>
        </p:grpSp>
        <p:sp>
          <p:nvSpPr>
            <p:cNvPr id="40" name="화살표: 오른쪽 39">
              <a:extLst>
                <a:ext uri="{FF2B5EF4-FFF2-40B4-BE49-F238E27FC236}">
                  <a16:creationId xmlns:a16="http://schemas.microsoft.com/office/drawing/2014/main" id="{DD611E23-3998-E13C-2631-F857F3588261}"/>
                </a:ext>
              </a:extLst>
            </p:cNvPr>
            <p:cNvSpPr/>
            <p:nvPr/>
          </p:nvSpPr>
          <p:spPr>
            <a:xfrm>
              <a:off x="8809889" y="2347549"/>
              <a:ext cx="1301268" cy="48463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위치정보 전송</a:t>
              </a:r>
            </a:p>
          </p:txBody>
        </p:sp>
      </p:grpSp>
      <p:pic>
        <p:nvPicPr>
          <p:cNvPr id="33" name="Graphic 21">
            <a:extLst>
              <a:ext uri="{FF2B5EF4-FFF2-40B4-BE49-F238E27FC236}">
                <a16:creationId xmlns:a16="http://schemas.microsoft.com/office/drawing/2014/main" id="{2C1F2947-C397-AB9A-4EAE-FA5A6A8FF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21" y="2381661"/>
            <a:ext cx="863415" cy="86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0A1A404B-5DFE-259D-6339-AA476A16AEFD}"/>
              </a:ext>
            </a:extLst>
          </p:cNvPr>
          <p:cNvSpPr/>
          <p:nvPr/>
        </p:nvSpPr>
        <p:spPr>
          <a:xfrm>
            <a:off x="6253683" y="2224087"/>
            <a:ext cx="822345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전송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7944D6E-EE56-E198-8554-81D727D4FF74}"/>
              </a:ext>
            </a:extLst>
          </p:cNvPr>
          <p:cNvSpPr/>
          <p:nvPr/>
        </p:nvSpPr>
        <p:spPr>
          <a:xfrm>
            <a:off x="7099554" y="3282182"/>
            <a:ext cx="863415" cy="4183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API WAS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CC245AF3-2896-7F74-B4C0-7CCBA341668C}"/>
              </a:ext>
            </a:extLst>
          </p:cNvPr>
          <p:cNvSpPr/>
          <p:nvPr/>
        </p:nvSpPr>
        <p:spPr>
          <a:xfrm flipH="1">
            <a:off x="8229853" y="2964199"/>
            <a:ext cx="1301268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위치정보 요청</a:t>
            </a: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5F61A6EA-9044-9D80-6891-1EC62AED49E5}"/>
              </a:ext>
            </a:extLst>
          </p:cNvPr>
          <p:cNvSpPr/>
          <p:nvPr/>
        </p:nvSpPr>
        <p:spPr>
          <a:xfrm flipH="1">
            <a:off x="6253683" y="2832181"/>
            <a:ext cx="790580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요청</a:t>
            </a:r>
          </a:p>
        </p:txBody>
      </p:sp>
    </p:spTree>
    <p:extLst>
      <p:ext uri="{BB962C8B-B14F-4D97-AF65-F5344CB8AC3E}">
        <p14:creationId xmlns:p14="http://schemas.microsoft.com/office/powerpoint/2010/main" val="379167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4A8E9-F977-4498-8098-385A07C2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* </a:t>
            </a:r>
            <a:r>
              <a:rPr lang="en-US" altLang="ko-KR" sz="3600" dirty="0">
                <a:hlinkClick r:id="rId2"/>
              </a:rPr>
              <a:t>http://iotplex-dt.com:8099</a:t>
            </a:r>
            <a:r>
              <a:rPr lang="en-US" altLang="ko-KR" sz="3600" dirty="0"/>
              <a:t> </a:t>
            </a:r>
            <a:r>
              <a:rPr lang="ko-KR" altLang="en-US" sz="3600" dirty="0"/>
              <a:t>사이트 사용법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C63F27B-C301-4758-A2A7-B838E62C5F8B}"/>
              </a:ext>
            </a:extLst>
          </p:cNvPr>
          <p:cNvGrpSpPr/>
          <p:nvPr/>
        </p:nvGrpSpPr>
        <p:grpSpPr>
          <a:xfrm>
            <a:off x="1916503" y="1690688"/>
            <a:ext cx="7598434" cy="4461419"/>
            <a:chOff x="1916503" y="1690688"/>
            <a:chExt cx="7598434" cy="446141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42F98B2-A803-4669-9530-BC3EF905B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6503" y="1690688"/>
              <a:ext cx="7598434" cy="4461419"/>
            </a:xfrm>
            <a:prstGeom prst="rect">
              <a:avLst/>
            </a:prstGeom>
          </p:spPr>
        </p:pic>
        <p:sp>
          <p:nvSpPr>
            <p:cNvPr id="4" name="말풍선: 모서리가 둥근 사각형 3">
              <a:extLst>
                <a:ext uri="{FF2B5EF4-FFF2-40B4-BE49-F238E27FC236}">
                  <a16:creationId xmlns:a16="http://schemas.microsoft.com/office/drawing/2014/main" id="{FF8C61F0-D387-45FC-8AF9-F089C4CE7043}"/>
                </a:ext>
              </a:extLst>
            </p:cNvPr>
            <p:cNvSpPr/>
            <p:nvPr/>
          </p:nvSpPr>
          <p:spPr>
            <a:xfrm>
              <a:off x="4554753" y="3363255"/>
              <a:ext cx="1449232" cy="415114"/>
            </a:xfrm>
            <a:prstGeom prst="wedgeRoundRectCallout">
              <a:avLst>
                <a:gd name="adj1" fmla="val -101245"/>
                <a:gd name="adj2" fmla="val -373471"/>
                <a:gd name="adj3" fmla="val 16667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사이트 접속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65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4A8E9-F977-4498-8098-385A07C2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* </a:t>
            </a:r>
            <a:r>
              <a:rPr lang="en-US" altLang="ko-KR" sz="3600" dirty="0">
                <a:hlinkClick r:id="rId2"/>
              </a:rPr>
              <a:t>http://iotplex-dt.com:8099</a:t>
            </a:r>
            <a:r>
              <a:rPr lang="en-US" altLang="ko-KR" sz="3600" dirty="0"/>
              <a:t> </a:t>
            </a:r>
            <a:r>
              <a:rPr lang="ko-KR" altLang="en-US" sz="3600" dirty="0"/>
              <a:t>사이트 사용법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559D2EF-4022-426D-A3DF-3124A477E0BF}"/>
              </a:ext>
            </a:extLst>
          </p:cNvPr>
          <p:cNvGrpSpPr/>
          <p:nvPr/>
        </p:nvGrpSpPr>
        <p:grpSpPr>
          <a:xfrm>
            <a:off x="1623204" y="2234555"/>
            <a:ext cx="8126084" cy="2388889"/>
            <a:chOff x="838200" y="1818929"/>
            <a:chExt cx="8126084" cy="238888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220D1F8-86B9-49F7-8C8B-3CBBA8208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818929"/>
              <a:ext cx="8126084" cy="2388889"/>
            </a:xfrm>
            <a:prstGeom prst="rect">
              <a:avLst/>
            </a:prstGeom>
          </p:spPr>
        </p:pic>
        <p:sp>
          <p:nvSpPr>
            <p:cNvPr id="6" name="말풍선: 모서리가 둥근 사각형 5">
              <a:extLst>
                <a:ext uri="{FF2B5EF4-FFF2-40B4-BE49-F238E27FC236}">
                  <a16:creationId xmlns:a16="http://schemas.microsoft.com/office/drawing/2014/main" id="{784A3DE8-C24B-4600-A4BA-EBDEE796BB1F}"/>
                </a:ext>
              </a:extLst>
            </p:cNvPr>
            <p:cNvSpPr/>
            <p:nvPr/>
          </p:nvSpPr>
          <p:spPr>
            <a:xfrm>
              <a:off x="2475787" y="3501278"/>
              <a:ext cx="4038594" cy="694656"/>
            </a:xfrm>
            <a:prstGeom prst="wedgeRoundRectCallout">
              <a:avLst>
                <a:gd name="adj1" fmla="val -62555"/>
                <a:gd name="adj2" fmla="val -157351"/>
                <a:gd name="adj3" fmla="val 16667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1) </a:t>
              </a:r>
              <a:r>
                <a:rPr lang="ko-KR" altLang="en-US" sz="1200" dirty="0">
                  <a:solidFill>
                    <a:schemeClr val="tx1"/>
                  </a:solidFill>
                </a:rPr>
                <a:t>발급받은 </a:t>
              </a:r>
              <a:r>
                <a:rPr lang="en-US" altLang="ko-KR" sz="1200" dirty="0">
                  <a:solidFill>
                    <a:schemeClr val="tx1"/>
                  </a:solidFill>
                </a:rPr>
                <a:t>key</a:t>
              </a:r>
              <a:r>
                <a:rPr lang="ko-KR" altLang="en-US" sz="1200" dirty="0">
                  <a:solidFill>
                    <a:schemeClr val="tx1"/>
                  </a:solidFill>
                </a:rPr>
                <a:t>를 입력하고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2) </a:t>
              </a:r>
              <a:r>
                <a:rPr lang="ko-KR" altLang="en-US" sz="1200" dirty="0">
                  <a:solidFill>
                    <a:schemeClr val="tx1"/>
                  </a:solidFill>
                </a:rPr>
                <a:t>오른 쪽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GetKey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</a:rPr>
                <a:t>버튼을 클릭</a:t>
              </a:r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둘 중 아무거나 클릭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8F4D143-7E3F-444B-9F19-5DAD89BFB05F}"/>
                </a:ext>
              </a:extLst>
            </p:cNvPr>
            <p:cNvSpPr/>
            <p:nvPr/>
          </p:nvSpPr>
          <p:spPr>
            <a:xfrm>
              <a:off x="7393908" y="2587925"/>
              <a:ext cx="1465420" cy="28467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653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4A8E9-F977-4498-8098-385A07C2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* </a:t>
            </a:r>
            <a:r>
              <a:rPr lang="en-US" altLang="ko-KR" sz="3600" dirty="0">
                <a:hlinkClick r:id="rId2"/>
              </a:rPr>
              <a:t>http://iotplex-dt.com:8099</a:t>
            </a:r>
            <a:r>
              <a:rPr lang="en-US" altLang="ko-KR" sz="3600" dirty="0"/>
              <a:t> </a:t>
            </a:r>
            <a:r>
              <a:rPr lang="ko-KR" altLang="en-US" sz="3600" dirty="0"/>
              <a:t>사이트 사용법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EFB066-8E7F-4E06-BA3C-2517FB17610E}"/>
              </a:ext>
            </a:extLst>
          </p:cNvPr>
          <p:cNvGrpSpPr/>
          <p:nvPr/>
        </p:nvGrpSpPr>
        <p:grpSpPr>
          <a:xfrm>
            <a:off x="1633629" y="2021152"/>
            <a:ext cx="8924742" cy="3013739"/>
            <a:chOff x="838200" y="1986647"/>
            <a:chExt cx="8924742" cy="301373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01637F8-D97D-46A5-B42D-ABA15C022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986647"/>
              <a:ext cx="8305197" cy="2220016"/>
            </a:xfrm>
            <a:prstGeom prst="rect">
              <a:avLst/>
            </a:prstGeom>
          </p:spPr>
        </p:pic>
        <p:sp>
          <p:nvSpPr>
            <p:cNvPr id="6" name="말풍선: 모서리가 둥근 사각형 5">
              <a:extLst>
                <a:ext uri="{FF2B5EF4-FFF2-40B4-BE49-F238E27FC236}">
                  <a16:creationId xmlns:a16="http://schemas.microsoft.com/office/drawing/2014/main" id="{784A3DE8-C24B-4600-A4BA-EBDEE796BB1F}"/>
                </a:ext>
              </a:extLst>
            </p:cNvPr>
            <p:cNvSpPr/>
            <p:nvPr/>
          </p:nvSpPr>
          <p:spPr>
            <a:xfrm>
              <a:off x="5724348" y="4305730"/>
              <a:ext cx="4038594" cy="694656"/>
            </a:xfrm>
            <a:prstGeom prst="wedgeRoundRectCallout">
              <a:avLst>
                <a:gd name="adj1" fmla="val -55292"/>
                <a:gd name="adj2" fmla="val -151141"/>
                <a:gd name="adj3" fmla="val 16667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3)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json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</a:rPr>
                <a:t>형태의 </a:t>
              </a:r>
              <a:r>
                <a:rPr lang="en-US" altLang="ko-KR" sz="1200" dirty="0">
                  <a:solidFill>
                    <a:schemeClr val="tx1"/>
                  </a:solidFill>
                </a:rPr>
                <a:t>return</a:t>
              </a:r>
              <a:r>
                <a:rPr lang="ko-KR" altLang="en-US" sz="1200" dirty="0">
                  <a:solidFill>
                    <a:schemeClr val="tx1"/>
                  </a:solidFill>
                </a:rPr>
                <a:t>값 중에서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>
                  <a:solidFill>
                    <a:schemeClr val="tx1"/>
                  </a:solidFill>
                </a:rPr>
                <a:t>암호화 된 </a:t>
              </a:r>
              <a:r>
                <a:rPr lang="en-US" altLang="ko-KR" sz="1200" dirty="0">
                  <a:solidFill>
                    <a:schemeClr val="tx1"/>
                  </a:solidFill>
                </a:rPr>
                <a:t>value </a:t>
              </a:r>
              <a:r>
                <a:rPr lang="ko-KR" altLang="en-US" sz="1200" dirty="0">
                  <a:solidFill>
                    <a:schemeClr val="tx1"/>
                  </a:solidFill>
                </a:rPr>
                <a:t>영역을 복사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8F4D143-7E3F-444B-9F19-5DAD89BFB05F}"/>
                </a:ext>
              </a:extLst>
            </p:cNvPr>
            <p:cNvSpPr/>
            <p:nvPr/>
          </p:nvSpPr>
          <p:spPr>
            <a:xfrm>
              <a:off x="1424428" y="3209027"/>
              <a:ext cx="7598801" cy="28467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011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4A8E9-F977-4498-8098-385A07C2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* </a:t>
            </a:r>
            <a:r>
              <a:rPr lang="en-US" altLang="ko-KR" sz="3600" dirty="0">
                <a:hlinkClick r:id="rId2"/>
              </a:rPr>
              <a:t>http://iotplex-dt.com:8099</a:t>
            </a:r>
            <a:r>
              <a:rPr lang="en-US" altLang="ko-KR" sz="3600" dirty="0"/>
              <a:t> </a:t>
            </a:r>
            <a:r>
              <a:rPr lang="ko-KR" altLang="en-US" sz="3600" dirty="0"/>
              <a:t>사이트 사용법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6826879-1C7E-4480-9515-54C3298155BB}"/>
              </a:ext>
            </a:extLst>
          </p:cNvPr>
          <p:cNvGrpSpPr/>
          <p:nvPr/>
        </p:nvGrpSpPr>
        <p:grpSpPr>
          <a:xfrm>
            <a:off x="1502433" y="1999320"/>
            <a:ext cx="9985791" cy="3305162"/>
            <a:chOff x="838200" y="2016573"/>
            <a:chExt cx="9985791" cy="330516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2EDA894-A3C5-468C-8F6A-AEF662905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016573"/>
              <a:ext cx="8305197" cy="2996530"/>
            </a:xfrm>
            <a:prstGeom prst="rect">
              <a:avLst/>
            </a:prstGeom>
          </p:spPr>
        </p:pic>
        <p:sp>
          <p:nvSpPr>
            <p:cNvPr id="6" name="말풍선: 모서리가 둥근 사각형 5">
              <a:extLst>
                <a:ext uri="{FF2B5EF4-FFF2-40B4-BE49-F238E27FC236}">
                  <a16:creationId xmlns:a16="http://schemas.microsoft.com/office/drawing/2014/main" id="{784A3DE8-C24B-4600-A4BA-EBDEE796BB1F}"/>
                </a:ext>
              </a:extLst>
            </p:cNvPr>
            <p:cNvSpPr/>
            <p:nvPr/>
          </p:nvSpPr>
          <p:spPr>
            <a:xfrm>
              <a:off x="6785397" y="4275672"/>
              <a:ext cx="4038594" cy="1046063"/>
            </a:xfrm>
            <a:prstGeom prst="wedgeRoundRectCallout">
              <a:avLst>
                <a:gd name="adj1" fmla="val -48030"/>
                <a:gd name="adj2" fmla="val -130843"/>
                <a:gd name="adj3" fmla="val 16667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4) </a:t>
              </a:r>
              <a:r>
                <a:rPr lang="ko-KR" altLang="en-US" sz="1200" dirty="0">
                  <a:solidFill>
                    <a:schemeClr val="tx1"/>
                  </a:solidFill>
                </a:rPr>
                <a:t>암호화 된 </a:t>
              </a:r>
              <a:r>
                <a:rPr lang="en-US" altLang="ko-KR" sz="1200" dirty="0">
                  <a:solidFill>
                    <a:schemeClr val="tx1"/>
                  </a:solidFill>
                </a:rPr>
                <a:t>value </a:t>
              </a:r>
              <a:r>
                <a:rPr lang="ko-KR" altLang="en-US" sz="1200" dirty="0">
                  <a:solidFill>
                    <a:schemeClr val="tx1"/>
                  </a:solidFill>
                </a:rPr>
                <a:t>영역을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붙여넣고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5) Get Data </a:t>
              </a:r>
              <a:r>
                <a:rPr lang="ko-KR" altLang="en-US" sz="1200" dirty="0">
                  <a:solidFill>
                    <a:schemeClr val="tx1"/>
                  </a:solidFill>
                </a:rPr>
                <a:t>버튼을 클릭하면</a:t>
              </a:r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둘 중 아무거나 클릭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ko-KR" altLang="en-US" sz="1200" dirty="0">
                  <a:solidFill>
                    <a:schemeClr val="tx1"/>
                  </a:solidFill>
                </a:rPr>
                <a:t>단말기의 위치정보 등을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json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</a:rPr>
                <a:t>형태로 받을 수 있음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8F4D143-7E3F-444B-9F19-5DAD89BFB05F}"/>
                </a:ext>
              </a:extLst>
            </p:cNvPr>
            <p:cNvSpPr/>
            <p:nvPr/>
          </p:nvSpPr>
          <p:spPr>
            <a:xfrm>
              <a:off x="7100610" y="3191774"/>
              <a:ext cx="1465420" cy="23722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83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4A8E9-F977-4498-8098-385A07C2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* </a:t>
            </a:r>
            <a:r>
              <a:rPr lang="en-US" altLang="ko-KR" sz="3600" dirty="0">
                <a:hlinkClick r:id="rId2"/>
              </a:rPr>
              <a:t>http://iotplex-dt.com:8099</a:t>
            </a:r>
            <a:r>
              <a:rPr lang="en-US" altLang="ko-KR" sz="3600" dirty="0"/>
              <a:t> </a:t>
            </a:r>
            <a:r>
              <a:rPr lang="ko-KR" altLang="en-US" sz="3600" dirty="0"/>
              <a:t>사이트 사용법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E11962-AD0F-4B6A-8A75-D5A9478BA25D}"/>
              </a:ext>
            </a:extLst>
          </p:cNvPr>
          <p:cNvGrpSpPr/>
          <p:nvPr/>
        </p:nvGrpSpPr>
        <p:grpSpPr>
          <a:xfrm>
            <a:off x="838200" y="1922075"/>
            <a:ext cx="11238780" cy="4494549"/>
            <a:chOff x="838200" y="1922075"/>
            <a:chExt cx="11238780" cy="449454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E6BCB49-E5E8-4023-9705-5262490BB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922075"/>
              <a:ext cx="8357558" cy="4494549"/>
            </a:xfrm>
            <a:prstGeom prst="rect">
              <a:avLst/>
            </a:prstGeom>
          </p:spPr>
        </p:pic>
        <p:sp>
          <p:nvSpPr>
            <p:cNvPr id="9" name="말풍선: 모서리가 둥근 사각형 8">
              <a:extLst>
                <a:ext uri="{FF2B5EF4-FFF2-40B4-BE49-F238E27FC236}">
                  <a16:creationId xmlns:a16="http://schemas.microsoft.com/office/drawing/2014/main" id="{47FB14D4-53D6-49B9-B3A9-8710D0E9EBBF}"/>
                </a:ext>
              </a:extLst>
            </p:cNvPr>
            <p:cNvSpPr/>
            <p:nvPr/>
          </p:nvSpPr>
          <p:spPr>
            <a:xfrm>
              <a:off x="8527931" y="2284384"/>
              <a:ext cx="3549049" cy="1407721"/>
            </a:xfrm>
            <a:prstGeom prst="wedgeRoundRectCallout">
              <a:avLst>
                <a:gd name="adj1" fmla="val -66247"/>
                <a:gd name="adj2" fmla="val 39523"/>
                <a:gd name="adj3" fmla="val 16667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6) return </a:t>
              </a:r>
              <a:r>
                <a:rPr lang="ko-KR" altLang="en-US" sz="1200" dirty="0">
                  <a:solidFill>
                    <a:schemeClr val="tx1"/>
                  </a:solidFill>
                </a:rPr>
                <a:t>된 예시 데이터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그 외에 직접 작성한 웹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</a:rPr>
                <a:t>페이지나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</a:rPr>
                <a:t>프로그램</a:t>
              </a:r>
              <a:r>
                <a:rPr lang="en-US" altLang="ko-KR" sz="1200" dirty="0">
                  <a:solidFill>
                    <a:schemeClr val="tx1"/>
                  </a:solidFill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</a:rPr>
                <a:t> 또는 포스트맨 </a:t>
              </a:r>
              <a:r>
                <a:rPr lang="en-US" altLang="ko-KR" sz="1200" dirty="0">
                  <a:solidFill>
                    <a:schemeClr val="tx1"/>
                  </a:solidFill>
                </a:rPr>
                <a:t>tool </a:t>
              </a:r>
              <a:r>
                <a:rPr lang="ko-KR" altLang="en-US" sz="1200" dirty="0">
                  <a:solidFill>
                    <a:schemeClr val="tx1"/>
                  </a:solidFill>
                </a:rPr>
                <a:t>등을 활용하여 데이터를 </a:t>
              </a:r>
              <a:r>
                <a:rPr lang="en-US" altLang="ko-KR" sz="1200" dirty="0">
                  <a:solidFill>
                    <a:schemeClr val="tx1"/>
                  </a:solidFill>
                </a:rPr>
                <a:t>request</a:t>
              </a:r>
              <a:r>
                <a:rPr lang="ko-KR" altLang="en-US" sz="1200" dirty="0">
                  <a:solidFill>
                    <a:schemeClr val="tx1"/>
                  </a:solidFill>
                </a:rPr>
                <a:t>하면 </a:t>
              </a:r>
              <a:r>
                <a:rPr lang="en-US" altLang="ko-KR" sz="1200" dirty="0">
                  <a:solidFill>
                    <a:schemeClr val="tx1"/>
                  </a:solidFill>
                </a:rPr>
                <a:t>response</a:t>
              </a:r>
              <a:r>
                <a:rPr lang="ko-KR" altLang="en-US" sz="1200">
                  <a:solidFill>
                    <a:schemeClr val="tx1"/>
                  </a:solidFill>
                </a:rPr>
                <a:t>를 받음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64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2F96E10A03CE5458353922266CB8A85" ma:contentTypeVersion="16" ma:contentTypeDescription="새 문서를 만듭니다." ma:contentTypeScope="" ma:versionID="ce23c5b81f30eb91e128d191a4373ba6">
  <xsd:schema xmlns:xsd="http://www.w3.org/2001/XMLSchema" xmlns:xs="http://www.w3.org/2001/XMLSchema" xmlns:p="http://schemas.microsoft.com/office/2006/metadata/properties" xmlns:ns2="18f5b12d-827c-4278-b48c-c94d5b440f6c" xmlns:ns3="5fdee222-2a28-411f-ba6e-ec6ce669c76f" targetNamespace="http://schemas.microsoft.com/office/2006/metadata/properties" ma:root="true" ma:fieldsID="da6a068ee172d1d2f57614497ecef5db" ns2:_="" ns3:_="">
    <xsd:import namespace="18f5b12d-827c-4278-b48c-c94d5b440f6c"/>
    <xsd:import namespace="5fdee222-2a28-411f-ba6e-ec6ce669c7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f5b12d-827c-4278-b48c-c94d5b440f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이미지 태그" ma:readOnly="false" ma:fieldId="{5cf76f15-5ced-4ddc-b409-7134ff3c332f}" ma:taxonomyMulti="true" ma:sspId="9f85d8dd-bb7d-416c-b102-5d37207dd8a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dee222-2a28-411f-ba6e-ec6ce669c7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fede636-90d7-406f-a354-7d1b4233dc96}" ma:internalName="TaxCatchAll" ma:showField="CatchAllData" ma:web="5fdee222-2a28-411f-ba6e-ec6ce669c7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8f5b12d-827c-4278-b48c-c94d5b440f6c">
      <Terms xmlns="http://schemas.microsoft.com/office/infopath/2007/PartnerControls"/>
    </lcf76f155ced4ddcb4097134ff3c332f>
    <TaxCatchAll xmlns="5fdee222-2a28-411f-ba6e-ec6ce669c76f" xsi:nil="true"/>
  </documentManagement>
</p:properties>
</file>

<file path=customXml/itemProps1.xml><?xml version="1.0" encoding="utf-8"?>
<ds:datastoreItem xmlns:ds="http://schemas.openxmlformats.org/officeDocument/2006/customXml" ds:itemID="{FCC5C9C5-4187-4B08-A8E4-F3333133F7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543217-7E50-4197-8081-D30D2381D3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f5b12d-827c-4278-b48c-c94d5b440f6c"/>
    <ds:schemaRef ds:uri="5fdee222-2a28-411f-ba6e-ec6ce669c7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C69772-9926-4D13-82F5-58AC30EA9EB6}">
  <ds:schemaRefs>
    <ds:schemaRef ds:uri="http://schemas.microsoft.com/office/2006/metadata/properties"/>
    <ds:schemaRef ds:uri="http://schemas.microsoft.com/office/infopath/2007/PartnerControls"/>
    <ds:schemaRef ds:uri="18f5b12d-827c-4278-b48c-c94d5b440f6c"/>
    <ds:schemaRef ds:uri="5fdee222-2a28-411f-ba6e-ec6ce669c76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354</Words>
  <Application>Microsoft Office PowerPoint</Application>
  <PresentationFormat>와이드스크린</PresentationFormat>
  <Paragraphs>84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 Unicode MS</vt:lpstr>
      <vt:lpstr>맑은 고딕</vt:lpstr>
      <vt:lpstr>함초롬바탕</vt:lpstr>
      <vt:lpstr>휴먼고딕</vt:lpstr>
      <vt:lpstr>Arial</vt:lpstr>
      <vt:lpstr>Office 테마</vt:lpstr>
      <vt:lpstr>PowerPoint 프레젠테이션</vt:lpstr>
      <vt:lpstr>* 구성도</vt:lpstr>
      <vt:lpstr>* 일반고객 위치정보 데이터 흐름도</vt:lpstr>
      <vt:lpstr>* API고객 위치정보 데이터 흐름도</vt:lpstr>
      <vt:lpstr>* http://iotplex-dt.com:8099 사이트 사용법</vt:lpstr>
      <vt:lpstr>* http://iotplex-dt.com:8099 사이트 사용법</vt:lpstr>
      <vt:lpstr>* http://iotplex-dt.com:8099 사이트 사용법</vt:lpstr>
      <vt:lpstr>* http://iotplex-dt.com:8099 사이트 사용법</vt:lpstr>
      <vt:lpstr>* http://iotplex-dt.com:8099 사이트 사용법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Jay</dc:creator>
  <cp:lastModifiedBy>서재학</cp:lastModifiedBy>
  <cp:revision>21</cp:revision>
  <dcterms:created xsi:type="dcterms:W3CDTF">2021-02-16T04:56:44Z</dcterms:created>
  <dcterms:modified xsi:type="dcterms:W3CDTF">2023-03-31T02:33:44Z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0x010100A2F96E10A03CE5458353922266CB8A85</vt:lpwstr>
  </property>
  <property fmtid="{D5CDD505-2E9C-101B-9397-08002B2CF9AE}" pid="3" name="MediaServiceImageTags">
    <vt:lpwstr/>
  </property>
</Properties>
</file>