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1CF9-0398-4048-9554-1F9504759CA3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D1D3-6BAA-4AD0-9B6E-BD724B116E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188640"/>
            <a:ext cx="8974138" cy="5553908"/>
            <a:chOff x="0" y="188640"/>
            <a:chExt cx="8974138" cy="5553908"/>
          </a:xfrm>
        </p:grpSpPr>
        <p:pic>
          <p:nvPicPr>
            <p:cNvPr id="1026" name="Picture 2" descr="D:\Works\이공개인기초\2018\doc\main_wind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92696"/>
              <a:ext cx="8974138" cy="4229101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555776" y="188640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1. </a:t>
              </a:r>
              <a:r>
                <a:rPr lang="ko-KR" altLang="en-US" smtClean="0"/>
                <a:t>주 메뉴</a:t>
              </a:r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5" idx="1"/>
            </p:cNvCxnSpPr>
            <p:nvPr/>
          </p:nvCxnSpPr>
          <p:spPr>
            <a:xfrm flipH="1">
              <a:off x="1547664" y="373306"/>
              <a:ext cx="1008112" cy="607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11960" y="188640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2. </a:t>
              </a:r>
              <a:r>
                <a:rPr lang="ko-KR" altLang="en-US" smtClean="0"/>
                <a:t>빠른 아이콘 메뉴</a:t>
              </a:r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8" idx="1"/>
            </p:cNvCxnSpPr>
            <p:nvPr/>
          </p:nvCxnSpPr>
          <p:spPr>
            <a:xfrm flipH="1">
              <a:off x="2411760" y="373306"/>
              <a:ext cx="1800200" cy="854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67544" y="227687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3. </a:t>
              </a:r>
              <a:r>
                <a:rPr lang="ko-KR" altLang="en-US" smtClean="0"/>
                <a:t>참조 목록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1840" y="227687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4. </a:t>
              </a:r>
              <a:r>
                <a:rPr lang="ko-KR" altLang="en-US" smtClean="0"/>
                <a:t>배치 목록</a:t>
              </a: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08104" y="5373216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5. </a:t>
              </a:r>
              <a:r>
                <a:rPr lang="ko-KR" altLang="en-US" smtClean="0"/>
                <a:t>기타 정보</a:t>
              </a:r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flipH="1" flipV="1">
              <a:off x="4427984" y="5013176"/>
              <a:ext cx="1080120" cy="544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331640" y="620688"/>
            <a:ext cx="6669087" cy="5265876"/>
            <a:chOff x="1331640" y="620688"/>
            <a:chExt cx="6669087" cy="5265876"/>
          </a:xfrm>
        </p:grpSpPr>
        <p:pic>
          <p:nvPicPr>
            <p:cNvPr id="2050" name="Picture 2" descr="D:\Works\이공개인기초\2018\doc\opt_wind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6669087" cy="4286250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3275856" y="620688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1. </a:t>
              </a:r>
              <a:r>
                <a:rPr lang="ko-KR" altLang="en-US" smtClean="0"/>
                <a:t>주 메뉴</a:t>
              </a:r>
              <a:endParaRPr lang="ko-KR" altLang="en-US"/>
            </a:p>
          </p:txBody>
        </p:sp>
        <p:cxnSp>
          <p:nvCxnSpPr>
            <p:cNvPr id="4" name="직선 화살표 연결선 3"/>
            <p:cNvCxnSpPr>
              <a:stCxn id="3" idx="1"/>
            </p:cNvCxnSpPr>
            <p:nvPr/>
          </p:nvCxnSpPr>
          <p:spPr>
            <a:xfrm flipH="1">
              <a:off x="2267744" y="805354"/>
              <a:ext cx="1008112" cy="607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508104" y="692696"/>
              <a:ext cx="2454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2. </a:t>
              </a:r>
              <a:r>
                <a:rPr lang="ko-KR" altLang="en-US" smtClean="0"/>
                <a:t>플롯 조절용 아이콘</a:t>
              </a:r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5" idx="1"/>
            </p:cNvCxnSpPr>
            <p:nvPr/>
          </p:nvCxnSpPr>
          <p:spPr>
            <a:xfrm flipH="1">
              <a:off x="3635896" y="877362"/>
              <a:ext cx="1872208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83768" y="2708920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3. </a:t>
              </a:r>
              <a:r>
                <a:rPr lang="ko-KR" altLang="en-US" smtClean="0"/>
                <a:t>광학결과 플롯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168" y="2564904"/>
              <a:ext cx="168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4. </a:t>
              </a:r>
              <a:r>
                <a:rPr lang="ko-KR" altLang="en-US" smtClean="0"/>
                <a:t>엘립스 플롯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0152" y="4941168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5. </a:t>
              </a:r>
              <a:r>
                <a:rPr lang="ko-KR" altLang="en-US" smtClean="0"/>
                <a:t>수치 정보</a:t>
              </a:r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15" idx="3"/>
            </p:cNvCxnSpPr>
            <p:nvPr/>
          </p:nvCxnSpPr>
          <p:spPr>
            <a:xfrm flipV="1">
              <a:off x="4977649" y="5301208"/>
              <a:ext cx="602463" cy="400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79712" y="5517232"/>
              <a:ext cx="2997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6. </a:t>
              </a:r>
              <a:r>
                <a:rPr lang="ko-KR" altLang="en-US" smtClean="0"/>
                <a:t>위치 조절용 슬라이드 바</a:t>
              </a:r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Garam</dc:creator>
  <cp:lastModifiedBy>Garam</cp:lastModifiedBy>
  <cp:revision>1</cp:revision>
  <dcterms:created xsi:type="dcterms:W3CDTF">2018-01-12T06:08:59Z</dcterms:created>
  <dcterms:modified xsi:type="dcterms:W3CDTF">2018-01-12T06:16:16Z</dcterms:modified>
</cp:coreProperties>
</file>