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43" autoAdjust="0"/>
  </p:normalViewPr>
  <p:slideViewPr>
    <p:cSldViewPr snapToGrid="0">
      <p:cViewPr varScale="1">
        <p:scale>
          <a:sx n="75" d="100"/>
          <a:sy n="75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D0CBA-F199-4E02-86F6-B677670CBAE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5936-9227-4C7A-867F-E79F870C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5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0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4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0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96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1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8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4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1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3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6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6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8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5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5E1F-61BF-42D9-9C2E-87A0DB961F6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9C32-AC6F-48F8-B7F0-1BE5E97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95647" y="3123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헤드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구부러진 연결선 20"/>
          <p:cNvCxnSpPr>
            <a:stCxn id="82" idx="2"/>
            <a:endCxn id="19" idx="2"/>
          </p:cNvCxnSpPr>
          <p:nvPr/>
        </p:nvCxnSpPr>
        <p:spPr>
          <a:xfrm rot="10800000">
            <a:off x="1118813" y="3492542"/>
            <a:ext cx="428070" cy="55495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1603168" y="3574473"/>
            <a:ext cx="1864427" cy="885781"/>
            <a:chOff x="1603168" y="3574473"/>
            <a:chExt cx="1864427" cy="885781"/>
          </a:xfrm>
        </p:grpSpPr>
        <p:grpSp>
          <p:nvGrpSpPr>
            <p:cNvPr id="6" name="그룹 5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3" name="순서도: 연결자 32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꺾인 연결선 37"/>
          <p:cNvCxnSpPr>
            <a:stCxn id="33" idx="0"/>
            <a:endCxn id="52" idx="1"/>
          </p:cNvCxnSpPr>
          <p:nvPr/>
        </p:nvCxnSpPr>
        <p:spPr>
          <a:xfrm rot="16200000" flipH="1">
            <a:off x="3590614" y="3643598"/>
            <a:ext cx="36002" cy="711530"/>
          </a:xfrm>
          <a:prstGeom prst="bentConnector4">
            <a:avLst>
              <a:gd name="adj1" fmla="val -634965"/>
              <a:gd name="adj2" fmla="val 5253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964379" y="3574473"/>
            <a:ext cx="1864427" cy="885781"/>
            <a:chOff x="1603168" y="3574473"/>
            <a:chExt cx="1864427" cy="885781"/>
          </a:xfrm>
        </p:grpSpPr>
        <p:grpSp>
          <p:nvGrpSpPr>
            <p:cNvPr id="49" name="그룹 48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0" name="순서도: 연결자 49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07529" y="3574473"/>
            <a:ext cx="1864427" cy="885781"/>
            <a:chOff x="1603168" y="3574473"/>
            <a:chExt cx="1864427" cy="885781"/>
          </a:xfrm>
        </p:grpSpPr>
        <p:grpSp>
          <p:nvGrpSpPr>
            <p:cNvPr id="54" name="그룹 53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56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5" name="순서도: 연결자 54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584004" y="3570185"/>
            <a:ext cx="1864427" cy="885781"/>
            <a:chOff x="1603168" y="3574473"/>
            <a:chExt cx="1864427" cy="885781"/>
          </a:xfrm>
        </p:grpSpPr>
        <p:grpSp>
          <p:nvGrpSpPr>
            <p:cNvPr id="59" name="그룹 58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144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0" name="순서도: 연결자 59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꺾인 연결선 63"/>
          <p:cNvCxnSpPr>
            <a:stCxn id="50" idx="7"/>
            <a:endCxn id="57" idx="1"/>
          </p:cNvCxnSpPr>
          <p:nvPr/>
        </p:nvCxnSpPr>
        <p:spPr>
          <a:xfrm rot="16200000" flipH="1">
            <a:off x="5960794" y="3670629"/>
            <a:ext cx="25458" cy="668013"/>
          </a:xfrm>
          <a:prstGeom prst="bentConnector4">
            <a:avLst>
              <a:gd name="adj1" fmla="val -897950"/>
              <a:gd name="adj2" fmla="val 507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5" idx="7"/>
            <a:endCxn id="62" idx="1"/>
          </p:cNvCxnSpPr>
          <p:nvPr/>
        </p:nvCxnSpPr>
        <p:spPr>
          <a:xfrm rot="16200000" flipH="1">
            <a:off x="8272751" y="3701822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52" idx="2"/>
            <a:endCxn id="73" idx="3"/>
          </p:cNvCxnSpPr>
          <p:nvPr/>
        </p:nvCxnSpPr>
        <p:spPr>
          <a:xfrm rot="5400000">
            <a:off x="4309859" y="4495153"/>
            <a:ext cx="406889" cy="33709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67595" y="46824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11213" y="2588958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다음 노드에 대한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포인터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구부러진 연결선 77"/>
          <p:cNvCxnSpPr>
            <a:endCxn id="77" idx="2"/>
          </p:cNvCxnSpPr>
          <p:nvPr/>
        </p:nvCxnSpPr>
        <p:spPr>
          <a:xfrm flipV="1">
            <a:off x="5650061" y="3235289"/>
            <a:ext cx="343152" cy="33489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>
          <a:xfrm>
            <a:off x="1546883" y="3227853"/>
            <a:ext cx="1938772" cy="1639290"/>
          </a:xfrm>
          <a:prstGeom prst="flowChartConnector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/>
          <p:cNvSpPr/>
          <p:nvPr/>
        </p:nvSpPr>
        <p:spPr>
          <a:xfrm>
            <a:off x="8546831" y="3193429"/>
            <a:ext cx="1938772" cy="1639290"/>
          </a:xfrm>
          <a:prstGeom prst="flowChartConnector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627176" y="3167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구부러진 연결선 85"/>
          <p:cNvCxnSpPr>
            <a:stCxn id="84" idx="6"/>
            <a:endCxn id="85" idx="2"/>
          </p:cNvCxnSpPr>
          <p:nvPr/>
        </p:nvCxnSpPr>
        <p:spPr>
          <a:xfrm flipV="1">
            <a:off x="10485603" y="3536692"/>
            <a:ext cx="464739" cy="476382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7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335427" y="2664968"/>
            <a:ext cx="2607276" cy="1367426"/>
            <a:chOff x="2372497" y="2664968"/>
            <a:chExt cx="2607276" cy="1367426"/>
          </a:xfrm>
        </p:grpSpPr>
        <p:sp>
          <p:nvSpPr>
            <p:cNvPr id="3" name="정육면체 2"/>
            <p:cNvSpPr/>
            <p:nvPr/>
          </p:nvSpPr>
          <p:spPr>
            <a:xfrm>
              <a:off x="2372497" y="3064476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Node* List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2372497" y="2664968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Node* NewNode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4047" y="3693840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 메모리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688226" y="1866139"/>
            <a:ext cx="2607276" cy="2166067"/>
            <a:chOff x="5366951" y="1866327"/>
            <a:chExt cx="2607276" cy="2166067"/>
          </a:xfrm>
        </p:grpSpPr>
        <p:sp>
          <p:nvSpPr>
            <p:cNvPr id="39" name="정육면체 38"/>
            <p:cNvSpPr/>
            <p:nvPr/>
          </p:nvSpPr>
          <p:spPr>
            <a:xfrm>
              <a:off x="5366951" y="3064476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5366951" y="2664968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68501" y="3693840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자유 저장소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정육면체 41"/>
            <p:cNvSpPr/>
            <p:nvPr/>
          </p:nvSpPr>
          <p:spPr>
            <a:xfrm>
              <a:off x="5366951" y="2265835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정육면체 42"/>
            <p:cNvSpPr/>
            <p:nvPr/>
          </p:nvSpPr>
          <p:spPr>
            <a:xfrm>
              <a:off x="5366951" y="1866327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73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2335427" y="3064476"/>
            <a:ext cx="2607276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Node* List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2335427" y="2664968"/>
            <a:ext cx="2607276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Node* NewNode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6977" y="369384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메모리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88226" y="1866139"/>
            <a:ext cx="2607276" cy="2166067"/>
            <a:chOff x="5366951" y="1866327"/>
            <a:chExt cx="2607276" cy="2166067"/>
          </a:xfrm>
        </p:grpSpPr>
        <p:sp>
          <p:nvSpPr>
            <p:cNvPr id="39" name="정육면체 38"/>
            <p:cNvSpPr/>
            <p:nvPr/>
          </p:nvSpPr>
          <p:spPr>
            <a:xfrm>
              <a:off x="5366951" y="3064476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5366951" y="2664968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68501" y="3693840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자유 저장소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정육면체 41"/>
            <p:cNvSpPr/>
            <p:nvPr/>
          </p:nvSpPr>
          <p:spPr>
            <a:xfrm>
              <a:off x="5366951" y="2265835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117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정육면체 42"/>
            <p:cNvSpPr/>
            <p:nvPr/>
          </p:nvSpPr>
          <p:spPr>
            <a:xfrm>
              <a:off x="5366951" y="1866327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7" name="꺾인 연결선 46"/>
          <p:cNvCxnSpPr>
            <a:stCxn id="37" idx="4"/>
            <a:endCxn id="42" idx="2"/>
          </p:cNvCxnSpPr>
          <p:nvPr/>
        </p:nvCxnSpPr>
        <p:spPr>
          <a:xfrm flipV="1">
            <a:off x="4800601" y="2620903"/>
            <a:ext cx="887625" cy="39932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/>
          <p:cNvSpPr/>
          <p:nvPr/>
        </p:nvSpPr>
        <p:spPr>
          <a:xfrm>
            <a:off x="2335427" y="2265460"/>
            <a:ext cx="2607276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Node** _Head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2335427" y="1865952"/>
            <a:ext cx="2607276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Node* _NewNode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꺾인 연결선 15"/>
          <p:cNvCxnSpPr>
            <a:stCxn id="15" idx="4"/>
            <a:endCxn id="42" idx="2"/>
          </p:cNvCxnSpPr>
          <p:nvPr/>
        </p:nvCxnSpPr>
        <p:spPr>
          <a:xfrm>
            <a:off x="4800601" y="2221208"/>
            <a:ext cx="887625" cy="3996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3" idx="4"/>
            <a:endCxn id="42" idx="2"/>
          </p:cNvCxnSpPr>
          <p:nvPr/>
        </p:nvCxnSpPr>
        <p:spPr>
          <a:xfrm flipV="1">
            <a:off x="4800601" y="2620903"/>
            <a:ext cx="887625" cy="79882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3" idx="2"/>
          </p:cNvCxnSpPr>
          <p:nvPr/>
        </p:nvCxnSpPr>
        <p:spPr>
          <a:xfrm rot="10800000" flipV="1">
            <a:off x="2335427" y="2620716"/>
            <a:ext cx="12700" cy="79901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8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1603168" y="868343"/>
            <a:ext cx="1864427" cy="885781"/>
            <a:chOff x="1603168" y="3574473"/>
            <a:chExt cx="1864427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8" name="꺾인 연결선 97"/>
          <p:cNvCxnSpPr>
            <a:stCxn id="95" idx="0"/>
            <a:endCxn id="103" idx="1"/>
          </p:cNvCxnSpPr>
          <p:nvPr/>
        </p:nvCxnSpPr>
        <p:spPr>
          <a:xfrm rot="16200000" flipH="1">
            <a:off x="3590614" y="937468"/>
            <a:ext cx="36002" cy="711530"/>
          </a:xfrm>
          <a:prstGeom prst="bentConnector4">
            <a:avLst>
              <a:gd name="adj1" fmla="val -634965"/>
              <a:gd name="adj2" fmla="val 5253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3964379" y="868343"/>
            <a:ext cx="1864427" cy="885781"/>
            <a:chOff x="1603168" y="3574473"/>
            <a:chExt cx="1864427" cy="885781"/>
          </a:xfrm>
        </p:grpSpPr>
        <p:grpSp>
          <p:nvGrpSpPr>
            <p:cNvPr id="100" name="그룹 9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1" name="순서도: 연결자 10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07529" y="868343"/>
            <a:ext cx="1864427" cy="885781"/>
            <a:chOff x="1603168" y="3574473"/>
            <a:chExt cx="1864427" cy="885781"/>
          </a:xfrm>
        </p:grpSpPr>
        <p:grpSp>
          <p:nvGrpSpPr>
            <p:cNvPr id="105" name="그룹 104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6" name="순서도: 연결자 105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584004" y="864055"/>
            <a:ext cx="1864427" cy="885781"/>
            <a:chOff x="1603168" y="3574473"/>
            <a:chExt cx="1864427" cy="885781"/>
          </a:xfrm>
        </p:grpSpPr>
        <p:grpSp>
          <p:nvGrpSpPr>
            <p:cNvPr id="110" name="그룹 10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1" name="순서도: 연결자 11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4" name="꺾인 연결선 113"/>
          <p:cNvCxnSpPr>
            <a:stCxn id="101" idx="7"/>
            <a:endCxn id="108" idx="1"/>
          </p:cNvCxnSpPr>
          <p:nvPr/>
        </p:nvCxnSpPr>
        <p:spPr>
          <a:xfrm rot="16200000" flipH="1">
            <a:off x="5960794" y="964499"/>
            <a:ext cx="25458" cy="668013"/>
          </a:xfrm>
          <a:prstGeom prst="bentConnector4">
            <a:avLst>
              <a:gd name="adj1" fmla="val -897950"/>
              <a:gd name="adj2" fmla="val 507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06" idx="7"/>
            <a:endCxn id="113" idx="1"/>
          </p:cNvCxnSpPr>
          <p:nvPr/>
        </p:nvCxnSpPr>
        <p:spPr>
          <a:xfrm rot="16200000" flipH="1">
            <a:off x="8272751" y="995692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964379" y="16645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103" idx="0"/>
            <a:endCxn id="118" idx="2"/>
          </p:cNvCxnSpPr>
          <p:nvPr/>
        </p:nvCxnSpPr>
        <p:spPr>
          <a:xfrm rot="16200000" flipV="1">
            <a:off x="4318419" y="504913"/>
            <a:ext cx="332556" cy="3943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1603169" y="2954753"/>
            <a:ext cx="1864427" cy="885781"/>
            <a:chOff x="1603168" y="3574473"/>
            <a:chExt cx="1864427" cy="885781"/>
          </a:xfrm>
        </p:grpSpPr>
        <p:grpSp>
          <p:nvGrpSpPr>
            <p:cNvPr id="125" name="그룹 124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6" name="순서도: 연결자 125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847977" y="4043526"/>
            <a:ext cx="1864427" cy="885781"/>
            <a:chOff x="1603168" y="3574473"/>
            <a:chExt cx="1864427" cy="885781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2" name="순서도: 연결자 131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307530" y="2954753"/>
            <a:ext cx="1864427" cy="885781"/>
            <a:chOff x="1603168" y="3574473"/>
            <a:chExt cx="1864427" cy="885781"/>
          </a:xfrm>
        </p:grpSpPr>
        <p:grpSp>
          <p:nvGrpSpPr>
            <p:cNvPr id="136" name="그룹 135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7" name="순서도: 연결자 136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584005" y="2950465"/>
            <a:ext cx="1864427" cy="885781"/>
            <a:chOff x="1603168" y="3574473"/>
            <a:chExt cx="1864427" cy="885781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2" name="순서도: 연결자 141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6" name="꺾인 연결선 145"/>
          <p:cNvCxnSpPr>
            <a:stCxn id="137" idx="7"/>
            <a:endCxn id="144" idx="1"/>
          </p:cNvCxnSpPr>
          <p:nvPr/>
        </p:nvCxnSpPr>
        <p:spPr>
          <a:xfrm rot="16200000" flipH="1">
            <a:off x="8272752" y="3082102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147"/>
          <p:cNvCxnSpPr>
            <a:stCxn id="132" idx="7"/>
            <a:endCxn id="139" idx="1"/>
          </p:cNvCxnSpPr>
          <p:nvPr/>
        </p:nvCxnSpPr>
        <p:spPr>
          <a:xfrm rot="5400000" flipH="1" flipV="1">
            <a:off x="5383666" y="3537094"/>
            <a:ext cx="1063315" cy="78441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 148"/>
          <p:cNvCxnSpPr>
            <a:stCxn id="126" idx="0"/>
            <a:endCxn id="139" idx="1"/>
          </p:cNvCxnSpPr>
          <p:nvPr/>
        </p:nvCxnSpPr>
        <p:spPr>
          <a:xfrm rot="16200000" flipH="1">
            <a:off x="4762190" y="1852303"/>
            <a:ext cx="36002" cy="3054680"/>
          </a:xfrm>
          <a:prstGeom prst="bentConnector4">
            <a:avLst>
              <a:gd name="adj1" fmla="val -634965"/>
              <a:gd name="adj2" fmla="val 505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곱셈 기호 23"/>
          <p:cNvSpPr/>
          <p:nvPr/>
        </p:nvSpPr>
        <p:spPr>
          <a:xfrm>
            <a:off x="5639516" y="3529214"/>
            <a:ext cx="382742" cy="3827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4681848" y="2047748"/>
            <a:ext cx="476137" cy="83207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5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1689665" y="1892634"/>
            <a:ext cx="1864427" cy="885781"/>
            <a:chOff x="1603168" y="3574473"/>
            <a:chExt cx="1864427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8" name="꺾인 연결선 97"/>
          <p:cNvCxnSpPr>
            <a:stCxn id="95" idx="0"/>
            <a:endCxn id="108" idx="1"/>
          </p:cNvCxnSpPr>
          <p:nvPr/>
        </p:nvCxnSpPr>
        <p:spPr>
          <a:xfrm rot="16200000" flipH="1">
            <a:off x="4848686" y="790184"/>
            <a:ext cx="36002" cy="3054680"/>
          </a:xfrm>
          <a:prstGeom prst="bentConnector4">
            <a:avLst>
              <a:gd name="adj1" fmla="val -634965"/>
              <a:gd name="adj2" fmla="val 505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4050876" y="717877"/>
            <a:ext cx="1864427" cy="885781"/>
            <a:chOff x="1603168" y="3574473"/>
            <a:chExt cx="1864427" cy="885781"/>
          </a:xfrm>
        </p:grpSpPr>
        <p:grpSp>
          <p:nvGrpSpPr>
            <p:cNvPr id="100" name="그룹 9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1" name="순서도: 연결자 10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94026" y="1892634"/>
            <a:ext cx="1864427" cy="885781"/>
            <a:chOff x="1603168" y="3574473"/>
            <a:chExt cx="1864427" cy="885781"/>
          </a:xfrm>
        </p:grpSpPr>
        <p:grpSp>
          <p:nvGrpSpPr>
            <p:cNvPr id="105" name="그룹 104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6" name="순서도: 연결자 105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670501" y="1888346"/>
            <a:ext cx="1864427" cy="885781"/>
            <a:chOff x="1603168" y="3574473"/>
            <a:chExt cx="1864427" cy="885781"/>
          </a:xfrm>
        </p:grpSpPr>
        <p:grpSp>
          <p:nvGrpSpPr>
            <p:cNvPr id="110" name="그룹 10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1" name="순서도: 연결자 11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5" name="꺾인 연결선 114"/>
          <p:cNvCxnSpPr>
            <a:stCxn id="106" idx="7"/>
            <a:endCxn id="113" idx="1"/>
          </p:cNvCxnSpPr>
          <p:nvPr/>
        </p:nvCxnSpPr>
        <p:spPr>
          <a:xfrm rot="16200000" flipH="1">
            <a:off x="8359248" y="2019983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94584" y="1598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새 노드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103" idx="0"/>
            <a:endCxn id="118" idx="2"/>
          </p:cNvCxnSpPr>
          <p:nvPr/>
        </p:nvCxnSpPr>
        <p:spPr>
          <a:xfrm rot="16200000" flipV="1">
            <a:off x="4404916" y="354447"/>
            <a:ext cx="332556" cy="3943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4745020" y="2982493"/>
            <a:ext cx="476137" cy="83207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689665" y="5094508"/>
            <a:ext cx="1864427" cy="885781"/>
            <a:chOff x="1603168" y="3574473"/>
            <a:chExt cx="1864427" cy="885781"/>
          </a:xfrm>
        </p:grpSpPr>
        <p:grpSp>
          <p:nvGrpSpPr>
            <p:cNvPr id="56" name="그룹 55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7" name="순서도: 연결자 56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꺾인 연결선 59"/>
          <p:cNvCxnSpPr>
            <a:stCxn id="57" idx="0"/>
            <a:endCxn id="65" idx="1"/>
          </p:cNvCxnSpPr>
          <p:nvPr/>
        </p:nvCxnSpPr>
        <p:spPr>
          <a:xfrm rot="5400000" flipH="1" flipV="1">
            <a:off x="3295687" y="4736277"/>
            <a:ext cx="808780" cy="72146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4060807" y="4249726"/>
            <a:ext cx="1864427" cy="885781"/>
            <a:chOff x="1603168" y="3574473"/>
            <a:chExt cx="1864427" cy="885781"/>
          </a:xfrm>
        </p:grpSpPr>
        <p:grpSp>
          <p:nvGrpSpPr>
            <p:cNvPr id="62" name="그룹 61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3" name="순서도: 연결자 62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394026" y="5094508"/>
            <a:ext cx="1864427" cy="885781"/>
            <a:chOff x="1603168" y="3574473"/>
            <a:chExt cx="1864427" cy="885781"/>
          </a:xfrm>
        </p:grpSpPr>
        <p:grpSp>
          <p:nvGrpSpPr>
            <p:cNvPr id="67" name="그룹 66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8" name="순서도: 연결자 67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670501" y="5090220"/>
            <a:ext cx="1864427" cy="885781"/>
            <a:chOff x="1603168" y="3574473"/>
            <a:chExt cx="1864427" cy="885781"/>
          </a:xfrm>
        </p:grpSpPr>
        <p:grpSp>
          <p:nvGrpSpPr>
            <p:cNvPr id="72" name="그룹 71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73" name="순서도: 연결자 72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6" name="꺾인 연결선 75"/>
          <p:cNvCxnSpPr>
            <a:stCxn id="68" idx="7"/>
            <a:endCxn id="75" idx="1"/>
          </p:cNvCxnSpPr>
          <p:nvPr/>
        </p:nvCxnSpPr>
        <p:spPr>
          <a:xfrm rot="16200000" flipH="1">
            <a:off x="8359248" y="5221857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70" idx="1"/>
          </p:cNvCxnSpPr>
          <p:nvPr/>
        </p:nvCxnSpPr>
        <p:spPr>
          <a:xfrm rot="16200000" flipH="1">
            <a:off x="5653129" y="4796501"/>
            <a:ext cx="788326" cy="69346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9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6341363" y="170368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82" idx="3"/>
            <a:endCxn id="118" idx="2"/>
          </p:cNvCxnSpPr>
          <p:nvPr/>
        </p:nvCxnSpPr>
        <p:spPr>
          <a:xfrm flipV="1">
            <a:off x="6093320" y="2073012"/>
            <a:ext cx="571209" cy="25822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4745020" y="2982493"/>
            <a:ext cx="476137" cy="83207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507" y="31359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노드 추가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78227" y="1888346"/>
            <a:ext cx="1675864" cy="885781"/>
            <a:chOff x="1878227" y="1888346"/>
            <a:chExt cx="1675864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연결자 77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17456" y="1888346"/>
            <a:ext cx="1675864" cy="885781"/>
            <a:chOff x="4417456" y="1888346"/>
            <a:chExt cx="1675864" cy="885781"/>
          </a:xfrm>
        </p:grpSpPr>
        <p:grpSp>
          <p:nvGrpSpPr>
            <p:cNvPr id="81" name="그룹 80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4" name="순서도: 연결자 8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꺾인 연결선 78"/>
          <p:cNvCxnSpPr>
            <a:stCxn id="95" idx="7"/>
            <a:endCxn id="82" idx="1"/>
          </p:cNvCxnSpPr>
          <p:nvPr/>
        </p:nvCxnSpPr>
        <p:spPr>
          <a:xfrm rot="16200000" flipH="1">
            <a:off x="3878400" y="1792181"/>
            <a:ext cx="25458" cy="1052654"/>
          </a:xfrm>
          <a:prstGeom prst="bentConnector4">
            <a:avLst>
              <a:gd name="adj1" fmla="val -897950"/>
              <a:gd name="adj2" fmla="val 728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5" idx="4"/>
            <a:endCxn id="96" idx="3"/>
          </p:cNvCxnSpPr>
          <p:nvPr/>
        </p:nvCxnSpPr>
        <p:spPr>
          <a:xfrm rot="5400000" flipH="1">
            <a:off x="4072807" y="1812521"/>
            <a:ext cx="35998" cy="1073430"/>
          </a:xfrm>
          <a:prstGeom prst="bentConnector4">
            <a:avLst>
              <a:gd name="adj1" fmla="val -635035"/>
              <a:gd name="adj2" fmla="val 712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1899120" y="4207598"/>
            <a:ext cx="1675864" cy="885781"/>
            <a:chOff x="1878227" y="1888346"/>
            <a:chExt cx="1675864" cy="885781"/>
          </a:xfrm>
        </p:grpSpPr>
        <p:grpSp>
          <p:nvGrpSpPr>
            <p:cNvPr id="90" name="그룹 89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1" name="순서도: 연결자 90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연결자 91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38349" y="4207598"/>
            <a:ext cx="1675864" cy="885781"/>
            <a:chOff x="4417456" y="1888346"/>
            <a:chExt cx="1675864" cy="885781"/>
          </a:xfrm>
        </p:grpSpPr>
        <p:grpSp>
          <p:nvGrpSpPr>
            <p:cNvPr id="120" name="그룹 119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1" name="순서도: 연결자 120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순서도: 연결자 121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꺾인 연결선 124"/>
          <p:cNvCxnSpPr>
            <a:stCxn id="91" idx="7"/>
            <a:endCxn id="123" idx="1"/>
          </p:cNvCxnSpPr>
          <p:nvPr/>
        </p:nvCxnSpPr>
        <p:spPr>
          <a:xfrm rot="16200000" flipH="1">
            <a:off x="3899293" y="4111433"/>
            <a:ext cx="25458" cy="1052654"/>
          </a:xfrm>
          <a:prstGeom prst="bentConnector4">
            <a:avLst>
              <a:gd name="adj1" fmla="val -897950"/>
              <a:gd name="adj2" fmla="val 728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22" idx="4"/>
            <a:endCxn id="114" idx="3"/>
          </p:cNvCxnSpPr>
          <p:nvPr/>
        </p:nvCxnSpPr>
        <p:spPr>
          <a:xfrm rot="5400000" flipH="1">
            <a:off x="4093700" y="4131773"/>
            <a:ext cx="35998" cy="1073430"/>
          </a:xfrm>
          <a:prstGeom prst="bentConnector4">
            <a:avLst>
              <a:gd name="adj1" fmla="val -635035"/>
              <a:gd name="adj2" fmla="val 712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788450" y="40229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구부러진 연결선 136"/>
          <p:cNvCxnSpPr>
            <a:stCxn id="142" idx="3"/>
            <a:endCxn id="136" idx="2"/>
          </p:cNvCxnSpPr>
          <p:nvPr/>
        </p:nvCxnSpPr>
        <p:spPr>
          <a:xfrm flipV="1">
            <a:off x="8540407" y="4392264"/>
            <a:ext cx="571209" cy="25822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6864543" y="4207598"/>
            <a:ext cx="1675864" cy="885781"/>
            <a:chOff x="4417456" y="1888346"/>
            <a:chExt cx="1675864" cy="885781"/>
          </a:xfrm>
        </p:grpSpPr>
        <p:grpSp>
          <p:nvGrpSpPr>
            <p:cNvPr id="139" name="그룹 138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0" name="순서도: 연결자 139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연결자 140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4" name="꺾인 연결선 143"/>
          <p:cNvCxnSpPr>
            <a:stCxn id="121" idx="0"/>
            <a:endCxn id="142" idx="1"/>
          </p:cNvCxnSpPr>
          <p:nvPr/>
        </p:nvCxnSpPr>
        <p:spPr>
          <a:xfrm rot="16200000" flipH="1">
            <a:off x="6364004" y="4149951"/>
            <a:ext cx="36002" cy="965075"/>
          </a:xfrm>
          <a:prstGeom prst="bentConnector4">
            <a:avLst>
              <a:gd name="adj1" fmla="val -634965"/>
              <a:gd name="adj2" fmla="val 7423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41" idx="5"/>
            <a:endCxn id="123" idx="3"/>
          </p:cNvCxnSpPr>
          <p:nvPr/>
        </p:nvCxnSpPr>
        <p:spPr>
          <a:xfrm rot="5400000" flipH="1">
            <a:off x="6594412" y="4170291"/>
            <a:ext cx="25454" cy="985851"/>
          </a:xfrm>
          <a:prstGeom prst="bentConnector4">
            <a:avLst>
              <a:gd name="adj1" fmla="val -898091"/>
              <a:gd name="adj2" fmla="val 711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2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4371902" y="5563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83" idx="0"/>
            <a:endCxn id="118" idx="1"/>
          </p:cNvCxnSpPr>
          <p:nvPr/>
        </p:nvCxnSpPr>
        <p:spPr>
          <a:xfrm rot="5400000" flipH="1" flipV="1">
            <a:off x="4072594" y="250018"/>
            <a:ext cx="309023" cy="28959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3881420" y="1630222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09827" y="549326"/>
            <a:ext cx="1675864" cy="885781"/>
            <a:chOff x="1878227" y="1888346"/>
            <a:chExt cx="1675864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연결자 77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49056" y="549326"/>
            <a:ext cx="1675864" cy="885781"/>
            <a:chOff x="4417456" y="1888346"/>
            <a:chExt cx="1675864" cy="885781"/>
          </a:xfrm>
        </p:grpSpPr>
        <p:grpSp>
          <p:nvGrpSpPr>
            <p:cNvPr id="81" name="그룹 80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4" name="순서도: 연결자 8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꺾인 연결선 78"/>
          <p:cNvCxnSpPr>
            <a:stCxn id="95" idx="7"/>
            <a:endCxn id="82" idx="1"/>
          </p:cNvCxnSpPr>
          <p:nvPr/>
        </p:nvCxnSpPr>
        <p:spPr>
          <a:xfrm rot="16200000" flipH="1">
            <a:off x="2710000" y="453161"/>
            <a:ext cx="25458" cy="1052654"/>
          </a:xfrm>
          <a:prstGeom prst="bentConnector4">
            <a:avLst>
              <a:gd name="adj1" fmla="val -897950"/>
              <a:gd name="adj2" fmla="val 728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5" idx="4"/>
            <a:endCxn id="96" idx="3"/>
          </p:cNvCxnSpPr>
          <p:nvPr/>
        </p:nvCxnSpPr>
        <p:spPr>
          <a:xfrm rot="5400000" flipH="1">
            <a:off x="2904407" y="473501"/>
            <a:ext cx="35998" cy="1073430"/>
          </a:xfrm>
          <a:prstGeom prst="bentConnector4">
            <a:avLst>
              <a:gd name="adj1" fmla="val -635035"/>
              <a:gd name="adj2" fmla="val 712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5517398" y="567325"/>
            <a:ext cx="1675864" cy="885781"/>
            <a:chOff x="4417456" y="1888346"/>
            <a:chExt cx="1675864" cy="885781"/>
          </a:xfrm>
        </p:grpSpPr>
        <p:grpSp>
          <p:nvGrpSpPr>
            <p:cNvPr id="59" name="그룹 58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0" name="순서도: 연결자 59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785740" y="549324"/>
            <a:ext cx="1675864" cy="885781"/>
            <a:chOff x="4417456" y="1888346"/>
            <a:chExt cx="1675864" cy="885781"/>
          </a:xfrm>
        </p:grpSpPr>
        <p:grpSp>
          <p:nvGrpSpPr>
            <p:cNvPr id="65" name="그룹 6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6" name="순서도: 연결자 6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연결자 6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꺾인 연결선 69"/>
          <p:cNvCxnSpPr>
            <a:stCxn id="84" idx="7"/>
            <a:endCxn id="62" idx="1"/>
          </p:cNvCxnSpPr>
          <p:nvPr/>
        </p:nvCxnSpPr>
        <p:spPr>
          <a:xfrm rot="16200000" flipH="1">
            <a:off x="5104785" y="597604"/>
            <a:ext cx="43457" cy="781767"/>
          </a:xfrm>
          <a:prstGeom prst="bentConnector4">
            <a:avLst>
              <a:gd name="adj1" fmla="val -526037"/>
              <a:gd name="adj2" fmla="val 799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1" idx="7"/>
            <a:endCxn id="82" idx="3"/>
          </p:cNvCxnSpPr>
          <p:nvPr/>
        </p:nvCxnSpPr>
        <p:spPr>
          <a:xfrm rot="16200000" flipH="1" flipV="1">
            <a:off x="5335190" y="574487"/>
            <a:ext cx="7459" cy="827999"/>
          </a:xfrm>
          <a:prstGeom prst="bentConnector4">
            <a:avLst>
              <a:gd name="adj1" fmla="val 3916075"/>
              <a:gd name="adj2" fmla="val 7365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0" idx="4"/>
            <a:endCxn id="68" idx="1"/>
          </p:cNvCxnSpPr>
          <p:nvPr/>
        </p:nvCxnSpPr>
        <p:spPr>
          <a:xfrm rot="5400000" flipH="1" flipV="1">
            <a:off x="7355128" y="615603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7" idx="4"/>
            <a:endCxn id="62" idx="3"/>
          </p:cNvCxnSpPr>
          <p:nvPr/>
        </p:nvCxnSpPr>
        <p:spPr>
          <a:xfrm rot="5400000" flipH="1">
            <a:off x="7585535" y="617944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750389" y="3309352"/>
            <a:ext cx="1675864" cy="885781"/>
            <a:chOff x="1878227" y="1888346"/>
            <a:chExt cx="1675864" cy="885781"/>
          </a:xfrm>
        </p:grpSpPr>
        <p:grpSp>
          <p:nvGrpSpPr>
            <p:cNvPr id="100" name="그룹 99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1" name="순서도: 연결자 100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연결자 101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289618" y="2459573"/>
            <a:ext cx="1675864" cy="885781"/>
            <a:chOff x="4417456" y="1888346"/>
            <a:chExt cx="1675864" cy="885781"/>
          </a:xfrm>
        </p:grpSpPr>
        <p:grpSp>
          <p:nvGrpSpPr>
            <p:cNvPr id="106" name="그룹 105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7" name="순서도: 연결자 106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연결자 107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꺾인 연결선 110"/>
          <p:cNvCxnSpPr>
            <a:stCxn id="101" idx="7"/>
            <a:endCxn id="129" idx="1"/>
          </p:cNvCxnSpPr>
          <p:nvPr/>
        </p:nvCxnSpPr>
        <p:spPr>
          <a:xfrm rot="16200000" flipH="1">
            <a:off x="3875733" y="2088015"/>
            <a:ext cx="43457" cy="3320996"/>
          </a:xfrm>
          <a:prstGeom prst="bentConnector4">
            <a:avLst>
              <a:gd name="adj1" fmla="val -526037"/>
              <a:gd name="adj2" fmla="val 5015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08" idx="4"/>
            <a:endCxn id="103" idx="3"/>
          </p:cNvCxnSpPr>
          <p:nvPr/>
        </p:nvCxnSpPr>
        <p:spPr>
          <a:xfrm rot="5400000">
            <a:off x="2556078" y="2808637"/>
            <a:ext cx="813781" cy="107343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5557960" y="3327351"/>
            <a:ext cx="1675864" cy="885781"/>
            <a:chOff x="4417456" y="1888346"/>
            <a:chExt cx="1675864" cy="885781"/>
          </a:xfrm>
        </p:grpSpPr>
        <p:grpSp>
          <p:nvGrpSpPr>
            <p:cNvPr id="115" name="그룹 11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7" name="순서도: 연결자 126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순서도: 연결자 127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826302" y="3309350"/>
            <a:ext cx="1675864" cy="885781"/>
            <a:chOff x="4417456" y="1888346"/>
            <a:chExt cx="1675864" cy="885781"/>
          </a:xfrm>
        </p:grpSpPr>
        <p:grpSp>
          <p:nvGrpSpPr>
            <p:cNvPr id="132" name="그룹 131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3" name="순서도: 연결자 132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순서도: 연결자 133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9" name="꺾인 연결선 148"/>
          <p:cNvCxnSpPr>
            <a:stCxn id="127" idx="4"/>
            <a:endCxn id="135" idx="1"/>
          </p:cNvCxnSpPr>
          <p:nvPr/>
        </p:nvCxnSpPr>
        <p:spPr>
          <a:xfrm rot="5400000" flipH="1" flipV="1">
            <a:off x="7395690" y="3375629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34" idx="4"/>
            <a:endCxn id="129" idx="3"/>
          </p:cNvCxnSpPr>
          <p:nvPr/>
        </p:nvCxnSpPr>
        <p:spPr>
          <a:xfrm rot="5400000" flipH="1">
            <a:off x="7626097" y="3377970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11"/>
          <p:cNvCxnSpPr>
            <a:stCxn id="128" idx="0"/>
            <a:endCxn id="109" idx="3"/>
          </p:cNvCxnSpPr>
          <p:nvPr/>
        </p:nvCxnSpPr>
        <p:spPr>
          <a:xfrm rot="16200000" flipV="1">
            <a:off x="4950866" y="2917080"/>
            <a:ext cx="831776" cy="80254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11"/>
          <p:cNvCxnSpPr>
            <a:endCxn id="129" idx="1"/>
          </p:cNvCxnSpPr>
          <p:nvPr/>
        </p:nvCxnSpPr>
        <p:spPr>
          <a:xfrm rot="16200000" flipH="1">
            <a:off x="4747407" y="2959688"/>
            <a:ext cx="849783" cy="77132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곱셈 기호 153"/>
          <p:cNvSpPr/>
          <p:nvPr/>
        </p:nvSpPr>
        <p:spPr>
          <a:xfrm>
            <a:off x="4867425" y="3360498"/>
            <a:ext cx="382742" cy="3827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아래쪽 화살표 185"/>
          <p:cNvSpPr/>
          <p:nvPr/>
        </p:nvSpPr>
        <p:spPr>
          <a:xfrm>
            <a:off x="3881420" y="4087798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7" name="그룹 186"/>
          <p:cNvGrpSpPr/>
          <p:nvPr/>
        </p:nvGrpSpPr>
        <p:grpSpPr>
          <a:xfrm>
            <a:off x="750389" y="5766928"/>
            <a:ext cx="1675864" cy="885781"/>
            <a:chOff x="1878227" y="1888346"/>
            <a:chExt cx="1675864" cy="885781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89" name="순서도: 연결자 188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순서도: 연결자 189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3289618" y="4917149"/>
            <a:ext cx="1675864" cy="885781"/>
            <a:chOff x="4417456" y="1888346"/>
            <a:chExt cx="1675864" cy="885781"/>
          </a:xfrm>
        </p:grpSpPr>
        <p:grpSp>
          <p:nvGrpSpPr>
            <p:cNvPr id="194" name="그룹 193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5" name="순서도: 연결자 194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순서도: 연결자 195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9" name="꺾인 연결선 198"/>
          <p:cNvCxnSpPr>
            <a:stCxn id="189" idx="7"/>
            <a:endCxn id="205" idx="1"/>
          </p:cNvCxnSpPr>
          <p:nvPr/>
        </p:nvCxnSpPr>
        <p:spPr>
          <a:xfrm rot="16200000" flipH="1">
            <a:off x="3875733" y="4545591"/>
            <a:ext cx="43457" cy="3320996"/>
          </a:xfrm>
          <a:prstGeom prst="bentConnector4">
            <a:avLst>
              <a:gd name="adj1" fmla="val -434549"/>
              <a:gd name="adj2" fmla="val 880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/>
          <p:cNvGrpSpPr/>
          <p:nvPr/>
        </p:nvGrpSpPr>
        <p:grpSpPr>
          <a:xfrm>
            <a:off x="5557960" y="5784927"/>
            <a:ext cx="1675864" cy="885781"/>
            <a:chOff x="4417456" y="1888346"/>
            <a:chExt cx="1675864" cy="885781"/>
          </a:xfrm>
        </p:grpSpPr>
        <p:grpSp>
          <p:nvGrpSpPr>
            <p:cNvPr id="202" name="그룹 201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03" name="순서도: 연결자 202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순서도: 연결자 203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7826302" y="5766926"/>
            <a:ext cx="1675864" cy="885781"/>
            <a:chOff x="4417456" y="1888346"/>
            <a:chExt cx="1675864" cy="885781"/>
          </a:xfrm>
        </p:grpSpPr>
        <p:grpSp>
          <p:nvGrpSpPr>
            <p:cNvPr id="208" name="그룹 207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09" name="순서도: 연결자 208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순서도: 연결자 209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3" name="꺾인 연결선 212"/>
          <p:cNvCxnSpPr>
            <a:stCxn id="203" idx="4"/>
            <a:endCxn id="211" idx="1"/>
          </p:cNvCxnSpPr>
          <p:nvPr/>
        </p:nvCxnSpPr>
        <p:spPr>
          <a:xfrm rot="5400000" flipH="1" flipV="1">
            <a:off x="7395690" y="5833205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stCxn id="210" idx="4"/>
            <a:endCxn id="205" idx="3"/>
          </p:cNvCxnSpPr>
          <p:nvPr/>
        </p:nvCxnSpPr>
        <p:spPr>
          <a:xfrm rot="5400000" flipH="1">
            <a:off x="7626097" y="5835546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204" idx="4"/>
            <a:endCxn id="191" idx="3"/>
          </p:cNvCxnSpPr>
          <p:nvPr/>
        </p:nvCxnSpPr>
        <p:spPr>
          <a:xfrm rot="5400000" flipH="1">
            <a:off x="4070140" y="4565932"/>
            <a:ext cx="53997" cy="3341772"/>
          </a:xfrm>
          <a:prstGeom prst="bentConnector4">
            <a:avLst>
              <a:gd name="adj1" fmla="val -423357"/>
              <a:gd name="adj2" fmla="val 8583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111"/>
          <p:cNvCxnSpPr/>
          <p:nvPr/>
        </p:nvCxnSpPr>
        <p:spPr>
          <a:xfrm rot="5400000">
            <a:off x="2534091" y="5266214"/>
            <a:ext cx="813781" cy="107343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곱셈 기호 217"/>
          <p:cNvSpPr/>
          <p:nvPr/>
        </p:nvSpPr>
        <p:spPr>
          <a:xfrm>
            <a:off x="3123948" y="5550099"/>
            <a:ext cx="382742" cy="3827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4371902" y="3810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삽입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83" idx="0"/>
            <a:endCxn id="118" idx="1"/>
          </p:cNvCxnSpPr>
          <p:nvPr/>
        </p:nvCxnSpPr>
        <p:spPr>
          <a:xfrm rot="5400000" flipH="1" flipV="1">
            <a:off x="4072594" y="232481"/>
            <a:ext cx="309023" cy="28959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3888673" y="2769204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09827" y="1654226"/>
            <a:ext cx="1675864" cy="885781"/>
            <a:chOff x="1878227" y="1888346"/>
            <a:chExt cx="1675864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연결자 77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49056" y="531789"/>
            <a:ext cx="1675864" cy="885781"/>
            <a:chOff x="4417456" y="1888346"/>
            <a:chExt cx="1675864" cy="885781"/>
          </a:xfrm>
        </p:grpSpPr>
        <p:grpSp>
          <p:nvGrpSpPr>
            <p:cNvPr id="81" name="그룹 80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4" name="순서도: 연결자 8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꺾인 연결선 78"/>
          <p:cNvCxnSpPr>
            <a:stCxn id="95" idx="7"/>
            <a:endCxn id="62" idx="1"/>
          </p:cNvCxnSpPr>
          <p:nvPr/>
        </p:nvCxnSpPr>
        <p:spPr>
          <a:xfrm rot="16200000" flipH="1">
            <a:off x="3835171" y="432889"/>
            <a:ext cx="43457" cy="3320996"/>
          </a:xfrm>
          <a:prstGeom prst="bentConnector4">
            <a:avLst>
              <a:gd name="adj1" fmla="val -526037"/>
              <a:gd name="adj2" fmla="val 8916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1" idx="5"/>
            <a:endCxn id="96" idx="3"/>
          </p:cNvCxnSpPr>
          <p:nvPr/>
        </p:nvCxnSpPr>
        <p:spPr>
          <a:xfrm rot="5400000" flipH="1">
            <a:off x="4047578" y="435230"/>
            <a:ext cx="43453" cy="3367228"/>
          </a:xfrm>
          <a:prstGeom prst="bentConnector4">
            <a:avLst>
              <a:gd name="adj1" fmla="val -526086"/>
              <a:gd name="adj2" fmla="val 882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5517398" y="1672225"/>
            <a:ext cx="1675864" cy="885781"/>
            <a:chOff x="4417456" y="1888346"/>
            <a:chExt cx="1675864" cy="885781"/>
          </a:xfrm>
        </p:grpSpPr>
        <p:grpSp>
          <p:nvGrpSpPr>
            <p:cNvPr id="59" name="그룹 58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0" name="순서도: 연결자 59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785740" y="1654224"/>
            <a:ext cx="1675864" cy="885781"/>
            <a:chOff x="4417456" y="1888346"/>
            <a:chExt cx="1675864" cy="885781"/>
          </a:xfrm>
        </p:grpSpPr>
        <p:grpSp>
          <p:nvGrpSpPr>
            <p:cNvPr id="65" name="그룹 6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6" name="순서도: 연결자 6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연결자 6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꺾인 연결선 86"/>
          <p:cNvCxnSpPr>
            <a:stCxn id="60" idx="4"/>
            <a:endCxn id="68" idx="1"/>
          </p:cNvCxnSpPr>
          <p:nvPr/>
        </p:nvCxnSpPr>
        <p:spPr>
          <a:xfrm rot="5400000" flipH="1" flipV="1">
            <a:off x="7355128" y="1720503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7" idx="4"/>
            <a:endCxn id="62" idx="3"/>
          </p:cNvCxnSpPr>
          <p:nvPr/>
        </p:nvCxnSpPr>
        <p:spPr>
          <a:xfrm rot="5400000" flipH="1">
            <a:off x="7585535" y="1722844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709827" y="4208619"/>
            <a:ext cx="1675864" cy="885781"/>
            <a:chOff x="1878227" y="1888346"/>
            <a:chExt cx="1675864" cy="885781"/>
          </a:xfrm>
        </p:grpSpPr>
        <p:grpSp>
          <p:nvGrpSpPr>
            <p:cNvPr id="120" name="그룹 119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1" name="순서도: 연결자 120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순서도: 연결자 121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249056" y="3714929"/>
            <a:ext cx="1675864" cy="885781"/>
            <a:chOff x="4417456" y="1888346"/>
            <a:chExt cx="1675864" cy="885781"/>
          </a:xfrm>
        </p:grpSpPr>
        <p:grpSp>
          <p:nvGrpSpPr>
            <p:cNvPr id="126" name="그룹 125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6" name="순서도: 연결자 13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연결자 13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5517398" y="4226618"/>
            <a:ext cx="1675864" cy="885781"/>
            <a:chOff x="4417456" y="1888346"/>
            <a:chExt cx="1675864" cy="885781"/>
          </a:xfrm>
        </p:grpSpPr>
        <p:grpSp>
          <p:nvGrpSpPr>
            <p:cNvPr id="143" name="그룹 142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4" name="순서도: 연결자 14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순서도: 연결자 14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7785740" y="4208617"/>
            <a:ext cx="1675864" cy="885781"/>
            <a:chOff x="4417456" y="1888346"/>
            <a:chExt cx="1675864" cy="885781"/>
          </a:xfrm>
        </p:grpSpPr>
        <p:grpSp>
          <p:nvGrpSpPr>
            <p:cNvPr id="155" name="그룹 15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56" name="순서도: 연결자 15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순서도: 연결자 15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2" name="꺾인 연결선 161"/>
          <p:cNvCxnSpPr>
            <a:stCxn id="144" idx="4"/>
            <a:endCxn id="158" idx="1"/>
          </p:cNvCxnSpPr>
          <p:nvPr/>
        </p:nvCxnSpPr>
        <p:spPr>
          <a:xfrm rot="5400000" flipH="1" flipV="1">
            <a:off x="7355128" y="4274896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57" idx="4"/>
            <a:endCxn id="147" idx="3"/>
          </p:cNvCxnSpPr>
          <p:nvPr/>
        </p:nvCxnSpPr>
        <p:spPr>
          <a:xfrm rot="5400000" flipH="1">
            <a:off x="7585535" y="4277237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 115"/>
          <p:cNvCxnSpPr>
            <a:stCxn id="121" idx="1"/>
            <a:endCxn id="138" idx="1"/>
          </p:cNvCxnSpPr>
          <p:nvPr/>
        </p:nvCxnSpPr>
        <p:spPr>
          <a:xfrm rot="5400000" flipH="1" flipV="1">
            <a:off x="2463157" y="3840153"/>
            <a:ext cx="468232" cy="110356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구부러진 연결선 163"/>
          <p:cNvCxnSpPr>
            <a:stCxn id="137" idx="4"/>
            <a:endCxn id="123" idx="3"/>
          </p:cNvCxnSpPr>
          <p:nvPr/>
        </p:nvCxnSpPr>
        <p:spPr>
          <a:xfrm rot="5400000">
            <a:off x="2693560" y="3885949"/>
            <a:ext cx="457692" cy="107343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구부러진 연결선 164"/>
          <p:cNvCxnSpPr>
            <a:stCxn id="136" idx="4"/>
            <a:endCxn id="147" idx="1"/>
          </p:cNvCxnSpPr>
          <p:nvPr/>
        </p:nvCxnSpPr>
        <p:spPr>
          <a:xfrm rot="16200000" flipH="1">
            <a:off x="4875941" y="4028051"/>
            <a:ext cx="475691" cy="80722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 165"/>
          <p:cNvCxnSpPr>
            <a:stCxn id="145" idx="7"/>
            <a:endCxn id="138" idx="3"/>
          </p:cNvCxnSpPr>
          <p:nvPr/>
        </p:nvCxnSpPr>
        <p:spPr>
          <a:xfrm rot="16200000" flipV="1">
            <a:off x="5095805" y="3986936"/>
            <a:ext cx="486231" cy="82799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4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98</Words>
  <Application>Microsoft Office PowerPoint</Application>
  <PresentationFormat>와이드스크린</PresentationFormat>
  <Paragraphs>76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dev021</dc:creator>
  <cp:lastModifiedBy>dev021</cp:lastModifiedBy>
  <cp:revision>10</cp:revision>
  <dcterms:created xsi:type="dcterms:W3CDTF">2021-08-18T00:33:56Z</dcterms:created>
  <dcterms:modified xsi:type="dcterms:W3CDTF">2021-08-18T02:11:51Z</dcterms:modified>
</cp:coreProperties>
</file>