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8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943" autoAdjust="0"/>
  </p:normalViewPr>
  <p:slideViewPr>
    <p:cSldViewPr snapToGrid="0">
      <p:cViewPr varScale="1">
        <p:scale>
          <a:sx n="58" d="100"/>
          <a:sy n="58" d="100"/>
        </p:scale>
        <p:origin x="-102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0CBA-F199-4E02-86F6-B677670CBAEB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5936-9227-4C7A-867F-E79F870C19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75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760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64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24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651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628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314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751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85936-9227-4C7A-867F-E79F870C198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38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313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10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66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106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15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10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625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4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80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16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5E1F-61BF-42D9-9C2E-87A0DB961F6E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9C32-AC6F-48F8-B7F0-1BE5E9770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77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95647" y="3123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헤드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구부러진 연결선 20"/>
          <p:cNvCxnSpPr>
            <a:stCxn id="82" idx="2"/>
            <a:endCxn id="19" idx="2"/>
          </p:cNvCxnSpPr>
          <p:nvPr/>
        </p:nvCxnSpPr>
        <p:spPr>
          <a:xfrm rot="10800000">
            <a:off x="1118813" y="3492542"/>
            <a:ext cx="428070" cy="55495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603168" y="3574473"/>
            <a:ext cx="1864427" cy="885781"/>
            <a:chOff x="1603168" y="3574473"/>
            <a:chExt cx="1864427" cy="885781"/>
          </a:xfrm>
        </p:grpSpPr>
        <p:grpSp>
          <p:nvGrpSpPr>
            <p:cNvPr id="6" name="그룹 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3" name="순서도: 연결자 3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꺾인 연결선 37"/>
          <p:cNvCxnSpPr>
            <a:stCxn id="33" idx="0"/>
            <a:endCxn id="52" idx="1"/>
          </p:cNvCxnSpPr>
          <p:nvPr/>
        </p:nvCxnSpPr>
        <p:spPr>
          <a:xfrm rot="16200000" flipH="1">
            <a:off x="3590614" y="3643598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964379" y="3574473"/>
            <a:ext cx="1864427" cy="885781"/>
            <a:chOff x="1603168" y="3574473"/>
            <a:chExt cx="1864427" cy="885781"/>
          </a:xfrm>
        </p:grpSpPr>
        <p:grpSp>
          <p:nvGrpSpPr>
            <p:cNvPr id="49" name="그룹 48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0" name="순서도: 연결자 49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07529" y="3574473"/>
            <a:ext cx="1864427" cy="885781"/>
            <a:chOff x="1603168" y="3574473"/>
            <a:chExt cx="1864427" cy="885781"/>
          </a:xfrm>
        </p:grpSpPr>
        <p:grpSp>
          <p:nvGrpSpPr>
            <p:cNvPr id="54" name="그룹 5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56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5" name="순서도: 연결자 5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84004" y="3570185"/>
            <a:ext cx="1864427" cy="885781"/>
            <a:chOff x="1603168" y="3574473"/>
            <a:chExt cx="1864427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144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꺾인 연결선 63"/>
          <p:cNvCxnSpPr>
            <a:stCxn id="50" idx="7"/>
            <a:endCxn id="57" idx="1"/>
          </p:cNvCxnSpPr>
          <p:nvPr/>
        </p:nvCxnSpPr>
        <p:spPr>
          <a:xfrm rot="16200000" flipH="1">
            <a:off x="5960794" y="3670629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5" idx="7"/>
            <a:endCxn id="62" idx="1"/>
          </p:cNvCxnSpPr>
          <p:nvPr/>
        </p:nvCxnSpPr>
        <p:spPr>
          <a:xfrm rot="16200000" flipH="1">
            <a:off x="8272751" y="370182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52" idx="2"/>
            <a:endCxn id="73" idx="3"/>
          </p:cNvCxnSpPr>
          <p:nvPr/>
        </p:nvCxnSpPr>
        <p:spPr>
          <a:xfrm rot="5400000">
            <a:off x="4309859" y="4495153"/>
            <a:ext cx="406889" cy="33709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67595" y="4682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1213" y="258895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 노드에 대한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포인터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구부러진 연결선 77"/>
          <p:cNvCxnSpPr>
            <a:endCxn id="77" idx="2"/>
          </p:cNvCxnSpPr>
          <p:nvPr/>
        </p:nvCxnSpPr>
        <p:spPr>
          <a:xfrm flipV="1">
            <a:off x="5650061" y="3235289"/>
            <a:ext cx="343152" cy="33489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1546883" y="3227853"/>
            <a:ext cx="1938772" cy="1639290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/>
          <p:cNvSpPr/>
          <p:nvPr/>
        </p:nvSpPr>
        <p:spPr>
          <a:xfrm>
            <a:off x="8546831" y="3193429"/>
            <a:ext cx="1938772" cy="1639290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627176" y="3167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구부러진 연결선 85"/>
          <p:cNvCxnSpPr>
            <a:stCxn id="84" idx="6"/>
            <a:endCxn id="85" idx="2"/>
          </p:cNvCxnSpPr>
          <p:nvPr/>
        </p:nvCxnSpPr>
        <p:spPr>
          <a:xfrm flipV="1">
            <a:off x="10485603" y="3536692"/>
            <a:ext cx="464739" cy="476382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9437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2"/>
          <p:cNvGrpSpPr/>
          <p:nvPr/>
        </p:nvGrpSpPr>
        <p:grpSpPr>
          <a:xfrm>
            <a:off x="1603168" y="868343"/>
            <a:ext cx="1864427" cy="885781"/>
            <a:chOff x="1603168" y="3574473"/>
            <a:chExt cx="1864427" cy="885781"/>
          </a:xfrm>
          <a:solidFill>
            <a:schemeClr val="bg2"/>
          </a:solidFill>
        </p:grpSpPr>
        <p:grpSp>
          <p:nvGrpSpPr>
            <p:cNvPr id="3" name="그룹 9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  <a:grpFill/>
          </p:grpSpPr>
          <p:sp>
            <p:nvSpPr>
              <p:cNvPr id="96" name="직사각형 9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꺾인 연결선 97"/>
          <p:cNvCxnSpPr>
            <a:stCxn id="95" idx="0"/>
            <a:endCxn id="103" idx="1"/>
          </p:cNvCxnSpPr>
          <p:nvPr/>
        </p:nvCxnSpPr>
        <p:spPr>
          <a:xfrm rot="16200000" flipH="1">
            <a:off x="3590614" y="937468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98"/>
          <p:cNvGrpSpPr/>
          <p:nvPr/>
        </p:nvGrpSpPr>
        <p:grpSpPr>
          <a:xfrm>
            <a:off x="3964379" y="868343"/>
            <a:ext cx="1864427" cy="885781"/>
            <a:chOff x="1603168" y="3574473"/>
            <a:chExt cx="1864427" cy="885781"/>
          </a:xfrm>
          <a:solidFill>
            <a:schemeClr val="bg1"/>
          </a:solidFill>
        </p:grpSpPr>
        <p:grpSp>
          <p:nvGrpSpPr>
            <p:cNvPr id="5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103"/>
          <p:cNvGrpSpPr/>
          <p:nvPr/>
        </p:nvGrpSpPr>
        <p:grpSpPr>
          <a:xfrm>
            <a:off x="6307529" y="868343"/>
            <a:ext cx="1864427" cy="885781"/>
            <a:chOff x="1603168" y="3574473"/>
            <a:chExt cx="1864427" cy="885781"/>
          </a:xfrm>
        </p:grpSpPr>
        <p:grpSp>
          <p:nvGrpSpPr>
            <p:cNvPr id="7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6" name="순서도: 연결자 10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08"/>
          <p:cNvGrpSpPr/>
          <p:nvPr/>
        </p:nvGrpSpPr>
        <p:grpSpPr>
          <a:xfrm>
            <a:off x="8584004" y="864055"/>
            <a:ext cx="1864427" cy="885781"/>
            <a:chOff x="1603168" y="3574473"/>
            <a:chExt cx="1864427" cy="885781"/>
          </a:xfrm>
        </p:grpSpPr>
        <p:grpSp>
          <p:nvGrpSpPr>
            <p:cNvPr id="9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1" name="순서도: 연결자 11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꺾인 연결선 113"/>
          <p:cNvCxnSpPr>
            <a:stCxn id="101" idx="7"/>
            <a:endCxn id="108" idx="1"/>
          </p:cNvCxnSpPr>
          <p:nvPr/>
        </p:nvCxnSpPr>
        <p:spPr>
          <a:xfrm rot="16200000" flipH="1">
            <a:off x="5960794" y="964499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6" idx="7"/>
            <a:endCxn id="113" idx="1"/>
          </p:cNvCxnSpPr>
          <p:nvPr/>
        </p:nvCxnSpPr>
        <p:spPr>
          <a:xfrm rot="16200000" flipH="1">
            <a:off x="8272751" y="99569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33937" y="2466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97" idx="0"/>
            <a:endCxn id="118" idx="1"/>
          </p:cNvCxnSpPr>
          <p:nvPr/>
        </p:nvCxnSpPr>
        <p:spPr>
          <a:xfrm rot="5400000" flipH="1" flipV="1">
            <a:off x="2458782" y="293188"/>
            <a:ext cx="437011" cy="71330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>
            <a:off x="4681848" y="2047748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58" y="3830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347536" y="737936"/>
            <a:ext cx="2277978" cy="1203158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118"/>
          <p:cNvCxnSpPr>
            <a:stCxn id="57" idx="1"/>
            <a:endCxn id="56" idx="3"/>
          </p:cNvCxnSpPr>
          <p:nvPr/>
        </p:nvCxnSpPr>
        <p:spPr>
          <a:xfrm rot="16200000" flipV="1">
            <a:off x="1139892" y="372888"/>
            <a:ext cx="346444" cy="73604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167285" y="583551"/>
            <a:ext cx="6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구부러진 연결선 118"/>
          <p:cNvCxnSpPr>
            <a:stCxn id="112" idx="3"/>
            <a:endCxn id="62" idx="1"/>
          </p:cNvCxnSpPr>
          <p:nvPr/>
        </p:nvCxnSpPr>
        <p:spPr>
          <a:xfrm flipV="1">
            <a:off x="10448431" y="768217"/>
            <a:ext cx="718854" cy="5387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98"/>
          <p:cNvGrpSpPr/>
          <p:nvPr/>
        </p:nvGrpSpPr>
        <p:grpSpPr>
          <a:xfrm>
            <a:off x="2296000" y="3258617"/>
            <a:ext cx="1864427" cy="885781"/>
            <a:chOff x="1603168" y="3574473"/>
            <a:chExt cx="1864427" cy="885781"/>
          </a:xfrm>
          <a:solidFill>
            <a:schemeClr val="bg1"/>
          </a:solidFill>
        </p:grpSpPr>
        <p:grpSp>
          <p:nvGrpSpPr>
            <p:cNvPr id="121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  <a:grpFill/>
          </p:grpSpPr>
          <p:sp>
            <p:nvSpPr>
              <p:cNvPr id="123" name="직사각형 122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2" name="순서도: 연결자 121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03"/>
          <p:cNvGrpSpPr/>
          <p:nvPr/>
        </p:nvGrpSpPr>
        <p:grpSpPr>
          <a:xfrm>
            <a:off x="4639150" y="3258617"/>
            <a:ext cx="1864427" cy="885781"/>
            <a:chOff x="1603168" y="3574473"/>
            <a:chExt cx="1864427" cy="885781"/>
          </a:xfrm>
        </p:grpSpPr>
        <p:grpSp>
          <p:nvGrpSpPr>
            <p:cNvPr id="129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0" name="순서도: 연결자 129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08"/>
          <p:cNvGrpSpPr/>
          <p:nvPr/>
        </p:nvGrpSpPr>
        <p:grpSpPr>
          <a:xfrm>
            <a:off x="6915625" y="3254329"/>
            <a:ext cx="1864427" cy="885781"/>
            <a:chOff x="1603168" y="3574473"/>
            <a:chExt cx="1864427" cy="885781"/>
          </a:xfrm>
        </p:grpSpPr>
        <p:grpSp>
          <p:nvGrpSpPr>
            <p:cNvPr id="140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1" name="순서도: 연결자 14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0" name="꺾인 연결선 113"/>
          <p:cNvCxnSpPr/>
          <p:nvPr/>
        </p:nvCxnSpPr>
        <p:spPr>
          <a:xfrm rot="16200000" flipH="1">
            <a:off x="4292415" y="3354773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14"/>
          <p:cNvCxnSpPr/>
          <p:nvPr/>
        </p:nvCxnSpPr>
        <p:spPr>
          <a:xfrm rot="16200000" flipH="1">
            <a:off x="6604372" y="3385966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365558" y="263694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구부러진 연결선 118"/>
          <p:cNvCxnSpPr>
            <a:endCxn id="152" idx="3"/>
          </p:cNvCxnSpPr>
          <p:nvPr/>
        </p:nvCxnSpPr>
        <p:spPr>
          <a:xfrm rot="16200000" flipV="1">
            <a:off x="2294175" y="2539322"/>
            <a:ext cx="437011" cy="100157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9498906" y="2973825"/>
            <a:ext cx="6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9" name="구부러진 연결선 118"/>
          <p:cNvCxnSpPr>
            <a:endCxn id="158" idx="1"/>
          </p:cNvCxnSpPr>
          <p:nvPr/>
        </p:nvCxnSpPr>
        <p:spPr>
          <a:xfrm flipV="1">
            <a:off x="8780052" y="3158491"/>
            <a:ext cx="718854" cy="5387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73368" y="1749462"/>
            <a:ext cx="1864427" cy="885781"/>
            <a:chOff x="1603168" y="3574473"/>
            <a:chExt cx="1864427" cy="885781"/>
          </a:xfrm>
        </p:grpSpPr>
        <p:grpSp>
          <p:nvGrpSpPr>
            <p:cNvPr id="50" name="그룹 4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1" name="순서도: 연결자 5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5" name="꺾인 연결선 97"/>
          <p:cNvCxnSpPr>
            <a:stCxn id="51" idx="0"/>
            <a:endCxn id="49" idx="1"/>
          </p:cNvCxnSpPr>
          <p:nvPr/>
        </p:nvCxnSpPr>
        <p:spPr>
          <a:xfrm rot="16200000" flipH="1">
            <a:off x="3660814" y="1818587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034579" y="1749462"/>
            <a:ext cx="1864427" cy="885781"/>
            <a:chOff x="1603168" y="3574473"/>
            <a:chExt cx="1864427" cy="885781"/>
          </a:xfrm>
        </p:grpSpPr>
        <p:grpSp>
          <p:nvGrpSpPr>
            <p:cNvPr id="46" name="그룹 4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7" name="순서도: 연결자 4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77729" y="1749462"/>
            <a:ext cx="1864427" cy="885781"/>
            <a:chOff x="1603168" y="3574473"/>
            <a:chExt cx="1864427" cy="885781"/>
          </a:xfrm>
        </p:grpSpPr>
        <p:grpSp>
          <p:nvGrpSpPr>
            <p:cNvPr id="42" name="그룹 4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3" name="순서도: 연결자 4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654204" y="1745174"/>
            <a:ext cx="1864427" cy="885781"/>
            <a:chOff x="1603168" y="3574473"/>
            <a:chExt cx="1864427" cy="885781"/>
          </a:xfrm>
        </p:grpSpPr>
        <p:grpSp>
          <p:nvGrpSpPr>
            <p:cNvPr id="38" name="그룹 37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9" name="순서도: 연결자 38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9" name="꺾인 연결선 113"/>
          <p:cNvCxnSpPr>
            <a:stCxn id="47" idx="7"/>
            <a:endCxn id="45" idx="1"/>
          </p:cNvCxnSpPr>
          <p:nvPr/>
        </p:nvCxnSpPr>
        <p:spPr>
          <a:xfrm rot="16200000" flipH="1">
            <a:off x="6030994" y="1845618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114"/>
          <p:cNvCxnSpPr>
            <a:stCxn id="43" idx="7"/>
            <a:endCxn id="41" idx="1"/>
          </p:cNvCxnSpPr>
          <p:nvPr/>
        </p:nvCxnSpPr>
        <p:spPr>
          <a:xfrm rot="16200000" flipH="1">
            <a:off x="8342951" y="1876811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7"/>
          <p:cNvSpPr txBox="1"/>
          <p:nvPr/>
        </p:nvSpPr>
        <p:spPr>
          <a:xfrm>
            <a:off x="4034579" y="104757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구부러진 연결선 11"/>
          <p:cNvCxnSpPr>
            <a:stCxn id="49" idx="0"/>
            <a:endCxn id="11" idx="2"/>
          </p:cNvCxnSpPr>
          <p:nvPr/>
        </p:nvCxnSpPr>
        <p:spPr>
          <a:xfrm rot="16200000" flipV="1">
            <a:off x="4388619" y="1386032"/>
            <a:ext cx="332556" cy="3943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673369" y="3835872"/>
            <a:ext cx="1864427" cy="885781"/>
            <a:chOff x="1603168" y="3574473"/>
            <a:chExt cx="1864427" cy="885781"/>
          </a:xfrm>
        </p:grpSpPr>
        <p:grpSp>
          <p:nvGrpSpPr>
            <p:cNvPr id="34" name="그룹 3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5" name="순서도: 연결자 3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18177" y="4924645"/>
            <a:ext cx="1864427" cy="885781"/>
            <a:chOff x="1603168" y="3574473"/>
            <a:chExt cx="1864427" cy="885781"/>
          </a:xfrm>
        </p:grpSpPr>
        <p:grpSp>
          <p:nvGrpSpPr>
            <p:cNvPr id="30" name="그룹 2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1" name="순서도: 연결자 3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77730" y="3835872"/>
            <a:ext cx="1864427" cy="885781"/>
            <a:chOff x="1603168" y="3574473"/>
            <a:chExt cx="1864427" cy="885781"/>
          </a:xfrm>
        </p:grpSpPr>
        <p:grpSp>
          <p:nvGrpSpPr>
            <p:cNvPr id="26" name="그룹 2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7" name="순서도: 연결자 2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654205" y="3831584"/>
            <a:ext cx="1864427" cy="885781"/>
            <a:chOff x="1603168" y="3574473"/>
            <a:chExt cx="1864427" cy="885781"/>
          </a:xfrm>
        </p:grpSpPr>
        <p:grpSp>
          <p:nvGrpSpPr>
            <p:cNvPr id="22" name="그룹 2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3" name="순서도: 연결자 2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17" name="꺾인 연결선 145"/>
          <p:cNvCxnSpPr>
            <a:stCxn id="27" idx="7"/>
            <a:endCxn id="25" idx="1"/>
          </p:cNvCxnSpPr>
          <p:nvPr/>
        </p:nvCxnSpPr>
        <p:spPr>
          <a:xfrm rot="16200000" flipH="1">
            <a:off x="8342952" y="3963221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47"/>
          <p:cNvCxnSpPr>
            <a:stCxn id="31" idx="7"/>
            <a:endCxn id="29" idx="1"/>
          </p:cNvCxnSpPr>
          <p:nvPr/>
        </p:nvCxnSpPr>
        <p:spPr>
          <a:xfrm rot="5400000" flipH="1" flipV="1">
            <a:off x="5453866" y="4418213"/>
            <a:ext cx="1063315" cy="78441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48"/>
          <p:cNvCxnSpPr>
            <a:stCxn id="35" idx="0"/>
            <a:endCxn id="29" idx="1"/>
          </p:cNvCxnSpPr>
          <p:nvPr/>
        </p:nvCxnSpPr>
        <p:spPr>
          <a:xfrm rot="16200000" flipH="1">
            <a:off x="4832390" y="2733422"/>
            <a:ext cx="36002" cy="3054680"/>
          </a:xfrm>
          <a:prstGeom prst="bentConnector4">
            <a:avLst>
              <a:gd name="adj1" fmla="val -634965"/>
              <a:gd name="adj2" fmla="val 505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셈 기호 19"/>
          <p:cNvSpPr/>
          <p:nvPr/>
        </p:nvSpPr>
        <p:spPr>
          <a:xfrm>
            <a:off x="5709716" y="4410333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4752048" y="2928867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7"/>
          <p:cNvSpPr txBox="1"/>
          <p:nvPr/>
        </p:nvSpPr>
        <p:spPr>
          <a:xfrm>
            <a:off x="5382186" y="89185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삽입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구부러진 연결선 118"/>
          <p:cNvCxnSpPr>
            <a:stCxn id="57" idx="0"/>
            <a:endCxn id="2" idx="1"/>
          </p:cNvCxnSpPr>
          <p:nvPr/>
        </p:nvCxnSpPr>
        <p:spPr>
          <a:xfrm rot="5400000" flipH="1" flipV="1">
            <a:off x="5082878" y="1086231"/>
            <a:ext cx="309023" cy="28959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3"/>
          <p:cNvSpPr/>
          <p:nvPr/>
        </p:nvSpPr>
        <p:spPr>
          <a:xfrm>
            <a:off x="4898957" y="3622954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720111" y="2507976"/>
            <a:ext cx="1675864" cy="885781"/>
            <a:chOff x="1878227" y="1888346"/>
            <a:chExt cx="1675864" cy="885781"/>
          </a:xfrm>
        </p:grpSpPr>
        <p:grpSp>
          <p:nvGrpSpPr>
            <p:cNvPr id="58" name="그룹 57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9" name="순서도: 연결자 58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순서도: 연결자 59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59340" y="1385539"/>
            <a:ext cx="1675864" cy="885781"/>
            <a:chOff x="4417456" y="1888346"/>
            <a:chExt cx="1675864" cy="885781"/>
          </a:xfrm>
        </p:grpSpPr>
        <p:grpSp>
          <p:nvGrpSpPr>
            <p:cNvPr id="53" name="그룹 5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4" name="순서도: 연결자 5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7" name="꺾인 연결선 78"/>
          <p:cNvCxnSpPr>
            <a:stCxn id="59" idx="7"/>
            <a:endCxn id="51" idx="1"/>
          </p:cNvCxnSpPr>
          <p:nvPr/>
        </p:nvCxnSpPr>
        <p:spPr>
          <a:xfrm rot="16200000" flipH="1">
            <a:off x="4845455" y="1286639"/>
            <a:ext cx="43457" cy="3320996"/>
          </a:xfrm>
          <a:prstGeom prst="bentConnector4">
            <a:avLst>
              <a:gd name="adj1" fmla="val -526037"/>
              <a:gd name="adj2" fmla="val 8916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85"/>
          <p:cNvCxnSpPr>
            <a:stCxn id="50" idx="5"/>
            <a:endCxn id="61" idx="3"/>
          </p:cNvCxnSpPr>
          <p:nvPr/>
        </p:nvCxnSpPr>
        <p:spPr>
          <a:xfrm rot="5400000" flipH="1">
            <a:off x="5057862" y="1288980"/>
            <a:ext cx="43453" cy="3367228"/>
          </a:xfrm>
          <a:prstGeom prst="bentConnector4">
            <a:avLst>
              <a:gd name="adj1" fmla="val -526086"/>
              <a:gd name="adj2" fmla="val 882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527682" y="2525975"/>
            <a:ext cx="1675864" cy="885781"/>
            <a:chOff x="4417456" y="1888346"/>
            <a:chExt cx="1675864" cy="885781"/>
          </a:xfrm>
        </p:grpSpPr>
        <p:grpSp>
          <p:nvGrpSpPr>
            <p:cNvPr id="48" name="그룹 47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9" name="순서도: 연결자 48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796024" y="2507974"/>
            <a:ext cx="1675864" cy="885781"/>
            <a:chOff x="4417456" y="1888346"/>
            <a:chExt cx="1675864" cy="885781"/>
          </a:xfrm>
        </p:grpSpPr>
        <p:grpSp>
          <p:nvGrpSpPr>
            <p:cNvPr id="43" name="그룹 4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44" name="순서도: 연결자 4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11" name="꺾인 연결선 86"/>
          <p:cNvCxnSpPr>
            <a:stCxn id="49" idx="4"/>
            <a:endCxn id="46" idx="1"/>
          </p:cNvCxnSpPr>
          <p:nvPr/>
        </p:nvCxnSpPr>
        <p:spPr>
          <a:xfrm rot="5400000" flipH="1" flipV="1">
            <a:off x="8365412" y="2574253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87"/>
          <p:cNvCxnSpPr>
            <a:stCxn id="45" idx="4"/>
            <a:endCxn id="51" idx="3"/>
          </p:cNvCxnSpPr>
          <p:nvPr/>
        </p:nvCxnSpPr>
        <p:spPr>
          <a:xfrm rot="5400000" flipH="1">
            <a:off x="8595819" y="2576594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720111" y="5062369"/>
            <a:ext cx="1675864" cy="885781"/>
            <a:chOff x="1878227" y="1888346"/>
            <a:chExt cx="1675864" cy="885781"/>
          </a:xfrm>
        </p:grpSpPr>
        <p:grpSp>
          <p:nvGrpSpPr>
            <p:cNvPr id="38" name="그룹 37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9" name="순서도: 연결자 38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59340" y="4568679"/>
            <a:ext cx="1675864" cy="885781"/>
            <a:chOff x="4417456" y="1888346"/>
            <a:chExt cx="1675864" cy="885781"/>
          </a:xfrm>
        </p:grpSpPr>
        <p:grpSp>
          <p:nvGrpSpPr>
            <p:cNvPr id="33" name="그룹 3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4" name="순서도: 연결자 3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27682" y="5080368"/>
            <a:ext cx="1675864" cy="885781"/>
            <a:chOff x="4417456" y="1888346"/>
            <a:chExt cx="1675864" cy="885781"/>
          </a:xfrm>
        </p:grpSpPr>
        <p:grpSp>
          <p:nvGrpSpPr>
            <p:cNvPr id="28" name="그룹 27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9" name="순서도: 연결자 28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796024" y="5062367"/>
            <a:ext cx="1675864" cy="885781"/>
            <a:chOff x="4417456" y="1888346"/>
            <a:chExt cx="1675864" cy="885781"/>
          </a:xfrm>
        </p:grpSpPr>
        <p:grpSp>
          <p:nvGrpSpPr>
            <p:cNvPr id="23" name="그룹 2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순서도: 연결자 2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17" name="꺾인 연결선 161"/>
          <p:cNvCxnSpPr>
            <a:stCxn id="29" idx="4"/>
            <a:endCxn id="26" idx="1"/>
          </p:cNvCxnSpPr>
          <p:nvPr/>
        </p:nvCxnSpPr>
        <p:spPr>
          <a:xfrm rot="5400000" flipH="1" flipV="1">
            <a:off x="8365412" y="5128646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62"/>
          <p:cNvCxnSpPr>
            <a:stCxn id="25" idx="4"/>
            <a:endCxn id="31" idx="3"/>
          </p:cNvCxnSpPr>
          <p:nvPr/>
        </p:nvCxnSpPr>
        <p:spPr>
          <a:xfrm rot="5400000" flipH="1">
            <a:off x="8595819" y="5130987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15"/>
          <p:cNvCxnSpPr>
            <a:stCxn id="39" idx="1"/>
            <a:endCxn id="36" idx="1"/>
          </p:cNvCxnSpPr>
          <p:nvPr/>
        </p:nvCxnSpPr>
        <p:spPr>
          <a:xfrm rot="5400000" flipH="1" flipV="1">
            <a:off x="3473441" y="4693903"/>
            <a:ext cx="468232" cy="110356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63"/>
          <p:cNvCxnSpPr>
            <a:stCxn id="35" idx="4"/>
            <a:endCxn id="41" idx="3"/>
          </p:cNvCxnSpPr>
          <p:nvPr/>
        </p:nvCxnSpPr>
        <p:spPr>
          <a:xfrm rot="5400000">
            <a:off x="3703844" y="4739699"/>
            <a:ext cx="457692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164"/>
          <p:cNvCxnSpPr>
            <a:stCxn id="34" idx="4"/>
            <a:endCxn id="31" idx="1"/>
          </p:cNvCxnSpPr>
          <p:nvPr/>
        </p:nvCxnSpPr>
        <p:spPr>
          <a:xfrm rot="16200000" flipH="1">
            <a:off x="5886225" y="4881801"/>
            <a:ext cx="475691" cy="80722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165"/>
          <p:cNvCxnSpPr>
            <a:stCxn id="30" idx="7"/>
            <a:endCxn id="36" idx="3"/>
          </p:cNvCxnSpPr>
          <p:nvPr/>
        </p:nvCxnSpPr>
        <p:spPr>
          <a:xfrm rot="16200000" flipV="1">
            <a:off x="6106089" y="4840686"/>
            <a:ext cx="486231" cy="82799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5356" y="1898061"/>
            <a:ext cx="1675864" cy="885781"/>
            <a:chOff x="1878227" y="1888346"/>
            <a:chExt cx="1675864" cy="885781"/>
          </a:xfrm>
        </p:grpSpPr>
        <p:grpSp>
          <p:nvGrpSpPr>
            <p:cNvPr id="35" name="그룹 34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6" name="순서도: 연결자 35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14585" y="1898061"/>
            <a:ext cx="1675864" cy="885781"/>
            <a:chOff x="4417456" y="1888346"/>
            <a:chExt cx="1675864" cy="885781"/>
          </a:xfrm>
        </p:grpSpPr>
        <p:grpSp>
          <p:nvGrpSpPr>
            <p:cNvPr id="30" name="그룹 29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1" name="순서도: 연결자 30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순서도: 연결자 31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4" name="꺾인 연결선 124"/>
          <p:cNvCxnSpPr/>
          <p:nvPr/>
        </p:nvCxnSpPr>
        <p:spPr>
          <a:xfrm rot="16200000" flipH="1">
            <a:off x="4775529" y="1801896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125"/>
          <p:cNvCxnSpPr/>
          <p:nvPr/>
        </p:nvCxnSpPr>
        <p:spPr>
          <a:xfrm rot="5400000" flipH="1">
            <a:off x="4969936" y="1822236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5"/>
          <p:cNvSpPr txBox="1"/>
          <p:nvPr/>
        </p:nvSpPr>
        <p:spPr>
          <a:xfrm>
            <a:off x="7413192" y="127344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구부러진 연결선 136"/>
          <p:cNvCxnSpPr>
            <a:endCxn id="6" idx="3"/>
          </p:cNvCxnSpPr>
          <p:nvPr/>
        </p:nvCxnSpPr>
        <p:spPr>
          <a:xfrm rot="16200000" flipV="1">
            <a:off x="8096805" y="1420834"/>
            <a:ext cx="439947" cy="51450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7740779" y="1898061"/>
            <a:ext cx="1675864" cy="885781"/>
            <a:chOff x="4417456" y="1888346"/>
            <a:chExt cx="1675864" cy="885781"/>
          </a:xfrm>
        </p:grpSpPr>
        <p:grpSp>
          <p:nvGrpSpPr>
            <p:cNvPr id="25" name="그룹 2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6" name="순서도: 연결자 2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순서도: 연결자 2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9" name="꺾인 연결선 143"/>
          <p:cNvCxnSpPr/>
          <p:nvPr/>
        </p:nvCxnSpPr>
        <p:spPr>
          <a:xfrm rot="16200000" flipH="1">
            <a:off x="7240240" y="1840414"/>
            <a:ext cx="36002" cy="965075"/>
          </a:xfrm>
          <a:prstGeom prst="bentConnector4">
            <a:avLst>
              <a:gd name="adj1" fmla="val -634965"/>
              <a:gd name="adj2" fmla="val 742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144"/>
          <p:cNvCxnSpPr/>
          <p:nvPr/>
        </p:nvCxnSpPr>
        <p:spPr>
          <a:xfrm rot="5400000" flipH="1">
            <a:off x="7470648" y="1860754"/>
            <a:ext cx="25454" cy="985851"/>
          </a:xfrm>
          <a:prstGeom prst="bentConnector4">
            <a:avLst>
              <a:gd name="adj1" fmla="val -898091"/>
              <a:gd name="adj2" fmla="val 711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5"/>
          <p:cNvSpPr txBox="1"/>
          <p:nvPr/>
        </p:nvSpPr>
        <p:spPr>
          <a:xfrm>
            <a:off x="4106399" y="131370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헤드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구부러진 연결선 136"/>
          <p:cNvCxnSpPr>
            <a:endCxn id="11" idx="1"/>
          </p:cNvCxnSpPr>
          <p:nvPr/>
        </p:nvCxnSpPr>
        <p:spPr>
          <a:xfrm rot="5400000" flipH="1" flipV="1">
            <a:off x="3657658" y="1449321"/>
            <a:ext cx="399690" cy="497791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4"/>
          <p:cNvCxnSpPr/>
          <p:nvPr/>
        </p:nvCxnSpPr>
        <p:spPr>
          <a:xfrm rot="5400000" flipH="1" flipV="1">
            <a:off x="6175577" y="-874660"/>
            <a:ext cx="25454" cy="6456678"/>
          </a:xfrm>
          <a:prstGeom prst="bentConnector4">
            <a:avLst>
              <a:gd name="adj1" fmla="val -2538053"/>
              <a:gd name="adj2" fmla="val 10354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24"/>
          <p:cNvCxnSpPr/>
          <p:nvPr/>
        </p:nvCxnSpPr>
        <p:spPr>
          <a:xfrm rot="16200000" flipH="1" flipV="1">
            <a:off x="5963170" y="-872320"/>
            <a:ext cx="25458" cy="6401086"/>
          </a:xfrm>
          <a:prstGeom prst="bentConnector4">
            <a:avLst>
              <a:gd name="adj1" fmla="val -2537642"/>
              <a:gd name="adj2" fmla="val 10357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9"/>
          <p:cNvSpPr txBox="1"/>
          <p:nvPr/>
        </p:nvSpPr>
        <p:spPr>
          <a:xfrm>
            <a:off x="7194656" y="414316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헤드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구부러진 연결선 136"/>
          <p:cNvCxnSpPr>
            <a:stCxn id="24" idx="0"/>
            <a:endCxn id="15" idx="1"/>
          </p:cNvCxnSpPr>
          <p:nvPr/>
        </p:nvCxnSpPr>
        <p:spPr>
          <a:xfrm rot="5400000" flipH="1" flipV="1">
            <a:off x="6731279" y="4235394"/>
            <a:ext cx="370936" cy="55581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805587" y="4698770"/>
            <a:ext cx="1675864" cy="885781"/>
            <a:chOff x="4417456" y="1888346"/>
            <a:chExt cx="1675864" cy="885781"/>
          </a:xfrm>
        </p:grpSpPr>
        <p:grpSp>
          <p:nvGrpSpPr>
            <p:cNvPr id="20" name="그룹 19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순서도: 연결자 20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18" name="꺾인 연결선 124"/>
          <p:cNvCxnSpPr>
            <a:stCxn id="21" idx="1"/>
            <a:endCxn id="23" idx="1"/>
          </p:cNvCxnSpPr>
          <p:nvPr/>
        </p:nvCxnSpPr>
        <p:spPr>
          <a:xfrm rot="16200000" flipH="1" flipV="1">
            <a:off x="6510690" y="4411100"/>
            <a:ext cx="25458" cy="1435663"/>
          </a:xfrm>
          <a:prstGeom prst="bentConnector4">
            <a:avLst>
              <a:gd name="adj1" fmla="val -2537642"/>
              <a:gd name="adj2" fmla="val 11592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24"/>
          <p:cNvCxnSpPr>
            <a:stCxn id="22" idx="4"/>
            <a:endCxn id="23" idx="3"/>
          </p:cNvCxnSpPr>
          <p:nvPr/>
        </p:nvCxnSpPr>
        <p:spPr>
          <a:xfrm rot="5400000" flipH="1" flipV="1">
            <a:off x="6730552" y="4426760"/>
            <a:ext cx="35998" cy="1465799"/>
          </a:xfrm>
          <a:prstGeom prst="bentConnector4">
            <a:avLst>
              <a:gd name="adj1" fmla="val -1765354"/>
              <a:gd name="adj2" fmla="val 11559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45764" y="1652677"/>
            <a:ext cx="1700472" cy="3552645"/>
            <a:chOff x="1542054" y="2065020"/>
            <a:chExt cx="1700472" cy="3552645"/>
          </a:xfrm>
        </p:grpSpPr>
        <p:sp>
          <p:nvSpPr>
            <p:cNvPr id="3" name="직사각형 2"/>
            <p:cNvSpPr/>
            <p:nvPr/>
          </p:nvSpPr>
          <p:spPr>
            <a:xfrm>
              <a:off x="1565201" y="2217420"/>
              <a:ext cx="1637211" cy="340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568675" y="4901672"/>
              <a:ext cx="1637211" cy="715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60</a:t>
              </a:r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5800" y="3491133"/>
              <a:ext cx="1637211" cy="715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80</a:t>
              </a:r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5800" y="2786283"/>
              <a:ext cx="1637211" cy="715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90</a:t>
              </a:r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65800" y="4189633"/>
              <a:ext cx="1637211" cy="715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70</a:t>
              </a:r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39234" y="2324100"/>
              <a:ext cx="507726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33594" y="2331720"/>
              <a:ext cx="507726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42054" y="2065020"/>
              <a:ext cx="170047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/>
          <p:cNvSpPr/>
          <p:nvPr/>
        </p:nvSpPr>
        <p:spPr>
          <a:xfrm>
            <a:off x="2127833" y="4357832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2127833" y="3958324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정육면체 3"/>
          <p:cNvSpPr/>
          <p:nvPr/>
        </p:nvSpPr>
        <p:spPr>
          <a:xfrm>
            <a:off x="2127833" y="3559191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2127833" y="31596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878153" y="24357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구부러진 연결선 136"/>
          <p:cNvCxnSpPr>
            <a:stCxn id="6" idx="4"/>
            <a:endCxn id="5" idx="1"/>
          </p:cNvCxnSpPr>
          <p:nvPr/>
        </p:nvCxnSpPr>
        <p:spPr>
          <a:xfrm>
            <a:off x="2012505" y="2791039"/>
            <a:ext cx="682504" cy="51074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7"/>
          <p:cNvSpPr txBox="1"/>
          <p:nvPr/>
        </p:nvSpPr>
        <p:spPr>
          <a:xfrm>
            <a:off x="2535610" y="261755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삽입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3814767" y="3654743"/>
            <a:ext cx="323194" cy="44080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4512893" y="4357832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4512893" y="3958324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512893" y="3559191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4512893" y="31596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4512893" y="273296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7652333" y="4281632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7652333" y="3882124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7652333" y="3482991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7652333" y="30834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7652333" y="26643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7770550" y="201557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9339267" y="3578543"/>
            <a:ext cx="323194" cy="44080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10037393" y="4281632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10037393" y="3882124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10037393" y="3482991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10037393" y="3083483"/>
            <a:ext cx="1276454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구부러진 연결선 136"/>
          <p:cNvCxnSpPr>
            <a:stCxn id="19" idx="1"/>
            <a:endCxn id="27" idx="1"/>
          </p:cNvCxnSpPr>
          <p:nvPr/>
        </p:nvCxnSpPr>
        <p:spPr>
          <a:xfrm rot="5400000" flipH="1" flipV="1">
            <a:off x="8149108" y="2186825"/>
            <a:ext cx="690062" cy="549261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7"/>
          <p:cNvSpPr txBox="1"/>
          <p:nvPr/>
        </p:nvSpPr>
        <p:spPr>
          <a:xfrm>
            <a:off x="8768770" y="1931758"/>
            <a:ext cx="34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34" y="1642717"/>
            <a:ext cx="1731414" cy="3572566"/>
          </a:xfrm>
          <a:prstGeom prst="rect">
            <a:avLst/>
          </a:prstGeom>
        </p:spPr>
      </p:pic>
      <p:sp>
        <p:nvSpPr>
          <p:cNvPr id="3" name="TextBox 28"/>
          <p:cNvSpPr txBox="1"/>
          <p:nvPr/>
        </p:nvSpPr>
        <p:spPr>
          <a:xfrm>
            <a:off x="1843508" y="2118964"/>
            <a:ext cx="4002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typedef struct tagArrayStack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int  Capacity; /* </a:t>
            </a:r>
            <a:r>
              <a:rPr lang="ko-KR" altLang="en-US" dirty="0" smtClean="0"/>
              <a:t>용량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    int  Top; /* </a:t>
            </a:r>
            <a:r>
              <a:rPr lang="ko-KR" altLang="en-US" dirty="0" smtClean="0"/>
              <a:t>최상위 노드의 위치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    Node* Nodes; /* </a:t>
            </a:r>
            <a:r>
              <a:rPr lang="ko-KR" altLang="en-US" dirty="0" smtClean="0"/>
              <a:t>노드 배열</a:t>
            </a:r>
            <a:r>
              <a:rPr lang="en-US" altLang="ko-KR" dirty="0" smtClean="0"/>
              <a:t>;*/</a:t>
            </a:r>
          </a:p>
          <a:p>
            <a:r>
              <a:rPr lang="en-US" altLang="ko-KR" dirty="0" smtClean="0"/>
              <a:t>} ArrayStack;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7833" y="3242914"/>
            <a:ext cx="325755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" idx="3"/>
            <a:endCxn id="6" idx="1"/>
          </p:cNvCxnSpPr>
          <p:nvPr/>
        </p:nvCxnSpPr>
        <p:spPr>
          <a:xfrm>
            <a:off x="5415383" y="3409602"/>
            <a:ext cx="1057275" cy="7048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72658" y="3947764"/>
            <a:ext cx="1495425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6008" y="2433289"/>
            <a:ext cx="1495425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0" idx="3"/>
            <a:endCxn id="9" idx="3"/>
          </p:cNvCxnSpPr>
          <p:nvPr/>
        </p:nvCxnSpPr>
        <p:spPr>
          <a:xfrm>
            <a:off x="8063334" y="2390427"/>
            <a:ext cx="1588" cy="1933575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4534" y="4157314"/>
            <a:ext cx="18288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4534" y="2223739"/>
            <a:ext cx="18288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61"/>
          <p:cNvSpPr txBox="1"/>
          <p:nvPr/>
        </p:nvSpPr>
        <p:spPr>
          <a:xfrm>
            <a:off x="8269076" y="3031498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자유 저장소에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할당한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/>
          <p:cNvSpPr txBox="1"/>
          <p:nvPr/>
        </p:nvSpPr>
        <p:spPr>
          <a:xfrm>
            <a:off x="2223001" y="1882463"/>
            <a:ext cx="338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typedef struct tagNode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char* Data;</a:t>
            </a:r>
          </a:p>
          <a:p>
            <a:r>
              <a:rPr lang="en-US" altLang="ko-KR" dirty="0" smtClean="0"/>
              <a:t>    struct tagNode* NextNode;</a:t>
            </a:r>
          </a:p>
          <a:p>
            <a:r>
              <a:rPr lang="en-US" altLang="ko-KR" dirty="0" smtClean="0"/>
              <a:t>} Node;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37326" y="3006413"/>
            <a:ext cx="325755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02" y="1244291"/>
            <a:ext cx="1737511" cy="4340728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3270750" y="1053788"/>
            <a:ext cx="2276475" cy="723900"/>
          </a:xfrm>
          <a:prstGeom prst="wedgeRectCallout">
            <a:avLst>
              <a:gd name="adj1" fmla="val -48448"/>
              <a:gd name="adj2" fmla="val 1327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자유 저장소에 할당된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문자열의 주소를 가리킨다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146925" y="3625538"/>
            <a:ext cx="2276475" cy="723900"/>
          </a:xfrm>
          <a:prstGeom prst="wedgeRectCallout">
            <a:avLst>
              <a:gd name="adj1" fmla="val 88"/>
              <a:gd name="adj2" fmla="val -1317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NextNode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포인터는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자기 위에 쌓여있는 노드의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주소를 가리킨다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6714994" y="5481047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자유 저장소</a:t>
            </a:r>
            <a:endParaRPr lang="ko-KR" altLang="en-US" sz="1500" dirty="0"/>
          </a:p>
        </p:txBody>
      </p:sp>
      <p:sp>
        <p:nvSpPr>
          <p:cNvPr id="8" name="TextBox 18"/>
          <p:cNvSpPr txBox="1"/>
          <p:nvPr/>
        </p:nvSpPr>
        <p:spPr>
          <a:xfrm>
            <a:off x="6537827" y="4301813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9" name="TextBox 19"/>
          <p:cNvSpPr txBox="1"/>
          <p:nvPr/>
        </p:nvSpPr>
        <p:spPr>
          <a:xfrm>
            <a:off x="6537827" y="2777813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10" name="TextBox 22"/>
          <p:cNvSpPr txBox="1"/>
          <p:nvPr/>
        </p:nvSpPr>
        <p:spPr>
          <a:xfrm>
            <a:off x="8562844" y="2023472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 smtClean="0"/>
              <a:t>자유 저장소에</a:t>
            </a:r>
            <a:endParaRPr lang="en-US" altLang="ko-KR" sz="1500" dirty="0" smtClean="0"/>
          </a:p>
          <a:p>
            <a:r>
              <a:rPr lang="ko-KR" altLang="en-US" sz="1500" dirty="0" smtClean="0"/>
              <a:t>복사된 문자열</a:t>
            </a:r>
            <a:endParaRPr lang="ko-KR" altLang="en-US" sz="1500" dirty="0"/>
          </a:p>
        </p:txBody>
      </p:sp>
      <p:sp>
        <p:nvSpPr>
          <p:cNvPr id="11" name="왼쪽 중괄호 10"/>
          <p:cNvSpPr/>
          <p:nvPr/>
        </p:nvSpPr>
        <p:spPr>
          <a:xfrm flipH="1">
            <a:off x="8128499" y="1625289"/>
            <a:ext cx="409575" cy="1533524"/>
          </a:xfrm>
          <a:prstGeom prst="leftBrace">
            <a:avLst>
              <a:gd name="adj1" fmla="val 8333"/>
              <a:gd name="adj2" fmla="val 436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9" idx="1"/>
          </p:cNvCxnSpPr>
          <p:nvPr/>
        </p:nvCxnSpPr>
        <p:spPr>
          <a:xfrm>
            <a:off x="3908926" y="2649226"/>
            <a:ext cx="2628901" cy="313253"/>
          </a:xfrm>
          <a:prstGeom prst="bentConnector3">
            <a:avLst>
              <a:gd name="adj1" fmla="val 7826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4" idx="3"/>
            <a:endCxn id="8" idx="1"/>
          </p:cNvCxnSpPr>
          <p:nvPr/>
        </p:nvCxnSpPr>
        <p:spPr>
          <a:xfrm>
            <a:off x="5535803" y="2895804"/>
            <a:ext cx="1002024" cy="1590675"/>
          </a:xfrm>
          <a:prstGeom prst="bentConnector3">
            <a:avLst>
              <a:gd name="adj1" fmla="val 3003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3527927" y="2711138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/>
          <p:cNvSpPr txBox="1"/>
          <p:nvPr/>
        </p:nvSpPr>
        <p:spPr>
          <a:xfrm>
            <a:off x="1400735" y="2287275"/>
            <a:ext cx="3627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typedef struct tagLinkedListStack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Node* List;</a:t>
            </a:r>
          </a:p>
          <a:p>
            <a:r>
              <a:rPr lang="en-US" altLang="ko-KR" dirty="0" smtClean="0"/>
              <a:t>    Node* Top;</a:t>
            </a:r>
          </a:p>
          <a:p>
            <a:r>
              <a:rPr lang="en-US" altLang="ko-KR" dirty="0" smtClean="0"/>
              <a:t>} LinkedListStack;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15060" y="3411225"/>
            <a:ext cx="325755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2448484" y="1458600"/>
            <a:ext cx="2276475" cy="723900"/>
          </a:xfrm>
          <a:prstGeom prst="wedgeRectCallout">
            <a:avLst>
              <a:gd name="adj1" fmla="val -48030"/>
              <a:gd name="adj2" fmla="val 14586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포인터는 자유 저장소에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존재하는 헤드 노드의 주소를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가리킨다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2286559" y="4554225"/>
            <a:ext cx="2276475" cy="723900"/>
          </a:xfrm>
          <a:prstGeom prst="wedgeRectCallout">
            <a:avLst>
              <a:gd name="adj1" fmla="val -44263"/>
              <a:gd name="adj2" fmla="val -20545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포인터는 자유 저장소에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존재하는 테일 노드의 주소를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가리킨다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6378503" y="5076234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자유 저장소</a:t>
            </a:r>
            <a:endParaRPr lang="ko-KR" altLang="en-US" sz="1500" dirty="0"/>
          </a:p>
        </p:txBody>
      </p:sp>
      <p:sp>
        <p:nvSpPr>
          <p:cNvPr id="7" name="TextBox 18"/>
          <p:cNvSpPr txBox="1"/>
          <p:nvPr/>
        </p:nvSpPr>
        <p:spPr>
          <a:xfrm>
            <a:off x="5715561" y="4706625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8" name="TextBox 22"/>
          <p:cNvSpPr txBox="1"/>
          <p:nvPr/>
        </p:nvSpPr>
        <p:spPr>
          <a:xfrm>
            <a:off x="8740703" y="3171234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smtClean="0"/>
              <a:t>링크드 리스트로</a:t>
            </a:r>
            <a:endParaRPr lang="en-US" altLang="ko-KR" sz="1500" dirty="0" smtClean="0"/>
          </a:p>
          <a:p>
            <a:r>
              <a:rPr lang="ko-KR" altLang="en-US" sz="1500" dirty="0" smtClean="0"/>
              <a:t>구성된 스택의 노드들</a:t>
            </a:r>
            <a:endParaRPr lang="ko-KR" altLang="en-US" sz="1500" dirty="0"/>
          </a:p>
        </p:txBody>
      </p:sp>
      <p:sp>
        <p:nvSpPr>
          <p:cNvPr id="9" name="왼쪽 중괄호 8"/>
          <p:cNvSpPr/>
          <p:nvPr/>
        </p:nvSpPr>
        <p:spPr>
          <a:xfrm flipH="1">
            <a:off x="8268257" y="2211075"/>
            <a:ext cx="409575" cy="2781299"/>
          </a:xfrm>
          <a:prstGeom prst="leftBrace">
            <a:avLst>
              <a:gd name="adj1" fmla="val 8333"/>
              <a:gd name="adj2" fmla="val 436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endCxn id="14" idx="1"/>
          </p:cNvCxnSpPr>
          <p:nvPr/>
        </p:nvCxnSpPr>
        <p:spPr>
          <a:xfrm flipV="1">
            <a:off x="3086660" y="2368238"/>
            <a:ext cx="3114675" cy="685800"/>
          </a:xfrm>
          <a:prstGeom prst="bentConnector3">
            <a:avLst>
              <a:gd name="adj1" fmla="val 695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endCxn id="19" idx="1"/>
          </p:cNvCxnSpPr>
          <p:nvPr/>
        </p:nvCxnSpPr>
        <p:spPr>
          <a:xfrm>
            <a:off x="3170487" y="3338716"/>
            <a:ext cx="3021323" cy="14869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1"/>
          <p:cNvSpPr txBox="1"/>
          <p:nvPr/>
        </p:nvSpPr>
        <p:spPr>
          <a:xfrm>
            <a:off x="2705661" y="3115950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01335" y="1820550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01335" y="2182500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“abc”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91810" y="3525525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91810" y="3154050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“def”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91810" y="4268475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91810" y="3897000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“ghi”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1810" y="4639950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“klm”</a:t>
            </a:r>
            <a:endParaRPr lang="ko-KR" altLang="en-US" dirty="0"/>
          </a:p>
        </p:txBody>
      </p:sp>
      <p:cxnSp>
        <p:nvCxnSpPr>
          <p:cNvPr id="20" name="Shape 46"/>
          <p:cNvCxnSpPr>
            <a:stCxn id="19" idx="3"/>
            <a:endCxn id="18" idx="1"/>
          </p:cNvCxnSpPr>
          <p:nvPr/>
        </p:nvCxnSpPr>
        <p:spPr>
          <a:xfrm flipH="1" flipV="1">
            <a:off x="6191810" y="4082738"/>
            <a:ext cx="1581150" cy="742950"/>
          </a:xfrm>
          <a:prstGeom prst="curvedConnector5">
            <a:avLst>
              <a:gd name="adj1" fmla="val -14458"/>
              <a:gd name="adj2" fmla="val 50000"/>
              <a:gd name="adj3" fmla="val 11445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hape 49"/>
          <p:cNvCxnSpPr>
            <a:stCxn id="18" idx="3"/>
            <a:endCxn id="16" idx="1"/>
          </p:cNvCxnSpPr>
          <p:nvPr/>
        </p:nvCxnSpPr>
        <p:spPr>
          <a:xfrm flipH="1" flipV="1">
            <a:off x="6191810" y="3339788"/>
            <a:ext cx="1581150" cy="742950"/>
          </a:xfrm>
          <a:prstGeom prst="curvedConnector5">
            <a:avLst>
              <a:gd name="adj1" fmla="val -14458"/>
              <a:gd name="adj2" fmla="val 50000"/>
              <a:gd name="adj3" fmla="val 11445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hape 52"/>
          <p:cNvCxnSpPr>
            <a:stCxn id="16" idx="3"/>
            <a:endCxn id="14" idx="1"/>
          </p:cNvCxnSpPr>
          <p:nvPr/>
        </p:nvCxnSpPr>
        <p:spPr>
          <a:xfrm flipH="1" flipV="1">
            <a:off x="6201335" y="2368238"/>
            <a:ext cx="1571625" cy="971550"/>
          </a:xfrm>
          <a:prstGeom prst="curvedConnector5">
            <a:avLst>
              <a:gd name="adj1" fmla="val -14545"/>
              <a:gd name="adj2" fmla="val 50000"/>
              <a:gd name="adj3" fmla="val 11454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588" y="14560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1213" y="14560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9838" y="14560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8463" y="14560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7088" y="14560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663" y="2675218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0288" y="26752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8913" y="26752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7538" y="26752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6163" y="26752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2" name="정육면체 11"/>
          <p:cNvSpPr/>
          <p:nvPr/>
        </p:nvSpPr>
        <p:spPr>
          <a:xfrm>
            <a:off x="3186638" y="267445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17863" y="2227543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1663" y="393251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0288" y="3932518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98913" y="39325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27538" y="39325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56163" y="3932518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3205688" y="391270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146488" y="3484843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3205688" y="358885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38" y="601849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22663" y="601849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451288" y="601849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79913" y="6018493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308538" y="6018493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3158063" y="599868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1527488" y="5570818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3158063" y="567483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3158063" y="535098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09038" y="161794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737663" y="161794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66288" y="161794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594913" y="161794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023538" y="1617943"/>
            <a:ext cx="432000" cy="432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6" name="정육면체 35"/>
          <p:cNvSpPr/>
          <p:nvPr/>
        </p:nvSpPr>
        <p:spPr>
          <a:xfrm>
            <a:off x="8682563" y="156955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7680638" y="1170268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정육면체 37"/>
          <p:cNvSpPr/>
          <p:nvPr/>
        </p:nvSpPr>
        <p:spPr>
          <a:xfrm>
            <a:off x="10101788" y="96948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10149413" y="40750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구부러진 연결선 136"/>
          <p:cNvCxnSpPr>
            <a:stCxn id="36" idx="1"/>
            <a:endCxn id="38" idx="2"/>
          </p:cNvCxnSpPr>
          <p:nvPr/>
        </p:nvCxnSpPr>
        <p:spPr>
          <a:xfrm rot="5400000" flipH="1" flipV="1">
            <a:off x="9551138" y="1126908"/>
            <a:ext cx="438075" cy="663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2"/>
          <p:cNvSpPr txBox="1"/>
          <p:nvPr/>
        </p:nvSpPr>
        <p:spPr>
          <a:xfrm>
            <a:off x="9092246" y="86169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구부러진 연결선 136"/>
          <p:cNvCxnSpPr>
            <a:stCxn id="36" idx="1"/>
            <a:endCxn id="39" idx="2"/>
          </p:cNvCxnSpPr>
          <p:nvPr/>
        </p:nvCxnSpPr>
        <p:spPr>
          <a:xfrm rot="5400000" flipH="1" flipV="1">
            <a:off x="9293963" y="822107"/>
            <a:ext cx="1000050" cy="71085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정육면체 42"/>
          <p:cNvSpPr/>
          <p:nvPr/>
        </p:nvSpPr>
        <p:spPr>
          <a:xfrm>
            <a:off x="8720663" y="321738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8720663" y="289353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9318938" y="2284693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109"/>
          <p:cNvSpPr txBox="1"/>
          <p:nvPr/>
        </p:nvSpPr>
        <p:spPr>
          <a:xfrm>
            <a:off x="9682796" y="2271397"/>
            <a:ext cx="17091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* 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결과 삽입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35427" y="2664968"/>
            <a:ext cx="2607276" cy="1367426"/>
            <a:chOff x="2372497" y="2664968"/>
            <a:chExt cx="2607276" cy="1367426"/>
          </a:xfrm>
        </p:grpSpPr>
        <p:sp>
          <p:nvSpPr>
            <p:cNvPr id="3" name="정육면체 2"/>
            <p:cNvSpPr/>
            <p:nvPr/>
          </p:nvSpPr>
          <p:spPr>
            <a:xfrm>
              <a:off x="2372497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Node* List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2372497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Node* NewNode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4047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 메모리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688226" y="1866139"/>
            <a:ext cx="2607276" cy="2166067"/>
            <a:chOff x="5366951" y="1866327"/>
            <a:chExt cx="2607276" cy="2166067"/>
          </a:xfrm>
        </p:grpSpPr>
        <p:sp>
          <p:nvSpPr>
            <p:cNvPr id="39" name="정육면체 38"/>
            <p:cNvSpPr/>
            <p:nvPr/>
          </p:nvSpPr>
          <p:spPr>
            <a:xfrm>
              <a:off x="5366951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5366951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8501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자유 저장소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366951" y="2265835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366951" y="1866327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7473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5812" y="318042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94437" y="318042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23062" y="318042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51687" y="318042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80312" y="318042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5739337" y="3418547"/>
            <a:ext cx="1620000" cy="145489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5156512" y="2732748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7158562" y="253196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7206187" y="1969987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구부러진 연결선 136"/>
          <p:cNvCxnSpPr>
            <a:stCxn id="7" idx="1"/>
            <a:endCxn id="9" idx="2"/>
          </p:cNvCxnSpPr>
          <p:nvPr/>
        </p:nvCxnSpPr>
        <p:spPr>
          <a:xfrm rot="5400000" flipH="1" flipV="1">
            <a:off x="6518378" y="2814736"/>
            <a:ext cx="652957" cy="627411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2"/>
          <p:cNvSpPr txBox="1"/>
          <p:nvPr/>
        </p:nvSpPr>
        <p:spPr>
          <a:xfrm>
            <a:off x="6149020" y="242417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제거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구부러진 연결선 136"/>
          <p:cNvCxnSpPr>
            <a:stCxn id="7" idx="1"/>
            <a:endCxn id="10" idx="2"/>
          </p:cNvCxnSpPr>
          <p:nvPr/>
        </p:nvCxnSpPr>
        <p:spPr>
          <a:xfrm rot="5400000" flipH="1" flipV="1">
            <a:off x="6261203" y="2509935"/>
            <a:ext cx="1214932" cy="67503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5777437" y="4456012"/>
            <a:ext cx="1620000" cy="432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-5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375712" y="3847173"/>
            <a:ext cx="257175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09"/>
          <p:cNvSpPr txBox="1"/>
          <p:nvPr/>
        </p:nvSpPr>
        <p:spPr>
          <a:xfrm>
            <a:off x="6739570" y="3833877"/>
            <a:ext cx="17267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– 6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결과 삽입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95911" y="766762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 smtClean="0"/>
              <a:t>후위 표기 수식 입력</a:t>
            </a:r>
            <a:endParaRPr lang="ko-KR" altLang="en-US" sz="13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353037" y="1481137"/>
            <a:ext cx="2088000" cy="822198"/>
            <a:chOff x="4067174" y="971550"/>
            <a:chExt cx="2088000" cy="822198"/>
          </a:xfrm>
        </p:grpSpPr>
        <p:sp>
          <p:nvSpPr>
            <p:cNvPr id="23" name="순서도: 판단 22"/>
            <p:cNvSpPr/>
            <p:nvPr/>
          </p:nvSpPr>
          <p:spPr>
            <a:xfrm>
              <a:off x="4067174" y="971550"/>
              <a:ext cx="2088000" cy="822198"/>
            </a:xfrm>
            <a:prstGeom prst="flowChartDecision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00" dirty="0"/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4467225" y="1143000"/>
              <a:ext cx="12442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1300" dirty="0" smtClean="0">
                  <a:solidFill>
                    <a:prstClr val="black"/>
                  </a:solidFill>
                </a:rPr>
                <a:t>수식을 끝까지</a:t>
              </a:r>
              <a:endParaRPr lang="en-US" altLang="ko-KR" sz="1300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300" dirty="0" smtClean="0">
                  <a:solidFill>
                    <a:prstClr val="black"/>
                  </a:solidFill>
                </a:rPr>
                <a:t>읽었는가</a:t>
              </a:r>
              <a:r>
                <a:rPr lang="en-US" altLang="ko-KR" sz="1300" dirty="0" smtClean="0">
                  <a:solidFill>
                    <a:prstClr val="black"/>
                  </a:solidFill>
                </a:rPr>
                <a:t>?</a:t>
              </a:r>
              <a:endParaRPr lang="ko-KR" altLang="en-US" sz="1300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495911" y="2576512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 smtClean="0"/>
              <a:t>토큰 읽기</a:t>
            </a:r>
            <a:endParaRPr lang="ko-KR" altLang="en-US" sz="13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3037" y="3328987"/>
            <a:ext cx="2088000" cy="822198"/>
            <a:chOff x="4067174" y="971550"/>
            <a:chExt cx="2088000" cy="822198"/>
          </a:xfrm>
        </p:grpSpPr>
        <p:sp>
          <p:nvSpPr>
            <p:cNvPr id="21" name="순서도: 판단 20"/>
            <p:cNvSpPr/>
            <p:nvPr/>
          </p:nvSpPr>
          <p:spPr>
            <a:xfrm>
              <a:off x="4067174" y="971550"/>
              <a:ext cx="2088000" cy="822198"/>
            </a:xfrm>
            <a:prstGeom prst="flowChartDecision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00" dirty="0"/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4219575" y="1228725"/>
              <a:ext cx="18213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1300" dirty="0" smtClean="0">
                  <a:solidFill>
                    <a:prstClr val="black"/>
                  </a:solidFill>
                </a:rPr>
                <a:t>토큰이 피연산자인가</a:t>
              </a:r>
              <a:r>
                <a:rPr lang="en-US" altLang="ko-KR" sz="1300" dirty="0" smtClean="0">
                  <a:solidFill>
                    <a:prstClr val="black"/>
                  </a:solidFill>
                </a:rPr>
                <a:t>?</a:t>
              </a:r>
              <a:endParaRPr lang="ko-KR" altLang="en-US" sz="1300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772386" y="3433762"/>
            <a:ext cx="1800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 smtClean="0"/>
              <a:t>스택 제거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회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수행 후 계산</a:t>
            </a:r>
            <a:endParaRPr lang="en-US" altLang="ko-KR" sz="13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95911" y="5481637"/>
            <a:ext cx="1800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smtClean="0"/>
              <a:t>스택에 남아있는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요소를 반환</a:t>
            </a:r>
            <a:endParaRPr lang="en-US" altLang="ko-KR" sz="13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495911" y="4500562"/>
            <a:ext cx="18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 smtClean="0"/>
              <a:t>스택에 토큰 삽입</a:t>
            </a:r>
            <a:endParaRPr lang="ko-KR" altLang="en-US" sz="1300" dirty="0"/>
          </a:p>
        </p:txBody>
      </p:sp>
      <p:cxnSp>
        <p:nvCxnSpPr>
          <p:cNvPr id="9" name="직선 화살표 연결선 8"/>
          <p:cNvCxnSpPr>
            <a:stCxn id="2" idx="2"/>
            <a:endCxn id="23" idx="0"/>
          </p:cNvCxnSpPr>
          <p:nvPr/>
        </p:nvCxnSpPr>
        <p:spPr>
          <a:xfrm rot="16200000" flipH="1">
            <a:off x="5255287" y="1339386"/>
            <a:ext cx="282375" cy="11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3" idx="2"/>
            <a:endCxn id="4" idx="0"/>
          </p:cNvCxnSpPr>
          <p:nvPr/>
        </p:nvCxnSpPr>
        <p:spPr>
          <a:xfrm rot="5400000">
            <a:off x="5259886" y="2439360"/>
            <a:ext cx="273177" cy="11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21" idx="0"/>
          </p:cNvCxnSpPr>
          <p:nvPr/>
        </p:nvCxnSpPr>
        <p:spPr>
          <a:xfrm rot="16200000" flipH="1">
            <a:off x="5236237" y="3168186"/>
            <a:ext cx="320475" cy="11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 rot="5400000">
            <a:off x="5221786" y="4325310"/>
            <a:ext cx="349377" cy="11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45"/>
          <p:cNvSpPr txBox="1"/>
          <p:nvPr/>
        </p:nvSpPr>
        <p:spPr>
          <a:xfrm>
            <a:off x="5429363" y="2271712"/>
            <a:ext cx="441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14" name="TextBox 46"/>
          <p:cNvSpPr txBox="1"/>
          <p:nvPr/>
        </p:nvSpPr>
        <p:spPr>
          <a:xfrm>
            <a:off x="5419838" y="4157662"/>
            <a:ext cx="4555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cxnSp>
        <p:nvCxnSpPr>
          <p:cNvPr id="15" name="Shape 48"/>
          <p:cNvCxnSpPr>
            <a:stCxn id="23" idx="1"/>
            <a:endCxn id="7" idx="0"/>
          </p:cNvCxnSpPr>
          <p:nvPr/>
        </p:nvCxnSpPr>
        <p:spPr>
          <a:xfrm rot="10800000" flipH="1" flipV="1">
            <a:off x="4353037" y="1892235"/>
            <a:ext cx="1042874" cy="3589401"/>
          </a:xfrm>
          <a:prstGeom prst="bentConnector4">
            <a:avLst>
              <a:gd name="adj1" fmla="val -21920"/>
              <a:gd name="adj2" fmla="val 9473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"/>
          <p:cNvSpPr txBox="1"/>
          <p:nvPr/>
        </p:nvSpPr>
        <p:spPr>
          <a:xfrm>
            <a:off x="3619613" y="2252662"/>
            <a:ext cx="4555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cxnSp>
        <p:nvCxnSpPr>
          <p:cNvPr id="17" name="Shape 54"/>
          <p:cNvCxnSpPr>
            <a:stCxn id="8" idx="2"/>
            <a:endCxn id="23" idx="3"/>
          </p:cNvCxnSpPr>
          <p:nvPr/>
        </p:nvCxnSpPr>
        <p:spPr>
          <a:xfrm rot="5400000" flipH="1" flipV="1">
            <a:off x="4398311" y="2889836"/>
            <a:ext cx="3040326" cy="1045126"/>
          </a:xfrm>
          <a:prstGeom prst="bentConnector4">
            <a:avLst>
              <a:gd name="adj1" fmla="val -7519"/>
              <a:gd name="adj2" fmla="val 33422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58"/>
          <p:cNvCxnSpPr>
            <a:stCxn id="6" idx="3"/>
            <a:endCxn id="23" idx="3"/>
          </p:cNvCxnSpPr>
          <p:nvPr/>
        </p:nvCxnSpPr>
        <p:spPr>
          <a:xfrm flipH="1" flipV="1">
            <a:off x="6441037" y="1892236"/>
            <a:ext cx="2131349" cy="1846326"/>
          </a:xfrm>
          <a:prstGeom prst="bentConnector3">
            <a:avLst>
              <a:gd name="adj1" fmla="val -1474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1" idx="3"/>
            <a:endCxn id="6" idx="1"/>
          </p:cNvCxnSpPr>
          <p:nvPr/>
        </p:nvCxnSpPr>
        <p:spPr>
          <a:xfrm flipV="1">
            <a:off x="6441037" y="3738562"/>
            <a:ext cx="331349" cy="15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65"/>
          <p:cNvSpPr txBox="1"/>
          <p:nvPr/>
        </p:nvSpPr>
        <p:spPr>
          <a:xfrm>
            <a:off x="6353288" y="3433762"/>
            <a:ext cx="441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032000" y="719666"/>
          <a:ext cx="7178675" cy="3804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87525"/>
                <a:gridCol w="2771775"/>
                <a:gridCol w="1676400"/>
                <a:gridCol w="9429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토큰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스택에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‘(‘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스택에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‘+’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83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117.32 83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스택의 모든 연산자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제거 후 출력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‘(‘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는 출력 안함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83 +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스택에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‘*’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83 +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49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83 + 49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( 11.32 + 83 ) * 49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식 모두 읽었음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스택의 모든 연산자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제거 후 출력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117.32 83 + 49 *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55822" y="293031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84447" y="293031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3072" y="293031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1697" y="293031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0322" y="293031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234202" y="2617898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98947" y="2930319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4057037" y="231881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10" name="아래쪽 화살표 9"/>
          <p:cNvSpPr/>
          <p:nvPr/>
        </p:nvSpPr>
        <p:spPr>
          <a:xfrm>
            <a:off x="2100602" y="2617898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23437" y="231881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12" name="직사각형 11"/>
          <p:cNvSpPr/>
          <p:nvPr/>
        </p:nvSpPr>
        <p:spPr>
          <a:xfrm>
            <a:off x="5427684" y="29322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5400000">
            <a:off x="4862852" y="2841738"/>
            <a:ext cx="347664" cy="562929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4880940" y="30046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삽입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955822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84447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13072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41697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70322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 flipV="1">
            <a:off x="4677115" y="4397522"/>
            <a:ext cx="165735" cy="2412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98947" y="3920320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TextBox 36"/>
          <p:cNvSpPr txBox="1"/>
          <p:nvPr/>
        </p:nvSpPr>
        <p:spPr>
          <a:xfrm>
            <a:off x="4204675" y="4675653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새로운 후단</a:t>
            </a:r>
            <a:endParaRPr lang="ko-KR" altLang="en-US" sz="1300" dirty="0"/>
          </a:p>
        </p:txBody>
      </p:sp>
      <p:sp>
        <p:nvSpPr>
          <p:cNvPr id="23" name="TextBox 38"/>
          <p:cNvSpPr txBox="1"/>
          <p:nvPr/>
        </p:nvSpPr>
        <p:spPr>
          <a:xfrm>
            <a:off x="1937724" y="468517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4532334" y="3922225"/>
            <a:ext cx="432000" cy="43025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 flipV="1">
            <a:off x="2100602" y="4439794"/>
            <a:ext cx="165735" cy="241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3003931" y="3495709"/>
            <a:ext cx="469241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49257" y="2844055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077882" y="284405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506507" y="284405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935132" y="284405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363757" y="284405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2" name="아래쪽 화살표 31"/>
          <p:cNvSpPr/>
          <p:nvPr/>
        </p:nvSpPr>
        <p:spPr>
          <a:xfrm>
            <a:off x="9927637" y="2531634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792382" y="284405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4" name="TextBox 53"/>
          <p:cNvSpPr txBox="1"/>
          <p:nvPr/>
        </p:nvSpPr>
        <p:spPr>
          <a:xfrm>
            <a:off x="9750472" y="223255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35" name="아래쪽 화살표 34"/>
          <p:cNvSpPr/>
          <p:nvPr/>
        </p:nvSpPr>
        <p:spPr>
          <a:xfrm>
            <a:off x="7794037" y="2531634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55"/>
          <p:cNvSpPr txBox="1"/>
          <p:nvPr/>
        </p:nvSpPr>
        <p:spPr>
          <a:xfrm>
            <a:off x="7616872" y="223255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37" name="아래쪽 화살표 36"/>
          <p:cNvSpPr/>
          <p:nvPr/>
        </p:nvSpPr>
        <p:spPr>
          <a:xfrm rot="5400000">
            <a:off x="7183359" y="2764101"/>
            <a:ext cx="347664" cy="562929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xtBox 58"/>
          <p:cNvSpPr txBox="1"/>
          <p:nvPr/>
        </p:nvSpPr>
        <p:spPr>
          <a:xfrm>
            <a:off x="7201447" y="29269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제거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948492" y="3834056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377117" y="3834056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805742" y="3834056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234367" y="3834056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아래쪽 화살표 42"/>
          <p:cNvSpPr/>
          <p:nvPr/>
        </p:nvSpPr>
        <p:spPr>
          <a:xfrm flipV="1">
            <a:off x="9818465" y="4311258"/>
            <a:ext cx="165735" cy="2412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662992" y="3834056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5" name="TextBox 66"/>
          <p:cNvSpPr txBox="1"/>
          <p:nvPr/>
        </p:nvSpPr>
        <p:spPr>
          <a:xfrm>
            <a:off x="9656576" y="45893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46" name="TextBox 67"/>
          <p:cNvSpPr txBox="1"/>
          <p:nvPr/>
        </p:nvSpPr>
        <p:spPr>
          <a:xfrm>
            <a:off x="7639771" y="4598914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새로운 전단</a:t>
            </a:r>
            <a:endParaRPr lang="ko-KR" altLang="en-US" sz="1300" dirty="0"/>
          </a:p>
        </p:txBody>
      </p:sp>
      <p:sp>
        <p:nvSpPr>
          <p:cNvPr id="47" name="아래쪽 화살표 46"/>
          <p:cNvSpPr/>
          <p:nvPr/>
        </p:nvSpPr>
        <p:spPr>
          <a:xfrm flipV="1">
            <a:off x="8095947" y="4353530"/>
            <a:ext cx="165735" cy="241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8697366" y="3409445"/>
            <a:ext cx="469241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71"/>
          <p:cNvSpPr txBox="1"/>
          <p:nvPr/>
        </p:nvSpPr>
        <p:spPr>
          <a:xfrm>
            <a:off x="2938335" y="18247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삽입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sp>
        <p:nvSpPr>
          <p:cNvPr id="50" name="TextBox 72"/>
          <p:cNvSpPr txBox="1"/>
          <p:nvPr/>
        </p:nvSpPr>
        <p:spPr>
          <a:xfrm>
            <a:off x="8364350" y="18247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제거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5130056" y="3592505"/>
            <a:ext cx="2880000" cy="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2358" y="218487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0983" y="218487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9608" y="218487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8233" y="218487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6858" y="218487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5483" y="218487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58870" y="218677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90191" y="218677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82358" y="326317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0983" y="3263175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39608" y="3263175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68233" y="3263175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96858" y="326317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25483" y="3263175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58870" y="3265080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90191" y="3265080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1816461" y="2132836"/>
            <a:ext cx="347664" cy="562929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89"/>
          <p:cNvSpPr txBox="1"/>
          <p:nvPr/>
        </p:nvSpPr>
        <p:spPr>
          <a:xfrm>
            <a:off x="1834549" y="22957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제거</a:t>
            </a:r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>
            <a:off x="3123433" y="2760926"/>
            <a:ext cx="469241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>
            <a:stCxn id="13" idx="0"/>
            <a:endCxn id="12" idx="0"/>
          </p:cNvCxnSpPr>
          <p:nvPr/>
        </p:nvCxnSpPr>
        <p:spPr>
          <a:xfrm rot="16200000" flipV="1">
            <a:off x="3569921" y="3048862"/>
            <a:ext cx="1588" cy="428625"/>
          </a:xfrm>
          <a:prstGeom prst="curvedConnector3">
            <a:avLst>
              <a:gd name="adj1" fmla="val 143954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2" idx="0"/>
            <a:endCxn id="11" idx="0"/>
          </p:cNvCxnSpPr>
          <p:nvPr/>
        </p:nvCxnSpPr>
        <p:spPr>
          <a:xfrm rot="16200000" flipV="1">
            <a:off x="3141296" y="3048862"/>
            <a:ext cx="1588" cy="428625"/>
          </a:xfrm>
          <a:prstGeom prst="curvedConnector3">
            <a:avLst>
              <a:gd name="adj1" fmla="val 143954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0"/>
            <a:endCxn id="10" idx="0"/>
          </p:cNvCxnSpPr>
          <p:nvPr/>
        </p:nvCxnSpPr>
        <p:spPr>
          <a:xfrm rot="16200000" flipV="1">
            <a:off x="2712671" y="3048862"/>
            <a:ext cx="1588" cy="428625"/>
          </a:xfrm>
          <a:prstGeom prst="curvedConnector3">
            <a:avLst>
              <a:gd name="adj1" fmla="val 143954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136"/>
          <p:cNvCxnSpPr>
            <a:stCxn id="11" idx="1"/>
            <a:endCxn id="25" idx="0"/>
          </p:cNvCxnSpPr>
          <p:nvPr/>
        </p:nvCxnSpPr>
        <p:spPr>
          <a:xfrm rot="10800000" flipV="1">
            <a:off x="1524021" y="3479175"/>
            <a:ext cx="1186962" cy="23702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2"/>
          <p:cNvSpPr txBox="1"/>
          <p:nvPr/>
        </p:nvSpPr>
        <p:spPr>
          <a:xfrm>
            <a:off x="960405" y="3716201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나머지 요소들을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한 칸씩 앞으로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옮긴다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282358" y="4289718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10983" y="4289718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9608" y="4289718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68233" y="428971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96858" y="428971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25483" y="428971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858870" y="4291623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90191" y="4291623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>
            <a:off x="3123433" y="3847854"/>
            <a:ext cx="469241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91762" y="269958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20387" y="269958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649012" y="269958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077637" y="269958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506262" y="269958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9934887" y="269958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368274" y="270148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799595" y="270148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791762" y="419193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220387" y="419193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649012" y="419193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077637" y="419193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506262" y="419193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934887" y="419193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0368274" y="419383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799595" y="419383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아래쪽 화살표 50"/>
          <p:cNvSpPr/>
          <p:nvPr/>
        </p:nvSpPr>
        <p:spPr>
          <a:xfrm rot="5400000">
            <a:off x="7325865" y="2647546"/>
            <a:ext cx="347664" cy="562929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TextBox 145"/>
          <p:cNvSpPr txBox="1"/>
          <p:nvPr/>
        </p:nvSpPr>
        <p:spPr>
          <a:xfrm>
            <a:off x="7343953" y="28104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제거</a:t>
            </a:r>
            <a:endParaRPr lang="ko-KR" altLang="en-US" sz="1000" dirty="0"/>
          </a:p>
        </p:txBody>
      </p:sp>
      <p:sp>
        <p:nvSpPr>
          <p:cNvPr id="53" name="아래쪽 화살표 52"/>
          <p:cNvSpPr/>
          <p:nvPr/>
        </p:nvSpPr>
        <p:spPr>
          <a:xfrm>
            <a:off x="8632837" y="3275636"/>
            <a:ext cx="469241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9624445" y="2435205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162"/>
          <p:cNvSpPr txBox="1"/>
          <p:nvPr/>
        </p:nvSpPr>
        <p:spPr>
          <a:xfrm>
            <a:off x="9447280" y="2136121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56" name="아래쪽 화살표 55"/>
          <p:cNvSpPr/>
          <p:nvPr/>
        </p:nvSpPr>
        <p:spPr>
          <a:xfrm>
            <a:off x="7922165" y="2435205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164"/>
          <p:cNvSpPr txBox="1"/>
          <p:nvPr/>
        </p:nvSpPr>
        <p:spPr>
          <a:xfrm>
            <a:off x="7745000" y="2136121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58" name="아래쪽 화살표 57"/>
          <p:cNvSpPr/>
          <p:nvPr/>
        </p:nvSpPr>
        <p:spPr>
          <a:xfrm>
            <a:off x="9624445" y="3944814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166"/>
          <p:cNvSpPr txBox="1"/>
          <p:nvPr/>
        </p:nvSpPr>
        <p:spPr>
          <a:xfrm>
            <a:off x="9447280" y="364573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60" name="아래쪽 화살표 59"/>
          <p:cNvSpPr/>
          <p:nvPr/>
        </p:nvSpPr>
        <p:spPr>
          <a:xfrm>
            <a:off x="8336233" y="3944814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168"/>
          <p:cNvSpPr txBox="1"/>
          <p:nvPr/>
        </p:nvSpPr>
        <p:spPr>
          <a:xfrm>
            <a:off x="8159068" y="364573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38243" y="1581723"/>
            <a:ext cx="2914150" cy="2955859"/>
            <a:chOff x="3847170" y="782129"/>
            <a:chExt cx="2914150" cy="2955859"/>
          </a:xfrm>
        </p:grpSpPr>
        <p:sp>
          <p:nvSpPr>
            <p:cNvPr id="43" name="타원 42"/>
            <p:cNvSpPr/>
            <p:nvPr/>
          </p:nvSpPr>
          <p:spPr>
            <a:xfrm>
              <a:off x="4241320" y="782129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stCxn id="43" idx="0"/>
              <a:endCxn id="43" idx="4"/>
            </p:cNvCxnSpPr>
            <p:nvPr/>
          </p:nvCxnSpPr>
          <p:spPr>
            <a:xfrm rot="16200000" flipH="1">
              <a:off x="4241320" y="2042129"/>
              <a:ext cx="252000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3" idx="6"/>
              <a:endCxn id="43" idx="2"/>
            </p:cNvCxnSpPr>
            <p:nvPr/>
          </p:nvCxnSpPr>
          <p:spPr>
            <a:xfrm flipH="1">
              <a:off x="4241320" y="2042129"/>
              <a:ext cx="252000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3" idx="7"/>
              <a:endCxn id="43" idx="3"/>
            </p:cNvCxnSpPr>
            <p:nvPr/>
          </p:nvCxnSpPr>
          <p:spPr>
            <a:xfrm rot="16200000" flipH="1" flipV="1">
              <a:off x="4610365" y="1151175"/>
              <a:ext cx="1781910" cy="17819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3" idx="5"/>
              <a:endCxn id="43" idx="1"/>
            </p:cNvCxnSpPr>
            <p:nvPr/>
          </p:nvCxnSpPr>
          <p:spPr>
            <a:xfrm rot="5400000" flipH="1">
              <a:off x="4610365" y="1151175"/>
              <a:ext cx="1781910" cy="17819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4623759" y="1147313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TextBox 182"/>
            <p:cNvSpPr txBox="1"/>
            <p:nvPr/>
          </p:nvSpPr>
          <p:spPr>
            <a:xfrm>
              <a:off x="4404287" y="1494778"/>
              <a:ext cx="2760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dirty="0" smtClean="0"/>
                <a:t>7</a:t>
              </a:r>
              <a:endParaRPr lang="ko-KR" altLang="en-US" sz="1300" dirty="0"/>
            </a:p>
          </p:txBody>
        </p:sp>
        <p:sp>
          <p:nvSpPr>
            <p:cNvPr id="50" name="TextBox 183"/>
            <p:cNvSpPr txBox="1"/>
            <p:nvPr/>
          </p:nvSpPr>
          <p:spPr>
            <a:xfrm>
              <a:off x="4980102" y="2881113"/>
              <a:ext cx="2760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dirty="0" smtClean="0"/>
                <a:t>5</a:t>
              </a:r>
              <a:endParaRPr lang="ko-KR" altLang="en-US" sz="1300" dirty="0"/>
            </a:p>
          </p:txBody>
        </p:sp>
        <p:sp>
          <p:nvSpPr>
            <p:cNvPr id="51" name="TextBox 196"/>
            <p:cNvSpPr txBox="1"/>
            <p:nvPr/>
          </p:nvSpPr>
          <p:spPr>
            <a:xfrm>
              <a:off x="4381463" y="2284274"/>
              <a:ext cx="2760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dirty="0" smtClean="0"/>
                <a:t>6</a:t>
              </a:r>
              <a:endParaRPr lang="ko-KR" altLang="en-US" sz="1300" dirty="0"/>
            </a:p>
          </p:txBody>
        </p:sp>
        <p:grpSp>
          <p:nvGrpSpPr>
            <p:cNvPr id="52" name="그룹 51"/>
            <p:cNvGrpSpPr/>
            <p:nvPr/>
          </p:nvGrpSpPr>
          <p:grpSpPr>
            <a:xfrm rot="18009481">
              <a:off x="3858634" y="1121790"/>
              <a:ext cx="518091" cy="541019"/>
              <a:chOff x="8558267" y="3445891"/>
              <a:chExt cx="518091" cy="541019"/>
            </a:xfrm>
          </p:grpSpPr>
          <p:sp>
            <p:nvSpPr>
              <p:cNvPr id="56" name="아래쪽 화살표 55"/>
              <p:cNvSpPr/>
              <p:nvPr/>
            </p:nvSpPr>
            <p:spPr>
              <a:xfrm>
                <a:off x="8735432" y="3744975"/>
                <a:ext cx="165735" cy="241935"/>
              </a:xfrm>
              <a:prstGeom prst="downArrow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7" name="TextBox 75"/>
              <p:cNvSpPr txBox="1"/>
              <p:nvPr/>
            </p:nvSpPr>
            <p:spPr>
              <a:xfrm>
                <a:off x="8558267" y="344589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300" dirty="0" smtClean="0"/>
                  <a:t>후단</a:t>
                </a:r>
                <a:endParaRPr lang="ko-KR" altLang="en-US" sz="13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12326299">
              <a:off x="4643060" y="3196969"/>
              <a:ext cx="518091" cy="541019"/>
              <a:chOff x="7270055" y="3445891"/>
              <a:chExt cx="518091" cy="541019"/>
            </a:xfrm>
          </p:grpSpPr>
          <p:sp>
            <p:nvSpPr>
              <p:cNvPr id="54" name="아래쪽 화살표 53"/>
              <p:cNvSpPr/>
              <p:nvPr/>
            </p:nvSpPr>
            <p:spPr>
              <a:xfrm>
                <a:off x="7447220" y="3744975"/>
                <a:ext cx="165735" cy="241935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5" name="TextBox 77"/>
              <p:cNvSpPr txBox="1"/>
              <p:nvPr/>
            </p:nvSpPr>
            <p:spPr>
              <a:xfrm>
                <a:off x="7270055" y="344589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300" dirty="0" smtClean="0"/>
                  <a:t>전단</a:t>
                </a:r>
                <a:endParaRPr lang="ko-KR" altLang="en-US" sz="1300" dirty="0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7675222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03847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32472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61097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389722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818347" y="197218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251734" y="1974093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683055" y="1974093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675222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03847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532472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61097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89722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18347" y="3464538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251734" y="3466443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83055" y="3466443"/>
            <a:ext cx="432000" cy="43025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8516297" y="2548241"/>
            <a:ext cx="2143126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0812830" y="1707810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17"/>
          <p:cNvSpPr txBox="1"/>
          <p:nvPr/>
        </p:nvSpPr>
        <p:spPr>
          <a:xfrm>
            <a:off x="10635665" y="140872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22" name="아래쪽 화살표 21"/>
          <p:cNvSpPr/>
          <p:nvPr/>
        </p:nvSpPr>
        <p:spPr>
          <a:xfrm>
            <a:off x="9529650" y="1707810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47"/>
          <p:cNvSpPr txBox="1"/>
          <p:nvPr/>
        </p:nvSpPr>
        <p:spPr>
          <a:xfrm>
            <a:off x="9352485" y="140872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24" name="아래쪽 화살표 23"/>
          <p:cNvSpPr/>
          <p:nvPr/>
        </p:nvSpPr>
        <p:spPr>
          <a:xfrm>
            <a:off x="7802930" y="3217419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49"/>
          <p:cNvSpPr txBox="1"/>
          <p:nvPr/>
        </p:nvSpPr>
        <p:spPr>
          <a:xfrm>
            <a:off x="7625765" y="2918335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26" name="TextBox 152"/>
          <p:cNvSpPr txBox="1"/>
          <p:nvPr/>
        </p:nvSpPr>
        <p:spPr>
          <a:xfrm>
            <a:off x="9219135" y="2523151"/>
            <a:ext cx="7938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“8” </a:t>
            </a:r>
            <a:r>
              <a:rPr lang="ko-KR" altLang="en-US" sz="1300" dirty="0" smtClean="0"/>
              <a:t>삽입</a:t>
            </a:r>
            <a:endParaRPr lang="ko-KR" altLang="en-US" sz="1300" dirty="0"/>
          </a:p>
        </p:txBody>
      </p:sp>
      <p:sp>
        <p:nvSpPr>
          <p:cNvPr id="27" name="아래쪽 화살표 26"/>
          <p:cNvSpPr/>
          <p:nvPr/>
        </p:nvSpPr>
        <p:spPr>
          <a:xfrm>
            <a:off x="9529650" y="3212760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154"/>
          <p:cNvSpPr txBox="1"/>
          <p:nvPr/>
        </p:nvSpPr>
        <p:spPr>
          <a:xfrm>
            <a:off x="9352485" y="291367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29" name="직사각형 28"/>
          <p:cNvSpPr/>
          <p:nvPr/>
        </p:nvSpPr>
        <p:spPr>
          <a:xfrm>
            <a:off x="7675222" y="5017113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103847" y="501711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532472" y="501711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961097" y="501711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389722" y="501711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818347" y="5017113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0251734" y="501901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683055" y="5019018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8516297" y="4100816"/>
            <a:ext cx="2143126" cy="2958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8222030" y="4769994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178"/>
          <p:cNvSpPr txBox="1"/>
          <p:nvPr/>
        </p:nvSpPr>
        <p:spPr>
          <a:xfrm>
            <a:off x="8044865" y="447091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40" name="TextBox 180"/>
          <p:cNvSpPr txBox="1"/>
          <p:nvPr/>
        </p:nvSpPr>
        <p:spPr>
          <a:xfrm>
            <a:off x="9219135" y="4075726"/>
            <a:ext cx="7938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“9” </a:t>
            </a:r>
            <a:r>
              <a:rPr lang="ko-KR" altLang="en-US" sz="1300" dirty="0" smtClean="0"/>
              <a:t>삽입</a:t>
            </a:r>
            <a:endParaRPr lang="ko-KR" altLang="en-US" sz="1300" dirty="0"/>
          </a:p>
        </p:txBody>
      </p:sp>
      <p:sp>
        <p:nvSpPr>
          <p:cNvPr id="41" name="아래쪽 화살표 40"/>
          <p:cNvSpPr/>
          <p:nvPr/>
        </p:nvSpPr>
        <p:spPr>
          <a:xfrm>
            <a:off x="9529650" y="4765335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184"/>
          <p:cNvSpPr txBox="1"/>
          <p:nvPr/>
        </p:nvSpPr>
        <p:spPr>
          <a:xfrm>
            <a:off x="9352485" y="4466251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256648" y="2567809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2" idx="0"/>
            <a:endCxn id="2" idx="4"/>
          </p:cNvCxnSpPr>
          <p:nvPr/>
        </p:nvCxnSpPr>
        <p:spPr>
          <a:xfrm rot="16200000" flipH="1">
            <a:off x="3256648" y="3827809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2" idx="6"/>
            <a:endCxn id="2" idx="2"/>
          </p:cNvCxnSpPr>
          <p:nvPr/>
        </p:nvCxnSpPr>
        <p:spPr>
          <a:xfrm flipH="1">
            <a:off x="3256648" y="3827809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2" idx="7"/>
            <a:endCxn id="2" idx="3"/>
          </p:cNvCxnSpPr>
          <p:nvPr/>
        </p:nvCxnSpPr>
        <p:spPr>
          <a:xfrm rot="16200000" flipH="1" flipV="1">
            <a:off x="3625693" y="2936855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" idx="5"/>
            <a:endCxn id="2" idx="1"/>
          </p:cNvCxnSpPr>
          <p:nvPr/>
        </p:nvCxnSpPr>
        <p:spPr>
          <a:xfrm rot="5400000" flipH="1">
            <a:off x="3625693" y="2936855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648612" y="294251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919085">
            <a:off x="5074238" y="2269294"/>
            <a:ext cx="518091" cy="541019"/>
            <a:chOff x="8558267" y="3445891"/>
            <a:chExt cx="518091" cy="541019"/>
          </a:xfrm>
        </p:grpSpPr>
        <p:sp>
          <p:nvSpPr>
            <p:cNvPr id="35" name="아래쪽 화살표 34"/>
            <p:cNvSpPr/>
            <p:nvPr/>
          </p:nvSpPr>
          <p:spPr>
            <a:xfrm>
              <a:off x="8735432" y="3744975"/>
              <a:ext cx="165735" cy="24193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75"/>
            <p:cNvSpPr txBox="1"/>
            <p:nvPr/>
          </p:nvSpPr>
          <p:spPr>
            <a:xfrm>
              <a:off x="8558267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후단</a:t>
              </a:r>
              <a:endParaRPr lang="ko-KR" altLang="en-US" sz="1300" dirty="0"/>
            </a:p>
          </p:txBody>
        </p:sp>
      </p:grpSp>
      <p:grpSp>
        <p:nvGrpSpPr>
          <p:cNvPr id="9" name="그룹 8"/>
          <p:cNvGrpSpPr/>
          <p:nvPr/>
        </p:nvGrpSpPr>
        <p:grpSpPr>
          <a:xfrm rot="495575">
            <a:off x="4563262" y="2067999"/>
            <a:ext cx="518091" cy="541019"/>
            <a:chOff x="7270055" y="3445891"/>
            <a:chExt cx="518091" cy="541019"/>
          </a:xfrm>
        </p:grpSpPr>
        <p:sp>
          <p:nvSpPr>
            <p:cNvPr id="33" name="아래쪽 화살표 32"/>
            <p:cNvSpPr/>
            <p:nvPr/>
          </p:nvSpPr>
          <p:spPr>
            <a:xfrm>
              <a:off x="7447220" y="3744975"/>
              <a:ext cx="165735" cy="24193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TextBox 77"/>
            <p:cNvSpPr txBox="1"/>
            <p:nvPr/>
          </p:nvSpPr>
          <p:spPr>
            <a:xfrm>
              <a:off x="7270055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전단</a:t>
              </a:r>
              <a:endParaRPr lang="ko-KR" altLang="en-US" sz="1300" dirty="0"/>
            </a:p>
          </p:txBody>
        </p:sp>
      </p:grpSp>
      <p:sp>
        <p:nvSpPr>
          <p:cNvPr id="10" name="타원 9"/>
          <p:cNvSpPr/>
          <p:nvPr/>
        </p:nvSpPr>
        <p:spPr>
          <a:xfrm>
            <a:off x="6415352" y="2569968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0"/>
            <a:endCxn id="10" idx="4"/>
          </p:cNvCxnSpPr>
          <p:nvPr/>
        </p:nvCxnSpPr>
        <p:spPr>
          <a:xfrm rot="16200000" flipH="1">
            <a:off x="6415352" y="3829968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6"/>
            <a:endCxn id="10" idx="2"/>
          </p:cNvCxnSpPr>
          <p:nvPr/>
        </p:nvCxnSpPr>
        <p:spPr>
          <a:xfrm flipH="1">
            <a:off x="6415352" y="3829968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" idx="7"/>
            <a:endCxn id="10" idx="3"/>
          </p:cNvCxnSpPr>
          <p:nvPr/>
        </p:nvCxnSpPr>
        <p:spPr>
          <a:xfrm rot="16200000" flipH="1" flipV="1">
            <a:off x="6784397" y="2939014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5"/>
            <a:endCxn id="10" idx="1"/>
          </p:cNvCxnSpPr>
          <p:nvPr/>
        </p:nvCxnSpPr>
        <p:spPr>
          <a:xfrm rot="5400000" flipH="1">
            <a:off x="6784397" y="2939014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07316" y="2944677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919085">
            <a:off x="8232942" y="2271453"/>
            <a:ext cx="518091" cy="541019"/>
            <a:chOff x="8558267" y="3445891"/>
            <a:chExt cx="518091" cy="541019"/>
          </a:xfrm>
        </p:grpSpPr>
        <p:sp>
          <p:nvSpPr>
            <p:cNvPr id="31" name="아래쪽 화살표 30"/>
            <p:cNvSpPr/>
            <p:nvPr/>
          </p:nvSpPr>
          <p:spPr>
            <a:xfrm>
              <a:off x="8735432" y="3744975"/>
              <a:ext cx="165735" cy="24193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65"/>
            <p:cNvSpPr txBox="1"/>
            <p:nvPr/>
          </p:nvSpPr>
          <p:spPr>
            <a:xfrm>
              <a:off x="8558267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후단</a:t>
              </a:r>
              <a:endParaRPr lang="ko-KR" altLang="en-US" sz="13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 rot="495575">
            <a:off x="7721966" y="2070158"/>
            <a:ext cx="518091" cy="541019"/>
            <a:chOff x="7270055" y="3445891"/>
            <a:chExt cx="518091" cy="541019"/>
          </a:xfrm>
        </p:grpSpPr>
        <p:sp>
          <p:nvSpPr>
            <p:cNvPr id="29" name="아래쪽 화살표 28"/>
            <p:cNvSpPr/>
            <p:nvPr/>
          </p:nvSpPr>
          <p:spPr>
            <a:xfrm>
              <a:off x="7447220" y="3744975"/>
              <a:ext cx="165735" cy="24193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TextBox 68"/>
            <p:cNvSpPr txBox="1"/>
            <p:nvPr/>
          </p:nvSpPr>
          <p:spPr>
            <a:xfrm>
              <a:off x="7270055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전단</a:t>
              </a:r>
              <a:endParaRPr lang="ko-KR" altLang="en-US" sz="1300" dirty="0"/>
            </a:p>
          </p:txBody>
        </p:sp>
      </p:grpSp>
      <p:sp>
        <p:nvSpPr>
          <p:cNvPr id="18" name="TextBox 69"/>
          <p:cNvSpPr txBox="1"/>
          <p:nvPr/>
        </p:nvSpPr>
        <p:spPr>
          <a:xfrm>
            <a:off x="7140294" y="2701592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19" name="TextBox 70"/>
          <p:cNvSpPr txBox="1"/>
          <p:nvPr/>
        </p:nvSpPr>
        <p:spPr>
          <a:xfrm>
            <a:off x="7959444" y="2701592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20" name="TextBox 71"/>
          <p:cNvSpPr txBox="1"/>
          <p:nvPr/>
        </p:nvSpPr>
        <p:spPr>
          <a:xfrm>
            <a:off x="8549994" y="3273092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21" name="TextBox 72"/>
          <p:cNvSpPr txBox="1"/>
          <p:nvPr/>
        </p:nvSpPr>
        <p:spPr>
          <a:xfrm>
            <a:off x="8540469" y="4101767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22" name="TextBox 73"/>
          <p:cNvSpPr txBox="1"/>
          <p:nvPr/>
        </p:nvSpPr>
        <p:spPr>
          <a:xfrm>
            <a:off x="7968969" y="4673267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23" name="TextBox 78"/>
          <p:cNvSpPr txBox="1"/>
          <p:nvPr/>
        </p:nvSpPr>
        <p:spPr>
          <a:xfrm>
            <a:off x="7111719" y="4682792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24" name="TextBox 79"/>
          <p:cNvSpPr txBox="1"/>
          <p:nvPr/>
        </p:nvSpPr>
        <p:spPr>
          <a:xfrm>
            <a:off x="6559269" y="4101767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25" name="TextBox 80"/>
          <p:cNvSpPr txBox="1"/>
          <p:nvPr/>
        </p:nvSpPr>
        <p:spPr>
          <a:xfrm>
            <a:off x="6559269" y="3301667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26" name="TextBox 81"/>
          <p:cNvSpPr txBox="1"/>
          <p:nvPr/>
        </p:nvSpPr>
        <p:spPr>
          <a:xfrm>
            <a:off x="3411565" y="155079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비어 있을 때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sp>
        <p:nvSpPr>
          <p:cNvPr id="27" name="TextBox 82"/>
          <p:cNvSpPr txBox="1"/>
          <p:nvPr/>
        </p:nvSpPr>
        <p:spPr>
          <a:xfrm>
            <a:off x="6656355" y="153174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가득 찼을 때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4300311" y="3525466"/>
            <a:ext cx="3600000" cy="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389473" y="2569971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5012" y="2540373"/>
            <a:ext cx="1114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3282527" y="2567809"/>
            <a:ext cx="2520000" cy="252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0"/>
            <a:endCxn id="4" idx="4"/>
          </p:cNvCxnSpPr>
          <p:nvPr/>
        </p:nvCxnSpPr>
        <p:spPr>
          <a:xfrm rot="16200000" flipH="1">
            <a:off x="3282527" y="3827809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 flipH="1">
            <a:off x="3282527" y="3827809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7"/>
            <a:endCxn id="4" idx="3"/>
          </p:cNvCxnSpPr>
          <p:nvPr/>
        </p:nvCxnSpPr>
        <p:spPr>
          <a:xfrm rot="16200000" flipH="1" flipV="1">
            <a:off x="3651572" y="2936855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 rot="5400000" flipH="1">
            <a:off x="3651572" y="2936855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674491" y="294251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1919085">
            <a:off x="5100117" y="2269294"/>
            <a:ext cx="518091" cy="541019"/>
            <a:chOff x="8558267" y="3445891"/>
            <a:chExt cx="518091" cy="541019"/>
          </a:xfrm>
        </p:grpSpPr>
        <p:sp>
          <p:nvSpPr>
            <p:cNvPr id="37" name="아래쪽 화살표 36"/>
            <p:cNvSpPr/>
            <p:nvPr/>
          </p:nvSpPr>
          <p:spPr>
            <a:xfrm>
              <a:off x="8735432" y="3744975"/>
              <a:ext cx="165735" cy="24193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TextBox 75"/>
            <p:cNvSpPr txBox="1"/>
            <p:nvPr/>
          </p:nvSpPr>
          <p:spPr>
            <a:xfrm>
              <a:off x="8558267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후단</a:t>
              </a:r>
              <a:endParaRPr lang="ko-KR" altLang="en-US" sz="13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 rot="495575">
            <a:off x="4589141" y="2067999"/>
            <a:ext cx="518091" cy="541019"/>
            <a:chOff x="7270055" y="3445891"/>
            <a:chExt cx="518091" cy="541019"/>
          </a:xfrm>
        </p:grpSpPr>
        <p:sp>
          <p:nvSpPr>
            <p:cNvPr id="35" name="아래쪽 화살표 34"/>
            <p:cNvSpPr/>
            <p:nvPr/>
          </p:nvSpPr>
          <p:spPr>
            <a:xfrm>
              <a:off x="7447220" y="3744975"/>
              <a:ext cx="165735" cy="24193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77"/>
            <p:cNvSpPr txBox="1"/>
            <p:nvPr/>
          </p:nvSpPr>
          <p:spPr>
            <a:xfrm>
              <a:off x="7270055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전단</a:t>
              </a:r>
              <a:endParaRPr lang="ko-KR" altLang="en-US" sz="1300" dirty="0"/>
            </a:p>
          </p:txBody>
        </p:sp>
      </p:grpSp>
      <p:cxnSp>
        <p:nvCxnSpPr>
          <p:cNvPr id="12" name="직선 연결선 11"/>
          <p:cNvCxnSpPr>
            <a:stCxn id="2" idx="0"/>
            <a:endCxn id="2" idx="4"/>
          </p:cNvCxnSpPr>
          <p:nvPr/>
        </p:nvCxnSpPr>
        <p:spPr>
          <a:xfrm rot="16200000" flipH="1">
            <a:off x="6389473" y="3829971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6"/>
            <a:endCxn id="2" idx="2"/>
          </p:cNvCxnSpPr>
          <p:nvPr/>
        </p:nvCxnSpPr>
        <p:spPr>
          <a:xfrm flipH="1">
            <a:off x="6389473" y="3829971"/>
            <a:ext cx="252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7"/>
            <a:endCxn id="2" idx="3"/>
          </p:cNvCxnSpPr>
          <p:nvPr/>
        </p:nvCxnSpPr>
        <p:spPr>
          <a:xfrm rot="16200000" flipH="1" flipV="1">
            <a:off x="6758518" y="2939017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2" idx="5"/>
            <a:endCxn id="2" idx="1"/>
          </p:cNvCxnSpPr>
          <p:nvPr/>
        </p:nvCxnSpPr>
        <p:spPr>
          <a:xfrm rot="5400000" flipH="1">
            <a:off x="6758518" y="2939017"/>
            <a:ext cx="1781910" cy="17819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781437" y="2944680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20699377">
            <a:off x="6987863" y="2080956"/>
            <a:ext cx="518091" cy="541019"/>
            <a:chOff x="8558267" y="3445891"/>
            <a:chExt cx="518091" cy="541019"/>
          </a:xfrm>
        </p:grpSpPr>
        <p:sp>
          <p:nvSpPr>
            <p:cNvPr id="33" name="아래쪽 화살표 32"/>
            <p:cNvSpPr/>
            <p:nvPr/>
          </p:nvSpPr>
          <p:spPr>
            <a:xfrm>
              <a:off x="8735432" y="3744975"/>
              <a:ext cx="165735" cy="241935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TextBox 65"/>
            <p:cNvSpPr txBox="1"/>
            <p:nvPr/>
          </p:nvSpPr>
          <p:spPr>
            <a:xfrm>
              <a:off x="8558267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후단</a:t>
              </a:r>
              <a:endParaRPr lang="ko-KR" altLang="en-US" sz="13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 rot="1462818">
            <a:off x="8019936" y="2155886"/>
            <a:ext cx="518091" cy="541019"/>
            <a:chOff x="7270055" y="3445891"/>
            <a:chExt cx="518091" cy="541019"/>
          </a:xfrm>
        </p:grpSpPr>
        <p:sp>
          <p:nvSpPr>
            <p:cNvPr id="31" name="아래쪽 화살표 30"/>
            <p:cNvSpPr/>
            <p:nvPr/>
          </p:nvSpPr>
          <p:spPr>
            <a:xfrm>
              <a:off x="7447220" y="3744975"/>
              <a:ext cx="165735" cy="24193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68"/>
            <p:cNvSpPr txBox="1"/>
            <p:nvPr/>
          </p:nvSpPr>
          <p:spPr>
            <a:xfrm>
              <a:off x="7270055" y="3445891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300" dirty="0" smtClean="0"/>
                <a:t>전단</a:t>
              </a:r>
              <a:endParaRPr lang="ko-KR" altLang="en-US" sz="1300" dirty="0"/>
            </a:p>
          </p:txBody>
        </p:sp>
      </p:grpSp>
      <p:sp>
        <p:nvSpPr>
          <p:cNvPr id="19" name="TextBox 69"/>
          <p:cNvSpPr txBox="1"/>
          <p:nvPr/>
        </p:nvSpPr>
        <p:spPr>
          <a:xfrm>
            <a:off x="6933440" y="2796845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20" name="TextBox 70"/>
          <p:cNvSpPr txBox="1"/>
          <p:nvPr/>
        </p:nvSpPr>
        <p:spPr>
          <a:xfrm>
            <a:off x="7933565" y="2701595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21" name="TextBox 71"/>
          <p:cNvSpPr txBox="1"/>
          <p:nvPr/>
        </p:nvSpPr>
        <p:spPr>
          <a:xfrm>
            <a:off x="8524115" y="3273095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22" name="TextBox 72"/>
          <p:cNvSpPr txBox="1"/>
          <p:nvPr/>
        </p:nvSpPr>
        <p:spPr>
          <a:xfrm>
            <a:off x="8514590" y="4101770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23" name="TextBox 73"/>
          <p:cNvSpPr txBox="1"/>
          <p:nvPr/>
        </p:nvSpPr>
        <p:spPr>
          <a:xfrm>
            <a:off x="7943090" y="4673270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24" name="TextBox 78"/>
          <p:cNvSpPr txBox="1"/>
          <p:nvPr/>
        </p:nvSpPr>
        <p:spPr>
          <a:xfrm>
            <a:off x="7085840" y="4682795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25" name="TextBox 79"/>
          <p:cNvSpPr txBox="1"/>
          <p:nvPr/>
        </p:nvSpPr>
        <p:spPr>
          <a:xfrm>
            <a:off x="6533390" y="4101770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26" name="TextBox 80"/>
          <p:cNvSpPr txBox="1"/>
          <p:nvPr/>
        </p:nvSpPr>
        <p:spPr>
          <a:xfrm>
            <a:off x="6533390" y="3301670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27" name="TextBox 81"/>
          <p:cNvSpPr txBox="1"/>
          <p:nvPr/>
        </p:nvSpPr>
        <p:spPr>
          <a:xfrm>
            <a:off x="3437444" y="155079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비어 있을 때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sp>
        <p:nvSpPr>
          <p:cNvPr id="28" name="TextBox 82"/>
          <p:cNvSpPr txBox="1"/>
          <p:nvPr/>
        </p:nvSpPr>
        <p:spPr>
          <a:xfrm>
            <a:off x="6682234" y="153174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/* </a:t>
            </a:r>
            <a:r>
              <a:rPr lang="ko-KR" altLang="en-US" b="1" dirty="0" smtClean="0"/>
              <a:t>가득 찼을 때 </a:t>
            </a:r>
            <a:r>
              <a:rPr lang="en-US" altLang="ko-KR" b="1" dirty="0" smtClean="0"/>
              <a:t>*/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4326190" y="3525466"/>
            <a:ext cx="3600000" cy="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7226" y="2553073"/>
            <a:ext cx="1114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/>
          <p:cNvSpPr txBox="1"/>
          <p:nvPr/>
        </p:nvSpPr>
        <p:spPr>
          <a:xfrm>
            <a:off x="2415880" y="1889405"/>
            <a:ext cx="3534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typedef struct tagCircularQueue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int Capacity;</a:t>
            </a:r>
          </a:p>
          <a:p>
            <a:r>
              <a:rPr lang="en-US" altLang="ko-KR" dirty="0" smtClean="0"/>
              <a:t>    int Front;</a:t>
            </a:r>
          </a:p>
          <a:p>
            <a:r>
              <a:rPr lang="en-US" altLang="ko-KR" dirty="0" smtClean="0"/>
              <a:t>    int Rear;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Node* Nodes;</a:t>
            </a:r>
          </a:p>
          <a:p>
            <a:r>
              <a:rPr lang="en-US" altLang="ko-KR" dirty="0" smtClean="0"/>
              <a:t>} CircularQueue;</a:t>
            </a:r>
            <a:endParaRPr lang="ko-KR" altLang="en-US" dirty="0"/>
          </a:p>
        </p:txBody>
      </p:sp>
      <p:sp>
        <p:nvSpPr>
          <p:cNvPr id="3" name="TextBox 15"/>
          <p:cNvSpPr txBox="1"/>
          <p:nvPr/>
        </p:nvSpPr>
        <p:spPr>
          <a:xfrm>
            <a:off x="6468285" y="5010660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dirty="0" smtClean="0"/>
              <a:t>자유 저장소</a:t>
            </a:r>
            <a:endParaRPr lang="ko-KR" altLang="en-US" sz="1300" dirty="0"/>
          </a:p>
        </p:txBody>
      </p:sp>
      <p:sp>
        <p:nvSpPr>
          <p:cNvPr id="4" name="TextBox 18"/>
          <p:cNvSpPr txBox="1"/>
          <p:nvPr/>
        </p:nvSpPr>
        <p:spPr>
          <a:xfrm>
            <a:off x="6195868" y="4593426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5" name="TextBox 19"/>
          <p:cNvSpPr txBox="1"/>
          <p:nvPr/>
        </p:nvSpPr>
        <p:spPr>
          <a:xfrm>
            <a:off x="6195868" y="3069426"/>
            <a:ext cx="20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</a:t>
            </a:r>
            <a:endParaRPr lang="ko-KR" altLang="en-US" dirty="0"/>
          </a:p>
        </p:txBody>
      </p:sp>
      <p:sp>
        <p:nvSpPr>
          <p:cNvPr id="6" name="TextBox 22"/>
          <p:cNvSpPr txBox="1"/>
          <p:nvPr/>
        </p:nvSpPr>
        <p:spPr>
          <a:xfrm>
            <a:off x="8220885" y="2909445"/>
            <a:ext cx="15552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자유 저장소에</a:t>
            </a:r>
            <a:endParaRPr lang="en-US" altLang="ko-KR" sz="1300" dirty="0" smtClean="0"/>
          </a:p>
          <a:p>
            <a:r>
              <a:rPr lang="ko-KR" altLang="en-US" sz="1300" dirty="0" smtClean="0"/>
              <a:t>할당한 </a:t>
            </a:r>
            <a:r>
              <a:rPr lang="en-US" altLang="ko-KR" sz="1300" dirty="0" smtClean="0"/>
              <a:t>Node </a:t>
            </a:r>
            <a:r>
              <a:rPr lang="ko-KR" altLang="en-US" sz="1300" dirty="0" smtClean="0"/>
              <a:t>배열</a:t>
            </a:r>
            <a:endParaRPr lang="ko-KR" altLang="en-US" sz="1300" dirty="0"/>
          </a:p>
        </p:txBody>
      </p:sp>
      <p:sp>
        <p:nvSpPr>
          <p:cNvPr id="7" name="왼쪽 중괄호 6"/>
          <p:cNvSpPr/>
          <p:nvPr/>
        </p:nvSpPr>
        <p:spPr>
          <a:xfrm flipH="1">
            <a:off x="7786537" y="2288377"/>
            <a:ext cx="409575" cy="1860550"/>
          </a:xfrm>
          <a:prstGeom prst="leftBrace">
            <a:avLst>
              <a:gd name="adj1" fmla="val 8333"/>
              <a:gd name="adj2" fmla="val 436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3532605" y="4449185"/>
            <a:ext cx="206659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NextNode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포인터는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저장소에 할당한 배열의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첫 번째 요소를 가리킨다</a:t>
            </a: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2737717" y="2755712"/>
            <a:ext cx="1116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2737717" y="3041462"/>
            <a:ext cx="1116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05392" y="1926426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05392" y="2288376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6205392" y="1554951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05392" y="2659851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30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6205392" y="3031326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20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6205392" y="3402801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6205392" y="3774276"/>
            <a:ext cx="1581150" cy="371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05392" y="4517226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05392" y="4145751"/>
            <a:ext cx="1581150" cy="3714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0" name="구부러진 연결선 19"/>
          <p:cNvCxnSpPr>
            <a:stCxn id="10" idx="3"/>
            <a:endCxn id="21" idx="0"/>
          </p:cNvCxnSpPr>
          <p:nvPr/>
        </p:nvCxnSpPr>
        <p:spPr>
          <a:xfrm flipV="1">
            <a:off x="3854155" y="2471610"/>
            <a:ext cx="1867661" cy="7160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 rot="16200000">
            <a:off x="5763216" y="2244810"/>
            <a:ext cx="370800" cy="453600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775977" y="3353665"/>
            <a:ext cx="371583" cy="45195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9" idx="3"/>
            <a:endCxn id="22" idx="0"/>
          </p:cNvCxnSpPr>
          <p:nvPr/>
        </p:nvCxnSpPr>
        <p:spPr>
          <a:xfrm>
            <a:off x="3854155" y="2901906"/>
            <a:ext cx="1881637" cy="6777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5" idx="3"/>
            <a:endCxn id="17" idx="1"/>
          </p:cNvCxnSpPr>
          <p:nvPr/>
        </p:nvCxnSpPr>
        <p:spPr>
          <a:xfrm>
            <a:off x="4350533" y="3748373"/>
            <a:ext cx="1854859" cy="2116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8"/>
          <p:cNvSpPr txBox="1"/>
          <p:nvPr/>
        </p:nvSpPr>
        <p:spPr>
          <a:xfrm>
            <a:off x="2737717" y="3602179"/>
            <a:ext cx="16128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구부러진 연결선 136"/>
          <p:cNvCxnSpPr>
            <a:stCxn id="25" idx="3"/>
            <a:endCxn id="8" idx="0"/>
          </p:cNvCxnSpPr>
          <p:nvPr/>
        </p:nvCxnSpPr>
        <p:spPr>
          <a:xfrm>
            <a:off x="4350533" y="3748373"/>
            <a:ext cx="215368" cy="700812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04280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4732905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4" name="직사각형 3"/>
          <p:cNvSpPr/>
          <p:nvPr/>
        </p:nvSpPr>
        <p:spPr>
          <a:xfrm>
            <a:off x="5161530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5590155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6018780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10</a:t>
            </a:r>
            <a:endParaRPr lang="ko-KR" altLang="en-US" sz="1500" dirty="0"/>
          </a:p>
        </p:txBody>
      </p:sp>
      <p:sp>
        <p:nvSpPr>
          <p:cNvPr id="7" name="직사각형 6"/>
          <p:cNvSpPr/>
          <p:nvPr/>
        </p:nvSpPr>
        <p:spPr>
          <a:xfrm>
            <a:off x="6447405" y="2373642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20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6880792" y="2375547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30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312113" y="2375547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40</a:t>
            </a:r>
            <a:endParaRPr lang="ko-KR" altLang="en-US" sz="1500" dirty="0"/>
          </a:p>
        </p:txBody>
      </p:sp>
      <p:sp>
        <p:nvSpPr>
          <p:cNvPr id="10" name="아래쪽 화살표 9"/>
          <p:cNvSpPr/>
          <p:nvPr/>
        </p:nvSpPr>
        <p:spPr>
          <a:xfrm>
            <a:off x="7876623" y="2123641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62"/>
          <p:cNvSpPr txBox="1"/>
          <p:nvPr/>
        </p:nvSpPr>
        <p:spPr>
          <a:xfrm>
            <a:off x="7699458" y="1824557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12" name="아래쪽 화살표 11"/>
          <p:cNvSpPr/>
          <p:nvPr/>
        </p:nvSpPr>
        <p:spPr>
          <a:xfrm>
            <a:off x="6165717" y="2115016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64"/>
          <p:cNvSpPr txBox="1"/>
          <p:nvPr/>
        </p:nvSpPr>
        <p:spPr>
          <a:xfrm>
            <a:off x="5988552" y="181593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14" name="직사각형 13"/>
          <p:cNvSpPr/>
          <p:nvPr/>
        </p:nvSpPr>
        <p:spPr>
          <a:xfrm>
            <a:off x="7743434" y="2375547"/>
            <a:ext cx="432000" cy="43025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15" name="TextBox 62"/>
          <p:cNvSpPr txBox="1"/>
          <p:nvPr/>
        </p:nvSpPr>
        <p:spPr>
          <a:xfrm>
            <a:off x="6565083" y="209808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실제 후단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구부러진 연결선 136"/>
          <p:cNvCxnSpPr>
            <a:stCxn id="9" idx="0"/>
            <a:endCxn id="15" idx="3"/>
          </p:cNvCxnSpPr>
          <p:nvPr/>
        </p:nvCxnSpPr>
        <p:spPr>
          <a:xfrm rot="16200000" flipV="1">
            <a:off x="7340679" y="2188112"/>
            <a:ext cx="154350" cy="22051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9"/>
          <p:cNvSpPr txBox="1"/>
          <p:nvPr/>
        </p:nvSpPr>
        <p:spPr>
          <a:xfrm>
            <a:off x="4320778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[0]</a:t>
            </a:r>
            <a:endParaRPr lang="ko-KR" altLang="en-US" sz="1300" dirty="0"/>
          </a:p>
        </p:txBody>
      </p:sp>
      <p:sp>
        <p:nvSpPr>
          <p:cNvPr id="18" name="TextBox 70"/>
          <p:cNvSpPr txBox="1"/>
          <p:nvPr/>
        </p:nvSpPr>
        <p:spPr>
          <a:xfrm>
            <a:off x="475575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[1]</a:t>
            </a:r>
            <a:endParaRPr lang="ko-KR" altLang="en-US" sz="1300" dirty="0"/>
          </a:p>
        </p:txBody>
      </p:sp>
      <p:sp>
        <p:nvSpPr>
          <p:cNvPr id="19" name="TextBox 71"/>
          <p:cNvSpPr txBox="1"/>
          <p:nvPr/>
        </p:nvSpPr>
        <p:spPr>
          <a:xfrm>
            <a:off x="5190728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[2]</a:t>
            </a:r>
            <a:endParaRPr lang="ko-KR" altLang="en-US" sz="1300" dirty="0"/>
          </a:p>
        </p:txBody>
      </p:sp>
      <p:sp>
        <p:nvSpPr>
          <p:cNvPr id="20" name="TextBox 72"/>
          <p:cNvSpPr txBox="1"/>
          <p:nvPr/>
        </p:nvSpPr>
        <p:spPr>
          <a:xfrm>
            <a:off x="561935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[3]</a:t>
            </a:r>
            <a:endParaRPr lang="ko-KR" altLang="en-US" sz="1300" dirty="0"/>
          </a:p>
        </p:txBody>
      </p:sp>
      <p:sp>
        <p:nvSpPr>
          <p:cNvPr id="21" name="TextBox 73"/>
          <p:cNvSpPr txBox="1"/>
          <p:nvPr/>
        </p:nvSpPr>
        <p:spPr>
          <a:xfrm>
            <a:off x="6047978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[4]</a:t>
            </a:r>
            <a:endParaRPr lang="ko-KR" altLang="en-US" sz="1300" dirty="0"/>
          </a:p>
        </p:txBody>
      </p:sp>
      <p:sp>
        <p:nvSpPr>
          <p:cNvPr id="22" name="TextBox 74"/>
          <p:cNvSpPr txBox="1"/>
          <p:nvPr/>
        </p:nvSpPr>
        <p:spPr>
          <a:xfrm>
            <a:off x="647660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[5]</a:t>
            </a:r>
            <a:endParaRPr lang="ko-KR" altLang="en-US" sz="1300" dirty="0"/>
          </a:p>
        </p:txBody>
      </p:sp>
      <p:sp>
        <p:nvSpPr>
          <p:cNvPr id="23" name="TextBox 75"/>
          <p:cNvSpPr txBox="1"/>
          <p:nvPr/>
        </p:nvSpPr>
        <p:spPr>
          <a:xfrm>
            <a:off x="691475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[6]</a:t>
            </a:r>
            <a:endParaRPr lang="ko-KR" altLang="en-US" sz="1300" dirty="0"/>
          </a:p>
        </p:txBody>
      </p:sp>
      <p:sp>
        <p:nvSpPr>
          <p:cNvPr id="24" name="TextBox 76"/>
          <p:cNvSpPr txBox="1"/>
          <p:nvPr/>
        </p:nvSpPr>
        <p:spPr>
          <a:xfrm>
            <a:off x="733385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[7]</a:t>
            </a:r>
            <a:endParaRPr lang="ko-KR" altLang="en-US" sz="1300" dirty="0"/>
          </a:p>
        </p:txBody>
      </p:sp>
      <p:sp>
        <p:nvSpPr>
          <p:cNvPr id="25" name="TextBox 77"/>
          <p:cNvSpPr txBox="1"/>
          <p:nvPr/>
        </p:nvSpPr>
        <p:spPr>
          <a:xfrm>
            <a:off x="7772003" y="2822347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[8]</a:t>
            </a:r>
            <a:endParaRPr lang="ko-KR" altLang="en-US" sz="1300" dirty="0"/>
          </a:p>
        </p:txBody>
      </p:sp>
      <p:sp>
        <p:nvSpPr>
          <p:cNvPr id="26" name="사각형 설명선 25"/>
          <p:cNvSpPr/>
          <p:nvPr/>
        </p:nvSpPr>
        <p:spPr>
          <a:xfrm>
            <a:off x="7275181" y="885825"/>
            <a:ext cx="1466851" cy="723900"/>
          </a:xfrm>
          <a:prstGeom prst="wedgeRectCallout">
            <a:avLst>
              <a:gd name="adj1" fmla="val 1320"/>
              <a:gd name="adj2" fmla="val 879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Queue -&gt; Rear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실제 위치에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더한 값을 가진다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4280" y="4250067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4732905" y="425006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61530" y="425006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5590155" y="425006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1" name="직사각형 30"/>
          <p:cNvSpPr/>
          <p:nvPr/>
        </p:nvSpPr>
        <p:spPr>
          <a:xfrm>
            <a:off x="6018780" y="425006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10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6447405" y="4250067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20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880792" y="4251972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30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7312113" y="4251972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40</a:t>
            </a:r>
            <a:endParaRPr lang="ko-KR" altLang="en-US" sz="1500" dirty="0"/>
          </a:p>
        </p:txBody>
      </p:sp>
      <p:sp>
        <p:nvSpPr>
          <p:cNvPr id="35" name="아래쪽 화살표 34"/>
          <p:cNvSpPr/>
          <p:nvPr/>
        </p:nvSpPr>
        <p:spPr>
          <a:xfrm>
            <a:off x="4428573" y="4000066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157"/>
          <p:cNvSpPr txBox="1"/>
          <p:nvPr/>
        </p:nvSpPr>
        <p:spPr>
          <a:xfrm>
            <a:off x="4251408" y="37009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37" name="아래쪽 화살표 36"/>
          <p:cNvSpPr/>
          <p:nvPr/>
        </p:nvSpPr>
        <p:spPr>
          <a:xfrm>
            <a:off x="6165717" y="3991441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159"/>
          <p:cNvSpPr txBox="1"/>
          <p:nvPr/>
        </p:nvSpPr>
        <p:spPr>
          <a:xfrm>
            <a:off x="5988552" y="3692357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39" name="직사각형 38"/>
          <p:cNvSpPr/>
          <p:nvPr/>
        </p:nvSpPr>
        <p:spPr>
          <a:xfrm>
            <a:off x="7743434" y="4251972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50</a:t>
            </a:r>
            <a:endParaRPr lang="ko-KR" altLang="en-US" sz="1500" dirty="0"/>
          </a:p>
        </p:txBody>
      </p:sp>
      <p:sp>
        <p:nvSpPr>
          <p:cNvPr id="40" name="TextBox 169"/>
          <p:cNvSpPr txBox="1"/>
          <p:nvPr/>
        </p:nvSpPr>
        <p:spPr>
          <a:xfrm>
            <a:off x="8108133" y="38792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실제 후단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구부러진 연결선 136"/>
          <p:cNvCxnSpPr>
            <a:stCxn id="39" idx="0"/>
            <a:endCxn id="40" idx="1"/>
          </p:cNvCxnSpPr>
          <p:nvPr/>
        </p:nvCxnSpPr>
        <p:spPr>
          <a:xfrm rot="5400000" flipH="1" flipV="1">
            <a:off x="7908983" y="4052823"/>
            <a:ext cx="249600" cy="14869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1"/>
          <p:cNvSpPr txBox="1"/>
          <p:nvPr/>
        </p:nvSpPr>
        <p:spPr>
          <a:xfrm>
            <a:off x="4320778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[0]</a:t>
            </a:r>
            <a:endParaRPr lang="ko-KR" altLang="en-US" sz="1300" dirty="0"/>
          </a:p>
        </p:txBody>
      </p:sp>
      <p:sp>
        <p:nvSpPr>
          <p:cNvPr id="43" name="TextBox 172"/>
          <p:cNvSpPr txBox="1"/>
          <p:nvPr/>
        </p:nvSpPr>
        <p:spPr>
          <a:xfrm>
            <a:off x="475575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[1]</a:t>
            </a:r>
            <a:endParaRPr lang="ko-KR" altLang="en-US" sz="1300" dirty="0"/>
          </a:p>
        </p:txBody>
      </p:sp>
      <p:sp>
        <p:nvSpPr>
          <p:cNvPr id="44" name="TextBox 173"/>
          <p:cNvSpPr txBox="1"/>
          <p:nvPr/>
        </p:nvSpPr>
        <p:spPr>
          <a:xfrm>
            <a:off x="5190728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[2]</a:t>
            </a:r>
            <a:endParaRPr lang="ko-KR" altLang="en-US" sz="1300" dirty="0"/>
          </a:p>
        </p:txBody>
      </p:sp>
      <p:sp>
        <p:nvSpPr>
          <p:cNvPr id="45" name="TextBox 174"/>
          <p:cNvSpPr txBox="1"/>
          <p:nvPr/>
        </p:nvSpPr>
        <p:spPr>
          <a:xfrm>
            <a:off x="561935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[3]</a:t>
            </a:r>
            <a:endParaRPr lang="ko-KR" altLang="en-US" sz="1300" dirty="0"/>
          </a:p>
        </p:txBody>
      </p:sp>
      <p:sp>
        <p:nvSpPr>
          <p:cNvPr id="46" name="TextBox 175"/>
          <p:cNvSpPr txBox="1"/>
          <p:nvPr/>
        </p:nvSpPr>
        <p:spPr>
          <a:xfrm>
            <a:off x="6047978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[4]</a:t>
            </a:r>
            <a:endParaRPr lang="ko-KR" altLang="en-US" sz="1300" dirty="0"/>
          </a:p>
        </p:txBody>
      </p:sp>
      <p:sp>
        <p:nvSpPr>
          <p:cNvPr id="47" name="TextBox 176"/>
          <p:cNvSpPr txBox="1"/>
          <p:nvPr/>
        </p:nvSpPr>
        <p:spPr>
          <a:xfrm>
            <a:off x="647660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[5]</a:t>
            </a:r>
            <a:endParaRPr lang="ko-KR" altLang="en-US" sz="1300" dirty="0"/>
          </a:p>
        </p:txBody>
      </p:sp>
      <p:sp>
        <p:nvSpPr>
          <p:cNvPr id="48" name="TextBox 177"/>
          <p:cNvSpPr txBox="1"/>
          <p:nvPr/>
        </p:nvSpPr>
        <p:spPr>
          <a:xfrm>
            <a:off x="691475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[6]</a:t>
            </a:r>
            <a:endParaRPr lang="ko-KR" altLang="en-US" sz="1300" dirty="0"/>
          </a:p>
        </p:txBody>
      </p:sp>
      <p:sp>
        <p:nvSpPr>
          <p:cNvPr id="49" name="TextBox 178"/>
          <p:cNvSpPr txBox="1"/>
          <p:nvPr/>
        </p:nvSpPr>
        <p:spPr>
          <a:xfrm>
            <a:off x="733385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[7]</a:t>
            </a:r>
            <a:endParaRPr lang="ko-KR" altLang="en-US" sz="1300" dirty="0"/>
          </a:p>
        </p:txBody>
      </p:sp>
      <p:sp>
        <p:nvSpPr>
          <p:cNvPr id="50" name="TextBox 179"/>
          <p:cNvSpPr txBox="1"/>
          <p:nvPr/>
        </p:nvSpPr>
        <p:spPr>
          <a:xfrm>
            <a:off x="7772003" y="4698772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[8]</a:t>
            </a:r>
            <a:endParaRPr lang="ko-KR" altLang="en-US" sz="1300" dirty="0"/>
          </a:p>
        </p:txBody>
      </p:sp>
      <p:sp>
        <p:nvSpPr>
          <p:cNvPr id="51" name="사각형 설명선 50"/>
          <p:cNvSpPr/>
          <p:nvPr/>
        </p:nvSpPr>
        <p:spPr>
          <a:xfrm>
            <a:off x="3341356" y="5248275"/>
            <a:ext cx="2095502" cy="723900"/>
          </a:xfrm>
          <a:prstGeom prst="wedgeRectCallout">
            <a:avLst>
              <a:gd name="adj1" fmla="val -6294"/>
              <a:gd name="adj2" fmla="val -11729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실제의 후단이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배열의 끝에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도달하면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Queue-&gt;Rear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된다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141581" y="3218982"/>
            <a:ext cx="2143126" cy="320904"/>
            <a:chOff x="8162924" y="1418757"/>
            <a:chExt cx="2143126" cy="320904"/>
          </a:xfrm>
        </p:grpSpPr>
        <p:sp>
          <p:nvSpPr>
            <p:cNvPr id="53" name="아래쪽 화살표 52"/>
            <p:cNvSpPr/>
            <p:nvPr/>
          </p:nvSpPr>
          <p:spPr>
            <a:xfrm>
              <a:off x="8162924" y="1443847"/>
              <a:ext cx="2143126" cy="295814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TextBox 182"/>
            <p:cNvSpPr txBox="1"/>
            <p:nvPr/>
          </p:nvSpPr>
          <p:spPr>
            <a:xfrm>
              <a:off x="8799087" y="1418757"/>
              <a:ext cx="8851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dirty="0" smtClean="0"/>
                <a:t>“50” </a:t>
              </a:r>
              <a:r>
                <a:rPr lang="ko-KR" altLang="en-US" sz="1300" dirty="0" smtClean="0"/>
                <a:t>삽입</a:t>
              </a:r>
              <a:endParaRPr lang="ko-KR" altLang="en-US" sz="13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2335427" y="3064476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List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2335427" y="2664968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NewNode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977" y="369384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메모리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88226" y="1866139"/>
            <a:ext cx="2607276" cy="2166067"/>
            <a:chOff x="5366951" y="1866327"/>
            <a:chExt cx="2607276" cy="2166067"/>
          </a:xfrm>
        </p:grpSpPr>
        <p:sp>
          <p:nvSpPr>
            <p:cNvPr id="39" name="정육면체 38"/>
            <p:cNvSpPr/>
            <p:nvPr/>
          </p:nvSpPr>
          <p:spPr>
            <a:xfrm>
              <a:off x="5366951" y="3064476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5366951" y="2664968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8501" y="3693840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자유 저장소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366951" y="2265835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117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366951" y="1866327"/>
              <a:ext cx="2607276" cy="568410"/>
            </a:xfrm>
            <a:prstGeom prst="cub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7" name="꺾인 연결선 46"/>
          <p:cNvCxnSpPr>
            <a:stCxn id="37" idx="4"/>
            <a:endCxn id="42" idx="2"/>
          </p:cNvCxnSpPr>
          <p:nvPr/>
        </p:nvCxnSpPr>
        <p:spPr>
          <a:xfrm flipV="1">
            <a:off x="4800601" y="2620903"/>
            <a:ext cx="887625" cy="3993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2335427" y="2265460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Node** _Head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2335427" y="1865952"/>
            <a:ext cx="2607276" cy="56841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Node* _NewNode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꺾인 연결선 15"/>
          <p:cNvCxnSpPr>
            <a:stCxn id="15" idx="4"/>
            <a:endCxn id="42" idx="2"/>
          </p:cNvCxnSpPr>
          <p:nvPr/>
        </p:nvCxnSpPr>
        <p:spPr>
          <a:xfrm>
            <a:off x="4800601" y="2221208"/>
            <a:ext cx="887625" cy="3996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" idx="4"/>
            <a:endCxn id="42" idx="2"/>
          </p:cNvCxnSpPr>
          <p:nvPr/>
        </p:nvCxnSpPr>
        <p:spPr>
          <a:xfrm flipV="1">
            <a:off x="4800601" y="2620903"/>
            <a:ext cx="887625" cy="7988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3" idx="2"/>
          </p:cNvCxnSpPr>
          <p:nvPr/>
        </p:nvCxnSpPr>
        <p:spPr>
          <a:xfrm rot="10800000" flipV="1">
            <a:off x="2335427" y="2620716"/>
            <a:ext cx="12700" cy="7990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878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30036" y="28165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4958661" y="28165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4" name="직사각형 3"/>
          <p:cNvSpPr/>
          <p:nvPr/>
        </p:nvSpPr>
        <p:spPr>
          <a:xfrm>
            <a:off x="5387286" y="28165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5815911" y="2816524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6244536" y="28165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7" name="직사각형 6"/>
          <p:cNvSpPr/>
          <p:nvPr/>
        </p:nvSpPr>
        <p:spPr>
          <a:xfrm>
            <a:off x="6673161" y="2816524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7106548" y="2818429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537869" y="2818429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10" name="아래쪽 화살표 9"/>
          <p:cNvSpPr/>
          <p:nvPr/>
        </p:nvSpPr>
        <p:spPr>
          <a:xfrm>
            <a:off x="5930679" y="2566523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62"/>
          <p:cNvSpPr txBox="1"/>
          <p:nvPr/>
        </p:nvSpPr>
        <p:spPr>
          <a:xfrm>
            <a:off x="5753514" y="226743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105973" y="2557898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64"/>
          <p:cNvSpPr txBox="1"/>
          <p:nvPr/>
        </p:nvSpPr>
        <p:spPr>
          <a:xfrm>
            <a:off x="7928808" y="225881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14" name="직사각형 13"/>
          <p:cNvSpPr/>
          <p:nvPr/>
        </p:nvSpPr>
        <p:spPr>
          <a:xfrm>
            <a:off x="7969190" y="2818429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15" name="TextBox 69"/>
          <p:cNvSpPr txBox="1"/>
          <p:nvPr/>
        </p:nvSpPr>
        <p:spPr>
          <a:xfrm>
            <a:off x="4546534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[0]</a:t>
            </a:r>
            <a:endParaRPr lang="ko-KR" altLang="en-US" sz="1300" dirty="0"/>
          </a:p>
        </p:txBody>
      </p:sp>
      <p:sp>
        <p:nvSpPr>
          <p:cNvPr id="16" name="TextBox 70"/>
          <p:cNvSpPr txBox="1"/>
          <p:nvPr/>
        </p:nvSpPr>
        <p:spPr>
          <a:xfrm>
            <a:off x="498150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[1]</a:t>
            </a:r>
            <a:endParaRPr lang="ko-KR" altLang="en-US" sz="1300" dirty="0"/>
          </a:p>
        </p:txBody>
      </p:sp>
      <p:sp>
        <p:nvSpPr>
          <p:cNvPr id="17" name="TextBox 71"/>
          <p:cNvSpPr txBox="1"/>
          <p:nvPr/>
        </p:nvSpPr>
        <p:spPr>
          <a:xfrm>
            <a:off x="5416484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[2]</a:t>
            </a:r>
            <a:endParaRPr lang="ko-KR" altLang="en-US" sz="1300" dirty="0"/>
          </a:p>
        </p:txBody>
      </p:sp>
      <p:sp>
        <p:nvSpPr>
          <p:cNvPr id="18" name="TextBox 72"/>
          <p:cNvSpPr txBox="1"/>
          <p:nvPr/>
        </p:nvSpPr>
        <p:spPr>
          <a:xfrm>
            <a:off x="584510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[3]</a:t>
            </a:r>
            <a:endParaRPr lang="ko-KR" altLang="en-US" sz="1300" dirty="0"/>
          </a:p>
        </p:txBody>
      </p:sp>
      <p:sp>
        <p:nvSpPr>
          <p:cNvPr id="19" name="TextBox 73"/>
          <p:cNvSpPr txBox="1"/>
          <p:nvPr/>
        </p:nvSpPr>
        <p:spPr>
          <a:xfrm>
            <a:off x="6273734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[4]</a:t>
            </a:r>
            <a:endParaRPr lang="ko-KR" altLang="en-US" sz="1300" dirty="0"/>
          </a:p>
        </p:txBody>
      </p:sp>
      <p:sp>
        <p:nvSpPr>
          <p:cNvPr id="20" name="TextBox 74"/>
          <p:cNvSpPr txBox="1"/>
          <p:nvPr/>
        </p:nvSpPr>
        <p:spPr>
          <a:xfrm>
            <a:off x="670235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[5]</a:t>
            </a:r>
            <a:endParaRPr lang="ko-KR" altLang="en-US" sz="1300" dirty="0"/>
          </a:p>
        </p:txBody>
      </p:sp>
      <p:sp>
        <p:nvSpPr>
          <p:cNvPr id="21" name="TextBox 75"/>
          <p:cNvSpPr txBox="1"/>
          <p:nvPr/>
        </p:nvSpPr>
        <p:spPr>
          <a:xfrm>
            <a:off x="714050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[6]</a:t>
            </a:r>
            <a:endParaRPr lang="ko-KR" altLang="en-US" sz="1300" dirty="0"/>
          </a:p>
        </p:txBody>
      </p:sp>
      <p:sp>
        <p:nvSpPr>
          <p:cNvPr id="22" name="TextBox 76"/>
          <p:cNvSpPr txBox="1"/>
          <p:nvPr/>
        </p:nvSpPr>
        <p:spPr>
          <a:xfrm>
            <a:off x="755960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[7]</a:t>
            </a:r>
            <a:endParaRPr lang="ko-KR" altLang="en-US" sz="1300" dirty="0"/>
          </a:p>
        </p:txBody>
      </p:sp>
      <p:sp>
        <p:nvSpPr>
          <p:cNvPr id="23" name="TextBox 77"/>
          <p:cNvSpPr txBox="1"/>
          <p:nvPr/>
        </p:nvSpPr>
        <p:spPr>
          <a:xfrm>
            <a:off x="7997759" y="3265229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[8]</a:t>
            </a:r>
            <a:endParaRPr lang="ko-KR" altLang="en-US" sz="1300" dirty="0"/>
          </a:p>
        </p:txBody>
      </p:sp>
      <p:sp>
        <p:nvSpPr>
          <p:cNvPr id="24" name="사각형 설명선 23"/>
          <p:cNvSpPr/>
          <p:nvPr/>
        </p:nvSpPr>
        <p:spPr>
          <a:xfrm>
            <a:off x="5491163" y="1423957"/>
            <a:ext cx="2981325" cy="552450"/>
          </a:xfrm>
          <a:prstGeom prst="wedgeRectCallout">
            <a:avLst>
              <a:gd name="adj1" fmla="val 39546"/>
              <a:gd name="adj2" fmla="val 1131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전단이 배열의 끝에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도달한 경우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전단의 값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(8)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순환 큐의 용량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(8)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같다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0036" y="469294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4958661" y="469294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5387286" y="469294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815911" y="4692949"/>
            <a:ext cx="432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6244536" y="469294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6673161" y="4692949"/>
            <a:ext cx="43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1" name="직사각형 30"/>
          <p:cNvSpPr/>
          <p:nvPr/>
        </p:nvSpPr>
        <p:spPr>
          <a:xfrm>
            <a:off x="7106548" y="4694854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7537869" y="4694854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3" name="아래쪽 화살표 32"/>
          <p:cNvSpPr/>
          <p:nvPr/>
        </p:nvSpPr>
        <p:spPr>
          <a:xfrm>
            <a:off x="5959254" y="4442948"/>
            <a:ext cx="165735" cy="24193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157"/>
          <p:cNvSpPr txBox="1"/>
          <p:nvPr/>
        </p:nvSpPr>
        <p:spPr>
          <a:xfrm>
            <a:off x="5782089" y="414386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후단</a:t>
            </a:r>
            <a:endParaRPr lang="ko-KR" altLang="en-US" sz="1300" dirty="0"/>
          </a:p>
        </p:txBody>
      </p:sp>
      <p:sp>
        <p:nvSpPr>
          <p:cNvPr id="35" name="아래쪽 화살표 34"/>
          <p:cNvSpPr/>
          <p:nvPr/>
        </p:nvSpPr>
        <p:spPr>
          <a:xfrm>
            <a:off x="4657923" y="4434323"/>
            <a:ext cx="165735" cy="2419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159"/>
          <p:cNvSpPr txBox="1"/>
          <p:nvPr/>
        </p:nvSpPr>
        <p:spPr>
          <a:xfrm>
            <a:off x="4480758" y="413523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/>
              <a:t>전단</a:t>
            </a:r>
            <a:endParaRPr lang="ko-KR" altLang="en-US" sz="1300" dirty="0"/>
          </a:p>
        </p:txBody>
      </p:sp>
      <p:sp>
        <p:nvSpPr>
          <p:cNvPr id="37" name="직사각형 36"/>
          <p:cNvSpPr/>
          <p:nvPr/>
        </p:nvSpPr>
        <p:spPr>
          <a:xfrm>
            <a:off x="7969190" y="4694854"/>
            <a:ext cx="432000" cy="430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 dirty="0"/>
          </a:p>
        </p:txBody>
      </p:sp>
      <p:sp>
        <p:nvSpPr>
          <p:cNvPr id="38" name="TextBox 171"/>
          <p:cNvSpPr txBox="1"/>
          <p:nvPr/>
        </p:nvSpPr>
        <p:spPr>
          <a:xfrm>
            <a:off x="4546534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[0]</a:t>
            </a:r>
            <a:endParaRPr lang="ko-KR" altLang="en-US" sz="1300" dirty="0"/>
          </a:p>
        </p:txBody>
      </p:sp>
      <p:sp>
        <p:nvSpPr>
          <p:cNvPr id="39" name="TextBox 172"/>
          <p:cNvSpPr txBox="1"/>
          <p:nvPr/>
        </p:nvSpPr>
        <p:spPr>
          <a:xfrm>
            <a:off x="498150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[1]</a:t>
            </a:r>
            <a:endParaRPr lang="ko-KR" altLang="en-US" sz="1300" dirty="0"/>
          </a:p>
        </p:txBody>
      </p:sp>
      <p:sp>
        <p:nvSpPr>
          <p:cNvPr id="40" name="TextBox 173"/>
          <p:cNvSpPr txBox="1"/>
          <p:nvPr/>
        </p:nvSpPr>
        <p:spPr>
          <a:xfrm>
            <a:off x="5416484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[2]</a:t>
            </a:r>
            <a:endParaRPr lang="ko-KR" altLang="en-US" sz="1300" dirty="0"/>
          </a:p>
        </p:txBody>
      </p:sp>
      <p:sp>
        <p:nvSpPr>
          <p:cNvPr id="41" name="TextBox 174"/>
          <p:cNvSpPr txBox="1"/>
          <p:nvPr/>
        </p:nvSpPr>
        <p:spPr>
          <a:xfrm>
            <a:off x="584510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[3]</a:t>
            </a:r>
            <a:endParaRPr lang="ko-KR" altLang="en-US" sz="1300" dirty="0"/>
          </a:p>
        </p:txBody>
      </p:sp>
      <p:sp>
        <p:nvSpPr>
          <p:cNvPr id="42" name="TextBox 175"/>
          <p:cNvSpPr txBox="1"/>
          <p:nvPr/>
        </p:nvSpPr>
        <p:spPr>
          <a:xfrm>
            <a:off x="6273734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[4]</a:t>
            </a:r>
            <a:endParaRPr lang="ko-KR" altLang="en-US" sz="1300" dirty="0"/>
          </a:p>
        </p:txBody>
      </p:sp>
      <p:sp>
        <p:nvSpPr>
          <p:cNvPr id="43" name="TextBox 176"/>
          <p:cNvSpPr txBox="1"/>
          <p:nvPr/>
        </p:nvSpPr>
        <p:spPr>
          <a:xfrm>
            <a:off x="670235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[5]</a:t>
            </a:r>
            <a:endParaRPr lang="ko-KR" altLang="en-US" sz="1300" dirty="0"/>
          </a:p>
        </p:txBody>
      </p:sp>
      <p:sp>
        <p:nvSpPr>
          <p:cNvPr id="44" name="TextBox 177"/>
          <p:cNvSpPr txBox="1"/>
          <p:nvPr/>
        </p:nvSpPr>
        <p:spPr>
          <a:xfrm>
            <a:off x="714050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[6]</a:t>
            </a:r>
            <a:endParaRPr lang="ko-KR" altLang="en-US" sz="1300" dirty="0"/>
          </a:p>
        </p:txBody>
      </p:sp>
      <p:sp>
        <p:nvSpPr>
          <p:cNvPr id="45" name="TextBox 178"/>
          <p:cNvSpPr txBox="1"/>
          <p:nvPr/>
        </p:nvSpPr>
        <p:spPr>
          <a:xfrm>
            <a:off x="755960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[7]</a:t>
            </a:r>
            <a:endParaRPr lang="ko-KR" altLang="en-US" sz="1300" dirty="0"/>
          </a:p>
        </p:txBody>
      </p:sp>
      <p:sp>
        <p:nvSpPr>
          <p:cNvPr id="46" name="TextBox 179"/>
          <p:cNvSpPr txBox="1"/>
          <p:nvPr/>
        </p:nvSpPr>
        <p:spPr>
          <a:xfrm>
            <a:off x="7997759" y="5141654"/>
            <a:ext cx="378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[8]</a:t>
            </a:r>
            <a:endParaRPr lang="ko-KR" altLang="en-US" sz="13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367337" y="3661864"/>
            <a:ext cx="2143126" cy="320904"/>
            <a:chOff x="8162924" y="1418757"/>
            <a:chExt cx="2143126" cy="320904"/>
          </a:xfrm>
        </p:grpSpPr>
        <p:sp>
          <p:nvSpPr>
            <p:cNvPr id="49" name="아래쪽 화살표 48"/>
            <p:cNvSpPr/>
            <p:nvPr/>
          </p:nvSpPr>
          <p:spPr>
            <a:xfrm>
              <a:off x="8162924" y="1443847"/>
              <a:ext cx="2143126" cy="295814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8865762" y="1418757"/>
              <a:ext cx="7938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dirty="0" smtClean="0"/>
                <a:t>“6</a:t>
              </a:r>
              <a:r>
                <a:rPr lang="en-US" altLang="ko-KR" sz="1300" smtClean="0"/>
                <a:t>” </a:t>
              </a:r>
              <a:r>
                <a:rPr lang="ko-KR" altLang="en-US" sz="1300" dirty="0" smtClean="0"/>
                <a:t>제거</a:t>
              </a:r>
              <a:endParaRPr lang="ko-KR" altLang="en-US" sz="1300" dirty="0"/>
            </a:p>
          </p:txBody>
        </p:sp>
      </p:grpSp>
      <p:sp>
        <p:nvSpPr>
          <p:cNvPr id="48" name="사각형 설명선 47"/>
          <p:cNvSpPr/>
          <p:nvPr/>
        </p:nvSpPr>
        <p:spPr>
          <a:xfrm>
            <a:off x="3719512" y="1900207"/>
            <a:ext cx="1685926" cy="552450"/>
          </a:xfrm>
          <a:prstGeom prst="wedgeRectCallout">
            <a:avLst>
              <a:gd name="adj1" fmla="val 12993"/>
              <a:gd name="adj2" fmla="val 9768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용량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8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실제 배열의 크기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9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뿌리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잎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잎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잎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잎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01053" y="1652337"/>
            <a:ext cx="3705726" cy="214964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181726" y="1652336"/>
            <a:ext cx="2213811" cy="327258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65" idx="3"/>
            <a:endCxn id="71" idx="3"/>
          </p:cNvCxnSpPr>
          <p:nvPr/>
        </p:nvCxnSpPr>
        <p:spPr>
          <a:xfrm>
            <a:off x="3978443" y="2094530"/>
            <a:ext cx="1588" cy="120315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1" idx="3"/>
            <a:endCxn id="74" idx="3"/>
          </p:cNvCxnSpPr>
          <p:nvPr/>
        </p:nvCxnSpPr>
        <p:spPr>
          <a:xfrm>
            <a:off x="3978443" y="3297688"/>
            <a:ext cx="1588" cy="115503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20842" y="4443663"/>
            <a:ext cx="8165432" cy="14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0842" y="3272589"/>
            <a:ext cx="8165432" cy="14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085474" y="2021305"/>
            <a:ext cx="6400800" cy="14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85474" y="1010653"/>
            <a:ext cx="6400800" cy="14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44928" y="1850877"/>
            <a:ext cx="85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깊이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4928" y="840225"/>
            <a:ext cx="85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깊이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44928" y="3102161"/>
            <a:ext cx="85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깊이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44928" y="4273235"/>
            <a:ext cx="85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깊이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349" y="1449824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1117" y="391046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68465" y="1449824"/>
            <a:ext cx="100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구부러진 연결선 118"/>
          <p:cNvCxnSpPr>
            <a:stCxn id="102" idx="3"/>
            <a:endCxn id="29" idx="1"/>
          </p:cNvCxnSpPr>
          <p:nvPr/>
        </p:nvCxnSpPr>
        <p:spPr>
          <a:xfrm flipV="1">
            <a:off x="6015790" y="575712"/>
            <a:ext cx="515327" cy="4600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118"/>
          <p:cNvCxnSpPr>
            <a:stCxn id="60" idx="3"/>
            <a:endCxn id="32" idx="1"/>
          </p:cNvCxnSpPr>
          <p:nvPr/>
        </p:nvCxnSpPr>
        <p:spPr>
          <a:xfrm flipV="1">
            <a:off x="8069180" y="1634490"/>
            <a:ext cx="499285" cy="4600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118"/>
          <p:cNvCxnSpPr>
            <a:stCxn id="65" idx="1"/>
            <a:endCxn id="25" idx="3"/>
          </p:cNvCxnSpPr>
          <p:nvPr/>
        </p:nvCxnSpPr>
        <p:spPr>
          <a:xfrm rot="10800000">
            <a:off x="2191367" y="1634490"/>
            <a:ext cx="361308" cy="4600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4467682" y="2166719"/>
            <a:ext cx="167044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6472945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2382208" y="3273624"/>
            <a:ext cx="176670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90022" y="740008"/>
            <a:ext cx="1425768" cy="59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002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43412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2675" y="1798786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90022" y="3001944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43412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2675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43412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52675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001944"/>
            <a:ext cx="1425768" cy="5914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156976"/>
            <a:ext cx="1425768" cy="5914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5310927" y="-246582"/>
            <a:ext cx="1588" cy="4090737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2295011" y="2031397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2295011" y="3186429"/>
            <a:ext cx="1588" cy="194109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811" y="5005137"/>
            <a:ext cx="741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0" dirty="0" smtClean="0"/>
              <a:t>(A(B(C)(D(E)(F)))(G(H))(I(J(K))))</a:t>
            </a:r>
            <a:endParaRPr lang="ko-KR" altLang="en-US" spc="1000" dirty="0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2800421" y="2269874"/>
            <a:ext cx="187675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4115873" y="3376779"/>
            <a:ext cx="197301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1404758" y="3376779"/>
            <a:ext cx="197301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274569" y="946318"/>
            <a:ext cx="928462" cy="38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74569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38148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27033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74569" y="3208254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8148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7033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38148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27033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3746821" y="649539"/>
            <a:ext cx="1588" cy="271111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1733537" y="2550528"/>
            <a:ext cx="1588" cy="1315453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1733537" y="3705560"/>
            <a:ext cx="1588" cy="1315453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6176210" y="753978"/>
            <a:ext cx="5550569" cy="5117432"/>
            <a:chOff x="6176210" y="753978"/>
            <a:chExt cx="5550569" cy="5117432"/>
          </a:xfrm>
        </p:grpSpPr>
        <p:sp>
          <p:nvSpPr>
            <p:cNvPr id="25" name="타원 24"/>
            <p:cNvSpPr/>
            <p:nvPr/>
          </p:nvSpPr>
          <p:spPr>
            <a:xfrm>
              <a:off x="6176210" y="753978"/>
              <a:ext cx="5550569" cy="51174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0399" y="1668379"/>
              <a:ext cx="36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81011" y="2502568"/>
            <a:ext cx="2967790" cy="2871535"/>
            <a:chOff x="6481011" y="2502568"/>
            <a:chExt cx="2967790" cy="2871535"/>
          </a:xfrm>
        </p:grpSpPr>
        <p:sp>
          <p:nvSpPr>
            <p:cNvPr id="37" name="타원 36"/>
            <p:cNvSpPr/>
            <p:nvPr/>
          </p:nvSpPr>
          <p:spPr>
            <a:xfrm>
              <a:off x="6481011" y="2502568"/>
              <a:ext cx="2967790" cy="28715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8631" y="2783305"/>
              <a:ext cx="36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sp>
        <p:nvSpPr>
          <p:cNvPr id="41" name="타원 40"/>
          <p:cNvSpPr/>
          <p:nvPr/>
        </p:nvSpPr>
        <p:spPr>
          <a:xfrm>
            <a:off x="8165434" y="926266"/>
            <a:ext cx="1796716" cy="16565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617244" y="2426201"/>
            <a:ext cx="1796716" cy="23222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52" y="95450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39134" y="2510589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8550442" y="1540042"/>
            <a:ext cx="1010652" cy="8101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31177" y="178869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8013032" y="2847473"/>
            <a:ext cx="1010652" cy="8101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65957" y="3023937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 rot="19937093">
            <a:off x="7009533" y="3413122"/>
            <a:ext cx="1386052" cy="19305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23220" y="353728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 rot="19552354">
            <a:off x="9854011" y="2944013"/>
            <a:ext cx="1113373" cy="16336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57872" y="323248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7106651" y="3994484"/>
            <a:ext cx="721895" cy="5534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619998" y="4491790"/>
            <a:ext cx="721895" cy="5534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91136" y="4034589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2399" y="4563979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0122566" y="3673642"/>
            <a:ext cx="721895" cy="5534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258924" y="3729790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꺾인 연결선 83"/>
          <p:cNvCxnSpPr>
            <a:stCxn id="102" idx="2"/>
            <a:endCxn id="69" idx="0"/>
          </p:cNvCxnSpPr>
          <p:nvPr/>
        </p:nvCxnSpPr>
        <p:spPr>
          <a:xfrm rot="5400000">
            <a:off x="2800421" y="2269874"/>
            <a:ext cx="187675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2"/>
            <a:endCxn id="73" idx="0"/>
          </p:cNvCxnSpPr>
          <p:nvPr/>
        </p:nvCxnSpPr>
        <p:spPr>
          <a:xfrm rot="5400000">
            <a:off x="4115873" y="3376779"/>
            <a:ext cx="197301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5" idx="2"/>
            <a:endCxn id="74" idx="0"/>
          </p:cNvCxnSpPr>
          <p:nvPr/>
        </p:nvCxnSpPr>
        <p:spPr>
          <a:xfrm rot="5400000">
            <a:off x="1404758" y="3376779"/>
            <a:ext cx="1973013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274569" y="946318"/>
            <a:ext cx="928462" cy="38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74569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38148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27033" y="2005096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74569" y="3208254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8148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7033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38148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27033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580" y="3208254"/>
            <a:ext cx="928462" cy="3851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1580" y="4363286"/>
            <a:ext cx="928462" cy="385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 87"/>
          <p:cNvCxnSpPr>
            <a:stCxn id="65" idx="0"/>
            <a:endCxn id="60" idx="0"/>
          </p:cNvCxnSpPr>
          <p:nvPr/>
        </p:nvCxnSpPr>
        <p:spPr>
          <a:xfrm rot="5400000" flipH="1" flipV="1">
            <a:off x="3746821" y="649539"/>
            <a:ext cx="1588" cy="271111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5" idx="0"/>
            <a:endCxn id="71" idx="0"/>
          </p:cNvCxnSpPr>
          <p:nvPr/>
        </p:nvCxnSpPr>
        <p:spPr>
          <a:xfrm rot="5400000" flipH="1" flipV="1">
            <a:off x="1733537" y="2550528"/>
            <a:ext cx="1588" cy="1315453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6" idx="0"/>
            <a:endCxn id="74" idx="0"/>
          </p:cNvCxnSpPr>
          <p:nvPr/>
        </p:nvCxnSpPr>
        <p:spPr>
          <a:xfrm rot="5400000" flipH="1" flipV="1">
            <a:off x="1733537" y="3705560"/>
            <a:ext cx="1588" cy="1315453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968331" y="923757"/>
            <a:ext cx="216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29278" y="1285507"/>
            <a:ext cx="180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87418" y="1651267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87418" y="2004327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45558" y="2357387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45558" y="2723147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29278" y="3088907"/>
            <a:ext cx="180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87418" y="3454667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29278" y="3812807"/>
            <a:ext cx="180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687418" y="4176027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45558" y="4529087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261129" y="3472722"/>
            <a:ext cx="1434822" cy="719410"/>
            <a:chOff x="5797828" y="2227215"/>
            <a:chExt cx="1434822" cy="719410"/>
          </a:xfrm>
        </p:grpSpPr>
        <p:sp>
          <p:nvSpPr>
            <p:cNvPr id="30" name="직사각형 29"/>
            <p:cNvSpPr/>
            <p:nvPr/>
          </p:nvSpPr>
          <p:spPr>
            <a:xfrm>
              <a:off x="5797828" y="2227215"/>
              <a:ext cx="1434822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782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5596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1410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...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87224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864504" y="2218597"/>
            <a:ext cx="1434822" cy="719410"/>
            <a:chOff x="5797828" y="2227215"/>
            <a:chExt cx="1434822" cy="719410"/>
          </a:xfrm>
        </p:grpSpPr>
        <p:sp>
          <p:nvSpPr>
            <p:cNvPr id="37" name="직사각형 36"/>
            <p:cNvSpPr/>
            <p:nvPr/>
          </p:nvSpPr>
          <p:spPr>
            <a:xfrm>
              <a:off x="5797828" y="2227215"/>
              <a:ext cx="1434822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9782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5596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51410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...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7224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55179" y="3472722"/>
            <a:ext cx="1434822" cy="719410"/>
            <a:chOff x="5797828" y="2227215"/>
            <a:chExt cx="1434822" cy="719410"/>
          </a:xfrm>
        </p:grpSpPr>
        <p:sp>
          <p:nvSpPr>
            <p:cNvPr id="43" name="직사각형 42"/>
            <p:cNvSpPr/>
            <p:nvPr/>
          </p:nvSpPr>
          <p:spPr>
            <a:xfrm>
              <a:off x="5797828" y="2227215"/>
              <a:ext cx="1434822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9782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5596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1410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...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7224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864503" y="3472722"/>
            <a:ext cx="1434421" cy="719410"/>
            <a:chOff x="5797827" y="2227215"/>
            <a:chExt cx="1434421" cy="719410"/>
          </a:xfrm>
        </p:grpSpPr>
        <p:sp>
          <p:nvSpPr>
            <p:cNvPr id="49" name="직사각형 48"/>
            <p:cNvSpPr/>
            <p:nvPr/>
          </p:nvSpPr>
          <p:spPr>
            <a:xfrm>
              <a:off x="5797827" y="2227215"/>
              <a:ext cx="1434027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9782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15596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51410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...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72248" y="258662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rot="5400000">
            <a:off x="5244165" y="2672382"/>
            <a:ext cx="534715" cy="106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16200000" flipH="1">
            <a:off x="6224922" y="3115728"/>
            <a:ext cx="534715" cy="17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16200000" flipH="1">
            <a:off x="7378400" y="2678531"/>
            <a:ext cx="534715" cy="105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603168" y="868343"/>
            <a:ext cx="1864427" cy="885781"/>
            <a:chOff x="1603168" y="3574473"/>
            <a:chExt cx="1864427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꺾인 연결선 97"/>
          <p:cNvCxnSpPr>
            <a:stCxn id="95" idx="0"/>
            <a:endCxn id="103" idx="1"/>
          </p:cNvCxnSpPr>
          <p:nvPr/>
        </p:nvCxnSpPr>
        <p:spPr>
          <a:xfrm rot="16200000" flipH="1">
            <a:off x="3590614" y="937468"/>
            <a:ext cx="36002" cy="711530"/>
          </a:xfrm>
          <a:prstGeom prst="bentConnector4">
            <a:avLst>
              <a:gd name="adj1" fmla="val -634965"/>
              <a:gd name="adj2" fmla="val 5253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3964379" y="868343"/>
            <a:ext cx="1864427" cy="885781"/>
            <a:chOff x="1603168" y="3574473"/>
            <a:chExt cx="1864427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7529" y="868343"/>
            <a:ext cx="1864427" cy="885781"/>
            <a:chOff x="1603168" y="3574473"/>
            <a:chExt cx="1864427" cy="885781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6" name="순서도: 연결자 10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584004" y="864055"/>
            <a:ext cx="1864427" cy="885781"/>
            <a:chOff x="1603168" y="3574473"/>
            <a:chExt cx="1864427" cy="88578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1" name="순서도: 연결자 11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꺾인 연결선 113"/>
          <p:cNvCxnSpPr>
            <a:stCxn id="101" idx="7"/>
            <a:endCxn id="108" idx="1"/>
          </p:cNvCxnSpPr>
          <p:nvPr/>
        </p:nvCxnSpPr>
        <p:spPr>
          <a:xfrm rot="16200000" flipH="1">
            <a:off x="5960794" y="964499"/>
            <a:ext cx="25458" cy="668013"/>
          </a:xfrm>
          <a:prstGeom prst="bentConnector4">
            <a:avLst>
              <a:gd name="adj1" fmla="val -897950"/>
              <a:gd name="adj2" fmla="val 507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06" idx="7"/>
            <a:endCxn id="113" idx="1"/>
          </p:cNvCxnSpPr>
          <p:nvPr/>
        </p:nvCxnSpPr>
        <p:spPr>
          <a:xfrm rot="16200000" flipH="1">
            <a:off x="8272751" y="99569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964379" y="16645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103" idx="0"/>
            <a:endCxn id="118" idx="2"/>
          </p:cNvCxnSpPr>
          <p:nvPr/>
        </p:nvCxnSpPr>
        <p:spPr>
          <a:xfrm rot="16200000" flipV="1">
            <a:off x="4318419" y="504913"/>
            <a:ext cx="332556" cy="3943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603169" y="2954753"/>
            <a:ext cx="1864427" cy="885781"/>
            <a:chOff x="1603168" y="3574473"/>
            <a:chExt cx="1864427" cy="885781"/>
          </a:xfrm>
        </p:grpSpPr>
        <p:grpSp>
          <p:nvGrpSpPr>
            <p:cNvPr id="125" name="그룹 12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6" name="순서도: 연결자 12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847977" y="4043526"/>
            <a:ext cx="1864427" cy="885781"/>
            <a:chOff x="1603168" y="3574473"/>
            <a:chExt cx="1864427" cy="885781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2" name="순서도: 연결자 131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307530" y="2954753"/>
            <a:ext cx="1864427" cy="885781"/>
            <a:chOff x="1603168" y="3574473"/>
            <a:chExt cx="1864427" cy="885781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7" name="순서도: 연결자 13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584005" y="2950465"/>
            <a:ext cx="1864427" cy="885781"/>
            <a:chOff x="1603168" y="3574473"/>
            <a:chExt cx="1864427" cy="885781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2" name="순서도: 연결자 141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6" name="꺾인 연결선 145"/>
          <p:cNvCxnSpPr>
            <a:stCxn id="137" idx="7"/>
            <a:endCxn id="144" idx="1"/>
          </p:cNvCxnSpPr>
          <p:nvPr/>
        </p:nvCxnSpPr>
        <p:spPr>
          <a:xfrm rot="16200000" flipH="1">
            <a:off x="8272752" y="3082102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32" idx="7"/>
            <a:endCxn id="139" idx="1"/>
          </p:cNvCxnSpPr>
          <p:nvPr/>
        </p:nvCxnSpPr>
        <p:spPr>
          <a:xfrm rot="5400000" flipH="1" flipV="1">
            <a:off x="5383666" y="3537094"/>
            <a:ext cx="1063315" cy="78441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>
            <a:stCxn id="126" idx="0"/>
            <a:endCxn id="139" idx="1"/>
          </p:cNvCxnSpPr>
          <p:nvPr/>
        </p:nvCxnSpPr>
        <p:spPr>
          <a:xfrm rot="16200000" flipH="1">
            <a:off x="4762190" y="1852303"/>
            <a:ext cx="36002" cy="3054680"/>
          </a:xfrm>
          <a:prstGeom prst="bentConnector4">
            <a:avLst>
              <a:gd name="adj1" fmla="val -634965"/>
              <a:gd name="adj2" fmla="val 505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셈 기호 23"/>
          <p:cNvSpPr/>
          <p:nvPr/>
        </p:nvSpPr>
        <p:spPr>
          <a:xfrm>
            <a:off x="5639516" y="3529214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681848" y="2047748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94"/>
          <p:cNvGrpSpPr/>
          <p:nvPr/>
        </p:nvGrpSpPr>
        <p:grpSpPr>
          <a:xfrm>
            <a:off x="2474604" y="881802"/>
            <a:ext cx="1807381" cy="1079410"/>
            <a:chOff x="4332433" y="3000888"/>
            <a:chExt cx="1807381" cy="1079410"/>
          </a:xfrm>
        </p:grpSpPr>
        <p:sp>
          <p:nvSpPr>
            <p:cNvPr id="87" name="직사각형 86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94"/>
          <p:cNvGrpSpPr/>
          <p:nvPr/>
        </p:nvGrpSpPr>
        <p:grpSpPr>
          <a:xfrm>
            <a:off x="878033" y="2652545"/>
            <a:ext cx="1807381" cy="1079410"/>
            <a:chOff x="4332433" y="3000888"/>
            <a:chExt cx="1807381" cy="1079410"/>
          </a:xfrm>
        </p:grpSpPr>
        <p:sp>
          <p:nvSpPr>
            <p:cNvPr id="36" name="직사각형 35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51" name="그룹 94"/>
          <p:cNvGrpSpPr/>
          <p:nvPr/>
        </p:nvGrpSpPr>
        <p:grpSpPr>
          <a:xfrm>
            <a:off x="3301927" y="2652545"/>
            <a:ext cx="1807381" cy="1079410"/>
            <a:chOff x="4332433" y="3000888"/>
            <a:chExt cx="1807381" cy="1079410"/>
          </a:xfrm>
        </p:grpSpPr>
        <p:sp>
          <p:nvSpPr>
            <p:cNvPr id="52" name="직사각형 51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55" name="그룹 94"/>
          <p:cNvGrpSpPr/>
          <p:nvPr/>
        </p:nvGrpSpPr>
        <p:grpSpPr>
          <a:xfrm>
            <a:off x="5885470" y="2652545"/>
            <a:ext cx="1807381" cy="1079410"/>
            <a:chOff x="4332433" y="3000888"/>
            <a:chExt cx="1807381" cy="1079410"/>
          </a:xfrm>
        </p:grpSpPr>
        <p:sp>
          <p:nvSpPr>
            <p:cNvPr id="56" name="직사각형 55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71" name="그룹 94"/>
          <p:cNvGrpSpPr/>
          <p:nvPr/>
        </p:nvGrpSpPr>
        <p:grpSpPr>
          <a:xfrm>
            <a:off x="878033" y="4263630"/>
            <a:ext cx="1807381" cy="1079410"/>
            <a:chOff x="4332433" y="3000888"/>
            <a:chExt cx="1807381" cy="1079410"/>
          </a:xfrm>
        </p:grpSpPr>
        <p:sp>
          <p:nvSpPr>
            <p:cNvPr id="73" name="직사각형 72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86" name="그룹 94"/>
          <p:cNvGrpSpPr/>
          <p:nvPr/>
        </p:nvGrpSpPr>
        <p:grpSpPr>
          <a:xfrm>
            <a:off x="4942041" y="4263631"/>
            <a:ext cx="1807381" cy="1079410"/>
            <a:chOff x="4332433" y="3000888"/>
            <a:chExt cx="1807381" cy="1079410"/>
          </a:xfrm>
        </p:grpSpPr>
        <p:sp>
          <p:nvSpPr>
            <p:cNvPr id="88" name="직사각형 87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grpSp>
        <p:nvGrpSpPr>
          <p:cNvPr id="92" name="그룹 94"/>
          <p:cNvGrpSpPr/>
          <p:nvPr/>
        </p:nvGrpSpPr>
        <p:grpSpPr>
          <a:xfrm>
            <a:off x="7278841" y="4263631"/>
            <a:ext cx="1807381" cy="1079410"/>
            <a:chOff x="4332433" y="3000888"/>
            <a:chExt cx="1807381" cy="1079410"/>
          </a:xfrm>
        </p:grpSpPr>
        <p:sp>
          <p:nvSpPr>
            <p:cNvPr id="94" name="직사각형 93"/>
            <p:cNvSpPr/>
            <p:nvPr/>
          </p:nvSpPr>
          <p:spPr>
            <a:xfrm>
              <a:off x="4332433" y="3000888"/>
              <a:ext cx="1807381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332434" y="3360296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Left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Child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239214" y="3360298"/>
              <a:ext cx="90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Right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고딕" panose="02030600000101010101" pitchFamily="18" charset="-127"/>
                </a:rPr>
                <a:t>Sibling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endParaRPr>
            </a:p>
          </p:txBody>
        </p:sp>
      </p:grpSp>
      <p:cxnSp>
        <p:nvCxnSpPr>
          <p:cNvPr id="97" name="직선 화살표 연결선 96"/>
          <p:cNvCxnSpPr>
            <a:stCxn id="90" idx="2"/>
            <a:endCxn id="36" idx="0"/>
          </p:cNvCxnSpPr>
          <p:nvPr/>
        </p:nvCxnSpPr>
        <p:spPr>
          <a:xfrm rot="5400000">
            <a:off x="2007498" y="1735437"/>
            <a:ext cx="691335" cy="114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42" idx="2"/>
            <a:endCxn id="73" idx="0"/>
          </p:cNvCxnSpPr>
          <p:nvPr/>
        </p:nvCxnSpPr>
        <p:spPr>
          <a:xfrm rot="16200000" flipH="1">
            <a:off x="1289041" y="3770946"/>
            <a:ext cx="531677" cy="45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48" idx="3"/>
            <a:endCxn id="53" idx="1"/>
          </p:cNvCxnSpPr>
          <p:nvPr/>
        </p:nvCxnSpPr>
        <p:spPr>
          <a:xfrm flipV="1">
            <a:off x="2684814" y="3371953"/>
            <a:ext cx="61711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54" idx="3"/>
            <a:endCxn id="57" idx="1"/>
          </p:cNvCxnSpPr>
          <p:nvPr/>
        </p:nvCxnSpPr>
        <p:spPr>
          <a:xfrm flipV="1">
            <a:off x="5108708" y="3371953"/>
            <a:ext cx="77676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57" idx="2"/>
            <a:endCxn id="88" idx="0"/>
          </p:cNvCxnSpPr>
          <p:nvPr/>
        </p:nvCxnSpPr>
        <p:spPr>
          <a:xfrm rot="5400000">
            <a:off x="5824763" y="3752923"/>
            <a:ext cx="531678" cy="48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1" idx="3"/>
            <a:endCxn id="95" idx="1"/>
          </p:cNvCxnSpPr>
          <p:nvPr/>
        </p:nvCxnSpPr>
        <p:spPr>
          <a:xfrm flipV="1">
            <a:off x="6748822" y="4983039"/>
            <a:ext cx="53002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2367645" y="522513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979709" y="15838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7583" y="27758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665516" y="27758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37" idx="3"/>
            <a:endCxn id="39" idx="7"/>
          </p:cNvCxnSpPr>
          <p:nvPr/>
        </p:nvCxnSpPr>
        <p:spPr>
          <a:xfrm rot="5400000">
            <a:off x="1757557" y="973782"/>
            <a:ext cx="552240" cy="8788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7" idx="5"/>
            <a:endCxn id="83" idx="1"/>
          </p:cNvCxnSpPr>
          <p:nvPr/>
        </p:nvCxnSpPr>
        <p:spPr>
          <a:xfrm rot="16200000" flipH="1">
            <a:off x="3104668" y="1014606"/>
            <a:ext cx="552240" cy="797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3"/>
            <a:endCxn id="40" idx="0"/>
          </p:cNvCxnSpPr>
          <p:nvPr/>
        </p:nvCxnSpPr>
        <p:spPr>
          <a:xfrm rot="5400000">
            <a:off x="572654" y="2263359"/>
            <a:ext cx="577427" cy="447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9" idx="5"/>
            <a:endCxn id="41" idx="0"/>
          </p:cNvCxnSpPr>
          <p:nvPr/>
        </p:nvCxnSpPr>
        <p:spPr>
          <a:xfrm rot="16200000" flipH="1">
            <a:off x="1521178" y="2271518"/>
            <a:ext cx="577427" cy="4312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673932" y="15838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2971806" y="27758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4359739" y="27758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86" name="직선 연결선 85"/>
          <p:cNvCxnSpPr>
            <a:stCxn id="83" idx="3"/>
            <a:endCxn id="84" idx="0"/>
          </p:cNvCxnSpPr>
          <p:nvPr/>
        </p:nvCxnSpPr>
        <p:spPr>
          <a:xfrm rot="5400000">
            <a:off x="3266877" y="2263359"/>
            <a:ext cx="577427" cy="4475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3" idx="5"/>
            <a:endCxn id="85" idx="0"/>
          </p:cNvCxnSpPr>
          <p:nvPr/>
        </p:nvCxnSpPr>
        <p:spPr>
          <a:xfrm rot="16200000" flipH="1">
            <a:off x="4215401" y="2271518"/>
            <a:ext cx="577427" cy="4312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8153402" y="108312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7010401" y="21444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6471565" y="33364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7532918" y="33364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105" name="직선 연결선 104"/>
          <p:cNvCxnSpPr>
            <a:stCxn id="99" idx="3"/>
            <a:endCxn id="101" idx="7"/>
          </p:cNvCxnSpPr>
          <p:nvPr/>
        </p:nvCxnSpPr>
        <p:spPr>
          <a:xfrm rot="5400000">
            <a:off x="7665782" y="1656864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9" idx="5"/>
            <a:endCxn id="111" idx="1"/>
          </p:cNvCxnSpPr>
          <p:nvPr/>
        </p:nvCxnSpPr>
        <p:spPr>
          <a:xfrm rot="16200000" flipH="1">
            <a:off x="8767958" y="1697688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1" idx="3"/>
            <a:endCxn id="102" idx="0"/>
          </p:cNvCxnSpPr>
          <p:nvPr/>
        </p:nvCxnSpPr>
        <p:spPr>
          <a:xfrm rot="5400000">
            <a:off x="6684991" y="2905618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1" idx="5"/>
            <a:endCxn id="104" idx="0"/>
          </p:cNvCxnSpPr>
          <p:nvPr/>
        </p:nvCxnSpPr>
        <p:spPr>
          <a:xfrm rot="16200000" flipH="1">
            <a:off x="7470225" y="2913777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9214754" y="21444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8675918" y="33364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9737271" y="33364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115" name="직선 연결선 114"/>
          <p:cNvCxnSpPr>
            <a:stCxn id="111" idx="3"/>
            <a:endCxn id="113" idx="0"/>
          </p:cNvCxnSpPr>
          <p:nvPr/>
        </p:nvCxnSpPr>
        <p:spPr>
          <a:xfrm rot="5400000">
            <a:off x="8889344" y="2905618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1" idx="5"/>
            <a:endCxn id="114" idx="0"/>
          </p:cNvCxnSpPr>
          <p:nvPr/>
        </p:nvCxnSpPr>
        <p:spPr>
          <a:xfrm rot="16200000" flipH="1">
            <a:off x="9674578" y="2913777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2122717" y="293913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094019" y="13552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89867" y="25472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681852" y="2547257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37" idx="3"/>
            <a:endCxn id="39" idx="7"/>
          </p:cNvCxnSpPr>
          <p:nvPr/>
        </p:nvCxnSpPr>
        <p:spPr>
          <a:xfrm rot="5400000">
            <a:off x="1692248" y="924801"/>
            <a:ext cx="552240" cy="5195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7" idx="5"/>
            <a:endCxn id="83" idx="1"/>
          </p:cNvCxnSpPr>
          <p:nvPr/>
        </p:nvCxnSpPr>
        <p:spPr>
          <a:xfrm rot="16200000" flipH="1">
            <a:off x="2680121" y="965625"/>
            <a:ext cx="552240" cy="4379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3"/>
            <a:endCxn id="40" idx="0"/>
          </p:cNvCxnSpPr>
          <p:nvPr/>
        </p:nvCxnSpPr>
        <p:spPr>
          <a:xfrm rot="5400000">
            <a:off x="735951" y="2083746"/>
            <a:ext cx="577427" cy="3495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9" idx="5"/>
            <a:endCxn id="41" idx="0"/>
          </p:cNvCxnSpPr>
          <p:nvPr/>
        </p:nvCxnSpPr>
        <p:spPr>
          <a:xfrm rot="16200000" flipH="1">
            <a:off x="1586501" y="2091905"/>
            <a:ext cx="577427" cy="3332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69766" y="135527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698671" y="31024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669973" y="13716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065821" y="256358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257806" y="256358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29" idx="3"/>
            <a:endCxn id="30" idx="7"/>
          </p:cNvCxnSpPr>
          <p:nvPr/>
        </p:nvCxnSpPr>
        <p:spPr>
          <a:xfrm rot="5400000">
            <a:off x="5268202" y="941130"/>
            <a:ext cx="552240" cy="5195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5"/>
            <a:endCxn id="38" idx="1"/>
          </p:cNvCxnSpPr>
          <p:nvPr/>
        </p:nvCxnSpPr>
        <p:spPr>
          <a:xfrm rot="16200000" flipH="1">
            <a:off x="6256075" y="981954"/>
            <a:ext cx="552240" cy="4379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0" idx="3"/>
            <a:endCxn id="31" idx="0"/>
          </p:cNvCxnSpPr>
          <p:nvPr/>
        </p:nvCxnSpPr>
        <p:spPr>
          <a:xfrm rot="5400000">
            <a:off x="4311905" y="2100075"/>
            <a:ext cx="577427" cy="3495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0" idx="5"/>
            <a:endCxn id="32" idx="0"/>
          </p:cNvCxnSpPr>
          <p:nvPr/>
        </p:nvCxnSpPr>
        <p:spPr>
          <a:xfrm rot="16200000" flipH="1">
            <a:off x="5162455" y="2108234"/>
            <a:ext cx="577427" cy="3332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645720" y="13716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9241973" y="3102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8098972" y="13715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7560136" y="2563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8621489" y="2563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0" name="직선 연결선 79"/>
          <p:cNvCxnSpPr>
            <a:stCxn id="76" idx="3"/>
            <a:endCxn id="77" idx="7"/>
          </p:cNvCxnSpPr>
          <p:nvPr/>
        </p:nvCxnSpPr>
        <p:spPr>
          <a:xfrm rot="5400000">
            <a:off x="8754353" y="883978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6" idx="5"/>
            <a:endCxn id="88" idx="1"/>
          </p:cNvCxnSpPr>
          <p:nvPr/>
        </p:nvCxnSpPr>
        <p:spPr>
          <a:xfrm rot="16200000" flipH="1">
            <a:off x="9856529" y="924802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7" idx="3"/>
            <a:endCxn id="78" idx="0"/>
          </p:cNvCxnSpPr>
          <p:nvPr/>
        </p:nvCxnSpPr>
        <p:spPr>
          <a:xfrm rot="5400000">
            <a:off x="7773562" y="21327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7" idx="5"/>
            <a:endCxn id="79" idx="0"/>
          </p:cNvCxnSpPr>
          <p:nvPr/>
        </p:nvCxnSpPr>
        <p:spPr>
          <a:xfrm rot="16200000" flipH="1">
            <a:off x="8558796" y="2140891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0303325" y="13715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9764489" y="2563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91" name="직선 연결선 90"/>
          <p:cNvCxnSpPr>
            <a:stCxn id="88" idx="3"/>
            <a:endCxn id="89" idx="0"/>
          </p:cNvCxnSpPr>
          <p:nvPr/>
        </p:nvCxnSpPr>
        <p:spPr>
          <a:xfrm rot="5400000">
            <a:off x="9977915" y="21327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336599" y="2305480"/>
            <a:ext cx="1035002" cy="12051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885342" y="2343580"/>
            <a:ext cx="2401158" cy="12051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287127" y="2332695"/>
            <a:ext cx="3440744" cy="12051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536873" y="37283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5393872" y="47897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4855036" y="59817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00" name="직선 연결선 99"/>
          <p:cNvCxnSpPr>
            <a:stCxn id="97" idx="3"/>
            <a:endCxn id="98" idx="7"/>
          </p:cNvCxnSpPr>
          <p:nvPr/>
        </p:nvCxnSpPr>
        <p:spPr>
          <a:xfrm rot="5400000">
            <a:off x="6049253" y="43020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7" idx="5"/>
            <a:endCxn id="103" idx="1"/>
          </p:cNvCxnSpPr>
          <p:nvPr/>
        </p:nvCxnSpPr>
        <p:spPr>
          <a:xfrm rot="16200000" flipH="1">
            <a:off x="7151429" y="43429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8" idx="3"/>
            <a:endCxn id="99" idx="0"/>
          </p:cNvCxnSpPr>
          <p:nvPr/>
        </p:nvCxnSpPr>
        <p:spPr>
          <a:xfrm rot="5400000">
            <a:off x="5068462" y="55508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7598225" y="47897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7059389" y="59817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105" name="직선 연결선 104"/>
          <p:cNvCxnSpPr>
            <a:stCxn id="103" idx="3"/>
            <a:endCxn id="104" idx="0"/>
          </p:cNvCxnSpPr>
          <p:nvPr/>
        </p:nvCxnSpPr>
        <p:spPr>
          <a:xfrm rot="5400000">
            <a:off x="7272815" y="55508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4789716" y="8055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483425" y="1866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944589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005942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rot="5400000">
            <a:off x="4220451" y="1297633"/>
            <a:ext cx="552240" cy="7971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52" idx="1"/>
          </p:cNvCxnSpPr>
          <p:nvPr/>
        </p:nvCxnSpPr>
        <p:spPr>
          <a:xfrm rot="16200000" flipH="1">
            <a:off x="5526739" y="1379279"/>
            <a:ext cx="552240" cy="6338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3"/>
            <a:endCxn id="44" idx="0"/>
          </p:cNvCxnSpPr>
          <p:nvPr/>
        </p:nvCxnSpPr>
        <p:spPr>
          <a:xfrm rot="5400000">
            <a:off x="3158015" y="26280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3" idx="5"/>
            <a:endCxn id="45" idx="0"/>
          </p:cNvCxnSpPr>
          <p:nvPr/>
        </p:nvCxnSpPr>
        <p:spPr>
          <a:xfrm rot="16200000" flipH="1">
            <a:off x="3943249" y="2636191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014358" y="1866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475522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6536875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52" idx="3"/>
            <a:endCxn id="53" idx="0"/>
          </p:cNvCxnSpPr>
          <p:nvPr/>
        </p:nvCxnSpPr>
        <p:spPr>
          <a:xfrm rot="5400000">
            <a:off x="5688948" y="26280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5"/>
            <a:endCxn id="54" idx="0"/>
          </p:cNvCxnSpPr>
          <p:nvPr/>
        </p:nvCxnSpPr>
        <p:spPr>
          <a:xfrm rot="16200000" flipH="1">
            <a:off x="6474182" y="2636191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204357" y="1763486"/>
            <a:ext cx="3151415" cy="349431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394859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3456212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44" idx="3"/>
            <a:endCxn id="63" idx="0"/>
          </p:cNvCxnSpPr>
          <p:nvPr/>
        </p:nvCxnSpPr>
        <p:spPr>
          <a:xfrm rot="5400000">
            <a:off x="2570191" y="3858112"/>
            <a:ext cx="664508" cy="29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5" idx="3"/>
            <a:endCxn id="64" idx="0"/>
          </p:cNvCxnSpPr>
          <p:nvPr/>
        </p:nvCxnSpPr>
        <p:spPr>
          <a:xfrm rot="5400000">
            <a:off x="3631544" y="3858112"/>
            <a:ext cx="664508" cy="29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4533901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cxnSp>
        <p:nvCxnSpPr>
          <p:cNvPr id="75" name="직선 연결선 74"/>
          <p:cNvCxnSpPr>
            <a:stCxn id="45" idx="5"/>
            <a:endCxn id="74" idx="0"/>
          </p:cNvCxnSpPr>
          <p:nvPr/>
        </p:nvCxnSpPr>
        <p:spPr>
          <a:xfrm rot="16200000" flipH="1">
            <a:off x="4424946" y="3868997"/>
            <a:ext cx="664508" cy="273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5426529" y="1768930"/>
            <a:ext cx="1888671" cy="22642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281392" y="1204895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구부러진 연결선 118"/>
          <p:cNvCxnSpPr>
            <a:stCxn id="57" idx="0"/>
            <a:endCxn id="90" idx="3"/>
          </p:cNvCxnSpPr>
          <p:nvPr/>
        </p:nvCxnSpPr>
        <p:spPr>
          <a:xfrm rot="16200000" flipV="1">
            <a:off x="3296776" y="1280196"/>
            <a:ext cx="373925" cy="59265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07821" y="1210338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구부러진 연결선 118"/>
          <p:cNvCxnSpPr>
            <a:stCxn id="86" idx="0"/>
            <a:endCxn id="98" idx="1"/>
          </p:cNvCxnSpPr>
          <p:nvPr/>
        </p:nvCxnSpPr>
        <p:spPr>
          <a:xfrm rot="5400000" flipH="1" flipV="1">
            <a:off x="6452380" y="1313489"/>
            <a:ext cx="373926" cy="53695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4789716" y="8055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483425" y="1866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944589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005942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rot="5400000">
            <a:off x="4220451" y="1297633"/>
            <a:ext cx="552240" cy="7971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52" idx="1"/>
          </p:cNvCxnSpPr>
          <p:nvPr/>
        </p:nvCxnSpPr>
        <p:spPr>
          <a:xfrm rot="16200000" flipH="1">
            <a:off x="5526739" y="1379279"/>
            <a:ext cx="552240" cy="6338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3"/>
            <a:endCxn id="44" idx="0"/>
          </p:cNvCxnSpPr>
          <p:nvPr/>
        </p:nvCxnSpPr>
        <p:spPr>
          <a:xfrm rot="5400000">
            <a:off x="3158015" y="26280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3" idx="5"/>
            <a:endCxn id="45" idx="0"/>
          </p:cNvCxnSpPr>
          <p:nvPr/>
        </p:nvCxnSpPr>
        <p:spPr>
          <a:xfrm rot="16200000" flipH="1">
            <a:off x="3943249" y="2636191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014358" y="1866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475522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6536875" y="30588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52" idx="3"/>
            <a:endCxn id="53" idx="0"/>
          </p:cNvCxnSpPr>
          <p:nvPr/>
        </p:nvCxnSpPr>
        <p:spPr>
          <a:xfrm rot="5400000">
            <a:off x="5688948" y="2628032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5"/>
            <a:endCxn id="54" idx="0"/>
          </p:cNvCxnSpPr>
          <p:nvPr/>
        </p:nvCxnSpPr>
        <p:spPr>
          <a:xfrm rot="16200000" flipH="1">
            <a:off x="6474182" y="2636191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204357" y="1763486"/>
            <a:ext cx="3151415" cy="349431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394859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3456212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44" idx="3"/>
            <a:endCxn id="63" idx="0"/>
          </p:cNvCxnSpPr>
          <p:nvPr/>
        </p:nvCxnSpPr>
        <p:spPr>
          <a:xfrm rot="5400000">
            <a:off x="2570191" y="3858112"/>
            <a:ext cx="664508" cy="29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5" idx="3"/>
            <a:endCxn id="64" idx="0"/>
          </p:cNvCxnSpPr>
          <p:nvPr/>
        </p:nvCxnSpPr>
        <p:spPr>
          <a:xfrm rot="5400000">
            <a:off x="3631544" y="3858112"/>
            <a:ext cx="664508" cy="295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4533901" y="4337952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cxnSp>
        <p:nvCxnSpPr>
          <p:cNvPr id="75" name="직선 연결선 74"/>
          <p:cNvCxnSpPr>
            <a:stCxn id="45" idx="5"/>
            <a:endCxn id="74" idx="0"/>
          </p:cNvCxnSpPr>
          <p:nvPr/>
        </p:nvCxnSpPr>
        <p:spPr>
          <a:xfrm rot="16200000" flipH="1">
            <a:off x="4424946" y="3868997"/>
            <a:ext cx="664508" cy="273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81392" y="1204895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구부러진 연결선 118"/>
          <p:cNvCxnSpPr>
            <a:stCxn id="57" idx="0"/>
            <a:endCxn id="90" idx="3"/>
          </p:cNvCxnSpPr>
          <p:nvPr/>
        </p:nvCxnSpPr>
        <p:spPr>
          <a:xfrm rot="16200000" flipV="1">
            <a:off x="3296776" y="1280196"/>
            <a:ext cx="373925" cy="59265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87535" y="1259324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높이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구부러진 연결선 118"/>
          <p:cNvCxnSpPr>
            <a:stCxn id="33" idx="0"/>
            <a:endCxn id="98" idx="1"/>
          </p:cNvCxnSpPr>
          <p:nvPr/>
        </p:nvCxnSpPr>
        <p:spPr>
          <a:xfrm rot="5400000" flipH="1" flipV="1">
            <a:off x="7004830" y="880782"/>
            <a:ext cx="319496" cy="144591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036131" y="4337953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53" idx="5"/>
            <a:endCxn id="29" idx="0"/>
          </p:cNvCxnSpPr>
          <p:nvPr/>
        </p:nvCxnSpPr>
        <p:spPr>
          <a:xfrm rot="16200000" flipH="1">
            <a:off x="5910851" y="3852672"/>
            <a:ext cx="664509" cy="3060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421086" y="1763486"/>
            <a:ext cx="2041071" cy="349431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85760" y="13280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2759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3923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65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5298140" y="19017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6400316" y="19426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4317349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5102583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847112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08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69629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6521702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7306936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7092" y="938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67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9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61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88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7192" y="32495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1792" y="3274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85760" y="13280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2759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3923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65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5298140" y="19017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6400316" y="19426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4317349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5102583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847112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08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69629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6521702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7306936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7092" y="938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67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9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61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88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7192" y="32495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1792" y="3274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85760" y="13280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2759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3923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65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5298140" y="19017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6400316" y="19426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4317349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5102583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847112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08276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69629" y="3581400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6521702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7306936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7092" y="938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67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1992" y="2043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61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8892" y="328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7192" y="32495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1792" y="3274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86432" y="3737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43431" y="11683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4595" y="2182585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65948" y="2182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1732162" y="814128"/>
            <a:ext cx="2855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2834338" y="8549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706921" y="1840632"/>
            <a:ext cx="3996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1492155" y="18487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147784" y="11683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608948" y="2182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0301" y="2182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2911274" y="1840632"/>
            <a:ext cx="3996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3696508" y="18487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6774546" y="3737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631545" y="11683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154062" y="2182585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1" name="직선 연결선 40"/>
          <p:cNvCxnSpPr>
            <a:stCxn id="37" idx="3"/>
            <a:endCxn id="38" idx="7"/>
          </p:cNvCxnSpPr>
          <p:nvPr/>
        </p:nvCxnSpPr>
        <p:spPr>
          <a:xfrm rot="5400000">
            <a:off x="6420276" y="814128"/>
            <a:ext cx="2855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7" idx="5"/>
            <a:endCxn id="45" idx="1"/>
          </p:cNvCxnSpPr>
          <p:nvPr/>
        </p:nvCxnSpPr>
        <p:spPr>
          <a:xfrm rot="16200000" flipH="1">
            <a:off x="7522452" y="8549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8" idx="5"/>
            <a:endCxn id="40" idx="0"/>
          </p:cNvCxnSpPr>
          <p:nvPr/>
        </p:nvCxnSpPr>
        <p:spPr>
          <a:xfrm rot="16200000" flipH="1">
            <a:off x="6180269" y="18487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835898" y="11683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7297062" y="2182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358415" y="21825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45" idx="3"/>
            <a:endCxn id="46" idx="0"/>
          </p:cNvCxnSpPr>
          <p:nvPr/>
        </p:nvCxnSpPr>
        <p:spPr>
          <a:xfrm rot="5400000">
            <a:off x="7599388" y="1840632"/>
            <a:ext cx="3996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5"/>
            <a:endCxn id="47" idx="0"/>
          </p:cNvCxnSpPr>
          <p:nvPr/>
        </p:nvCxnSpPr>
        <p:spPr>
          <a:xfrm rot="16200000" flipH="1">
            <a:off x="8384622" y="18487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아래쪽 화살표 49"/>
          <p:cNvSpPr/>
          <p:nvPr/>
        </p:nvSpPr>
        <p:spPr>
          <a:xfrm rot="16200000">
            <a:off x="4643418" y="12306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467432" y="32312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324431" y="4025899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52" idx="3"/>
            <a:endCxn id="53" idx="7"/>
          </p:cNvCxnSpPr>
          <p:nvPr/>
        </p:nvCxnSpPr>
        <p:spPr>
          <a:xfrm rot="5400000">
            <a:off x="2113162" y="3671628"/>
            <a:ext cx="2855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2" idx="5"/>
            <a:endCxn id="60" idx="1"/>
          </p:cNvCxnSpPr>
          <p:nvPr/>
        </p:nvCxnSpPr>
        <p:spPr>
          <a:xfrm rot="16200000" flipH="1">
            <a:off x="3215338" y="37124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528784" y="4025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2989948" y="50400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4051301" y="50400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60" idx="3"/>
            <a:endCxn id="61" idx="0"/>
          </p:cNvCxnSpPr>
          <p:nvPr/>
        </p:nvCxnSpPr>
        <p:spPr>
          <a:xfrm rot="5400000">
            <a:off x="3292274" y="4698132"/>
            <a:ext cx="3996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0" idx="5"/>
            <a:endCxn id="62" idx="0"/>
          </p:cNvCxnSpPr>
          <p:nvPr/>
        </p:nvCxnSpPr>
        <p:spPr>
          <a:xfrm rot="16200000" flipH="1">
            <a:off x="4077508" y="47062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69696" y="32312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5" idx="5"/>
            <a:endCxn id="71" idx="1"/>
          </p:cNvCxnSpPr>
          <p:nvPr/>
        </p:nvCxnSpPr>
        <p:spPr>
          <a:xfrm rot="16200000" flipH="1">
            <a:off x="6817602" y="37124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131048" y="40258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6592212" y="5040085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7653565" y="5040085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74" name="직선 연결선 73"/>
          <p:cNvCxnSpPr>
            <a:stCxn id="71" idx="3"/>
            <a:endCxn id="72" idx="0"/>
          </p:cNvCxnSpPr>
          <p:nvPr/>
        </p:nvCxnSpPr>
        <p:spPr>
          <a:xfrm rot="5400000">
            <a:off x="6894538" y="4698132"/>
            <a:ext cx="3996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1" idx="5"/>
            <a:endCxn id="73" idx="0"/>
          </p:cNvCxnSpPr>
          <p:nvPr/>
        </p:nvCxnSpPr>
        <p:spPr>
          <a:xfrm rot="16200000" flipH="1">
            <a:off x="7679772" y="47062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아래쪽 화살표 75"/>
          <p:cNvSpPr/>
          <p:nvPr/>
        </p:nvSpPr>
        <p:spPr>
          <a:xfrm rot="16200000">
            <a:off x="5024418" y="40881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rot="16200000">
            <a:off x="300017" y="40881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/>
          <p:cNvSpPr/>
          <p:nvPr/>
        </p:nvSpPr>
        <p:spPr>
          <a:xfrm>
            <a:off x="1572082" y="4118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57" name="직선 연결선 56"/>
          <p:cNvCxnSpPr>
            <a:stCxn id="52" idx="5"/>
            <a:endCxn id="60" idx="1"/>
          </p:cNvCxnSpPr>
          <p:nvPr/>
        </p:nvCxnSpPr>
        <p:spPr>
          <a:xfrm rot="16200000" flipH="1">
            <a:off x="2319988" y="8930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633434" y="1206499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155951" y="2220685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60" idx="5"/>
            <a:endCxn id="62" idx="0"/>
          </p:cNvCxnSpPr>
          <p:nvPr/>
        </p:nvCxnSpPr>
        <p:spPr>
          <a:xfrm rot="16200000" flipH="1">
            <a:off x="3182158" y="1886891"/>
            <a:ext cx="3996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288646" y="411841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5" idx="5"/>
            <a:endCxn id="71" idx="1"/>
          </p:cNvCxnSpPr>
          <p:nvPr/>
        </p:nvCxnSpPr>
        <p:spPr>
          <a:xfrm rot="16200000" flipH="1">
            <a:off x="6036552" y="893052"/>
            <a:ext cx="2855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349998" y="1206499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6" name="아래쪽 화살표 75"/>
          <p:cNvSpPr/>
          <p:nvPr/>
        </p:nvSpPr>
        <p:spPr>
          <a:xfrm rot="16200000">
            <a:off x="4129068" y="12687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rot="16200000">
            <a:off x="300017" y="12687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927196" y="411841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8" name="아래쪽 화살표 57"/>
          <p:cNvSpPr/>
          <p:nvPr/>
        </p:nvSpPr>
        <p:spPr>
          <a:xfrm rot="16200000">
            <a:off x="7767618" y="126878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689665" y="1892634"/>
            <a:ext cx="1864427" cy="885781"/>
            <a:chOff x="1603168" y="3574473"/>
            <a:chExt cx="1864427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꺾인 연결선 97"/>
          <p:cNvCxnSpPr>
            <a:stCxn id="95" idx="0"/>
            <a:endCxn id="108" idx="1"/>
          </p:cNvCxnSpPr>
          <p:nvPr/>
        </p:nvCxnSpPr>
        <p:spPr>
          <a:xfrm rot="16200000" flipH="1">
            <a:off x="4848686" y="790184"/>
            <a:ext cx="36002" cy="3054680"/>
          </a:xfrm>
          <a:prstGeom prst="bentConnector4">
            <a:avLst>
              <a:gd name="adj1" fmla="val -634965"/>
              <a:gd name="adj2" fmla="val 5058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4050876" y="717877"/>
            <a:ext cx="1864427" cy="885781"/>
            <a:chOff x="1603168" y="3574473"/>
            <a:chExt cx="1864427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94026" y="1892634"/>
            <a:ext cx="1864427" cy="885781"/>
            <a:chOff x="1603168" y="3574473"/>
            <a:chExt cx="1864427" cy="885781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6" name="순서도: 연결자 105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670501" y="1888346"/>
            <a:ext cx="1864427" cy="885781"/>
            <a:chOff x="1603168" y="3574473"/>
            <a:chExt cx="1864427" cy="88578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1" name="순서도: 연결자 110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5" name="꺾인 연결선 114"/>
          <p:cNvCxnSpPr>
            <a:stCxn id="106" idx="7"/>
            <a:endCxn id="113" idx="1"/>
          </p:cNvCxnSpPr>
          <p:nvPr/>
        </p:nvCxnSpPr>
        <p:spPr>
          <a:xfrm rot="16200000" flipH="1">
            <a:off x="8359248" y="2019983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94584" y="1598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새 노드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103" idx="0"/>
            <a:endCxn id="118" idx="2"/>
          </p:cNvCxnSpPr>
          <p:nvPr/>
        </p:nvCxnSpPr>
        <p:spPr>
          <a:xfrm rot="16200000" flipV="1">
            <a:off x="4404916" y="354447"/>
            <a:ext cx="332556" cy="3943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4745020" y="2982493"/>
            <a:ext cx="476137" cy="83207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689665" y="5094508"/>
            <a:ext cx="1864427" cy="885781"/>
            <a:chOff x="1603168" y="3574473"/>
            <a:chExt cx="1864427" cy="885781"/>
          </a:xfrm>
        </p:grpSpPr>
        <p:grpSp>
          <p:nvGrpSpPr>
            <p:cNvPr id="56" name="그룹 55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7" name="순서도: 연결자 56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꺾인 연결선 59"/>
          <p:cNvCxnSpPr>
            <a:stCxn id="57" idx="0"/>
            <a:endCxn id="65" idx="1"/>
          </p:cNvCxnSpPr>
          <p:nvPr/>
        </p:nvCxnSpPr>
        <p:spPr>
          <a:xfrm rot="5400000" flipH="1" flipV="1">
            <a:off x="3295687" y="4736277"/>
            <a:ext cx="808780" cy="72146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4060807" y="4249726"/>
            <a:ext cx="1864427" cy="885781"/>
            <a:chOff x="1603168" y="3574473"/>
            <a:chExt cx="1864427" cy="885781"/>
          </a:xfrm>
        </p:grpSpPr>
        <p:grpSp>
          <p:nvGrpSpPr>
            <p:cNvPr id="62" name="그룹 6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3" name="순서도: 연결자 6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394026" y="5094508"/>
            <a:ext cx="1864427" cy="885781"/>
            <a:chOff x="1603168" y="3574473"/>
            <a:chExt cx="1864427" cy="885781"/>
          </a:xfrm>
        </p:grpSpPr>
        <p:grpSp>
          <p:nvGrpSpPr>
            <p:cNvPr id="67" name="그룹 66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8" name="순서도: 연결자 67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670501" y="5090220"/>
            <a:ext cx="1864427" cy="885781"/>
            <a:chOff x="1603168" y="3574473"/>
            <a:chExt cx="1864427" cy="885781"/>
          </a:xfrm>
        </p:grpSpPr>
        <p:grpSp>
          <p:nvGrpSpPr>
            <p:cNvPr id="72" name="그룹 71"/>
            <p:cNvGrpSpPr/>
            <p:nvPr/>
          </p:nvGrpSpPr>
          <p:grpSpPr>
            <a:xfrm>
              <a:off x="1603168" y="3574473"/>
              <a:ext cx="1864427" cy="885781"/>
              <a:chOff x="2695698" y="3336966"/>
              <a:chExt cx="1864427" cy="88578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695698" y="3336966"/>
                <a:ext cx="1864427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695699" y="3336966"/>
                <a:ext cx="1434936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73" name="순서도: 연결자 72"/>
            <p:cNvSpPr/>
            <p:nvPr/>
          </p:nvSpPr>
          <p:spPr>
            <a:xfrm>
              <a:off x="3216850" y="3981362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꺾인 연결선 75"/>
          <p:cNvCxnSpPr>
            <a:stCxn id="68" idx="7"/>
            <a:endCxn id="75" idx="1"/>
          </p:cNvCxnSpPr>
          <p:nvPr/>
        </p:nvCxnSpPr>
        <p:spPr>
          <a:xfrm rot="16200000" flipH="1">
            <a:off x="8359248" y="5221857"/>
            <a:ext cx="21170" cy="601338"/>
          </a:xfrm>
          <a:prstGeom prst="bentConnector4">
            <a:avLst>
              <a:gd name="adj1" fmla="val -1079830"/>
              <a:gd name="adj2" fmla="val 5087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70" idx="1"/>
          </p:cNvCxnSpPr>
          <p:nvPr/>
        </p:nvCxnSpPr>
        <p:spPr>
          <a:xfrm rot="16200000" flipH="1">
            <a:off x="5653129" y="4796501"/>
            <a:ext cx="788326" cy="69346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3393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85760" y="13280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42759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03923" y="35814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65276" y="35814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5298140" y="19017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6400316" y="19426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4317349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5102583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847112" y="2389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08276" y="35814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69629" y="35814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6521702" y="31505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7306936" y="31587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86550" y="8191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연산자는 루트 노드이거나 가지 노드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0" y="32385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피연산자는 모두 잎 노드</a:t>
            </a:r>
            <a:endParaRPr lang="ko-KR" altLang="en-US" dirty="0"/>
          </a:p>
        </p:txBody>
      </p:sp>
      <p:cxnSp>
        <p:nvCxnSpPr>
          <p:cNvPr id="26" name="구부러진 연결선 115"/>
          <p:cNvCxnSpPr>
            <a:stCxn id="4" idx="0"/>
            <a:endCxn id="24" idx="1"/>
          </p:cNvCxnSpPr>
          <p:nvPr/>
        </p:nvCxnSpPr>
        <p:spPr>
          <a:xfrm rot="5400000" flipH="1" flipV="1">
            <a:off x="6254035" y="895541"/>
            <a:ext cx="324240" cy="54079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115"/>
          <p:cNvCxnSpPr>
            <a:stCxn id="14" idx="7"/>
            <a:endCxn id="25" idx="1"/>
          </p:cNvCxnSpPr>
          <p:nvPr/>
        </p:nvCxnSpPr>
        <p:spPr>
          <a:xfrm rot="5400000" flipH="1" flipV="1">
            <a:off x="8051256" y="3356098"/>
            <a:ext cx="263675" cy="39781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71110" y="14423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28109" y="25037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89273" y="36957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250626" y="36957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5" idx="7"/>
          </p:cNvCxnSpPr>
          <p:nvPr/>
        </p:nvCxnSpPr>
        <p:spPr>
          <a:xfrm rot="5400000">
            <a:off x="2383490" y="20160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5"/>
            <a:endCxn id="12" idx="1"/>
          </p:cNvCxnSpPr>
          <p:nvPr/>
        </p:nvCxnSpPr>
        <p:spPr>
          <a:xfrm rot="16200000" flipH="1">
            <a:off x="3485666" y="20569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rot="5400000">
            <a:off x="1402699" y="32648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7" idx="0"/>
          </p:cNvCxnSpPr>
          <p:nvPr/>
        </p:nvCxnSpPr>
        <p:spPr>
          <a:xfrm rot="16200000" flipH="1">
            <a:off x="2187933" y="32730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32462" y="25037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393626" y="36957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454979" y="36957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2" idx="3"/>
            <a:endCxn id="13" idx="0"/>
          </p:cNvCxnSpPr>
          <p:nvPr/>
        </p:nvCxnSpPr>
        <p:spPr>
          <a:xfrm rot="5400000">
            <a:off x="3607052" y="32648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5"/>
            <a:endCxn id="14" idx="0"/>
          </p:cNvCxnSpPr>
          <p:nvPr/>
        </p:nvCxnSpPr>
        <p:spPr>
          <a:xfrm rot="16200000" flipH="1">
            <a:off x="4392286" y="32730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8224160" y="18233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6" idx="3"/>
            <a:endCxn id="49" idx="0"/>
          </p:cNvCxnSpPr>
          <p:nvPr/>
        </p:nvCxnSpPr>
        <p:spPr>
          <a:xfrm rot="5400000">
            <a:off x="7611332" y="2488387"/>
            <a:ext cx="768742" cy="6677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5"/>
            <a:endCxn id="52" idx="0"/>
          </p:cNvCxnSpPr>
          <p:nvPr/>
        </p:nvCxnSpPr>
        <p:spPr>
          <a:xfrm rot="16200000" flipH="1">
            <a:off x="8818390" y="2458243"/>
            <a:ext cx="768742" cy="728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21804" y="3206657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rPr>
              <a:t>1 *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HY견고딕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026804" y="3206657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견고딕" panose="02030600000101010101" pitchFamily="18" charset="-127"/>
              </a:rPr>
              <a:t>7 - 8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HY견고딕" panose="02030600000101010101" pitchFamily="18" charset="-127"/>
            </a:endParaRPr>
          </a:p>
        </p:txBody>
      </p:sp>
      <p:sp>
        <p:nvSpPr>
          <p:cNvPr id="58" name="아래쪽 화살표 57"/>
          <p:cNvSpPr/>
          <p:nvPr/>
        </p:nvSpPr>
        <p:spPr>
          <a:xfrm rot="16200000">
            <a:off x="5623238" y="2339344"/>
            <a:ext cx="739462" cy="1040724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47700" y="438150"/>
            <a:ext cx="242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1 2 * 7 8 - +</a:t>
            </a:r>
            <a:endParaRPr lang="ko-KR" altLang="en-US" sz="3000" dirty="0"/>
          </a:p>
        </p:txBody>
      </p:sp>
      <p:sp>
        <p:nvSpPr>
          <p:cNvPr id="4" name="타원 3"/>
          <p:cNvSpPr/>
          <p:nvPr/>
        </p:nvSpPr>
        <p:spPr>
          <a:xfrm>
            <a:off x="3375156" y="119470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22" name="구부러진 연결선 115"/>
          <p:cNvCxnSpPr>
            <a:stCxn id="21" idx="3"/>
            <a:endCxn id="4" idx="0"/>
          </p:cNvCxnSpPr>
          <p:nvPr/>
        </p:nvCxnSpPr>
        <p:spPr>
          <a:xfrm>
            <a:off x="3076570" y="715149"/>
            <a:ext cx="658586" cy="47955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71750" y="495300"/>
            <a:ext cx="468000" cy="46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34150" y="495300"/>
            <a:ext cx="242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1 2 * 7 8 - +</a:t>
            </a:r>
            <a:endParaRPr lang="ko-KR" altLang="en-US" sz="3000" dirty="0"/>
          </a:p>
        </p:txBody>
      </p:sp>
      <p:cxnSp>
        <p:nvCxnSpPr>
          <p:cNvPr id="32" name="구부러진 연결선 115"/>
          <p:cNvCxnSpPr>
            <a:stCxn id="33" idx="3"/>
            <a:endCxn id="64" idx="7"/>
          </p:cNvCxnSpPr>
          <p:nvPr/>
        </p:nvCxnSpPr>
        <p:spPr>
          <a:xfrm>
            <a:off x="8602350" y="786450"/>
            <a:ext cx="1412020" cy="178460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134350" y="552450"/>
            <a:ext cx="468000" cy="46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338460" y="14042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1" name="직선 연결선 60"/>
          <p:cNvCxnSpPr>
            <a:stCxn id="55" idx="5"/>
            <a:endCxn id="64" idx="1"/>
          </p:cNvCxnSpPr>
          <p:nvPr/>
        </p:nvCxnSpPr>
        <p:spPr>
          <a:xfrm rot="16200000" flipH="1">
            <a:off x="8953016" y="20188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9399812" y="24656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3595010" y="309970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74" name="직선 연결선 73"/>
          <p:cNvCxnSpPr>
            <a:stCxn id="73" idx="5"/>
            <a:endCxn id="75" idx="1"/>
          </p:cNvCxnSpPr>
          <p:nvPr/>
        </p:nvCxnSpPr>
        <p:spPr>
          <a:xfrm rot="16200000" flipH="1">
            <a:off x="4209566" y="371426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4656362" y="416106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117526" y="535305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5178879" y="535305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8" name="직선 연결선 77"/>
          <p:cNvCxnSpPr>
            <a:stCxn id="75" idx="3"/>
            <a:endCxn id="76" idx="0"/>
          </p:cNvCxnSpPr>
          <p:nvPr/>
        </p:nvCxnSpPr>
        <p:spPr>
          <a:xfrm rot="5400000">
            <a:off x="4330952" y="492219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5" idx="5"/>
            <a:endCxn id="77" idx="0"/>
          </p:cNvCxnSpPr>
          <p:nvPr/>
        </p:nvCxnSpPr>
        <p:spPr>
          <a:xfrm rot="16200000" flipH="1">
            <a:off x="5116186" y="493035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00200" y="2400300"/>
            <a:ext cx="242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1 2 * 7 8 - +</a:t>
            </a:r>
            <a:endParaRPr lang="ko-KR" altLang="en-US" sz="3000" dirty="0"/>
          </a:p>
        </p:txBody>
      </p:sp>
      <p:cxnSp>
        <p:nvCxnSpPr>
          <p:cNvPr id="81" name="구부러진 연결선 115"/>
          <p:cNvCxnSpPr>
            <a:stCxn id="82" idx="2"/>
            <a:endCxn id="77" idx="2"/>
          </p:cNvCxnSpPr>
          <p:nvPr/>
        </p:nvCxnSpPr>
        <p:spPr>
          <a:xfrm rot="16200000" flipH="1">
            <a:off x="2655664" y="3189835"/>
            <a:ext cx="2806650" cy="223977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552700" y="2438400"/>
            <a:ext cx="772800" cy="46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구부러진 연결선 115"/>
          <p:cNvCxnSpPr>
            <a:stCxn id="82" idx="2"/>
            <a:endCxn id="76" idx="2"/>
          </p:cNvCxnSpPr>
          <p:nvPr/>
        </p:nvCxnSpPr>
        <p:spPr>
          <a:xfrm rot="16200000" flipH="1">
            <a:off x="2124988" y="3720512"/>
            <a:ext cx="2806650" cy="117842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9550" y="190500"/>
            <a:ext cx="242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1 2 * 7 8 - +</a:t>
            </a:r>
            <a:endParaRPr lang="ko-KR" altLang="en-US" sz="3000" dirty="0"/>
          </a:p>
        </p:txBody>
      </p:sp>
      <p:cxnSp>
        <p:nvCxnSpPr>
          <p:cNvPr id="22" name="구부러진 연결선 115"/>
          <p:cNvCxnSpPr>
            <a:stCxn id="23" idx="2"/>
            <a:endCxn id="25" idx="2"/>
          </p:cNvCxnSpPr>
          <p:nvPr/>
        </p:nvCxnSpPr>
        <p:spPr>
          <a:xfrm rot="16200000" flipH="1">
            <a:off x="1011922" y="756877"/>
            <a:ext cx="1100314" cy="97975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38200" y="228600"/>
            <a:ext cx="468000" cy="46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94960" y="3755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051959" y="14369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24" idx="3"/>
            <a:endCxn id="25" idx="7"/>
          </p:cNvCxnSpPr>
          <p:nvPr/>
        </p:nvCxnSpPr>
        <p:spPr>
          <a:xfrm rot="5400000">
            <a:off x="2707340" y="9492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5"/>
            <a:endCxn id="35" idx="1"/>
          </p:cNvCxnSpPr>
          <p:nvPr/>
        </p:nvCxnSpPr>
        <p:spPr>
          <a:xfrm rot="16200000" flipH="1">
            <a:off x="3809516" y="9901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256312" y="14369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717476" y="26289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778829" y="26289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5" idx="3"/>
            <a:endCxn id="36" idx="0"/>
          </p:cNvCxnSpPr>
          <p:nvPr/>
        </p:nvCxnSpPr>
        <p:spPr>
          <a:xfrm rot="5400000">
            <a:off x="3930902" y="21980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5"/>
            <a:endCxn id="37" idx="0"/>
          </p:cNvCxnSpPr>
          <p:nvPr/>
        </p:nvCxnSpPr>
        <p:spPr>
          <a:xfrm rot="16200000" flipH="1">
            <a:off x="4716136" y="22062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9043310" y="25091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900309" y="35705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7361473" y="47625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8422826" y="47625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43" idx="3"/>
            <a:endCxn id="44" idx="7"/>
          </p:cNvCxnSpPr>
          <p:nvPr/>
        </p:nvCxnSpPr>
        <p:spPr>
          <a:xfrm rot="5400000">
            <a:off x="8555690" y="3082893"/>
            <a:ext cx="552240" cy="6338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3" idx="5"/>
            <a:endCxn id="51" idx="1"/>
          </p:cNvCxnSpPr>
          <p:nvPr/>
        </p:nvCxnSpPr>
        <p:spPr>
          <a:xfrm rot="16200000" flipH="1">
            <a:off x="9657866" y="3123717"/>
            <a:ext cx="552240" cy="5522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45" idx="0"/>
          </p:cNvCxnSpPr>
          <p:nvPr/>
        </p:nvCxnSpPr>
        <p:spPr>
          <a:xfrm rot="5400000">
            <a:off x="7574899" y="43316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5"/>
            <a:endCxn id="46" idx="0"/>
          </p:cNvCxnSpPr>
          <p:nvPr/>
        </p:nvCxnSpPr>
        <p:spPr>
          <a:xfrm rot="16200000" flipH="1">
            <a:off x="8360133" y="43398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0104662" y="35705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9565826" y="47625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0627179" y="4762500"/>
            <a:ext cx="720000" cy="72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51" idx="3"/>
            <a:endCxn id="52" idx="0"/>
          </p:cNvCxnSpPr>
          <p:nvPr/>
        </p:nvCxnSpPr>
        <p:spPr>
          <a:xfrm rot="5400000">
            <a:off x="9779252" y="4331647"/>
            <a:ext cx="577427" cy="284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5"/>
            <a:endCxn id="53" idx="0"/>
          </p:cNvCxnSpPr>
          <p:nvPr/>
        </p:nvCxnSpPr>
        <p:spPr>
          <a:xfrm rot="16200000" flipH="1">
            <a:off x="10564486" y="4339806"/>
            <a:ext cx="577427" cy="2679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29351" y="1752600"/>
            <a:ext cx="242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1 2 * 7 8 - +</a:t>
            </a:r>
            <a:endParaRPr lang="ko-KR" altLang="en-US" sz="3000" dirty="0"/>
          </a:p>
        </p:txBody>
      </p:sp>
      <p:cxnSp>
        <p:nvCxnSpPr>
          <p:cNvPr id="58" name="구부러진 연결선 115"/>
          <p:cNvCxnSpPr>
            <a:stCxn id="59" idx="2"/>
            <a:endCxn id="46" idx="7"/>
          </p:cNvCxnSpPr>
          <p:nvPr/>
        </p:nvCxnSpPr>
        <p:spPr>
          <a:xfrm rot="16200000" flipH="1">
            <a:off x="6509722" y="2340278"/>
            <a:ext cx="2609241" cy="244608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10300" y="1790700"/>
            <a:ext cx="761999" cy="46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115"/>
          <p:cNvCxnSpPr>
            <a:stCxn id="59" idx="2"/>
            <a:endCxn id="45" idx="2"/>
          </p:cNvCxnSpPr>
          <p:nvPr/>
        </p:nvCxnSpPr>
        <p:spPr>
          <a:xfrm rot="16200000" flipH="1">
            <a:off x="5544486" y="3305513"/>
            <a:ext cx="2863800" cy="77017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2442411" y="125328"/>
            <a:ext cx="4072690" cy="31131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838950" y="216568"/>
            <a:ext cx="3124199" cy="28715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014110" y="4136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871109" y="1627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75462" y="1627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014109" y="16655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0" name="직선 화살표 연결선 89"/>
          <p:cNvCxnSpPr>
            <a:stCxn id="52" idx="0"/>
            <a:endCxn id="51" idx="3"/>
          </p:cNvCxnSpPr>
          <p:nvPr/>
        </p:nvCxnSpPr>
        <p:spPr>
          <a:xfrm rot="5400000" flipH="1" flipV="1">
            <a:off x="3375731" y="883594"/>
            <a:ext cx="599199" cy="888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7" idx="0"/>
            <a:endCxn id="51" idx="4"/>
          </p:cNvCxnSpPr>
          <p:nvPr/>
        </p:nvCxnSpPr>
        <p:spPr>
          <a:xfrm rot="5400000" flipH="1" flipV="1">
            <a:off x="4108180" y="1399585"/>
            <a:ext cx="531858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1" idx="0"/>
            <a:endCxn id="51" idx="5"/>
          </p:cNvCxnSpPr>
          <p:nvPr/>
        </p:nvCxnSpPr>
        <p:spPr>
          <a:xfrm rot="16200000" flipV="1">
            <a:off x="4732466" y="924418"/>
            <a:ext cx="599199" cy="806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8052710" y="4898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7538359" y="17036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8561612" y="17036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14" name="직선 화살표 연결선 113"/>
          <p:cNvCxnSpPr>
            <a:stCxn id="111" idx="0"/>
            <a:endCxn id="110" idx="3"/>
          </p:cNvCxnSpPr>
          <p:nvPr/>
        </p:nvCxnSpPr>
        <p:spPr>
          <a:xfrm rot="5400000" flipH="1" flipV="1">
            <a:off x="7728656" y="1274119"/>
            <a:ext cx="599199" cy="2597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2" idx="0"/>
            <a:endCxn id="110" idx="5"/>
          </p:cNvCxnSpPr>
          <p:nvPr/>
        </p:nvCxnSpPr>
        <p:spPr>
          <a:xfrm rot="16200000" flipV="1">
            <a:off x="8494841" y="1276843"/>
            <a:ext cx="599199" cy="2543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280611" y="3611478"/>
            <a:ext cx="6644440" cy="31131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5080910" y="38045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3937909" y="50183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42262" y="50183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5080909" y="5056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24" name="직선 화살표 연결선 123"/>
          <p:cNvCxnSpPr>
            <a:stCxn id="121" idx="0"/>
            <a:endCxn id="120" idx="3"/>
          </p:cNvCxnSpPr>
          <p:nvPr/>
        </p:nvCxnSpPr>
        <p:spPr>
          <a:xfrm rot="5400000" flipH="1" flipV="1">
            <a:off x="4442531" y="4274494"/>
            <a:ext cx="599199" cy="888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3" idx="0"/>
            <a:endCxn id="120" idx="4"/>
          </p:cNvCxnSpPr>
          <p:nvPr/>
        </p:nvCxnSpPr>
        <p:spPr>
          <a:xfrm rot="5400000" flipH="1" flipV="1">
            <a:off x="5174980" y="4790485"/>
            <a:ext cx="531858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22" idx="0"/>
            <a:endCxn id="120" idx="5"/>
          </p:cNvCxnSpPr>
          <p:nvPr/>
        </p:nvCxnSpPr>
        <p:spPr>
          <a:xfrm rot="16200000" flipV="1">
            <a:off x="5799266" y="4315318"/>
            <a:ext cx="599199" cy="806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7919360" y="4223656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7405009" y="5437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8428262" y="5437414"/>
            <a:ext cx="720000" cy="720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8" idx="0"/>
            <a:endCxn id="127" idx="3"/>
          </p:cNvCxnSpPr>
          <p:nvPr/>
        </p:nvCxnSpPr>
        <p:spPr>
          <a:xfrm rot="5400000" flipH="1" flipV="1">
            <a:off x="7595306" y="5007919"/>
            <a:ext cx="599199" cy="2597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9" idx="0"/>
            <a:endCxn id="127" idx="5"/>
          </p:cNvCxnSpPr>
          <p:nvPr/>
        </p:nvCxnSpPr>
        <p:spPr>
          <a:xfrm rot="16200000" flipV="1">
            <a:off x="8361491" y="5010643"/>
            <a:ext cx="599199" cy="2543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7" idx="2"/>
            <a:endCxn id="120" idx="6"/>
          </p:cNvCxnSpPr>
          <p:nvPr/>
        </p:nvCxnSpPr>
        <p:spPr>
          <a:xfrm rot="10800000">
            <a:off x="5800910" y="4164556"/>
            <a:ext cx="2118450" cy="4191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아래쪽 화살표 135"/>
          <p:cNvSpPr/>
          <p:nvPr/>
        </p:nvSpPr>
        <p:spPr>
          <a:xfrm>
            <a:off x="6289988" y="2491744"/>
            <a:ext cx="739462" cy="1040724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8152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162" y="165120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0442" y="165120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56722" y="1651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73002" y="1651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89282" y="1651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05562" y="1651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416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4044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5672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7300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8928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0556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19" idx="0"/>
            <a:endCxn id="20" idx="0"/>
          </p:cNvCxnSpPr>
          <p:nvPr/>
        </p:nvCxnSpPr>
        <p:spPr>
          <a:xfrm rot="5400000" flipH="1" flipV="1">
            <a:off x="1042302" y="48467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>
            <a:off x="2289488" y="1006716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3094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4722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6350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7978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49606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212348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28" idx="0"/>
            <a:endCxn id="29" idx="0"/>
          </p:cNvCxnSpPr>
          <p:nvPr/>
        </p:nvCxnSpPr>
        <p:spPr>
          <a:xfrm rot="5400000" flipH="1" flipV="1">
            <a:off x="7065368" y="48467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22091" y="27669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38371" y="27669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954651" y="2766993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670931" y="2766993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387211" y="27669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103491" y="27669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52209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23837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95465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67093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38721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103491" y="1522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8" name="꺾인 연결선 47"/>
          <p:cNvCxnSpPr>
            <a:stCxn id="44" idx="0"/>
            <a:endCxn id="45" idx="0"/>
          </p:cNvCxnSpPr>
          <p:nvPr/>
        </p:nvCxnSpPr>
        <p:spPr>
          <a:xfrm rot="5400000" flipH="1" flipV="1">
            <a:off x="7672791" y="1164253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아래쪽 화살표 48"/>
          <p:cNvSpPr/>
          <p:nvPr/>
        </p:nvSpPr>
        <p:spPr>
          <a:xfrm>
            <a:off x="7487417" y="2122502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97248" y="19832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413528" y="19832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129808" y="19832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46088" y="1983221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562368" y="1983221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78648" y="19832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69724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41352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12980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84608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6236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278648" y="7386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8" name="꺾인 연결선 47"/>
          <p:cNvCxnSpPr>
            <a:stCxn id="45" idx="0"/>
            <a:endCxn id="46" idx="0"/>
          </p:cNvCxnSpPr>
          <p:nvPr/>
        </p:nvCxnSpPr>
        <p:spPr>
          <a:xfrm rot="5400000" flipH="1" flipV="1">
            <a:off x="5564228" y="380481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아래쪽 화살표 48"/>
          <p:cNvSpPr/>
          <p:nvPr/>
        </p:nvSpPr>
        <p:spPr>
          <a:xfrm>
            <a:off x="4662574" y="1338730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662574" y="2596030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69724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41352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12980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4608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56236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278648" y="3469121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아래쪽 화살표 65"/>
          <p:cNvSpPr/>
          <p:nvPr/>
        </p:nvSpPr>
        <p:spPr>
          <a:xfrm>
            <a:off x="4662574" y="4081930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7" name="꺾인 연결선 66"/>
          <p:cNvCxnSpPr>
            <a:stCxn id="64" idx="0"/>
            <a:endCxn id="65" idx="0"/>
          </p:cNvCxnSpPr>
          <p:nvPr/>
        </p:nvCxnSpPr>
        <p:spPr>
          <a:xfrm rot="5400000" flipH="1" flipV="1">
            <a:off x="6280508" y="3110981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697248" y="4824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3413528" y="4824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129808" y="4824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846088" y="4824393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5562368" y="4824393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278648" y="4824393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680919" y="8039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97199" y="8039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113479" y="8039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829759" y="8039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6039" y="8039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262319" y="803937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2" idx="0"/>
            <a:endCxn id="43" idx="0"/>
          </p:cNvCxnSpPr>
          <p:nvPr/>
        </p:nvCxnSpPr>
        <p:spPr>
          <a:xfrm rot="5400000" flipH="1" flipV="1">
            <a:off x="3399059" y="445797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74379" y="65316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마지막 요소는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제외하고 정렬을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수행한다</a:t>
            </a:r>
            <a:endParaRPr lang="ko-KR" altLang="en-US" dirty="0"/>
          </a:p>
        </p:txBody>
      </p:sp>
      <p:cxnSp>
        <p:nvCxnSpPr>
          <p:cNvPr id="35" name="구부러진 연결선 115"/>
          <p:cNvCxnSpPr>
            <a:stCxn id="47" idx="0"/>
            <a:endCxn id="34" idx="1"/>
          </p:cNvCxnSpPr>
          <p:nvPr/>
        </p:nvCxnSpPr>
        <p:spPr>
          <a:xfrm rot="5400000" flipH="1" flipV="1">
            <a:off x="6809871" y="339429"/>
            <a:ext cx="276956" cy="65206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680919" y="157138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397199" y="157138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113479" y="157138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829759" y="157138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546039" y="157138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262319" y="1571380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55" idx="0"/>
            <a:endCxn id="56" idx="0"/>
          </p:cNvCxnSpPr>
          <p:nvPr/>
        </p:nvCxnSpPr>
        <p:spPr>
          <a:xfrm rot="5400000" flipH="1" flipV="1">
            <a:off x="4115339" y="1213240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680919" y="22898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3397199" y="228983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113479" y="228983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829759" y="22898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5546039" y="228983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6262319" y="2289837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80919" y="31062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3397199" y="31062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113479" y="31062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4829759" y="31062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546039" y="31062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262319" y="3106266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86" idx="0"/>
            <a:endCxn id="87" idx="0"/>
          </p:cNvCxnSpPr>
          <p:nvPr/>
        </p:nvCxnSpPr>
        <p:spPr>
          <a:xfrm rot="5400000" flipH="1" flipV="1">
            <a:off x="4831619" y="2748126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680919" y="37920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397199" y="37920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4113479" y="379206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829759" y="379206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546039" y="379206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262319" y="3792066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80919" y="460849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397199" y="460849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113479" y="460849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829759" y="460849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5546039" y="460849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6262319" y="4608495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  <p:cxnSp>
        <p:nvCxnSpPr>
          <p:cNvPr id="106" name="꺾인 연결선 105"/>
          <p:cNvCxnSpPr>
            <a:stCxn id="103" idx="0"/>
            <a:endCxn id="104" idx="0"/>
          </p:cNvCxnSpPr>
          <p:nvPr/>
        </p:nvCxnSpPr>
        <p:spPr>
          <a:xfrm rot="5400000" flipH="1" flipV="1">
            <a:off x="5547899" y="4250355"/>
            <a:ext cx="1588" cy="716280"/>
          </a:xfrm>
          <a:prstGeom prst="bentConnector3">
            <a:avLst>
              <a:gd name="adj1" fmla="val 143954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680919" y="5310624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3397199" y="5310624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113479" y="5310624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829759" y="5310624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546039" y="5310624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262319" y="5310624"/>
            <a:ext cx="720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trike="sngStrike" dirty="0" smtClean="0">
                <a:solidFill>
                  <a:schemeClr val="tx1"/>
                </a:solidFill>
              </a:rPr>
              <a:t>6</a:t>
            </a:r>
            <a:endParaRPr lang="ko-KR" altLang="en-US" strike="sngStrik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32416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04044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75672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47300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18928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905562" y="4066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05162" y="2110222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21442" y="1449822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137722" y="2110222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854002" y="2110222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570282" y="2110222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286562" y="2110222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아래쪽 화살표 69"/>
          <p:cNvSpPr/>
          <p:nvPr/>
        </p:nvSpPr>
        <p:spPr>
          <a:xfrm rot="10800000">
            <a:off x="1589174" y="2049930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053507" y="4107750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067657" y="3447350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1783937" y="410775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500217" y="410775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216497" y="410775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932777" y="4107750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3" name="아래쪽 화살표 82"/>
          <p:cNvSpPr/>
          <p:nvPr/>
        </p:nvSpPr>
        <p:spPr>
          <a:xfrm rot="16200000">
            <a:off x="870719" y="4060158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4162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1040442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56722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2473002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3189282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905562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6" name="아래쪽 화살표 115"/>
          <p:cNvSpPr/>
          <p:nvPr/>
        </p:nvSpPr>
        <p:spPr>
          <a:xfrm>
            <a:off x="499245" y="5253506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436491" y="101620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152771" y="101620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7869051" y="1016207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585331" y="1016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301611" y="1016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017891" y="1016207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6534462" y="2665394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7250742" y="2665394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7967022" y="2665394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8683302" y="1970069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9399582" y="2665394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10115862" y="2665394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아래쪽 화살표 128"/>
          <p:cNvSpPr/>
          <p:nvPr/>
        </p:nvSpPr>
        <p:spPr>
          <a:xfrm rot="10800000">
            <a:off x="8875799" y="2605102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534462" y="4134965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7969199" y="4134965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>
          <a:xfrm>
            <a:off x="8685479" y="4134965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8683302" y="3439640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9399582" y="413496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10115862" y="4134965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4" name="아래쪽 화살표 143"/>
          <p:cNvSpPr/>
          <p:nvPr/>
        </p:nvSpPr>
        <p:spPr>
          <a:xfrm rot="16200000">
            <a:off x="7810364" y="4109147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7051533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7767813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8484093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9200373" y="5795036"/>
            <a:ext cx="720000" cy="432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9916653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632933" y="5795036"/>
            <a:ext cx="7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1" name="아래쪽 화살표 150"/>
          <p:cNvSpPr/>
          <p:nvPr/>
        </p:nvSpPr>
        <p:spPr>
          <a:xfrm>
            <a:off x="7928745" y="5253506"/>
            <a:ext cx="352112" cy="495565"/>
          </a:xfrm>
          <a:prstGeom prst="down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48779" y="3123012"/>
            <a:ext cx="1675864" cy="885781"/>
            <a:chOff x="1878227" y="1888346"/>
            <a:chExt cx="1675864" cy="885781"/>
          </a:xfrm>
        </p:grpSpPr>
        <p:grpSp>
          <p:nvGrpSpPr>
            <p:cNvPr id="25" name="그룹 24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6" name="순서도: 연결자 25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순서도: 연결자 26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88008" y="3123012"/>
            <a:ext cx="1675864" cy="885781"/>
            <a:chOff x="4417456" y="1888346"/>
            <a:chExt cx="1675864" cy="885781"/>
          </a:xfrm>
        </p:grpSpPr>
        <p:grpSp>
          <p:nvGrpSpPr>
            <p:cNvPr id="20" name="그룹 19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1" name="순서도: 연결자 20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6" name="꺾인 연결선 124"/>
          <p:cNvCxnSpPr/>
          <p:nvPr/>
        </p:nvCxnSpPr>
        <p:spPr>
          <a:xfrm rot="16200000" flipH="1">
            <a:off x="4848952" y="3026847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125"/>
          <p:cNvCxnSpPr/>
          <p:nvPr/>
        </p:nvCxnSpPr>
        <p:spPr>
          <a:xfrm rot="5400000" flipH="1">
            <a:off x="5043359" y="3047187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5"/>
          <p:cNvSpPr txBox="1"/>
          <p:nvPr/>
        </p:nvSpPr>
        <p:spPr>
          <a:xfrm>
            <a:off x="9738109" y="293834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구부러진 연결선 136"/>
          <p:cNvCxnSpPr>
            <a:endCxn id="8" idx="2"/>
          </p:cNvCxnSpPr>
          <p:nvPr/>
        </p:nvCxnSpPr>
        <p:spPr>
          <a:xfrm flipV="1">
            <a:off x="9490066" y="3307678"/>
            <a:ext cx="571209" cy="258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814202" y="3123012"/>
            <a:ext cx="1675864" cy="885781"/>
            <a:chOff x="4417456" y="1888346"/>
            <a:chExt cx="1675864" cy="885781"/>
          </a:xfrm>
        </p:grpSpPr>
        <p:grpSp>
          <p:nvGrpSpPr>
            <p:cNvPr id="15" name="그룹 1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순서도: 연결자 1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11" name="꺾인 연결선 143"/>
          <p:cNvCxnSpPr/>
          <p:nvPr/>
        </p:nvCxnSpPr>
        <p:spPr>
          <a:xfrm rot="16200000" flipH="1">
            <a:off x="7313663" y="3065365"/>
            <a:ext cx="36002" cy="965075"/>
          </a:xfrm>
          <a:prstGeom prst="bentConnector4">
            <a:avLst>
              <a:gd name="adj1" fmla="val -634965"/>
              <a:gd name="adj2" fmla="val 742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44"/>
          <p:cNvCxnSpPr/>
          <p:nvPr/>
        </p:nvCxnSpPr>
        <p:spPr>
          <a:xfrm rot="5400000" flipH="1">
            <a:off x="7544071" y="3085705"/>
            <a:ext cx="25454" cy="985851"/>
          </a:xfrm>
          <a:prstGeom prst="bentConnector4">
            <a:avLst>
              <a:gd name="adj1" fmla="val -898091"/>
              <a:gd name="adj2" fmla="val 711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5"/>
          <p:cNvSpPr txBox="1"/>
          <p:nvPr/>
        </p:nvSpPr>
        <p:spPr>
          <a:xfrm>
            <a:off x="1807558" y="284920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헤드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구부러진 연결선 136"/>
          <p:cNvCxnSpPr>
            <a:stCxn id="28" idx="1"/>
            <a:endCxn id="13" idx="2"/>
          </p:cNvCxnSpPr>
          <p:nvPr/>
        </p:nvCxnSpPr>
        <p:spPr>
          <a:xfrm rot="10800000">
            <a:off x="2130725" y="3218539"/>
            <a:ext cx="718055" cy="34736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6341363" y="170368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2" idx="3"/>
            <a:endCxn id="118" idx="2"/>
          </p:cNvCxnSpPr>
          <p:nvPr/>
        </p:nvCxnSpPr>
        <p:spPr>
          <a:xfrm flipV="1">
            <a:off x="6093320" y="2073012"/>
            <a:ext cx="571209" cy="258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4745020" y="2982493"/>
            <a:ext cx="476137" cy="83207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172507" y="31359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노드 추가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8227" y="188834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17456" y="1888346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82" idx="1"/>
          </p:cNvCxnSpPr>
          <p:nvPr/>
        </p:nvCxnSpPr>
        <p:spPr>
          <a:xfrm rot="16200000" flipH="1">
            <a:off x="3878400" y="1792181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5" idx="4"/>
            <a:endCxn id="96" idx="3"/>
          </p:cNvCxnSpPr>
          <p:nvPr/>
        </p:nvCxnSpPr>
        <p:spPr>
          <a:xfrm rot="5400000" flipH="1">
            <a:off x="4072807" y="1812521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1899120" y="4207598"/>
            <a:ext cx="1675864" cy="885781"/>
            <a:chOff x="1878227" y="1888346"/>
            <a:chExt cx="1675864" cy="885781"/>
          </a:xfrm>
        </p:grpSpPr>
        <p:grpSp>
          <p:nvGrpSpPr>
            <p:cNvPr id="90" name="그룹 8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1" name="순서도: 연결자 9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38349" y="4207598"/>
            <a:ext cx="1675864" cy="885781"/>
            <a:chOff x="4417456" y="1888346"/>
            <a:chExt cx="1675864" cy="885781"/>
          </a:xfrm>
        </p:grpSpPr>
        <p:grpSp>
          <p:nvGrpSpPr>
            <p:cNvPr id="120" name="그룹 119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1" name="순서도: 연결자 120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꺾인 연결선 124"/>
          <p:cNvCxnSpPr>
            <a:stCxn id="91" idx="7"/>
            <a:endCxn id="123" idx="1"/>
          </p:cNvCxnSpPr>
          <p:nvPr/>
        </p:nvCxnSpPr>
        <p:spPr>
          <a:xfrm rot="16200000" flipH="1">
            <a:off x="3899293" y="4111433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22" idx="4"/>
            <a:endCxn id="114" idx="3"/>
          </p:cNvCxnSpPr>
          <p:nvPr/>
        </p:nvCxnSpPr>
        <p:spPr>
          <a:xfrm rot="5400000" flipH="1">
            <a:off x="4093700" y="4131773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788450" y="40229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구부러진 연결선 136"/>
          <p:cNvCxnSpPr>
            <a:stCxn id="142" idx="3"/>
            <a:endCxn id="136" idx="2"/>
          </p:cNvCxnSpPr>
          <p:nvPr/>
        </p:nvCxnSpPr>
        <p:spPr>
          <a:xfrm flipV="1">
            <a:off x="8540407" y="4392264"/>
            <a:ext cx="571209" cy="25822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6864543" y="4207598"/>
            <a:ext cx="1675864" cy="885781"/>
            <a:chOff x="4417456" y="1888346"/>
            <a:chExt cx="1675864" cy="885781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0" name="순서도: 연결자 13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4" name="꺾인 연결선 143"/>
          <p:cNvCxnSpPr>
            <a:stCxn id="121" idx="0"/>
            <a:endCxn id="142" idx="1"/>
          </p:cNvCxnSpPr>
          <p:nvPr/>
        </p:nvCxnSpPr>
        <p:spPr>
          <a:xfrm rot="16200000" flipH="1">
            <a:off x="6364004" y="4149951"/>
            <a:ext cx="36002" cy="965075"/>
          </a:xfrm>
          <a:prstGeom prst="bentConnector4">
            <a:avLst>
              <a:gd name="adj1" fmla="val -634965"/>
              <a:gd name="adj2" fmla="val 742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41" idx="5"/>
            <a:endCxn id="123" idx="3"/>
          </p:cNvCxnSpPr>
          <p:nvPr/>
        </p:nvCxnSpPr>
        <p:spPr>
          <a:xfrm rot="5400000" flipH="1">
            <a:off x="6594412" y="4170291"/>
            <a:ext cx="25454" cy="985851"/>
          </a:xfrm>
          <a:prstGeom prst="bentConnector4">
            <a:avLst>
              <a:gd name="adj1" fmla="val -898091"/>
              <a:gd name="adj2" fmla="val 711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482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4371902" y="5563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3" idx="0"/>
            <a:endCxn id="118" idx="1"/>
          </p:cNvCxnSpPr>
          <p:nvPr/>
        </p:nvCxnSpPr>
        <p:spPr>
          <a:xfrm rot="5400000" flipH="1" flipV="1">
            <a:off x="4072594" y="250018"/>
            <a:ext cx="309023" cy="28959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3881420" y="1630222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09827" y="54932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49056" y="549326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82" idx="1"/>
          </p:cNvCxnSpPr>
          <p:nvPr/>
        </p:nvCxnSpPr>
        <p:spPr>
          <a:xfrm rot="16200000" flipH="1">
            <a:off x="2710000" y="453161"/>
            <a:ext cx="25458" cy="1052654"/>
          </a:xfrm>
          <a:prstGeom prst="bentConnector4">
            <a:avLst>
              <a:gd name="adj1" fmla="val -897950"/>
              <a:gd name="adj2" fmla="val 72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5" idx="4"/>
            <a:endCxn id="96" idx="3"/>
          </p:cNvCxnSpPr>
          <p:nvPr/>
        </p:nvCxnSpPr>
        <p:spPr>
          <a:xfrm rot="5400000" flipH="1">
            <a:off x="2904407" y="473501"/>
            <a:ext cx="35998" cy="1073430"/>
          </a:xfrm>
          <a:prstGeom prst="bentConnector4">
            <a:avLst>
              <a:gd name="adj1" fmla="val -635035"/>
              <a:gd name="adj2" fmla="val 712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517398" y="567325"/>
            <a:ext cx="1675864" cy="885781"/>
            <a:chOff x="4417456" y="1888346"/>
            <a:chExt cx="1675864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5740" y="549324"/>
            <a:ext cx="1675864" cy="885781"/>
            <a:chOff x="4417456" y="1888346"/>
            <a:chExt cx="1675864" cy="885781"/>
          </a:xfrm>
        </p:grpSpPr>
        <p:grpSp>
          <p:nvGrpSpPr>
            <p:cNvPr id="65" name="그룹 6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6" name="순서도: 연결자 6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꺾인 연결선 69"/>
          <p:cNvCxnSpPr>
            <a:stCxn id="84" idx="7"/>
            <a:endCxn id="62" idx="1"/>
          </p:cNvCxnSpPr>
          <p:nvPr/>
        </p:nvCxnSpPr>
        <p:spPr>
          <a:xfrm rot="16200000" flipH="1">
            <a:off x="5104785" y="597604"/>
            <a:ext cx="43457" cy="781767"/>
          </a:xfrm>
          <a:prstGeom prst="bentConnector4">
            <a:avLst>
              <a:gd name="adj1" fmla="val -526037"/>
              <a:gd name="adj2" fmla="val 799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1" idx="7"/>
            <a:endCxn id="82" idx="3"/>
          </p:cNvCxnSpPr>
          <p:nvPr/>
        </p:nvCxnSpPr>
        <p:spPr>
          <a:xfrm rot="16200000" flipH="1" flipV="1">
            <a:off x="5335190" y="574487"/>
            <a:ext cx="7459" cy="827999"/>
          </a:xfrm>
          <a:prstGeom prst="bentConnector4">
            <a:avLst>
              <a:gd name="adj1" fmla="val 3916075"/>
              <a:gd name="adj2" fmla="val 7365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0" idx="4"/>
            <a:endCxn id="68" idx="1"/>
          </p:cNvCxnSpPr>
          <p:nvPr/>
        </p:nvCxnSpPr>
        <p:spPr>
          <a:xfrm rot="5400000" flipH="1" flipV="1">
            <a:off x="7355128" y="615603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7" idx="4"/>
            <a:endCxn id="62" idx="3"/>
          </p:cNvCxnSpPr>
          <p:nvPr/>
        </p:nvCxnSpPr>
        <p:spPr>
          <a:xfrm rot="5400000" flipH="1">
            <a:off x="7585535" y="617944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750389" y="3309352"/>
            <a:ext cx="1675864" cy="885781"/>
            <a:chOff x="1878227" y="1888346"/>
            <a:chExt cx="1675864" cy="885781"/>
          </a:xfrm>
        </p:grpSpPr>
        <p:grpSp>
          <p:nvGrpSpPr>
            <p:cNvPr id="100" name="그룹 9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1" name="순서도: 연결자 10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289618" y="2459573"/>
            <a:ext cx="1675864" cy="885781"/>
            <a:chOff x="4417456" y="1888346"/>
            <a:chExt cx="1675864" cy="88578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7" name="순서도: 연결자 106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꺾인 연결선 110"/>
          <p:cNvCxnSpPr>
            <a:stCxn id="101" idx="7"/>
            <a:endCxn id="129" idx="1"/>
          </p:cNvCxnSpPr>
          <p:nvPr/>
        </p:nvCxnSpPr>
        <p:spPr>
          <a:xfrm rot="16200000" flipH="1">
            <a:off x="3875733" y="2088015"/>
            <a:ext cx="43457" cy="3320996"/>
          </a:xfrm>
          <a:prstGeom prst="bentConnector4">
            <a:avLst>
              <a:gd name="adj1" fmla="val -526037"/>
              <a:gd name="adj2" fmla="val 501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08" idx="4"/>
            <a:endCxn id="103" idx="3"/>
          </p:cNvCxnSpPr>
          <p:nvPr/>
        </p:nvCxnSpPr>
        <p:spPr>
          <a:xfrm rot="5400000">
            <a:off x="2556078" y="2808637"/>
            <a:ext cx="813781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5557960" y="3327351"/>
            <a:ext cx="1675864" cy="885781"/>
            <a:chOff x="4417456" y="1888346"/>
            <a:chExt cx="1675864" cy="88578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7" name="순서도: 연결자 126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순서도: 연결자 127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826302" y="3309350"/>
            <a:ext cx="1675864" cy="885781"/>
            <a:chOff x="4417456" y="1888346"/>
            <a:chExt cx="1675864" cy="88578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3" name="순서도: 연결자 132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순서도: 연결자 133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9" name="꺾인 연결선 148"/>
          <p:cNvCxnSpPr>
            <a:stCxn id="127" idx="4"/>
            <a:endCxn id="135" idx="1"/>
          </p:cNvCxnSpPr>
          <p:nvPr/>
        </p:nvCxnSpPr>
        <p:spPr>
          <a:xfrm rot="5400000" flipH="1" flipV="1">
            <a:off x="7395690" y="3375629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4" idx="4"/>
            <a:endCxn id="129" idx="3"/>
          </p:cNvCxnSpPr>
          <p:nvPr/>
        </p:nvCxnSpPr>
        <p:spPr>
          <a:xfrm rot="5400000" flipH="1">
            <a:off x="7626097" y="3377970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11"/>
          <p:cNvCxnSpPr>
            <a:stCxn id="128" idx="0"/>
            <a:endCxn id="109" idx="3"/>
          </p:cNvCxnSpPr>
          <p:nvPr/>
        </p:nvCxnSpPr>
        <p:spPr>
          <a:xfrm rot="16200000" flipV="1">
            <a:off x="4950866" y="2917080"/>
            <a:ext cx="831776" cy="8025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11"/>
          <p:cNvCxnSpPr>
            <a:endCxn id="129" idx="1"/>
          </p:cNvCxnSpPr>
          <p:nvPr/>
        </p:nvCxnSpPr>
        <p:spPr>
          <a:xfrm rot="16200000" flipH="1">
            <a:off x="4747407" y="2959688"/>
            <a:ext cx="849783" cy="77132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곱셈 기호 153"/>
          <p:cNvSpPr/>
          <p:nvPr/>
        </p:nvSpPr>
        <p:spPr>
          <a:xfrm>
            <a:off x="4867425" y="3360498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아래쪽 화살표 185"/>
          <p:cNvSpPr/>
          <p:nvPr/>
        </p:nvSpPr>
        <p:spPr>
          <a:xfrm>
            <a:off x="3881420" y="4087798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그룹 186"/>
          <p:cNvGrpSpPr/>
          <p:nvPr/>
        </p:nvGrpSpPr>
        <p:grpSpPr>
          <a:xfrm>
            <a:off x="750389" y="5766928"/>
            <a:ext cx="1675864" cy="885781"/>
            <a:chOff x="1878227" y="1888346"/>
            <a:chExt cx="1675864" cy="885781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9" name="순서도: 연결자 188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순서도: 연결자 189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3289618" y="4917149"/>
            <a:ext cx="1675864" cy="885781"/>
            <a:chOff x="4417456" y="1888346"/>
            <a:chExt cx="1675864" cy="885781"/>
          </a:xfrm>
        </p:grpSpPr>
        <p:grpSp>
          <p:nvGrpSpPr>
            <p:cNvPr id="194" name="그룹 193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5" name="순서도: 연결자 194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순서도: 연결자 195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9" name="꺾인 연결선 198"/>
          <p:cNvCxnSpPr>
            <a:stCxn id="189" idx="7"/>
            <a:endCxn id="205" idx="1"/>
          </p:cNvCxnSpPr>
          <p:nvPr/>
        </p:nvCxnSpPr>
        <p:spPr>
          <a:xfrm rot="16200000" flipH="1">
            <a:off x="3875733" y="4545591"/>
            <a:ext cx="43457" cy="3320996"/>
          </a:xfrm>
          <a:prstGeom prst="bentConnector4">
            <a:avLst>
              <a:gd name="adj1" fmla="val -434549"/>
              <a:gd name="adj2" fmla="val 880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5557960" y="5784927"/>
            <a:ext cx="1675864" cy="885781"/>
            <a:chOff x="4417456" y="1888346"/>
            <a:chExt cx="1675864" cy="885781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3" name="순서도: 연결자 202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순서도: 연결자 203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7826302" y="5766926"/>
            <a:ext cx="1675864" cy="885781"/>
            <a:chOff x="4417456" y="1888346"/>
            <a:chExt cx="1675864" cy="885781"/>
          </a:xfrm>
        </p:grpSpPr>
        <p:grpSp>
          <p:nvGrpSpPr>
            <p:cNvPr id="208" name="그룹 207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9" name="순서도: 연결자 208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순서도: 연결자 209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3" name="꺾인 연결선 212"/>
          <p:cNvCxnSpPr>
            <a:stCxn id="203" idx="4"/>
            <a:endCxn id="211" idx="1"/>
          </p:cNvCxnSpPr>
          <p:nvPr/>
        </p:nvCxnSpPr>
        <p:spPr>
          <a:xfrm rot="5400000" flipH="1" flipV="1">
            <a:off x="7395690" y="5833205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210" idx="4"/>
            <a:endCxn id="205" idx="3"/>
          </p:cNvCxnSpPr>
          <p:nvPr/>
        </p:nvCxnSpPr>
        <p:spPr>
          <a:xfrm rot="5400000" flipH="1">
            <a:off x="7626097" y="5835546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204" idx="4"/>
            <a:endCxn id="191" idx="3"/>
          </p:cNvCxnSpPr>
          <p:nvPr/>
        </p:nvCxnSpPr>
        <p:spPr>
          <a:xfrm rot="5400000" flipH="1">
            <a:off x="4070140" y="4565932"/>
            <a:ext cx="53997" cy="3341772"/>
          </a:xfrm>
          <a:prstGeom prst="bentConnector4">
            <a:avLst>
              <a:gd name="adj1" fmla="val -423357"/>
              <a:gd name="adj2" fmla="val 858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111"/>
          <p:cNvCxnSpPr/>
          <p:nvPr/>
        </p:nvCxnSpPr>
        <p:spPr>
          <a:xfrm rot="5400000">
            <a:off x="2534091" y="5266214"/>
            <a:ext cx="813781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곱셈 기호 217"/>
          <p:cNvSpPr/>
          <p:nvPr/>
        </p:nvSpPr>
        <p:spPr>
          <a:xfrm>
            <a:off x="3123948" y="5550099"/>
            <a:ext cx="382742" cy="382742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667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4371902" y="381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삽입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구부러진 연결선 118"/>
          <p:cNvCxnSpPr>
            <a:stCxn id="83" idx="0"/>
            <a:endCxn id="118" idx="1"/>
          </p:cNvCxnSpPr>
          <p:nvPr/>
        </p:nvCxnSpPr>
        <p:spPr>
          <a:xfrm rot="5400000" flipH="1" flipV="1">
            <a:off x="4072594" y="232481"/>
            <a:ext cx="309023" cy="28959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3888673" y="2769204"/>
            <a:ext cx="476137" cy="60070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09827" y="1654226"/>
            <a:ext cx="1675864" cy="885781"/>
            <a:chOff x="1878227" y="1888346"/>
            <a:chExt cx="1675864" cy="885781"/>
          </a:xfrm>
        </p:grpSpPr>
        <p:grpSp>
          <p:nvGrpSpPr>
            <p:cNvPr id="94" name="그룹 93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5" name="순서도: 연결자 94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연결자 77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49056" y="531789"/>
            <a:ext cx="1675864" cy="885781"/>
            <a:chOff x="4417456" y="1888346"/>
            <a:chExt cx="1675864" cy="885781"/>
          </a:xfrm>
        </p:grpSpPr>
        <p:grpSp>
          <p:nvGrpSpPr>
            <p:cNvPr id="81" name="그룹 80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4" name="순서도: 연결자 8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꺾인 연결선 78"/>
          <p:cNvCxnSpPr>
            <a:stCxn id="95" idx="7"/>
            <a:endCxn id="62" idx="1"/>
          </p:cNvCxnSpPr>
          <p:nvPr/>
        </p:nvCxnSpPr>
        <p:spPr>
          <a:xfrm rot="16200000" flipH="1">
            <a:off x="3835171" y="432889"/>
            <a:ext cx="43457" cy="3320996"/>
          </a:xfrm>
          <a:prstGeom prst="bentConnector4">
            <a:avLst>
              <a:gd name="adj1" fmla="val -526037"/>
              <a:gd name="adj2" fmla="val 8916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1" idx="5"/>
            <a:endCxn id="96" idx="3"/>
          </p:cNvCxnSpPr>
          <p:nvPr/>
        </p:nvCxnSpPr>
        <p:spPr>
          <a:xfrm rot="5400000" flipH="1">
            <a:off x="4047578" y="435230"/>
            <a:ext cx="43453" cy="3367228"/>
          </a:xfrm>
          <a:prstGeom prst="bentConnector4">
            <a:avLst>
              <a:gd name="adj1" fmla="val -526086"/>
              <a:gd name="adj2" fmla="val 882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517398" y="1672225"/>
            <a:ext cx="1675864" cy="885781"/>
            <a:chOff x="4417456" y="1888346"/>
            <a:chExt cx="1675864" cy="885781"/>
          </a:xfrm>
        </p:grpSpPr>
        <p:grpSp>
          <p:nvGrpSpPr>
            <p:cNvPr id="59" name="그룹 58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0" name="순서도: 연결자 59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5740" y="1654224"/>
            <a:ext cx="1675864" cy="885781"/>
            <a:chOff x="4417456" y="1888346"/>
            <a:chExt cx="1675864" cy="885781"/>
          </a:xfrm>
        </p:grpSpPr>
        <p:grpSp>
          <p:nvGrpSpPr>
            <p:cNvPr id="65" name="그룹 6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6" name="순서도: 연결자 6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꺾인 연결선 86"/>
          <p:cNvCxnSpPr>
            <a:stCxn id="60" idx="4"/>
            <a:endCxn id="68" idx="1"/>
          </p:cNvCxnSpPr>
          <p:nvPr/>
        </p:nvCxnSpPr>
        <p:spPr>
          <a:xfrm rot="5400000" flipH="1" flipV="1">
            <a:off x="7355128" y="1720503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7" idx="4"/>
            <a:endCxn id="62" idx="3"/>
          </p:cNvCxnSpPr>
          <p:nvPr/>
        </p:nvCxnSpPr>
        <p:spPr>
          <a:xfrm rot="5400000" flipH="1">
            <a:off x="7585535" y="1722844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09827" y="4208619"/>
            <a:ext cx="1675864" cy="885781"/>
            <a:chOff x="1878227" y="1888346"/>
            <a:chExt cx="1675864" cy="885781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878227" y="1888346"/>
              <a:ext cx="1675864" cy="885781"/>
              <a:chOff x="2884261" y="3336966"/>
              <a:chExt cx="1675864" cy="88578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98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1" name="순서도: 연결자 120"/>
            <p:cNvSpPr/>
            <p:nvPr/>
          </p:nvSpPr>
          <p:spPr>
            <a:xfrm>
              <a:off x="3303346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순서도: 연결자 121"/>
            <p:cNvSpPr/>
            <p:nvPr/>
          </p:nvSpPr>
          <p:spPr>
            <a:xfrm>
              <a:off x="2052292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49056" y="3714929"/>
            <a:ext cx="1675864" cy="885781"/>
            <a:chOff x="4417456" y="1888346"/>
            <a:chExt cx="1675864" cy="88578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12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6" name="순서도: 연결자 13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연결자 13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517398" y="4226618"/>
            <a:ext cx="1675864" cy="885781"/>
            <a:chOff x="4417456" y="1888346"/>
            <a:chExt cx="1675864" cy="885781"/>
          </a:xfrm>
        </p:grpSpPr>
        <p:grpSp>
          <p:nvGrpSpPr>
            <p:cNvPr id="143" name="그룹 142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87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4" name="순서도: 연결자 143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7785740" y="4208617"/>
            <a:ext cx="1675864" cy="885781"/>
            <a:chOff x="4417456" y="1888346"/>
            <a:chExt cx="1675864" cy="885781"/>
          </a:xfrm>
        </p:grpSpPr>
        <p:grpSp>
          <p:nvGrpSpPr>
            <p:cNvPr id="155" name="그룹 154"/>
            <p:cNvGrpSpPr/>
            <p:nvPr/>
          </p:nvGrpSpPr>
          <p:grpSpPr>
            <a:xfrm>
              <a:off x="4417456" y="1888346"/>
              <a:ext cx="1675864" cy="885781"/>
              <a:chOff x="2884261" y="3336966"/>
              <a:chExt cx="1675864" cy="885781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2884261" y="3336966"/>
                <a:ext cx="167586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304391" y="3336966"/>
                <a:ext cx="826244" cy="8857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…</a:t>
                </a:r>
                <a:endPara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6" name="순서도: 연결자 155"/>
            <p:cNvSpPr/>
            <p:nvPr/>
          </p:nvSpPr>
          <p:spPr>
            <a:xfrm>
              <a:off x="5842575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순서도: 연결자 156"/>
            <p:cNvSpPr/>
            <p:nvPr/>
          </p:nvSpPr>
          <p:spPr>
            <a:xfrm>
              <a:off x="4591521" y="2295235"/>
              <a:ext cx="72000" cy="72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2" name="꺾인 연결선 161"/>
          <p:cNvCxnSpPr>
            <a:stCxn id="144" idx="4"/>
            <a:endCxn id="158" idx="1"/>
          </p:cNvCxnSpPr>
          <p:nvPr/>
        </p:nvCxnSpPr>
        <p:spPr>
          <a:xfrm rot="5400000" flipH="1" flipV="1">
            <a:off x="7355128" y="4274896"/>
            <a:ext cx="53999" cy="807223"/>
          </a:xfrm>
          <a:prstGeom prst="bentConnector4">
            <a:avLst>
              <a:gd name="adj1" fmla="val 611493"/>
              <a:gd name="adj2" fmla="val 805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57" idx="4"/>
            <a:endCxn id="147" idx="3"/>
          </p:cNvCxnSpPr>
          <p:nvPr/>
        </p:nvCxnSpPr>
        <p:spPr>
          <a:xfrm rot="5400000" flipH="1">
            <a:off x="7585535" y="4277237"/>
            <a:ext cx="17997" cy="802543"/>
          </a:xfrm>
          <a:prstGeom prst="bentConnector4">
            <a:avLst>
              <a:gd name="adj1" fmla="val -1270212"/>
              <a:gd name="adj2" fmla="val 72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/>
          <p:cNvCxnSpPr>
            <a:stCxn id="121" idx="1"/>
            <a:endCxn id="138" idx="1"/>
          </p:cNvCxnSpPr>
          <p:nvPr/>
        </p:nvCxnSpPr>
        <p:spPr>
          <a:xfrm rot="5400000" flipH="1" flipV="1">
            <a:off x="2463157" y="3840153"/>
            <a:ext cx="468232" cy="1103566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 163"/>
          <p:cNvCxnSpPr>
            <a:stCxn id="137" idx="4"/>
            <a:endCxn id="123" idx="3"/>
          </p:cNvCxnSpPr>
          <p:nvPr/>
        </p:nvCxnSpPr>
        <p:spPr>
          <a:xfrm rot="5400000">
            <a:off x="2693560" y="3885949"/>
            <a:ext cx="457692" cy="107343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구부러진 연결선 164"/>
          <p:cNvCxnSpPr>
            <a:stCxn id="136" idx="4"/>
            <a:endCxn id="147" idx="1"/>
          </p:cNvCxnSpPr>
          <p:nvPr/>
        </p:nvCxnSpPr>
        <p:spPr>
          <a:xfrm rot="16200000" flipH="1">
            <a:off x="4875941" y="4028051"/>
            <a:ext cx="475691" cy="80722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 165"/>
          <p:cNvCxnSpPr>
            <a:stCxn id="145" idx="7"/>
            <a:endCxn id="138" idx="3"/>
          </p:cNvCxnSpPr>
          <p:nvPr/>
        </p:nvCxnSpPr>
        <p:spPr>
          <a:xfrm rot="16200000" flipV="1">
            <a:off x="5095805" y="3986936"/>
            <a:ext cx="486231" cy="82799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11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1499</Words>
  <Application>Microsoft Office PowerPoint</Application>
  <PresentationFormat>사용자 지정</PresentationFormat>
  <Paragraphs>1014</Paragraphs>
  <Slides>58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dev021</dc:creator>
  <cp:lastModifiedBy>garam</cp:lastModifiedBy>
  <cp:revision>46</cp:revision>
  <dcterms:created xsi:type="dcterms:W3CDTF">2021-08-18T00:33:56Z</dcterms:created>
  <dcterms:modified xsi:type="dcterms:W3CDTF">2021-09-28T16:24:19Z</dcterms:modified>
</cp:coreProperties>
</file>