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D11C0-B9A8-412E-9B11-F5B66714E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C57E28-EBA4-445E-B93B-7EBA44850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88BCE1-FA3F-45BE-8494-B2C94CE7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351C-1E3C-4A24-8D04-77F778EF1D32}" type="datetimeFigureOut">
              <a:rPr lang="nl-NL" smtClean="0"/>
              <a:t>25-11-2017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065090-9E60-4081-81BD-23E8CBB1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981902F-D43A-482C-BFAF-082D2861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0E1-C0E5-42BE-BB31-DD85AD2A79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682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EC739-B9E5-46F8-A2B1-17D9EF24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19BAB9F-DB3E-47FE-A805-DAE09336B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36489A5-1E92-46AC-AC69-0B40A129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351C-1E3C-4A24-8D04-77F778EF1D32}" type="datetimeFigureOut">
              <a:rPr lang="nl-NL" smtClean="0"/>
              <a:t>25-11-2017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E0271D-9B76-47EE-BF6C-AF2B02C93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CC94B5-8B9B-45F5-8133-C75BCE29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0E1-C0E5-42BE-BB31-DD85AD2A79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37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EE5A94C-AEB1-4E25-9248-37F4796F4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1866C8-3D2A-472A-9432-3ED1D42F3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06C4DD8-D823-4049-A2D9-17AE2BCC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351C-1E3C-4A24-8D04-77F778EF1D32}" type="datetimeFigureOut">
              <a:rPr lang="nl-NL" smtClean="0"/>
              <a:t>25-11-2017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C8FABFA-BD35-4A56-A642-00F86537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650122-65E1-48C8-88D6-32B39D2C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0E1-C0E5-42BE-BB31-DD85AD2A79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922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E45B3-581C-4200-86CC-A939445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4BA433-8063-45EB-AD14-8728FD27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B97341-A108-49EF-A843-C3FACAAA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351C-1E3C-4A24-8D04-77F778EF1D32}" type="datetimeFigureOut">
              <a:rPr lang="nl-NL" smtClean="0"/>
              <a:t>25-11-2017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6B333FF-48D7-449D-9351-DDE81742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9EF9FA6-EBD2-48A8-9034-89FB2173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0E1-C0E5-42BE-BB31-DD85AD2A79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094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B3525-6703-4967-9A37-0AA43AA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C45DD9-26E4-4959-AD1A-31D00F8DE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41AC2F-8F90-45FF-A55C-5DBB9E53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351C-1E3C-4A24-8D04-77F778EF1D32}" type="datetimeFigureOut">
              <a:rPr lang="nl-NL" smtClean="0"/>
              <a:t>25-11-2017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E627D7-2F0A-47F1-ADDF-F2F0FD89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5CB01A-DC21-4A35-837C-2B24AD48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0E1-C0E5-42BE-BB31-DD85AD2A79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388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31930-046D-413F-A5C4-6F32E8D7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7C6097-D7C8-44D3-9EFB-3DA596435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FED19DC-F82F-47DC-839F-11ACE6A52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CAB7010-4747-459B-931E-B3E13F6F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351C-1E3C-4A24-8D04-77F778EF1D32}" type="datetimeFigureOut">
              <a:rPr lang="nl-NL" smtClean="0"/>
              <a:t>25-11-2017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66BD73-8117-4AA1-BB32-7A0C679F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1131863-9E28-4715-BA96-1A31F65D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0E1-C0E5-42BE-BB31-DD85AD2A79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475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10C28-1554-4967-9285-981EC841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6EE812-26BC-4977-A7CB-0839ABA95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B76AFD-A187-49AD-A463-AA4A7D25B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F8D19A4-3056-47BD-873E-4E11ECF8A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6426E61-6C5C-4C99-8C72-2FEC7729C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992775F-B79D-4370-AA8F-9B67148C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351C-1E3C-4A24-8D04-77F778EF1D32}" type="datetimeFigureOut">
              <a:rPr lang="nl-NL" smtClean="0"/>
              <a:t>25-11-2017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A4D7377-5970-4AD0-BEA4-299AD285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4F152F4-1872-474F-A2CF-B13715E9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0E1-C0E5-42BE-BB31-DD85AD2A79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299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4E4F7-EE62-4DFB-93CF-EAB9123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C2C6E47-33A7-4D93-992A-5894A4B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351C-1E3C-4A24-8D04-77F778EF1D32}" type="datetimeFigureOut">
              <a:rPr lang="nl-NL" smtClean="0"/>
              <a:t>25-11-2017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747AEC7-68A1-444A-91FD-1469DF35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69D84BD-7B72-4876-ABD7-550C20C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0E1-C0E5-42BE-BB31-DD85AD2A79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486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D639F64-69B2-42B9-9AB4-91EFFC3F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351C-1E3C-4A24-8D04-77F778EF1D32}" type="datetimeFigureOut">
              <a:rPr lang="nl-NL" smtClean="0"/>
              <a:t>25-11-2017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B77ECDF-EBDF-4540-84F2-1DB7CAB0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076B890-296E-4396-AACA-E3E6031A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0E1-C0E5-42BE-BB31-DD85AD2A79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941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027C5-69D2-47BE-9AF2-3CD7898B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398000-EF37-476C-A0D2-3CA58A434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73DF4D1-B604-4E0C-94AA-740A44845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D5F1872-4837-491D-AABD-1C2F3A2C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351C-1E3C-4A24-8D04-77F778EF1D32}" type="datetimeFigureOut">
              <a:rPr lang="nl-NL" smtClean="0"/>
              <a:t>25-11-2017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A95F69A-511A-4471-AD98-9FE010A6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AE6B98F-906C-457F-9E46-6267EDA1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0E1-C0E5-42BE-BB31-DD85AD2A79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880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CDD76-7F35-4F44-9BE3-616CE344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279910D-6D32-4870-87CD-6238C43BD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838685B-DF5B-4EED-898C-B405E7EEF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BC2A22A-E89B-4F0F-8A43-8DEC8A06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351C-1E3C-4A24-8D04-77F778EF1D32}" type="datetimeFigureOut">
              <a:rPr lang="nl-NL" smtClean="0"/>
              <a:t>25-11-2017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5BD2AE4-FD4F-48C5-8962-3FFCE68C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3D7A760-7224-43F4-8B59-280A8566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0E1-C0E5-42BE-BB31-DD85AD2A79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182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AFD23D9-ACD5-4D63-80F7-115DD746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700A6D9-19DD-4B3C-A08E-7B1523838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7E19C5F-D24B-4C83-AA14-4E4BCD065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8351C-1E3C-4A24-8D04-77F778EF1D32}" type="datetimeFigureOut">
              <a:rPr lang="nl-NL" smtClean="0"/>
              <a:t>25-11-2017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2E6AE8-119C-4C56-BC0D-8EE7D2A39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7E1D29-3166-4BC6-9D3E-2A4F029CE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20E1-C0E5-42BE-BB31-DD85AD2A79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1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1D399BC1-389D-4EC1-9994-842CCB84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663964"/>
              </p:ext>
            </p:extLst>
          </p:nvPr>
        </p:nvGraphicFramePr>
        <p:xfrm>
          <a:off x="353465" y="2594570"/>
          <a:ext cx="11372368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546">
                  <a:extLst>
                    <a:ext uri="{9D8B030D-6E8A-4147-A177-3AD203B41FA5}">
                      <a16:colId xmlns:a16="http://schemas.microsoft.com/office/drawing/2014/main" val="1654431790"/>
                    </a:ext>
                  </a:extLst>
                </a:gridCol>
                <a:gridCol w="1421546">
                  <a:extLst>
                    <a:ext uri="{9D8B030D-6E8A-4147-A177-3AD203B41FA5}">
                      <a16:colId xmlns:a16="http://schemas.microsoft.com/office/drawing/2014/main" val="895352098"/>
                    </a:ext>
                  </a:extLst>
                </a:gridCol>
                <a:gridCol w="1421546">
                  <a:extLst>
                    <a:ext uri="{9D8B030D-6E8A-4147-A177-3AD203B41FA5}">
                      <a16:colId xmlns:a16="http://schemas.microsoft.com/office/drawing/2014/main" val="3597810882"/>
                    </a:ext>
                  </a:extLst>
                </a:gridCol>
                <a:gridCol w="1421546">
                  <a:extLst>
                    <a:ext uri="{9D8B030D-6E8A-4147-A177-3AD203B41FA5}">
                      <a16:colId xmlns:a16="http://schemas.microsoft.com/office/drawing/2014/main" val="3254308969"/>
                    </a:ext>
                  </a:extLst>
                </a:gridCol>
                <a:gridCol w="1421546">
                  <a:extLst>
                    <a:ext uri="{9D8B030D-6E8A-4147-A177-3AD203B41FA5}">
                      <a16:colId xmlns:a16="http://schemas.microsoft.com/office/drawing/2014/main" val="3329809634"/>
                    </a:ext>
                  </a:extLst>
                </a:gridCol>
                <a:gridCol w="1421546">
                  <a:extLst>
                    <a:ext uri="{9D8B030D-6E8A-4147-A177-3AD203B41FA5}">
                      <a16:colId xmlns:a16="http://schemas.microsoft.com/office/drawing/2014/main" val="1293217944"/>
                    </a:ext>
                  </a:extLst>
                </a:gridCol>
                <a:gridCol w="1421546">
                  <a:extLst>
                    <a:ext uri="{9D8B030D-6E8A-4147-A177-3AD203B41FA5}">
                      <a16:colId xmlns:a16="http://schemas.microsoft.com/office/drawing/2014/main" val="2239254149"/>
                    </a:ext>
                  </a:extLst>
                </a:gridCol>
                <a:gridCol w="1421546">
                  <a:extLst>
                    <a:ext uri="{9D8B030D-6E8A-4147-A177-3AD203B41FA5}">
                      <a16:colId xmlns:a16="http://schemas.microsoft.com/office/drawing/2014/main" val="4214272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completed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Conclusion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Linked</a:t>
                      </a:r>
                      <a:r>
                        <a:rPr lang="nl-NL" dirty="0"/>
                        <a:t> supervisor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Action buttons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27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12-1-2017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Ultrasound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Aorta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Normal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Pending</a:t>
                      </a:r>
                      <a:r>
                        <a:rPr lang="nl-NL" dirty="0"/>
                        <a:t>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Anonymous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View/</a:t>
                      </a:r>
                      <a:r>
                        <a:rPr lang="nl-NL" dirty="0" err="1"/>
                        <a:t>edit</a:t>
                      </a:r>
                      <a:r>
                        <a:rPr lang="nl-NL" dirty="0"/>
                        <a:t>/del/</a:t>
                      </a:r>
                      <a:r>
                        <a:rPr lang="nl-NL" dirty="0" err="1"/>
                        <a:t>etc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40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10-1-2017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Medical</a:t>
                      </a:r>
                      <a:r>
                        <a:rPr lang="nl-NL" dirty="0"/>
                        <a:t>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Defibrillator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View/</a:t>
                      </a:r>
                      <a:r>
                        <a:rPr lang="nl-NL" dirty="0" err="1"/>
                        <a:t>edit</a:t>
                      </a:r>
                      <a:r>
                        <a:rPr lang="nl-NL" dirty="0"/>
                        <a:t>/del/</a:t>
                      </a:r>
                      <a:r>
                        <a:rPr lang="nl-NL" dirty="0" err="1"/>
                        <a:t>etc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610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12-12-2016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KPB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Airway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Completed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Drs</a:t>
                      </a:r>
                      <a:r>
                        <a:rPr lang="nl-NL" dirty="0"/>
                        <a:t> Van Beijnen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View/</a:t>
                      </a:r>
                      <a:r>
                        <a:rPr lang="nl-NL" dirty="0" err="1"/>
                        <a:t>edit</a:t>
                      </a:r>
                      <a:r>
                        <a:rPr lang="nl-NL" dirty="0"/>
                        <a:t>/del/</a:t>
                      </a:r>
                      <a:r>
                        <a:rPr lang="nl-NL" dirty="0" err="1"/>
                        <a:t>etc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085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56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308818"/>
                  </a:ext>
                </a:extLst>
              </a:tr>
            </a:tbl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40C16B8D-7948-419F-BAA3-9F271FB478E5}"/>
              </a:ext>
            </a:extLst>
          </p:cNvPr>
          <p:cNvSpPr txBox="1"/>
          <p:nvPr/>
        </p:nvSpPr>
        <p:spPr>
          <a:xfrm>
            <a:off x="1705855" y="952820"/>
            <a:ext cx="10355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Universal </a:t>
            </a:r>
            <a:r>
              <a:rPr lang="nl-NL" dirty="0" err="1"/>
              <a:t>table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ALL </a:t>
            </a:r>
            <a:r>
              <a:rPr lang="nl-NL" dirty="0" err="1"/>
              <a:t>submissions</a:t>
            </a:r>
            <a:r>
              <a:rPr lang="nl-NL" dirty="0"/>
              <a:t> (US, MD, portfolio)</a:t>
            </a:r>
          </a:p>
          <a:p>
            <a:r>
              <a:rPr lang="nl-NL" dirty="0"/>
              <a:t>-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have columns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submission</a:t>
            </a:r>
            <a:r>
              <a:rPr lang="nl-NL" dirty="0"/>
              <a:t> types, </a:t>
            </a:r>
            <a:r>
              <a:rPr lang="nl-NL" dirty="0" err="1"/>
              <a:t>so</a:t>
            </a:r>
            <a:r>
              <a:rPr lang="nl-NL" dirty="0"/>
              <a:t> fields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empty</a:t>
            </a:r>
          </a:p>
          <a:p>
            <a:r>
              <a:rPr lang="nl-NL" dirty="0"/>
              <a:t>-</a:t>
            </a:r>
            <a:r>
              <a:rPr lang="nl-NL" dirty="0" err="1"/>
              <a:t>when</a:t>
            </a:r>
            <a:r>
              <a:rPr lang="nl-NL" dirty="0"/>
              <a:t> user has multiple </a:t>
            </a:r>
            <a:r>
              <a:rPr lang="nl-NL" dirty="0" err="1"/>
              <a:t>rights</a:t>
            </a:r>
            <a:r>
              <a:rPr lang="nl-NL" dirty="0"/>
              <a:t>, complete </a:t>
            </a:r>
            <a:r>
              <a:rPr lang="nl-NL" dirty="0" err="1"/>
              <a:t>table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show like </a:t>
            </a:r>
            <a:r>
              <a:rPr lang="nl-NL" dirty="0" err="1"/>
              <a:t>this</a:t>
            </a:r>
            <a:endParaRPr lang="nl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E2D0590-E161-463B-AD2E-D985E3022639}"/>
              </a:ext>
            </a:extLst>
          </p:cNvPr>
          <p:cNvSpPr txBox="1"/>
          <p:nvPr/>
        </p:nvSpPr>
        <p:spPr>
          <a:xfrm>
            <a:off x="484094" y="376518"/>
            <a:ext cx="2101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Universal </a:t>
            </a:r>
            <a:r>
              <a:rPr lang="nl-NL" sz="2400" b="1" dirty="0" err="1"/>
              <a:t>table</a:t>
            </a:r>
            <a:endParaRPr lang="nl-NL" sz="2400" b="1" dirty="0"/>
          </a:p>
        </p:txBody>
      </p:sp>
    </p:spTree>
    <p:extLst>
      <p:ext uri="{BB962C8B-B14F-4D97-AF65-F5344CB8AC3E}">
        <p14:creationId xmlns:p14="http://schemas.microsoft.com/office/powerpoint/2010/main" val="24633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1D399BC1-389D-4EC1-9994-842CCB84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935244"/>
              </p:ext>
            </p:extLst>
          </p:nvPr>
        </p:nvGraphicFramePr>
        <p:xfrm>
          <a:off x="1383552" y="2594570"/>
          <a:ext cx="807848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414">
                  <a:extLst>
                    <a:ext uri="{9D8B030D-6E8A-4147-A177-3AD203B41FA5}">
                      <a16:colId xmlns:a16="http://schemas.microsoft.com/office/drawing/2014/main" val="1654431790"/>
                    </a:ext>
                  </a:extLst>
                </a:gridCol>
                <a:gridCol w="1346414">
                  <a:extLst>
                    <a:ext uri="{9D8B030D-6E8A-4147-A177-3AD203B41FA5}">
                      <a16:colId xmlns:a16="http://schemas.microsoft.com/office/drawing/2014/main" val="3597810882"/>
                    </a:ext>
                  </a:extLst>
                </a:gridCol>
                <a:gridCol w="1346414">
                  <a:extLst>
                    <a:ext uri="{9D8B030D-6E8A-4147-A177-3AD203B41FA5}">
                      <a16:colId xmlns:a16="http://schemas.microsoft.com/office/drawing/2014/main" val="3254308969"/>
                    </a:ext>
                  </a:extLst>
                </a:gridCol>
                <a:gridCol w="1346414">
                  <a:extLst>
                    <a:ext uri="{9D8B030D-6E8A-4147-A177-3AD203B41FA5}">
                      <a16:colId xmlns:a16="http://schemas.microsoft.com/office/drawing/2014/main" val="2018325795"/>
                    </a:ext>
                  </a:extLst>
                </a:gridCol>
                <a:gridCol w="1346414">
                  <a:extLst>
                    <a:ext uri="{9D8B030D-6E8A-4147-A177-3AD203B41FA5}">
                      <a16:colId xmlns:a16="http://schemas.microsoft.com/office/drawing/2014/main" val="1293217944"/>
                    </a:ext>
                  </a:extLst>
                </a:gridCol>
                <a:gridCol w="1346414">
                  <a:extLst>
                    <a:ext uri="{9D8B030D-6E8A-4147-A177-3AD203B41FA5}">
                      <a16:colId xmlns:a16="http://schemas.microsoft.com/office/drawing/2014/main" val="4214272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completed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Conclusion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Action buttons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27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12-1-2017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Aorta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Normal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Pending</a:t>
                      </a:r>
                      <a:r>
                        <a:rPr lang="nl-NL" dirty="0"/>
                        <a:t>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View/</a:t>
                      </a:r>
                      <a:r>
                        <a:rPr lang="nl-NL" dirty="0" err="1"/>
                        <a:t>edit</a:t>
                      </a:r>
                      <a:r>
                        <a:rPr lang="nl-NL" dirty="0"/>
                        <a:t>/del/</a:t>
                      </a:r>
                      <a:r>
                        <a:rPr lang="nl-NL" dirty="0" err="1"/>
                        <a:t>etc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40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12-1-2017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Not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normal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View/</a:t>
                      </a:r>
                      <a:r>
                        <a:rPr lang="nl-NL" dirty="0" err="1"/>
                        <a:t>edit</a:t>
                      </a:r>
                      <a:r>
                        <a:rPr lang="nl-NL" dirty="0"/>
                        <a:t>/del/</a:t>
                      </a:r>
                      <a:r>
                        <a:rPr lang="nl-NL" dirty="0" err="1"/>
                        <a:t>etc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610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085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56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308818"/>
                  </a:ext>
                </a:extLst>
              </a:tr>
            </a:tbl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40C16B8D-7948-419F-BAA3-9F271FB478E5}"/>
              </a:ext>
            </a:extLst>
          </p:cNvPr>
          <p:cNvSpPr txBox="1"/>
          <p:nvPr/>
        </p:nvSpPr>
        <p:spPr>
          <a:xfrm>
            <a:off x="1705855" y="952820"/>
            <a:ext cx="10923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When</a:t>
            </a:r>
            <a:r>
              <a:rPr lang="nl-NL" dirty="0"/>
              <a:t> user has </a:t>
            </a:r>
            <a:r>
              <a:rPr lang="nl-NL" dirty="0" err="1"/>
              <a:t>only</a:t>
            </a:r>
            <a:r>
              <a:rPr lang="nl-NL" dirty="0"/>
              <a:t> single (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US) </a:t>
            </a:r>
            <a:r>
              <a:rPr lang="nl-NL" dirty="0" err="1"/>
              <a:t>rights</a:t>
            </a:r>
            <a:r>
              <a:rPr lang="nl-NL" dirty="0"/>
              <a:t>, more </a:t>
            </a:r>
            <a:r>
              <a:rPr lang="nl-NL" dirty="0" err="1"/>
              <a:t>specific</a:t>
            </a:r>
            <a:r>
              <a:rPr lang="nl-NL" dirty="0"/>
              <a:t> information </a:t>
            </a:r>
            <a:r>
              <a:rPr lang="nl-NL" dirty="0" err="1"/>
              <a:t>can</a:t>
            </a:r>
            <a:r>
              <a:rPr lang="nl-NL" dirty="0"/>
              <a:t> show or columns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invisible</a:t>
            </a:r>
            <a:r>
              <a:rPr lang="nl-NL" dirty="0"/>
              <a:t>:</a:t>
            </a:r>
          </a:p>
          <a:p>
            <a:r>
              <a:rPr lang="nl-NL" dirty="0"/>
              <a:t>-column ‘type’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invisible</a:t>
            </a:r>
            <a:r>
              <a:rPr lang="nl-NL" dirty="0"/>
              <a:t>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type</a:t>
            </a:r>
          </a:p>
          <a:p>
            <a:r>
              <a:rPr lang="nl-NL" dirty="0"/>
              <a:t>-</a:t>
            </a:r>
            <a:r>
              <a:rPr lang="nl-NL" dirty="0" err="1"/>
              <a:t>linked</a:t>
            </a:r>
            <a:r>
              <a:rPr lang="nl-NL" dirty="0"/>
              <a:t> supervisor is </a:t>
            </a:r>
            <a:r>
              <a:rPr lang="nl-NL" dirty="0" err="1"/>
              <a:t>invisible</a:t>
            </a:r>
            <a:r>
              <a:rPr lang="nl-NL" dirty="0"/>
              <a:t>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are </a:t>
            </a:r>
            <a:r>
              <a:rPr lang="nl-NL" dirty="0" err="1"/>
              <a:t>same</a:t>
            </a:r>
            <a:r>
              <a:rPr lang="nl-NL" dirty="0"/>
              <a:t>: </a:t>
            </a:r>
            <a:r>
              <a:rPr lang="nl-NL" dirty="0" err="1"/>
              <a:t>anonymous</a:t>
            </a:r>
            <a:endParaRPr lang="nl-NL" dirty="0"/>
          </a:p>
          <a:p>
            <a:r>
              <a:rPr lang="nl-NL" dirty="0"/>
              <a:t>-</a:t>
            </a: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same</a:t>
            </a:r>
            <a:r>
              <a:rPr lang="nl-NL" dirty="0"/>
              <a:t> as </a:t>
            </a:r>
            <a:r>
              <a:rPr lang="nl-NL" dirty="0" err="1"/>
              <a:t>current</a:t>
            </a:r>
            <a:r>
              <a:rPr lang="nl-NL" dirty="0"/>
              <a:t> upload </a:t>
            </a:r>
            <a:r>
              <a:rPr lang="nl-NL" dirty="0" err="1"/>
              <a:t>history</a:t>
            </a:r>
            <a:r>
              <a:rPr lang="nl-NL" dirty="0"/>
              <a:t> </a:t>
            </a:r>
            <a:r>
              <a:rPr lang="nl-NL" dirty="0" err="1"/>
              <a:t>table</a:t>
            </a:r>
            <a:endParaRPr lang="nl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D49DB65-CCA6-415A-861B-F640E81251E1}"/>
              </a:ext>
            </a:extLst>
          </p:cNvPr>
          <p:cNvSpPr txBox="1"/>
          <p:nvPr/>
        </p:nvSpPr>
        <p:spPr>
          <a:xfrm>
            <a:off x="484094" y="376518"/>
            <a:ext cx="132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US </a:t>
            </a:r>
            <a:r>
              <a:rPr lang="nl-NL" sz="2400" b="1" dirty="0" err="1"/>
              <a:t>rights</a:t>
            </a:r>
            <a:endParaRPr lang="nl-NL" sz="2400" b="1" dirty="0"/>
          </a:p>
        </p:txBody>
      </p:sp>
    </p:spTree>
    <p:extLst>
      <p:ext uri="{BB962C8B-B14F-4D97-AF65-F5344CB8AC3E}">
        <p14:creationId xmlns:p14="http://schemas.microsoft.com/office/powerpoint/2010/main" val="263428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1D399BC1-389D-4EC1-9994-842CCB84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503258"/>
              </p:ext>
            </p:extLst>
          </p:nvPr>
        </p:nvGraphicFramePr>
        <p:xfrm>
          <a:off x="1383551" y="2594570"/>
          <a:ext cx="9404832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472">
                  <a:extLst>
                    <a:ext uri="{9D8B030D-6E8A-4147-A177-3AD203B41FA5}">
                      <a16:colId xmlns:a16="http://schemas.microsoft.com/office/drawing/2014/main" val="1654431790"/>
                    </a:ext>
                  </a:extLst>
                </a:gridCol>
                <a:gridCol w="1567472">
                  <a:extLst>
                    <a:ext uri="{9D8B030D-6E8A-4147-A177-3AD203B41FA5}">
                      <a16:colId xmlns:a16="http://schemas.microsoft.com/office/drawing/2014/main" val="895352098"/>
                    </a:ext>
                  </a:extLst>
                </a:gridCol>
                <a:gridCol w="1567472">
                  <a:extLst>
                    <a:ext uri="{9D8B030D-6E8A-4147-A177-3AD203B41FA5}">
                      <a16:colId xmlns:a16="http://schemas.microsoft.com/office/drawing/2014/main" val="3597810882"/>
                    </a:ext>
                  </a:extLst>
                </a:gridCol>
                <a:gridCol w="1567472">
                  <a:extLst>
                    <a:ext uri="{9D8B030D-6E8A-4147-A177-3AD203B41FA5}">
                      <a16:colId xmlns:a16="http://schemas.microsoft.com/office/drawing/2014/main" val="1293217944"/>
                    </a:ext>
                  </a:extLst>
                </a:gridCol>
                <a:gridCol w="1567472">
                  <a:extLst>
                    <a:ext uri="{9D8B030D-6E8A-4147-A177-3AD203B41FA5}">
                      <a16:colId xmlns:a16="http://schemas.microsoft.com/office/drawing/2014/main" val="1748601257"/>
                    </a:ext>
                  </a:extLst>
                </a:gridCol>
                <a:gridCol w="1567472">
                  <a:extLst>
                    <a:ext uri="{9D8B030D-6E8A-4147-A177-3AD203B41FA5}">
                      <a16:colId xmlns:a16="http://schemas.microsoft.com/office/drawing/2014/main" val="4214272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Linked</a:t>
                      </a:r>
                      <a:r>
                        <a:rPr lang="nl-NL" dirty="0"/>
                        <a:t> supervisor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Action buttons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27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12-1-2017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KPB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Respiration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Pending</a:t>
                      </a:r>
                      <a:r>
                        <a:rPr lang="nl-NL" dirty="0"/>
                        <a:t>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Stankevic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View/</a:t>
                      </a:r>
                      <a:r>
                        <a:rPr lang="nl-NL" dirty="0" err="1"/>
                        <a:t>edit</a:t>
                      </a:r>
                      <a:r>
                        <a:rPr lang="nl-NL" dirty="0"/>
                        <a:t>/del/</a:t>
                      </a:r>
                      <a:r>
                        <a:rPr lang="nl-NL" dirty="0" err="1"/>
                        <a:t>etc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40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12-1-2017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Completed</a:t>
                      </a:r>
                      <a:r>
                        <a:rPr lang="nl-NL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/>
                        <a:t>Drs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Krienty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View/</a:t>
                      </a:r>
                      <a:r>
                        <a:rPr lang="nl-NL" dirty="0" err="1"/>
                        <a:t>edit</a:t>
                      </a:r>
                      <a:r>
                        <a:rPr lang="nl-NL" dirty="0"/>
                        <a:t>/del/</a:t>
                      </a:r>
                      <a:r>
                        <a:rPr lang="nl-NL" dirty="0" err="1"/>
                        <a:t>etc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610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1-1-2011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Certificate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Name of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View/</a:t>
                      </a:r>
                      <a:r>
                        <a:rPr lang="nl-NL" dirty="0" err="1"/>
                        <a:t>edit</a:t>
                      </a:r>
                      <a:r>
                        <a:rPr lang="nl-NL" dirty="0"/>
                        <a:t>/del/</a:t>
                      </a:r>
                      <a:r>
                        <a:rPr lang="nl-NL" dirty="0" err="1"/>
                        <a:t>etc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085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etc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56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308818"/>
                  </a:ext>
                </a:extLst>
              </a:tr>
            </a:tbl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81B6B05B-CC6F-4926-ADDE-0328AACA7EBE}"/>
              </a:ext>
            </a:extLst>
          </p:cNvPr>
          <p:cNvSpPr txBox="1"/>
          <p:nvPr/>
        </p:nvSpPr>
        <p:spPr>
          <a:xfrm>
            <a:off x="484094" y="376518"/>
            <a:ext cx="275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err="1"/>
              <a:t>Only</a:t>
            </a:r>
            <a:r>
              <a:rPr lang="nl-NL" sz="2400" b="1" dirty="0"/>
              <a:t> Portfolio </a:t>
            </a:r>
            <a:r>
              <a:rPr lang="nl-NL" sz="2400" b="1" dirty="0" err="1"/>
              <a:t>rights</a:t>
            </a:r>
            <a:endParaRPr lang="nl-NL" sz="2400" b="1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242DFEF-B697-4D59-8869-AA16F0FCA7BF}"/>
              </a:ext>
            </a:extLst>
          </p:cNvPr>
          <p:cNvSpPr txBox="1"/>
          <p:nvPr/>
        </p:nvSpPr>
        <p:spPr>
          <a:xfrm>
            <a:off x="1705855" y="952820"/>
            <a:ext cx="601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Same, </a:t>
            </a: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:</a:t>
            </a:r>
          </a:p>
          <a:p>
            <a:r>
              <a:rPr lang="nl-NL" dirty="0"/>
              <a:t>-</a:t>
            </a:r>
            <a:r>
              <a:rPr lang="nl-NL" dirty="0" err="1"/>
              <a:t>conclusion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show, </a:t>
            </a:r>
            <a:r>
              <a:rPr lang="nl-NL" dirty="0" err="1"/>
              <a:t>because</a:t>
            </a:r>
            <a:r>
              <a:rPr lang="nl-NL" dirty="0"/>
              <a:t> these have no </a:t>
            </a:r>
            <a:r>
              <a:rPr lang="nl-NL" dirty="0" err="1"/>
              <a:t>conclusion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114065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265</Words>
  <Application>Microsoft Office PowerPoint</Application>
  <PresentationFormat>Breedbeeld</PresentationFormat>
  <Paragraphs>86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Martijn van Beijnen</dc:creator>
  <cp:lastModifiedBy>Martijn van Beijnen</cp:lastModifiedBy>
  <cp:revision>5</cp:revision>
  <dcterms:created xsi:type="dcterms:W3CDTF">2017-11-25T13:04:30Z</dcterms:created>
  <dcterms:modified xsi:type="dcterms:W3CDTF">2017-11-25T13:34:09Z</dcterms:modified>
</cp:coreProperties>
</file>