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328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B89D18"/>
    <a:srgbClr val="003C71"/>
    <a:srgbClr val="D7E7F5"/>
    <a:srgbClr val="E1E5ED"/>
    <a:srgbClr val="549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5186" autoAdjust="0"/>
  </p:normalViewPr>
  <p:slideViewPr>
    <p:cSldViewPr snapToGrid="0" snapToObjects="1">
      <p:cViewPr varScale="1">
        <p:scale>
          <a:sx n="67" d="100"/>
          <a:sy n="67" d="100"/>
        </p:scale>
        <p:origin x="75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4EEB-52F6-49CE-BB87-5F75C9DCFB1B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A6F2-3F89-4470-A2EB-4A57071C7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45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6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7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0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7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1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1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5458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270" imgH="270" progId="TCLayout.ActiveDocument.1">
                  <p:embed/>
                </p:oleObj>
              </mc:Choice>
              <mc:Fallback>
                <p:oleObj name="Slide do think-cell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1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61127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270" imgH="270" progId="TCLayout.ActiveDocument.1">
                  <p:embed/>
                </p:oleObj>
              </mc:Choice>
              <mc:Fallback>
                <p:oleObj name="Slide do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F336-14F4-3847-9E4A-76E0726B0FB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B4B6-9A57-7349-BEBA-640D2471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7875"/>
            <a:ext cx="12192000" cy="6858000"/>
          </a:xfrm>
          <a:prstGeom prst="rect">
            <a:avLst/>
          </a:prstGeom>
          <a:solidFill>
            <a:srgbClr val="B89D18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9915" y="5202238"/>
            <a:ext cx="7938498" cy="1655762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B89D18"/>
                </a:solidFill>
                <a:ea typeface="Arial" charset="0"/>
                <a:cs typeface="Arial" charset="0"/>
              </a:rPr>
              <a:t>MVP IBM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17861" y="4962418"/>
            <a:ext cx="7859730" cy="0"/>
          </a:xfrm>
          <a:prstGeom prst="line">
            <a:avLst/>
          </a:prstGeom>
          <a:ln>
            <a:solidFill>
              <a:srgbClr val="B89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6" y="529832"/>
            <a:ext cx="4669536" cy="19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270" imgH="270" progId="TCLayout.ActiveDocument.1">
                  <p:embed/>
                </p:oleObj>
              </mc:Choice>
              <mc:Fallback>
                <p:oleObj name="Slide do think-cell" r:id="rId3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C:\Users\alexandre.santos\Desktop\elemento_nov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9" y="-272"/>
            <a:ext cx="12192000" cy="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15774" y="216456"/>
            <a:ext cx="7465889" cy="4298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500" dirty="0" err="1">
                <a:solidFill>
                  <a:srgbClr val="B89D18"/>
                </a:solidFill>
                <a:ea typeface="Arial" charset="0"/>
                <a:cs typeface="Arial" charset="0"/>
              </a:rPr>
              <a:t>Roadmap</a:t>
            </a:r>
            <a:r>
              <a:rPr lang="pt-BR" sz="2500" dirty="0">
                <a:solidFill>
                  <a:srgbClr val="B89D18"/>
                </a:solidFill>
                <a:ea typeface="Arial" charset="0"/>
                <a:cs typeface="Arial" charset="0"/>
              </a:rPr>
              <a:t> IBM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71" y="160391"/>
            <a:ext cx="551753" cy="46633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FBD5D9-7C1D-4B0A-9E56-30C7BBF4E3CF}"/>
              </a:ext>
            </a:extLst>
          </p:cNvPr>
          <p:cNvSpPr txBox="1"/>
          <p:nvPr/>
        </p:nvSpPr>
        <p:spPr>
          <a:xfrm>
            <a:off x="1215774" y="950506"/>
            <a:ext cx="1076086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/>
              <a:t>1. Códigos que chamam outros códigos (</a:t>
            </a:r>
            <a:r>
              <a:rPr lang="pt-BR" b="1" dirty="0" err="1"/>
              <a:t>github</a:t>
            </a:r>
            <a:r>
              <a:rPr lang="pt-BR" b="1" dirty="0"/>
              <a:t>)</a:t>
            </a:r>
          </a:p>
          <a:p>
            <a:r>
              <a:rPr lang="pt-BR" dirty="0"/>
              <a:t>-Criar os comandos necessários para realizar a manutenção dos arquivos e local do R que fazemos essas alterações</a:t>
            </a:r>
          </a:p>
          <a:p>
            <a:endParaRPr lang="pt-BR" dirty="0"/>
          </a:p>
          <a:p>
            <a:r>
              <a:rPr lang="pt-BR" b="1" dirty="0"/>
              <a:t>2. Buscar bases da </a:t>
            </a:r>
            <a:r>
              <a:rPr lang="pt-BR" b="1" dirty="0" err="1"/>
              <a:t>api</a:t>
            </a:r>
            <a:r>
              <a:rPr lang="pt-BR" b="1" dirty="0"/>
              <a:t> pública do </a:t>
            </a:r>
            <a:r>
              <a:rPr lang="pt-BR" b="1" dirty="0" err="1"/>
              <a:t>bacen</a:t>
            </a:r>
            <a:r>
              <a:rPr lang="pt-BR" b="1" dirty="0"/>
              <a:t> (</a:t>
            </a:r>
            <a:r>
              <a:rPr lang="pt-BR" b="1" dirty="0" err="1"/>
              <a:t>Cosif</a:t>
            </a:r>
            <a:r>
              <a:rPr lang="pt-BR" b="1" dirty="0"/>
              <a:t>)</a:t>
            </a:r>
          </a:p>
          <a:p>
            <a:r>
              <a:rPr lang="pt-BR" dirty="0"/>
              <a:t>-Mostrar uma conexão com a URL</a:t>
            </a:r>
          </a:p>
          <a:p>
            <a:endParaRPr lang="pt-BR" dirty="0"/>
          </a:p>
          <a:p>
            <a:r>
              <a:rPr lang="pt-BR" b="1" dirty="0"/>
              <a:t>3. Buscar a base do DB2(</a:t>
            </a:r>
            <a:r>
              <a:rPr lang="pt-BR" b="1" dirty="0" err="1"/>
              <a:t>ead</a:t>
            </a:r>
            <a:r>
              <a:rPr lang="pt-BR" b="1" dirty="0"/>
              <a:t>)</a:t>
            </a:r>
          </a:p>
          <a:p>
            <a:r>
              <a:rPr lang="pt-BR" dirty="0"/>
              <a:t>-Chaves da conexão </a:t>
            </a:r>
          </a:p>
          <a:p>
            <a:r>
              <a:rPr lang="pt-BR" dirty="0"/>
              <a:t>-Códigos necessários para a visualização da base no </a:t>
            </a:r>
            <a:r>
              <a:rPr lang="pt-BR" dirty="0" err="1"/>
              <a:t>Rstudio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4. Montar um gráfico e salvá-lo em png dentro do </a:t>
            </a:r>
            <a:r>
              <a:rPr lang="pt-BR" b="1" dirty="0" err="1"/>
              <a:t>nfs</a:t>
            </a:r>
            <a:endParaRPr lang="pt-BR" b="1" dirty="0"/>
          </a:p>
          <a:p>
            <a:r>
              <a:rPr lang="pt-BR" dirty="0"/>
              <a:t>-Usando </a:t>
            </a:r>
            <a:r>
              <a:rPr lang="pt-BR" dirty="0" err="1"/>
              <a:t>storage</a:t>
            </a:r>
            <a:r>
              <a:rPr lang="pt-BR" dirty="0"/>
              <a:t> do Watson (vai continuar com 2 </a:t>
            </a:r>
            <a:r>
              <a:rPr lang="pt-BR" dirty="0" err="1"/>
              <a:t>storages</a:t>
            </a:r>
            <a:r>
              <a:rPr lang="pt-BR" dirty="0"/>
              <a:t>?)</a:t>
            </a:r>
          </a:p>
          <a:p>
            <a:endParaRPr lang="pt-BR" dirty="0"/>
          </a:p>
          <a:p>
            <a:r>
              <a:rPr lang="pt-BR" b="1" dirty="0"/>
              <a:t>5. Salvar esses arquivos em diferentes pastas dentro do </a:t>
            </a:r>
            <a:r>
              <a:rPr lang="pt-BR" b="1" dirty="0" err="1"/>
              <a:t>nfs</a:t>
            </a:r>
            <a:endParaRPr lang="pt-BR" b="1" dirty="0"/>
          </a:p>
          <a:p>
            <a:endParaRPr lang="pt-BR" dirty="0"/>
          </a:p>
          <a:p>
            <a:r>
              <a:rPr lang="pt-BR" b="1" dirty="0"/>
              <a:t>6. Salvar um </a:t>
            </a:r>
            <a:r>
              <a:rPr lang="pt-BR" b="1" dirty="0" err="1"/>
              <a:t>csv</a:t>
            </a:r>
            <a:r>
              <a:rPr lang="pt-BR" b="1" dirty="0"/>
              <a:t> do Balancete dentro do db2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Ponto de atenção: Mostrar como encontramos as chaves de conexão, tokens, </a:t>
            </a:r>
            <a:r>
              <a:rPr lang="pt-BR" dirty="0" err="1">
                <a:solidFill>
                  <a:srgbClr val="FF0000"/>
                </a:solidFill>
              </a:rPr>
              <a:t>password</a:t>
            </a:r>
            <a:r>
              <a:rPr lang="pt-BR" dirty="0">
                <a:solidFill>
                  <a:srgbClr val="FF0000"/>
                </a:solidFill>
              </a:rPr>
              <a:t> etc.  para o db2, </a:t>
            </a:r>
            <a:r>
              <a:rPr lang="pt-BR" dirty="0" err="1">
                <a:solidFill>
                  <a:srgbClr val="FF0000"/>
                </a:solidFill>
              </a:rPr>
              <a:t>git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nfs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34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50703085D0F44AB52A2A01A0FC2E94" ma:contentTypeVersion="0" ma:contentTypeDescription="Crie um novo documento." ma:contentTypeScope="" ma:versionID="779f4afe5896dee737e0f8d8fe74bd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06B181-A669-41B5-9101-FDE2268973A4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239114-24E0-4923-86DC-417BB1D3CA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0D37C9-BE67-4A6F-B84B-CA8C15FCB8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23265</TotalTime>
  <Words>145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do think-cell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Isis Aparecida Drezza Braga</cp:lastModifiedBy>
  <cp:revision>1052</cp:revision>
  <cp:lastPrinted>2017-04-18T15:59:56Z</cp:lastPrinted>
  <dcterms:created xsi:type="dcterms:W3CDTF">2017-04-18T15:17:46Z</dcterms:created>
  <dcterms:modified xsi:type="dcterms:W3CDTF">2021-06-18T15:59:03Z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0x0101001150703085D0F44AB52A2A01A0FC2E94</vt:lpwstr>
  </property>
</Properties>
</file>