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325" r:id="rId5"/>
    <p:sldId id="328" r:id="rId6"/>
    <p:sldId id="321" r:id="rId7"/>
    <p:sldId id="329" r:id="rId8"/>
    <p:sldId id="331" r:id="rId9"/>
    <p:sldId id="260" r:id="rId10"/>
    <p:sldId id="261" r:id="rId11"/>
    <p:sldId id="285" r:id="rId12"/>
    <p:sldId id="284" r:id="rId13"/>
    <p:sldId id="283" r:id="rId14"/>
    <p:sldId id="282" r:id="rId15"/>
    <p:sldId id="270" r:id="rId16"/>
    <p:sldId id="271" r:id="rId17"/>
    <p:sldId id="272" r:id="rId18"/>
    <p:sldId id="273" r:id="rId20"/>
    <p:sldId id="275" r:id="rId21"/>
    <p:sldId id="303" r:id="rId22"/>
    <p:sldId id="274" r:id="rId23"/>
    <p:sldId id="304" r:id="rId24"/>
    <p:sldId id="276" r:id="rId25"/>
    <p:sldId id="318" r:id="rId26"/>
    <p:sldId id="317" r:id="rId27"/>
    <p:sldId id="277" r:id="rId28"/>
    <p:sldId id="281" r:id="rId29"/>
    <p:sldId id="319" r:id="rId30"/>
    <p:sldId id="279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27"/>
    <a:srgbClr val="6E9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102360" y="-1390015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-934720" y="480060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-934720" y="2165350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1013142" y="350996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3705" y="-1390015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1345" y="480060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01345" y="2165350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22923" y="350996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-1263015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2240280" y="607060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2240280" y="2292350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161858" y="363696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700145" y="-156337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3867785" y="30670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3867785" y="199199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789363" y="333660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5605780" y="-156337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5773420" y="30670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3420" y="199199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5694998" y="333660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7129780" y="-184023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7297420" y="2984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7297420" y="171513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7218998" y="305974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Picture 23"/>
          <p:cNvPicPr/>
          <p:nvPr/>
        </p:nvPicPr>
        <p:blipFill>
          <a:blip r:embed="rId1"/>
          <a:stretch>
            <a:fillRect/>
          </a:stretch>
        </p:blipFill>
        <p:spPr>
          <a:xfrm>
            <a:off x="8849360" y="-192659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0" y="-5651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0" y="162877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938578" y="297338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10223500" y="-184023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1140" y="2984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1140" y="171513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10312718" y="305974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Text Box 32"/>
          <p:cNvSpPr txBox="1"/>
          <p:nvPr/>
        </p:nvSpPr>
        <p:spPr>
          <a:xfrm>
            <a:off x="-1383665" y="-2345690"/>
            <a:ext cx="14855190" cy="93941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14" h="9958">
                <a:moveTo>
                  <a:pt x="7264" y="7181"/>
                </a:moveTo>
                <a:lnTo>
                  <a:pt x="7402" y="7181"/>
                </a:lnTo>
                <a:cubicBezTo>
                  <a:pt x="7546" y="7181"/>
                  <a:pt x="7648" y="7216"/>
                  <a:pt x="7710" y="7286"/>
                </a:cubicBezTo>
                <a:cubicBezTo>
                  <a:pt x="7772" y="7356"/>
                  <a:pt x="7803" y="7485"/>
                  <a:pt x="7803" y="7675"/>
                </a:cubicBezTo>
                <a:cubicBezTo>
                  <a:pt x="7803" y="7818"/>
                  <a:pt x="7789" y="7922"/>
                  <a:pt x="7761" y="7986"/>
                </a:cubicBezTo>
                <a:cubicBezTo>
                  <a:pt x="7734" y="8050"/>
                  <a:pt x="7695" y="8094"/>
                  <a:pt x="7646" y="8120"/>
                </a:cubicBezTo>
                <a:cubicBezTo>
                  <a:pt x="7598" y="8146"/>
                  <a:pt x="7515" y="8159"/>
                  <a:pt x="7400" y="8159"/>
                </a:cubicBezTo>
                <a:lnTo>
                  <a:pt x="7264" y="8159"/>
                </a:lnTo>
                <a:lnTo>
                  <a:pt x="7264" y="7181"/>
                </a:lnTo>
                <a:close/>
                <a:moveTo>
                  <a:pt x="15198" y="7164"/>
                </a:moveTo>
                <a:cubicBezTo>
                  <a:pt x="15315" y="7164"/>
                  <a:pt x="15407" y="7202"/>
                  <a:pt x="15475" y="7280"/>
                </a:cubicBezTo>
                <a:cubicBezTo>
                  <a:pt x="15543" y="7358"/>
                  <a:pt x="15577" y="7481"/>
                  <a:pt x="15577" y="7649"/>
                </a:cubicBezTo>
                <a:cubicBezTo>
                  <a:pt x="15577" y="7850"/>
                  <a:pt x="15544" y="7988"/>
                  <a:pt x="15479" y="8066"/>
                </a:cubicBezTo>
                <a:cubicBezTo>
                  <a:pt x="15414" y="8143"/>
                  <a:pt x="15322" y="8182"/>
                  <a:pt x="15203" y="8182"/>
                </a:cubicBezTo>
                <a:cubicBezTo>
                  <a:pt x="15088" y="8182"/>
                  <a:pt x="14996" y="8142"/>
                  <a:pt x="14929" y="8063"/>
                </a:cubicBezTo>
                <a:cubicBezTo>
                  <a:pt x="14862" y="7984"/>
                  <a:pt x="14829" y="7855"/>
                  <a:pt x="14829" y="7674"/>
                </a:cubicBezTo>
                <a:cubicBezTo>
                  <a:pt x="14829" y="7492"/>
                  <a:pt x="14862" y="7361"/>
                  <a:pt x="14930" y="7282"/>
                </a:cubicBezTo>
                <a:cubicBezTo>
                  <a:pt x="14997" y="7203"/>
                  <a:pt x="15087" y="7164"/>
                  <a:pt x="15198" y="7164"/>
                </a:cubicBezTo>
                <a:close/>
                <a:moveTo>
                  <a:pt x="1702" y="7139"/>
                </a:moveTo>
                <a:lnTo>
                  <a:pt x="1860" y="7139"/>
                </a:lnTo>
                <a:cubicBezTo>
                  <a:pt x="1963" y="7139"/>
                  <a:pt x="2033" y="7159"/>
                  <a:pt x="2071" y="7198"/>
                </a:cubicBezTo>
                <a:cubicBezTo>
                  <a:pt x="2108" y="7237"/>
                  <a:pt x="2127" y="7284"/>
                  <a:pt x="2127" y="7341"/>
                </a:cubicBezTo>
                <a:cubicBezTo>
                  <a:pt x="2127" y="7398"/>
                  <a:pt x="2105" y="7446"/>
                  <a:pt x="2062" y="7483"/>
                </a:cubicBezTo>
                <a:cubicBezTo>
                  <a:pt x="2019" y="7520"/>
                  <a:pt x="1944" y="7538"/>
                  <a:pt x="1838" y="7538"/>
                </a:cubicBezTo>
                <a:lnTo>
                  <a:pt x="1702" y="7538"/>
                </a:lnTo>
                <a:lnTo>
                  <a:pt x="1702" y="7139"/>
                </a:lnTo>
                <a:close/>
                <a:moveTo>
                  <a:pt x="3517" y="7137"/>
                </a:moveTo>
                <a:lnTo>
                  <a:pt x="3760" y="7137"/>
                </a:lnTo>
                <a:cubicBezTo>
                  <a:pt x="3861" y="7137"/>
                  <a:pt x="3929" y="7152"/>
                  <a:pt x="3966" y="7183"/>
                </a:cubicBezTo>
                <a:cubicBezTo>
                  <a:pt x="4003" y="7214"/>
                  <a:pt x="4021" y="7258"/>
                  <a:pt x="4021" y="7316"/>
                </a:cubicBezTo>
                <a:cubicBezTo>
                  <a:pt x="4021" y="7355"/>
                  <a:pt x="4009" y="7390"/>
                  <a:pt x="3986" y="7420"/>
                </a:cubicBezTo>
                <a:cubicBezTo>
                  <a:pt x="3963" y="7450"/>
                  <a:pt x="3933" y="7469"/>
                  <a:pt x="3896" y="7476"/>
                </a:cubicBezTo>
                <a:cubicBezTo>
                  <a:pt x="3824" y="7492"/>
                  <a:pt x="3775" y="7501"/>
                  <a:pt x="3750" y="7501"/>
                </a:cubicBezTo>
                <a:lnTo>
                  <a:pt x="3517" y="7501"/>
                </a:lnTo>
                <a:lnTo>
                  <a:pt x="3517" y="7137"/>
                </a:lnTo>
                <a:close/>
                <a:moveTo>
                  <a:pt x="16432" y="6775"/>
                </a:moveTo>
                <a:lnTo>
                  <a:pt x="16432" y="8565"/>
                </a:lnTo>
                <a:lnTo>
                  <a:pt x="16952" y="8565"/>
                </a:lnTo>
                <a:lnTo>
                  <a:pt x="16952" y="7582"/>
                </a:lnTo>
                <a:lnTo>
                  <a:pt x="17622" y="8565"/>
                </a:lnTo>
                <a:lnTo>
                  <a:pt x="18143" y="8565"/>
                </a:lnTo>
                <a:lnTo>
                  <a:pt x="18143" y="6775"/>
                </a:lnTo>
                <a:lnTo>
                  <a:pt x="17622" y="6775"/>
                </a:lnTo>
                <a:lnTo>
                  <a:pt x="17622" y="7765"/>
                </a:lnTo>
                <a:lnTo>
                  <a:pt x="16948" y="6775"/>
                </a:lnTo>
                <a:lnTo>
                  <a:pt x="16432" y="6775"/>
                </a:lnTo>
                <a:close/>
                <a:moveTo>
                  <a:pt x="13394" y="6775"/>
                </a:moveTo>
                <a:lnTo>
                  <a:pt x="13394" y="8565"/>
                </a:lnTo>
                <a:lnTo>
                  <a:pt x="13948" y="8565"/>
                </a:lnTo>
                <a:lnTo>
                  <a:pt x="13948" y="6775"/>
                </a:lnTo>
                <a:lnTo>
                  <a:pt x="13394" y="6775"/>
                </a:lnTo>
                <a:close/>
                <a:moveTo>
                  <a:pt x="11441" y="6775"/>
                </a:moveTo>
                <a:lnTo>
                  <a:pt x="11441" y="7217"/>
                </a:lnTo>
                <a:lnTo>
                  <a:pt x="12005" y="7217"/>
                </a:lnTo>
                <a:lnTo>
                  <a:pt x="12005" y="8565"/>
                </a:lnTo>
                <a:lnTo>
                  <a:pt x="12558" y="8565"/>
                </a:lnTo>
                <a:lnTo>
                  <a:pt x="12558" y="7217"/>
                </a:lnTo>
                <a:lnTo>
                  <a:pt x="13122" y="7217"/>
                </a:lnTo>
                <a:lnTo>
                  <a:pt x="13122" y="6775"/>
                </a:lnTo>
                <a:lnTo>
                  <a:pt x="11441" y="6775"/>
                </a:lnTo>
                <a:close/>
                <a:moveTo>
                  <a:pt x="8671" y="6775"/>
                </a:moveTo>
                <a:lnTo>
                  <a:pt x="8671" y="8565"/>
                </a:lnTo>
                <a:lnTo>
                  <a:pt x="9225" y="8565"/>
                </a:lnTo>
                <a:lnTo>
                  <a:pt x="9225" y="6775"/>
                </a:lnTo>
                <a:lnTo>
                  <a:pt x="8671" y="6775"/>
                </a:lnTo>
                <a:close/>
                <a:moveTo>
                  <a:pt x="6711" y="6775"/>
                </a:moveTo>
                <a:lnTo>
                  <a:pt x="6711" y="8565"/>
                </a:lnTo>
                <a:lnTo>
                  <a:pt x="7533" y="8565"/>
                </a:lnTo>
                <a:cubicBezTo>
                  <a:pt x="7631" y="8565"/>
                  <a:pt x="7741" y="8549"/>
                  <a:pt x="7863" y="8516"/>
                </a:cubicBezTo>
                <a:cubicBezTo>
                  <a:pt x="7951" y="8493"/>
                  <a:pt x="8034" y="8445"/>
                  <a:pt x="8112" y="8374"/>
                </a:cubicBezTo>
                <a:cubicBezTo>
                  <a:pt x="8189" y="8303"/>
                  <a:pt x="8249" y="8214"/>
                  <a:pt x="8293" y="8109"/>
                </a:cubicBezTo>
                <a:cubicBezTo>
                  <a:pt x="8336" y="8004"/>
                  <a:pt x="8358" y="7855"/>
                  <a:pt x="8358" y="7664"/>
                </a:cubicBezTo>
                <a:cubicBezTo>
                  <a:pt x="8358" y="7542"/>
                  <a:pt x="8344" y="7426"/>
                  <a:pt x="8314" y="7317"/>
                </a:cubicBezTo>
                <a:cubicBezTo>
                  <a:pt x="8285" y="7208"/>
                  <a:pt x="8238" y="7113"/>
                  <a:pt x="8173" y="7031"/>
                </a:cubicBezTo>
                <a:cubicBezTo>
                  <a:pt x="8108" y="6948"/>
                  <a:pt x="8025" y="6885"/>
                  <a:pt x="7925" y="6841"/>
                </a:cubicBezTo>
                <a:cubicBezTo>
                  <a:pt x="7826" y="6797"/>
                  <a:pt x="7695" y="6775"/>
                  <a:pt x="7533" y="6775"/>
                </a:cubicBezTo>
                <a:lnTo>
                  <a:pt x="6711" y="6775"/>
                </a:lnTo>
                <a:close/>
                <a:moveTo>
                  <a:pt x="4898" y="6775"/>
                </a:moveTo>
                <a:lnTo>
                  <a:pt x="4898" y="8565"/>
                </a:lnTo>
                <a:lnTo>
                  <a:pt x="6407" y="8565"/>
                </a:lnTo>
                <a:lnTo>
                  <a:pt x="6407" y="8160"/>
                </a:lnTo>
                <a:lnTo>
                  <a:pt x="5452" y="8160"/>
                </a:lnTo>
                <a:lnTo>
                  <a:pt x="5452" y="7807"/>
                </a:lnTo>
                <a:lnTo>
                  <a:pt x="6313" y="7807"/>
                </a:lnTo>
                <a:lnTo>
                  <a:pt x="6313" y="7442"/>
                </a:lnTo>
                <a:lnTo>
                  <a:pt x="5452" y="7442"/>
                </a:lnTo>
                <a:lnTo>
                  <a:pt x="5452" y="7158"/>
                </a:lnTo>
                <a:lnTo>
                  <a:pt x="6380" y="7158"/>
                </a:lnTo>
                <a:lnTo>
                  <a:pt x="6380" y="6775"/>
                </a:lnTo>
                <a:lnTo>
                  <a:pt x="4898" y="6775"/>
                </a:lnTo>
                <a:close/>
                <a:moveTo>
                  <a:pt x="2961" y="6775"/>
                </a:moveTo>
                <a:lnTo>
                  <a:pt x="2961" y="8565"/>
                </a:lnTo>
                <a:lnTo>
                  <a:pt x="3517" y="8565"/>
                </a:lnTo>
                <a:lnTo>
                  <a:pt x="3517" y="7839"/>
                </a:lnTo>
                <a:lnTo>
                  <a:pt x="3566" y="7839"/>
                </a:lnTo>
                <a:cubicBezTo>
                  <a:pt x="3616" y="7839"/>
                  <a:pt x="3661" y="7853"/>
                  <a:pt x="3701" y="7880"/>
                </a:cubicBezTo>
                <a:cubicBezTo>
                  <a:pt x="3730" y="7901"/>
                  <a:pt x="3764" y="7947"/>
                  <a:pt x="3801" y="8018"/>
                </a:cubicBezTo>
                <a:lnTo>
                  <a:pt x="4097" y="8565"/>
                </a:lnTo>
                <a:lnTo>
                  <a:pt x="4722" y="8565"/>
                </a:lnTo>
                <a:lnTo>
                  <a:pt x="4454" y="8046"/>
                </a:lnTo>
                <a:cubicBezTo>
                  <a:pt x="4441" y="8020"/>
                  <a:pt x="4415" y="7983"/>
                  <a:pt x="4377" y="7935"/>
                </a:cubicBezTo>
                <a:cubicBezTo>
                  <a:pt x="4338" y="7887"/>
                  <a:pt x="4309" y="7856"/>
                  <a:pt x="4288" y="7841"/>
                </a:cubicBezTo>
                <a:cubicBezTo>
                  <a:pt x="4258" y="7819"/>
                  <a:pt x="4210" y="7797"/>
                  <a:pt x="4144" y="7775"/>
                </a:cubicBezTo>
                <a:cubicBezTo>
                  <a:pt x="4226" y="7756"/>
                  <a:pt x="4291" y="7733"/>
                  <a:pt x="4338" y="7704"/>
                </a:cubicBezTo>
                <a:cubicBezTo>
                  <a:pt x="4412" y="7660"/>
                  <a:pt x="4471" y="7601"/>
                  <a:pt x="4513" y="7529"/>
                </a:cubicBezTo>
                <a:cubicBezTo>
                  <a:pt x="4555" y="7457"/>
                  <a:pt x="4576" y="7372"/>
                  <a:pt x="4576" y="7272"/>
                </a:cubicBezTo>
                <a:cubicBezTo>
                  <a:pt x="4576" y="7158"/>
                  <a:pt x="4549" y="7062"/>
                  <a:pt x="4493" y="6982"/>
                </a:cubicBezTo>
                <a:cubicBezTo>
                  <a:pt x="4438" y="6903"/>
                  <a:pt x="4365" y="6849"/>
                  <a:pt x="4275" y="6819"/>
                </a:cubicBezTo>
                <a:cubicBezTo>
                  <a:pt x="4185" y="6790"/>
                  <a:pt x="4054" y="6775"/>
                  <a:pt x="3883" y="6775"/>
                </a:cubicBezTo>
                <a:lnTo>
                  <a:pt x="2961" y="6775"/>
                </a:lnTo>
                <a:close/>
                <a:moveTo>
                  <a:pt x="1147" y="6775"/>
                </a:moveTo>
                <a:lnTo>
                  <a:pt x="1147" y="8565"/>
                </a:lnTo>
                <a:lnTo>
                  <a:pt x="1702" y="8565"/>
                </a:lnTo>
                <a:lnTo>
                  <a:pt x="1702" y="7901"/>
                </a:lnTo>
                <a:lnTo>
                  <a:pt x="2005" y="7901"/>
                </a:lnTo>
                <a:cubicBezTo>
                  <a:pt x="2228" y="7901"/>
                  <a:pt x="2394" y="7850"/>
                  <a:pt x="2502" y="7748"/>
                </a:cubicBezTo>
                <a:cubicBezTo>
                  <a:pt x="2611" y="7647"/>
                  <a:pt x="2665" y="7505"/>
                  <a:pt x="2665" y="7325"/>
                </a:cubicBezTo>
                <a:cubicBezTo>
                  <a:pt x="2665" y="7149"/>
                  <a:pt x="2615" y="7013"/>
                  <a:pt x="2516" y="6918"/>
                </a:cubicBezTo>
                <a:cubicBezTo>
                  <a:pt x="2416" y="6823"/>
                  <a:pt x="2266" y="6775"/>
                  <a:pt x="2066" y="6775"/>
                </a:cubicBezTo>
                <a:lnTo>
                  <a:pt x="1147" y="6775"/>
                </a:lnTo>
                <a:close/>
                <a:moveTo>
                  <a:pt x="15200" y="6745"/>
                </a:moveTo>
                <a:cubicBezTo>
                  <a:pt x="14909" y="6745"/>
                  <a:pt x="14682" y="6826"/>
                  <a:pt x="14520" y="6989"/>
                </a:cubicBezTo>
                <a:cubicBezTo>
                  <a:pt x="14357" y="7152"/>
                  <a:pt x="14276" y="7379"/>
                  <a:pt x="14276" y="7671"/>
                </a:cubicBezTo>
                <a:cubicBezTo>
                  <a:pt x="14276" y="7881"/>
                  <a:pt x="14317" y="8055"/>
                  <a:pt x="14399" y="8194"/>
                </a:cubicBezTo>
                <a:cubicBezTo>
                  <a:pt x="14481" y="8333"/>
                  <a:pt x="14588" y="8435"/>
                  <a:pt x="14720" y="8499"/>
                </a:cubicBezTo>
                <a:cubicBezTo>
                  <a:pt x="14853" y="8563"/>
                  <a:pt x="15020" y="8596"/>
                  <a:pt x="15222" y="8596"/>
                </a:cubicBezTo>
                <a:cubicBezTo>
                  <a:pt x="15420" y="8596"/>
                  <a:pt x="15586" y="8558"/>
                  <a:pt x="15719" y="8484"/>
                </a:cubicBezTo>
                <a:cubicBezTo>
                  <a:pt x="15852" y="8409"/>
                  <a:pt x="15954" y="8305"/>
                  <a:pt x="16024" y="8171"/>
                </a:cubicBezTo>
                <a:cubicBezTo>
                  <a:pt x="16095" y="8037"/>
                  <a:pt x="16130" y="7866"/>
                  <a:pt x="16130" y="7657"/>
                </a:cubicBezTo>
                <a:cubicBezTo>
                  <a:pt x="16130" y="7369"/>
                  <a:pt x="16049" y="7145"/>
                  <a:pt x="15888" y="6985"/>
                </a:cubicBezTo>
                <a:cubicBezTo>
                  <a:pt x="15727" y="6825"/>
                  <a:pt x="15497" y="6745"/>
                  <a:pt x="15200" y="6745"/>
                </a:cubicBezTo>
                <a:close/>
                <a:moveTo>
                  <a:pt x="10462" y="6745"/>
                </a:moveTo>
                <a:cubicBezTo>
                  <a:pt x="10174" y="6745"/>
                  <a:pt x="9951" y="6824"/>
                  <a:pt x="9794" y="6984"/>
                </a:cubicBezTo>
                <a:cubicBezTo>
                  <a:pt x="9636" y="7143"/>
                  <a:pt x="9557" y="7370"/>
                  <a:pt x="9557" y="7667"/>
                </a:cubicBezTo>
                <a:cubicBezTo>
                  <a:pt x="9557" y="7889"/>
                  <a:pt x="9602" y="8071"/>
                  <a:pt x="9692" y="8213"/>
                </a:cubicBezTo>
                <a:cubicBezTo>
                  <a:pt x="9781" y="8356"/>
                  <a:pt x="9888" y="8455"/>
                  <a:pt x="10011" y="8512"/>
                </a:cubicBezTo>
                <a:cubicBezTo>
                  <a:pt x="10134" y="8568"/>
                  <a:pt x="10293" y="8597"/>
                  <a:pt x="10488" y="8597"/>
                </a:cubicBezTo>
                <a:cubicBezTo>
                  <a:pt x="10648" y="8597"/>
                  <a:pt x="10780" y="8574"/>
                  <a:pt x="10884" y="8527"/>
                </a:cubicBezTo>
                <a:cubicBezTo>
                  <a:pt x="10987" y="8481"/>
                  <a:pt x="11074" y="8412"/>
                  <a:pt x="11144" y="8321"/>
                </a:cubicBezTo>
                <a:cubicBezTo>
                  <a:pt x="11214" y="8230"/>
                  <a:pt x="11266" y="8116"/>
                  <a:pt x="11298" y="7980"/>
                </a:cubicBezTo>
                <a:lnTo>
                  <a:pt x="10814" y="7834"/>
                </a:lnTo>
                <a:cubicBezTo>
                  <a:pt x="10789" y="7947"/>
                  <a:pt x="10750" y="8033"/>
                  <a:pt x="10696" y="8093"/>
                </a:cubicBezTo>
                <a:cubicBezTo>
                  <a:pt x="10642" y="8152"/>
                  <a:pt x="10562" y="8182"/>
                  <a:pt x="10456" y="8182"/>
                </a:cubicBezTo>
                <a:cubicBezTo>
                  <a:pt x="10347" y="8182"/>
                  <a:pt x="10262" y="8145"/>
                  <a:pt x="10202" y="8071"/>
                </a:cubicBezTo>
                <a:cubicBezTo>
                  <a:pt x="10142" y="7998"/>
                  <a:pt x="10112" y="7861"/>
                  <a:pt x="10112" y="7663"/>
                </a:cubicBezTo>
                <a:cubicBezTo>
                  <a:pt x="10112" y="7503"/>
                  <a:pt x="10137" y="7385"/>
                  <a:pt x="10187" y="7310"/>
                </a:cubicBezTo>
                <a:cubicBezTo>
                  <a:pt x="10254" y="7209"/>
                  <a:pt x="10350" y="7159"/>
                  <a:pt x="10475" y="7159"/>
                </a:cubicBezTo>
                <a:cubicBezTo>
                  <a:pt x="10531" y="7159"/>
                  <a:pt x="10581" y="7170"/>
                  <a:pt x="10626" y="7193"/>
                </a:cubicBezTo>
                <a:cubicBezTo>
                  <a:pt x="10670" y="7216"/>
                  <a:pt x="10708" y="7248"/>
                  <a:pt x="10739" y="7291"/>
                </a:cubicBezTo>
                <a:cubicBezTo>
                  <a:pt x="10758" y="7316"/>
                  <a:pt x="10776" y="7356"/>
                  <a:pt x="10793" y="7410"/>
                </a:cubicBezTo>
                <a:lnTo>
                  <a:pt x="11281" y="7302"/>
                </a:lnTo>
                <a:cubicBezTo>
                  <a:pt x="11218" y="7113"/>
                  <a:pt x="11123" y="6973"/>
                  <a:pt x="10994" y="6882"/>
                </a:cubicBezTo>
                <a:cubicBezTo>
                  <a:pt x="10865" y="6791"/>
                  <a:pt x="10687" y="6745"/>
                  <a:pt x="10462" y="6745"/>
                </a:cubicBezTo>
                <a:close/>
                <a:moveTo>
                  <a:pt x="8464" y="4239"/>
                </a:moveTo>
                <a:lnTo>
                  <a:pt x="8662" y="4883"/>
                </a:lnTo>
                <a:lnTo>
                  <a:pt x="8268" y="4883"/>
                </a:lnTo>
                <a:lnTo>
                  <a:pt x="8464" y="4239"/>
                </a:lnTo>
                <a:close/>
                <a:moveTo>
                  <a:pt x="1709" y="4181"/>
                </a:moveTo>
                <a:lnTo>
                  <a:pt x="1847" y="4181"/>
                </a:lnTo>
                <a:cubicBezTo>
                  <a:pt x="1991" y="4181"/>
                  <a:pt x="2093" y="4216"/>
                  <a:pt x="2155" y="4286"/>
                </a:cubicBezTo>
                <a:cubicBezTo>
                  <a:pt x="2217" y="4356"/>
                  <a:pt x="2248" y="4485"/>
                  <a:pt x="2248" y="4675"/>
                </a:cubicBezTo>
                <a:cubicBezTo>
                  <a:pt x="2248" y="4818"/>
                  <a:pt x="2234" y="4922"/>
                  <a:pt x="2206" y="4986"/>
                </a:cubicBezTo>
                <a:cubicBezTo>
                  <a:pt x="2179" y="5050"/>
                  <a:pt x="2140" y="5094"/>
                  <a:pt x="2091" y="5120"/>
                </a:cubicBezTo>
                <a:cubicBezTo>
                  <a:pt x="2043" y="5146"/>
                  <a:pt x="1960" y="5159"/>
                  <a:pt x="1845" y="5159"/>
                </a:cubicBezTo>
                <a:lnTo>
                  <a:pt x="1709" y="5159"/>
                </a:lnTo>
                <a:lnTo>
                  <a:pt x="1709" y="4181"/>
                </a:lnTo>
                <a:close/>
                <a:moveTo>
                  <a:pt x="11426" y="3775"/>
                </a:moveTo>
                <a:lnTo>
                  <a:pt x="11426" y="5565"/>
                </a:lnTo>
                <a:lnTo>
                  <a:pt x="12935" y="5565"/>
                </a:lnTo>
                <a:lnTo>
                  <a:pt x="12935" y="5160"/>
                </a:lnTo>
                <a:lnTo>
                  <a:pt x="11980" y="5160"/>
                </a:lnTo>
                <a:lnTo>
                  <a:pt x="11980" y="4807"/>
                </a:lnTo>
                <a:lnTo>
                  <a:pt x="12841" y="4807"/>
                </a:lnTo>
                <a:lnTo>
                  <a:pt x="12841" y="4442"/>
                </a:lnTo>
                <a:lnTo>
                  <a:pt x="11980" y="4442"/>
                </a:lnTo>
                <a:lnTo>
                  <a:pt x="11980" y="4158"/>
                </a:lnTo>
                <a:lnTo>
                  <a:pt x="12908" y="4158"/>
                </a:lnTo>
                <a:lnTo>
                  <a:pt x="12908" y="3775"/>
                </a:lnTo>
                <a:lnTo>
                  <a:pt x="11426" y="3775"/>
                </a:lnTo>
                <a:close/>
                <a:moveTo>
                  <a:pt x="8169" y="3775"/>
                </a:moveTo>
                <a:lnTo>
                  <a:pt x="7496" y="5565"/>
                </a:lnTo>
                <a:lnTo>
                  <a:pt x="8062" y="5565"/>
                </a:lnTo>
                <a:lnTo>
                  <a:pt x="8148" y="5270"/>
                </a:lnTo>
                <a:lnTo>
                  <a:pt x="8778" y="5270"/>
                </a:lnTo>
                <a:lnTo>
                  <a:pt x="8866" y="5565"/>
                </a:lnTo>
                <a:lnTo>
                  <a:pt x="9445" y="5565"/>
                </a:lnTo>
                <a:lnTo>
                  <a:pt x="8772" y="3775"/>
                </a:lnTo>
                <a:lnTo>
                  <a:pt x="8169" y="3775"/>
                </a:lnTo>
                <a:close/>
                <a:moveTo>
                  <a:pt x="5871" y="3775"/>
                </a:moveTo>
                <a:lnTo>
                  <a:pt x="5871" y="5565"/>
                </a:lnTo>
                <a:lnTo>
                  <a:pt x="7380" y="5565"/>
                </a:lnTo>
                <a:lnTo>
                  <a:pt x="7380" y="5160"/>
                </a:lnTo>
                <a:lnTo>
                  <a:pt x="6425" y="5160"/>
                </a:lnTo>
                <a:lnTo>
                  <a:pt x="6425" y="4807"/>
                </a:lnTo>
                <a:lnTo>
                  <a:pt x="7286" y="4807"/>
                </a:lnTo>
                <a:lnTo>
                  <a:pt x="7286" y="4442"/>
                </a:lnTo>
                <a:lnTo>
                  <a:pt x="6425" y="4442"/>
                </a:lnTo>
                <a:lnTo>
                  <a:pt x="6425" y="4158"/>
                </a:lnTo>
                <a:lnTo>
                  <a:pt x="7353" y="4158"/>
                </a:lnTo>
                <a:lnTo>
                  <a:pt x="7353" y="3775"/>
                </a:lnTo>
                <a:lnTo>
                  <a:pt x="5871" y="3775"/>
                </a:lnTo>
                <a:close/>
                <a:moveTo>
                  <a:pt x="3116" y="3775"/>
                </a:moveTo>
                <a:lnTo>
                  <a:pt x="3116" y="5565"/>
                </a:lnTo>
                <a:lnTo>
                  <a:pt x="3670" y="5565"/>
                </a:lnTo>
                <a:lnTo>
                  <a:pt x="3670" y="3775"/>
                </a:lnTo>
                <a:lnTo>
                  <a:pt x="3116" y="3775"/>
                </a:lnTo>
                <a:close/>
                <a:moveTo>
                  <a:pt x="1156" y="3775"/>
                </a:moveTo>
                <a:lnTo>
                  <a:pt x="1156" y="5565"/>
                </a:lnTo>
                <a:lnTo>
                  <a:pt x="1978" y="5565"/>
                </a:lnTo>
                <a:cubicBezTo>
                  <a:pt x="2076" y="5565"/>
                  <a:pt x="2186" y="5549"/>
                  <a:pt x="2308" y="5516"/>
                </a:cubicBezTo>
                <a:cubicBezTo>
                  <a:pt x="2396" y="5493"/>
                  <a:pt x="2479" y="5445"/>
                  <a:pt x="2557" y="5374"/>
                </a:cubicBezTo>
                <a:cubicBezTo>
                  <a:pt x="2634" y="5303"/>
                  <a:pt x="2694" y="5214"/>
                  <a:pt x="2738" y="5109"/>
                </a:cubicBezTo>
                <a:cubicBezTo>
                  <a:pt x="2781" y="5004"/>
                  <a:pt x="2803" y="4855"/>
                  <a:pt x="2803" y="4664"/>
                </a:cubicBezTo>
                <a:cubicBezTo>
                  <a:pt x="2803" y="4542"/>
                  <a:pt x="2789" y="4426"/>
                  <a:pt x="2759" y="4317"/>
                </a:cubicBezTo>
                <a:cubicBezTo>
                  <a:pt x="2730" y="4208"/>
                  <a:pt x="2683" y="4113"/>
                  <a:pt x="2618" y="4031"/>
                </a:cubicBezTo>
                <a:cubicBezTo>
                  <a:pt x="2553" y="3948"/>
                  <a:pt x="2470" y="3885"/>
                  <a:pt x="2370" y="3841"/>
                </a:cubicBezTo>
                <a:cubicBezTo>
                  <a:pt x="2271" y="3797"/>
                  <a:pt x="2140" y="3775"/>
                  <a:pt x="1978" y="3775"/>
                </a:cubicBezTo>
                <a:lnTo>
                  <a:pt x="1156" y="3775"/>
                </a:lnTo>
                <a:close/>
                <a:moveTo>
                  <a:pt x="10353" y="3745"/>
                </a:moveTo>
                <a:cubicBezTo>
                  <a:pt x="10167" y="3745"/>
                  <a:pt x="10020" y="3768"/>
                  <a:pt x="9913" y="3815"/>
                </a:cubicBezTo>
                <a:cubicBezTo>
                  <a:pt x="9806" y="3862"/>
                  <a:pt x="9726" y="3926"/>
                  <a:pt x="9673" y="4008"/>
                </a:cubicBezTo>
                <a:cubicBezTo>
                  <a:pt x="9619" y="4090"/>
                  <a:pt x="9593" y="4177"/>
                  <a:pt x="9593" y="4269"/>
                </a:cubicBezTo>
                <a:cubicBezTo>
                  <a:pt x="9593" y="4409"/>
                  <a:pt x="9645" y="4524"/>
                  <a:pt x="9749" y="4614"/>
                </a:cubicBezTo>
                <a:cubicBezTo>
                  <a:pt x="9852" y="4704"/>
                  <a:pt x="10025" y="4777"/>
                  <a:pt x="10268" y="4831"/>
                </a:cubicBezTo>
                <a:cubicBezTo>
                  <a:pt x="10416" y="4864"/>
                  <a:pt x="10510" y="4898"/>
                  <a:pt x="10551" y="4935"/>
                </a:cubicBezTo>
                <a:cubicBezTo>
                  <a:pt x="10592" y="4972"/>
                  <a:pt x="10612" y="5013"/>
                  <a:pt x="10612" y="5060"/>
                </a:cubicBezTo>
                <a:cubicBezTo>
                  <a:pt x="10612" y="5108"/>
                  <a:pt x="10591" y="5151"/>
                  <a:pt x="10548" y="5188"/>
                </a:cubicBezTo>
                <a:cubicBezTo>
                  <a:pt x="10505" y="5225"/>
                  <a:pt x="10444" y="5244"/>
                  <a:pt x="10366" y="5244"/>
                </a:cubicBezTo>
                <a:cubicBezTo>
                  <a:pt x="10260" y="5244"/>
                  <a:pt x="10178" y="5208"/>
                  <a:pt x="10121" y="5135"/>
                </a:cubicBezTo>
                <a:cubicBezTo>
                  <a:pt x="10086" y="5091"/>
                  <a:pt x="10063" y="5025"/>
                  <a:pt x="10052" y="4940"/>
                </a:cubicBezTo>
                <a:lnTo>
                  <a:pt x="9526" y="4973"/>
                </a:lnTo>
                <a:cubicBezTo>
                  <a:pt x="9541" y="5154"/>
                  <a:pt x="9607" y="5303"/>
                  <a:pt x="9725" y="5420"/>
                </a:cubicBezTo>
                <a:cubicBezTo>
                  <a:pt x="9842" y="5537"/>
                  <a:pt x="10053" y="5596"/>
                  <a:pt x="10357" y="5596"/>
                </a:cubicBezTo>
                <a:cubicBezTo>
                  <a:pt x="10530" y="5596"/>
                  <a:pt x="10674" y="5570"/>
                  <a:pt x="10788" y="5520"/>
                </a:cubicBezTo>
                <a:cubicBezTo>
                  <a:pt x="10902" y="5470"/>
                  <a:pt x="10991" y="5397"/>
                  <a:pt x="11054" y="5300"/>
                </a:cubicBezTo>
                <a:cubicBezTo>
                  <a:pt x="11117" y="5203"/>
                  <a:pt x="11149" y="5097"/>
                  <a:pt x="11149" y="4983"/>
                </a:cubicBezTo>
                <a:cubicBezTo>
                  <a:pt x="11149" y="4885"/>
                  <a:pt x="11125" y="4797"/>
                  <a:pt x="11078" y="4718"/>
                </a:cubicBezTo>
                <a:cubicBezTo>
                  <a:pt x="11030" y="4639"/>
                  <a:pt x="10954" y="4573"/>
                  <a:pt x="10850" y="4519"/>
                </a:cubicBezTo>
                <a:cubicBezTo>
                  <a:pt x="10745" y="4466"/>
                  <a:pt x="10572" y="4413"/>
                  <a:pt x="10330" y="4361"/>
                </a:cubicBezTo>
                <a:cubicBezTo>
                  <a:pt x="10232" y="4341"/>
                  <a:pt x="10171" y="4319"/>
                  <a:pt x="10145" y="4295"/>
                </a:cubicBezTo>
                <a:cubicBezTo>
                  <a:pt x="10118" y="4273"/>
                  <a:pt x="10104" y="4247"/>
                  <a:pt x="10104" y="4219"/>
                </a:cubicBezTo>
                <a:cubicBezTo>
                  <a:pt x="10104" y="4180"/>
                  <a:pt x="10121" y="4146"/>
                  <a:pt x="10153" y="4119"/>
                </a:cubicBezTo>
                <a:cubicBezTo>
                  <a:pt x="10186" y="4092"/>
                  <a:pt x="10234" y="4078"/>
                  <a:pt x="10298" y="4078"/>
                </a:cubicBezTo>
                <a:cubicBezTo>
                  <a:pt x="10377" y="4078"/>
                  <a:pt x="10438" y="4096"/>
                  <a:pt x="10482" y="4133"/>
                </a:cubicBezTo>
                <a:cubicBezTo>
                  <a:pt x="10526" y="4170"/>
                  <a:pt x="10556" y="4228"/>
                  <a:pt x="10569" y="4309"/>
                </a:cubicBezTo>
                <a:lnTo>
                  <a:pt x="11091" y="4278"/>
                </a:lnTo>
                <a:cubicBezTo>
                  <a:pt x="11068" y="4093"/>
                  <a:pt x="10996" y="3958"/>
                  <a:pt x="10876" y="3873"/>
                </a:cubicBezTo>
                <a:cubicBezTo>
                  <a:pt x="10756" y="3787"/>
                  <a:pt x="10582" y="3745"/>
                  <a:pt x="10353" y="3745"/>
                </a:cubicBezTo>
                <a:close/>
                <a:moveTo>
                  <a:pt x="4798" y="3745"/>
                </a:moveTo>
                <a:cubicBezTo>
                  <a:pt x="4612" y="3745"/>
                  <a:pt x="4465" y="3768"/>
                  <a:pt x="4358" y="3815"/>
                </a:cubicBezTo>
                <a:cubicBezTo>
                  <a:pt x="4251" y="3862"/>
                  <a:pt x="4171" y="3926"/>
                  <a:pt x="4118" y="4008"/>
                </a:cubicBezTo>
                <a:cubicBezTo>
                  <a:pt x="4064" y="4090"/>
                  <a:pt x="4038" y="4177"/>
                  <a:pt x="4038" y="4269"/>
                </a:cubicBezTo>
                <a:cubicBezTo>
                  <a:pt x="4038" y="4409"/>
                  <a:pt x="4090" y="4524"/>
                  <a:pt x="4194" y="4614"/>
                </a:cubicBezTo>
                <a:cubicBezTo>
                  <a:pt x="4297" y="4704"/>
                  <a:pt x="4470" y="4777"/>
                  <a:pt x="4713" y="4831"/>
                </a:cubicBezTo>
                <a:cubicBezTo>
                  <a:pt x="4861" y="4864"/>
                  <a:pt x="4955" y="4898"/>
                  <a:pt x="4996" y="4935"/>
                </a:cubicBezTo>
                <a:cubicBezTo>
                  <a:pt x="5037" y="4972"/>
                  <a:pt x="5057" y="5013"/>
                  <a:pt x="5057" y="5060"/>
                </a:cubicBezTo>
                <a:cubicBezTo>
                  <a:pt x="5057" y="5108"/>
                  <a:pt x="5036" y="5151"/>
                  <a:pt x="4993" y="5188"/>
                </a:cubicBezTo>
                <a:cubicBezTo>
                  <a:pt x="4950" y="5225"/>
                  <a:pt x="4889" y="5244"/>
                  <a:pt x="4811" y="5244"/>
                </a:cubicBezTo>
                <a:cubicBezTo>
                  <a:pt x="4705" y="5244"/>
                  <a:pt x="4623" y="5208"/>
                  <a:pt x="4566" y="5135"/>
                </a:cubicBezTo>
                <a:cubicBezTo>
                  <a:pt x="4531" y="5091"/>
                  <a:pt x="4508" y="5025"/>
                  <a:pt x="4497" y="4940"/>
                </a:cubicBezTo>
                <a:lnTo>
                  <a:pt x="3971" y="4973"/>
                </a:lnTo>
                <a:cubicBezTo>
                  <a:pt x="3986" y="5154"/>
                  <a:pt x="4052" y="5303"/>
                  <a:pt x="4170" y="5420"/>
                </a:cubicBezTo>
                <a:cubicBezTo>
                  <a:pt x="4287" y="5537"/>
                  <a:pt x="4498" y="5596"/>
                  <a:pt x="4802" y="5596"/>
                </a:cubicBezTo>
                <a:cubicBezTo>
                  <a:pt x="4975" y="5596"/>
                  <a:pt x="5119" y="5570"/>
                  <a:pt x="5233" y="5520"/>
                </a:cubicBezTo>
                <a:cubicBezTo>
                  <a:pt x="5347" y="5470"/>
                  <a:pt x="5436" y="5397"/>
                  <a:pt x="5499" y="5300"/>
                </a:cubicBezTo>
                <a:cubicBezTo>
                  <a:pt x="5562" y="5203"/>
                  <a:pt x="5594" y="5097"/>
                  <a:pt x="5594" y="4983"/>
                </a:cubicBezTo>
                <a:cubicBezTo>
                  <a:pt x="5594" y="4885"/>
                  <a:pt x="5570" y="4797"/>
                  <a:pt x="5523" y="4718"/>
                </a:cubicBezTo>
                <a:cubicBezTo>
                  <a:pt x="5475" y="4639"/>
                  <a:pt x="5399" y="4573"/>
                  <a:pt x="5295" y="4519"/>
                </a:cubicBezTo>
                <a:cubicBezTo>
                  <a:pt x="5190" y="4466"/>
                  <a:pt x="5017" y="4413"/>
                  <a:pt x="4775" y="4361"/>
                </a:cubicBezTo>
                <a:cubicBezTo>
                  <a:pt x="4677" y="4341"/>
                  <a:pt x="4616" y="4319"/>
                  <a:pt x="4590" y="4295"/>
                </a:cubicBezTo>
                <a:cubicBezTo>
                  <a:pt x="4563" y="4273"/>
                  <a:pt x="4549" y="4247"/>
                  <a:pt x="4549" y="4219"/>
                </a:cubicBezTo>
                <a:cubicBezTo>
                  <a:pt x="4549" y="4180"/>
                  <a:pt x="4566" y="4146"/>
                  <a:pt x="4598" y="4119"/>
                </a:cubicBezTo>
                <a:cubicBezTo>
                  <a:pt x="4631" y="4092"/>
                  <a:pt x="4679" y="4078"/>
                  <a:pt x="4743" y="4078"/>
                </a:cubicBezTo>
                <a:cubicBezTo>
                  <a:pt x="4822" y="4078"/>
                  <a:pt x="4883" y="4096"/>
                  <a:pt x="4927" y="4133"/>
                </a:cubicBezTo>
                <a:cubicBezTo>
                  <a:pt x="4971" y="4170"/>
                  <a:pt x="5001" y="4228"/>
                  <a:pt x="5014" y="4309"/>
                </a:cubicBezTo>
                <a:lnTo>
                  <a:pt x="5536" y="4278"/>
                </a:lnTo>
                <a:cubicBezTo>
                  <a:pt x="5513" y="4093"/>
                  <a:pt x="5441" y="3958"/>
                  <a:pt x="5321" y="3873"/>
                </a:cubicBezTo>
                <a:cubicBezTo>
                  <a:pt x="5201" y="3787"/>
                  <a:pt x="5027" y="3745"/>
                  <a:pt x="4798" y="3745"/>
                </a:cubicBezTo>
                <a:close/>
                <a:moveTo>
                  <a:pt x="5824" y="1239"/>
                </a:moveTo>
                <a:lnTo>
                  <a:pt x="6022" y="1883"/>
                </a:lnTo>
                <a:lnTo>
                  <a:pt x="5628" y="1883"/>
                </a:lnTo>
                <a:lnTo>
                  <a:pt x="5824" y="1239"/>
                </a:lnTo>
                <a:close/>
                <a:moveTo>
                  <a:pt x="7545" y="1137"/>
                </a:moveTo>
                <a:lnTo>
                  <a:pt x="7788" y="1137"/>
                </a:lnTo>
                <a:cubicBezTo>
                  <a:pt x="7889" y="1137"/>
                  <a:pt x="7957" y="1152"/>
                  <a:pt x="7994" y="1183"/>
                </a:cubicBezTo>
                <a:cubicBezTo>
                  <a:pt x="8031" y="1214"/>
                  <a:pt x="8049" y="1258"/>
                  <a:pt x="8049" y="1316"/>
                </a:cubicBezTo>
                <a:cubicBezTo>
                  <a:pt x="8049" y="1355"/>
                  <a:pt x="8037" y="1390"/>
                  <a:pt x="8014" y="1420"/>
                </a:cubicBezTo>
                <a:cubicBezTo>
                  <a:pt x="7991" y="1450"/>
                  <a:pt x="7961" y="1469"/>
                  <a:pt x="7924" y="1476"/>
                </a:cubicBezTo>
                <a:cubicBezTo>
                  <a:pt x="7852" y="1492"/>
                  <a:pt x="7803" y="1501"/>
                  <a:pt x="7778" y="1501"/>
                </a:cubicBezTo>
                <a:lnTo>
                  <a:pt x="7545" y="1501"/>
                </a:lnTo>
                <a:lnTo>
                  <a:pt x="7545" y="1137"/>
                </a:lnTo>
                <a:close/>
                <a:moveTo>
                  <a:pt x="8779" y="775"/>
                </a:moveTo>
                <a:lnTo>
                  <a:pt x="8779" y="1217"/>
                </a:lnTo>
                <a:lnTo>
                  <a:pt x="9343" y="1217"/>
                </a:lnTo>
                <a:lnTo>
                  <a:pt x="9343" y="2565"/>
                </a:lnTo>
                <a:lnTo>
                  <a:pt x="9896" y="2565"/>
                </a:lnTo>
                <a:lnTo>
                  <a:pt x="9896" y="1217"/>
                </a:lnTo>
                <a:lnTo>
                  <a:pt x="10460" y="1217"/>
                </a:lnTo>
                <a:lnTo>
                  <a:pt x="10460" y="775"/>
                </a:lnTo>
                <a:lnTo>
                  <a:pt x="8779" y="775"/>
                </a:lnTo>
                <a:close/>
                <a:moveTo>
                  <a:pt x="6989" y="775"/>
                </a:moveTo>
                <a:lnTo>
                  <a:pt x="6989" y="2565"/>
                </a:lnTo>
                <a:lnTo>
                  <a:pt x="7545" y="2565"/>
                </a:lnTo>
                <a:lnTo>
                  <a:pt x="7545" y="1839"/>
                </a:lnTo>
                <a:lnTo>
                  <a:pt x="7594" y="1839"/>
                </a:lnTo>
                <a:cubicBezTo>
                  <a:pt x="7644" y="1839"/>
                  <a:pt x="7689" y="1853"/>
                  <a:pt x="7729" y="1880"/>
                </a:cubicBezTo>
                <a:cubicBezTo>
                  <a:pt x="7758" y="1901"/>
                  <a:pt x="7792" y="1947"/>
                  <a:pt x="7829" y="2018"/>
                </a:cubicBezTo>
                <a:lnTo>
                  <a:pt x="8125" y="2565"/>
                </a:lnTo>
                <a:lnTo>
                  <a:pt x="8750" y="2565"/>
                </a:lnTo>
                <a:lnTo>
                  <a:pt x="8482" y="2046"/>
                </a:lnTo>
                <a:cubicBezTo>
                  <a:pt x="8469" y="2020"/>
                  <a:pt x="8443" y="1983"/>
                  <a:pt x="8405" y="1935"/>
                </a:cubicBezTo>
                <a:cubicBezTo>
                  <a:pt x="8366" y="1887"/>
                  <a:pt x="8337" y="1856"/>
                  <a:pt x="8316" y="1841"/>
                </a:cubicBezTo>
                <a:cubicBezTo>
                  <a:pt x="8286" y="1819"/>
                  <a:pt x="8238" y="1797"/>
                  <a:pt x="8172" y="1775"/>
                </a:cubicBezTo>
                <a:cubicBezTo>
                  <a:pt x="8254" y="1756"/>
                  <a:pt x="8319" y="1733"/>
                  <a:pt x="8366" y="1704"/>
                </a:cubicBezTo>
                <a:cubicBezTo>
                  <a:pt x="8440" y="1660"/>
                  <a:pt x="8499" y="1601"/>
                  <a:pt x="8541" y="1529"/>
                </a:cubicBezTo>
                <a:cubicBezTo>
                  <a:pt x="8583" y="1457"/>
                  <a:pt x="8604" y="1372"/>
                  <a:pt x="8604" y="1272"/>
                </a:cubicBezTo>
                <a:cubicBezTo>
                  <a:pt x="8604" y="1158"/>
                  <a:pt x="8577" y="1062"/>
                  <a:pt x="8521" y="982"/>
                </a:cubicBezTo>
                <a:cubicBezTo>
                  <a:pt x="8466" y="903"/>
                  <a:pt x="8393" y="849"/>
                  <a:pt x="8303" y="819"/>
                </a:cubicBezTo>
                <a:cubicBezTo>
                  <a:pt x="8213" y="790"/>
                  <a:pt x="8082" y="775"/>
                  <a:pt x="7911" y="775"/>
                </a:cubicBezTo>
                <a:lnTo>
                  <a:pt x="6989" y="775"/>
                </a:lnTo>
                <a:close/>
                <a:moveTo>
                  <a:pt x="5529" y="775"/>
                </a:moveTo>
                <a:lnTo>
                  <a:pt x="4856" y="2565"/>
                </a:lnTo>
                <a:lnTo>
                  <a:pt x="5422" y="2565"/>
                </a:lnTo>
                <a:lnTo>
                  <a:pt x="5508" y="2270"/>
                </a:lnTo>
                <a:lnTo>
                  <a:pt x="6138" y="2270"/>
                </a:lnTo>
                <a:lnTo>
                  <a:pt x="6226" y="2565"/>
                </a:lnTo>
                <a:lnTo>
                  <a:pt x="6805" y="2565"/>
                </a:lnTo>
                <a:lnTo>
                  <a:pt x="6132" y="775"/>
                </a:lnTo>
                <a:lnTo>
                  <a:pt x="5529" y="775"/>
                </a:lnTo>
                <a:close/>
                <a:moveTo>
                  <a:pt x="3231" y="775"/>
                </a:moveTo>
                <a:lnTo>
                  <a:pt x="3231" y="2565"/>
                </a:lnTo>
                <a:lnTo>
                  <a:pt x="4740" y="2565"/>
                </a:lnTo>
                <a:lnTo>
                  <a:pt x="4740" y="2160"/>
                </a:lnTo>
                <a:lnTo>
                  <a:pt x="3785" y="2160"/>
                </a:lnTo>
                <a:lnTo>
                  <a:pt x="3785" y="1807"/>
                </a:lnTo>
                <a:lnTo>
                  <a:pt x="4646" y="1807"/>
                </a:lnTo>
                <a:lnTo>
                  <a:pt x="4646" y="1442"/>
                </a:lnTo>
                <a:lnTo>
                  <a:pt x="3785" y="1442"/>
                </a:lnTo>
                <a:lnTo>
                  <a:pt x="3785" y="1158"/>
                </a:lnTo>
                <a:lnTo>
                  <a:pt x="4713" y="1158"/>
                </a:lnTo>
                <a:lnTo>
                  <a:pt x="4713" y="775"/>
                </a:lnTo>
                <a:lnTo>
                  <a:pt x="3231" y="775"/>
                </a:lnTo>
                <a:close/>
                <a:moveTo>
                  <a:pt x="1152" y="775"/>
                </a:moveTo>
                <a:lnTo>
                  <a:pt x="1152" y="2565"/>
                </a:lnTo>
                <a:lnTo>
                  <a:pt x="1705" y="2565"/>
                </a:lnTo>
                <a:lnTo>
                  <a:pt x="1705" y="1841"/>
                </a:lnTo>
                <a:lnTo>
                  <a:pt x="2309" y="1841"/>
                </a:lnTo>
                <a:lnTo>
                  <a:pt x="2309" y="2565"/>
                </a:lnTo>
                <a:lnTo>
                  <a:pt x="2864" y="2565"/>
                </a:lnTo>
                <a:lnTo>
                  <a:pt x="2864" y="775"/>
                </a:lnTo>
                <a:lnTo>
                  <a:pt x="2309" y="775"/>
                </a:lnTo>
                <a:lnTo>
                  <a:pt x="2309" y="1402"/>
                </a:lnTo>
                <a:lnTo>
                  <a:pt x="1705" y="1402"/>
                </a:lnTo>
                <a:lnTo>
                  <a:pt x="1705" y="775"/>
                </a:lnTo>
                <a:lnTo>
                  <a:pt x="1152" y="775"/>
                </a:lnTo>
                <a:close/>
                <a:moveTo>
                  <a:pt x="0" y="0"/>
                </a:moveTo>
                <a:lnTo>
                  <a:pt x="19214" y="0"/>
                </a:lnTo>
                <a:lnTo>
                  <a:pt x="19214" y="9958"/>
                </a:lnTo>
                <a:lnTo>
                  <a:pt x="0" y="99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6000"/>
            </a:schemeClr>
          </a:solidFill>
          <a:effectLst/>
        </p:spPr>
        <p:txBody>
          <a:bodyPr wrap="square" rtlCol="0">
            <a:noAutofit/>
          </a:bodyPr>
          <a:p>
            <a:endParaRPr lang="en-GB" altLang="en-US" sz="125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1"/>
          <a:stretch>
            <a:fillRect/>
          </a:stretch>
        </p:blipFill>
        <p:spPr>
          <a:xfrm>
            <a:off x="-1814830" y="1386205"/>
            <a:ext cx="5995035" cy="659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1103630" y="1715135"/>
            <a:ext cx="5287645" cy="544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4180205" y="2465070"/>
            <a:ext cx="5217795" cy="5512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Picture 36"/>
          <p:cNvPicPr/>
          <p:nvPr/>
        </p:nvPicPr>
        <p:blipFill>
          <a:blip r:embed="rId1"/>
          <a:stretch>
            <a:fillRect/>
          </a:stretch>
        </p:blipFill>
        <p:spPr>
          <a:xfrm>
            <a:off x="8849360" y="-2070735"/>
            <a:ext cx="5171440" cy="6181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5259070" y="-2070735"/>
            <a:ext cx="7113905" cy="8121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1667510" y="-2468245"/>
            <a:ext cx="6208395" cy="6664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-713740" y="-3207385"/>
            <a:ext cx="5644515" cy="6401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Picture 40"/>
          <p:cNvPicPr/>
          <p:nvPr/>
        </p:nvPicPr>
        <p:blipFill>
          <a:blip r:embed="rId1"/>
          <a:stretch>
            <a:fillRect/>
          </a:stretch>
        </p:blipFill>
        <p:spPr>
          <a:xfrm>
            <a:off x="7875905" y="1386205"/>
            <a:ext cx="6523355" cy="6590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445770" y="2240280"/>
            <a:ext cx="1673225" cy="19926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68420" y="717550"/>
            <a:ext cx="445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090" y="2548255"/>
            <a:ext cx="1780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Importing libraries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52980" y="2548255"/>
            <a:ext cx="2058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Mounting drive into the colab notebook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and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eading data from the drive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44365" y="2548255"/>
            <a:ext cx="22840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Analysing the dataset.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shape of the graph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columns of the graphs.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null values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the presence of duplicates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mean,min,etc. using describe function.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6115" y="2548255"/>
            <a:ext cx="241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Dividing numerical and categorial data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4830" y="2548255"/>
            <a:ext cx="2252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creating a deep copy of our data set and converting all the columns to numerical values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1808480" y="2240280"/>
            <a:ext cx="2699385" cy="2476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68420" y="717550"/>
            <a:ext cx="445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090" y="2548255"/>
            <a:ext cx="1780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Importing libraries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52980" y="2548255"/>
            <a:ext cx="2058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Mounting drive into the colab notebook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and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eading data from the drive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44365" y="2548255"/>
            <a:ext cx="22840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Analysing the dataset.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shape of the graph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columns of the graphs.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null values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the presence of duplicates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mean,min,etc. using describe function.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6115" y="2548255"/>
            <a:ext cx="241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Dividing numerical and categorial data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4830" y="2548255"/>
            <a:ext cx="2252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creating a deep copy of our data set and converting all the columns to numerical values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4316095" y="2239645"/>
            <a:ext cx="2699385" cy="4338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68420" y="717550"/>
            <a:ext cx="445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090" y="2548255"/>
            <a:ext cx="1780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Importing libraries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52980" y="2548255"/>
            <a:ext cx="2058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Mounting drive into the colab notebook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and</a:t>
            </a: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eading data from the drive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44365" y="2548255"/>
            <a:ext cx="22840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Analysing the dataset.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shape of the graph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columns of the graphs.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null values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the presence of duplicates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checking mean,min,etc. using describe function.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6115" y="2548255"/>
            <a:ext cx="241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Dividing numerical and categorial data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4830" y="2548255"/>
            <a:ext cx="2252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creating a deep copy of our data set and converting all the columns to numerical values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6826250" y="2239645"/>
            <a:ext cx="2510155" cy="31026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68420" y="717550"/>
            <a:ext cx="445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090" y="2548255"/>
            <a:ext cx="1780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Importing libraries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52980" y="2548255"/>
            <a:ext cx="2058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Mounting drive into the colab notebook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and</a:t>
            </a: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eading data from the drive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44365" y="2548255"/>
            <a:ext cx="22840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Analysing the dataset.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shape of the graph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columns of the graphs.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checking null values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checking the presence of duplicates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checking mean,min,etc. using describe function.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6115" y="2548255"/>
            <a:ext cx="241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Dividing numerical and categorial data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4830" y="2548255"/>
            <a:ext cx="2252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GB" alt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creating a deep copy of our data set and converting all the columns to numerical values</a:t>
            </a:r>
            <a:endParaRPr lang="en-US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9434830" y="2239645"/>
            <a:ext cx="2510155" cy="31026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68420" y="717550"/>
            <a:ext cx="445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9090" y="2548255"/>
            <a:ext cx="1780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Importing libraries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52980" y="2548255"/>
            <a:ext cx="2058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Mounting drive into the colab notebook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and</a:t>
            </a: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eading data from the drive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44365" y="2548255"/>
            <a:ext cx="22840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GB" alt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just"/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Analysing the dataset.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shape of the graph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columns of the graphs.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checking null values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checking the presence of duplicates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just">
              <a:buFont typeface="+mj-lt"/>
              <a:buAutoNum type="romanLcPeriod"/>
            </a:pPr>
            <a:r>
              <a:rPr lang="en-US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checking mean,min,etc. using describe function.</a:t>
            </a:r>
            <a:endParaRPr lang="en-US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6115" y="2548255"/>
            <a:ext cx="241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GB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Dividing numerical and categorial data</a:t>
            </a:r>
            <a:endParaRPr 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4195" y="2548255"/>
            <a:ext cx="2252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GB" altLang="en-US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creating a deep copy of our data set and converting all the columns to numerical values</a:t>
            </a:r>
            <a:endParaRPr lang="en-US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4088130"/>
            <a:ext cx="4898390" cy="1776095"/>
          </a:xfrm>
          <a:prstGeom prst="rect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95" y="524510"/>
            <a:ext cx="4667250" cy="2548890"/>
          </a:xfrm>
          <a:prstGeom prst="rect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</p:pic>
      <p:sp>
        <p:nvSpPr>
          <p:cNvPr id="5" name="Text Box 4"/>
          <p:cNvSpPr txBox="1"/>
          <p:nvPr/>
        </p:nvSpPr>
        <p:spPr>
          <a:xfrm>
            <a:off x="4526280" y="-27940"/>
            <a:ext cx="391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solidFill>
                  <a:schemeClr val="bg1"/>
                </a:solidFill>
              </a:rPr>
              <a:t>IMPORTING LIBRARIES</a:t>
            </a: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23645" y="3978275"/>
            <a:ext cx="323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23995" y="3165475"/>
            <a:ext cx="3559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bg1"/>
                </a:solidFill>
                <a:cs typeface="+mn-lt"/>
                <a:sym typeface="+mn-ea"/>
              </a:rPr>
              <a:t>Analysing the dataset</a:t>
            </a:r>
            <a:endParaRPr lang="en-US" sz="2800">
              <a:solidFill>
                <a:schemeClr val="bg1"/>
              </a:solidFill>
              <a:cs typeface="+mn-lt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10" y="3779520"/>
            <a:ext cx="4655820" cy="2759075"/>
          </a:xfrm>
          <a:prstGeom prst="rect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2217420"/>
            <a:ext cx="7848600" cy="2819400"/>
          </a:xfrm>
          <a:prstGeom prst="rect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</p:pic>
      <p:sp>
        <p:nvSpPr>
          <p:cNvPr id="2" name="Text Box 1"/>
          <p:cNvSpPr txBox="1"/>
          <p:nvPr/>
        </p:nvSpPr>
        <p:spPr>
          <a:xfrm>
            <a:off x="4069080" y="1231265"/>
            <a:ext cx="3559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Dividing numerical and categorial data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205" y="1767840"/>
            <a:ext cx="6880225" cy="36214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64000" y="32575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  <a:cs typeface="+mn-lt"/>
                <a:sym typeface="+mn-ea"/>
              </a:rPr>
              <a:t>creating a deep copy of our data set and converting all the columns to numerical values</a:t>
            </a:r>
            <a:endParaRPr lang="en-US" sz="2400">
              <a:solidFill>
                <a:schemeClr val="bg1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08045" y="297815"/>
            <a:ext cx="4790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VISUALISATION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36445" y="1367155"/>
            <a:ext cx="3082925" cy="3371215"/>
          </a:xfrm>
          <a:prstGeom prst="roundRect">
            <a:avLst/>
          </a:prstGeom>
          <a:gradFill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latin typeface="Arial Black" panose="020B0A04020102020204" charset="0"/>
                <a:cs typeface="Arial Black" panose="020B0A04020102020204" charset="0"/>
                <a:sym typeface="+mn-ea"/>
              </a:rPr>
              <a:t>1.</a:t>
            </a:r>
            <a:endParaRPr lang="en-GB" altLang="en-US" sz="160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ctr"/>
            <a:r>
              <a:rPr lang="en-GB" altLang="en-US" sz="1600">
                <a:latin typeface="Arial Black" panose="020B0A04020102020204" charset="0"/>
                <a:cs typeface="Arial Black" panose="020B0A04020102020204" charset="0"/>
                <a:sym typeface="+mn-ea"/>
              </a:rPr>
              <a:t>visualizing the count of the total no. of heart diseased people along with people without heart disease</a:t>
            </a:r>
            <a:endParaRPr lang="en-GB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73800" y="1367155"/>
            <a:ext cx="3082925" cy="3371215"/>
          </a:xfrm>
          <a:prstGeom prst="roundRect">
            <a:avLst/>
          </a:prstGeom>
          <a:solidFill>
            <a:srgbClr val="40622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2.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Aanalysing the data by plotting graph for different scenario.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US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34185" y="5303520"/>
            <a:ext cx="8576945" cy="1005840"/>
          </a:xfrm>
          <a:prstGeom prst="roundRect">
            <a:avLst>
              <a:gd name="adj" fmla="val 50000"/>
            </a:avLst>
          </a:prstGeom>
          <a:solidFill>
            <a:srgbClr val="40622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29585" y="5500370"/>
            <a:ext cx="623570" cy="692785"/>
          </a:xfrm>
          <a:prstGeom prst="ellipse">
            <a:avLst/>
          </a:prstGeom>
          <a:gradFill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08045" y="297815"/>
            <a:ext cx="4790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VISUALISATION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36445" y="1367155"/>
            <a:ext cx="3082925" cy="3371215"/>
          </a:xfrm>
          <a:prstGeom prst="roundRect">
            <a:avLst/>
          </a:prstGeom>
          <a:solidFill>
            <a:srgbClr val="40622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1.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ctr"/>
            <a:r>
              <a:rPr lang="en-GB" altLang="en-US" sz="1600">
                <a:solidFill>
                  <a:schemeClr val="accent6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visualizing the count of the total no. of heart diseased people along with people without heart disease</a:t>
            </a:r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GB" altLang="en-US" sz="1600">
              <a:solidFill>
                <a:schemeClr val="accent6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73800" y="1367155"/>
            <a:ext cx="3082925" cy="3371215"/>
          </a:xfrm>
          <a:prstGeom prst="roundRect">
            <a:avLst/>
          </a:prstGeom>
          <a:gradFill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latin typeface="Arial Black" panose="020B0A04020102020204" charset="0"/>
                <a:cs typeface="Arial Black" panose="020B0A04020102020204" charset="0"/>
                <a:sym typeface="+mn-ea"/>
              </a:rPr>
              <a:t>2.</a:t>
            </a:r>
            <a:endParaRPr lang="en-GB" altLang="en-US" sz="160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ctr"/>
            <a:r>
              <a:rPr lang="en-US" sz="1600">
                <a:latin typeface="Arial Black" panose="020B0A04020102020204" charset="0"/>
                <a:cs typeface="Arial Black" panose="020B0A04020102020204" charset="0"/>
                <a:sym typeface="+mn-ea"/>
              </a:rPr>
              <a:t>Aanalysing the data by plotting graph for different scenario.</a:t>
            </a:r>
            <a:endParaRPr lang="en-US" sz="1600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34185" y="5303520"/>
            <a:ext cx="8576945" cy="1005840"/>
          </a:xfrm>
          <a:prstGeom prst="roundRect">
            <a:avLst>
              <a:gd name="adj" fmla="val 50000"/>
            </a:avLst>
          </a:prstGeom>
          <a:solidFill>
            <a:srgbClr val="40622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382510" y="5454650"/>
            <a:ext cx="762000" cy="727075"/>
          </a:xfrm>
          <a:prstGeom prst="ellipse">
            <a:avLst/>
          </a:prstGeom>
          <a:gradFill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102360" y="-1390015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-934720" y="480060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-934720" y="2165350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1013142" y="350996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3705" y="-1390015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1345" y="480060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01345" y="2165350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22923" y="350996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072640" y="-1263015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2240280" y="607060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2240280" y="2292350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161858" y="363696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700145" y="-156337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3867785" y="30670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3867785" y="199199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3789363" y="333660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5605780" y="-156337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1"/>
          <a:stretch>
            <a:fillRect/>
          </a:stretch>
        </p:blipFill>
        <p:spPr>
          <a:xfrm>
            <a:off x="5773420" y="30670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7"/>
          <p:cNvPicPr/>
          <p:nvPr/>
        </p:nvPicPr>
        <p:blipFill>
          <a:blip r:embed="rId1"/>
          <a:stretch>
            <a:fillRect/>
          </a:stretch>
        </p:blipFill>
        <p:spPr>
          <a:xfrm>
            <a:off x="5773420" y="199199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5694998" y="333660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9"/>
          <p:cNvPicPr/>
          <p:nvPr/>
        </p:nvPicPr>
        <p:blipFill>
          <a:blip r:embed="rId1"/>
          <a:stretch>
            <a:fillRect/>
          </a:stretch>
        </p:blipFill>
        <p:spPr>
          <a:xfrm>
            <a:off x="7129780" y="-184023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0"/>
          <p:cNvPicPr/>
          <p:nvPr/>
        </p:nvPicPr>
        <p:blipFill>
          <a:blip r:embed="rId1"/>
          <a:stretch>
            <a:fillRect/>
          </a:stretch>
        </p:blipFill>
        <p:spPr>
          <a:xfrm>
            <a:off x="7297420" y="2984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7297420" y="171513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 22"/>
          <p:cNvPicPr/>
          <p:nvPr/>
        </p:nvPicPr>
        <p:blipFill>
          <a:blip r:embed="rId1"/>
          <a:stretch>
            <a:fillRect/>
          </a:stretch>
        </p:blipFill>
        <p:spPr>
          <a:xfrm>
            <a:off x="7218998" y="305974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Picture 23"/>
          <p:cNvPicPr/>
          <p:nvPr/>
        </p:nvPicPr>
        <p:blipFill>
          <a:blip r:embed="rId1"/>
          <a:stretch>
            <a:fillRect/>
          </a:stretch>
        </p:blipFill>
        <p:spPr>
          <a:xfrm>
            <a:off x="8849360" y="-192659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0" y="-5651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Pictur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9017000" y="162877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Picture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938578" y="297338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10223500" y="-1840230"/>
            <a:ext cx="4097655" cy="423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28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1140" y="29845"/>
            <a:ext cx="3930015" cy="416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Picture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1140" y="1715135"/>
            <a:ext cx="3890010" cy="4271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10312718" y="305974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Text Box 32"/>
          <p:cNvSpPr txBox="1"/>
          <p:nvPr/>
        </p:nvSpPr>
        <p:spPr>
          <a:xfrm>
            <a:off x="635" y="-59690"/>
            <a:ext cx="12200890" cy="63233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14" h="9958">
                <a:moveTo>
                  <a:pt x="7264" y="7181"/>
                </a:moveTo>
                <a:lnTo>
                  <a:pt x="7402" y="7181"/>
                </a:lnTo>
                <a:cubicBezTo>
                  <a:pt x="7546" y="7181"/>
                  <a:pt x="7648" y="7216"/>
                  <a:pt x="7710" y="7286"/>
                </a:cubicBezTo>
                <a:cubicBezTo>
                  <a:pt x="7772" y="7356"/>
                  <a:pt x="7803" y="7485"/>
                  <a:pt x="7803" y="7675"/>
                </a:cubicBezTo>
                <a:cubicBezTo>
                  <a:pt x="7803" y="7818"/>
                  <a:pt x="7789" y="7922"/>
                  <a:pt x="7761" y="7986"/>
                </a:cubicBezTo>
                <a:cubicBezTo>
                  <a:pt x="7734" y="8050"/>
                  <a:pt x="7695" y="8094"/>
                  <a:pt x="7646" y="8120"/>
                </a:cubicBezTo>
                <a:cubicBezTo>
                  <a:pt x="7598" y="8146"/>
                  <a:pt x="7515" y="8159"/>
                  <a:pt x="7400" y="8159"/>
                </a:cubicBezTo>
                <a:lnTo>
                  <a:pt x="7264" y="8159"/>
                </a:lnTo>
                <a:lnTo>
                  <a:pt x="7264" y="7181"/>
                </a:lnTo>
                <a:close/>
                <a:moveTo>
                  <a:pt x="15198" y="7164"/>
                </a:moveTo>
                <a:cubicBezTo>
                  <a:pt x="15315" y="7164"/>
                  <a:pt x="15407" y="7202"/>
                  <a:pt x="15475" y="7280"/>
                </a:cubicBezTo>
                <a:cubicBezTo>
                  <a:pt x="15543" y="7358"/>
                  <a:pt x="15577" y="7481"/>
                  <a:pt x="15577" y="7649"/>
                </a:cubicBezTo>
                <a:cubicBezTo>
                  <a:pt x="15577" y="7850"/>
                  <a:pt x="15544" y="7988"/>
                  <a:pt x="15479" y="8066"/>
                </a:cubicBezTo>
                <a:cubicBezTo>
                  <a:pt x="15414" y="8143"/>
                  <a:pt x="15322" y="8182"/>
                  <a:pt x="15203" y="8182"/>
                </a:cubicBezTo>
                <a:cubicBezTo>
                  <a:pt x="15088" y="8182"/>
                  <a:pt x="14996" y="8142"/>
                  <a:pt x="14929" y="8063"/>
                </a:cubicBezTo>
                <a:cubicBezTo>
                  <a:pt x="14862" y="7984"/>
                  <a:pt x="14829" y="7855"/>
                  <a:pt x="14829" y="7674"/>
                </a:cubicBezTo>
                <a:cubicBezTo>
                  <a:pt x="14829" y="7492"/>
                  <a:pt x="14862" y="7361"/>
                  <a:pt x="14930" y="7282"/>
                </a:cubicBezTo>
                <a:cubicBezTo>
                  <a:pt x="14997" y="7203"/>
                  <a:pt x="15087" y="7164"/>
                  <a:pt x="15198" y="7164"/>
                </a:cubicBezTo>
                <a:close/>
                <a:moveTo>
                  <a:pt x="1702" y="7139"/>
                </a:moveTo>
                <a:lnTo>
                  <a:pt x="1860" y="7139"/>
                </a:lnTo>
                <a:cubicBezTo>
                  <a:pt x="1963" y="7139"/>
                  <a:pt x="2033" y="7159"/>
                  <a:pt x="2071" y="7198"/>
                </a:cubicBezTo>
                <a:cubicBezTo>
                  <a:pt x="2108" y="7237"/>
                  <a:pt x="2127" y="7284"/>
                  <a:pt x="2127" y="7341"/>
                </a:cubicBezTo>
                <a:cubicBezTo>
                  <a:pt x="2127" y="7398"/>
                  <a:pt x="2105" y="7446"/>
                  <a:pt x="2062" y="7483"/>
                </a:cubicBezTo>
                <a:cubicBezTo>
                  <a:pt x="2019" y="7520"/>
                  <a:pt x="1944" y="7538"/>
                  <a:pt x="1838" y="7538"/>
                </a:cubicBezTo>
                <a:lnTo>
                  <a:pt x="1702" y="7538"/>
                </a:lnTo>
                <a:lnTo>
                  <a:pt x="1702" y="7139"/>
                </a:lnTo>
                <a:close/>
                <a:moveTo>
                  <a:pt x="3517" y="7137"/>
                </a:moveTo>
                <a:lnTo>
                  <a:pt x="3760" y="7137"/>
                </a:lnTo>
                <a:cubicBezTo>
                  <a:pt x="3861" y="7137"/>
                  <a:pt x="3929" y="7152"/>
                  <a:pt x="3966" y="7183"/>
                </a:cubicBezTo>
                <a:cubicBezTo>
                  <a:pt x="4003" y="7214"/>
                  <a:pt x="4021" y="7258"/>
                  <a:pt x="4021" y="7316"/>
                </a:cubicBezTo>
                <a:cubicBezTo>
                  <a:pt x="4021" y="7355"/>
                  <a:pt x="4009" y="7390"/>
                  <a:pt x="3986" y="7420"/>
                </a:cubicBezTo>
                <a:cubicBezTo>
                  <a:pt x="3963" y="7450"/>
                  <a:pt x="3933" y="7469"/>
                  <a:pt x="3896" y="7476"/>
                </a:cubicBezTo>
                <a:cubicBezTo>
                  <a:pt x="3824" y="7492"/>
                  <a:pt x="3775" y="7501"/>
                  <a:pt x="3750" y="7501"/>
                </a:cubicBezTo>
                <a:lnTo>
                  <a:pt x="3517" y="7501"/>
                </a:lnTo>
                <a:lnTo>
                  <a:pt x="3517" y="7137"/>
                </a:lnTo>
                <a:close/>
                <a:moveTo>
                  <a:pt x="16432" y="6775"/>
                </a:moveTo>
                <a:lnTo>
                  <a:pt x="16432" y="8565"/>
                </a:lnTo>
                <a:lnTo>
                  <a:pt x="16952" y="8565"/>
                </a:lnTo>
                <a:lnTo>
                  <a:pt x="16952" y="7582"/>
                </a:lnTo>
                <a:lnTo>
                  <a:pt x="17622" y="8565"/>
                </a:lnTo>
                <a:lnTo>
                  <a:pt x="18143" y="8565"/>
                </a:lnTo>
                <a:lnTo>
                  <a:pt x="18143" y="6775"/>
                </a:lnTo>
                <a:lnTo>
                  <a:pt x="17622" y="6775"/>
                </a:lnTo>
                <a:lnTo>
                  <a:pt x="17622" y="7765"/>
                </a:lnTo>
                <a:lnTo>
                  <a:pt x="16948" y="6775"/>
                </a:lnTo>
                <a:lnTo>
                  <a:pt x="16432" y="6775"/>
                </a:lnTo>
                <a:close/>
                <a:moveTo>
                  <a:pt x="13394" y="6775"/>
                </a:moveTo>
                <a:lnTo>
                  <a:pt x="13394" y="8565"/>
                </a:lnTo>
                <a:lnTo>
                  <a:pt x="13948" y="8565"/>
                </a:lnTo>
                <a:lnTo>
                  <a:pt x="13948" y="6775"/>
                </a:lnTo>
                <a:lnTo>
                  <a:pt x="13394" y="6775"/>
                </a:lnTo>
                <a:close/>
                <a:moveTo>
                  <a:pt x="11441" y="6775"/>
                </a:moveTo>
                <a:lnTo>
                  <a:pt x="11441" y="7217"/>
                </a:lnTo>
                <a:lnTo>
                  <a:pt x="12005" y="7217"/>
                </a:lnTo>
                <a:lnTo>
                  <a:pt x="12005" y="8565"/>
                </a:lnTo>
                <a:lnTo>
                  <a:pt x="12558" y="8565"/>
                </a:lnTo>
                <a:lnTo>
                  <a:pt x="12558" y="7217"/>
                </a:lnTo>
                <a:lnTo>
                  <a:pt x="13122" y="7217"/>
                </a:lnTo>
                <a:lnTo>
                  <a:pt x="13122" y="6775"/>
                </a:lnTo>
                <a:lnTo>
                  <a:pt x="11441" y="6775"/>
                </a:lnTo>
                <a:close/>
                <a:moveTo>
                  <a:pt x="8671" y="6775"/>
                </a:moveTo>
                <a:lnTo>
                  <a:pt x="8671" y="8565"/>
                </a:lnTo>
                <a:lnTo>
                  <a:pt x="9225" y="8565"/>
                </a:lnTo>
                <a:lnTo>
                  <a:pt x="9225" y="6775"/>
                </a:lnTo>
                <a:lnTo>
                  <a:pt x="8671" y="6775"/>
                </a:lnTo>
                <a:close/>
                <a:moveTo>
                  <a:pt x="6711" y="6775"/>
                </a:moveTo>
                <a:lnTo>
                  <a:pt x="6711" y="8565"/>
                </a:lnTo>
                <a:lnTo>
                  <a:pt x="7533" y="8565"/>
                </a:lnTo>
                <a:cubicBezTo>
                  <a:pt x="7631" y="8565"/>
                  <a:pt x="7741" y="8549"/>
                  <a:pt x="7863" y="8516"/>
                </a:cubicBezTo>
                <a:cubicBezTo>
                  <a:pt x="7951" y="8493"/>
                  <a:pt x="8034" y="8445"/>
                  <a:pt x="8112" y="8374"/>
                </a:cubicBezTo>
                <a:cubicBezTo>
                  <a:pt x="8189" y="8303"/>
                  <a:pt x="8249" y="8214"/>
                  <a:pt x="8293" y="8109"/>
                </a:cubicBezTo>
                <a:cubicBezTo>
                  <a:pt x="8336" y="8004"/>
                  <a:pt x="8358" y="7855"/>
                  <a:pt x="8358" y="7664"/>
                </a:cubicBezTo>
                <a:cubicBezTo>
                  <a:pt x="8358" y="7542"/>
                  <a:pt x="8344" y="7426"/>
                  <a:pt x="8314" y="7317"/>
                </a:cubicBezTo>
                <a:cubicBezTo>
                  <a:pt x="8285" y="7208"/>
                  <a:pt x="8238" y="7113"/>
                  <a:pt x="8173" y="7031"/>
                </a:cubicBezTo>
                <a:cubicBezTo>
                  <a:pt x="8108" y="6948"/>
                  <a:pt x="8025" y="6885"/>
                  <a:pt x="7925" y="6841"/>
                </a:cubicBezTo>
                <a:cubicBezTo>
                  <a:pt x="7826" y="6797"/>
                  <a:pt x="7695" y="6775"/>
                  <a:pt x="7533" y="6775"/>
                </a:cubicBezTo>
                <a:lnTo>
                  <a:pt x="6711" y="6775"/>
                </a:lnTo>
                <a:close/>
                <a:moveTo>
                  <a:pt x="4898" y="6775"/>
                </a:moveTo>
                <a:lnTo>
                  <a:pt x="4898" y="8565"/>
                </a:lnTo>
                <a:lnTo>
                  <a:pt x="6407" y="8565"/>
                </a:lnTo>
                <a:lnTo>
                  <a:pt x="6407" y="8160"/>
                </a:lnTo>
                <a:lnTo>
                  <a:pt x="5452" y="8160"/>
                </a:lnTo>
                <a:lnTo>
                  <a:pt x="5452" y="7807"/>
                </a:lnTo>
                <a:lnTo>
                  <a:pt x="6313" y="7807"/>
                </a:lnTo>
                <a:lnTo>
                  <a:pt x="6313" y="7442"/>
                </a:lnTo>
                <a:lnTo>
                  <a:pt x="5452" y="7442"/>
                </a:lnTo>
                <a:lnTo>
                  <a:pt x="5452" y="7158"/>
                </a:lnTo>
                <a:lnTo>
                  <a:pt x="6380" y="7158"/>
                </a:lnTo>
                <a:lnTo>
                  <a:pt x="6380" y="6775"/>
                </a:lnTo>
                <a:lnTo>
                  <a:pt x="4898" y="6775"/>
                </a:lnTo>
                <a:close/>
                <a:moveTo>
                  <a:pt x="2961" y="6775"/>
                </a:moveTo>
                <a:lnTo>
                  <a:pt x="2961" y="8565"/>
                </a:lnTo>
                <a:lnTo>
                  <a:pt x="3517" y="8565"/>
                </a:lnTo>
                <a:lnTo>
                  <a:pt x="3517" y="7839"/>
                </a:lnTo>
                <a:lnTo>
                  <a:pt x="3566" y="7839"/>
                </a:lnTo>
                <a:cubicBezTo>
                  <a:pt x="3616" y="7839"/>
                  <a:pt x="3661" y="7853"/>
                  <a:pt x="3701" y="7880"/>
                </a:cubicBezTo>
                <a:cubicBezTo>
                  <a:pt x="3730" y="7901"/>
                  <a:pt x="3764" y="7947"/>
                  <a:pt x="3801" y="8018"/>
                </a:cubicBezTo>
                <a:lnTo>
                  <a:pt x="4097" y="8565"/>
                </a:lnTo>
                <a:lnTo>
                  <a:pt x="4722" y="8565"/>
                </a:lnTo>
                <a:lnTo>
                  <a:pt x="4454" y="8046"/>
                </a:lnTo>
                <a:cubicBezTo>
                  <a:pt x="4441" y="8020"/>
                  <a:pt x="4415" y="7983"/>
                  <a:pt x="4377" y="7935"/>
                </a:cubicBezTo>
                <a:cubicBezTo>
                  <a:pt x="4338" y="7887"/>
                  <a:pt x="4309" y="7856"/>
                  <a:pt x="4288" y="7841"/>
                </a:cubicBezTo>
                <a:cubicBezTo>
                  <a:pt x="4258" y="7819"/>
                  <a:pt x="4210" y="7797"/>
                  <a:pt x="4144" y="7775"/>
                </a:cubicBezTo>
                <a:cubicBezTo>
                  <a:pt x="4226" y="7756"/>
                  <a:pt x="4291" y="7733"/>
                  <a:pt x="4338" y="7704"/>
                </a:cubicBezTo>
                <a:cubicBezTo>
                  <a:pt x="4412" y="7660"/>
                  <a:pt x="4471" y="7601"/>
                  <a:pt x="4513" y="7529"/>
                </a:cubicBezTo>
                <a:cubicBezTo>
                  <a:pt x="4555" y="7457"/>
                  <a:pt x="4576" y="7372"/>
                  <a:pt x="4576" y="7272"/>
                </a:cubicBezTo>
                <a:cubicBezTo>
                  <a:pt x="4576" y="7158"/>
                  <a:pt x="4549" y="7062"/>
                  <a:pt x="4493" y="6982"/>
                </a:cubicBezTo>
                <a:cubicBezTo>
                  <a:pt x="4438" y="6903"/>
                  <a:pt x="4365" y="6849"/>
                  <a:pt x="4275" y="6819"/>
                </a:cubicBezTo>
                <a:cubicBezTo>
                  <a:pt x="4185" y="6790"/>
                  <a:pt x="4054" y="6775"/>
                  <a:pt x="3883" y="6775"/>
                </a:cubicBezTo>
                <a:lnTo>
                  <a:pt x="2961" y="6775"/>
                </a:lnTo>
                <a:close/>
                <a:moveTo>
                  <a:pt x="1147" y="6775"/>
                </a:moveTo>
                <a:lnTo>
                  <a:pt x="1147" y="8565"/>
                </a:lnTo>
                <a:lnTo>
                  <a:pt x="1702" y="8565"/>
                </a:lnTo>
                <a:lnTo>
                  <a:pt x="1702" y="7901"/>
                </a:lnTo>
                <a:lnTo>
                  <a:pt x="2005" y="7901"/>
                </a:lnTo>
                <a:cubicBezTo>
                  <a:pt x="2228" y="7901"/>
                  <a:pt x="2394" y="7850"/>
                  <a:pt x="2502" y="7748"/>
                </a:cubicBezTo>
                <a:cubicBezTo>
                  <a:pt x="2611" y="7647"/>
                  <a:pt x="2665" y="7505"/>
                  <a:pt x="2665" y="7325"/>
                </a:cubicBezTo>
                <a:cubicBezTo>
                  <a:pt x="2665" y="7149"/>
                  <a:pt x="2615" y="7013"/>
                  <a:pt x="2516" y="6918"/>
                </a:cubicBezTo>
                <a:cubicBezTo>
                  <a:pt x="2416" y="6823"/>
                  <a:pt x="2266" y="6775"/>
                  <a:pt x="2066" y="6775"/>
                </a:cubicBezTo>
                <a:lnTo>
                  <a:pt x="1147" y="6775"/>
                </a:lnTo>
                <a:close/>
                <a:moveTo>
                  <a:pt x="15200" y="6745"/>
                </a:moveTo>
                <a:cubicBezTo>
                  <a:pt x="14909" y="6745"/>
                  <a:pt x="14682" y="6826"/>
                  <a:pt x="14520" y="6989"/>
                </a:cubicBezTo>
                <a:cubicBezTo>
                  <a:pt x="14357" y="7152"/>
                  <a:pt x="14276" y="7379"/>
                  <a:pt x="14276" y="7671"/>
                </a:cubicBezTo>
                <a:cubicBezTo>
                  <a:pt x="14276" y="7881"/>
                  <a:pt x="14317" y="8055"/>
                  <a:pt x="14399" y="8194"/>
                </a:cubicBezTo>
                <a:cubicBezTo>
                  <a:pt x="14481" y="8333"/>
                  <a:pt x="14588" y="8435"/>
                  <a:pt x="14720" y="8499"/>
                </a:cubicBezTo>
                <a:cubicBezTo>
                  <a:pt x="14853" y="8563"/>
                  <a:pt x="15020" y="8596"/>
                  <a:pt x="15222" y="8596"/>
                </a:cubicBezTo>
                <a:cubicBezTo>
                  <a:pt x="15420" y="8596"/>
                  <a:pt x="15586" y="8558"/>
                  <a:pt x="15719" y="8484"/>
                </a:cubicBezTo>
                <a:cubicBezTo>
                  <a:pt x="15852" y="8409"/>
                  <a:pt x="15954" y="8305"/>
                  <a:pt x="16024" y="8171"/>
                </a:cubicBezTo>
                <a:cubicBezTo>
                  <a:pt x="16095" y="8037"/>
                  <a:pt x="16130" y="7866"/>
                  <a:pt x="16130" y="7657"/>
                </a:cubicBezTo>
                <a:cubicBezTo>
                  <a:pt x="16130" y="7369"/>
                  <a:pt x="16049" y="7145"/>
                  <a:pt x="15888" y="6985"/>
                </a:cubicBezTo>
                <a:cubicBezTo>
                  <a:pt x="15727" y="6825"/>
                  <a:pt x="15497" y="6745"/>
                  <a:pt x="15200" y="6745"/>
                </a:cubicBezTo>
                <a:close/>
                <a:moveTo>
                  <a:pt x="10462" y="6745"/>
                </a:moveTo>
                <a:cubicBezTo>
                  <a:pt x="10174" y="6745"/>
                  <a:pt x="9951" y="6824"/>
                  <a:pt x="9794" y="6984"/>
                </a:cubicBezTo>
                <a:cubicBezTo>
                  <a:pt x="9636" y="7143"/>
                  <a:pt x="9557" y="7370"/>
                  <a:pt x="9557" y="7667"/>
                </a:cubicBezTo>
                <a:cubicBezTo>
                  <a:pt x="9557" y="7889"/>
                  <a:pt x="9602" y="8071"/>
                  <a:pt x="9692" y="8213"/>
                </a:cubicBezTo>
                <a:cubicBezTo>
                  <a:pt x="9781" y="8356"/>
                  <a:pt x="9888" y="8455"/>
                  <a:pt x="10011" y="8512"/>
                </a:cubicBezTo>
                <a:cubicBezTo>
                  <a:pt x="10134" y="8568"/>
                  <a:pt x="10293" y="8597"/>
                  <a:pt x="10488" y="8597"/>
                </a:cubicBezTo>
                <a:cubicBezTo>
                  <a:pt x="10648" y="8597"/>
                  <a:pt x="10780" y="8574"/>
                  <a:pt x="10884" y="8527"/>
                </a:cubicBezTo>
                <a:cubicBezTo>
                  <a:pt x="10987" y="8481"/>
                  <a:pt x="11074" y="8412"/>
                  <a:pt x="11144" y="8321"/>
                </a:cubicBezTo>
                <a:cubicBezTo>
                  <a:pt x="11214" y="8230"/>
                  <a:pt x="11266" y="8116"/>
                  <a:pt x="11298" y="7980"/>
                </a:cubicBezTo>
                <a:lnTo>
                  <a:pt x="10814" y="7834"/>
                </a:lnTo>
                <a:cubicBezTo>
                  <a:pt x="10789" y="7947"/>
                  <a:pt x="10750" y="8033"/>
                  <a:pt x="10696" y="8093"/>
                </a:cubicBezTo>
                <a:cubicBezTo>
                  <a:pt x="10642" y="8152"/>
                  <a:pt x="10562" y="8182"/>
                  <a:pt x="10456" y="8182"/>
                </a:cubicBezTo>
                <a:cubicBezTo>
                  <a:pt x="10347" y="8182"/>
                  <a:pt x="10262" y="8145"/>
                  <a:pt x="10202" y="8071"/>
                </a:cubicBezTo>
                <a:cubicBezTo>
                  <a:pt x="10142" y="7998"/>
                  <a:pt x="10112" y="7861"/>
                  <a:pt x="10112" y="7663"/>
                </a:cubicBezTo>
                <a:cubicBezTo>
                  <a:pt x="10112" y="7503"/>
                  <a:pt x="10137" y="7385"/>
                  <a:pt x="10187" y="7310"/>
                </a:cubicBezTo>
                <a:cubicBezTo>
                  <a:pt x="10254" y="7209"/>
                  <a:pt x="10350" y="7159"/>
                  <a:pt x="10475" y="7159"/>
                </a:cubicBezTo>
                <a:cubicBezTo>
                  <a:pt x="10531" y="7159"/>
                  <a:pt x="10581" y="7170"/>
                  <a:pt x="10626" y="7193"/>
                </a:cubicBezTo>
                <a:cubicBezTo>
                  <a:pt x="10670" y="7216"/>
                  <a:pt x="10708" y="7248"/>
                  <a:pt x="10739" y="7291"/>
                </a:cubicBezTo>
                <a:cubicBezTo>
                  <a:pt x="10758" y="7316"/>
                  <a:pt x="10776" y="7356"/>
                  <a:pt x="10793" y="7410"/>
                </a:cubicBezTo>
                <a:lnTo>
                  <a:pt x="11281" y="7302"/>
                </a:lnTo>
                <a:cubicBezTo>
                  <a:pt x="11218" y="7113"/>
                  <a:pt x="11123" y="6973"/>
                  <a:pt x="10994" y="6882"/>
                </a:cubicBezTo>
                <a:cubicBezTo>
                  <a:pt x="10865" y="6791"/>
                  <a:pt x="10687" y="6745"/>
                  <a:pt x="10462" y="6745"/>
                </a:cubicBezTo>
                <a:close/>
                <a:moveTo>
                  <a:pt x="8464" y="4239"/>
                </a:moveTo>
                <a:lnTo>
                  <a:pt x="8662" y="4883"/>
                </a:lnTo>
                <a:lnTo>
                  <a:pt x="8268" y="4883"/>
                </a:lnTo>
                <a:lnTo>
                  <a:pt x="8464" y="4239"/>
                </a:lnTo>
                <a:close/>
                <a:moveTo>
                  <a:pt x="1709" y="4181"/>
                </a:moveTo>
                <a:lnTo>
                  <a:pt x="1847" y="4181"/>
                </a:lnTo>
                <a:cubicBezTo>
                  <a:pt x="1991" y="4181"/>
                  <a:pt x="2093" y="4216"/>
                  <a:pt x="2155" y="4286"/>
                </a:cubicBezTo>
                <a:cubicBezTo>
                  <a:pt x="2217" y="4356"/>
                  <a:pt x="2248" y="4485"/>
                  <a:pt x="2248" y="4675"/>
                </a:cubicBezTo>
                <a:cubicBezTo>
                  <a:pt x="2248" y="4818"/>
                  <a:pt x="2234" y="4922"/>
                  <a:pt x="2206" y="4986"/>
                </a:cubicBezTo>
                <a:cubicBezTo>
                  <a:pt x="2179" y="5050"/>
                  <a:pt x="2140" y="5094"/>
                  <a:pt x="2091" y="5120"/>
                </a:cubicBezTo>
                <a:cubicBezTo>
                  <a:pt x="2043" y="5146"/>
                  <a:pt x="1960" y="5159"/>
                  <a:pt x="1845" y="5159"/>
                </a:cubicBezTo>
                <a:lnTo>
                  <a:pt x="1709" y="5159"/>
                </a:lnTo>
                <a:lnTo>
                  <a:pt x="1709" y="4181"/>
                </a:lnTo>
                <a:close/>
                <a:moveTo>
                  <a:pt x="11426" y="3775"/>
                </a:moveTo>
                <a:lnTo>
                  <a:pt x="11426" y="5565"/>
                </a:lnTo>
                <a:lnTo>
                  <a:pt x="12935" y="5565"/>
                </a:lnTo>
                <a:lnTo>
                  <a:pt x="12935" y="5160"/>
                </a:lnTo>
                <a:lnTo>
                  <a:pt x="11980" y="5160"/>
                </a:lnTo>
                <a:lnTo>
                  <a:pt x="11980" y="4807"/>
                </a:lnTo>
                <a:lnTo>
                  <a:pt x="12841" y="4807"/>
                </a:lnTo>
                <a:lnTo>
                  <a:pt x="12841" y="4442"/>
                </a:lnTo>
                <a:lnTo>
                  <a:pt x="11980" y="4442"/>
                </a:lnTo>
                <a:lnTo>
                  <a:pt x="11980" y="4158"/>
                </a:lnTo>
                <a:lnTo>
                  <a:pt x="12908" y="4158"/>
                </a:lnTo>
                <a:lnTo>
                  <a:pt x="12908" y="3775"/>
                </a:lnTo>
                <a:lnTo>
                  <a:pt x="11426" y="3775"/>
                </a:lnTo>
                <a:close/>
                <a:moveTo>
                  <a:pt x="8169" y="3775"/>
                </a:moveTo>
                <a:lnTo>
                  <a:pt x="7496" y="5565"/>
                </a:lnTo>
                <a:lnTo>
                  <a:pt x="8062" y="5565"/>
                </a:lnTo>
                <a:lnTo>
                  <a:pt x="8148" y="5270"/>
                </a:lnTo>
                <a:lnTo>
                  <a:pt x="8778" y="5270"/>
                </a:lnTo>
                <a:lnTo>
                  <a:pt x="8866" y="5565"/>
                </a:lnTo>
                <a:lnTo>
                  <a:pt x="9445" y="5565"/>
                </a:lnTo>
                <a:lnTo>
                  <a:pt x="8772" y="3775"/>
                </a:lnTo>
                <a:lnTo>
                  <a:pt x="8169" y="3775"/>
                </a:lnTo>
                <a:close/>
                <a:moveTo>
                  <a:pt x="5871" y="3775"/>
                </a:moveTo>
                <a:lnTo>
                  <a:pt x="5871" y="5565"/>
                </a:lnTo>
                <a:lnTo>
                  <a:pt x="7380" y="5565"/>
                </a:lnTo>
                <a:lnTo>
                  <a:pt x="7380" y="5160"/>
                </a:lnTo>
                <a:lnTo>
                  <a:pt x="6425" y="5160"/>
                </a:lnTo>
                <a:lnTo>
                  <a:pt x="6425" y="4807"/>
                </a:lnTo>
                <a:lnTo>
                  <a:pt x="7286" y="4807"/>
                </a:lnTo>
                <a:lnTo>
                  <a:pt x="7286" y="4442"/>
                </a:lnTo>
                <a:lnTo>
                  <a:pt x="6425" y="4442"/>
                </a:lnTo>
                <a:lnTo>
                  <a:pt x="6425" y="4158"/>
                </a:lnTo>
                <a:lnTo>
                  <a:pt x="7353" y="4158"/>
                </a:lnTo>
                <a:lnTo>
                  <a:pt x="7353" y="3775"/>
                </a:lnTo>
                <a:lnTo>
                  <a:pt x="5871" y="3775"/>
                </a:lnTo>
                <a:close/>
                <a:moveTo>
                  <a:pt x="3116" y="3775"/>
                </a:moveTo>
                <a:lnTo>
                  <a:pt x="3116" y="5565"/>
                </a:lnTo>
                <a:lnTo>
                  <a:pt x="3670" y="5565"/>
                </a:lnTo>
                <a:lnTo>
                  <a:pt x="3670" y="3775"/>
                </a:lnTo>
                <a:lnTo>
                  <a:pt x="3116" y="3775"/>
                </a:lnTo>
                <a:close/>
                <a:moveTo>
                  <a:pt x="1156" y="3775"/>
                </a:moveTo>
                <a:lnTo>
                  <a:pt x="1156" y="5565"/>
                </a:lnTo>
                <a:lnTo>
                  <a:pt x="1978" y="5565"/>
                </a:lnTo>
                <a:cubicBezTo>
                  <a:pt x="2076" y="5565"/>
                  <a:pt x="2186" y="5549"/>
                  <a:pt x="2308" y="5516"/>
                </a:cubicBezTo>
                <a:cubicBezTo>
                  <a:pt x="2396" y="5493"/>
                  <a:pt x="2479" y="5445"/>
                  <a:pt x="2557" y="5374"/>
                </a:cubicBezTo>
                <a:cubicBezTo>
                  <a:pt x="2634" y="5303"/>
                  <a:pt x="2694" y="5214"/>
                  <a:pt x="2738" y="5109"/>
                </a:cubicBezTo>
                <a:cubicBezTo>
                  <a:pt x="2781" y="5004"/>
                  <a:pt x="2803" y="4855"/>
                  <a:pt x="2803" y="4664"/>
                </a:cubicBezTo>
                <a:cubicBezTo>
                  <a:pt x="2803" y="4542"/>
                  <a:pt x="2789" y="4426"/>
                  <a:pt x="2759" y="4317"/>
                </a:cubicBezTo>
                <a:cubicBezTo>
                  <a:pt x="2730" y="4208"/>
                  <a:pt x="2683" y="4113"/>
                  <a:pt x="2618" y="4031"/>
                </a:cubicBezTo>
                <a:cubicBezTo>
                  <a:pt x="2553" y="3948"/>
                  <a:pt x="2470" y="3885"/>
                  <a:pt x="2370" y="3841"/>
                </a:cubicBezTo>
                <a:cubicBezTo>
                  <a:pt x="2271" y="3797"/>
                  <a:pt x="2140" y="3775"/>
                  <a:pt x="1978" y="3775"/>
                </a:cubicBezTo>
                <a:lnTo>
                  <a:pt x="1156" y="3775"/>
                </a:lnTo>
                <a:close/>
                <a:moveTo>
                  <a:pt x="10353" y="3745"/>
                </a:moveTo>
                <a:cubicBezTo>
                  <a:pt x="10167" y="3745"/>
                  <a:pt x="10020" y="3768"/>
                  <a:pt x="9913" y="3815"/>
                </a:cubicBezTo>
                <a:cubicBezTo>
                  <a:pt x="9806" y="3862"/>
                  <a:pt x="9726" y="3926"/>
                  <a:pt x="9673" y="4008"/>
                </a:cubicBezTo>
                <a:cubicBezTo>
                  <a:pt x="9619" y="4090"/>
                  <a:pt x="9593" y="4177"/>
                  <a:pt x="9593" y="4269"/>
                </a:cubicBezTo>
                <a:cubicBezTo>
                  <a:pt x="9593" y="4409"/>
                  <a:pt x="9645" y="4524"/>
                  <a:pt x="9749" y="4614"/>
                </a:cubicBezTo>
                <a:cubicBezTo>
                  <a:pt x="9852" y="4704"/>
                  <a:pt x="10025" y="4777"/>
                  <a:pt x="10268" y="4831"/>
                </a:cubicBezTo>
                <a:cubicBezTo>
                  <a:pt x="10416" y="4864"/>
                  <a:pt x="10510" y="4898"/>
                  <a:pt x="10551" y="4935"/>
                </a:cubicBezTo>
                <a:cubicBezTo>
                  <a:pt x="10592" y="4972"/>
                  <a:pt x="10612" y="5013"/>
                  <a:pt x="10612" y="5060"/>
                </a:cubicBezTo>
                <a:cubicBezTo>
                  <a:pt x="10612" y="5108"/>
                  <a:pt x="10591" y="5151"/>
                  <a:pt x="10548" y="5188"/>
                </a:cubicBezTo>
                <a:cubicBezTo>
                  <a:pt x="10505" y="5225"/>
                  <a:pt x="10444" y="5244"/>
                  <a:pt x="10366" y="5244"/>
                </a:cubicBezTo>
                <a:cubicBezTo>
                  <a:pt x="10260" y="5244"/>
                  <a:pt x="10178" y="5208"/>
                  <a:pt x="10121" y="5135"/>
                </a:cubicBezTo>
                <a:cubicBezTo>
                  <a:pt x="10086" y="5091"/>
                  <a:pt x="10063" y="5025"/>
                  <a:pt x="10052" y="4940"/>
                </a:cubicBezTo>
                <a:lnTo>
                  <a:pt x="9526" y="4973"/>
                </a:lnTo>
                <a:cubicBezTo>
                  <a:pt x="9541" y="5154"/>
                  <a:pt x="9607" y="5303"/>
                  <a:pt x="9725" y="5420"/>
                </a:cubicBezTo>
                <a:cubicBezTo>
                  <a:pt x="9842" y="5537"/>
                  <a:pt x="10053" y="5596"/>
                  <a:pt x="10357" y="5596"/>
                </a:cubicBezTo>
                <a:cubicBezTo>
                  <a:pt x="10530" y="5596"/>
                  <a:pt x="10674" y="5570"/>
                  <a:pt x="10788" y="5520"/>
                </a:cubicBezTo>
                <a:cubicBezTo>
                  <a:pt x="10902" y="5470"/>
                  <a:pt x="10991" y="5397"/>
                  <a:pt x="11054" y="5300"/>
                </a:cubicBezTo>
                <a:cubicBezTo>
                  <a:pt x="11117" y="5203"/>
                  <a:pt x="11149" y="5097"/>
                  <a:pt x="11149" y="4983"/>
                </a:cubicBezTo>
                <a:cubicBezTo>
                  <a:pt x="11149" y="4885"/>
                  <a:pt x="11125" y="4797"/>
                  <a:pt x="11078" y="4718"/>
                </a:cubicBezTo>
                <a:cubicBezTo>
                  <a:pt x="11030" y="4639"/>
                  <a:pt x="10954" y="4573"/>
                  <a:pt x="10850" y="4519"/>
                </a:cubicBezTo>
                <a:cubicBezTo>
                  <a:pt x="10745" y="4466"/>
                  <a:pt x="10572" y="4413"/>
                  <a:pt x="10330" y="4361"/>
                </a:cubicBezTo>
                <a:cubicBezTo>
                  <a:pt x="10232" y="4341"/>
                  <a:pt x="10171" y="4319"/>
                  <a:pt x="10145" y="4295"/>
                </a:cubicBezTo>
                <a:cubicBezTo>
                  <a:pt x="10118" y="4273"/>
                  <a:pt x="10104" y="4247"/>
                  <a:pt x="10104" y="4219"/>
                </a:cubicBezTo>
                <a:cubicBezTo>
                  <a:pt x="10104" y="4180"/>
                  <a:pt x="10121" y="4146"/>
                  <a:pt x="10153" y="4119"/>
                </a:cubicBezTo>
                <a:cubicBezTo>
                  <a:pt x="10186" y="4092"/>
                  <a:pt x="10234" y="4078"/>
                  <a:pt x="10298" y="4078"/>
                </a:cubicBezTo>
                <a:cubicBezTo>
                  <a:pt x="10377" y="4078"/>
                  <a:pt x="10438" y="4096"/>
                  <a:pt x="10482" y="4133"/>
                </a:cubicBezTo>
                <a:cubicBezTo>
                  <a:pt x="10526" y="4170"/>
                  <a:pt x="10556" y="4228"/>
                  <a:pt x="10569" y="4309"/>
                </a:cubicBezTo>
                <a:lnTo>
                  <a:pt x="11091" y="4278"/>
                </a:lnTo>
                <a:cubicBezTo>
                  <a:pt x="11068" y="4093"/>
                  <a:pt x="10996" y="3958"/>
                  <a:pt x="10876" y="3873"/>
                </a:cubicBezTo>
                <a:cubicBezTo>
                  <a:pt x="10756" y="3787"/>
                  <a:pt x="10582" y="3745"/>
                  <a:pt x="10353" y="3745"/>
                </a:cubicBezTo>
                <a:close/>
                <a:moveTo>
                  <a:pt x="4798" y="3745"/>
                </a:moveTo>
                <a:cubicBezTo>
                  <a:pt x="4612" y="3745"/>
                  <a:pt x="4465" y="3768"/>
                  <a:pt x="4358" y="3815"/>
                </a:cubicBezTo>
                <a:cubicBezTo>
                  <a:pt x="4251" y="3862"/>
                  <a:pt x="4171" y="3926"/>
                  <a:pt x="4118" y="4008"/>
                </a:cubicBezTo>
                <a:cubicBezTo>
                  <a:pt x="4064" y="4090"/>
                  <a:pt x="4038" y="4177"/>
                  <a:pt x="4038" y="4269"/>
                </a:cubicBezTo>
                <a:cubicBezTo>
                  <a:pt x="4038" y="4409"/>
                  <a:pt x="4090" y="4524"/>
                  <a:pt x="4194" y="4614"/>
                </a:cubicBezTo>
                <a:cubicBezTo>
                  <a:pt x="4297" y="4704"/>
                  <a:pt x="4470" y="4777"/>
                  <a:pt x="4713" y="4831"/>
                </a:cubicBezTo>
                <a:cubicBezTo>
                  <a:pt x="4861" y="4864"/>
                  <a:pt x="4955" y="4898"/>
                  <a:pt x="4996" y="4935"/>
                </a:cubicBezTo>
                <a:cubicBezTo>
                  <a:pt x="5037" y="4972"/>
                  <a:pt x="5057" y="5013"/>
                  <a:pt x="5057" y="5060"/>
                </a:cubicBezTo>
                <a:cubicBezTo>
                  <a:pt x="5057" y="5108"/>
                  <a:pt x="5036" y="5151"/>
                  <a:pt x="4993" y="5188"/>
                </a:cubicBezTo>
                <a:cubicBezTo>
                  <a:pt x="4950" y="5225"/>
                  <a:pt x="4889" y="5244"/>
                  <a:pt x="4811" y="5244"/>
                </a:cubicBezTo>
                <a:cubicBezTo>
                  <a:pt x="4705" y="5244"/>
                  <a:pt x="4623" y="5208"/>
                  <a:pt x="4566" y="5135"/>
                </a:cubicBezTo>
                <a:cubicBezTo>
                  <a:pt x="4531" y="5091"/>
                  <a:pt x="4508" y="5025"/>
                  <a:pt x="4497" y="4940"/>
                </a:cubicBezTo>
                <a:lnTo>
                  <a:pt x="3971" y="4973"/>
                </a:lnTo>
                <a:cubicBezTo>
                  <a:pt x="3986" y="5154"/>
                  <a:pt x="4052" y="5303"/>
                  <a:pt x="4170" y="5420"/>
                </a:cubicBezTo>
                <a:cubicBezTo>
                  <a:pt x="4287" y="5537"/>
                  <a:pt x="4498" y="5596"/>
                  <a:pt x="4802" y="5596"/>
                </a:cubicBezTo>
                <a:cubicBezTo>
                  <a:pt x="4975" y="5596"/>
                  <a:pt x="5119" y="5570"/>
                  <a:pt x="5233" y="5520"/>
                </a:cubicBezTo>
                <a:cubicBezTo>
                  <a:pt x="5347" y="5470"/>
                  <a:pt x="5436" y="5397"/>
                  <a:pt x="5499" y="5300"/>
                </a:cubicBezTo>
                <a:cubicBezTo>
                  <a:pt x="5562" y="5203"/>
                  <a:pt x="5594" y="5097"/>
                  <a:pt x="5594" y="4983"/>
                </a:cubicBezTo>
                <a:cubicBezTo>
                  <a:pt x="5594" y="4885"/>
                  <a:pt x="5570" y="4797"/>
                  <a:pt x="5523" y="4718"/>
                </a:cubicBezTo>
                <a:cubicBezTo>
                  <a:pt x="5475" y="4639"/>
                  <a:pt x="5399" y="4573"/>
                  <a:pt x="5295" y="4519"/>
                </a:cubicBezTo>
                <a:cubicBezTo>
                  <a:pt x="5190" y="4466"/>
                  <a:pt x="5017" y="4413"/>
                  <a:pt x="4775" y="4361"/>
                </a:cubicBezTo>
                <a:cubicBezTo>
                  <a:pt x="4677" y="4341"/>
                  <a:pt x="4616" y="4319"/>
                  <a:pt x="4590" y="4295"/>
                </a:cubicBezTo>
                <a:cubicBezTo>
                  <a:pt x="4563" y="4273"/>
                  <a:pt x="4549" y="4247"/>
                  <a:pt x="4549" y="4219"/>
                </a:cubicBezTo>
                <a:cubicBezTo>
                  <a:pt x="4549" y="4180"/>
                  <a:pt x="4566" y="4146"/>
                  <a:pt x="4598" y="4119"/>
                </a:cubicBezTo>
                <a:cubicBezTo>
                  <a:pt x="4631" y="4092"/>
                  <a:pt x="4679" y="4078"/>
                  <a:pt x="4743" y="4078"/>
                </a:cubicBezTo>
                <a:cubicBezTo>
                  <a:pt x="4822" y="4078"/>
                  <a:pt x="4883" y="4096"/>
                  <a:pt x="4927" y="4133"/>
                </a:cubicBezTo>
                <a:cubicBezTo>
                  <a:pt x="4971" y="4170"/>
                  <a:pt x="5001" y="4228"/>
                  <a:pt x="5014" y="4309"/>
                </a:cubicBezTo>
                <a:lnTo>
                  <a:pt x="5536" y="4278"/>
                </a:lnTo>
                <a:cubicBezTo>
                  <a:pt x="5513" y="4093"/>
                  <a:pt x="5441" y="3958"/>
                  <a:pt x="5321" y="3873"/>
                </a:cubicBezTo>
                <a:cubicBezTo>
                  <a:pt x="5201" y="3787"/>
                  <a:pt x="5027" y="3745"/>
                  <a:pt x="4798" y="3745"/>
                </a:cubicBezTo>
                <a:close/>
                <a:moveTo>
                  <a:pt x="5824" y="1239"/>
                </a:moveTo>
                <a:lnTo>
                  <a:pt x="6022" y="1883"/>
                </a:lnTo>
                <a:lnTo>
                  <a:pt x="5628" y="1883"/>
                </a:lnTo>
                <a:lnTo>
                  <a:pt x="5824" y="1239"/>
                </a:lnTo>
                <a:close/>
                <a:moveTo>
                  <a:pt x="7545" y="1137"/>
                </a:moveTo>
                <a:lnTo>
                  <a:pt x="7788" y="1137"/>
                </a:lnTo>
                <a:cubicBezTo>
                  <a:pt x="7889" y="1137"/>
                  <a:pt x="7957" y="1152"/>
                  <a:pt x="7994" y="1183"/>
                </a:cubicBezTo>
                <a:cubicBezTo>
                  <a:pt x="8031" y="1214"/>
                  <a:pt x="8049" y="1258"/>
                  <a:pt x="8049" y="1316"/>
                </a:cubicBezTo>
                <a:cubicBezTo>
                  <a:pt x="8049" y="1355"/>
                  <a:pt x="8037" y="1390"/>
                  <a:pt x="8014" y="1420"/>
                </a:cubicBezTo>
                <a:cubicBezTo>
                  <a:pt x="7991" y="1450"/>
                  <a:pt x="7961" y="1469"/>
                  <a:pt x="7924" y="1476"/>
                </a:cubicBezTo>
                <a:cubicBezTo>
                  <a:pt x="7852" y="1492"/>
                  <a:pt x="7803" y="1501"/>
                  <a:pt x="7778" y="1501"/>
                </a:cubicBezTo>
                <a:lnTo>
                  <a:pt x="7545" y="1501"/>
                </a:lnTo>
                <a:lnTo>
                  <a:pt x="7545" y="1137"/>
                </a:lnTo>
                <a:close/>
                <a:moveTo>
                  <a:pt x="8779" y="775"/>
                </a:moveTo>
                <a:lnTo>
                  <a:pt x="8779" y="1217"/>
                </a:lnTo>
                <a:lnTo>
                  <a:pt x="9343" y="1217"/>
                </a:lnTo>
                <a:lnTo>
                  <a:pt x="9343" y="2565"/>
                </a:lnTo>
                <a:lnTo>
                  <a:pt x="9896" y="2565"/>
                </a:lnTo>
                <a:lnTo>
                  <a:pt x="9896" y="1217"/>
                </a:lnTo>
                <a:lnTo>
                  <a:pt x="10460" y="1217"/>
                </a:lnTo>
                <a:lnTo>
                  <a:pt x="10460" y="775"/>
                </a:lnTo>
                <a:lnTo>
                  <a:pt x="8779" y="775"/>
                </a:lnTo>
                <a:close/>
                <a:moveTo>
                  <a:pt x="6989" y="775"/>
                </a:moveTo>
                <a:lnTo>
                  <a:pt x="6989" y="2565"/>
                </a:lnTo>
                <a:lnTo>
                  <a:pt x="7545" y="2565"/>
                </a:lnTo>
                <a:lnTo>
                  <a:pt x="7545" y="1839"/>
                </a:lnTo>
                <a:lnTo>
                  <a:pt x="7594" y="1839"/>
                </a:lnTo>
                <a:cubicBezTo>
                  <a:pt x="7644" y="1839"/>
                  <a:pt x="7689" y="1853"/>
                  <a:pt x="7729" y="1880"/>
                </a:cubicBezTo>
                <a:cubicBezTo>
                  <a:pt x="7758" y="1901"/>
                  <a:pt x="7792" y="1947"/>
                  <a:pt x="7829" y="2018"/>
                </a:cubicBezTo>
                <a:lnTo>
                  <a:pt x="8125" y="2565"/>
                </a:lnTo>
                <a:lnTo>
                  <a:pt x="8750" y="2565"/>
                </a:lnTo>
                <a:lnTo>
                  <a:pt x="8482" y="2046"/>
                </a:lnTo>
                <a:cubicBezTo>
                  <a:pt x="8469" y="2020"/>
                  <a:pt x="8443" y="1983"/>
                  <a:pt x="8405" y="1935"/>
                </a:cubicBezTo>
                <a:cubicBezTo>
                  <a:pt x="8366" y="1887"/>
                  <a:pt x="8337" y="1856"/>
                  <a:pt x="8316" y="1841"/>
                </a:cubicBezTo>
                <a:cubicBezTo>
                  <a:pt x="8286" y="1819"/>
                  <a:pt x="8238" y="1797"/>
                  <a:pt x="8172" y="1775"/>
                </a:cubicBezTo>
                <a:cubicBezTo>
                  <a:pt x="8254" y="1756"/>
                  <a:pt x="8319" y="1733"/>
                  <a:pt x="8366" y="1704"/>
                </a:cubicBezTo>
                <a:cubicBezTo>
                  <a:pt x="8440" y="1660"/>
                  <a:pt x="8499" y="1601"/>
                  <a:pt x="8541" y="1529"/>
                </a:cubicBezTo>
                <a:cubicBezTo>
                  <a:pt x="8583" y="1457"/>
                  <a:pt x="8604" y="1372"/>
                  <a:pt x="8604" y="1272"/>
                </a:cubicBezTo>
                <a:cubicBezTo>
                  <a:pt x="8604" y="1158"/>
                  <a:pt x="8577" y="1062"/>
                  <a:pt x="8521" y="982"/>
                </a:cubicBezTo>
                <a:cubicBezTo>
                  <a:pt x="8466" y="903"/>
                  <a:pt x="8393" y="849"/>
                  <a:pt x="8303" y="819"/>
                </a:cubicBezTo>
                <a:cubicBezTo>
                  <a:pt x="8213" y="790"/>
                  <a:pt x="8082" y="775"/>
                  <a:pt x="7911" y="775"/>
                </a:cubicBezTo>
                <a:lnTo>
                  <a:pt x="6989" y="775"/>
                </a:lnTo>
                <a:close/>
                <a:moveTo>
                  <a:pt x="5529" y="775"/>
                </a:moveTo>
                <a:lnTo>
                  <a:pt x="4856" y="2565"/>
                </a:lnTo>
                <a:lnTo>
                  <a:pt x="5422" y="2565"/>
                </a:lnTo>
                <a:lnTo>
                  <a:pt x="5508" y="2270"/>
                </a:lnTo>
                <a:lnTo>
                  <a:pt x="6138" y="2270"/>
                </a:lnTo>
                <a:lnTo>
                  <a:pt x="6226" y="2565"/>
                </a:lnTo>
                <a:lnTo>
                  <a:pt x="6805" y="2565"/>
                </a:lnTo>
                <a:lnTo>
                  <a:pt x="6132" y="775"/>
                </a:lnTo>
                <a:lnTo>
                  <a:pt x="5529" y="775"/>
                </a:lnTo>
                <a:close/>
                <a:moveTo>
                  <a:pt x="3231" y="775"/>
                </a:moveTo>
                <a:lnTo>
                  <a:pt x="3231" y="2565"/>
                </a:lnTo>
                <a:lnTo>
                  <a:pt x="4740" y="2565"/>
                </a:lnTo>
                <a:lnTo>
                  <a:pt x="4740" y="2160"/>
                </a:lnTo>
                <a:lnTo>
                  <a:pt x="3785" y="2160"/>
                </a:lnTo>
                <a:lnTo>
                  <a:pt x="3785" y="1807"/>
                </a:lnTo>
                <a:lnTo>
                  <a:pt x="4646" y="1807"/>
                </a:lnTo>
                <a:lnTo>
                  <a:pt x="4646" y="1442"/>
                </a:lnTo>
                <a:lnTo>
                  <a:pt x="3785" y="1442"/>
                </a:lnTo>
                <a:lnTo>
                  <a:pt x="3785" y="1158"/>
                </a:lnTo>
                <a:lnTo>
                  <a:pt x="4713" y="1158"/>
                </a:lnTo>
                <a:lnTo>
                  <a:pt x="4713" y="775"/>
                </a:lnTo>
                <a:lnTo>
                  <a:pt x="3231" y="775"/>
                </a:lnTo>
                <a:close/>
                <a:moveTo>
                  <a:pt x="1152" y="775"/>
                </a:moveTo>
                <a:lnTo>
                  <a:pt x="1152" y="2565"/>
                </a:lnTo>
                <a:lnTo>
                  <a:pt x="1705" y="2565"/>
                </a:lnTo>
                <a:lnTo>
                  <a:pt x="1705" y="1841"/>
                </a:lnTo>
                <a:lnTo>
                  <a:pt x="2309" y="1841"/>
                </a:lnTo>
                <a:lnTo>
                  <a:pt x="2309" y="2565"/>
                </a:lnTo>
                <a:lnTo>
                  <a:pt x="2864" y="2565"/>
                </a:lnTo>
                <a:lnTo>
                  <a:pt x="2864" y="775"/>
                </a:lnTo>
                <a:lnTo>
                  <a:pt x="2309" y="775"/>
                </a:lnTo>
                <a:lnTo>
                  <a:pt x="2309" y="1402"/>
                </a:lnTo>
                <a:lnTo>
                  <a:pt x="1705" y="1402"/>
                </a:lnTo>
                <a:lnTo>
                  <a:pt x="1705" y="775"/>
                </a:lnTo>
                <a:lnTo>
                  <a:pt x="1152" y="775"/>
                </a:lnTo>
                <a:close/>
                <a:moveTo>
                  <a:pt x="0" y="0"/>
                </a:moveTo>
                <a:lnTo>
                  <a:pt x="19214" y="0"/>
                </a:lnTo>
                <a:lnTo>
                  <a:pt x="19214" y="9958"/>
                </a:lnTo>
                <a:lnTo>
                  <a:pt x="0" y="99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6000"/>
            </a:schemeClr>
          </a:solidFill>
          <a:effectLst/>
        </p:spPr>
        <p:txBody>
          <a:bodyPr wrap="square" rtlCol="0">
            <a:noAutofit/>
          </a:bodyPr>
          <a:p>
            <a:endParaRPr lang="en-GB" altLang="en-US" sz="125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1"/>
          <a:stretch>
            <a:fillRect/>
          </a:stretch>
        </p:blipFill>
        <p:spPr>
          <a:xfrm>
            <a:off x="-935037" y="447325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2009458" y="5091748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4067493" y="4646613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Picture 36"/>
          <p:cNvPicPr/>
          <p:nvPr/>
        </p:nvPicPr>
        <p:blipFill>
          <a:blip r:embed="rId1"/>
          <a:stretch>
            <a:fillRect/>
          </a:stretch>
        </p:blipFill>
        <p:spPr>
          <a:xfrm>
            <a:off x="9663113" y="-1493837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7100888" y="-2175192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Picture 38"/>
          <p:cNvPicPr/>
          <p:nvPr/>
        </p:nvPicPr>
        <p:blipFill>
          <a:blip r:embed="rId1"/>
          <a:stretch>
            <a:fillRect/>
          </a:stretch>
        </p:blipFill>
        <p:spPr>
          <a:xfrm>
            <a:off x="10390823" y="-317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-2013902" y="-3082607"/>
            <a:ext cx="4086225" cy="4467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2023-12-05 103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755" y="3299460"/>
            <a:ext cx="6644005" cy="3218180"/>
          </a:xfrm>
          <a:prstGeom prst="rect">
            <a:avLst/>
          </a:prstGeom>
          <a:noFill/>
        </p:spPr>
      </p:pic>
      <p:pic>
        <p:nvPicPr>
          <p:cNvPr id="3" name="Picture 2" descr="Screenshot 2023-12-05 103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115570"/>
            <a:ext cx="5867400" cy="2853690"/>
          </a:xfrm>
          <a:prstGeom prst="rect">
            <a:avLst/>
          </a:prstGeom>
        </p:spPr>
      </p:pic>
      <p:pic>
        <p:nvPicPr>
          <p:cNvPr id="4" name="Picture 3" descr="Screenshot 2023-12-05 1036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08915"/>
            <a:ext cx="5455285" cy="264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Screenshot 2023-12-05 1035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310005"/>
            <a:ext cx="10116820" cy="448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1275715" y="2552065"/>
            <a:ext cx="1964690" cy="26543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Applying Logistic Regression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75715" y="2552065"/>
            <a:ext cx="1964690" cy="26543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Fitting model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7200" y="252095"/>
            <a:ext cx="3657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LOGISTIC REGRESSION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75715" y="2552065"/>
            <a:ext cx="1964690" cy="26543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Splitting the data into training and testing sets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4742815" y="2552065"/>
            <a:ext cx="1964690" cy="26543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Fitting model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2815" y="2552065"/>
            <a:ext cx="1964690" cy="26543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Applying Logistic Regression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7200" y="252095"/>
            <a:ext cx="3657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LOGISTIC REGRESSION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75715" y="2552065"/>
            <a:ext cx="1964690" cy="26543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Splitting the data into training and testing sets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4742815" y="2552065"/>
            <a:ext cx="1964690" cy="26543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Applying Logistic Regression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3420" y="2552065"/>
            <a:ext cx="1964690" cy="26543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Fitting model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7200" y="252095"/>
            <a:ext cx="3657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LOGISTIC REGRESSION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75715" y="2552065"/>
            <a:ext cx="1964690" cy="26543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>
                <a:latin typeface="Arial Black" panose="020B0A04020102020204" charset="0"/>
                <a:cs typeface="Arial Black" panose="020B0A04020102020204" charset="0"/>
              </a:rPr>
              <a:t>Splitting the data into training and testing sets</a:t>
            </a:r>
            <a:endParaRPr lang="en-GB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71108"/>
          <a:stretch>
            <a:fillRect/>
          </a:stretch>
        </p:blipFill>
        <p:spPr>
          <a:xfrm>
            <a:off x="4472940" y="3305810"/>
            <a:ext cx="3077845" cy="1005840"/>
          </a:xfrm>
          <a:prstGeom prst="round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t="46224" r="14656"/>
          <a:stretch>
            <a:fillRect/>
          </a:stretch>
        </p:blipFill>
        <p:spPr>
          <a:xfrm>
            <a:off x="2636520" y="756285"/>
            <a:ext cx="6918325" cy="1003935"/>
          </a:xfrm>
          <a:prstGeom prst="round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50335" y="1990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Splitting the data into train and test data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57625" y="4598670"/>
            <a:ext cx="415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Applying logistic regression and fitting the model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11020" y="272669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TESTING THE MODEL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36920" y="-1532890"/>
            <a:ext cx="7873365" cy="9671685"/>
            <a:chOff x="9192" y="-2414"/>
            <a:chExt cx="12399" cy="15231"/>
          </a:xfrm>
          <a:blipFill rotWithShape="1">
            <a:blip r:embed="rId1"/>
            <a:stretch>
              <a:fillRect/>
            </a:stretch>
          </a:blipFill>
        </p:grpSpPr>
        <p:grpSp>
          <p:nvGrpSpPr>
            <p:cNvPr id="6" name="Group 5"/>
            <p:cNvGrpSpPr/>
            <p:nvPr/>
          </p:nvGrpSpPr>
          <p:grpSpPr>
            <a:xfrm>
              <a:off x="10579" y="2587"/>
              <a:ext cx="8291" cy="3014"/>
              <a:chOff x="10579" y="2587"/>
              <a:chExt cx="8291" cy="3014"/>
            </a:xfrm>
            <a:grpFill/>
          </p:grpSpPr>
          <p:sp>
            <p:nvSpPr>
              <p:cNvPr id="3" name="Hexagon 2"/>
              <p:cNvSpPr/>
              <p:nvPr/>
            </p:nvSpPr>
            <p:spPr>
              <a:xfrm rot="5400000">
                <a:off x="10433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Hexagon 3"/>
              <p:cNvSpPr/>
              <p:nvPr/>
            </p:nvSpPr>
            <p:spPr>
              <a:xfrm rot="5400000">
                <a:off x="13218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Hexagon 4"/>
              <p:cNvSpPr/>
              <p:nvPr/>
            </p:nvSpPr>
            <p:spPr>
              <a:xfrm rot="5400000">
                <a:off x="16002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977" y="4977"/>
              <a:ext cx="8291" cy="3014"/>
              <a:chOff x="10579" y="2587"/>
              <a:chExt cx="8291" cy="3014"/>
            </a:xfrm>
            <a:grpFill/>
          </p:grpSpPr>
          <p:sp>
            <p:nvSpPr>
              <p:cNvPr id="8" name="Hexagon 7"/>
              <p:cNvSpPr/>
              <p:nvPr/>
            </p:nvSpPr>
            <p:spPr>
              <a:xfrm rot="5400000">
                <a:off x="10433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Hexagon 8"/>
              <p:cNvSpPr/>
              <p:nvPr/>
            </p:nvSpPr>
            <p:spPr>
              <a:xfrm rot="5400000">
                <a:off x="13218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Hexagon 9"/>
              <p:cNvSpPr/>
              <p:nvPr/>
            </p:nvSpPr>
            <p:spPr>
              <a:xfrm rot="5400000">
                <a:off x="16002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579" y="7388"/>
              <a:ext cx="8291" cy="3014"/>
              <a:chOff x="10579" y="2587"/>
              <a:chExt cx="8291" cy="3014"/>
            </a:xfrm>
            <a:grpFill/>
          </p:grpSpPr>
          <p:sp>
            <p:nvSpPr>
              <p:cNvPr id="12" name="Hexagon 11"/>
              <p:cNvSpPr/>
              <p:nvPr/>
            </p:nvSpPr>
            <p:spPr>
              <a:xfrm rot="5400000">
                <a:off x="10433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5400000">
                <a:off x="13218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Hexagon 13"/>
              <p:cNvSpPr/>
              <p:nvPr/>
            </p:nvSpPr>
            <p:spPr>
              <a:xfrm rot="5400000">
                <a:off x="16002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978" y="151"/>
              <a:ext cx="8291" cy="3014"/>
              <a:chOff x="10579" y="2587"/>
              <a:chExt cx="8291" cy="3014"/>
            </a:xfrm>
            <a:grpFill/>
          </p:grpSpPr>
          <p:sp>
            <p:nvSpPr>
              <p:cNvPr id="16" name="Hexagon 15"/>
              <p:cNvSpPr/>
              <p:nvPr/>
            </p:nvSpPr>
            <p:spPr>
              <a:xfrm rot="5400000">
                <a:off x="10433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13218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 rot="5400000">
                <a:off x="16002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192" y="9803"/>
              <a:ext cx="8291" cy="3014"/>
              <a:chOff x="10579" y="2587"/>
              <a:chExt cx="8291" cy="3014"/>
            </a:xfrm>
            <a:grpFill/>
          </p:grpSpPr>
          <p:sp>
            <p:nvSpPr>
              <p:cNvPr id="20" name="Hexagon 19"/>
              <p:cNvSpPr/>
              <p:nvPr/>
            </p:nvSpPr>
            <p:spPr>
              <a:xfrm rot="5400000">
                <a:off x="10433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Hexagon 20"/>
              <p:cNvSpPr/>
              <p:nvPr/>
            </p:nvSpPr>
            <p:spPr>
              <a:xfrm rot="5400000">
                <a:off x="13218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Hexagon 21"/>
              <p:cNvSpPr/>
              <p:nvPr/>
            </p:nvSpPr>
            <p:spPr>
              <a:xfrm rot="5400000">
                <a:off x="16002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301" y="-2414"/>
              <a:ext cx="8291" cy="3014"/>
              <a:chOff x="10579" y="2587"/>
              <a:chExt cx="8291" cy="3014"/>
            </a:xfrm>
            <a:grpFill/>
          </p:grpSpPr>
          <p:sp>
            <p:nvSpPr>
              <p:cNvPr id="24" name="Hexagon 23"/>
              <p:cNvSpPr/>
              <p:nvPr/>
            </p:nvSpPr>
            <p:spPr>
              <a:xfrm rot="5400000">
                <a:off x="10433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Hexagon 24"/>
              <p:cNvSpPr/>
              <p:nvPr/>
            </p:nvSpPr>
            <p:spPr>
              <a:xfrm rot="5400000">
                <a:off x="13218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 rot="5400000">
                <a:off x="16002" y="2733"/>
                <a:ext cx="3014" cy="2722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165" y="1882775"/>
            <a:ext cx="5882640" cy="32689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28930" y="614045"/>
            <a:ext cx="3991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Testing the model we have trained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7380" y="2496820"/>
            <a:ext cx="3868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Obtained an accuracy of 85.83% for training model.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  <a:sym typeface="+mn-ea"/>
              </a:rPr>
              <a:t>Obtained an accuracy of 86.41% for testing model.</a:t>
            </a:r>
            <a:endParaRPr lang="en-GB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9745" y="1936750"/>
            <a:ext cx="5478780" cy="4191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74745" y="798830"/>
            <a:ext cx="4208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Confusion Matrix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75000"/>
              </a:schemeClr>
            </a:gs>
            <a:gs pos="83000">
              <a:schemeClr val="accent6"/>
            </a:gs>
            <a:gs pos="100000">
              <a:schemeClr val="accent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RIANGLE GROUP"/>
          <p:cNvGrpSpPr/>
          <p:nvPr/>
        </p:nvGrpSpPr>
        <p:grpSpPr>
          <a:xfrm>
            <a:off x="-5179363" y="-3022632"/>
            <a:ext cx="15511465" cy="15941587"/>
            <a:chOff x="-21753326" y="-12695056"/>
            <a:chExt cx="65148155" cy="66954666"/>
          </a:xfrm>
        </p:grpSpPr>
        <p:sp>
          <p:nvSpPr>
            <p:cNvPr id="17" name="Isosceles Triangle 16"/>
            <p:cNvSpPr/>
            <p:nvPr/>
          </p:nvSpPr>
          <p:spPr>
            <a:xfrm rot="-3734725">
              <a:off x="-15114485" y="-3934651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-2603337">
              <a:off x="-11838042" y="-8253891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-1471948">
              <a:off x="-7341469" y="-11282385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-340560">
              <a:off x="-2107418" y="-12695056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790829">
              <a:off x="3302301" y="-12340268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1922218">
              <a:off x="8307020" y="-10256113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3053606">
              <a:off x="12369546" y="-6666289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4184995">
              <a:off x="15053814" y="-1956127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316384">
              <a:off x="16071703" y="3368800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6447772">
              <a:off x="15313952" y="8736922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7579161">
              <a:off x="12861900" y="13572040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8710550">
              <a:off x="8978743" y="17355164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9841938">
              <a:off x="4081291" y="19680220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973327">
              <a:off x="-1304776" y="20297643"/>
              <a:ext cx="20684285" cy="33961967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2104715">
              <a:off x="-6601330" y="19141160"/>
              <a:ext cx="20684285" cy="339619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0">
                <a:sym typeface="+mn-lt"/>
              </a:endParaRPr>
            </a:p>
          </p:txBody>
        </p:sp>
      </p:grpSp>
      <p:sp>
        <p:nvSpPr>
          <p:cNvPr id="75" name="TRIANGLE"/>
          <p:cNvSpPr/>
          <p:nvPr/>
        </p:nvSpPr>
        <p:spPr>
          <a:xfrm rot="-3734725">
            <a:off x="7341456" y="4887036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76" name="TRIANGLE"/>
          <p:cNvSpPr/>
          <p:nvPr/>
        </p:nvSpPr>
        <p:spPr>
          <a:xfrm rot="-2603337">
            <a:off x="4402276" y="5818074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77" name="TRIANGLE"/>
          <p:cNvSpPr/>
          <p:nvPr/>
        </p:nvSpPr>
        <p:spPr>
          <a:xfrm rot="-1471948">
            <a:off x="2388603" y="6639147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94" name="TRIANGLE"/>
          <p:cNvSpPr/>
          <p:nvPr/>
        </p:nvSpPr>
        <p:spPr>
          <a:xfrm rot="-340560">
            <a:off x="387800" y="7140772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95" name="TRIANGLE"/>
          <p:cNvSpPr/>
          <p:nvPr/>
        </p:nvSpPr>
        <p:spPr>
          <a:xfrm rot="790829">
            <a:off x="-1681166" y="6949698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96" name="TRIANGLE"/>
          <p:cNvSpPr/>
          <p:nvPr/>
        </p:nvSpPr>
        <p:spPr>
          <a:xfrm rot="1922218">
            <a:off x="-4390281" y="6810925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97" name="TRIANGLE"/>
          <p:cNvSpPr/>
          <p:nvPr/>
        </p:nvSpPr>
        <p:spPr>
          <a:xfrm rot="3053606">
            <a:off x="-6253299" y="5561074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98" name="TRIANGLE"/>
          <p:cNvSpPr/>
          <p:nvPr/>
        </p:nvSpPr>
        <p:spPr>
          <a:xfrm rot="4184995">
            <a:off x="-6956759" y="3561970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99" name="TRIANGLE"/>
          <p:cNvSpPr/>
          <p:nvPr/>
        </p:nvSpPr>
        <p:spPr>
          <a:xfrm rot="5316384">
            <a:off x="-7694119" y="874667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100" name="TRIANGLE"/>
          <p:cNvSpPr/>
          <p:nvPr/>
        </p:nvSpPr>
        <p:spPr>
          <a:xfrm rot="6447772">
            <a:off x="-6677107" y="-1112923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101" name="TRIANGLE"/>
          <p:cNvSpPr/>
          <p:nvPr/>
        </p:nvSpPr>
        <p:spPr>
          <a:xfrm rot="7579161">
            <a:off x="-6009071" y="-3662848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134" name="TRIANGLE"/>
          <p:cNvSpPr/>
          <p:nvPr/>
        </p:nvSpPr>
        <p:spPr>
          <a:xfrm rot="8710550">
            <a:off x="-4919775" y="-6263675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135" name="TRIANGLE"/>
          <p:cNvSpPr/>
          <p:nvPr/>
        </p:nvSpPr>
        <p:spPr>
          <a:xfrm rot="9841938">
            <a:off x="-2947121" y="-8141233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136" name="TRIANGLE"/>
          <p:cNvSpPr/>
          <p:nvPr/>
        </p:nvSpPr>
        <p:spPr>
          <a:xfrm rot="10973327">
            <a:off x="70339" y="-8205145"/>
            <a:ext cx="4924830" cy="808618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sp>
        <p:nvSpPr>
          <p:cNvPr id="137" name="TRIANGLE"/>
          <p:cNvSpPr/>
          <p:nvPr/>
        </p:nvSpPr>
        <p:spPr>
          <a:xfrm rot="12104715">
            <a:off x="3381255" y="-8015581"/>
            <a:ext cx="4924830" cy="8086183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80">
              <a:sym typeface="+mn-lt"/>
            </a:endParaRPr>
          </a:p>
        </p:txBody>
      </p:sp>
      <p:grpSp>
        <p:nvGrpSpPr>
          <p:cNvPr id="33" name="GROUP CHANGE TEXT HERE"/>
          <p:cNvGrpSpPr/>
          <p:nvPr/>
        </p:nvGrpSpPr>
        <p:grpSpPr>
          <a:xfrm>
            <a:off x="4675551" y="3895735"/>
            <a:ext cx="7891145" cy="1835131"/>
            <a:chOff x="-1960618" y="9706129"/>
            <a:chExt cx="37280182" cy="8669723"/>
          </a:xfrm>
        </p:grpSpPr>
        <p:sp>
          <p:nvSpPr>
            <p:cNvPr id="34" name="CHANGE TEXT HERE"/>
            <p:cNvSpPr/>
            <p:nvPr/>
          </p:nvSpPr>
          <p:spPr>
            <a:xfrm>
              <a:off x="5240722" y="9706129"/>
              <a:ext cx="19337576" cy="4886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355" tIns="9677" rIns="19355" bIns="9677">
              <a:spAutoFit/>
            </a:bodyPr>
            <a:lstStyle/>
            <a:p>
              <a:pPr algn="ctr"/>
              <a:r>
                <a:rPr lang="en-GB" altLang="en-US" sz="6600" dirty="0">
                  <a:ln w="0">
                    <a:noFill/>
                  </a:ln>
                  <a:solidFill>
                    <a:schemeClr val="bg1"/>
                  </a:solidFill>
                  <a:effectLst>
                    <a:outerShdw blurRad="469900" dist="342900" dir="2520000" algn="t" rotWithShape="0">
                      <a:prstClr val="black">
                        <a:alpha val="26000"/>
                      </a:prstClr>
                    </a:outerShdw>
                  </a:effectLst>
                  <a:cs typeface="+mn-ea"/>
                  <a:sym typeface="+mn-lt"/>
                </a:rPr>
                <a:t>THANK YOU</a:t>
              </a:r>
              <a:endParaRPr lang="en-GB" altLang="en-US" sz="6600" dirty="0">
                <a:ln w="0">
                  <a:noFill/>
                </a:ln>
                <a:solidFill>
                  <a:schemeClr val="bg1"/>
                </a:solidFill>
                <a:effectLst>
                  <a:outerShdw blurRad="469900" dist="342900" dir="2520000" algn="t" rotWithShape="0">
                    <a:prstClr val="black">
                      <a:alpha val="26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CHANGE TEXT HERE"/>
            <p:cNvSpPr/>
            <p:nvPr/>
          </p:nvSpPr>
          <p:spPr>
            <a:xfrm>
              <a:off x="-1960618" y="14796929"/>
              <a:ext cx="37280182" cy="35789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355" tIns="9677" rIns="19355" bIns="9677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altLang="en-US" sz="2400" spc="2000" dirty="0">
                  <a:ln w="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 HEALTHY HEART IS A</a:t>
              </a:r>
              <a:endParaRPr lang="en-GB" altLang="en-US" sz="2400" spc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  <a:p>
              <a:pPr algn="ctr">
                <a:lnSpc>
                  <a:spcPct val="100000"/>
                </a:lnSpc>
              </a:pPr>
              <a:r>
                <a:rPr lang="en-GB" altLang="en-US" sz="2400" spc="2000" dirty="0">
                  <a:ln w="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HAPPY HEART</a:t>
              </a:r>
              <a:endParaRPr lang="en-GB" altLang="en-US" sz="2400" spc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619E-6 -4.92063E-6 L -0.40489 1.841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920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90476E-6 -2.85714E-6 L -0.03066 1.895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9" y="965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33333E-6 2.59259E-6 L 0.32545 1.8859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69" y="940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9.52381E-7 -3.1746E-6 L 0.58398 1.519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5" y="760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9.52381E-7 L 0.74625 1.005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51" y="506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0476E-6 -1.42857E-6 L 0.84865 0.4642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62" y="231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38095E-6 -1.21693E-6 L 0.94398 -0.0133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21" y="-6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619E-7 3.38624E-6 L 0.86415 -0.5877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55" y="-2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0952E-6 3.59788E-6 L 0.75288 -1.040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74" y="-52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42608E-17 1.42857E-6 L 0.51972 -1.355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3" y="-6719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28571E-6 -1.11111E-6 L 0.20229 -1.4521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0" y="-730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619E-6 1.37566E-6 L -0.07452 -1.4766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3" y="-7394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3.43915E-6 L -0.33984 -1.3565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0" y="-679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90476E-6 4.07407E-6 L -0.59577 -1.1336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-560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7 -2.80423E-6 L -0.89788 -0.8656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40" y="-433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decel="165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2700000">
                                      <p:cBhvr>
                                        <p:cTn id="68" dur="120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70" dur="1205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Rot by="-900000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9" presetClass="exit" presetSubtype="0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8175E-7 -3.20988E-6 L -0.19627 -3.20988E-6 " pathEditMode="relative" rAng="0" ptsTypes="AA">
                                      <p:cBhvr>
                                        <p:cTn id="8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86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88" dur="8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35" presetClass="path" presetSubtype="0" de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0.19627 -3.20988E-6 L -0.52068 -3.20988E-6 " pathEditMode="relative" rAng="0" ptsTypes="AA">
                                      <p:cBhvr>
                                        <p:cTn id="90" dur="8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" presetClass="exit" presetSubtype="2" accel="10000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7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99" grpId="0" bldLvl="0" animBg="1"/>
      <p:bldP spid="99" grpId="1" bldLvl="0" animBg="1"/>
      <p:bldP spid="100" grpId="0" bldLvl="0" animBg="1"/>
      <p:bldP spid="100" grpId="1" bldLvl="0" animBg="1"/>
      <p:bldP spid="101" grpId="0" bldLvl="0" animBg="1"/>
      <p:bldP spid="101" grpId="1" bldLvl="0" animBg="1"/>
      <p:bldP spid="134" grpId="0" bldLvl="0" animBg="1"/>
      <p:bldP spid="134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34290" y="-46355"/>
            <a:ext cx="5910580" cy="7087870"/>
            <a:chOff x="54" y="-73"/>
            <a:chExt cx="9308" cy="11162"/>
          </a:xfrm>
        </p:grpSpPr>
        <p:sp>
          <p:nvSpPr>
            <p:cNvPr id="2" name="Freeform 1"/>
            <p:cNvSpPr/>
            <p:nvPr/>
          </p:nvSpPr>
          <p:spPr>
            <a:xfrm>
              <a:off x="54" y="-73"/>
              <a:ext cx="9309" cy="111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09" h="11163">
                  <a:moveTo>
                    <a:pt x="6745" y="3645"/>
                  </a:moveTo>
                  <a:lnTo>
                    <a:pt x="6813" y="3872"/>
                  </a:lnTo>
                  <a:lnTo>
                    <a:pt x="6676" y="3872"/>
                  </a:lnTo>
                  <a:lnTo>
                    <a:pt x="6745" y="3645"/>
                  </a:lnTo>
                  <a:close/>
                  <a:moveTo>
                    <a:pt x="3731" y="3645"/>
                  </a:moveTo>
                  <a:lnTo>
                    <a:pt x="3799" y="3872"/>
                  </a:lnTo>
                  <a:lnTo>
                    <a:pt x="3662" y="3872"/>
                  </a:lnTo>
                  <a:lnTo>
                    <a:pt x="3731" y="3645"/>
                  </a:lnTo>
                  <a:close/>
                  <a:moveTo>
                    <a:pt x="1337" y="3645"/>
                  </a:moveTo>
                  <a:lnTo>
                    <a:pt x="1405" y="3872"/>
                  </a:lnTo>
                  <a:lnTo>
                    <a:pt x="1268" y="3872"/>
                  </a:lnTo>
                  <a:lnTo>
                    <a:pt x="1337" y="3645"/>
                  </a:lnTo>
                  <a:close/>
                  <a:moveTo>
                    <a:pt x="2625" y="3625"/>
                  </a:moveTo>
                  <a:lnTo>
                    <a:pt x="2673" y="3625"/>
                  </a:lnTo>
                  <a:cubicBezTo>
                    <a:pt x="2724" y="3625"/>
                    <a:pt x="2760" y="3637"/>
                    <a:pt x="2781" y="3662"/>
                  </a:cubicBezTo>
                  <a:cubicBezTo>
                    <a:pt x="2803" y="3687"/>
                    <a:pt x="2814" y="3732"/>
                    <a:pt x="2814" y="3799"/>
                  </a:cubicBezTo>
                  <a:cubicBezTo>
                    <a:pt x="2814" y="3849"/>
                    <a:pt x="2809" y="3886"/>
                    <a:pt x="2799" y="3908"/>
                  </a:cubicBezTo>
                  <a:cubicBezTo>
                    <a:pt x="2790" y="3931"/>
                    <a:pt x="2776" y="3946"/>
                    <a:pt x="2759" y="3955"/>
                  </a:cubicBezTo>
                  <a:cubicBezTo>
                    <a:pt x="2742" y="3964"/>
                    <a:pt x="2713" y="3969"/>
                    <a:pt x="2673" y="3969"/>
                  </a:cubicBezTo>
                  <a:lnTo>
                    <a:pt x="2625" y="3969"/>
                  </a:lnTo>
                  <a:lnTo>
                    <a:pt x="2625" y="3625"/>
                  </a:lnTo>
                  <a:close/>
                  <a:moveTo>
                    <a:pt x="1942" y="3609"/>
                  </a:moveTo>
                  <a:lnTo>
                    <a:pt x="2027" y="3609"/>
                  </a:lnTo>
                  <a:cubicBezTo>
                    <a:pt x="2063" y="3609"/>
                    <a:pt x="2087" y="3614"/>
                    <a:pt x="2100" y="3625"/>
                  </a:cubicBezTo>
                  <a:cubicBezTo>
                    <a:pt x="2113" y="3636"/>
                    <a:pt x="2119" y="3652"/>
                    <a:pt x="2119" y="3672"/>
                  </a:cubicBezTo>
                  <a:cubicBezTo>
                    <a:pt x="2119" y="3686"/>
                    <a:pt x="2115" y="3698"/>
                    <a:pt x="2107" y="3709"/>
                  </a:cubicBezTo>
                  <a:cubicBezTo>
                    <a:pt x="2099" y="3719"/>
                    <a:pt x="2088" y="3726"/>
                    <a:pt x="2075" y="3728"/>
                  </a:cubicBezTo>
                  <a:cubicBezTo>
                    <a:pt x="2050" y="3734"/>
                    <a:pt x="2033" y="3737"/>
                    <a:pt x="2024" y="3737"/>
                  </a:cubicBezTo>
                  <a:lnTo>
                    <a:pt x="1942" y="3737"/>
                  </a:lnTo>
                  <a:lnTo>
                    <a:pt x="1942" y="3609"/>
                  </a:lnTo>
                  <a:close/>
                  <a:moveTo>
                    <a:pt x="8330" y="3482"/>
                  </a:moveTo>
                  <a:lnTo>
                    <a:pt x="8330" y="4112"/>
                  </a:lnTo>
                  <a:lnTo>
                    <a:pt x="8525" y="4112"/>
                  </a:lnTo>
                  <a:lnTo>
                    <a:pt x="8525" y="3857"/>
                  </a:lnTo>
                  <a:lnTo>
                    <a:pt x="8737" y="3857"/>
                  </a:lnTo>
                  <a:lnTo>
                    <a:pt x="8737" y="4112"/>
                  </a:lnTo>
                  <a:lnTo>
                    <a:pt x="8933" y="4112"/>
                  </a:lnTo>
                  <a:lnTo>
                    <a:pt x="8933" y="3482"/>
                  </a:lnTo>
                  <a:lnTo>
                    <a:pt x="8737" y="3482"/>
                  </a:lnTo>
                  <a:lnTo>
                    <a:pt x="8737" y="3702"/>
                  </a:lnTo>
                  <a:lnTo>
                    <a:pt x="8525" y="3702"/>
                  </a:lnTo>
                  <a:lnTo>
                    <a:pt x="8525" y="3482"/>
                  </a:lnTo>
                  <a:lnTo>
                    <a:pt x="8330" y="3482"/>
                  </a:lnTo>
                  <a:close/>
                  <a:moveTo>
                    <a:pt x="7649" y="3482"/>
                  </a:moveTo>
                  <a:lnTo>
                    <a:pt x="7649" y="3638"/>
                  </a:lnTo>
                  <a:lnTo>
                    <a:pt x="7848" y="3638"/>
                  </a:lnTo>
                  <a:lnTo>
                    <a:pt x="7848" y="4112"/>
                  </a:lnTo>
                  <a:lnTo>
                    <a:pt x="8043" y="4112"/>
                  </a:lnTo>
                  <a:lnTo>
                    <a:pt x="8043" y="3638"/>
                  </a:lnTo>
                  <a:lnTo>
                    <a:pt x="8242" y="3638"/>
                  </a:lnTo>
                  <a:lnTo>
                    <a:pt x="8242" y="3482"/>
                  </a:lnTo>
                  <a:lnTo>
                    <a:pt x="7649" y="3482"/>
                  </a:lnTo>
                  <a:close/>
                  <a:moveTo>
                    <a:pt x="7151" y="3482"/>
                  </a:moveTo>
                  <a:lnTo>
                    <a:pt x="7151" y="4112"/>
                  </a:lnTo>
                  <a:lnTo>
                    <a:pt x="7650" y="4112"/>
                  </a:lnTo>
                  <a:lnTo>
                    <a:pt x="7650" y="3957"/>
                  </a:lnTo>
                  <a:lnTo>
                    <a:pt x="7346" y="3957"/>
                  </a:lnTo>
                  <a:lnTo>
                    <a:pt x="7346" y="3482"/>
                  </a:lnTo>
                  <a:lnTo>
                    <a:pt x="7151" y="3482"/>
                  </a:lnTo>
                  <a:close/>
                  <a:moveTo>
                    <a:pt x="6640" y="3482"/>
                  </a:moveTo>
                  <a:lnTo>
                    <a:pt x="6404" y="4112"/>
                  </a:lnTo>
                  <a:lnTo>
                    <a:pt x="6603" y="4112"/>
                  </a:lnTo>
                  <a:lnTo>
                    <a:pt x="6634" y="4008"/>
                  </a:lnTo>
                  <a:lnTo>
                    <a:pt x="6855" y="4008"/>
                  </a:lnTo>
                  <a:lnTo>
                    <a:pt x="6886" y="4112"/>
                  </a:lnTo>
                  <a:lnTo>
                    <a:pt x="7090" y="4112"/>
                  </a:lnTo>
                  <a:lnTo>
                    <a:pt x="6854" y="3482"/>
                  </a:lnTo>
                  <a:lnTo>
                    <a:pt x="6640" y="3482"/>
                  </a:lnTo>
                  <a:close/>
                  <a:moveTo>
                    <a:pt x="5831" y="3482"/>
                  </a:moveTo>
                  <a:lnTo>
                    <a:pt x="5831" y="4112"/>
                  </a:lnTo>
                  <a:lnTo>
                    <a:pt x="6363" y="4112"/>
                  </a:lnTo>
                  <a:lnTo>
                    <a:pt x="6363" y="3969"/>
                  </a:lnTo>
                  <a:lnTo>
                    <a:pt x="6026" y="3969"/>
                  </a:lnTo>
                  <a:lnTo>
                    <a:pt x="6026" y="3845"/>
                  </a:lnTo>
                  <a:lnTo>
                    <a:pt x="6330" y="3845"/>
                  </a:lnTo>
                  <a:lnTo>
                    <a:pt x="6330" y="3717"/>
                  </a:lnTo>
                  <a:lnTo>
                    <a:pt x="6026" y="3717"/>
                  </a:lnTo>
                  <a:lnTo>
                    <a:pt x="6026" y="3616"/>
                  </a:lnTo>
                  <a:lnTo>
                    <a:pt x="6354" y="3616"/>
                  </a:lnTo>
                  <a:lnTo>
                    <a:pt x="6354" y="3482"/>
                  </a:lnTo>
                  <a:lnTo>
                    <a:pt x="5831" y="3482"/>
                  </a:lnTo>
                  <a:close/>
                  <a:moveTo>
                    <a:pt x="5099" y="3482"/>
                  </a:moveTo>
                  <a:lnTo>
                    <a:pt x="5099" y="4112"/>
                  </a:lnTo>
                  <a:lnTo>
                    <a:pt x="5294" y="4112"/>
                  </a:lnTo>
                  <a:lnTo>
                    <a:pt x="5294" y="3857"/>
                  </a:lnTo>
                  <a:lnTo>
                    <a:pt x="5506" y="3857"/>
                  </a:lnTo>
                  <a:lnTo>
                    <a:pt x="5506" y="4112"/>
                  </a:lnTo>
                  <a:lnTo>
                    <a:pt x="5702" y="4112"/>
                  </a:lnTo>
                  <a:lnTo>
                    <a:pt x="5702" y="3482"/>
                  </a:lnTo>
                  <a:lnTo>
                    <a:pt x="5506" y="3482"/>
                  </a:lnTo>
                  <a:lnTo>
                    <a:pt x="5506" y="3702"/>
                  </a:lnTo>
                  <a:lnTo>
                    <a:pt x="5294" y="3702"/>
                  </a:lnTo>
                  <a:lnTo>
                    <a:pt x="5294" y="3482"/>
                  </a:lnTo>
                  <a:lnTo>
                    <a:pt x="5099" y="3482"/>
                  </a:lnTo>
                  <a:close/>
                  <a:moveTo>
                    <a:pt x="3626" y="3482"/>
                  </a:moveTo>
                  <a:lnTo>
                    <a:pt x="3390" y="4112"/>
                  </a:lnTo>
                  <a:lnTo>
                    <a:pt x="3589" y="4112"/>
                  </a:lnTo>
                  <a:lnTo>
                    <a:pt x="3620" y="4008"/>
                  </a:lnTo>
                  <a:lnTo>
                    <a:pt x="3841" y="4008"/>
                  </a:lnTo>
                  <a:lnTo>
                    <a:pt x="3872" y="4112"/>
                  </a:lnTo>
                  <a:lnTo>
                    <a:pt x="4076" y="4112"/>
                  </a:lnTo>
                  <a:lnTo>
                    <a:pt x="3840" y="3482"/>
                  </a:lnTo>
                  <a:lnTo>
                    <a:pt x="3626" y="3482"/>
                  </a:lnTo>
                  <a:close/>
                  <a:moveTo>
                    <a:pt x="3119" y="3482"/>
                  </a:moveTo>
                  <a:lnTo>
                    <a:pt x="3119" y="4112"/>
                  </a:lnTo>
                  <a:lnTo>
                    <a:pt x="3314" y="4112"/>
                  </a:lnTo>
                  <a:lnTo>
                    <a:pt x="3314" y="3482"/>
                  </a:lnTo>
                  <a:lnTo>
                    <a:pt x="3119" y="3482"/>
                  </a:lnTo>
                  <a:close/>
                  <a:moveTo>
                    <a:pt x="2430" y="3482"/>
                  </a:moveTo>
                  <a:lnTo>
                    <a:pt x="2430" y="4112"/>
                  </a:lnTo>
                  <a:lnTo>
                    <a:pt x="2719" y="4112"/>
                  </a:lnTo>
                  <a:cubicBezTo>
                    <a:pt x="2754" y="4112"/>
                    <a:pt x="2793" y="4106"/>
                    <a:pt x="2835" y="4095"/>
                  </a:cubicBezTo>
                  <a:cubicBezTo>
                    <a:pt x="2867" y="4087"/>
                    <a:pt x="2896" y="4070"/>
                    <a:pt x="2923" y="4045"/>
                  </a:cubicBezTo>
                  <a:cubicBezTo>
                    <a:pt x="2950" y="4020"/>
                    <a:pt x="2972" y="3989"/>
                    <a:pt x="2987" y="3951"/>
                  </a:cubicBezTo>
                  <a:cubicBezTo>
                    <a:pt x="3002" y="3914"/>
                    <a:pt x="3010" y="3862"/>
                    <a:pt x="3010" y="3795"/>
                  </a:cubicBezTo>
                  <a:cubicBezTo>
                    <a:pt x="3010" y="3752"/>
                    <a:pt x="3005" y="3711"/>
                    <a:pt x="2995" y="3673"/>
                  </a:cubicBezTo>
                  <a:cubicBezTo>
                    <a:pt x="2984" y="3634"/>
                    <a:pt x="2968" y="3601"/>
                    <a:pt x="2945" y="3572"/>
                  </a:cubicBezTo>
                  <a:cubicBezTo>
                    <a:pt x="2922" y="3543"/>
                    <a:pt x="2893" y="3521"/>
                    <a:pt x="2858" y="3505"/>
                  </a:cubicBezTo>
                  <a:cubicBezTo>
                    <a:pt x="2822" y="3490"/>
                    <a:pt x="2776" y="3482"/>
                    <a:pt x="2719" y="3482"/>
                  </a:cubicBezTo>
                  <a:lnTo>
                    <a:pt x="2430" y="3482"/>
                  </a:lnTo>
                  <a:close/>
                  <a:moveTo>
                    <a:pt x="1746" y="3482"/>
                  </a:moveTo>
                  <a:lnTo>
                    <a:pt x="1746" y="4112"/>
                  </a:lnTo>
                  <a:lnTo>
                    <a:pt x="1942" y="4112"/>
                  </a:lnTo>
                  <a:lnTo>
                    <a:pt x="1942" y="3856"/>
                  </a:lnTo>
                  <a:lnTo>
                    <a:pt x="1959" y="3856"/>
                  </a:lnTo>
                  <a:cubicBezTo>
                    <a:pt x="1977" y="3856"/>
                    <a:pt x="1993" y="3861"/>
                    <a:pt x="2007" y="3871"/>
                  </a:cubicBezTo>
                  <a:cubicBezTo>
                    <a:pt x="2017" y="3878"/>
                    <a:pt x="2029" y="3894"/>
                    <a:pt x="2042" y="3919"/>
                  </a:cubicBezTo>
                  <a:lnTo>
                    <a:pt x="2146" y="4112"/>
                  </a:lnTo>
                  <a:lnTo>
                    <a:pt x="2366" y="4112"/>
                  </a:lnTo>
                  <a:lnTo>
                    <a:pt x="2271" y="3930"/>
                  </a:lnTo>
                  <a:cubicBezTo>
                    <a:pt x="2266" y="3920"/>
                    <a:pt x="2257" y="3907"/>
                    <a:pt x="2244" y="3890"/>
                  </a:cubicBezTo>
                  <a:cubicBezTo>
                    <a:pt x="2230" y="3873"/>
                    <a:pt x="2220" y="3862"/>
                    <a:pt x="2213" y="3857"/>
                  </a:cubicBezTo>
                  <a:cubicBezTo>
                    <a:pt x="2202" y="3849"/>
                    <a:pt x="2185" y="3841"/>
                    <a:pt x="2162" y="3834"/>
                  </a:cubicBezTo>
                  <a:cubicBezTo>
                    <a:pt x="2191" y="3827"/>
                    <a:pt x="2214" y="3819"/>
                    <a:pt x="2231" y="3809"/>
                  </a:cubicBezTo>
                  <a:cubicBezTo>
                    <a:pt x="2257" y="3793"/>
                    <a:pt x="2278" y="3772"/>
                    <a:pt x="2293" y="3747"/>
                  </a:cubicBezTo>
                  <a:cubicBezTo>
                    <a:pt x="2308" y="3722"/>
                    <a:pt x="2315" y="3692"/>
                    <a:pt x="2315" y="3657"/>
                  </a:cubicBezTo>
                  <a:cubicBezTo>
                    <a:pt x="2315" y="3617"/>
                    <a:pt x="2305" y="3583"/>
                    <a:pt x="2286" y="3555"/>
                  </a:cubicBezTo>
                  <a:cubicBezTo>
                    <a:pt x="2266" y="3527"/>
                    <a:pt x="2241" y="3508"/>
                    <a:pt x="2209" y="3497"/>
                  </a:cubicBezTo>
                  <a:cubicBezTo>
                    <a:pt x="2177" y="3487"/>
                    <a:pt x="2131" y="3482"/>
                    <a:pt x="2071" y="3482"/>
                  </a:cubicBezTo>
                  <a:lnTo>
                    <a:pt x="1746" y="3482"/>
                  </a:lnTo>
                  <a:close/>
                  <a:moveTo>
                    <a:pt x="1232" y="3482"/>
                  </a:moveTo>
                  <a:lnTo>
                    <a:pt x="996" y="4112"/>
                  </a:lnTo>
                  <a:lnTo>
                    <a:pt x="1195" y="4112"/>
                  </a:lnTo>
                  <a:lnTo>
                    <a:pt x="1226" y="4008"/>
                  </a:lnTo>
                  <a:lnTo>
                    <a:pt x="1447" y="4008"/>
                  </a:lnTo>
                  <a:lnTo>
                    <a:pt x="1478" y="4112"/>
                  </a:lnTo>
                  <a:lnTo>
                    <a:pt x="1682" y="4112"/>
                  </a:lnTo>
                  <a:lnTo>
                    <a:pt x="1446" y="3482"/>
                  </a:lnTo>
                  <a:lnTo>
                    <a:pt x="1232" y="3482"/>
                  </a:lnTo>
                  <a:close/>
                  <a:moveTo>
                    <a:pt x="4418" y="3471"/>
                  </a:moveTo>
                  <a:cubicBezTo>
                    <a:pt x="4316" y="3471"/>
                    <a:pt x="4238" y="3499"/>
                    <a:pt x="4182" y="3555"/>
                  </a:cubicBezTo>
                  <a:cubicBezTo>
                    <a:pt x="4127" y="3611"/>
                    <a:pt x="4099" y="3691"/>
                    <a:pt x="4099" y="3796"/>
                  </a:cubicBezTo>
                  <a:cubicBezTo>
                    <a:pt x="4099" y="3874"/>
                    <a:pt x="4115" y="3938"/>
                    <a:pt x="4146" y="3988"/>
                  </a:cubicBezTo>
                  <a:cubicBezTo>
                    <a:pt x="4178" y="4038"/>
                    <a:pt x="4215" y="4073"/>
                    <a:pt x="4259" y="4093"/>
                  </a:cubicBezTo>
                  <a:cubicBezTo>
                    <a:pt x="4302" y="4113"/>
                    <a:pt x="4358" y="4123"/>
                    <a:pt x="4427" y="4123"/>
                  </a:cubicBezTo>
                  <a:cubicBezTo>
                    <a:pt x="4483" y="4123"/>
                    <a:pt x="4530" y="4115"/>
                    <a:pt x="4566" y="4098"/>
                  </a:cubicBezTo>
                  <a:cubicBezTo>
                    <a:pt x="4603" y="4082"/>
                    <a:pt x="4633" y="4058"/>
                    <a:pt x="4658" y="4026"/>
                  </a:cubicBezTo>
                  <a:cubicBezTo>
                    <a:pt x="4682" y="3994"/>
                    <a:pt x="4701" y="3954"/>
                    <a:pt x="4712" y="3906"/>
                  </a:cubicBezTo>
                  <a:lnTo>
                    <a:pt x="4541" y="3854"/>
                  </a:lnTo>
                  <a:cubicBezTo>
                    <a:pt x="4532" y="3894"/>
                    <a:pt x="4519" y="3924"/>
                    <a:pt x="4500" y="3945"/>
                  </a:cubicBezTo>
                  <a:cubicBezTo>
                    <a:pt x="4481" y="3966"/>
                    <a:pt x="4452" y="3977"/>
                    <a:pt x="4415" y="3977"/>
                  </a:cubicBezTo>
                  <a:cubicBezTo>
                    <a:pt x="4377" y="3977"/>
                    <a:pt x="4347" y="3964"/>
                    <a:pt x="4326" y="3938"/>
                  </a:cubicBezTo>
                  <a:cubicBezTo>
                    <a:pt x="4305" y="3912"/>
                    <a:pt x="4294" y="3864"/>
                    <a:pt x="4294" y="3794"/>
                  </a:cubicBezTo>
                  <a:cubicBezTo>
                    <a:pt x="4294" y="3738"/>
                    <a:pt x="4303" y="3697"/>
                    <a:pt x="4321" y="3670"/>
                  </a:cubicBezTo>
                  <a:cubicBezTo>
                    <a:pt x="4344" y="3635"/>
                    <a:pt x="4378" y="3617"/>
                    <a:pt x="4422" y="3617"/>
                  </a:cubicBezTo>
                  <a:cubicBezTo>
                    <a:pt x="4442" y="3617"/>
                    <a:pt x="4459" y="3621"/>
                    <a:pt x="4475" y="3629"/>
                  </a:cubicBezTo>
                  <a:cubicBezTo>
                    <a:pt x="4491" y="3637"/>
                    <a:pt x="4504" y="3648"/>
                    <a:pt x="4515" y="3663"/>
                  </a:cubicBezTo>
                  <a:cubicBezTo>
                    <a:pt x="4522" y="3672"/>
                    <a:pt x="4528" y="3686"/>
                    <a:pt x="4534" y="3705"/>
                  </a:cubicBezTo>
                  <a:lnTo>
                    <a:pt x="4706" y="3667"/>
                  </a:lnTo>
                  <a:cubicBezTo>
                    <a:pt x="4684" y="3601"/>
                    <a:pt x="4650" y="3551"/>
                    <a:pt x="4605" y="3519"/>
                  </a:cubicBezTo>
                  <a:cubicBezTo>
                    <a:pt x="4559" y="3487"/>
                    <a:pt x="4497" y="3471"/>
                    <a:pt x="4418" y="3471"/>
                  </a:cubicBezTo>
                  <a:close/>
                  <a:moveTo>
                    <a:pt x="672" y="3471"/>
                  </a:moveTo>
                  <a:cubicBezTo>
                    <a:pt x="570" y="3471"/>
                    <a:pt x="492" y="3499"/>
                    <a:pt x="436" y="3555"/>
                  </a:cubicBezTo>
                  <a:cubicBezTo>
                    <a:pt x="381" y="3611"/>
                    <a:pt x="353" y="3691"/>
                    <a:pt x="353" y="3796"/>
                  </a:cubicBezTo>
                  <a:cubicBezTo>
                    <a:pt x="353" y="3874"/>
                    <a:pt x="369" y="3938"/>
                    <a:pt x="400" y="3988"/>
                  </a:cubicBezTo>
                  <a:cubicBezTo>
                    <a:pt x="432" y="4038"/>
                    <a:pt x="469" y="4073"/>
                    <a:pt x="513" y="4093"/>
                  </a:cubicBezTo>
                  <a:cubicBezTo>
                    <a:pt x="556" y="4113"/>
                    <a:pt x="612" y="4123"/>
                    <a:pt x="681" y="4123"/>
                  </a:cubicBezTo>
                  <a:cubicBezTo>
                    <a:pt x="737" y="4123"/>
                    <a:pt x="784" y="4115"/>
                    <a:pt x="820" y="4098"/>
                  </a:cubicBezTo>
                  <a:cubicBezTo>
                    <a:pt x="857" y="4082"/>
                    <a:pt x="887" y="4058"/>
                    <a:pt x="912" y="4026"/>
                  </a:cubicBezTo>
                  <a:cubicBezTo>
                    <a:pt x="936" y="3994"/>
                    <a:pt x="955" y="3954"/>
                    <a:pt x="966" y="3906"/>
                  </a:cubicBezTo>
                  <a:lnTo>
                    <a:pt x="795" y="3854"/>
                  </a:lnTo>
                  <a:cubicBezTo>
                    <a:pt x="786" y="3894"/>
                    <a:pt x="773" y="3924"/>
                    <a:pt x="754" y="3945"/>
                  </a:cubicBezTo>
                  <a:cubicBezTo>
                    <a:pt x="735" y="3966"/>
                    <a:pt x="706" y="3977"/>
                    <a:pt x="669" y="3977"/>
                  </a:cubicBezTo>
                  <a:cubicBezTo>
                    <a:pt x="631" y="3977"/>
                    <a:pt x="601" y="3964"/>
                    <a:pt x="580" y="3938"/>
                  </a:cubicBezTo>
                  <a:cubicBezTo>
                    <a:pt x="559" y="3912"/>
                    <a:pt x="548" y="3864"/>
                    <a:pt x="548" y="3794"/>
                  </a:cubicBezTo>
                  <a:cubicBezTo>
                    <a:pt x="548" y="3738"/>
                    <a:pt x="557" y="3697"/>
                    <a:pt x="575" y="3670"/>
                  </a:cubicBezTo>
                  <a:cubicBezTo>
                    <a:pt x="598" y="3635"/>
                    <a:pt x="632" y="3617"/>
                    <a:pt x="676" y="3617"/>
                  </a:cubicBezTo>
                  <a:cubicBezTo>
                    <a:pt x="696" y="3617"/>
                    <a:pt x="713" y="3621"/>
                    <a:pt x="729" y="3629"/>
                  </a:cubicBezTo>
                  <a:cubicBezTo>
                    <a:pt x="745" y="3637"/>
                    <a:pt x="758" y="3648"/>
                    <a:pt x="769" y="3663"/>
                  </a:cubicBezTo>
                  <a:cubicBezTo>
                    <a:pt x="776" y="3672"/>
                    <a:pt x="782" y="3686"/>
                    <a:pt x="788" y="3705"/>
                  </a:cubicBezTo>
                  <a:lnTo>
                    <a:pt x="960" y="3667"/>
                  </a:lnTo>
                  <a:cubicBezTo>
                    <a:pt x="938" y="3601"/>
                    <a:pt x="904" y="3551"/>
                    <a:pt x="859" y="3519"/>
                  </a:cubicBezTo>
                  <a:cubicBezTo>
                    <a:pt x="813" y="3487"/>
                    <a:pt x="751" y="3471"/>
                    <a:pt x="672" y="3471"/>
                  </a:cubicBezTo>
                  <a:close/>
                  <a:moveTo>
                    <a:pt x="5383" y="2589"/>
                  </a:moveTo>
                  <a:lnTo>
                    <a:pt x="5451" y="2816"/>
                  </a:lnTo>
                  <a:lnTo>
                    <a:pt x="5314" y="2816"/>
                  </a:lnTo>
                  <a:lnTo>
                    <a:pt x="5383" y="2589"/>
                  </a:lnTo>
                  <a:close/>
                  <a:moveTo>
                    <a:pt x="6720" y="2569"/>
                  </a:moveTo>
                  <a:lnTo>
                    <a:pt x="6768" y="2569"/>
                  </a:lnTo>
                  <a:cubicBezTo>
                    <a:pt x="6819" y="2569"/>
                    <a:pt x="6855" y="2581"/>
                    <a:pt x="6876" y="2606"/>
                  </a:cubicBezTo>
                  <a:cubicBezTo>
                    <a:pt x="6898" y="2631"/>
                    <a:pt x="6909" y="2676"/>
                    <a:pt x="6909" y="2743"/>
                  </a:cubicBezTo>
                  <a:cubicBezTo>
                    <a:pt x="6909" y="2793"/>
                    <a:pt x="6904" y="2830"/>
                    <a:pt x="6894" y="2852"/>
                  </a:cubicBezTo>
                  <a:cubicBezTo>
                    <a:pt x="6885" y="2875"/>
                    <a:pt x="6871" y="2890"/>
                    <a:pt x="6854" y="2899"/>
                  </a:cubicBezTo>
                  <a:cubicBezTo>
                    <a:pt x="6837" y="2908"/>
                    <a:pt x="6808" y="2913"/>
                    <a:pt x="6768" y="2913"/>
                  </a:cubicBezTo>
                  <a:lnTo>
                    <a:pt x="6720" y="2913"/>
                  </a:lnTo>
                  <a:lnTo>
                    <a:pt x="6720" y="2569"/>
                  </a:lnTo>
                  <a:close/>
                  <a:moveTo>
                    <a:pt x="2087" y="2569"/>
                  </a:moveTo>
                  <a:lnTo>
                    <a:pt x="2135" y="2569"/>
                  </a:lnTo>
                  <a:cubicBezTo>
                    <a:pt x="2186" y="2569"/>
                    <a:pt x="2222" y="2581"/>
                    <a:pt x="2243" y="2606"/>
                  </a:cubicBezTo>
                  <a:cubicBezTo>
                    <a:pt x="2265" y="2631"/>
                    <a:pt x="2276" y="2676"/>
                    <a:pt x="2276" y="2743"/>
                  </a:cubicBezTo>
                  <a:cubicBezTo>
                    <a:pt x="2276" y="2793"/>
                    <a:pt x="2271" y="2830"/>
                    <a:pt x="2261" y="2852"/>
                  </a:cubicBezTo>
                  <a:cubicBezTo>
                    <a:pt x="2252" y="2875"/>
                    <a:pt x="2238" y="2890"/>
                    <a:pt x="2221" y="2899"/>
                  </a:cubicBezTo>
                  <a:cubicBezTo>
                    <a:pt x="2204" y="2908"/>
                    <a:pt x="2175" y="2913"/>
                    <a:pt x="2135" y="2913"/>
                  </a:cubicBezTo>
                  <a:lnTo>
                    <a:pt x="2087" y="2913"/>
                  </a:lnTo>
                  <a:lnTo>
                    <a:pt x="2087" y="2569"/>
                  </a:lnTo>
                  <a:close/>
                  <a:moveTo>
                    <a:pt x="3408" y="2553"/>
                  </a:moveTo>
                  <a:lnTo>
                    <a:pt x="3493" y="2553"/>
                  </a:lnTo>
                  <a:cubicBezTo>
                    <a:pt x="3529" y="2553"/>
                    <a:pt x="3553" y="2558"/>
                    <a:pt x="3566" y="2569"/>
                  </a:cubicBezTo>
                  <a:cubicBezTo>
                    <a:pt x="3579" y="2580"/>
                    <a:pt x="3585" y="2596"/>
                    <a:pt x="3585" y="2616"/>
                  </a:cubicBezTo>
                  <a:cubicBezTo>
                    <a:pt x="3585" y="2630"/>
                    <a:pt x="3581" y="2642"/>
                    <a:pt x="3573" y="2653"/>
                  </a:cubicBezTo>
                  <a:cubicBezTo>
                    <a:pt x="3565" y="2663"/>
                    <a:pt x="3554" y="2670"/>
                    <a:pt x="3541" y="2672"/>
                  </a:cubicBezTo>
                  <a:cubicBezTo>
                    <a:pt x="3516" y="2678"/>
                    <a:pt x="3499" y="2681"/>
                    <a:pt x="3490" y="2681"/>
                  </a:cubicBezTo>
                  <a:lnTo>
                    <a:pt x="3408" y="2681"/>
                  </a:lnTo>
                  <a:lnTo>
                    <a:pt x="3408" y="2553"/>
                  </a:lnTo>
                  <a:close/>
                  <a:moveTo>
                    <a:pt x="7550" y="2426"/>
                  </a:moveTo>
                  <a:lnTo>
                    <a:pt x="7550" y="3056"/>
                  </a:lnTo>
                  <a:lnTo>
                    <a:pt x="7733" y="3056"/>
                  </a:lnTo>
                  <a:lnTo>
                    <a:pt x="7733" y="2709"/>
                  </a:lnTo>
                  <a:lnTo>
                    <a:pt x="7969" y="3056"/>
                  </a:lnTo>
                  <a:lnTo>
                    <a:pt x="8152" y="3056"/>
                  </a:lnTo>
                  <a:lnTo>
                    <a:pt x="8152" y="2426"/>
                  </a:lnTo>
                  <a:lnTo>
                    <a:pt x="7969" y="2426"/>
                  </a:lnTo>
                  <a:lnTo>
                    <a:pt x="7969" y="2775"/>
                  </a:lnTo>
                  <a:lnTo>
                    <a:pt x="7732" y="2426"/>
                  </a:lnTo>
                  <a:lnTo>
                    <a:pt x="7550" y="2426"/>
                  </a:lnTo>
                  <a:close/>
                  <a:moveTo>
                    <a:pt x="7214" y="2426"/>
                  </a:moveTo>
                  <a:lnTo>
                    <a:pt x="7214" y="3056"/>
                  </a:lnTo>
                  <a:lnTo>
                    <a:pt x="7409" y="3056"/>
                  </a:lnTo>
                  <a:lnTo>
                    <a:pt x="7409" y="2426"/>
                  </a:lnTo>
                  <a:lnTo>
                    <a:pt x="7214" y="2426"/>
                  </a:lnTo>
                  <a:close/>
                  <a:moveTo>
                    <a:pt x="6525" y="2426"/>
                  </a:moveTo>
                  <a:lnTo>
                    <a:pt x="6525" y="3056"/>
                  </a:lnTo>
                  <a:lnTo>
                    <a:pt x="6814" y="3056"/>
                  </a:lnTo>
                  <a:cubicBezTo>
                    <a:pt x="6849" y="3056"/>
                    <a:pt x="6888" y="3050"/>
                    <a:pt x="6930" y="3039"/>
                  </a:cubicBezTo>
                  <a:cubicBezTo>
                    <a:pt x="6962" y="3031"/>
                    <a:pt x="6991" y="3014"/>
                    <a:pt x="7018" y="2989"/>
                  </a:cubicBezTo>
                  <a:cubicBezTo>
                    <a:pt x="7045" y="2964"/>
                    <a:pt x="7067" y="2933"/>
                    <a:pt x="7082" y="2895"/>
                  </a:cubicBezTo>
                  <a:cubicBezTo>
                    <a:pt x="7097" y="2858"/>
                    <a:pt x="7105" y="2806"/>
                    <a:pt x="7105" y="2739"/>
                  </a:cubicBezTo>
                  <a:cubicBezTo>
                    <a:pt x="7105" y="2696"/>
                    <a:pt x="7100" y="2655"/>
                    <a:pt x="7090" y="2617"/>
                  </a:cubicBezTo>
                  <a:cubicBezTo>
                    <a:pt x="7079" y="2578"/>
                    <a:pt x="7063" y="2545"/>
                    <a:pt x="7040" y="2516"/>
                  </a:cubicBezTo>
                  <a:cubicBezTo>
                    <a:pt x="7017" y="2487"/>
                    <a:pt x="6988" y="2465"/>
                    <a:pt x="6953" y="2449"/>
                  </a:cubicBezTo>
                  <a:cubicBezTo>
                    <a:pt x="6917" y="2434"/>
                    <a:pt x="6871" y="2426"/>
                    <a:pt x="6814" y="2426"/>
                  </a:cubicBezTo>
                  <a:lnTo>
                    <a:pt x="6525" y="2426"/>
                  </a:lnTo>
                  <a:close/>
                  <a:moveTo>
                    <a:pt x="5791" y="2426"/>
                  </a:moveTo>
                  <a:lnTo>
                    <a:pt x="5791" y="3056"/>
                  </a:lnTo>
                  <a:lnTo>
                    <a:pt x="5974" y="3056"/>
                  </a:lnTo>
                  <a:lnTo>
                    <a:pt x="5974" y="2709"/>
                  </a:lnTo>
                  <a:lnTo>
                    <a:pt x="6210" y="3056"/>
                  </a:lnTo>
                  <a:lnTo>
                    <a:pt x="6393" y="3056"/>
                  </a:lnTo>
                  <a:lnTo>
                    <a:pt x="6393" y="2426"/>
                  </a:lnTo>
                  <a:lnTo>
                    <a:pt x="6210" y="2426"/>
                  </a:lnTo>
                  <a:lnTo>
                    <a:pt x="6210" y="2775"/>
                  </a:lnTo>
                  <a:lnTo>
                    <a:pt x="5973" y="2426"/>
                  </a:lnTo>
                  <a:lnTo>
                    <a:pt x="5791" y="2426"/>
                  </a:lnTo>
                  <a:close/>
                  <a:moveTo>
                    <a:pt x="5278" y="2426"/>
                  </a:moveTo>
                  <a:lnTo>
                    <a:pt x="5042" y="3056"/>
                  </a:lnTo>
                  <a:lnTo>
                    <a:pt x="5241" y="3056"/>
                  </a:lnTo>
                  <a:lnTo>
                    <a:pt x="5272" y="2952"/>
                  </a:lnTo>
                  <a:lnTo>
                    <a:pt x="5493" y="2952"/>
                  </a:lnTo>
                  <a:lnTo>
                    <a:pt x="5524" y="3056"/>
                  </a:lnTo>
                  <a:lnTo>
                    <a:pt x="5728" y="3056"/>
                  </a:lnTo>
                  <a:lnTo>
                    <a:pt x="5492" y="2426"/>
                  </a:lnTo>
                  <a:lnTo>
                    <a:pt x="5278" y="2426"/>
                  </a:lnTo>
                  <a:close/>
                  <a:moveTo>
                    <a:pt x="4485" y="2426"/>
                  </a:moveTo>
                  <a:lnTo>
                    <a:pt x="4485" y="2582"/>
                  </a:lnTo>
                  <a:lnTo>
                    <a:pt x="4684" y="2582"/>
                  </a:lnTo>
                  <a:lnTo>
                    <a:pt x="4684" y="3056"/>
                  </a:lnTo>
                  <a:lnTo>
                    <a:pt x="4879" y="3056"/>
                  </a:lnTo>
                  <a:lnTo>
                    <a:pt x="4879" y="2582"/>
                  </a:lnTo>
                  <a:lnTo>
                    <a:pt x="5078" y="2582"/>
                  </a:lnTo>
                  <a:lnTo>
                    <a:pt x="5078" y="2426"/>
                  </a:lnTo>
                  <a:lnTo>
                    <a:pt x="4485" y="2426"/>
                  </a:lnTo>
                  <a:close/>
                  <a:moveTo>
                    <a:pt x="3212" y="2426"/>
                  </a:moveTo>
                  <a:lnTo>
                    <a:pt x="3212" y="3056"/>
                  </a:lnTo>
                  <a:lnTo>
                    <a:pt x="3408" y="3056"/>
                  </a:lnTo>
                  <a:lnTo>
                    <a:pt x="3408" y="2800"/>
                  </a:lnTo>
                  <a:lnTo>
                    <a:pt x="3425" y="2800"/>
                  </a:lnTo>
                  <a:cubicBezTo>
                    <a:pt x="3443" y="2800"/>
                    <a:pt x="3459" y="2805"/>
                    <a:pt x="3473" y="2815"/>
                  </a:cubicBezTo>
                  <a:cubicBezTo>
                    <a:pt x="3483" y="2822"/>
                    <a:pt x="3495" y="2838"/>
                    <a:pt x="3508" y="2863"/>
                  </a:cubicBezTo>
                  <a:lnTo>
                    <a:pt x="3612" y="3056"/>
                  </a:lnTo>
                  <a:lnTo>
                    <a:pt x="3832" y="3056"/>
                  </a:lnTo>
                  <a:lnTo>
                    <a:pt x="3737" y="2874"/>
                  </a:lnTo>
                  <a:cubicBezTo>
                    <a:pt x="3732" y="2864"/>
                    <a:pt x="3723" y="2851"/>
                    <a:pt x="3710" y="2834"/>
                  </a:cubicBezTo>
                  <a:cubicBezTo>
                    <a:pt x="3696" y="2817"/>
                    <a:pt x="3686" y="2806"/>
                    <a:pt x="3679" y="2801"/>
                  </a:cubicBezTo>
                  <a:cubicBezTo>
                    <a:pt x="3668" y="2793"/>
                    <a:pt x="3651" y="2785"/>
                    <a:pt x="3628" y="2778"/>
                  </a:cubicBezTo>
                  <a:cubicBezTo>
                    <a:pt x="3657" y="2771"/>
                    <a:pt x="3680" y="2763"/>
                    <a:pt x="3697" y="2753"/>
                  </a:cubicBezTo>
                  <a:cubicBezTo>
                    <a:pt x="3723" y="2737"/>
                    <a:pt x="3744" y="2716"/>
                    <a:pt x="3759" y="2691"/>
                  </a:cubicBezTo>
                  <a:cubicBezTo>
                    <a:pt x="3774" y="2666"/>
                    <a:pt x="3781" y="2636"/>
                    <a:pt x="3781" y="2601"/>
                  </a:cubicBezTo>
                  <a:cubicBezTo>
                    <a:pt x="3781" y="2561"/>
                    <a:pt x="3771" y="2527"/>
                    <a:pt x="3752" y="2499"/>
                  </a:cubicBezTo>
                  <a:cubicBezTo>
                    <a:pt x="3732" y="2471"/>
                    <a:pt x="3707" y="2452"/>
                    <a:pt x="3675" y="2441"/>
                  </a:cubicBezTo>
                  <a:cubicBezTo>
                    <a:pt x="3643" y="2431"/>
                    <a:pt x="3597" y="2426"/>
                    <a:pt x="3537" y="2426"/>
                  </a:cubicBezTo>
                  <a:lnTo>
                    <a:pt x="3212" y="2426"/>
                  </a:lnTo>
                  <a:close/>
                  <a:moveTo>
                    <a:pt x="2573" y="2426"/>
                  </a:moveTo>
                  <a:lnTo>
                    <a:pt x="2573" y="3056"/>
                  </a:lnTo>
                  <a:lnTo>
                    <a:pt x="3105" y="3056"/>
                  </a:lnTo>
                  <a:lnTo>
                    <a:pt x="3105" y="2913"/>
                  </a:lnTo>
                  <a:lnTo>
                    <a:pt x="2768" y="2913"/>
                  </a:lnTo>
                  <a:lnTo>
                    <a:pt x="2768" y="2789"/>
                  </a:lnTo>
                  <a:lnTo>
                    <a:pt x="3072" y="2789"/>
                  </a:lnTo>
                  <a:lnTo>
                    <a:pt x="3072" y="2661"/>
                  </a:lnTo>
                  <a:lnTo>
                    <a:pt x="2768" y="2661"/>
                  </a:lnTo>
                  <a:lnTo>
                    <a:pt x="2768" y="2560"/>
                  </a:lnTo>
                  <a:lnTo>
                    <a:pt x="3096" y="2560"/>
                  </a:lnTo>
                  <a:lnTo>
                    <a:pt x="3096" y="2426"/>
                  </a:lnTo>
                  <a:lnTo>
                    <a:pt x="2573" y="2426"/>
                  </a:lnTo>
                  <a:close/>
                  <a:moveTo>
                    <a:pt x="1892" y="2426"/>
                  </a:moveTo>
                  <a:lnTo>
                    <a:pt x="1892" y="3056"/>
                  </a:lnTo>
                  <a:lnTo>
                    <a:pt x="2181" y="3056"/>
                  </a:lnTo>
                  <a:cubicBezTo>
                    <a:pt x="2216" y="3056"/>
                    <a:pt x="2255" y="3050"/>
                    <a:pt x="2297" y="3039"/>
                  </a:cubicBezTo>
                  <a:cubicBezTo>
                    <a:pt x="2329" y="3031"/>
                    <a:pt x="2358" y="3014"/>
                    <a:pt x="2385" y="2989"/>
                  </a:cubicBezTo>
                  <a:cubicBezTo>
                    <a:pt x="2412" y="2964"/>
                    <a:pt x="2434" y="2933"/>
                    <a:pt x="2449" y="2895"/>
                  </a:cubicBezTo>
                  <a:cubicBezTo>
                    <a:pt x="2464" y="2858"/>
                    <a:pt x="2472" y="2806"/>
                    <a:pt x="2472" y="2739"/>
                  </a:cubicBezTo>
                  <a:cubicBezTo>
                    <a:pt x="2472" y="2696"/>
                    <a:pt x="2467" y="2655"/>
                    <a:pt x="2457" y="2617"/>
                  </a:cubicBezTo>
                  <a:cubicBezTo>
                    <a:pt x="2446" y="2578"/>
                    <a:pt x="2430" y="2545"/>
                    <a:pt x="2407" y="2516"/>
                  </a:cubicBezTo>
                  <a:cubicBezTo>
                    <a:pt x="2384" y="2487"/>
                    <a:pt x="2355" y="2465"/>
                    <a:pt x="2320" y="2449"/>
                  </a:cubicBezTo>
                  <a:cubicBezTo>
                    <a:pt x="2284" y="2434"/>
                    <a:pt x="2238" y="2426"/>
                    <a:pt x="2181" y="2426"/>
                  </a:cubicBezTo>
                  <a:lnTo>
                    <a:pt x="1892" y="2426"/>
                  </a:lnTo>
                  <a:close/>
                  <a:moveTo>
                    <a:pt x="1158" y="2426"/>
                  </a:moveTo>
                  <a:lnTo>
                    <a:pt x="1158" y="3056"/>
                  </a:lnTo>
                  <a:lnTo>
                    <a:pt x="1341" y="3056"/>
                  </a:lnTo>
                  <a:lnTo>
                    <a:pt x="1341" y="2709"/>
                  </a:lnTo>
                  <a:lnTo>
                    <a:pt x="1577" y="3056"/>
                  </a:lnTo>
                  <a:lnTo>
                    <a:pt x="1760" y="3056"/>
                  </a:lnTo>
                  <a:lnTo>
                    <a:pt x="1760" y="2426"/>
                  </a:lnTo>
                  <a:lnTo>
                    <a:pt x="1577" y="2426"/>
                  </a:lnTo>
                  <a:lnTo>
                    <a:pt x="1577" y="2775"/>
                  </a:lnTo>
                  <a:lnTo>
                    <a:pt x="1340" y="2426"/>
                  </a:lnTo>
                  <a:lnTo>
                    <a:pt x="1158" y="2426"/>
                  </a:lnTo>
                  <a:close/>
                  <a:moveTo>
                    <a:pt x="424" y="2426"/>
                  </a:moveTo>
                  <a:lnTo>
                    <a:pt x="424" y="2801"/>
                  </a:lnTo>
                  <a:cubicBezTo>
                    <a:pt x="424" y="2832"/>
                    <a:pt x="430" y="2868"/>
                    <a:pt x="442" y="2908"/>
                  </a:cubicBezTo>
                  <a:cubicBezTo>
                    <a:pt x="450" y="2933"/>
                    <a:pt x="463" y="2957"/>
                    <a:pt x="484" y="2981"/>
                  </a:cubicBezTo>
                  <a:cubicBezTo>
                    <a:pt x="504" y="3004"/>
                    <a:pt x="526" y="3022"/>
                    <a:pt x="550" y="3035"/>
                  </a:cubicBezTo>
                  <a:cubicBezTo>
                    <a:pt x="575" y="3048"/>
                    <a:pt x="605" y="3056"/>
                    <a:pt x="641" y="3061"/>
                  </a:cubicBezTo>
                  <a:cubicBezTo>
                    <a:pt x="678" y="3065"/>
                    <a:pt x="711" y="3067"/>
                    <a:pt x="742" y="3067"/>
                  </a:cubicBezTo>
                  <a:cubicBezTo>
                    <a:pt x="795" y="3067"/>
                    <a:pt x="840" y="3060"/>
                    <a:pt x="878" y="3046"/>
                  </a:cubicBezTo>
                  <a:cubicBezTo>
                    <a:pt x="905" y="3036"/>
                    <a:pt x="931" y="3019"/>
                    <a:pt x="956" y="2994"/>
                  </a:cubicBezTo>
                  <a:cubicBezTo>
                    <a:pt x="981" y="2969"/>
                    <a:pt x="999" y="2940"/>
                    <a:pt x="1011" y="2907"/>
                  </a:cubicBezTo>
                  <a:cubicBezTo>
                    <a:pt x="1022" y="2874"/>
                    <a:pt x="1028" y="2839"/>
                    <a:pt x="1028" y="2801"/>
                  </a:cubicBezTo>
                  <a:lnTo>
                    <a:pt x="1028" y="2426"/>
                  </a:lnTo>
                  <a:lnTo>
                    <a:pt x="834" y="2426"/>
                  </a:lnTo>
                  <a:lnTo>
                    <a:pt x="834" y="2810"/>
                  </a:lnTo>
                  <a:cubicBezTo>
                    <a:pt x="834" y="2845"/>
                    <a:pt x="824" y="2872"/>
                    <a:pt x="805" y="2891"/>
                  </a:cubicBezTo>
                  <a:cubicBezTo>
                    <a:pt x="786" y="2910"/>
                    <a:pt x="760" y="2920"/>
                    <a:pt x="726" y="2920"/>
                  </a:cubicBezTo>
                  <a:cubicBezTo>
                    <a:pt x="692" y="2920"/>
                    <a:pt x="666" y="2910"/>
                    <a:pt x="647" y="2891"/>
                  </a:cubicBezTo>
                  <a:cubicBezTo>
                    <a:pt x="628" y="2872"/>
                    <a:pt x="618" y="2845"/>
                    <a:pt x="618" y="2810"/>
                  </a:cubicBezTo>
                  <a:lnTo>
                    <a:pt x="618" y="2426"/>
                  </a:lnTo>
                  <a:lnTo>
                    <a:pt x="424" y="2426"/>
                  </a:lnTo>
                  <a:close/>
                  <a:moveTo>
                    <a:pt x="8596" y="2415"/>
                  </a:moveTo>
                  <a:cubicBezTo>
                    <a:pt x="8524" y="2415"/>
                    <a:pt x="8467" y="2425"/>
                    <a:pt x="8424" y="2446"/>
                  </a:cubicBezTo>
                  <a:cubicBezTo>
                    <a:pt x="8369" y="2472"/>
                    <a:pt x="8328" y="2511"/>
                    <a:pt x="8300" y="2561"/>
                  </a:cubicBezTo>
                  <a:cubicBezTo>
                    <a:pt x="8271" y="2612"/>
                    <a:pt x="8257" y="2672"/>
                    <a:pt x="8257" y="2741"/>
                  </a:cubicBezTo>
                  <a:cubicBezTo>
                    <a:pt x="8257" y="2806"/>
                    <a:pt x="8270" y="2864"/>
                    <a:pt x="8296" y="2915"/>
                  </a:cubicBezTo>
                  <a:cubicBezTo>
                    <a:pt x="8322" y="2965"/>
                    <a:pt x="8358" y="3003"/>
                    <a:pt x="8406" y="3029"/>
                  </a:cubicBezTo>
                  <a:cubicBezTo>
                    <a:pt x="8453" y="3054"/>
                    <a:pt x="8514" y="3067"/>
                    <a:pt x="8589" y="3067"/>
                  </a:cubicBezTo>
                  <a:cubicBezTo>
                    <a:pt x="8649" y="3067"/>
                    <a:pt x="8702" y="3060"/>
                    <a:pt x="8746" y="3046"/>
                  </a:cubicBezTo>
                  <a:cubicBezTo>
                    <a:pt x="8790" y="3032"/>
                    <a:pt x="8841" y="3005"/>
                    <a:pt x="8899" y="2966"/>
                  </a:cubicBezTo>
                  <a:lnTo>
                    <a:pt x="8899" y="2697"/>
                  </a:lnTo>
                  <a:lnTo>
                    <a:pt x="8598" y="2697"/>
                  </a:lnTo>
                  <a:lnTo>
                    <a:pt x="8598" y="2828"/>
                  </a:lnTo>
                  <a:lnTo>
                    <a:pt x="8728" y="2828"/>
                  </a:lnTo>
                  <a:lnTo>
                    <a:pt x="8728" y="2887"/>
                  </a:lnTo>
                  <a:cubicBezTo>
                    <a:pt x="8702" y="2903"/>
                    <a:pt x="8680" y="2913"/>
                    <a:pt x="8660" y="2920"/>
                  </a:cubicBezTo>
                  <a:cubicBezTo>
                    <a:pt x="8640" y="2926"/>
                    <a:pt x="8620" y="2929"/>
                    <a:pt x="8598" y="2929"/>
                  </a:cubicBezTo>
                  <a:cubicBezTo>
                    <a:pt x="8552" y="2929"/>
                    <a:pt x="8516" y="2914"/>
                    <a:pt x="8490" y="2885"/>
                  </a:cubicBezTo>
                  <a:cubicBezTo>
                    <a:pt x="8465" y="2856"/>
                    <a:pt x="8452" y="2807"/>
                    <a:pt x="8452" y="2739"/>
                  </a:cubicBezTo>
                  <a:cubicBezTo>
                    <a:pt x="8452" y="2674"/>
                    <a:pt x="8465" y="2627"/>
                    <a:pt x="8490" y="2598"/>
                  </a:cubicBezTo>
                  <a:cubicBezTo>
                    <a:pt x="8515" y="2568"/>
                    <a:pt x="8549" y="2553"/>
                    <a:pt x="8592" y="2553"/>
                  </a:cubicBezTo>
                  <a:cubicBezTo>
                    <a:pt x="8621" y="2553"/>
                    <a:pt x="8644" y="2559"/>
                    <a:pt x="8663" y="2572"/>
                  </a:cubicBezTo>
                  <a:cubicBezTo>
                    <a:pt x="8681" y="2585"/>
                    <a:pt x="8694" y="2603"/>
                    <a:pt x="8702" y="2627"/>
                  </a:cubicBezTo>
                  <a:lnTo>
                    <a:pt x="8890" y="2593"/>
                  </a:lnTo>
                  <a:cubicBezTo>
                    <a:pt x="8879" y="2553"/>
                    <a:pt x="8861" y="2519"/>
                    <a:pt x="8839" y="2493"/>
                  </a:cubicBezTo>
                  <a:cubicBezTo>
                    <a:pt x="8816" y="2466"/>
                    <a:pt x="8787" y="2446"/>
                    <a:pt x="8753" y="2434"/>
                  </a:cubicBezTo>
                  <a:cubicBezTo>
                    <a:pt x="8718" y="2421"/>
                    <a:pt x="8666" y="2415"/>
                    <a:pt x="8596" y="2415"/>
                  </a:cubicBezTo>
                  <a:close/>
                  <a:moveTo>
                    <a:pt x="4151" y="2415"/>
                  </a:moveTo>
                  <a:cubicBezTo>
                    <a:pt x="4085" y="2415"/>
                    <a:pt x="4033" y="2423"/>
                    <a:pt x="3996" y="2440"/>
                  </a:cubicBezTo>
                  <a:cubicBezTo>
                    <a:pt x="3958" y="2456"/>
                    <a:pt x="3930" y="2479"/>
                    <a:pt x="3911" y="2508"/>
                  </a:cubicBezTo>
                  <a:cubicBezTo>
                    <a:pt x="3892" y="2536"/>
                    <a:pt x="3883" y="2567"/>
                    <a:pt x="3883" y="2599"/>
                  </a:cubicBezTo>
                  <a:cubicBezTo>
                    <a:pt x="3883" y="2649"/>
                    <a:pt x="3901" y="2689"/>
                    <a:pt x="3938" y="2721"/>
                  </a:cubicBezTo>
                  <a:cubicBezTo>
                    <a:pt x="3974" y="2753"/>
                    <a:pt x="4035" y="2778"/>
                    <a:pt x="4121" y="2798"/>
                  </a:cubicBezTo>
                  <a:cubicBezTo>
                    <a:pt x="4173" y="2809"/>
                    <a:pt x="4206" y="2821"/>
                    <a:pt x="4220" y="2834"/>
                  </a:cubicBezTo>
                  <a:cubicBezTo>
                    <a:pt x="4235" y="2847"/>
                    <a:pt x="4242" y="2862"/>
                    <a:pt x="4242" y="2878"/>
                  </a:cubicBezTo>
                  <a:cubicBezTo>
                    <a:pt x="4242" y="2895"/>
                    <a:pt x="4234" y="2910"/>
                    <a:pt x="4219" y="2923"/>
                  </a:cubicBezTo>
                  <a:cubicBezTo>
                    <a:pt x="4204" y="2936"/>
                    <a:pt x="4183" y="2943"/>
                    <a:pt x="4155" y="2943"/>
                  </a:cubicBezTo>
                  <a:cubicBezTo>
                    <a:pt x="4117" y="2943"/>
                    <a:pt x="4089" y="2930"/>
                    <a:pt x="4069" y="2905"/>
                  </a:cubicBezTo>
                  <a:cubicBezTo>
                    <a:pt x="4056" y="2889"/>
                    <a:pt x="4048" y="2866"/>
                    <a:pt x="4044" y="2836"/>
                  </a:cubicBezTo>
                  <a:lnTo>
                    <a:pt x="3859" y="2848"/>
                  </a:lnTo>
                  <a:cubicBezTo>
                    <a:pt x="3864" y="2911"/>
                    <a:pt x="3888" y="2964"/>
                    <a:pt x="3929" y="3005"/>
                  </a:cubicBezTo>
                  <a:cubicBezTo>
                    <a:pt x="3970" y="3046"/>
                    <a:pt x="4045" y="3067"/>
                    <a:pt x="4152" y="3067"/>
                  </a:cubicBezTo>
                  <a:cubicBezTo>
                    <a:pt x="4213" y="3067"/>
                    <a:pt x="4264" y="3058"/>
                    <a:pt x="4304" y="3041"/>
                  </a:cubicBezTo>
                  <a:cubicBezTo>
                    <a:pt x="4344" y="3023"/>
                    <a:pt x="4375" y="2997"/>
                    <a:pt x="4397" y="2963"/>
                  </a:cubicBezTo>
                  <a:cubicBezTo>
                    <a:pt x="4420" y="2929"/>
                    <a:pt x="4431" y="2891"/>
                    <a:pt x="4431" y="2851"/>
                  </a:cubicBezTo>
                  <a:cubicBezTo>
                    <a:pt x="4431" y="2816"/>
                    <a:pt x="4423" y="2785"/>
                    <a:pt x="4406" y="2758"/>
                  </a:cubicBezTo>
                  <a:cubicBezTo>
                    <a:pt x="4389" y="2730"/>
                    <a:pt x="4362" y="2706"/>
                    <a:pt x="4325" y="2688"/>
                  </a:cubicBezTo>
                  <a:cubicBezTo>
                    <a:pt x="4289" y="2669"/>
                    <a:pt x="4228" y="2650"/>
                    <a:pt x="4143" y="2632"/>
                  </a:cubicBezTo>
                  <a:cubicBezTo>
                    <a:pt x="4108" y="2625"/>
                    <a:pt x="4086" y="2617"/>
                    <a:pt x="4077" y="2609"/>
                  </a:cubicBezTo>
                  <a:cubicBezTo>
                    <a:pt x="4068" y="2601"/>
                    <a:pt x="4063" y="2592"/>
                    <a:pt x="4063" y="2581"/>
                  </a:cubicBezTo>
                  <a:cubicBezTo>
                    <a:pt x="4063" y="2568"/>
                    <a:pt x="4069" y="2556"/>
                    <a:pt x="4080" y="2546"/>
                  </a:cubicBezTo>
                  <a:cubicBezTo>
                    <a:pt x="4092" y="2537"/>
                    <a:pt x="4109" y="2532"/>
                    <a:pt x="4131" y="2532"/>
                  </a:cubicBezTo>
                  <a:cubicBezTo>
                    <a:pt x="4159" y="2532"/>
                    <a:pt x="4181" y="2539"/>
                    <a:pt x="4196" y="2552"/>
                  </a:cubicBezTo>
                  <a:cubicBezTo>
                    <a:pt x="4212" y="2565"/>
                    <a:pt x="4222" y="2585"/>
                    <a:pt x="4227" y="2614"/>
                  </a:cubicBezTo>
                  <a:lnTo>
                    <a:pt x="4410" y="2603"/>
                  </a:lnTo>
                  <a:cubicBezTo>
                    <a:pt x="4402" y="2538"/>
                    <a:pt x="4377" y="2490"/>
                    <a:pt x="4335" y="2460"/>
                  </a:cubicBezTo>
                  <a:cubicBezTo>
                    <a:pt x="4292" y="2430"/>
                    <a:pt x="4231" y="2415"/>
                    <a:pt x="4151" y="2415"/>
                  </a:cubicBezTo>
                  <a:close/>
                  <a:moveTo>
                    <a:pt x="0" y="0"/>
                  </a:moveTo>
                  <a:lnTo>
                    <a:pt x="9309" y="0"/>
                  </a:lnTo>
                  <a:lnTo>
                    <a:pt x="9309" y="11163"/>
                  </a:lnTo>
                  <a:lnTo>
                    <a:pt x="0" y="1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1000" y="5344"/>
              <a:ext cx="7054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/>
                <a:t>Key Factors: Blood pressure, cholesterol, lifestyle.</a:t>
              </a:r>
              <a:endParaRPr lang="en-US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/>
                <a:t>Symptoms: Early detection.</a:t>
              </a:r>
              <a:endParaRPr lang="en-US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/>
                <a:t>Proactive Measures: Exercise, nutrition, stress management.</a:t>
              </a:r>
              <a:endParaRPr lang="en-US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/>
                <a:t>Goal: Resilient heart through awareness and proactive measures.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reeform 1"/>
          <p:cNvSpPr/>
          <p:nvPr/>
        </p:nvSpPr>
        <p:spPr>
          <a:xfrm>
            <a:off x="10160" y="-22860"/>
            <a:ext cx="6080125" cy="69030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75" h="10871">
                <a:moveTo>
                  <a:pt x="4367" y="10097"/>
                </a:moveTo>
                <a:cubicBezTo>
                  <a:pt x="4360" y="10097"/>
                  <a:pt x="4355" y="10098"/>
                  <a:pt x="4352" y="10101"/>
                </a:cubicBezTo>
                <a:cubicBezTo>
                  <a:pt x="4349" y="10104"/>
                  <a:pt x="4348" y="10109"/>
                  <a:pt x="4348" y="10118"/>
                </a:cubicBezTo>
                <a:cubicBezTo>
                  <a:pt x="4348" y="10126"/>
                  <a:pt x="4349" y="10131"/>
                  <a:pt x="4352" y="10134"/>
                </a:cubicBezTo>
                <a:cubicBezTo>
                  <a:pt x="4355" y="10137"/>
                  <a:pt x="4360" y="10138"/>
                  <a:pt x="4367" y="10138"/>
                </a:cubicBezTo>
                <a:cubicBezTo>
                  <a:pt x="4374" y="10138"/>
                  <a:pt x="4379" y="10137"/>
                  <a:pt x="4382" y="10134"/>
                </a:cubicBezTo>
                <a:cubicBezTo>
                  <a:pt x="4384" y="10131"/>
                  <a:pt x="4386" y="10126"/>
                  <a:pt x="4386" y="10117"/>
                </a:cubicBezTo>
                <a:cubicBezTo>
                  <a:pt x="4386" y="10109"/>
                  <a:pt x="4384" y="10104"/>
                  <a:pt x="4382" y="10101"/>
                </a:cubicBezTo>
                <a:cubicBezTo>
                  <a:pt x="4379" y="10098"/>
                  <a:pt x="4374" y="10097"/>
                  <a:pt x="4367" y="10097"/>
                </a:cubicBezTo>
                <a:close/>
                <a:moveTo>
                  <a:pt x="2509" y="9990"/>
                </a:moveTo>
                <a:cubicBezTo>
                  <a:pt x="2517" y="9990"/>
                  <a:pt x="2525" y="9993"/>
                  <a:pt x="2532" y="9998"/>
                </a:cubicBezTo>
                <a:cubicBezTo>
                  <a:pt x="2539" y="10003"/>
                  <a:pt x="2547" y="10010"/>
                  <a:pt x="2555" y="10020"/>
                </a:cubicBezTo>
                <a:lnTo>
                  <a:pt x="2555" y="10083"/>
                </a:lnTo>
                <a:cubicBezTo>
                  <a:pt x="2550" y="10089"/>
                  <a:pt x="2546" y="10094"/>
                  <a:pt x="2542" y="10098"/>
                </a:cubicBezTo>
                <a:cubicBezTo>
                  <a:pt x="2538" y="10102"/>
                  <a:pt x="2534" y="10105"/>
                  <a:pt x="2530" y="10107"/>
                </a:cubicBezTo>
                <a:cubicBezTo>
                  <a:pt x="2526" y="10110"/>
                  <a:pt x="2523" y="10111"/>
                  <a:pt x="2519" y="10112"/>
                </a:cubicBezTo>
                <a:cubicBezTo>
                  <a:pt x="2515" y="10113"/>
                  <a:pt x="2512" y="10114"/>
                  <a:pt x="2508" y="10114"/>
                </a:cubicBezTo>
                <a:cubicBezTo>
                  <a:pt x="2500" y="10114"/>
                  <a:pt x="2494" y="10112"/>
                  <a:pt x="2489" y="10109"/>
                </a:cubicBezTo>
                <a:cubicBezTo>
                  <a:pt x="2483" y="10105"/>
                  <a:pt x="2479" y="10100"/>
                  <a:pt x="2476" y="10094"/>
                </a:cubicBezTo>
                <a:cubicBezTo>
                  <a:pt x="2473" y="10089"/>
                  <a:pt x="2471" y="10082"/>
                  <a:pt x="2470" y="10074"/>
                </a:cubicBezTo>
                <a:cubicBezTo>
                  <a:pt x="2469" y="10067"/>
                  <a:pt x="2468" y="10059"/>
                  <a:pt x="2468" y="10051"/>
                </a:cubicBezTo>
                <a:cubicBezTo>
                  <a:pt x="2468" y="10043"/>
                  <a:pt x="2469" y="10036"/>
                  <a:pt x="2470" y="10029"/>
                </a:cubicBezTo>
                <a:cubicBezTo>
                  <a:pt x="2472" y="10021"/>
                  <a:pt x="2474" y="10015"/>
                  <a:pt x="2477" y="10009"/>
                </a:cubicBezTo>
                <a:cubicBezTo>
                  <a:pt x="2481" y="10003"/>
                  <a:pt x="2485" y="9999"/>
                  <a:pt x="2490" y="9995"/>
                </a:cubicBezTo>
                <a:cubicBezTo>
                  <a:pt x="2495" y="9992"/>
                  <a:pt x="2501" y="9990"/>
                  <a:pt x="2509" y="9990"/>
                </a:cubicBezTo>
                <a:close/>
                <a:moveTo>
                  <a:pt x="2026" y="9990"/>
                </a:moveTo>
                <a:cubicBezTo>
                  <a:pt x="2033" y="9990"/>
                  <a:pt x="2039" y="9992"/>
                  <a:pt x="2045" y="9995"/>
                </a:cubicBezTo>
                <a:cubicBezTo>
                  <a:pt x="2050" y="9999"/>
                  <a:pt x="2054" y="10003"/>
                  <a:pt x="2057" y="10009"/>
                </a:cubicBezTo>
                <a:cubicBezTo>
                  <a:pt x="2060" y="10015"/>
                  <a:pt x="2062" y="10022"/>
                  <a:pt x="2063" y="10029"/>
                </a:cubicBezTo>
                <a:cubicBezTo>
                  <a:pt x="2064" y="10037"/>
                  <a:pt x="2065" y="10045"/>
                  <a:pt x="2065" y="10053"/>
                </a:cubicBezTo>
                <a:cubicBezTo>
                  <a:pt x="2065" y="10060"/>
                  <a:pt x="2064" y="10068"/>
                  <a:pt x="2063" y="10075"/>
                </a:cubicBezTo>
                <a:cubicBezTo>
                  <a:pt x="2061" y="10082"/>
                  <a:pt x="2059" y="10089"/>
                  <a:pt x="2055" y="10095"/>
                </a:cubicBezTo>
                <a:cubicBezTo>
                  <a:pt x="2052" y="10101"/>
                  <a:pt x="2048" y="10105"/>
                  <a:pt x="2043" y="10109"/>
                </a:cubicBezTo>
                <a:cubicBezTo>
                  <a:pt x="2037" y="10112"/>
                  <a:pt x="2031" y="10114"/>
                  <a:pt x="2024" y="10114"/>
                </a:cubicBezTo>
                <a:cubicBezTo>
                  <a:pt x="2016" y="10114"/>
                  <a:pt x="2008" y="10111"/>
                  <a:pt x="2001" y="10106"/>
                </a:cubicBezTo>
                <a:cubicBezTo>
                  <a:pt x="1994" y="10101"/>
                  <a:pt x="1986" y="10094"/>
                  <a:pt x="1978" y="10084"/>
                </a:cubicBezTo>
                <a:lnTo>
                  <a:pt x="1978" y="10021"/>
                </a:lnTo>
                <a:cubicBezTo>
                  <a:pt x="1983" y="10015"/>
                  <a:pt x="1987" y="10010"/>
                  <a:pt x="1991" y="10006"/>
                </a:cubicBezTo>
                <a:cubicBezTo>
                  <a:pt x="1995" y="10003"/>
                  <a:pt x="1999" y="9999"/>
                  <a:pt x="2003" y="9997"/>
                </a:cubicBezTo>
                <a:cubicBezTo>
                  <a:pt x="2007" y="9995"/>
                  <a:pt x="2011" y="9993"/>
                  <a:pt x="2014" y="9992"/>
                </a:cubicBezTo>
                <a:cubicBezTo>
                  <a:pt x="2018" y="9991"/>
                  <a:pt x="2022" y="9990"/>
                  <a:pt x="2026" y="9990"/>
                </a:cubicBezTo>
                <a:close/>
                <a:moveTo>
                  <a:pt x="3944" y="9989"/>
                </a:moveTo>
                <a:cubicBezTo>
                  <a:pt x="3954" y="9989"/>
                  <a:pt x="3962" y="9991"/>
                  <a:pt x="3968" y="9994"/>
                </a:cubicBezTo>
                <a:cubicBezTo>
                  <a:pt x="3974" y="9997"/>
                  <a:pt x="3979" y="10002"/>
                  <a:pt x="3983" y="10008"/>
                </a:cubicBezTo>
                <a:cubicBezTo>
                  <a:pt x="3986" y="10014"/>
                  <a:pt x="3989" y="10020"/>
                  <a:pt x="3991" y="10028"/>
                </a:cubicBezTo>
                <a:cubicBezTo>
                  <a:pt x="3992" y="10036"/>
                  <a:pt x="3993" y="10044"/>
                  <a:pt x="3993" y="10052"/>
                </a:cubicBezTo>
                <a:cubicBezTo>
                  <a:pt x="3993" y="10062"/>
                  <a:pt x="3992" y="10070"/>
                  <a:pt x="3990" y="10078"/>
                </a:cubicBezTo>
                <a:cubicBezTo>
                  <a:pt x="3988" y="10085"/>
                  <a:pt x="3985" y="10092"/>
                  <a:pt x="3981" y="10097"/>
                </a:cubicBezTo>
                <a:cubicBezTo>
                  <a:pt x="3977" y="10103"/>
                  <a:pt x="3972" y="10107"/>
                  <a:pt x="3966" y="10110"/>
                </a:cubicBezTo>
                <a:cubicBezTo>
                  <a:pt x="3960" y="10113"/>
                  <a:pt x="3952" y="10115"/>
                  <a:pt x="3944" y="10115"/>
                </a:cubicBezTo>
                <a:cubicBezTo>
                  <a:pt x="3934" y="10115"/>
                  <a:pt x="3927" y="10113"/>
                  <a:pt x="3920" y="10110"/>
                </a:cubicBezTo>
                <a:cubicBezTo>
                  <a:pt x="3914" y="10107"/>
                  <a:pt x="3909" y="10102"/>
                  <a:pt x="3905" y="10096"/>
                </a:cubicBezTo>
                <a:cubicBezTo>
                  <a:pt x="3902" y="10091"/>
                  <a:pt x="3899" y="10084"/>
                  <a:pt x="3897" y="10076"/>
                </a:cubicBezTo>
                <a:cubicBezTo>
                  <a:pt x="3896" y="10069"/>
                  <a:pt x="3895" y="10060"/>
                  <a:pt x="3895" y="10052"/>
                </a:cubicBezTo>
                <a:cubicBezTo>
                  <a:pt x="3895" y="10043"/>
                  <a:pt x="3896" y="10034"/>
                  <a:pt x="3898" y="10027"/>
                </a:cubicBezTo>
                <a:cubicBezTo>
                  <a:pt x="3900" y="10019"/>
                  <a:pt x="3903" y="10012"/>
                  <a:pt x="3907" y="10007"/>
                </a:cubicBezTo>
                <a:cubicBezTo>
                  <a:pt x="3911" y="10001"/>
                  <a:pt x="3916" y="9997"/>
                  <a:pt x="3922" y="9994"/>
                </a:cubicBezTo>
                <a:cubicBezTo>
                  <a:pt x="3928" y="9991"/>
                  <a:pt x="3936" y="9989"/>
                  <a:pt x="3944" y="9989"/>
                </a:cubicBezTo>
                <a:close/>
                <a:moveTo>
                  <a:pt x="2326" y="9989"/>
                </a:moveTo>
                <a:cubicBezTo>
                  <a:pt x="2336" y="9989"/>
                  <a:pt x="2344" y="9991"/>
                  <a:pt x="2350" y="9994"/>
                </a:cubicBezTo>
                <a:cubicBezTo>
                  <a:pt x="2356" y="9997"/>
                  <a:pt x="2361" y="10002"/>
                  <a:pt x="2365" y="10008"/>
                </a:cubicBezTo>
                <a:cubicBezTo>
                  <a:pt x="2368" y="10014"/>
                  <a:pt x="2371" y="10020"/>
                  <a:pt x="2373" y="10028"/>
                </a:cubicBezTo>
                <a:cubicBezTo>
                  <a:pt x="2374" y="10036"/>
                  <a:pt x="2375" y="10044"/>
                  <a:pt x="2375" y="10052"/>
                </a:cubicBezTo>
                <a:cubicBezTo>
                  <a:pt x="2375" y="10062"/>
                  <a:pt x="2374" y="10070"/>
                  <a:pt x="2372" y="10078"/>
                </a:cubicBezTo>
                <a:cubicBezTo>
                  <a:pt x="2370" y="10085"/>
                  <a:pt x="2367" y="10092"/>
                  <a:pt x="2363" y="10097"/>
                </a:cubicBezTo>
                <a:cubicBezTo>
                  <a:pt x="2359" y="10103"/>
                  <a:pt x="2354" y="10107"/>
                  <a:pt x="2348" y="10110"/>
                </a:cubicBezTo>
                <a:cubicBezTo>
                  <a:pt x="2342" y="10113"/>
                  <a:pt x="2334" y="10115"/>
                  <a:pt x="2326" y="10115"/>
                </a:cubicBezTo>
                <a:cubicBezTo>
                  <a:pt x="2316" y="10115"/>
                  <a:pt x="2309" y="10113"/>
                  <a:pt x="2302" y="10110"/>
                </a:cubicBezTo>
                <a:cubicBezTo>
                  <a:pt x="2296" y="10107"/>
                  <a:pt x="2291" y="10102"/>
                  <a:pt x="2287" y="10096"/>
                </a:cubicBezTo>
                <a:cubicBezTo>
                  <a:pt x="2284" y="10091"/>
                  <a:pt x="2281" y="10084"/>
                  <a:pt x="2279" y="10076"/>
                </a:cubicBezTo>
                <a:cubicBezTo>
                  <a:pt x="2278" y="10069"/>
                  <a:pt x="2277" y="10060"/>
                  <a:pt x="2277" y="10052"/>
                </a:cubicBezTo>
                <a:cubicBezTo>
                  <a:pt x="2277" y="10043"/>
                  <a:pt x="2278" y="10034"/>
                  <a:pt x="2280" y="10027"/>
                </a:cubicBezTo>
                <a:cubicBezTo>
                  <a:pt x="2282" y="10019"/>
                  <a:pt x="2285" y="10012"/>
                  <a:pt x="2289" y="10007"/>
                </a:cubicBezTo>
                <a:cubicBezTo>
                  <a:pt x="2293" y="10001"/>
                  <a:pt x="2298" y="9997"/>
                  <a:pt x="2304" y="9994"/>
                </a:cubicBezTo>
                <a:cubicBezTo>
                  <a:pt x="2310" y="9991"/>
                  <a:pt x="2318" y="9989"/>
                  <a:pt x="2326" y="9989"/>
                </a:cubicBezTo>
                <a:close/>
                <a:moveTo>
                  <a:pt x="3542" y="9968"/>
                </a:moveTo>
                <a:cubicBezTo>
                  <a:pt x="3539" y="9968"/>
                  <a:pt x="3536" y="9968"/>
                  <a:pt x="3534" y="9968"/>
                </a:cubicBezTo>
                <a:cubicBezTo>
                  <a:pt x="3532" y="9969"/>
                  <a:pt x="3530" y="9969"/>
                  <a:pt x="3529" y="9970"/>
                </a:cubicBezTo>
                <a:cubicBezTo>
                  <a:pt x="3528" y="9971"/>
                  <a:pt x="3528" y="9972"/>
                  <a:pt x="3528" y="9973"/>
                </a:cubicBezTo>
                <a:cubicBezTo>
                  <a:pt x="3528" y="9975"/>
                  <a:pt x="3528" y="9977"/>
                  <a:pt x="3529" y="9979"/>
                </a:cubicBezTo>
                <a:lnTo>
                  <a:pt x="3586" y="10130"/>
                </a:lnTo>
                <a:cubicBezTo>
                  <a:pt x="3586" y="10132"/>
                  <a:pt x="3587" y="10133"/>
                  <a:pt x="3588" y="10134"/>
                </a:cubicBezTo>
                <a:cubicBezTo>
                  <a:pt x="3589" y="10135"/>
                  <a:pt x="3590" y="10136"/>
                  <a:pt x="3591" y="10136"/>
                </a:cubicBezTo>
                <a:lnTo>
                  <a:pt x="3569" y="10191"/>
                </a:lnTo>
                <a:cubicBezTo>
                  <a:pt x="3568" y="10193"/>
                  <a:pt x="3568" y="10194"/>
                  <a:pt x="3568" y="10195"/>
                </a:cubicBezTo>
                <a:cubicBezTo>
                  <a:pt x="3568" y="10196"/>
                  <a:pt x="3569" y="10197"/>
                  <a:pt x="3570" y="10198"/>
                </a:cubicBezTo>
                <a:cubicBezTo>
                  <a:pt x="3571" y="10199"/>
                  <a:pt x="3572" y="10199"/>
                  <a:pt x="3574" y="10200"/>
                </a:cubicBezTo>
                <a:cubicBezTo>
                  <a:pt x="3576" y="10200"/>
                  <a:pt x="3578" y="10200"/>
                  <a:pt x="3581" y="10200"/>
                </a:cubicBezTo>
                <a:cubicBezTo>
                  <a:pt x="3587" y="10200"/>
                  <a:pt x="3592" y="10200"/>
                  <a:pt x="3595" y="10199"/>
                </a:cubicBezTo>
                <a:cubicBezTo>
                  <a:pt x="3597" y="10198"/>
                  <a:pt x="3599" y="10196"/>
                  <a:pt x="3600" y="10194"/>
                </a:cubicBezTo>
                <a:lnTo>
                  <a:pt x="3621" y="10136"/>
                </a:lnTo>
                <a:lnTo>
                  <a:pt x="3678" y="9979"/>
                </a:lnTo>
                <a:cubicBezTo>
                  <a:pt x="3678" y="9977"/>
                  <a:pt x="3679" y="9975"/>
                  <a:pt x="3679" y="9973"/>
                </a:cubicBezTo>
                <a:cubicBezTo>
                  <a:pt x="3679" y="9972"/>
                  <a:pt x="3678" y="9971"/>
                  <a:pt x="3677" y="9970"/>
                </a:cubicBezTo>
                <a:cubicBezTo>
                  <a:pt x="3676" y="9969"/>
                  <a:pt x="3675" y="9969"/>
                  <a:pt x="3673" y="9968"/>
                </a:cubicBezTo>
                <a:cubicBezTo>
                  <a:pt x="3671" y="9968"/>
                  <a:pt x="3668" y="9968"/>
                  <a:pt x="3665" y="9968"/>
                </a:cubicBezTo>
                <a:cubicBezTo>
                  <a:pt x="3661" y="9968"/>
                  <a:pt x="3658" y="9968"/>
                  <a:pt x="3656" y="9968"/>
                </a:cubicBezTo>
                <a:cubicBezTo>
                  <a:pt x="3654" y="9969"/>
                  <a:pt x="3652" y="9969"/>
                  <a:pt x="3651" y="9970"/>
                </a:cubicBezTo>
                <a:cubicBezTo>
                  <a:pt x="3650" y="9970"/>
                  <a:pt x="3650" y="9972"/>
                  <a:pt x="3649" y="9974"/>
                </a:cubicBezTo>
                <a:lnTo>
                  <a:pt x="3605" y="10102"/>
                </a:lnTo>
                <a:lnTo>
                  <a:pt x="3605" y="10102"/>
                </a:lnTo>
                <a:lnTo>
                  <a:pt x="3560" y="9975"/>
                </a:lnTo>
                <a:cubicBezTo>
                  <a:pt x="3559" y="9973"/>
                  <a:pt x="3558" y="9972"/>
                  <a:pt x="3558" y="9971"/>
                </a:cubicBezTo>
                <a:cubicBezTo>
                  <a:pt x="3557" y="9970"/>
                  <a:pt x="3557" y="9970"/>
                  <a:pt x="3555" y="9969"/>
                </a:cubicBezTo>
                <a:cubicBezTo>
                  <a:pt x="3554" y="9969"/>
                  <a:pt x="3553" y="9968"/>
                  <a:pt x="3551" y="9968"/>
                </a:cubicBezTo>
                <a:cubicBezTo>
                  <a:pt x="3549" y="9968"/>
                  <a:pt x="3546" y="9968"/>
                  <a:pt x="3542" y="9968"/>
                </a:cubicBezTo>
                <a:close/>
                <a:moveTo>
                  <a:pt x="3359" y="9968"/>
                </a:moveTo>
                <a:cubicBezTo>
                  <a:pt x="3357" y="9968"/>
                  <a:pt x="3354" y="9968"/>
                  <a:pt x="3352" y="9968"/>
                </a:cubicBezTo>
                <a:cubicBezTo>
                  <a:pt x="3351" y="9969"/>
                  <a:pt x="3349" y="9969"/>
                  <a:pt x="3348" y="9969"/>
                </a:cubicBezTo>
                <a:cubicBezTo>
                  <a:pt x="3347" y="9970"/>
                  <a:pt x="3346" y="9970"/>
                  <a:pt x="3346" y="9971"/>
                </a:cubicBezTo>
                <a:cubicBezTo>
                  <a:pt x="3345" y="9972"/>
                  <a:pt x="3345" y="9973"/>
                  <a:pt x="3345" y="9973"/>
                </a:cubicBezTo>
                <a:lnTo>
                  <a:pt x="3345" y="10132"/>
                </a:lnTo>
                <a:cubicBezTo>
                  <a:pt x="3345" y="10132"/>
                  <a:pt x="3345" y="10133"/>
                  <a:pt x="3346" y="10134"/>
                </a:cubicBezTo>
                <a:cubicBezTo>
                  <a:pt x="3346" y="10135"/>
                  <a:pt x="3347" y="10135"/>
                  <a:pt x="3348" y="10136"/>
                </a:cubicBezTo>
                <a:cubicBezTo>
                  <a:pt x="3349" y="10136"/>
                  <a:pt x="3351" y="10136"/>
                  <a:pt x="3352" y="10137"/>
                </a:cubicBezTo>
                <a:cubicBezTo>
                  <a:pt x="3354" y="10137"/>
                  <a:pt x="3357" y="10137"/>
                  <a:pt x="3359" y="10137"/>
                </a:cubicBezTo>
                <a:cubicBezTo>
                  <a:pt x="3362" y="10137"/>
                  <a:pt x="3365" y="10137"/>
                  <a:pt x="3367" y="10137"/>
                </a:cubicBezTo>
                <a:cubicBezTo>
                  <a:pt x="3369" y="10136"/>
                  <a:pt x="3370" y="10136"/>
                  <a:pt x="3371" y="10136"/>
                </a:cubicBezTo>
                <a:cubicBezTo>
                  <a:pt x="3372" y="10135"/>
                  <a:pt x="3373" y="10135"/>
                  <a:pt x="3373" y="10134"/>
                </a:cubicBezTo>
                <a:cubicBezTo>
                  <a:pt x="3374" y="10133"/>
                  <a:pt x="3374" y="10132"/>
                  <a:pt x="3374" y="10132"/>
                </a:cubicBezTo>
                <a:lnTo>
                  <a:pt x="3374" y="9973"/>
                </a:lnTo>
                <a:cubicBezTo>
                  <a:pt x="3374" y="9973"/>
                  <a:pt x="3374" y="9972"/>
                  <a:pt x="3373" y="9971"/>
                </a:cubicBezTo>
                <a:cubicBezTo>
                  <a:pt x="3373" y="9970"/>
                  <a:pt x="3372" y="9970"/>
                  <a:pt x="3371" y="9969"/>
                </a:cubicBezTo>
                <a:cubicBezTo>
                  <a:pt x="3370" y="9969"/>
                  <a:pt x="3369" y="9969"/>
                  <a:pt x="3367" y="9968"/>
                </a:cubicBezTo>
                <a:cubicBezTo>
                  <a:pt x="3365" y="9968"/>
                  <a:pt x="3362" y="9968"/>
                  <a:pt x="3359" y="9968"/>
                </a:cubicBezTo>
                <a:close/>
                <a:moveTo>
                  <a:pt x="3175" y="9968"/>
                </a:moveTo>
                <a:cubicBezTo>
                  <a:pt x="3172" y="9968"/>
                  <a:pt x="3170" y="9968"/>
                  <a:pt x="3168" y="9968"/>
                </a:cubicBezTo>
                <a:cubicBezTo>
                  <a:pt x="3166" y="9968"/>
                  <a:pt x="3165" y="9969"/>
                  <a:pt x="3164" y="9969"/>
                </a:cubicBezTo>
                <a:cubicBezTo>
                  <a:pt x="3163" y="9969"/>
                  <a:pt x="3162" y="9970"/>
                  <a:pt x="3161" y="9971"/>
                </a:cubicBezTo>
                <a:cubicBezTo>
                  <a:pt x="3161" y="9971"/>
                  <a:pt x="3161" y="9972"/>
                  <a:pt x="3161" y="9973"/>
                </a:cubicBezTo>
                <a:cubicBezTo>
                  <a:pt x="3161" y="9973"/>
                  <a:pt x="3161" y="9974"/>
                  <a:pt x="3161" y="9974"/>
                </a:cubicBezTo>
                <a:cubicBezTo>
                  <a:pt x="3161" y="9975"/>
                  <a:pt x="3161" y="9976"/>
                  <a:pt x="3161" y="9977"/>
                </a:cubicBezTo>
                <a:cubicBezTo>
                  <a:pt x="3161" y="9978"/>
                  <a:pt x="3162" y="9979"/>
                  <a:pt x="3162" y="9980"/>
                </a:cubicBezTo>
                <a:lnTo>
                  <a:pt x="3216" y="10131"/>
                </a:lnTo>
                <a:cubicBezTo>
                  <a:pt x="3217" y="10132"/>
                  <a:pt x="3217" y="10133"/>
                  <a:pt x="3218" y="10134"/>
                </a:cubicBezTo>
                <a:cubicBezTo>
                  <a:pt x="3219" y="10134"/>
                  <a:pt x="3220" y="10135"/>
                  <a:pt x="3221" y="10136"/>
                </a:cubicBezTo>
                <a:cubicBezTo>
                  <a:pt x="3223" y="10136"/>
                  <a:pt x="3225" y="10136"/>
                  <a:pt x="3227" y="10137"/>
                </a:cubicBezTo>
                <a:cubicBezTo>
                  <a:pt x="3230" y="10137"/>
                  <a:pt x="3232" y="10137"/>
                  <a:pt x="3236" y="10137"/>
                </a:cubicBezTo>
                <a:cubicBezTo>
                  <a:pt x="3239" y="10137"/>
                  <a:pt x="3242" y="10137"/>
                  <a:pt x="3245" y="10137"/>
                </a:cubicBezTo>
                <a:cubicBezTo>
                  <a:pt x="3247" y="10137"/>
                  <a:pt x="3249" y="10136"/>
                  <a:pt x="3251" y="10136"/>
                </a:cubicBezTo>
                <a:cubicBezTo>
                  <a:pt x="3252" y="10135"/>
                  <a:pt x="3253" y="10135"/>
                  <a:pt x="3254" y="10134"/>
                </a:cubicBezTo>
                <a:cubicBezTo>
                  <a:pt x="3255" y="10133"/>
                  <a:pt x="3255" y="10132"/>
                  <a:pt x="3256" y="10131"/>
                </a:cubicBezTo>
                <a:lnTo>
                  <a:pt x="3310" y="9980"/>
                </a:lnTo>
                <a:cubicBezTo>
                  <a:pt x="3310" y="9980"/>
                  <a:pt x="3310" y="9979"/>
                  <a:pt x="3310" y="9978"/>
                </a:cubicBezTo>
                <a:cubicBezTo>
                  <a:pt x="3311" y="9977"/>
                  <a:pt x="3311" y="9977"/>
                  <a:pt x="3311" y="9976"/>
                </a:cubicBezTo>
                <a:cubicBezTo>
                  <a:pt x="3311" y="9976"/>
                  <a:pt x="3311" y="9975"/>
                  <a:pt x="3311" y="9975"/>
                </a:cubicBezTo>
                <a:cubicBezTo>
                  <a:pt x="3311" y="9974"/>
                  <a:pt x="3311" y="9974"/>
                  <a:pt x="3311" y="9973"/>
                </a:cubicBezTo>
                <a:cubicBezTo>
                  <a:pt x="3311" y="9972"/>
                  <a:pt x="3311" y="9971"/>
                  <a:pt x="3311" y="9971"/>
                </a:cubicBezTo>
                <a:cubicBezTo>
                  <a:pt x="3310" y="9970"/>
                  <a:pt x="3309" y="9970"/>
                  <a:pt x="3308" y="9969"/>
                </a:cubicBezTo>
                <a:cubicBezTo>
                  <a:pt x="3307" y="9969"/>
                  <a:pt x="3306" y="9968"/>
                  <a:pt x="3304" y="9968"/>
                </a:cubicBezTo>
                <a:cubicBezTo>
                  <a:pt x="3303" y="9968"/>
                  <a:pt x="3300" y="9968"/>
                  <a:pt x="3298" y="9968"/>
                </a:cubicBezTo>
                <a:cubicBezTo>
                  <a:pt x="3294" y="9968"/>
                  <a:pt x="3292" y="9968"/>
                  <a:pt x="3290" y="9968"/>
                </a:cubicBezTo>
                <a:cubicBezTo>
                  <a:pt x="3288" y="9968"/>
                  <a:pt x="3287" y="9969"/>
                  <a:pt x="3285" y="9969"/>
                </a:cubicBezTo>
                <a:cubicBezTo>
                  <a:pt x="3284" y="9970"/>
                  <a:pt x="3283" y="9970"/>
                  <a:pt x="3283" y="9971"/>
                </a:cubicBezTo>
                <a:cubicBezTo>
                  <a:pt x="3282" y="9972"/>
                  <a:pt x="3282" y="9973"/>
                  <a:pt x="3282" y="9974"/>
                </a:cubicBezTo>
                <a:lnTo>
                  <a:pt x="3238" y="10104"/>
                </a:lnTo>
                <a:lnTo>
                  <a:pt x="3237" y="10106"/>
                </a:lnTo>
                <a:lnTo>
                  <a:pt x="3236" y="10104"/>
                </a:lnTo>
                <a:lnTo>
                  <a:pt x="3192" y="9974"/>
                </a:lnTo>
                <a:cubicBezTo>
                  <a:pt x="3191" y="9973"/>
                  <a:pt x="3191" y="9972"/>
                  <a:pt x="3190" y="9971"/>
                </a:cubicBezTo>
                <a:cubicBezTo>
                  <a:pt x="3190" y="9970"/>
                  <a:pt x="3189" y="9970"/>
                  <a:pt x="3188" y="9969"/>
                </a:cubicBezTo>
                <a:cubicBezTo>
                  <a:pt x="3187" y="9969"/>
                  <a:pt x="3185" y="9968"/>
                  <a:pt x="3183" y="9968"/>
                </a:cubicBezTo>
                <a:cubicBezTo>
                  <a:pt x="3181" y="9968"/>
                  <a:pt x="3178" y="9968"/>
                  <a:pt x="3175" y="9968"/>
                </a:cubicBezTo>
                <a:close/>
                <a:moveTo>
                  <a:pt x="3113" y="9968"/>
                </a:moveTo>
                <a:cubicBezTo>
                  <a:pt x="3111" y="9968"/>
                  <a:pt x="3108" y="9968"/>
                  <a:pt x="3106" y="9968"/>
                </a:cubicBezTo>
                <a:cubicBezTo>
                  <a:pt x="3105" y="9969"/>
                  <a:pt x="3103" y="9969"/>
                  <a:pt x="3102" y="9969"/>
                </a:cubicBezTo>
                <a:cubicBezTo>
                  <a:pt x="3101" y="9970"/>
                  <a:pt x="3100" y="9970"/>
                  <a:pt x="3100" y="9971"/>
                </a:cubicBezTo>
                <a:cubicBezTo>
                  <a:pt x="3099" y="9972"/>
                  <a:pt x="3099" y="9973"/>
                  <a:pt x="3099" y="9973"/>
                </a:cubicBezTo>
                <a:lnTo>
                  <a:pt x="3099" y="10132"/>
                </a:lnTo>
                <a:cubicBezTo>
                  <a:pt x="3099" y="10132"/>
                  <a:pt x="3099" y="10133"/>
                  <a:pt x="3100" y="10134"/>
                </a:cubicBezTo>
                <a:cubicBezTo>
                  <a:pt x="3100" y="10135"/>
                  <a:pt x="3101" y="10135"/>
                  <a:pt x="3102" y="10136"/>
                </a:cubicBezTo>
                <a:cubicBezTo>
                  <a:pt x="3103" y="10136"/>
                  <a:pt x="3105" y="10136"/>
                  <a:pt x="3106" y="10137"/>
                </a:cubicBezTo>
                <a:cubicBezTo>
                  <a:pt x="3108" y="10137"/>
                  <a:pt x="3111" y="10137"/>
                  <a:pt x="3113" y="10137"/>
                </a:cubicBezTo>
                <a:cubicBezTo>
                  <a:pt x="3116" y="10137"/>
                  <a:pt x="3119" y="10137"/>
                  <a:pt x="3121" y="10137"/>
                </a:cubicBezTo>
                <a:cubicBezTo>
                  <a:pt x="3123" y="10136"/>
                  <a:pt x="3124" y="10136"/>
                  <a:pt x="3125" y="10136"/>
                </a:cubicBezTo>
                <a:cubicBezTo>
                  <a:pt x="3126" y="10135"/>
                  <a:pt x="3127" y="10135"/>
                  <a:pt x="3127" y="10134"/>
                </a:cubicBezTo>
                <a:cubicBezTo>
                  <a:pt x="3128" y="10133"/>
                  <a:pt x="3128" y="10132"/>
                  <a:pt x="3128" y="10132"/>
                </a:cubicBezTo>
                <a:lnTo>
                  <a:pt x="3128" y="9973"/>
                </a:lnTo>
                <a:cubicBezTo>
                  <a:pt x="3128" y="9973"/>
                  <a:pt x="3128" y="9972"/>
                  <a:pt x="3127" y="9971"/>
                </a:cubicBezTo>
                <a:cubicBezTo>
                  <a:pt x="3127" y="9970"/>
                  <a:pt x="3126" y="9970"/>
                  <a:pt x="3125" y="9969"/>
                </a:cubicBezTo>
                <a:cubicBezTo>
                  <a:pt x="3124" y="9969"/>
                  <a:pt x="3123" y="9969"/>
                  <a:pt x="3121" y="9968"/>
                </a:cubicBezTo>
                <a:cubicBezTo>
                  <a:pt x="3119" y="9968"/>
                  <a:pt x="3116" y="9968"/>
                  <a:pt x="3113" y="9968"/>
                </a:cubicBezTo>
                <a:close/>
                <a:moveTo>
                  <a:pt x="2651" y="9968"/>
                </a:moveTo>
                <a:cubicBezTo>
                  <a:pt x="2648" y="9968"/>
                  <a:pt x="2645" y="9968"/>
                  <a:pt x="2644" y="9968"/>
                </a:cubicBezTo>
                <a:cubicBezTo>
                  <a:pt x="2642" y="9968"/>
                  <a:pt x="2640" y="9969"/>
                  <a:pt x="2639" y="9969"/>
                </a:cubicBezTo>
                <a:cubicBezTo>
                  <a:pt x="2638" y="9970"/>
                  <a:pt x="2637" y="9970"/>
                  <a:pt x="2637" y="9971"/>
                </a:cubicBezTo>
                <a:cubicBezTo>
                  <a:pt x="2636" y="9972"/>
                  <a:pt x="2636" y="9973"/>
                  <a:pt x="2636" y="9973"/>
                </a:cubicBezTo>
                <a:lnTo>
                  <a:pt x="2636" y="10069"/>
                </a:lnTo>
                <a:cubicBezTo>
                  <a:pt x="2636" y="10081"/>
                  <a:pt x="2637" y="10090"/>
                  <a:pt x="2639" y="10098"/>
                </a:cubicBezTo>
                <a:cubicBezTo>
                  <a:pt x="2641" y="10106"/>
                  <a:pt x="2644" y="10113"/>
                  <a:pt x="2648" y="10119"/>
                </a:cubicBezTo>
                <a:cubicBezTo>
                  <a:pt x="2653" y="10125"/>
                  <a:pt x="2659" y="10130"/>
                  <a:pt x="2666" y="10134"/>
                </a:cubicBezTo>
                <a:cubicBezTo>
                  <a:pt x="2673" y="10137"/>
                  <a:pt x="2682" y="10139"/>
                  <a:pt x="2692" y="10139"/>
                </a:cubicBezTo>
                <a:cubicBezTo>
                  <a:pt x="2701" y="10139"/>
                  <a:pt x="2710" y="10137"/>
                  <a:pt x="2719" y="10132"/>
                </a:cubicBezTo>
                <a:cubicBezTo>
                  <a:pt x="2728" y="10128"/>
                  <a:pt x="2737" y="10121"/>
                  <a:pt x="2746" y="10111"/>
                </a:cubicBezTo>
                <a:lnTo>
                  <a:pt x="2746" y="10132"/>
                </a:lnTo>
                <a:cubicBezTo>
                  <a:pt x="2746" y="10132"/>
                  <a:pt x="2746" y="10133"/>
                  <a:pt x="2746" y="10134"/>
                </a:cubicBezTo>
                <a:cubicBezTo>
                  <a:pt x="2747" y="10135"/>
                  <a:pt x="2747" y="10135"/>
                  <a:pt x="2748" y="10136"/>
                </a:cubicBezTo>
                <a:cubicBezTo>
                  <a:pt x="2749" y="10136"/>
                  <a:pt x="2751" y="10136"/>
                  <a:pt x="2752" y="10137"/>
                </a:cubicBezTo>
                <a:cubicBezTo>
                  <a:pt x="2754" y="10137"/>
                  <a:pt x="2756" y="10137"/>
                  <a:pt x="2759" y="10137"/>
                </a:cubicBezTo>
                <a:cubicBezTo>
                  <a:pt x="2761" y="10137"/>
                  <a:pt x="2763" y="10137"/>
                  <a:pt x="2765" y="10137"/>
                </a:cubicBezTo>
                <a:cubicBezTo>
                  <a:pt x="2767" y="10136"/>
                  <a:pt x="2768" y="10136"/>
                  <a:pt x="2769" y="10136"/>
                </a:cubicBezTo>
                <a:cubicBezTo>
                  <a:pt x="2770" y="10135"/>
                  <a:pt x="2771" y="10135"/>
                  <a:pt x="2771" y="10134"/>
                </a:cubicBezTo>
                <a:cubicBezTo>
                  <a:pt x="2772" y="10133"/>
                  <a:pt x="2772" y="10132"/>
                  <a:pt x="2772" y="10132"/>
                </a:cubicBezTo>
                <a:lnTo>
                  <a:pt x="2772" y="9973"/>
                </a:lnTo>
                <a:cubicBezTo>
                  <a:pt x="2772" y="9973"/>
                  <a:pt x="2772" y="9972"/>
                  <a:pt x="2771" y="9971"/>
                </a:cubicBezTo>
                <a:cubicBezTo>
                  <a:pt x="2771" y="9970"/>
                  <a:pt x="2770" y="9970"/>
                  <a:pt x="2769" y="9969"/>
                </a:cubicBezTo>
                <a:cubicBezTo>
                  <a:pt x="2768" y="9969"/>
                  <a:pt x="2766" y="9968"/>
                  <a:pt x="2764" y="9968"/>
                </a:cubicBezTo>
                <a:cubicBezTo>
                  <a:pt x="2763" y="9968"/>
                  <a:pt x="2760" y="9968"/>
                  <a:pt x="2758" y="9968"/>
                </a:cubicBezTo>
                <a:cubicBezTo>
                  <a:pt x="2755" y="9968"/>
                  <a:pt x="2752" y="9968"/>
                  <a:pt x="2750" y="9968"/>
                </a:cubicBezTo>
                <a:cubicBezTo>
                  <a:pt x="2749" y="9968"/>
                  <a:pt x="2747" y="9969"/>
                  <a:pt x="2746" y="9969"/>
                </a:cubicBezTo>
                <a:cubicBezTo>
                  <a:pt x="2745" y="9970"/>
                  <a:pt x="2744" y="9970"/>
                  <a:pt x="2744" y="9971"/>
                </a:cubicBezTo>
                <a:cubicBezTo>
                  <a:pt x="2743" y="9972"/>
                  <a:pt x="2743" y="9973"/>
                  <a:pt x="2743" y="9973"/>
                </a:cubicBezTo>
                <a:lnTo>
                  <a:pt x="2743" y="10084"/>
                </a:lnTo>
                <a:cubicBezTo>
                  <a:pt x="2735" y="10094"/>
                  <a:pt x="2727" y="10101"/>
                  <a:pt x="2720" y="10106"/>
                </a:cubicBezTo>
                <a:cubicBezTo>
                  <a:pt x="2713" y="10111"/>
                  <a:pt x="2706" y="10114"/>
                  <a:pt x="2698" y="10114"/>
                </a:cubicBezTo>
                <a:cubicBezTo>
                  <a:pt x="2693" y="10114"/>
                  <a:pt x="2688" y="10113"/>
                  <a:pt x="2684" y="10111"/>
                </a:cubicBezTo>
                <a:cubicBezTo>
                  <a:pt x="2679" y="10109"/>
                  <a:pt x="2676" y="10106"/>
                  <a:pt x="2673" y="10102"/>
                </a:cubicBezTo>
                <a:cubicBezTo>
                  <a:pt x="2670" y="10098"/>
                  <a:pt x="2668" y="10093"/>
                  <a:pt x="2667" y="10087"/>
                </a:cubicBezTo>
                <a:cubicBezTo>
                  <a:pt x="2666" y="10082"/>
                  <a:pt x="2665" y="10075"/>
                  <a:pt x="2665" y="10065"/>
                </a:cubicBezTo>
                <a:lnTo>
                  <a:pt x="2665" y="9973"/>
                </a:lnTo>
                <a:cubicBezTo>
                  <a:pt x="2665" y="9973"/>
                  <a:pt x="2665" y="9972"/>
                  <a:pt x="2664" y="9971"/>
                </a:cubicBezTo>
                <a:cubicBezTo>
                  <a:pt x="2664" y="9970"/>
                  <a:pt x="2663" y="9970"/>
                  <a:pt x="2662" y="9969"/>
                </a:cubicBezTo>
                <a:cubicBezTo>
                  <a:pt x="2661" y="9969"/>
                  <a:pt x="2659" y="9968"/>
                  <a:pt x="2657" y="9968"/>
                </a:cubicBezTo>
                <a:cubicBezTo>
                  <a:pt x="2656" y="9968"/>
                  <a:pt x="2653" y="9968"/>
                  <a:pt x="2651" y="9968"/>
                </a:cubicBezTo>
                <a:close/>
                <a:moveTo>
                  <a:pt x="2889" y="9966"/>
                </a:moveTo>
                <a:cubicBezTo>
                  <a:pt x="2879" y="9966"/>
                  <a:pt x="2869" y="9968"/>
                  <a:pt x="2860" y="9971"/>
                </a:cubicBezTo>
                <a:cubicBezTo>
                  <a:pt x="2851" y="9975"/>
                  <a:pt x="2843" y="9980"/>
                  <a:pt x="2836" y="9987"/>
                </a:cubicBezTo>
                <a:cubicBezTo>
                  <a:pt x="2830" y="9994"/>
                  <a:pt x="2825" y="10003"/>
                  <a:pt x="2821" y="10014"/>
                </a:cubicBezTo>
                <a:cubicBezTo>
                  <a:pt x="2817" y="10026"/>
                  <a:pt x="2815" y="10039"/>
                  <a:pt x="2815" y="10054"/>
                </a:cubicBezTo>
                <a:cubicBezTo>
                  <a:pt x="2815" y="10068"/>
                  <a:pt x="2817" y="10080"/>
                  <a:pt x="2820" y="10091"/>
                </a:cubicBezTo>
                <a:cubicBezTo>
                  <a:pt x="2823" y="10101"/>
                  <a:pt x="2827" y="10110"/>
                  <a:pt x="2833" y="10117"/>
                </a:cubicBezTo>
                <a:cubicBezTo>
                  <a:pt x="2839" y="10124"/>
                  <a:pt x="2847" y="10130"/>
                  <a:pt x="2855" y="10133"/>
                </a:cubicBezTo>
                <a:cubicBezTo>
                  <a:pt x="2864" y="10137"/>
                  <a:pt x="2874" y="10139"/>
                  <a:pt x="2886" y="10139"/>
                </a:cubicBezTo>
                <a:cubicBezTo>
                  <a:pt x="2891" y="10139"/>
                  <a:pt x="2896" y="10138"/>
                  <a:pt x="2902" y="10137"/>
                </a:cubicBezTo>
                <a:cubicBezTo>
                  <a:pt x="2907" y="10136"/>
                  <a:pt x="2912" y="10135"/>
                  <a:pt x="2916" y="10133"/>
                </a:cubicBezTo>
                <a:cubicBezTo>
                  <a:pt x="2920" y="10132"/>
                  <a:pt x="2924" y="10130"/>
                  <a:pt x="2928" y="10128"/>
                </a:cubicBezTo>
                <a:cubicBezTo>
                  <a:pt x="2931" y="10126"/>
                  <a:pt x="2934" y="10124"/>
                  <a:pt x="2935" y="10122"/>
                </a:cubicBezTo>
                <a:cubicBezTo>
                  <a:pt x="2937" y="10121"/>
                  <a:pt x="2938" y="10120"/>
                  <a:pt x="2938" y="10119"/>
                </a:cubicBezTo>
                <a:cubicBezTo>
                  <a:pt x="2939" y="10118"/>
                  <a:pt x="2939" y="10117"/>
                  <a:pt x="2939" y="10116"/>
                </a:cubicBezTo>
                <a:cubicBezTo>
                  <a:pt x="2939" y="10115"/>
                  <a:pt x="2940" y="10114"/>
                  <a:pt x="2940" y="10113"/>
                </a:cubicBezTo>
                <a:cubicBezTo>
                  <a:pt x="2940" y="10111"/>
                  <a:pt x="2940" y="10110"/>
                  <a:pt x="2940" y="10108"/>
                </a:cubicBezTo>
                <a:cubicBezTo>
                  <a:pt x="2940" y="10105"/>
                  <a:pt x="2940" y="10103"/>
                  <a:pt x="2940" y="10101"/>
                </a:cubicBezTo>
                <a:cubicBezTo>
                  <a:pt x="2940" y="10100"/>
                  <a:pt x="2939" y="10098"/>
                  <a:pt x="2939" y="10097"/>
                </a:cubicBezTo>
                <a:cubicBezTo>
                  <a:pt x="2938" y="10096"/>
                  <a:pt x="2938" y="10095"/>
                  <a:pt x="2937" y="10095"/>
                </a:cubicBezTo>
                <a:cubicBezTo>
                  <a:pt x="2937" y="10094"/>
                  <a:pt x="2936" y="10094"/>
                  <a:pt x="2935" y="10094"/>
                </a:cubicBezTo>
                <a:cubicBezTo>
                  <a:pt x="2934" y="10094"/>
                  <a:pt x="2932" y="10095"/>
                  <a:pt x="2929" y="10097"/>
                </a:cubicBezTo>
                <a:cubicBezTo>
                  <a:pt x="2927" y="10099"/>
                  <a:pt x="2924" y="10101"/>
                  <a:pt x="2920" y="10104"/>
                </a:cubicBezTo>
                <a:cubicBezTo>
                  <a:pt x="2916" y="10106"/>
                  <a:pt x="2912" y="10109"/>
                  <a:pt x="2907" y="10111"/>
                </a:cubicBezTo>
                <a:cubicBezTo>
                  <a:pt x="2902" y="10113"/>
                  <a:pt x="2896" y="10114"/>
                  <a:pt x="2889" y="10114"/>
                </a:cubicBezTo>
                <a:cubicBezTo>
                  <a:pt x="2882" y="10114"/>
                  <a:pt x="2876" y="10113"/>
                  <a:pt x="2870" y="10110"/>
                </a:cubicBezTo>
                <a:cubicBezTo>
                  <a:pt x="2865" y="10108"/>
                  <a:pt x="2860" y="10104"/>
                  <a:pt x="2856" y="10099"/>
                </a:cubicBezTo>
                <a:cubicBezTo>
                  <a:pt x="2853" y="10094"/>
                  <a:pt x="2850" y="10087"/>
                  <a:pt x="2848" y="10079"/>
                </a:cubicBezTo>
                <a:cubicBezTo>
                  <a:pt x="2846" y="10072"/>
                  <a:pt x="2845" y="10063"/>
                  <a:pt x="2845" y="10053"/>
                </a:cubicBezTo>
                <a:cubicBezTo>
                  <a:pt x="2845" y="10032"/>
                  <a:pt x="2849" y="10017"/>
                  <a:pt x="2856" y="10006"/>
                </a:cubicBezTo>
                <a:cubicBezTo>
                  <a:pt x="2864" y="9995"/>
                  <a:pt x="2874" y="9990"/>
                  <a:pt x="2888" y="9990"/>
                </a:cubicBezTo>
                <a:cubicBezTo>
                  <a:pt x="2895" y="9990"/>
                  <a:pt x="2901" y="9991"/>
                  <a:pt x="2906" y="9993"/>
                </a:cubicBezTo>
                <a:cubicBezTo>
                  <a:pt x="2911" y="9995"/>
                  <a:pt x="2915" y="9997"/>
                  <a:pt x="2919" y="10000"/>
                </a:cubicBezTo>
                <a:cubicBezTo>
                  <a:pt x="2923" y="10002"/>
                  <a:pt x="2925" y="10004"/>
                  <a:pt x="2928" y="10006"/>
                </a:cubicBezTo>
                <a:cubicBezTo>
                  <a:pt x="2930" y="10008"/>
                  <a:pt x="2932" y="10009"/>
                  <a:pt x="2934" y="10009"/>
                </a:cubicBezTo>
                <a:cubicBezTo>
                  <a:pt x="2935" y="10009"/>
                  <a:pt x="2937" y="10008"/>
                  <a:pt x="2938" y="10006"/>
                </a:cubicBezTo>
                <a:cubicBezTo>
                  <a:pt x="2939" y="10004"/>
                  <a:pt x="2939" y="10001"/>
                  <a:pt x="2939" y="9997"/>
                </a:cubicBezTo>
                <a:cubicBezTo>
                  <a:pt x="2939" y="9995"/>
                  <a:pt x="2939" y="9993"/>
                  <a:pt x="2939" y="9991"/>
                </a:cubicBezTo>
                <a:cubicBezTo>
                  <a:pt x="2939" y="9990"/>
                  <a:pt x="2939" y="9989"/>
                  <a:pt x="2938" y="9988"/>
                </a:cubicBezTo>
                <a:cubicBezTo>
                  <a:pt x="2938" y="9987"/>
                  <a:pt x="2938" y="9986"/>
                  <a:pt x="2937" y="9985"/>
                </a:cubicBezTo>
                <a:cubicBezTo>
                  <a:pt x="2937" y="9984"/>
                  <a:pt x="2936" y="9983"/>
                  <a:pt x="2934" y="9981"/>
                </a:cubicBezTo>
                <a:cubicBezTo>
                  <a:pt x="2933" y="9980"/>
                  <a:pt x="2931" y="9978"/>
                  <a:pt x="2927" y="9976"/>
                </a:cubicBezTo>
                <a:cubicBezTo>
                  <a:pt x="2924" y="9974"/>
                  <a:pt x="2921" y="9973"/>
                  <a:pt x="2917" y="9971"/>
                </a:cubicBezTo>
                <a:cubicBezTo>
                  <a:pt x="2913" y="9970"/>
                  <a:pt x="2908" y="9968"/>
                  <a:pt x="2904" y="9967"/>
                </a:cubicBezTo>
                <a:cubicBezTo>
                  <a:pt x="2899" y="9966"/>
                  <a:pt x="2894" y="9966"/>
                  <a:pt x="2889" y="9966"/>
                </a:cubicBezTo>
                <a:close/>
                <a:moveTo>
                  <a:pt x="4256" y="9965"/>
                </a:moveTo>
                <a:cubicBezTo>
                  <a:pt x="4246" y="9965"/>
                  <a:pt x="4238" y="9966"/>
                  <a:pt x="4230" y="9969"/>
                </a:cubicBezTo>
                <a:cubicBezTo>
                  <a:pt x="4223" y="9971"/>
                  <a:pt x="4217" y="9975"/>
                  <a:pt x="4212" y="9979"/>
                </a:cubicBezTo>
                <a:cubicBezTo>
                  <a:pt x="4208" y="9983"/>
                  <a:pt x="4204" y="9988"/>
                  <a:pt x="4202" y="9994"/>
                </a:cubicBezTo>
                <a:cubicBezTo>
                  <a:pt x="4199" y="10000"/>
                  <a:pt x="4198" y="10006"/>
                  <a:pt x="4198" y="10012"/>
                </a:cubicBezTo>
                <a:cubicBezTo>
                  <a:pt x="4198" y="10019"/>
                  <a:pt x="4199" y="10025"/>
                  <a:pt x="4201" y="10030"/>
                </a:cubicBezTo>
                <a:cubicBezTo>
                  <a:pt x="4204" y="10035"/>
                  <a:pt x="4207" y="10039"/>
                  <a:pt x="4210" y="10043"/>
                </a:cubicBezTo>
                <a:cubicBezTo>
                  <a:pt x="4214" y="10047"/>
                  <a:pt x="4218" y="10050"/>
                  <a:pt x="4223" y="10052"/>
                </a:cubicBezTo>
                <a:cubicBezTo>
                  <a:pt x="4228" y="10055"/>
                  <a:pt x="4233" y="10057"/>
                  <a:pt x="4238" y="10059"/>
                </a:cubicBezTo>
                <a:cubicBezTo>
                  <a:pt x="4243" y="10061"/>
                  <a:pt x="4247" y="10063"/>
                  <a:pt x="4252" y="10065"/>
                </a:cubicBezTo>
                <a:cubicBezTo>
                  <a:pt x="4257" y="10067"/>
                  <a:pt x="4261" y="10069"/>
                  <a:pt x="4265" y="10071"/>
                </a:cubicBezTo>
                <a:cubicBezTo>
                  <a:pt x="4268" y="10073"/>
                  <a:pt x="4271" y="10076"/>
                  <a:pt x="4274" y="10079"/>
                </a:cubicBezTo>
                <a:cubicBezTo>
                  <a:pt x="4276" y="10082"/>
                  <a:pt x="4277" y="10086"/>
                  <a:pt x="4277" y="10090"/>
                </a:cubicBezTo>
                <a:cubicBezTo>
                  <a:pt x="4277" y="10095"/>
                  <a:pt x="4276" y="10099"/>
                  <a:pt x="4275" y="10102"/>
                </a:cubicBezTo>
                <a:cubicBezTo>
                  <a:pt x="4273" y="10105"/>
                  <a:pt x="4271" y="10108"/>
                  <a:pt x="4268" y="10110"/>
                </a:cubicBezTo>
                <a:cubicBezTo>
                  <a:pt x="4265" y="10112"/>
                  <a:pt x="4262" y="10113"/>
                  <a:pt x="4258" y="10114"/>
                </a:cubicBezTo>
                <a:cubicBezTo>
                  <a:pt x="4254" y="10115"/>
                  <a:pt x="4249" y="10116"/>
                  <a:pt x="4244" y="10116"/>
                </a:cubicBezTo>
                <a:cubicBezTo>
                  <a:pt x="4238" y="10116"/>
                  <a:pt x="4232" y="10115"/>
                  <a:pt x="4227" y="10114"/>
                </a:cubicBezTo>
                <a:cubicBezTo>
                  <a:pt x="4222" y="10112"/>
                  <a:pt x="4218" y="10110"/>
                  <a:pt x="4214" y="10109"/>
                </a:cubicBezTo>
                <a:cubicBezTo>
                  <a:pt x="4210" y="10107"/>
                  <a:pt x="4207" y="10105"/>
                  <a:pt x="4205" y="10103"/>
                </a:cubicBezTo>
                <a:cubicBezTo>
                  <a:pt x="4202" y="10102"/>
                  <a:pt x="4200" y="10101"/>
                  <a:pt x="4199" y="10101"/>
                </a:cubicBezTo>
                <a:cubicBezTo>
                  <a:pt x="4198" y="10101"/>
                  <a:pt x="4197" y="10101"/>
                  <a:pt x="4197" y="10102"/>
                </a:cubicBezTo>
                <a:cubicBezTo>
                  <a:pt x="4196" y="10102"/>
                  <a:pt x="4196" y="10103"/>
                  <a:pt x="4195" y="10104"/>
                </a:cubicBezTo>
                <a:cubicBezTo>
                  <a:pt x="4195" y="10105"/>
                  <a:pt x="4195" y="10106"/>
                  <a:pt x="4194" y="10107"/>
                </a:cubicBezTo>
                <a:cubicBezTo>
                  <a:pt x="4194" y="10109"/>
                  <a:pt x="4194" y="10111"/>
                  <a:pt x="4194" y="10113"/>
                </a:cubicBezTo>
                <a:cubicBezTo>
                  <a:pt x="4194" y="10117"/>
                  <a:pt x="4194" y="10120"/>
                  <a:pt x="4195" y="10122"/>
                </a:cubicBezTo>
                <a:cubicBezTo>
                  <a:pt x="4195" y="10124"/>
                  <a:pt x="4196" y="10126"/>
                  <a:pt x="4198" y="10127"/>
                </a:cubicBezTo>
                <a:cubicBezTo>
                  <a:pt x="4199" y="10128"/>
                  <a:pt x="4201" y="10129"/>
                  <a:pt x="4204" y="10130"/>
                </a:cubicBezTo>
                <a:cubicBezTo>
                  <a:pt x="4207" y="10132"/>
                  <a:pt x="4210" y="10133"/>
                  <a:pt x="4214" y="10135"/>
                </a:cubicBezTo>
                <a:cubicBezTo>
                  <a:pt x="4218" y="10136"/>
                  <a:pt x="4223" y="10137"/>
                  <a:pt x="4228" y="10138"/>
                </a:cubicBezTo>
                <a:cubicBezTo>
                  <a:pt x="4233" y="10139"/>
                  <a:pt x="4238" y="10139"/>
                  <a:pt x="4244" y="10139"/>
                </a:cubicBezTo>
                <a:cubicBezTo>
                  <a:pt x="4253" y="10139"/>
                  <a:pt x="4261" y="10138"/>
                  <a:pt x="4269" y="10136"/>
                </a:cubicBezTo>
                <a:cubicBezTo>
                  <a:pt x="4277" y="10133"/>
                  <a:pt x="4283" y="10130"/>
                  <a:pt x="4289" y="10126"/>
                </a:cubicBezTo>
                <a:cubicBezTo>
                  <a:pt x="4294" y="10121"/>
                  <a:pt x="4299" y="10116"/>
                  <a:pt x="4302" y="10110"/>
                </a:cubicBezTo>
                <a:cubicBezTo>
                  <a:pt x="4305" y="10103"/>
                  <a:pt x="4306" y="10096"/>
                  <a:pt x="4306" y="10088"/>
                </a:cubicBezTo>
                <a:cubicBezTo>
                  <a:pt x="4306" y="10081"/>
                  <a:pt x="4305" y="10075"/>
                  <a:pt x="4303" y="10071"/>
                </a:cubicBezTo>
                <a:cubicBezTo>
                  <a:pt x="4300" y="10066"/>
                  <a:pt x="4297" y="10061"/>
                  <a:pt x="4294" y="10058"/>
                </a:cubicBezTo>
                <a:cubicBezTo>
                  <a:pt x="4290" y="10054"/>
                  <a:pt x="4286" y="10051"/>
                  <a:pt x="4281" y="10049"/>
                </a:cubicBezTo>
                <a:cubicBezTo>
                  <a:pt x="4276" y="10046"/>
                  <a:pt x="4271" y="10044"/>
                  <a:pt x="4266" y="10042"/>
                </a:cubicBezTo>
                <a:cubicBezTo>
                  <a:pt x="4261" y="10040"/>
                  <a:pt x="4256" y="10038"/>
                  <a:pt x="4251" y="10036"/>
                </a:cubicBezTo>
                <a:cubicBezTo>
                  <a:pt x="4247" y="10035"/>
                  <a:pt x="4242" y="10032"/>
                  <a:pt x="4239" y="10030"/>
                </a:cubicBezTo>
                <a:cubicBezTo>
                  <a:pt x="4235" y="10028"/>
                  <a:pt x="4232" y="10025"/>
                  <a:pt x="4230" y="10022"/>
                </a:cubicBezTo>
                <a:cubicBezTo>
                  <a:pt x="4227" y="10019"/>
                  <a:pt x="4226" y="10015"/>
                  <a:pt x="4226" y="10010"/>
                </a:cubicBezTo>
                <a:cubicBezTo>
                  <a:pt x="4226" y="10007"/>
                  <a:pt x="4227" y="10004"/>
                  <a:pt x="4228" y="10001"/>
                </a:cubicBezTo>
                <a:cubicBezTo>
                  <a:pt x="4229" y="9999"/>
                  <a:pt x="4231" y="9996"/>
                  <a:pt x="4233" y="9994"/>
                </a:cubicBezTo>
                <a:cubicBezTo>
                  <a:pt x="4236" y="9992"/>
                  <a:pt x="4239" y="9991"/>
                  <a:pt x="4242" y="9990"/>
                </a:cubicBezTo>
                <a:cubicBezTo>
                  <a:pt x="4246" y="9989"/>
                  <a:pt x="4251" y="9988"/>
                  <a:pt x="4255" y="9988"/>
                </a:cubicBezTo>
                <a:cubicBezTo>
                  <a:pt x="4261" y="9988"/>
                  <a:pt x="4266" y="9989"/>
                  <a:pt x="4270" y="9990"/>
                </a:cubicBezTo>
                <a:cubicBezTo>
                  <a:pt x="4274" y="9991"/>
                  <a:pt x="4278" y="9993"/>
                  <a:pt x="4281" y="9994"/>
                </a:cubicBezTo>
                <a:cubicBezTo>
                  <a:pt x="4284" y="9995"/>
                  <a:pt x="4287" y="9997"/>
                  <a:pt x="4289" y="9998"/>
                </a:cubicBezTo>
                <a:cubicBezTo>
                  <a:pt x="4291" y="9999"/>
                  <a:pt x="4292" y="10000"/>
                  <a:pt x="4293" y="10000"/>
                </a:cubicBezTo>
                <a:cubicBezTo>
                  <a:pt x="4294" y="10000"/>
                  <a:pt x="4295" y="10000"/>
                  <a:pt x="4295" y="9999"/>
                </a:cubicBezTo>
                <a:cubicBezTo>
                  <a:pt x="4296" y="9999"/>
                  <a:pt x="4296" y="9998"/>
                  <a:pt x="4297" y="9997"/>
                </a:cubicBezTo>
                <a:cubicBezTo>
                  <a:pt x="4297" y="9996"/>
                  <a:pt x="4298" y="9995"/>
                  <a:pt x="4298" y="9994"/>
                </a:cubicBezTo>
                <a:cubicBezTo>
                  <a:pt x="4298" y="9992"/>
                  <a:pt x="4298" y="9991"/>
                  <a:pt x="4298" y="9989"/>
                </a:cubicBezTo>
                <a:cubicBezTo>
                  <a:pt x="4298" y="9987"/>
                  <a:pt x="4298" y="9985"/>
                  <a:pt x="4298" y="9984"/>
                </a:cubicBezTo>
                <a:cubicBezTo>
                  <a:pt x="4298" y="9982"/>
                  <a:pt x="4297" y="9981"/>
                  <a:pt x="4297" y="9980"/>
                </a:cubicBezTo>
                <a:cubicBezTo>
                  <a:pt x="4297" y="9980"/>
                  <a:pt x="4297" y="9979"/>
                  <a:pt x="4296" y="9978"/>
                </a:cubicBezTo>
                <a:cubicBezTo>
                  <a:pt x="4296" y="9977"/>
                  <a:pt x="4295" y="9977"/>
                  <a:pt x="4294" y="9976"/>
                </a:cubicBezTo>
                <a:cubicBezTo>
                  <a:pt x="4293" y="9975"/>
                  <a:pt x="4291" y="9974"/>
                  <a:pt x="4288" y="9972"/>
                </a:cubicBezTo>
                <a:cubicBezTo>
                  <a:pt x="4286" y="9971"/>
                  <a:pt x="4283" y="9970"/>
                  <a:pt x="4280" y="9969"/>
                </a:cubicBezTo>
                <a:cubicBezTo>
                  <a:pt x="4276" y="9968"/>
                  <a:pt x="4273" y="9967"/>
                  <a:pt x="4268" y="9966"/>
                </a:cubicBezTo>
                <a:cubicBezTo>
                  <a:pt x="4264" y="9965"/>
                  <a:pt x="4260" y="9965"/>
                  <a:pt x="4256" y="9965"/>
                </a:cubicBezTo>
                <a:close/>
                <a:moveTo>
                  <a:pt x="4115" y="9965"/>
                </a:moveTo>
                <a:cubicBezTo>
                  <a:pt x="4105" y="9965"/>
                  <a:pt x="4097" y="9966"/>
                  <a:pt x="4089" y="9969"/>
                </a:cubicBezTo>
                <a:cubicBezTo>
                  <a:pt x="4082" y="9971"/>
                  <a:pt x="4076" y="9975"/>
                  <a:pt x="4071" y="9979"/>
                </a:cubicBezTo>
                <a:cubicBezTo>
                  <a:pt x="4067" y="9983"/>
                  <a:pt x="4063" y="9988"/>
                  <a:pt x="4061" y="9994"/>
                </a:cubicBezTo>
                <a:cubicBezTo>
                  <a:pt x="4058" y="10000"/>
                  <a:pt x="4057" y="10006"/>
                  <a:pt x="4057" y="10012"/>
                </a:cubicBezTo>
                <a:cubicBezTo>
                  <a:pt x="4057" y="10019"/>
                  <a:pt x="4058" y="10025"/>
                  <a:pt x="4060" y="10030"/>
                </a:cubicBezTo>
                <a:cubicBezTo>
                  <a:pt x="4063" y="10035"/>
                  <a:pt x="4066" y="10039"/>
                  <a:pt x="4069" y="10043"/>
                </a:cubicBezTo>
                <a:cubicBezTo>
                  <a:pt x="4073" y="10047"/>
                  <a:pt x="4077" y="10050"/>
                  <a:pt x="4082" y="10052"/>
                </a:cubicBezTo>
                <a:cubicBezTo>
                  <a:pt x="4087" y="10055"/>
                  <a:pt x="4092" y="10057"/>
                  <a:pt x="4097" y="10059"/>
                </a:cubicBezTo>
                <a:cubicBezTo>
                  <a:pt x="4102" y="10061"/>
                  <a:pt x="4106" y="10063"/>
                  <a:pt x="4111" y="10065"/>
                </a:cubicBezTo>
                <a:cubicBezTo>
                  <a:pt x="4116" y="10067"/>
                  <a:pt x="4120" y="10069"/>
                  <a:pt x="4124" y="10071"/>
                </a:cubicBezTo>
                <a:cubicBezTo>
                  <a:pt x="4127" y="10073"/>
                  <a:pt x="4130" y="10076"/>
                  <a:pt x="4133" y="10079"/>
                </a:cubicBezTo>
                <a:cubicBezTo>
                  <a:pt x="4135" y="10082"/>
                  <a:pt x="4136" y="10086"/>
                  <a:pt x="4136" y="10090"/>
                </a:cubicBezTo>
                <a:cubicBezTo>
                  <a:pt x="4136" y="10095"/>
                  <a:pt x="4135" y="10099"/>
                  <a:pt x="4134" y="10102"/>
                </a:cubicBezTo>
                <a:cubicBezTo>
                  <a:pt x="4132" y="10105"/>
                  <a:pt x="4130" y="10108"/>
                  <a:pt x="4127" y="10110"/>
                </a:cubicBezTo>
                <a:cubicBezTo>
                  <a:pt x="4124" y="10112"/>
                  <a:pt x="4121" y="10113"/>
                  <a:pt x="4117" y="10114"/>
                </a:cubicBezTo>
                <a:cubicBezTo>
                  <a:pt x="4113" y="10115"/>
                  <a:pt x="4108" y="10116"/>
                  <a:pt x="4103" y="10116"/>
                </a:cubicBezTo>
                <a:cubicBezTo>
                  <a:pt x="4097" y="10116"/>
                  <a:pt x="4091" y="10115"/>
                  <a:pt x="4086" y="10114"/>
                </a:cubicBezTo>
                <a:cubicBezTo>
                  <a:pt x="4081" y="10112"/>
                  <a:pt x="4077" y="10110"/>
                  <a:pt x="4073" y="10109"/>
                </a:cubicBezTo>
                <a:cubicBezTo>
                  <a:pt x="4069" y="10107"/>
                  <a:pt x="4066" y="10105"/>
                  <a:pt x="4064" y="10103"/>
                </a:cubicBezTo>
                <a:cubicBezTo>
                  <a:pt x="4061" y="10102"/>
                  <a:pt x="4059" y="10101"/>
                  <a:pt x="4058" y="10101"/>
                </a:cubicBezTo>
                <a:cubicBezTo>
                  <a:pt x="4057" y="10101"/>
                  <a:pt x="4056" y="10101"/>
                  <a:pt x="4056" y="10102"/>
                </a:cubicBezTo>
                <a:cubicBezTo>
                  <a:pt x="4055" y="10102"/>
                  <a:pt x="4055" y="10103"/>
                  <a:pt x="4054" y="10104"/>
                </a:cubicBezTo>
                <a:cubicBezTo>
                  <a:pt x="4054" y="10105"/>
                  <a:pt x="4054" y="10106"/>
                  <a:pt x="4053" y="10107"/>
                </a:cubicBezTo>
                <a:cubicBezTo>
                  <a:pt x="4053" y="10109"/>
                  <a:pt x="4053" y="10111"/>
                  <a:pt x="4053" y="10113"/>
                </a:cubicBezTo>
                <a:cubicBezTo>
                  <a:pt x="4053" y="10117"/>
                  <a:pt x="4053" y="10120"/>
                  <a:pt x="4054" y="10122"/>
                </a:cubicBezTo>
                <a:cubicBezTo>
                  <a:pt x="4054" y="10124"/>
                  <a:pt x="4055" y="10126"/>
                  <a:pt x="4057" y="10127"/>
                </a:cubicBezTo>
                <a:cubicBezTo>
                  <a:pt x="4058" y="10128"/>
                  <a:pt x="4060" y="10129"/>
                  <a:pt x="4063" y="10130"/>
                </a:cubicBezTo>
                <a:cubicBezTo>
                  <a:pt x="4066" y="10132"/>
                  <a:pt x="4069" y="10133"/>
                  <a:pt x="4073" y="10135"/>
                </a:cubicBezTo>
                <a:cubicBezTo>
                  <a:pt x="4077" y="10136"/>
                  <a:pt x="4082" y="10137"/>
                  <a:pt x="4087" y="10138"/>
                </a:cubicBezTo>
                <a:cubicBezTo>
                  <a:pt x="4092" y="10139"/>
                  <a:pt x="4097" y="10139"/>
                  <a:pt x="4103" y="10139"/>
                </a:cubicBezTo>
                <a:cubicBezTo>
                  <a:pt x="4112" y="10139"/>
                  <a:pt x="4120" y="10138"/>
                  <a:pt x="4128" y="10136"/>
                </a:cubicBezTo>
                <a:cubicBezTo>
                  <a:pt x="4136" y="10133"/>
                  <a:pt x="4142" y="10130"/>
                  <a:pt x="4148" y="10126"/>
                </a:cubicBezTo>
                <a:cubicBezTo>
                  <a:pt x="4153" y="10121"/>
                  <a:pt x="4158" y="10116"/>
                  <a:pt x="4161" y="10110"/>
                </a:cubicBezTo>
                <a:cubicBezTo>
                  <a:pt x="4164" y="10103"/>
                  <a:pt x="4165" y="10096"/>
                  <a:pt x="4165" y="10088"/>
                </a:cubicBezTo>
                <a:cubicBezTo>
                  <a:pt x="4165" y="10081"/>
                  <a:pt x="4164" y="10075"/>
                  <a:pt x="4162" y="10071"/>
                </a:cubicBezTo>
                <a:cubicBezTo>
                  <a:pt x="4159" y="10066"/>
                  <a:pt x="4156" y="10061"/>
                  <a:pt x="4153" y="10058"/>
                </a:cubicBezTo>
                <a:cubicBezTo>
                  <a:pt x="4149" y="10054"/>
                  <a:pt x="4145" y="10051"/>
                  <a:pt x="4140" y="10049"/>
                </a:cubicBezTo>
                <a:cubicBezTo>
                  <a:pt x="4135" y="10046"/>
                  <a:pt x="4130" y="10044"/>
                  <a:pt x="4125" y="10042"/>
                </a:cubicBezTo>
                <a:cubicBezTo>
                  <a:pt x="4120" y="10040"/>
                  <a:pt x="4115" y="10038"/>
                  <a:pt x="4110" y="10036"/>
                </a:cubicBezTo>
                <a:cubicBezTo>
                  <a:pt x="4106" y="10035"/>
                  <a:pt x="4101" y="10032"/>
                  <a:pt x="4098" y="10030"/>
                </a:cubicBezTo>
                <a:cubicBezTo>
                  <a:pt x="4094" y="10028"/>
                  <a:pt x="4091" y="10025"/>
                  <a:pt x="4089" y="10022"/>
                </a:cubicBezTo>
                <a:cubicBezTo>
                  <a:pt x="4086" y="10019"/>
                  <a:pt x="4085" y="10015"/>
                  <a:pt x="4085" y="10010"/>
                </a:cubicBezTo>
                <a:cubicBezTo>
                  <a:pt x="4085" y="10007"/>
                  <a:pt x="4086" y="10004"/>
                  <a:pt x="4087" y="10001"/>
                </a:cubicBezTo>
                <a:cubicBezTo>
                  <a:pt x="4088" y="9999"/>
                  <a:pt x="4090" y="9996"/>
                  <a:pt x="4092" y="9994"/>
                </a:cubicBezTo>
                <a:cubicBezTo>
                  <a:pt x="4095" y="9992"/>
                  <a:pt x="4098" y="9991"/>
                  <a:pt x="4101" y="9990"/>
                </a:cubicBezTo>
                <a:cubicBezTo>
                  <a:pt x="4105" y="9989"/>
                  <a:pt x="4110" y="9988"/>
                  <a:pt x="4114" y="9988"/>
                </a:cubicBezTo>
                <a:cubicBezTo>
                  <a:pt x="4120" y="9988"/>
                  <a:pt x="4125" y="9989"/>
                  <a:pt x="4129" y="9990"/>
                </a:cubicBezTo>
                <a:cubicBezTo>
                  <a:pt x="4133" y="9991"/>
                  <a:pt x="4137" y="9993"/>
                  <a:pt x="4140" y="9994"/>
                </a:cubicBezTo>
                <a:cubicBezTo>
                  <a:pt x="4143" y="9995"/>
                  <a:pt x="4146" y="9997"/>
                  <a:pt x="4148" y="9998"/>
                </a:cubicBezTo>
                <a:cubicBezTo>
                  <a:pt x="4150" y="9999"/>
                  <a:pt x="4151" y="10000"/>
                  <a:pt x="4152" y="10000"/>
                </a:cubicBezTo>
                <a:cubicBezTo>
                  <a:pt x="4153" y="10000"/>
                  <a:pt x="4154" y="10000"/>
                  <a:pt x="4154" y="9999"/>
                </a:cubicBezTo>
                <a:cubicBezTo>
                  <a:pt x="4155" y="9999"/>
                  <a:pt x="4155" y="9998"/>
                  <a:pt x="4156" y="9997"/>
                </a:cubicBezTo>
                <a:cubicBezTo>
                  <a:pt x="4156" y="9996"/>
                  <a:pt x="4157" y="9995"/>
                  <a:pt x="4157" y="9994"/>
                </a:cubicBezTo>
                <a:cubicBezTo>
                  <a:pt x="4157" y="9992"/>
                  <a:pt x="4157" y="9991"/>
                  <a:pt x="4157" y="9989"/>
                </a:cubicBezTo>
                <a:cubicBezTo>
                  <a:pt x="4157" y="9987"/>
                  <a:pt x="4157" y="9985"/>
                  <a:pt x="4157" y="9984"/>
                </a:cubicBezTo>
                <a:cubicBezTo>
                  <a:pt x="4157" y="9982"/>
                  <a:pt x="4156" y="9981"/>
                  <a:pt x="4156" y="9980"/>
                </a:cubicBezTo>
                <a:cubicBezTo>
                  <a:pt x="4156" y="9980"/>
                  <a:pt x="4156" y="9979"/>
                  <a:pt x="4155" y="9978"/>
                </a:cubicBezTo>
                <a:cubicBezTo>
                  <a:pt x="4155" y="9977"/>
                  <a:pt x="4154" y="9977"/>
                  <a:pt x="4153" y="9976"/>
                </a:cubicBezTo>
                <a:cubicBezTo>
                  <a:pt x="4152" y="9975"/>
                  <a:pt x="4150" y="9974"/>
                  <a:pt x="4147" y="9972"/>
                </a:cubicBezTo>
                <a:cubicBezTo>
                  <a:pt x="4145" y="9971"/>
                  <a:pt x="4142" y="9970"/>
                  <a:pt x="4139" y="9969"/>
                </a:cubicBezTo>
                <a:cubicBezTo>
                  <a:pt x="4135" y="9968"/>
                  <a:pt x="4132" y="9967"/>
                  <a:pt x="4127" y="9966"/>
                </a:cubicBezTo>
                <a:cubicBezTo>
                  <a:pt x="4123" y="9965"/>
                  <a:pt x="4119" y="9965"/>
                  <a:pt x="4115" y="9965"/>
                </a:cubicBezTo>
                <a:close/>
                <a:moveTo>
                  <a:pt x="3946" y="9965"/>
                </a:moveTo>
                <a:cubicBezTo>
                  <a:pt x="3932" y="9965"/>
                  <a:pt x="3920" y="9967"/>
                  <a:pt x="3910" y="9972"/>
                </a:cubicBezTo>
                <a:cubicBezTo>
                  <a:pt x="3900" y="9976"/>
                  <a:pt x="3892" y="9982"/>
                  <a:pt x="3885" y="9990"/>
                </a:cubicBezTo>
                <a:cubicBezTo>
                  <a:pt x="3878" y="9998"/>
                  <a:pt x="3873" y="10007"/>
                  <a:pt x="3870" y="10018"/>
                </a:cubicBezTo>
                <a:cubicBezTo>
                  <a:pt x="3867" y="10029"/>
                  <a:pt x="3865" y="10041"/>
                  <a:pt x="3865" y="10054"/>
                </a:cubicBezTo>
                <a:cubicBezTo>
                  <a:pt x="3865" y="10067"/>
                  <a:pt x="3867" y="10079"/>
                  <a:pt x="3870" y="10089"/>
                </a:cubicBezTo>
                <a:cubicBezTo>
                  <a:pt x="3873" y="10100"/>
                  <a:pt x="3878" y="10109"/>
                  <a:pt x="3884" y="10116"/>
                </a:cubicBezTo>
                <a:cubicBezTo>
                  <a:pt x="3891" y="10124"/>
                  <a:pt x="3899" y="10129"/>
                  <a:pt x="3908" y="10133"/>
                </a:cubicBezTo>
                <a:cubicBezTo>
                  <a:pt x="3918" y="10137"/>
                  <a:pt x="3929" y="10139"/>
                  <a:pt x="3942" y="10139"/>
                </a:cubicBezTo>
                <a:cubicBezTo>
                  <a:pt x="3956" y="10139"/>
                  <a:pt x="3967" y="10137"/>
                  <a:pt x="3977" y="10132"/>
                </a:cubicBezTo>
                <a:cubicBezTo>
                  <a:pt x="3988" y="10128"/>
                  <a:pt x="3996" y="10122"/>
                  <a:pt x="4003" y="10114"/>
                </a:cubicBezTo>
                <a:cubicBezTo>
                  <a:pt x="4009" y="10106"/>
                  <a:pt x="4015" y="10097"/>
                  <a:pt x="4018" y="10086"/>
                </a:cubicBezTo>
                <a:cubicBezTo>
                  <a:pt x="4021" y="10075"/>
                  <a:pt x="4023" y="10063"/>
                  <a:pt x="4023" y="10050"/>
                </a:cubicBezTo>
                <a:cubicBezTo>
                  <a:pt x="4023" y="10037"/>
                  <a:pt x="4021" y="10025"/>
                  <a:pt x="4018" y="10015"/>
                </a:cubicBezTo>
                <a:cubicBezTo>
                  <a:pt x="4015" y="10004"/>
                  <a:pt x="4010" y="9995"/>
                  <a:pt x="4004" y="9988"/>
                </a:cubicBezTo>
                <a:cubicBezTo>
                  <a:pt x="3997" y="9980"/>
                  <a:pt x="3989" y="9975"/>
                  <a:pt x="3980" y="9971"/>
                </a:cubicBezTo>
                <a:cubicBezTo>
                  <a:pt x="3970" y="9967"/>
                  <a:pt x="3959" y="9965"/>
                  <a:pt x="3946" y="9965"/>
                </a:cubicBezTo>
                <a:close/>
                <a:moveTo>
                  <a:pt x="2328" y="9965"/>
                </a:moveTo>
                <a:cubicBezTo>
                  <a:pt x="2314" y="9965"/>
                  <a:pt x="2302" y="9967"/>
                  <a:pt x="2292" y="9972"/>
                </a:cubicBezTo>
                <a:cubicBezTo>
                  <a:pt x="2282" y="9976"/>
                  <a:pt x="2274" y="9982"/>
                  <a:pt x="2267" y="9990"/>
                </a:cubicBezTo>
                <a:cubicBezTo>
                  <a:pt x="2260" y="9998"/>
                  <a:pt x="2255" y="10007"/>
                  <a:pt x="2252" y="10018"/>
                </a:cubicBezTo>
                <a:cubicBezTo>
                  <a:pt x="2249" y="10029"/>
                  <a:pt x="2247" y="10041"/>
                  <a:pt x="2247" y="10054"/>
                </a:cubicBezTo>
                <a:cubicBezTo>
                  <a:pt x="2247" y="10067"/>
                  <a:pt x="2249" y="10079"/>
                  <a:pt x="2252" y="10089"/>
                </a:cubicBezTo>
                <a:cubicBezTo>
                  <a:pt x="2255" y="10100"/>
                  <a:pt x="2260" y="10109"/>
                  <a:pt x="2266" y="10116"/>
                </a:cubicBezTo>
                <a:cubicBezTo>
                  <a:pt x="2273" y="10124"/>
                  <a:pt x="2281" y="10129"/>
                  <a:pt x="2290" y="10133"/>
                </a:cubicBezTo>
                <a:cubicBezTo>
                  <a:pt x="2300" y="10137"/>
                  <a:pt x="2311" y="10139"/>
                  <a:pt x="2324" y="10139"/>
                </a:cubicBezTo>
                <a:cubicBezTo>
                  <a:pt x="2338" y="10139"/>
                  <a:pt x="2349" y="10137"/>
                  <a:pt x="2359" y="10132"/>
                </a:cubicBezTo>
                <a:cubicBezTo>
                  <a:pt x="2370" y="10128"/>
                  <a:pt x="2378" y="10122"/>
                  <a:pt x="2385" y="10114"/>
                </a:cubicBezTo>
                <a:cubicBezTo>
                  <a:pt x="2391" y="10106"/>
                  <a:pt x="2397" y="10097"/>
                  <a:pt x="2400" y="10086"/>
                </a:cubicBezTo>
                <a:cubicBezTo>
                  <a:pt x="2403" y="10075"/>
                  <a:pt x="2405" y="10063"/>
                  <a:pt x="2405" y="10050"/>
                </a:cubicBezTo>
                <a:cubicBezTo>
                  <a:pt x="2405" y="10037"/>
                  <a:pt x="2403" y="10025"/>
                  <a:pt x="2400" y="10015"/>
                </a:cubicBezTo>
                <a:cubicBezTo>
                  <a:pt x="2397" y="10004"/>
                  <a:pt x="2392" y="9995"/>
                  <a:pt x="2386" y="9988"/>
                </a:cubicBezTo>
                <a:cubicBezTo>
                  <a:pt x="2379" y="9980"/>
                  <a:pt x="2371" y="9975"/>
                  <a:pt x="2362" y="9971"/>
                </a:cubicBezTo>
                <a:cubicBezTo>
                  <a:pt x="2352" y="9967"/>
                  <a:pt x="2341" y="9965"/>
                  <a:pt x="2328" y="9965"/>
                </a:cubicBezTo>
                <a:close/>
                <a:moveTo>
                  <a:pt x="2207" y="9965"/>
                </a:moveTo>
                <a:cubicBezTo>
                  <a:pt x="2204" y="9965"/>
                  <a:pt x="2200" y="9965"/>
                  <a:pt x="2197" y="9966"/>
                </a:cubicBezTo>
                <a:cubicBezTo>
                  <a:pt x="2194" y="9967"/>
                  <a:pt x="2190" y="9969"/>
                  <a:pt x="2187" y="9971"/>
                </a:cubicBezTo>
                <a:cubicBezTo>
                  <a:pt x="2184" y="9973"/>
                  <a:pt x="2180" y="9977"/>
                  <a:pt x="2176" y="9981"/>
                </a:cubicBezTo>
                <a:cubicBezTo>
                  <a:pt x="2173" y="9985"/>
                  <a:pt x="2168" y="9990"/>
                  <a:pt x="2164" y="9996"/>
                </a:cubicBezTo>
                <a:lnTo>
                  <a:pt x="2164" y="9973"/>
                </a:lnTo>
                <a:cubicBezTo>
                  <a:pt x="2164" y="9973"/>
                  <a:pt x="2164" y="9972"/>
                  <a:pt x="2164" y="9971"/>
                </a:cubicBezTo>
                <a:cubicBezTo>
                  <a:pt x="2163" y="9970"/>
                  <a:pt x="2162" y="9970"/>
                  <a:pt x="2162" y="9969"/>
                </a:cubicBezTo>
                <a:cubicBezTo>
                  <a:pt x="2161" y="9969"/>
                  <a:pt x="2159" y="9968"/>
                  <a:pt x="2158" y="9968"/>
                </a:cubicBezTo>
                <a:cubicBezTo>
                  <a:pt x="2156" y="9968"/>
                  <a:pt x="2154" y="9968"/>
                  <a:pt x="2151" y="9968"/>
                </a:cubicBezTo>
                <a:cubicBezTo>
                  <a:pt x="2148" y="9968"/>
                  <a:pt x="2146" y="9968"/>
                  <a:pt x="2145" y="9968"/>
                </a:cubicBezTo>
                <a:cubicBezTo>
                  <a:pt x="2143" y="9968"/>
                  <a:pt x="2142" y="9969"/>
                  <a:pt x="2141" y="9969"/>
                </a:cubicBezTo>
                <a:cubicBezTo>
                  <a:pt x="2140" y="9970"/>
                  <a:pt x="2139" y="9970"/>
                  <a:pt x="2139" y="9971"/>
                </a:cubicBezTo>
                <a:cubicBezTo>
                  <a:pt x="2138" y="9972"/>
                  <a:pt x="2138" y="9973"/>
                  <a:pt x="2138" y="9973"/>
                </a:cubicBezTo>
                <a:lnTo>
                  <a:pt x="2138" y="10132"/>
                </a:lnTo>
                <a:cubicBezTo>
                  <a:pt x="2138" y="10132"/>
                  <a:pt x="2138" y="10133"/>
                  <a:pt x="2139" y="10134"/>
                </a:cubicBezTo>
                <a:cubicBezTo>
                  <a:pt x="2139" y="10135"/>
                  <a:pt x="2140" y="10135"/>
                  <a:pt x="2141" y="10136"/>
                </a:cubicBezTo>
                <a:cubicBezTo>
                  <a:pt x="2142" y="10136"/>
                  <a:pt x="2144" y="10136"/>
                  <a:pt x="2145" y="10137"/>
                </a:cubicBezTo>
                <a:cubicBezTo>
                  <a:pt x="2147" y="10137"/>
                  <a:pt x="2150" y="10137"/>
                  <a:pt x="2152" y="10137"/>
                </a:cubicBezTo>
                <a:cubicBezTo>
                  <a:pt x="2155" y="10137"/>
                  <a:pt x="2158" y="10137"/>
                  <a:pt x="2160" y="10137"/>
                </a:cubicBezTo>
                <a:cubicBezTo>
                  <a:pt x="2162" y="10136"/>
                  <a:pt x="2163" y="10136"/>
                  <a:pt x="2164" y="10136"/>
                </a:cubicBezTo>
                <a:cubicBezTo>
                  <a:pt x="2165" y="10135"/>
                  <a:pt x="2166" y="10135"/>
                  <a:pt x="2166" y="10134"/>
                </a:cubicBezTo>
                <a:cubicBezTo>
                  <a:pt x="2167" y="10133"/>
                  <a:pt x="2167" y="10132"/>
                  <a:pt x="2167" y="10132"/>
                </a:cubicBezTo>
                <a:lnTo>
                  <a:pt x="2167" y="10028"/>
                </a:lnTo>
                <a:cubicBezTo>
                  <a:pt x="2171" y="10021"/>
                  <a:pt x="2175" y="10015"/>
                  <a:pt x="2178" y="10011"/>
                </a:cubicBezTo>
                <a:cubicBezTo>
                  <a:pt x="2182" y="10006"/>
                  <a:pt x="2185" y="10003"/>
                  <a:pt x="2188" y="10000"/>
                </a:cubicBezTo>
                <a:cubicBezTo>
                  <a:pt x="2191" y="9997"/>
                  <a:pt x="2194" y="9995"/>
                  <a:pt x="2197" y="9994"/>
                </a:cubicBezTo>
                <a:cubicBezTo>
                  <a:pt x="2199" y="9993"/>
                  <a:pt x="2202" y="9992"/>
                  <a:pt x="2205" y="9992"/>
                </a:cubicBezTo>
                <a:cubicBezTo>
                  <a:pt x="2208" y="9992"/>
                  <a:pt x="2210" y="9992"/>
                  <a:pt x="2212" y="9993"/>
                </a:cubicBezTo>
                <a:cubicBezTo>
                  <a:pt x="2214" y="9993"/>
                  <a:pt x="2216" y="9994"/>
                  <a:pt x="2218" y="9994"/>
                </a:cubicBezTo>
                <a:cubicBezTo>
                  <a:pt x="2219" y="9995"/>
                  <a:pt x="2221" y="9995"/>
                  <a:pt x="2222" y="9996"/>
                </a:cubicBezTo>
                <a:cubicBezTo>
                  <a:pt x="2224" y="9996"/>
                  <a:pt x="2225" y="9997"/>
                  <a:pt x="2226" y="9997"/>
                </a:cubicBezTo>
                <a:cubicBezTo>
                  <a:pt x="2227" y="9997"/>
                  <a:pt x="2227" y="9996"/>
                  <a:pt x="2228" y="9996"/>
                </a:cubicBezTo>
                <a:cubicBezTo>
                  <a:pt x="2228" y="9995"/>
                  <a:pt x="2229" y="9995"/>
                  <a:pt x="2229" y="9994"/>
                </a:cubicBezTo>
                <a:cubicBezTo>
                  <a:pt x="2229" y="9993"/>
                  <a:pt x="2230" y="9991"/>
                  <a:pt x="2230" y="9989"/>
                </a:cubicBezTo>
                <a:cubicBezTo>
                  <a:pt x="2230" y="9988"/>
                  <a:pt x="2230" y="9986"/>
                  <a:pt x="2230" y="9983"/>
                </a:cubicBezTo>
                <a:cubicBezTo>
                  <a:pt x="2230" y="9980"/>
                  <a:pt x="2230" y="9978"/>
                  <a:pt x="2230" y="9977"/>
                </a:cubicBezTo>
                <a:cubicBezTo>
                  <a:pt x="2230" y="9975"/>
                  <a:pt x="2230" y="9974"/>
                  <a:pt x="2230" y="9973"/>
                </a:cubicBezTo>
                <a:cubicBezTo>
                  <a:pt x="2229" y="9972"/>
                  <a:pt x="2229" y="9972"/>
                  <a:pt x="2229" y="9971"/>
                </a:cubicBezTo>
                <a:cubicBezTo>
                  <a:pt x="2229" y="9971"/>
                  <a:pt x="2228" y="9970"/>
                  <a:pt x="2228" y="9970"/>
                </a:cubicBezTo>
                <a:cubicBezTo>
                  <a:pt x="2227" y="9969"/>
                  <a:pt x="2226" y="9968"/>
                  <a:pt x="2224" y="9968"/>
                </a:cubicBezTo>
                <a:cubicBezTo>
                  <a:pt x="2222" y="9967"/>
                  <a:pt x="2220" y="9967"/>
                  <a:pt x="2218" y="9966"/>
                </a:cubicBezTo>
                <a:cubicBezTo>
                  <a:pt x="2216" y="9966"/>
                  <a:pt x="2214" y="9965"/>
                  <a:pt x="2212" y="9965"/>
                </a:cubicBezTo>
                <a:cubicBezTo>
                  <a:pt x="2210" y="9965"/>
                  <a:pt x="2209" y="9965"/>
                  <a:pt x="2207" y="9965"/>
                </a:cubicBezTo>
                <a:close/>
                <a:moveTo>
                  <a:pt x="2031" y="9965"/>
                </a:moveTo>
                <a:cubicBezTo>
                  <a:pt x="2026" y="9965"/>
                  <a:pt x="2021" y="9966"/>
                  <a:pt x="2016" y="9967"/>
                </a:cubicBezTo>
                <a:cubicBezTo>
                  <a:pt x="2011" y="9968"/>
                  <a:pt x="2006" y="9970"/>
                  <a:pt x="2002" y="9972"/>
                </a:cubicBezTo>
                <a:cubicBezTo>
                  <a:pt x="1997" y="9975"/>
                  <a:pt x="1993" y="9978"/>
                  <a:pt x="1988" y="9981"/>
                </a:cubicBezTo>
                <a:cubicBezTo>
                  <a:pt x="1984" y="9985"/>
                  <a:pt x="1979" y="9989"/>
                  <a:pt x="1974" y="9994"/>
                </a:cubicBezTo>
                <a:lnTo>
                  <a:pt x="1974" y="9973"/>
                </a:lnTo>
                <a:cubicBezTo>
                  <a:pt x="1974" y="9972"/>
                  <a:pt x="1974" y="9971"/>
                  <a:pt x="1974" y="9971"/>
                </a:cubicBezTo>
                <a:cubicBezTo>
                  <a:pt x="1973" y="9970"/>
                  <a:pt x="1973" y="9970"/>
                  <a:pt x="1972" y="9969"/>
                </a:cubicBezTo>
                <a:cubicBezTo>
                  <a:pt x="1971" y="9969"/>
                  <a:pt x="1969" y="9968"/>
                  <a:pt x="1968" y="9968"/>
                </a:cubicBezTo>
                <a:cubicBezTo>
                  <a:pt x="1966" y="9968"/>
                  <a:pt x="1964" y="9968"/>
                  <a:pt x="1962" y="9968"/>
                </a:cubicBezTo>
                <a:cubicBezTo>
                  <a:pt x="1959" y="9968"/>
                  <a:pt x="1957" y="9968"/>
                  <a:pt x="1956" y="9968"/>
                </a:cubicBezTo>
                <a:cubicBezTo>
                  <a:pt x="1954" y="9968"/>
                  <a:pt x="1953" y="9969"/>
                  <a:pt x="1952" y="9969"/>
                </a:cubicBezTo>
                <a:cubicBezTo>
                  <a:pt x="1951" y="9970"/>
                  <a:pt x="1950" y="9970"/>
                  <a:pt x="1950" y="9971"/>
                </a:cubicBezTo>
                <a:cubicBezTo>
                  <a:pt x="1949" y="9972"/>
                  <a:pt x="1949" y="9972"/>
                  <a:pt x="1949" y="9973"/>
                </a:cubicBezTo>
                <a:lnTo>
                  <a:pt x="1949" y="10194"/>
                </a:lnTo>
                <a:cubicBezTo>
                  <a:pt x="1949" y="10195"/>
                  <a:pt x="1949" y="10196"/>
                  <a:pt x="1950" y="10197"/>
                </a:cubicBezTo>
                <a:cubicBezTo>
                  <a:pt x="1950" y="10198"/>
                  <a:pt x="1951" y="10198"/>
                  <a:pt x="1952" y="10199"/>
                </a:cubicBezTo>
                <a:cubicBezTo>
                  <a:pt x="1953" y="10199"/>
                  <a:pt x="1955" y="10199"/>
                  <a:pt x="1956" y="10200"/>
                </a:cubicBezTo>
                <a:cubicBezTo>
                  <a:pt x="1958" y="10200"/>
                  <a:pt x="1961" y="10200"/>
                  <a:pt x="1963" y="10200"/>
                </a:cubicBezTo>
                <a:cubicBezTo>
                  <a:pt x="1966" y="10200"/>
                  <a:pt x="1969" y="10200"/>
                  <a:pt x="1971" y="10200"/>
                </a:cubicBezTo>
                <a:cubicBezTo>
                  <a:pt x="1973" y="10199"/>
                  <a:pt x="1974" y="10199"/>
                  <a:pt x="1975" y="10199"/>
                </a:cubicBezTo>
                <a:cubicBezTo>
                  <a:pt x="1976" y="10198"/>
                  <a:pt x="1977" y="10198"/>
                  <a:pt x="1977" y="10197"/>
                </a:cubicBezTo>
                <a:cubicBezTo>
                  <a:pt x="1978" y="10196"/>
                  <a:pt x="1978" y="10195"/>
                  <a:pt x="1978" y="10194"/>
                </a:cubicBezTo>
                <a:lnTo>
                  <a:pt x="1978" y="10115"/>
                </a:lnTo>
                <a:cubicBezTo>
                  <a:pt x="1982" y="10119"/>
                  <a:pt x="1986" y="10123"/>
                  <a:pt x="1990" y="10126"/>
                </a:cubicBezTo>
                <a:cubicBezTo>
                  <a:pt x="1994" y="10129"/>
                  <a:pt x="1998" y="10131"/>
                  <a:pt x="2001" y="10133"/>
                </a:cubicBezTo>
                <a:cubicBezTo>
                  <a:pt x="2005" y="10135"/>
                  <a:pt x="2009" y="10137"/>
                  <a:pt x="2013" y="10138"/>
                </a:cubicBezTo>
                <a:cubicBezTo>
                  <a:pt x="2017" y="10139"/>
                  <a:pt x="2021" y="10139"/>
                  <a:pt x="2026" y="10139"/>
                </a:cubicBezTo>
                <a:cubicBezTo>
                  <a:pt x="2037" y="10139"/>
                  <a:pt x="2047" y="10137"/>
                  <a:pt x="2056" y="10133"/>
                </a:cubicBezTo>
                <a:cubicBezTo>
                  <a:pt x="2064" y="10129"/>
                  <a:pt x="2071" y="10123"/>
                  <a:pt x="2077" y="10115"/>
                </a:cubicBezTo>
                <a:cubicBezTo>
                  <a:pt x="2083" y="10107"/>
                  <a:pt x="2088" y="10098"/>
                  <a:pt x="2091" y="10087"/>
                </a:cubicBezTo>
                <a:cubicBezTo>
                  <a:pt x="2094" y="10076"/>
                  <a:pt x="2095" y="10063"/>
                  <a:pt x="2095" y="10050"/>
                </a:cubicBezTo>
                <a:cubicBezTo>
                  <a:pt x="2095" y="10038"/>
                  <a:pt x="2094" y="10027"/>
                  <a:pt x="2091" y="10017"/>
                </a:cubicBezTo>
                <a:cubicBezTo>
                  <a:pt x="2089" y="10007"/>
                  <a:pt x="2085" y="9998"/>
                  <a:pt x="2080" y="9990"/>
                </a:cubicBezTo>
                <a:cubicBezTo>
                  <a:pt x="2075" y="9982"/>
                  <a:pt x="2069" y="9976"/>
                  <a:pt x="2060" y="9972"/>
                </a:cubicBezTo>
                <a:cubicBezTo>
                  <a:pt x="2052" y="9967"/>
                  <a:pt x="2042" y="9965"/>
                  <a:pt x="2031" y="9965"/>
                </a:cubicBezTo>
                <a:close/>
                <a:moveTo>
                  <a:pt x="3449" y="9926"/>
                </a:moveTo>
                <a:cubicBezTo>
                  <a:pt x="3447" y="9926"/>
                  <a:pt x="3444" y="9926"/>
                  <a:pt x="3442" y="9926"/>
                </a:cubicBezTo>
                <a:cubicBezTo>
                  <a:pt x="3441" y="9927"/>
                  <a:pt x="3439" y="9927"/>
                  <a:pt x="3438" y="9927"/>
                </a:cubicBezTo>
                <a:cubicBezTo>
                  <a:pt x="3437" y="9928"/>
                  <a:pt x="3436" y="9929"/>
                  <a:pt x="3436" y="9929"/>
                </a:cubicBezTo>
                <a:cubicBezTo>
                  <a:pt x="3435" y="9930"/>
                  <a:pt x="3435" y="9931"/>
                  <a:pt x="3435" y="9932"/>
                </a:cubicBezTo>
                <a:lnTo>
                  <a:pt x="3435" y="9969"/>
                </a:lnTo>
                <a:lnTo>
                  <a:pt x="3413" y="9969"/>
                </a:lnTo>
                <a:cubicBezTo>
                  <a:pt x="3412" y="9969"/>
                  <a:pt x="3411" y="9969"/>
                  <a:pt x="3410" y="9970"/>
                </a:cubicBezTo>
                <a:cubicBezTo>
                  <a:pt x="3410" y="9970"/>
                  <a:pt x="3409" y="9971"/>
                  <a:pt x="3409" y="9972"/>
                </a:cubicBezTo>
                <a:cubicBezTo>
                  <a:pt x="3408" y="9973"/>
                  <a:pt x="3408" y="9974"/>
                  <a:pt x="3407" y="9975"/>
                </a:cubicBezTo>
                <a:cubicBezTo>
                  <a:pt x="3407" y="9977"/>
                  <a:pt x="3407" y="9979"/>
                  <a:pt x="3407" y="9981"/>
                </a:cubicBezTo>
                <a:cubicBezTo>
                  <a:pt x="3407" y="9985"/>
                  <a:pt x="3408" y="9988"/>
                  <a:pt x="3409" y="9990"/>
                </a:cubicBezTo>
                <a:cubicBezTo>
                  <a:pt x="3410" y="9992"/>
                  <a:pt x="3411" y="9993"/>
                  <a:pt x="3413" y="9993"/>
                </a:cubicBezTo>
                <a:lnTo>
                  <a:pt x="3435" y="9993"/>
                </a:lnTo>
                <a:lnTo>
                  <a:pt x="3435" y="10085"/>
                </a:lnTo>
                <a:cubicBezTo>
                  <a:pt x="3435" y="10095"/>
                  <a:pt x="3436" y="10102"/>
                  <a:pt x="3438" y="10109"/>
                </a:cubicBezTo>
                <a:cubicBezTo>
                  <a:pt x="3439" y="10116"/>
                  <a:pt x="3442" y="10122"/>
                  <a:pt x="3446" y="10126"/>
                </a:cubicBezTo>
                <a:cubicBezTo>
                  <a:pt x="3449" y="10130"/>
                  <a:pt x="3454" y="10134"/>
                  <a:pt x="3460" y="10136"/>
                </a:cubicBezTo>
                <a:cubicBezTo>
                  <a:pt x="3466" y="10138"/>
                  <a:pt x="3473" y="10139"/>
                  <a:pt x="3481" y="10139"/>
                </a:cubicBezTo>
                <a:cubicBezTo>
                  <a:pt x="3484" y="10139"/>
                  <a:pt x="3486" y="10139"/>
                  <a:pt x="3489" y="10138"/>
                </a:cubicBezTo>
                <a:cubicBezTo>
                  <a:pt x="3492" y="10138"/>
                  <a:pt x="3494" y="10138"/>
                  <a:pt x="3497" y="10137"/>
                </a:cubicBezTo>
                <a:cubicBezTo>
                  <a:pt x="3499" y="10137"/>
                  <a:pt x="3501" y="10136"/>
                  <a:pt x="3503" y="10135"/>
                </a:cubicBezTo>
                <a:cubicBezTo>
                  <a:pt x="3505" y="10134"/>
                  <a:pt x="3506" y="10133"/>
                  <a:pt x="3507" y="10132"/>
                </a:cubicBezTo>
                <a:cubicBezTo>
                  <a:pt x="3508" y="10131"/>
                  <a:pt x="3509" y="10130"/>
                  <a:pt x="3509" y="10128"/>
                </a:cubicBezTo>
                <a:cubicBezTo>
                  <a:pt x="3510" y="10126"/>
                  <a:pt x="3510" y="10123"/>
                  <a:pt x="3510" y="10120"/>
                </a:cubicBezTo>
                <a:cubicBezTo>
                  <a:pt x="3510" y="10118"/>
                  <a:pt x="3510" y="10116"/>
                  <a:pt x="3510" y="10115"/>
                </a:cubicBezTo>
                <a:cubicBezTo>
                  <a:pt x="3509" y="10113"/>
                  <a:pt x="3509" y="10112"/>
                  <a:pt x="3509" y="10111"/>
                </a:cubicBezTo>
                <a:cubicBezTo>
                  <a:pt x="3509" y="10110"/>
                  <a:pt x="3508" y="10110"/>
                  <a:pt x="3508" y="10110"/>
                </a:cubicBezTo>
                <a:cubicBezTo>
                  <a:pt x="3507" y="10109"/>
                  <a:pt x="3507" y="10109"/>
                  <a:pt x="3506" y="10109"/>
                </a:cubicBezTo>
                <a:cubicBezTo>
                  <a:pt x="3505" y="10109"/>
                  <a:pt x="3504" y="10109"/>
                  <a:pt x="3503" y="10110"/>
                </a:cubicBezTo>
                <a:cubicBezTo>
                  <a:pt x="3502" y="10110"/>
                  <a:pt x="3500" y="10111"/>
                  <a:pt x="3499" y="10112"/>
                </a:cubicBezTo>
                <a:cubicBezTo>
                  <a:pt x="3497" y="10112"/>
                  <a:pt x="3495" y="10113"/>
                  <a:pt x="3493" y="10113"/>
                </a:cubicBezTo>
                <a:cubicBezTo>
                  <a:pt x="3491" y="10114"/>
                  <a:pt x="3489" y="10114"/>
                  <a:pt x="3486" y="10114"/>
                </a:cubicBezTo>
                <a:cubicBezTo>
                  <a:pt x="3478" y="10114"/>
                  <a:pt x="3472" y="10111"/>
                  <a:pt x="3469" y="10106"/>
                </a:cubicBezTo>
                <a:cubicBezTo>
                  <a:pt x="3466" y="10100"/>
                  <a:pt x="3464" y="10092"/>
                  <a:pt x="3464" y="10081"/>
                </a:cubicBezTo>
                <a:lnTo>
                  <a:pt x="3464" y="9993"/>
                </a:lnTo>
                <a:lnTo>
                  <a:pt x="3504" y="9993"/>
                </a:lnTo>
                <a:cubicBezTo>
                  <a:pt x="3506" y="9993"/>
                  <a:pt x="3507" y="9992"/>
                  <a:pt x="3508" y="9990"/>
                </a:cubicBezTo>
                <a:cubicBezTo>
                  <a:pt x="3509" y="9988"/>
                  <a:pt x="3510" y="9985"/>
                  <a:pt x="3510" y="9981"/>
                </a:cubicBezTo>
                <a:cubicBezTo>
                  <a:pt x="3510" y="9979"/>
                  <a:pt x="3510" y="9977"/>
                  <a:pt x="3510" y="9975"/>
                </a:cubicBezTo>
                <a:cubicBezTo>
                  <a:pt x="3509" y="9974"/>
                  <a:pt x="3509" y="9973"/>
                  <a:pt x="3509" y="9972"/>
                </a:cubicBezTo>
                <a:cubicBezTo>
                  <a:pt x="3508" y="9971"/>
                  <a:pt x="3507" y="9970"/>
                  <a:pt x="3507" y="9970"/>
                </a:cubicBezTo>
                <a:cubicBezTo>
                  <a:pt x="3506" y="9969"/>
                  <a:pt x="3505" y="9969"/>
                  <a:pt x="3504" y="9969"/>
                </a:cubicBezTo>
                <a:lnTo>
                  <a:pt x="3464" y="9969"/>
                </a:lnTo>
                <a:lnTo>
                  <a:pt x="3464" y="9932"/>
                </a:lnTo>
                <a:cubicBezTo>
                  <a:pt x="3464" y="9931"/>
                  <a:pt x="3464" y="9930"/>
                  <a:pt x="3463" y="9929"/>
                </a:cubicBezTo>
                <a:cubicBezTo>
                  <a:pt x="3463" y="9929"/>
                  <a:pt x="3462" y="9928"/>
                  <a:pt x="3461" y="9927"/>
                </a:cubicBezTo>
                <a:cubicBezTo>
                  <a:pt x="3460" y="9927"/>
                  <a:pt x="3459" y="9927"/>
                  <a:pt x="3457" y="9926"/>
                </a:cubicBezTo>
                <a:cubicBezTo>
                  <a:pt x="3455" y="9926"/>
                  <a:pt x="3452" y="9926"/>
                  <a:pt x="3449" y="9926"/>
                </a:cubicBezTo>
                <a:close/>
                <a:moveTo>
                  <a:pt x="2999" y="9926"/>
                </a:moveTo>
                <a:cubicBezTo>
                  <a:pt x="2997" y="9926"/>
                  <a:pt x="2994" y="9926"/>
                  <a:pt x="2992" y="9926"/>
                </a:cubicBezTo>
                <a:cubicBezTo>
                  <a:pt x="2991" y="9927"/>
                  <a:pt x="2989" y="9927"/>
                  <a:pt x="2988" y="9927"/>
                </a:cubicBezTo>
                <a:cubicBezTo>
                  <a:pt x="2987" y="9928"/>
                  <a:pt x="2986" y="9929"/>
                  <a:pt x="2986" y="9929"/>
                </a:cubicBezTo>
                <a:cubicBezTo>
                  <a:pt x="2985" y="9930"/>
                  <a:pt x="2985" y="9931"/>
                  <a:pt x="2985" y="9932"/>
                </a:cubicBezTo>
                <a:lnTo>
                  <a:pt x="2985" y="9969"/>
                </a:lnTo>
                <a:lnTo>
                  <a:pt x="2963" y="9969"/>
                </a:lnTo>
                <a:cubicBezTo>
                  <a:pt x="2962" y="9969"/>
                  <a:pt x="2961" y="9969"/>
                  <a:pt x="2960" y="9970"/>
                </a:cubicBezTo>
                <a:cubicBezTo>
                  <a:pt x="2960" y="9970"/>
                  <a:pt x="2959" y="9971"/>
                  <a:pt x="2959" y="9972"/>
                </a:cubicBezTo>
                <a:cubicBezTo>
                  <a:pt x="2958" y="9973"/>
                  <a:pt x="2958" y="9974"/>
                  <a:pt x="2957" y="9975"/>
                </a:cubicBezTo>
                <a:cubicBezTo>
                  <a:pt x="2957" y="9977"/>
                  <a:pt x="2957" y="9979"/>
                  <a:pt x="2957" y="9981"/>
                </a:cubicBezTo>
                <a:cubicBezTo>
                  <a:pt x="2957" y="9985"/>
                  <a:pt x="2958" y="9988"/>
                  <a:pt x="2959" y="9990"/>
                </a:cubicBezTo>
                <a:cubicBezTo>
                  <a:pt x="2960" y="9992"/>
                  <a:pt x="2961" y="9993"/>
                  <a:pt x="2963" y="9993"/>
                </a:cubicBezTo>
                <a:lnTo>
                  <a:pt x="2985" y="9993"/>
                </a:lnTo>
                <a:lnTo>
                  <a:pt x="2985" y="10085"/>
                </a:lnTo>
                <a:cubicBezTo>
                  <a:pt x="2985" y="10095"/>
                  <a:pt x="2986" y="10102"/>
                  <a:pt x="2988" y="10109"/>
                </a:cubicBezTo>
                <a:cubicBezTo>
                  <a:pt x="2989" y="10116"/>
                  <a:pt x="2992" y="10122"/>
                  <a:pt x="2996" y="10126"/>
                </a:cubicBezTo>
                <a:cubicBezTo>
                  <a:pt x="2999" y="10130"/>
                  <a:pt x="3004" y="10134"/>
                  <a:pt x="3010" y="10136"/>
                </a:cubicBezTo>
                <a:cubicBezTo>
                  <a:pt x="3016" y="10138"/>
                  <a:pt x="3023" y="10139"/>
                  <a:pt x="3031" y="10139"/>
                </a:cubicBezTo>
                <a:cubicBezTo>
                  <a:pt x="3034" y="10139"/>
                  <a:pt x="3036" y="10139"/>
                  <a:pt x="3039" y="10138"/>
                </a:cubicBezTo>
                <a:cubicBezTo>
                  <a:pt x="3042" y="10138"/>
                  <a:pt x="3044" y="10138"/>
                  <a:pt x="3047" y="10137"/>
                </a:cubicBezTo>
                <a:cubicBezTo>
                  <a:pt x="3049" y="10137"/>
                  <a:pt x="3051" y="10136"/>
                  <a:pt x="3053" y="10135"/>
                </a:cubicBezTo>
                <a:cubicBezTo>
                  <a:pt x="3055" y="10134"/>
                  <a:pt x="3056" y="10133"/>
                  <a:pt x="3057" y="10132"/>
                </a:cubicBezTo>
                <a:cubicBezTo>
                  <a:pt x="3058" y="10131"/>
                  <a:pt x="3059" y="10130"/>
                  <a:pt x="3059" y="10128"/>
                </a:cubicBezTo>
                <a:cubicBezTo>
                  <a:pt x="3060" y="10126"/>
                  <a:pt x="3060" y="10123"/>
                  <a:pt x="3060" y="10120"/>
                </a:cubicBezTo>
                <a:cubicBezTo>
                  <a:pt x="3060" y="10118"/>
                  <a:pt x="3060" y="10116"/>
                  <a:pt x="3060" y="10115"/>
                </a:cubicBezTo>
                <a:cubicBezTo>
                  <a:pt x="3059" y="10113"/>
                  <a:pt x="3059" y="10112"/>
                  <a:pt x="3059" y="10111"/>
                </a:cubicBezTo>
                <a:cubicBezTo>
                  <a:pt x="3059" y="10110"/>
                  <a:pt x="3058" y="10110"/>
                  <a:pt x="3058" y="10110"/>
                </a:cubicBezTo>
                <a:cubicBezTo>
                  <a:pt x="3057" y="10109"/>
                  <a:pt x="3057" y="10109"/>
                  <a:pt x="3056" y="10109"/>
                </a:cubicBezTo>
                <a:cubicBezTo>
                  <a:pt x="3055" y="10109"/>
                  <a:pt x="3054" y="10109"/>
                  <a:pt x="3053" y="10110"/>
                </a:cubicBezTo>
                <a:cubicBezTo>
                  <a:pt x="3052" y="10110"/>
                  <a:pt x="3050" y="10111"/>
                  <a:pt x="3049" y="10112"/>
                </a:cubicBezTo>
                <a:cubicBezTo>
                  <a:pt x="3047" y="10112"/>
                  <a:pt x="3045" y="10113"/>
                  <a:pt x="3043" y="10113"/>
                </a:cubicBezTo>
                <a:cubicBezTo>
                  <a:pt x="3041" y="10114"/>
                  <a:pt x="3039" y="10114"/>
                  <a:pt x="3036" y="10114"/>
                </a:cubicBezTo>
                <a:cubicBezTo>
                  <a:pt x="3028" y="10114"/>
                  <a:pt x="3022" y="10111"/>
                  <a:pt x="3019" y="10106"/>
                </a:cubicBezTo>
                <a:cubicBezTo>
                  <a:pt x="3016" y="10100"/>
                  <a:pt x="3014" y="10092"/>
                  <a:pt x="3014" y="10081"/>
                </a:cubicBezTo>
                <a:lnTo>
                  <a:pt x="3014" y="9993"/>
                </a:lnTo>
                <a:lnTo>
                  <a:pt x="3054" y="9993"/>
                </a:lnTo>
                <a:cubicBezTo>
                  <a:pt x="3056" y="9993"/>
                  <a:pt x="3057" y="9992"/>
                  <a:pt x="3058" y="9990"/>
                </a:cubicBezTo>
                <a:cubicBezTo>
                  <a:pt x="3059" y="9988"/>
                  <a:pt x="3060" y="9985"/>
                  <a:pt x="3060" y="9981"/>
                </a:cubicBezTo>
                <a:cubicBezTo>
                  <a:pt x="3060" y="9979"/>
                  <a:pt x="3060" y="9977"/>
                  <a:pt x="3060" y="9975"/>
                </a:cubicBezTo>
                <a:cubicBezTo>
                  <a:pt x="3059" y="9974"/>
                  <a:pt x="3059" y="9973"/>
                  <a:pt x="3059" y="9972"/>
                </a:cubicBezTo>
                <a:cubicBezTo>
                  <a:pt x="3058" y="9971"/>
                  <a:pt x="3057" y="9970"/>
                  <a:pt x="3057" y="9970"/>
                </a:cubicBezTo>
                <a:cubicBezTo>
                  <a:pt x="3056" y="9969"/>
                  <a:pt x="3055" y="9969"/>
                  <a:pt x="3054" y="9969"/>
                </a:cubicBezTo>
                <a:lnTo>
                  <a:pt x="3014" y="9969"/>
                </a:lnTo>
                <a:lnTo>
                  <a:pt x="3014" y="9932"/>
                </a:lnTo>
                <a:cubicBezTo>
                  <a:pt x="3014" y="9931"/>
                  <a:pt x="3014" y="9930"/>
                  <a:pt x="3013" y="9929"/>
                </a:cubicBezTo>
                <a:cubicBezTo>
                  <a:pt x="3013" y="9929"/>
                  <a:pt x="3012" y="9928"/>
                  <a:pt x="3011" y="9927"/>
                </a:cubicBezTo>
                <a:cubicBezTo>
                  <a:pt x="3010" y="9927"/>
                  <a:pt x="3009" y="9927"/>
                  <a:pt x="3007" y="9926"/>
                </a:cubicBezTo>
                <a:cubicBezTo>
                  <a:pt x="3005" y="9926"/>
                  <a:pt x="3002" y="9926"/>
                  <a:pt x="2999" y="9926"/>
                </a:cubicBezTo>
                <a:close/>
                <a:moveTo>
                  <a:pt x="3359" y="9903"/>
                </a:moveTo>
                <a:cubicBezTo>
                  <a:pt x="3352" y="9903"/>
                  <a:pt x="3347" y="9904"/>
                  <a:pt x="3345" y="9907"/>
                </a:cubicBezTo>
                <a:cubicBezTo>
                  <a:pt x="3342" y="9909"/>
                  <a:pt x="3341" y="9914"/>
                  <a:pt x="3341" y="9921"/>
                </a:cubicBezTo>
                <a:cubicBezTo>
                  <a:pt x="3341" y="9927"/>
                  <a:pt x="3342" y="9932"/>
                  <a:pt x="3345" y="9934"/>
                </a:cubicBezTo>
                <a:cubicBezTo>
                  <a:pt x="3347" y="9937"/>
                  <a:pt x="3352" y="9938"/>
                  <a:pt x="3359" y="9938"/>
                </a:cubicBezTo>
                <a:cubicBezTo>
                  <a:pt x="3366" y="9938"/>
                  <a:pt x="3371" y="9937"/>
                  <a:pt x="3373" y="9934"/>
                </a:cubicBezTo>
                <a:cubicBezTo>
                  <a:pt x="3376" y="9932"/>
                  <a:pt x="3377" y="9927"/>
                  <a:pt x="3377" y="9920"/>
                </a:cubicBezTo>
                <a:cubicBezTo>
                  <a:pt x="3377" y="9914"/>
                  <a:pt x="3376" y="9909"/>
                  <a:pt x="3373" y="9907"/>
                </a:cubicBezTo>
                <a:cubicBezTo>
                  <a:pt x="3371" y="9904"/>
                  <a:pt x="3366" y="9903"/>
                  <a:pt x="3359" y="9903"/>
                </a:cubicBezTo>
                <a:close/>
                <a:moveTo>
                  <a:pt x="3113" y="9903"/>
                </a:moveTo>
                <a:cubicBezTo>
                  <a:pt x="3106" y="9903"/>
                  <a:pt x="3101" y="9904"/>
                  <a:pt x="3099" y="9907"/>
                </a:cubicBezTo>
                <a:cubicBezTo>
                  <a:pt x="3096" y="9909"/>
                  <a:pt x="3095" y="9914"/>
                  <a:pt x="3095" y="9921"/>
                </a:cubicBezTo>
                <a:cubicBezTo>
                  <a:pt x="3095" y="9927"/>
                  <a:pt x="3096" y="9932"/>
                  <a:pt x="3099" y="9934"/>
                </a:cubicBezTo>
                <a:cubicBezTo>
                  <a:pt x="3101" y="9937"/>
                  <a:pt x="3106" y="9938"/>
                  <a:pt x="3113" y="9938"/>
                </a:cubicBezTo>
                <a:cubicBezTo>
                  <a:pt x="3120" y="9938"/>
                  <a:pt x="3125" y="9937"/>
                  <a:pt x="3127" y="9934"/>
                </a:cubicBezTo>
                <a:cubicBezTo>
                  <a:pt x="3130" y="9932"/>
                  <a:pt x="3131" y="9927"/>
                  <a:pt x="3131" y="9920"/>
                </a:cubicBezTo>
                <a:cubicBezTo>
                  <a:pt x="3131" y="9914"/>
                  <a:pt x="3130" y="9909"/>
                  <a:pt x="3127" y="9907"/>
                </a:cubicBezTo>
                <a:cubicBezTo>
                  <a:pt x="3125" y="9904"/>
                  <a:pt x="3120" y="9903"/>
                  <a:pt x="3113" y="9903"/>
                </a:cubicBezTo>
                <a:close/>
                <a:moveTo>
                  <a:pt x="2569" y="9892"/>
                </a:moveTo>
                <a:cubicBezTo>
                  <a:pt x="2567" y="9892"/>
                  <a:pt x="2564" y="9892"/>
                  <a:pt x="2562" y="9892"/>
                </a:cubicBezTo>
                <a:cubicBezTo>
                  <a:pt x="2561" y="9893"/>
                  <a:pt x="2559" y="9893"/>
                  <a:pt x="2558" y="9893"/>
                </a:cubicBezTo>
                <a:cubicBezTo>
                  <a:pt x="2557" y="9894"/>
                  <a:pt x="2556" y="9894"/>
                  <a:pt x="2556" y="9895"/>
                </a:cubicBezTo>
                <a:cubicBezTo>
                  <a:pt x="2555" y="9896"/>
                  <a:pt x="2555" y="9897"/>
                  <a:pt x="2555" y="9898"/>
                </a:cubicBezTo>
                <a:lnTo>
                  <a:pt x="2555" y="9989"/>
                </a:lnTo>
                <a:cubicBezTo>
                  <a:pt x="2547" y="9981"/>
                  <a:pt x="2540" y="9975"/>
                  <a:pt x="2532" y="9971"/>
                </a:cubicBezTo>
                <a:cubicBezTo>
                  <a:pt x="2524" y="9967"/>
                  <a:pt x="2516" y="9965"/>
                  <a:pt x="2507" y="9965"/>
                </a:cubicBezTo>
                <a:cubicBezTo>
                  <a:pt x="2495" y="9965"/>
                  <a:pt x="2486" y="9967"/>
                  <a:pt x="2477" y="9971"/>
                </a:cubicBezTo>
                <a:cubicBezTo>
                  <a:pt x="2468" y="9975"/>
                  <a:pt x="2461" y="9981"/>
                  <a:pt x="2456" y="9989"/>
                </a:cubicBezTo>
                <a:cubicBezTo>
                  <a:pt x="2450" y="9997"/>
                  <a:pt x="2445" y="10006"/>
                  <a:pt x="2442" y="10017"/>
                </a:cubicBezTo>
                <a:cubicBezTo>
                  <a:pt x="2439" y="10028"/>
                  <a:pt x="2438" y="10040"/>
                  <a:pt x="2438" y="10054"/>
                </a:cubicBezTo>
                <a:cubicBezTo>
                  <a:pt x="2438" y="10066"/>
                  <a:pt x="2439" y="10076"/>
                  <a:pt x="2442" y="10087"/>
                </a:cubicBezTo>
                <a:cubicBezTo>
                  <a:pt x="2444" y="10097"/>
                  <a:pt x="2448" y="10106"/>
                  <a:pt x="2453" y="10114"/>
                </a:cubicBezTo>
                <a:cubicBezTo>
                  <a:pt x="2458" y="10122"/>
                  <a:pt x="2465" y="10128"/>
                  <a:pt x="2473" y="10132"/>
                </a:cubicBezTo>
                <a:cubicBezTo>
                  <a:pt x="2481" y="10137"/>
                  <a:pt x="2491" y="10139"/>
                  <a:pt x="2503" y="10139"/>
                </a:cubicBezTo>
                <a:cubicBezTo>
                  <a:pt x="2513" y="10139"/>
                  <a:pt x="2523" y="10136"/>
                  <a:pt x="2532" y="10131"/>
                </a:cubicBezTo>
                <a:cubicBezTo>
                  <a:pt x="2541" y="10126"/>
                  <a:pt x="2550" y="10119"/>
                  <a:pt x="2558" y="10110"/>
                </a:cubicBezTo>
                <a:lnTo>
                  <a:pt x="2558" y="10131"/>
                </a:lnTo>
                <a:cubicBezTo>
                  <a:pt x="2558" y="10132"/>
                  <a:pt x="2559" y="10133"/>
                  <a:pt x="2559" y="10134"/>
                </a:cubicBezTo>
                <a:cubicBezTo>
                  <a:pt x="2559" y="10135"/>
                  <a:pt x="2560" y="10135"/>
                  <a:pt x="2561" y="10136"/>
                </a:cubicBezTo>
                <a:cubicBezTo>
                  <a:pt x="2562" y="10136"/>
                  <a:pt x="2564" y="10136"/>
                  <a:pt x="2565" y="10137"/>
                </a:cubicBezTo>
                <a:cubicBezTo>
                  <a:pt x="2567" y="10137"/>
                  <a:pt x="2569" y="10137"/>
                  <a:pt x="2571" y="10137"/>
                </a:cubicBezTo>
                <a:cubicBezTo>
                  <a:pt x="2574" y="10137"/>
                  <a:pt x="2576" y="10137"/>
                  <a:pt x="2577" y="10137"/>
                </a:cubicBezTo>
                <a:cubicBezTo>
                  <a:pt x="2579" y="10136"/>
                  <a:pt x="2580" y="10136"/>
                  <a:pt x="2581" y="10136"/>
                </a:cubicBezTo>
                <a:cubicBezTo>
                  <a:pt x="2582" y="10135"/>
                  <a:pt x="2583" y="10135"/>
                  <a:pt x="2583" y="10134"/>
                </a:cubicBezTo>
                <a:cubicBezTo>
                  <a:pt x="2584" y="10133"/>
                  <a:pt x="2584" y="10132"/>
                  <a:pt x="2584" y="10132"/>
                </a:cubicBezTo>
                <a:lnTo>
                  <a:pt x="2584" y="9898"/>
                </a:lnTo>
                <a:cubicBezTo>
                  <a:pt x="2584" y="9897"/>
                  <a:pt x="2584" y="9896"/>
                  <a:pt x="2583" y="9895"/>
                </a:cubicBezTo>
                <a:cubicBezTo>
                  <a:pt x="2583" y="9894"/>
                  <a:pt x="2582" y="9894"/>
                  <a:pt x="2581" y="9893"/>
                </a:cubicBezTo>
                <a:cubicBezTo>
                  <a:pt x="2580" y="9893"/>
                  <a:pt x="2578" y="9893"/>
                  <a:pt x="2576" y="9892"/>
                </a:cubicBezTo>
                <a:cubicBezTo>
                  <a:pt x="2575" y="9892"/>
                  <a:pt x="2572" y="9892"/>
                  <a:pt x="2569" y="9892"/>
                </a:cubicBezTo>
                <a:close/>
                <a:moveTo>
                  <a:pt x="3807" y="9891"/>
                </a:moveTo>
                <a:cubicBezTo>
                  <a:pt x="3805" y="9891"/>
                  <a:pt x="3802" y="9891"/>
                  <a:pt x="3800" y="9891"/>
                </a:cubicBezTo>
                <a:cubicBezTo>
                  <a:pt x="3799" y="9892"/>
                  <a:pt x="3797" y="9892"/>
                  <a:pt x="3796" y="9892"/>
                </a:cubicBezTo>
                <a:cubicBezTo>
                  <a:pt x="3795" y="9893"/>
                  <a:pt x="3794" y="9893"/>
                  <a:pt x="3794" y="9894"/>
                </a:cubicBezTo>
                <a:cubicBezTo>
                  <a:pt x="3793" y="9895"/>
                  <a:pt x="3793" y="9896"/>
                  <a:pt x="3793" y="9897"/>
                </a:cubicBezTo>
                <a:lnTo>
                  <a:pt x="3793" y="10132"/>
                </a:lnTo>
                <a:cubicBezTo>
                  <a:pt x="3793" y="10132"/>
                  <a:pt x="3793" y="10133"/>
                  <a:pt x="3794" y="10134"/>
                </a:cubicBezTo>
                <a:cubicBezTo>
                  <a:pt x="3794" y="10135"/>
                  <a:pt x="3795" y="10135"/>
                  <a:pt x="3796" y="10136"/>
                </a:cubicBezTo>
                <a:cubicBezTo>
                  <a:pt x="3797" y="10136"/>
                  <a:pt x="3799" y="10136"/>
                  <a:pt x="3800" y="10137"/>
                </a:cubicBezTo>
                <a:cubicBezTo>
                  <a:pt x="3802" y="10137"/>
                  <a:pt x="3805" y="10137"/>
                  <a:pt x="3807" y="10137"/>
                </a:cubicBezTo>
                <a:cubicBezTo>
                  <a:pt x="3810" y="10137"/>
                  <a:pt x="3813" y="10137"/>
                  <a:pt x="3815" y="10137"/>
                </a:cubicBezTo>
                <a:cubicBezTo>
                  <a:pt x="3817" y="10136"/>
                  <a:pt x="3818" y="10136"/>
                  <a:pt x="3819" y="10136"/>
                </a:cubicBezTo>
                <a:cubicBezTo>
                  <a:pt x="3820" y="10135"/>
                  <a:pt x="3821" y="10135"/>
                  <a:pt x="3821" y="10134"/>
                </a:cubicBezTo>
                <a:cubicBezTo>
                  <a:pt x="3822" y="10133"/>
                  <a:pt x="3822" y="10132"/>
                  <a:pt x="3822" y="10132"/>
                </a:cubicBezTo>
                <a:lnTo>
                  <a:pt x="3822" y="9897"/>
                </a:lnTo>
                <a:cubicBezTo>
                  <a:pt x="3822" y="9896"/>
                  <a:pt x="3822" y="9895"/>
                  <a:pt x="3821" y="9894"/>
                </a:cubicBezTo>
                <a:cubicBezTo>
                  <a:pt x="3821" y="9893"/>
                  <a:pt x="3820" y="9893"/>
                  <a:pt x="3819" y="9892"/>
                </a:cubicBezTo>
                <a:cubicBezTo>
                  <a:pt x="3818" y="9892"/>
                  <a:pt x="3817" y="9892"/>
                  <a:pt x="3815" y="9891"/>
                </a:cubicBezTo>
                <a:cubicBezTo>
                  <a:pt x="3813" y="9891"/>
                  <a:pt x="3810" y="9891"/>
                  <a:pt x="3807" y="9891"/>
                </a:cubicBezTo>
                <a:close/>
                <a:moveTo>
                  <a:pt x="6979" y="9665"/>
                </a:moveTo>
                <a:cubicBezTo>
                  <a:pt x="6975" y="9665"/>
                  <a:pt x="6973" y="9665"/>
                  <a:pt x="6971" y="9666"/>
                </a:cubicBezTo>
                <a:cubicBezTo>
                  <a:pt x="6969" y="9666"/>
                  <a:pt x="6967" y="9667"/>
                  <a:pt x="6966" y="9667"/>
                </a:cubicBezTo>
                <a:cubicBezTo>
                  <a:pt x="6964" y="9668"/>
                  <a:pt x="6963" y="9670"/>
                  <a:pt x="6962" y="9672"/>
                </a:cubicBezTo>
                <a:cubicBezTo>
                  <a:pt x="6962" y="9674"/>
                  <a:pt x="6961" y="9676"/>
                  <a:pt x="6961" y="9679"/>
                </a:cubicBezTo>
                <a:lnTo>
                  <a:pt x="6961" y="9702"/>
                </a:lnTo>
                <a:lnTo>
                  <a:pt x="6938" y="9750"/>
                </a:lnTo>
                <a:cubicBezTo>
                  <a:pt x="6938" y="9751"/>
                  <a:pt x="6937" y="9751"/>
                  <a:pt x="6937" y="9752"/>
                </a:cubicBezTo>
                <a:cubicBezTo>
                  <a:pt x="6938" y="9753"/>
                  <a:pt x="6938" y="9753"/>
                  <a:pt x="6938" y="9754"/>
                </a:cubicBezTo>
                <a:cubicBezTo>
                  <a:pt x="6939" y="9754"/>
                  <a:pt x="6940" y="9755"/>
                  <a:pt x="6941" y="9755"/>
                </a:cubicBezTo>
                <a:cubicBezTo>
                  <a:pt x="6943" y="9755"/>
                  <a:pt x="6944" y="9755"/>
                  <a:pt x="6946" y="9755"/>
                </a:cubicBezTo>
                <a:cubicBezTo>
                  <a:pt x="6949" y="9755"/>
                  <a:pt x="6950" y="9755"/>
                  <a:pt x="6952" y="9755"/>
                </a:cubicBezTo>
                <a:cubicBezTo>
                  <a:pt x="6953" y="9755"/>
                  <a:pt x="6955" y="9754"/>
                  <a:pt x="6956" y="9754"/>
                </a:cubicBezTo>
                <a:cubicBezTo>
                  <a:pt x="6957" y="9753"/>
                  <a:pt x="6958" y="9753"/>
                  <a:pt x="6959" y="9752"/>
                </a:cubicBezTo>
                <a:cubicBezTo>
                  <a:pt x="6959" y="9752"/>
                  <a:pt x="6960" y="9751"/>
                  <a:pt x="6961" y="9750"/>
                </a:cubicBezTo>
                <a:lnTo>
                  <a:pt x="6985" y="9714"/>
                </a:lnTo>
                <a:cubicBezTo>
                  <a:pt x="6987" y="9711"/>
                  <a:pt x="6988" y="9708"/>
                  <a:pt x="6990" y="9706"/>
                </a:cubicBezTo>
                <a:cubicBezTo>
                  <a:pt x="6991" y="9703"/>
                  <a:pt x="6992" y="9700"/>
                  <a:pt x="6993" y="9698"/>
                </a:cubicBezTo>
                <a:cubicBezTo>
                  <a:pt x="6994" y="9695"/>
                  <a:pt x="6994" y="9692"/>
                  <a:pt x="6995" y="9689"/>
                </a:cubicBezTo>
                <a:cubicBezTo>
                  <a:pt x="6995" y="9686"/>
                  <a:pt x="6995" y="9683"/>
                  <a:pt x="6995" y="9679"/>
                </a:cubicBezTo>
                <a:cubicBezTo>
                  <a:pt x="6995" y="9676"/>
                  <a:pt x="6995" y="9674"/>
                  <a:pt x="6994" y="9672"/>
                </a:cubicBezTo>
                <a:cubicBezTo>
                  <a:pt x="6994" y="9670"/>
                  <a:pt x="6993" y="9668"/>
                  <a:pt x="6991" y="9667"/>
                </a:cubicBezTo>
                <a:cubicBezTo>
                  <a:pt x="6990" y="9667"/>
                  <a:pt x="6988" y="9666"/>
                  <a:pt x="6986" y="9666"/>
                </a:cubicBezTo>
                <a:cubicBezTo>
                  <a:pt x="6984" y="9665"/>
                  <a:pt x="6981" y="9665"/>
                  <a:pt x="6979" y="9665"/>
                </a:cubicBezTo>
                <a:close/>
                <a:moveTo>
                  <a:pt x="3814" y="9665"/>
                </a:moveTo>
                <a:cubicBezTo>
                  <a:pt x="3810" y="9665"/>
                  <a:pt x="3808" y="9665"/>
                  <a:pt x="3806" y="9666"/>
                </a:cubicBezTo>
                <a:cubicBezTo>
                  <a:pt x="3804" y="9666"/>
                  <a:pt x="3802" y="9667"/>
                  <a:pt x="3801" y="9667"/>
                </a:cubicBezTo>
                <a:cubicBezTo>
                  <a:pt x="3799" y="9668"/>
                  <a:pt x="3798" y="9670"/>
                  <a:pt x="3797" y="9672"/>
                </a:cubicBezTo>
                <a:cubicBezTo>
                  <a:pt x="3797" y="9674"/>
                  <a:pt x="3796" y="9676"/>
                  <a:pt x="3796" y="9679"/>
                </a:cubicBezTo>
                <a:lnTo>
                  <a:pt x="3796" y="9702"/>
                </a:lnTo>
                <a:lnTo>
                  <a:pt x="3773" y="9750"/>
                </a:lnTo>
                <a:cubicBezTo>
                  <a:pt x="3773" y="9751"/>
                  <a:pt x="3772" y="9751"/>
                  <a:pt x="3772" y="9752"/>
                </a:cubicBezTo>
                <a:cubicBezTo>
                  <a:pt x="3773" y="9753"/>
                  <a:pt x="3773" y="9753"/>
                  <a:pt x="3773" y="9754"/>
                </a:cubicBezTo>
                <a:cubicBezTo>
                  <a:pt x="3774" y="9754"/>
                  <a:pt x="3775" y="9755"/>
                  <a:pt x="3776" y="9755"/>
                </a:cubicBezTo>
                <a:cubicBezTo>
                  <a:pt x="3778" y="9755"/>
                  <a:pt x="3779" y="9755"/>
                  <a:pt x="3781" y="9755"/>
                </a:cubicBezTo>
                <a:cubicBezTo>
                  <a:pt x="3784" y="9755"/>
                  <a:pt x="3785" y="9755"/>
                  <a:pt x="3787" y="9755"/>
                </a:cubicBezTo>
                <a:cubicBezTo>
                  <a:pt x="3788" y="9755"/>
                  <a:pt x="3790" y="9754"/>
                  <a:pt x="3791" y="9754"/>
                </a:cubicBezTo>
                <a:cubicBezTo>
                  <a:pt x="3792" y="9753"/>
                  <a:pt x="3793" y="9753"/>
                  <a:pt x="3794" y="9752"/>
                </a:cubicBezTo>
                <a:cubicBezTo>
                  <a:pt x="3794" y="9752"/>
                  <a:pt x="3795" y="9751"/>
                  <a:pt x="3796" y="9750"/>
                </a:cubicBezTo>
                <a:lnTo>
                  <a:pt x="3820" y="9714"/>
                </a:lnTo>
                <a:cubicBezTo>
                  <a:pt x="3822" y="9711"/>
                  <a:pt x="3823" y="9708"/>
                  <a:pt x="3825" y="9706"/>
                </a:cubicBezTo>
                <a:cubicBezTo>
                  <a:pt x="3826" y="9703"/>
                  <a:pt x="3827" y="9700"/>
                  <a:pt x="3828" y="9698"/>
                </a:cubicBezTo>
                <a:cubicBezTo>
                  <a:pt x="3829" y="9695"/>
                  <a:pt x="3829" y="9692"/>
                  <a:pt x="3830" y="9689"/>
                </a:cubicBezTo>
                <a:cubicBezTo>
                  <a:pt x="3830" y="9686"/>
                  <a:pt x="3830" y="9683"/>
                  <a:pt x="3830" y="9679"/>
                </a:cubicBezTo>
                <a:cubicBezTo>
                  <a:pt x="3830" y="9676"/>
                  <a:pt x="3830" y="9674"/>
                  <a:pt x="3829" y="9672"/>
                </a:cubicBezTo>
                <a:cubicBezTo>
                  <a:pt x="3829" y="9670"/>
                  <a:pt x="3828" y="9668"/>
                  <a:pt x="3826" y="9667"/>
                </a:cubicBezTo>
                <a:cubicBezTo>
                  <a:pt x="3825" y="9667"/>
                  <a:pt x="3823" y="9666"/>
                  <a:pt x="3821" y="9666"/>
                </a:cubicBezTo>
                <a:cubicBezTo>
                  <a:pt x="3819" y="9665"/>
                  <a:pt x="3816" y="9665"/>
                  <a:pt x="3814" y="9665"/>
                </a:cubicBezTo>
                <a:close/>
                <a:moveTo>
                  <a:pt x="7273" y="9627"/>
                </a:moveTo>
                <a:lnTo>
                  <a:pt x="7298" y="9627"/>
                </a:lnTo>
                <a:lnTo>
                  <a:pt x="7298" y="9661"/>
                </a:lnTo>
                <a:cubicBezTo>
                  <a:pt x="7291" y="9668"/>
                  <a:pt x="7284" y="9674"/>
                  <a:pt x="7278" y="9678"/>
                </a:cubicBezTo>
                <a:cubicBezTo>
                  <a:pt x="7271" y="9682"/>
                  <a:pt x="7264" y="9684"/>
                  <a:pt x="7257" y="9684"/>
                </a:cubicBezTo>
                <a:cubicBezTo>
                  <a:pt x="7247" y="9684"/>
                  <a:pt x="7240" y="9682"/>
                  <a:pt x="7235" y="9677"/>
                </a:cubicBezTo>
                <a:cubicBezTo>
                  <a:pt x="7230" y="9672"/>
                  <a:pt x="7227" y="9665"/>
                  <a:pt x="7227" y="9657"/>
                </a:cubicBezTo>
                <a:cubicBezTo>
                  <a:pt x="7227" y="9652"/>
                  <a:pt x="7228" y="9648"/>
                  <a:pt x="7230" y="9644"/>
                </a:cubicBezTo>
                <a:cubicBezTo>
                  <a:pt x="7232" y="9641"/>
                  <a:pt x="7234" y="9638"/>
                  <a:pt x="7238" y="9635"/>
                </a:cubicBezTo>
                <a:cubicBezTo>
                  <a:pt x="7242" y="9632"/>
                  <a:pt x="7247" y="9630"/>
                  <a:pt x="7253" y="9629"/>
                </a:cubicBezTo>
                <a:cubicBezTo>
                  <a:pt x="7259" y="9628"/>
                  <a:pt x="7265" y="9627"/>
                  <a:pt x="7273" y="9627"/>
                </a:cubicBezTo>
                <a:close/>
                <a:moveTo>
                  <a:pt x="5890" y="9627"/>
                </a:moveTo>
                <a:lnTo>
                  <a:pt x="5915" y="9627"/>
                </a:lnTo>
                <a:lnTo>
                  <a:pt x="5915" y="9661"/>
                </a:lnTo>
                <a:cubicBezTo>
                  <a:pt x="5908" y="9668"/>
                  <a:pt x="5901" y="9674"/>
                  <a:pt x="5895" y="9678"/>
                </a:cubicBezTo>
                <a:cubicBezTo>
                  <a:pt x="5888" y="9682"/>
                  <a:pt x="5881" y="9684"/>
                  <a:pt x="5874" y="9684"/>
                </a:cubicBezTo>
                <a:cubicBezTo>
                  <a:pt x="5864" y="9684"/>
                  <a:pt x="5857" y="9682"/>
                  <a:pt x="5852" y="9677"/>
                </a:cubicBezTo>
                <a:cubicBezTo>
                  <a:pt x="5847" y="9672"/>
                  <a:pt x="5844" y="9665"/>
                  <a:pt x="5844" y="9657"/>
                </a:cubicBezTo>
                <a:cubicBezTo>
                  <a:pt x="5844" y="9652"/>
                  <a:pt x="5845" y="9648"/>
                  <a:pt x="5847" y="9644"/>
                </a:cubicBezTo>
                <a:cubicBezTo>
                  <a:pt x="5849" y="9641"/>
                  <a:pt x="5851" y="9638"/>
                  <a:pt x="5855" y="9635"/>
                </a:cubicBezTo>
                <a:cubicBezTo>
                  <a:pt x="5859" y="9632"/>
                  <a:pt x="5864" y="9630"/>
                  <a:pt x="5870" y="9629"/>
                </a:cubicBezTo>
                <a:cubicBezTo>
                  <a:pt x="5876" y="9628"/>
                  <a:pt x="5882" y="9627"/>
                  <a:pt x="5890" y="9627"/>
                </a:cubicBezTo>
                <a:close/>
                <a:moveTo>
                  <a:pt x="5256" y="9627"/>
                </a:moveTo>
                <a:lnTo>
                  <a:pt x="5281" y="9627"/>
                </a:lnTo>
                <a:lnTo>
                  <a:pt x="5281" y="9661"/>
                </a:lnTo>
                <a:cubicBezTo>
                  <a:pt x="5274" y="9668"/>
                  <a:pt x="5267" y="9674"/>
                  <a:pt x="5261" y="9678"/>
                </a:cubicBezTo>
                <a:cubicBezTo>
                  <a:pt x="5254" y="9682"/>
                  <a:pt x="5247" y="9684"/>
                  <a:pt x="5240" y="9684"/>
                </a:cubicBezTo>
                <a:cubicBezTo>
                  <a:pt x="5230" y="9684"/>
                  <a:pt x="5223" y="9682"/>
                  <a:pt x="5218" y="9677"/>
                </a:cubicBezTo>
                <a:cubicBezTo>
                  <a:pt x="5213" y="9672"/>
                  <a:pt x="5210" y="9665"/>
                  <a:pt x="5210" y="9657"/>
                </a:cubicBezTo>
                <a:cubicBezTo>
                  <a:pt x="5210" y="9652"/>
                  <a:pt x="5211" y="9648"/>
                  <a:pt x="5213" y="9644"/>
                </a:cubicBezTo>
                <a:cubicBezTo>
                  <a:pt x="5215" y="9641"/>
                  <a:pt x="5217" y="9638"/>
                  <a:pt x="5221" y="9635"/>
                </a:cubicBezTo>
                <a:cubicBezTo>
                  <a:pt x="5225" y="9632"/>
                  <a:pt x="5230" y="9630"/>
                  <a:pt x="5236" y="9629"/>
                </a:cubicBezTo>
                <a:cubicBezTo>
                  <a:pt x="5242" y="9628"/>
                  <a:pt x="5248" y="9627"/>
                  <a:pt x="5256" y="9627"/>
                </a:cubicBezTo>
                <a:close/>
                <a:moveTo>
                  <a:pt x="2555" y="9627"/>
                </a:moveTo>
                <a:lnTo>
                  <a:pt x="2580" y="9627"/>
                </a:lnTo>
                <a:lnTo>
                  <a:pt x="2580" y="9661"/>
                </a:lnTo>
                <a:cubicBezTo>
                  <a:pt x="2573" y="9668"/>
                  <a:pt x="2566" y="9674"/>
                  <a:pt x="2560" y="9678"/>
                </a:cubicBezTo>
                <a:cubicBezTo>
                  <a:pt x="2553" y="9682"/>
                  <a:pt x="2546" y="9684"/>
                  <a:pt x="2539" y="9684"/>
                </a:cubicBezTo>
                <a:cubicBezTo>
                  <a:pt x="2529" y="9684"/>
                  <a:pt x="2522" y="9682"/>
                  <a:pt x="2517" y="9677"/>
                </a:cubicBezTo>
                <a:cubicBezTo>
                  <a:pt x="2512" y="9672"/>
                  <a:pt x="2509" y="9665"/>
                  <a:pt x="2509" y="9657"/>
                </a:cubicBezTo>
                <a:cubicBezTo>
                  <a:pt x="2509" y="9652"/>
                  <a:pt x="2510" y="9648"/>
                  <a:pt x="2512" y="9644"/>
                </a:cubicBezTo>
                <a:cubicBezTo>
                  <a:pt x="2514" y="9641"/>
                  <a:pt x="2516" y="9638"/>
                  <a:pt x="2520" y="9635"/>
                </a:cubicBezTo>
                <a:cubicBezTo>
                  <a:pt x="2524" y="9632"/>
                  <a:pt x="2529" y="9630"/>
                  <a:pt x="2535" y="9629"/>
                </a:cubicBezTo>
                <a:cubicBezTo>
                  <a:pt x="2541" y="9628"/>
                  <a:pt x="2547" y="9627"/>
                  <a:pt x="2555" y="9627"/>
                </a:cubicBezTo>
                <a:close/>
                <a:moveTo>
                  <a:pt x="7710" y="9558"/>
                </a:moveTo>
                <a:cubicBezTo>
                  <a:pt x="7718" y="9558"/>
                  <a:pt x="7726" y="9561"/>
                  <a:pt x="7733" y="9566"/>
                </a:cubicBezTo>
                <a:cubicBezTo>
                  <a:pt x="7740" y="9571"/>
                  <a:pt x="7748" y="9578"/>
                  <a:pt x="7756" y="9588"/>
                </a:cubicBezTo>
                <a:lnTo>
                  <a:pt x="7756" y="9651"/>
                </a:lnTo>
                <a:cubicBezTo>
                  <a:pt x="7751" y="9657"/>
                  <a:pt x="7747" y="9662"/>
                  <a:pt x="7743" y="9666"/>
                </a:cubicBezTo>
                <a:cubicBezTo>
                  <a:pt x="7739" y="9670"/>
                  <a:pt x="7735" y="9673"/>
                  <a:pt x="7731" y="9675"/>
                </a:cubicBezTo>
                <a:cubicBezTo>
                  <a:pt x="7727" y="9678"/>
                  <a:pt x="7724" y="9679"/>
                  <a:pt x="7720" y="9680"/>
                </a:cubicBezTo>
                <a:cubicBezTo>
                  <a:pt x="7716" y="9681"/>
                  <a:pt x="7713" y="9682"/>
                  <a:pt x="7709" y="9682"/>
                </a:cubicBezTo>
                <a:cubicBezTo>
                  <a:pt x="7701" y="9682"/>
                  <a:pt x="7695" y="9680"/>
                  <a:pt x="7690" y="9677"/>
                </a:cubicBezTo>
                <a:cubicBezTo>
                  <a:pt x="7684" y="9673"/>
                  <a:pt x="7680" y="9668"/>
                  <a:pt x="7677" y="9662"/>
                </a:cubicBezTo>
                <a:cubicBezTo>
                  <a:pt x="7674" y="9657"/>
                  <a:pt x="7672" y="9650"/>
                  <a:pt x="7671" y="9642"/>
                </a:cubicBezTo>
                <a:cubicBezTo>
                  <a:pt x="7670" y="9635"/>
                  <a:pt x="7669" y="9627"/>
                  <a:pt x="7669" y="9619"/>
                </a:cubicBezTo>
                <a:cubicBezTo>
                  <a:pt x="7669" y="9611"/>
                  <a:pt x="7670" y="9604"/>
                  <a:pt x="7671" y="9597"/>
                </a:cubicBezTo>
                <a:cubicBezTo>
                  <a:pt x="7673" y="9589"/>
                  <a:pt x="7675" y="9583"/>
                  <a:pt x="7678" y="9577"/>
                </a:cubicBezTo>
                <a:cubicBezTo>
                  <a:pt x="7682" y="9571"/>
                  <a:pt x="7686" y="9567"/>
                  <a:pt x="7691" y="9563"/>
                </a:cubicBezTo>
                <a:cubicBezTo>
                  <a:pt x="7696" y="9560"/>
                  <a:pt x="7702" y="9558"/>
                  <a:pt x="7710" y="9558"/>
                </a:cubicBezTo>
                <a:close/>
                <a:moveTo>
                  <a:pt x="4760" y="9558"/>
                </a:moveTo>
                <a:cubicBezTo>
                  <a:pt x="4767" y="9558"/>
                  <a:pt x="4773" y="9560"/>
                  <a:pt x="4779" y="9563"/>
                </a:cubicBezTo>
                <a:cubicBezTo>
                  <a:pt x="4784" y="9567"/>
                  <a:pt x="4788" y="9571"/>
                  <a:pt x="4791" y="9577"/>
                </a:cubicBezTo>
                <a:cubicBezTo>
                  <a:pt x="4794" y="9583"/>
                  <a:pt x="4796" y="9590"/>
                  <a:pt x="4797" y="9597"/>
                </a:cubicBezTo>
                <a:cubicBezTo>
                  <a:pt x="4798" y="9605"/>
                  <a:pt x="4799" y="9613"/>
                  <a:pt x="4799" y="9621"/>
                </a:cubicBezTo>
                <a:cubicBezTo>
                  <a:pt x="4799" y="9628"/>
                  <a:pt x="4798" y="9636"/>
                  <a:pt x="4797" y="9643"/>
                </a:cubicBezTo>
                <a:cubicBezTo>
                  <a:pt x="4795" y="9650"/>
                  <a:pt x="4793" y="9657"/>
                  <a:pt x="4789" y="9663"/>
                </a:cubicBezTo>
                <a:cubicBezTo>
                  <a:pt x="4786" y="9669"/>
                  <a:pt x="4782" y="9673"/>
                  <a:pt x="4777" y="9677"/>
                </a:cubicBezTo>
                <a:cubicBezTo>
                  <a:pt x="4771" y="9680"/>
                  <a:pt x="4765" y="9682"/>
                  <a:pt x="4758" y="9682"/>
                </a:cubicBezTo>
                <a:cubicBezTo>
                  <a:pt x="4750" y="9682"/>
                  <a:pt x="4742" y="9679"/>
                  <a:pt x="4735" y="9674"/>
                </a:cubicBezTo>
                <a:cubicBezTo>
                  <a:pt x="4728" y="9669"/>
                  <a:pt x="4720" y="9662"/>
                  <a:pt x="4712" y="9652"/>
                </a:cubicBezTo>
                <a:lnTo>
                  <a:pt x="4712" y="9589"/>
                </a:lnTo>
                <a:cubicBezTo>
                  <a:pt x="4717" y="9583"/>
                  <a:pt x="4721" y="9578"/>
                  <a:pt x="4725" y="9574"/>
                </a:cubicBezTo>
                <a:cubicBezTo>
                  <a:pt x="4729" y="9571"/>
                  <a:pt x="4733" y="9567"/>
                  <a:pt x="4737" y="9565"/>
                </a:cubicBezTo>
                <a:cubicBezTo>
                  <a:pt x="4741" y="9563"/>
                  <a:pt x="4745" y="9561"/>
                  <a:pt x="4748" y="9560"/>
                </a:cubicBezTo>
                <a:cubicBezTo>
                  <a:pt x="4752" y="9559"/>
                  <a:pt x="4756" y="9558"/>
                  <a:pt x="4760" y="9558"/>
                </a:cubicBezTo>
                <a:close/>
                <a:moveTo>
                  <a:pt x="6385" y="9557"/>
                </a:moveTo>
                <a:cubicBezTo>
                  <a:pt x="6395" y="9557"/>
                  <a:pt x="6403" y="9559"/>
                  <a:pt x="6409" y="9562"/>
                </a:cubicBezTo>
                <a:cubicBezTo>
                  <a:pt x="6415" y="9565"/>
                  <a:pt x="6420" y="9570"/>
                  <a:pt x="6424" y="9576"/>
                </a:cubicBezTo>
                <a:cubicBezTo>
                  <a:pt x="6427" y="9582"/>
                  <a:pt x="6430" y="9588"/>
                  <a:pt x="6432" y="9596"/>
                </a:cubicBezTo>
                <a:cubicBezTo>
                  <a:pt x="6433" y="9604"/>
                  <a:pt x="6434" y="9612"/>
                  <a:pt x="6434" y="9620"/>
                </a:cubicBezTo>
                <a:cubicBezTo>
                  <a:pt x="6434" y="9630"/>
                  <a:pt x="6433" y="9638"/>
                  <a:pt x="6431" y="9646"/>
                </a:cubicBezTo>
                <a:cubicBezTo>
                  <a:pt x="6429" y="9653"/>
                  <a:pt x="6426" y="9660"/>
                  <a:pt x="6422" y="9665"/>
                </a:cubicBezTo>
                <a:cubicBezTo>
                  <a:pt x="6418" y="9671"/>
                  <a:pt x="6413" y="9675"/>
                  <a:pt x="6407" y="9678"/>
                </a:cubicBezTo>
                <a:cubicBezTo>
                  <a:pt x="6401" y="9681"/>
                  <a:pt x="6393" y="9683"/>
                  <a:pt x="6385" y="9683"/>
                </a:cubicBezTo>
                <a:cubicBezTo>
                  <a:pt x="6375" y="9683"/>
                  <a:pt x="6368" y="9681"/>
                  <a:pt x="6361" y="9678"/>
                </a:cubicBezTo>
                <a:cubicBezTo>
                  <a:pt x="6355" y="9675"/>
                  <a:pt x="6350" y="9670"/>
                  <a:pt x="6346" y="9664"/>
                </a:cubicBezTo>
                <a:cubicBezTo>
                  <a:pt x="6343" y="9659"/>
                  <a:pt x="6340" y="9652"/>
                  <a:pt x="6338" y="9644"/>
                </a:cubicBezTo>
                <a:cubicBezTo>
                  <a:pt x="6337" y="9637"/>
                  <a:pt x="6336" y="9628"/>
                  <a:pt x="6336" y="9620"/>
                </a:cubicBezTo>
                <a:cubicBezTo>
                  <a:pt x="6336" y="9611"/>
                  <a:pt x="6337" y="9602"/>
                  <a:pt x="6339" y="9595"/>
                </a:cubicBezTo>
                <a:cubicBezTo>
                  <a:pt x="6341" y="9587"/>
                  <a:pt x="6344" y="9580"/>
                  <a:pt x="6348" y="9575"/>
                </a:cubicBezTo>
                <a:cubicBezTo>
                  <a:pt x="6352" y="9569"/>
                  <a:pt x="6357" y="9565"/>
                  <a:pt x="6363" y="9562"/>
                </a:cubicBezTo>
                <a:cubicBezTo>
                  <a:pt x="6369" y="9559"/>
                  <a:pt x="6377" y="9557"/>
                  <a:pt x="6385" y="9557"/>
                </a:cubicBezTo>
                <a:close/>
                <a:moveTo>
                  <a:pt x="4340" y="9557"/>
                </a:moveTo>
                <a:cubicBezTo>
                  <a:pt x="4350" y="9557"/>
                  <a:pt x="4358" y="9559"/>
                  <a:pt x="4364" y="9562"/>
                </a:cubicBezTo>
                <a:cubicBezTo>
                  <a:pt x="4370" y="9565"/>
                  <a:pt x="4375" y="9570"/>
                  <a:pt x="4379" y="9576"/>
                </a:cubicBezTo>
                <a:cubicBezTo>
                  <a:pt x="4382" y="9582"/>
                  <a:pt x="4385" y="9588"/>
                  <a:pt x="4387" y="9596"/>
                </a:cubicBezTo>
                <a:cubicBezTo>
                  <a:pt x="4388" y="9604"/>
                  <a:pt x="4389" y="9612"/>
                  <a:pt x="4389" y="9620"/>
                </a:cubicBezTo>
                <a:cubicBezTo>
                  <a:pt x="4389" y="9630"/>
                  <a:pt x="4388" y="9638"/>
                  <a:pt x="4386" y="9646"/>
                </a:cubicBezTo>
                <a:cubicBezTo>
                  <a:pt x="4384" y="9653"/>
                  <a:pt x="4381" y="9660"/>
                  <a:pt x="4377" y="9665"/>
                </a:cubicBezTo>
                <a:cubicBezTo>
                  <a:pt x="4373" y="9671"/>
                  <a:pt x="4368" y="9675"/>
                  <a:pt x="4362" y="9678"/>
                </a:cubicBezTo>
                <a:cubicBezTo>
                  <a:pt x="4356" y="9681"/>
                  <a:pt x="4348" y="9683"/>
                  <a:pt x="4340" y="9683"/>
                </a:cubicBezTo>
                <a:cubicBezTo>
                  <a:pt x="4330" y="9683"/>
                  <a:pt x="4323" y="9681"/>
                  <a:pt x="4316" y="9678"/>
                </a:cubicBezTo>
                <a:cubicBezTo>
                  <a:pt x="4310" y="9675"/>
                  <a:pt x="4305" y="9670"/>
                  <a:pt x="4301" y="9664"/>
                </a:cubicBezTo>
                <a:cubicBezTo>
                  <a:pt x="4298" y="9659"/>
                  <a:pt x="4295" y="9652"/>
                  <a:pt x="4293" y="9644"/>
                </a:cubicBezTo>
                <a:cubicBezTo>
                  <a:pt x="4292" y="9637"/>
                  <a:pt x="4291" y="9628"/>
                  <a:pt x="4291" y="9620"/>
                </a:cubicBezTo>
                <a:cubicBezTo>
                  <a:pt x="4291" y="9611"/>
                  <a:pt x="4292" y="9602"/>
                  <a:pt x="4294" y="9595"/>
                </a:cubicBezTo>
                <a:cubicBezTo>
                  <a:pt x="4296" y="9587"/>
                  <a:pt x="4299" y="9580"/>
                  <a:pt x="4303" y="9575"/>
                </a:cubicBezTo>
                <a:cubicBezTo>
                  <a:pt x="4307" y="9569"/>
                  <a:pt x="4312" y="9565"/>
                  <a:pt x="4318" y="9562"/>
                </a:cubicBezTo>
                <a:cubicBezTo>
                  <a:pt x="4324" y="9559"/>
                  <a:pt x="4332" y="9557"/>
                  <a:pt x="4340" y="9557"/>
                </a:cubicBezTo>
                <a:close/>
                <a:moveTo>
                  <a:pt x="3251" y="9556"/>
                </a:moveTo>
                <a:cubicBezTo>
                  <a:pt x="3265" y="9556"/>
                  <a:pt x="3276" y="9560"/>
                  <a:pt x="3283" y="9569"/>
                </a:cubicBezTo>
                <a:cubicBezTo>
                  <a:pt x="3290" y="9578"/>
                  <a:pt x="3293" y="9590"/>
                  <a:pt x="3293" y="9605"/>
                </a:cubicBezTo>
                <a:lnTo>
                  <a:pt x="3206" y="9605"/>
                </a:lnTo>
                <a:cubicBezTo>
                  <a:pt x="3206" y="9599"/>
                  <a:pt x="3207" y="9592"/>
                  <a:pt x="3209" y="9586"/>
                </a:cubicBezTo>
                <a:cubicBezTo>
                  <a:pt x="3211" y="9580"/>
                  <a:pt x="3214" y="9575"/>
                  <a:pt x="3218" y="9571"/>
                </a:cubicBezTo>
                <a:cubicBezTo>
                  <a:pt x="3222" y="9566"/>
                  <a:pt x="3226" y="9563"/>
                  <a:pt x="3232" y="9560"/>
                </a:cubicBezTo>
                <a:cubicBezTo>
                  <a:pt x="3237" y="9557"/>
                  <a:pt x="3244" y="9556"/>
                  <a:pt x="3251" y="9556"/>
                </a:cubicBezTo>
                <a:close/>
                <a:moveTo>
                  <a:pt x="2335" y="9556"/>
                </a:moveTo>
                <a:cubicBezTo>
                  <a:pt x="2349" y="9556"/>
                  <a:pt x="2360" y="9560"/>
                  <a:pt x="2367" y="9569"/>
                </a:cubicBezTo>
                <a:cubicBezTo>
                  <a:pt x="2374" y="9578"/>
                  <a:pt x="2377" y="9590"/>
                  <a:pt x="2377" y="9605"/>
                </a:cubicBezTo>
                <a:lnTo>
                  <a:pt x="2290" y="9605"/>
                </a:lnTo>
                <a:cubicBezTo>
                  <a:pt x="2290" y="9599"/>
                  <a:pt x="2291" y="9592"/>
                  <a:pt x="2293" y="9586"/>
                </a:cubicBezTo>
                <a:cubicBezTo>
                  <a:pt x="2295" y="9580"/>
                  <a:pt x="2298" y="9575"/>
                  <a:pt x="2302" y="9571"/>
                </a:cubicBezTo>
                <a:cubicBezTo>
                  <a:pt x="2306" y="9566"/>
                  <a:pt x="2310" y="9563"/>
                  <a:pt x="2316" y="9560"/>
                </a:cubicBezTo>
                <a:cubicBezTo>
                  <a:pt x="2321" y="9557"/>
                  <a:pt x="2328" y="9556"/>
                  <a:pt x="2335" y="9556"/>
                </a:cubicBezTo>
                <a:close/>
                <a:moveTo>
                  <a:pt x="5646" y="9537"/>
                </a:moveTo>
                <a:cubicBezTo>
                  <a:pt x="5645" y="9537"/>
                  <a:pt x="5644" y="9537"/>
                  <a:pt x="5644" y="9538"/>
                </a:cubicBezTo>
                <a:cubicBezTo>
                  <a:pt x="5643" y="9538"/>
                  <a:pt x="5642" y="9539"/>
                  <a:pt x="5642" y="9540"/>
                </a:cubicBezTo>
                <a:cubicBezTo>
                  <a:pt x="5641" y="9541"/>
                  <a:pt x="5641" y="9542"/>
                  <a:pt x="5641" y="9543"/>
                </a:cubicBezTo>
                <a:cubicBezTo>
                  <a:pt x="5640" y="9545"/>
                  <a:pt x="5640" y="9547"/>
                  <a:pt x="5640" y="9549"/>
                </a:cubicBezTo>
                <a:cubicBezTo>
                  <a:pt x="5640" y="9553"/>
                  <a:pt x="5641" y="9556"/>
                  <a:pt x="5642" y="9558"/>
                </a:cubicBezTo>
                <a:cubicBezTo>
                  <a:pt x="5643" y="9560"/>
                  <a:pt x="5645" y="9561"/>
                  <a:pt x="5646" y="9561"/>
                </a:cubicBezTo>
                <a:lnTo>
                  <a:pt x="5714" y="9561"/>
                </a:lnTo>
                <a:lnTo>
                  <a:pt x="5644" y="9670"/>
                </a:lnTo>
                <a:cubicBezTo>
                  <a:pt x="5643" y="9672"/>
                  <a:pt x="5642" y="9674"/>
                  <a:pt x="5641" y="9675"/>
                </a:cubicBezTo>
                <a:cubicBezTo>
                  <a:pt x="5641" y="9677"/>
                  <a:pt x="5640" y="9678"/>
                  <a:pt x="5639" y="9679"/>
                </a:cubicBezTo>
                <a:cubicBezTo>
                  <a:pt x="5639" y="9681"/>
                  <a:pt x="5639" y="9682"/>
                  <a:pt x="5638" y="9683"/>
                </a:cubicBezTo>
                <a:cubicBezTo>
                  <a:pt x="5638" y="9684"/>
                  <a:pt x="5638" y="9686"/>
                  <a:pt x="5638" y="9688"/>
                </a:cubicBezTo>
                <a:lnTo>
                  <a:pt x="5638" y="9693"/>
                </a:lnTo>
                <a:cubicBezTo>
                  <a:pt x="5638" y="9697"/>
                  <a:pt x="5639" y="9700"/>
                  <a:pt x="5640" y="9702"/>
                </a:cubicBezTo>
                <a:cubicBezTo>
                  <a:pt x="5642" y="9703"/>
                  <a:pt x="5644" y="9704"/>
                  <a:pt x="5646" y="9704"/>
                </a:cubicBezTo>
                <a:lnTo>
                  <a:pt x="5744" y="9704"/>
                </a:lnTo>
                <a:cubicBezTo>
                  <a:pt x="5745" y="9704"/>
                  <a:pt x="5745" y="9704"/>
                  <a:pt x="5746" y="9703"/>
                </a:cubicBezTo>
                <a:cubicBezTo>
                  <a:pt x="5747" y="9703"/>
                  <a:pt x="5748" y="9702"/>
                  <a:pt x="5748" y="9701"/>
                </a:cubicBezTo>
                <a:cubicBezTo>
                  <a:pt x="5749" y="9700"/>
                  <a:pt x="5749" y="9699"/>
                  <a:pt x="5749" y="9698"/>
                </a:cubicBezTo>
                <a:cubicBezTo>
                  <a:pt x="5750" y="9696"/>
                  <a:pt x="5750" y="9694"/>
                  <a:pt x="5750" y="9692"/>
                </a:cubicBezTo>
                <a:cubicBezTo>
                  <a:pt x="5750" y="9690"/>
                  <a:pt x="5750" y="9688"/>
                  <a:pt x="5749" y="9686"/>
                </a:cubicBezTo>
                <a:cubicBezTo>
                  <a:pt x="5749" y="9685"/>
                  <a:pt x="5749" y="9684"/>
                  <a:pt x="5748" y="9683"/>
                </a:cubicBezTo>
                <a:cubicBezTo>
                  <a:pt x="5748" y="9682"/>
                  <a:pt x="5747" y="9681"/>
                  <a:pt x="5746" y="9681"/>
                </a:cubicBezTo>
                <a:cubicBezTo>
                  <a:pt x="5745" y="9680"/>
                  <a:pt x="5745" y="9680"/>
                  <a:pt x="5744" y="9680"/>
                </a:cubicBezTo>
                <a:lnTo>
                  <a:pt x="5670" y="9680"/>
                </a:lnTo>
                <a:lnTo>
                  <a:pt x="5739" y="9571"/>
                </a:lnTo>
                <a:cubicBezTo>
                  <a:pt x="5740" y="9569"/>
                  <a:pt x="5741" y="9567"/>
                  <a:pt x="5742" y="9566"/>
                </a:cubicBezTo>
                <a:cubicBezTo>
                  <a:pt x="5743" y="9564"/>
                  <a:pt x="5743" y="9563"/>
                  <a:pt x="5744" y="9561"/>
                </a:cubicBezTo>
                <a:cubicBezTo>
                  <a:pt x="5744" y="9560"/>
                  <a:pt x="5745" y="9559"/>
                  <a:pt x="5745" y="9557"/>
                </a:cubicBezTo>
                <a:cubicBezTo>
                  <a:pt x="5745" y="9556"/>
                  <a:pt x="5745" y="9554"/>
                  <a:pt x="5745" y="9553"/>
                </a:cubicBezTo>
                <a:lnTo>
                  <a:pt x="5745" y="9547"/>
                </a:lnTo>
                <a:cubicBezTo>
                  <a:pt x="5745" y="9545"/>
                  <a:pt x="5745" y="9544"/>
                  <a:pt x="5745" y="9542"/>
                </a:cubicBezTo>
                <a:cubicBezTo>
                  <a:pt x="5744" y="9541"/>
                  <a:pt x="5744" y="9540"/>
                  <a:pt x="5743" y="9539"/>
                </a:cubicBezTo>
                <a:cubicBezTo>
                  <a:pt x="5742" y="9538"/>
                  <a:pt x="5741" y="9538"/>
                  <a:pt x="5740" y="9538"/>
                </a:cubicBezTo>
                <a:cubicBezTo>
                  <a:pt x="5739" y="9537"/>
                  <a:pt x="5738" y="9537"/>
                  <a:pt x="5737" y="9537"/>
                </a:cubicBezTo>
                <a:lnTo>
                  <a:pt x="5646" y="9537"/>
                </a:lnTo>
                <a:close/>
                <a:moveTo>
                  <a:pt x="6208" y="9536"/>
                </a:moveTo>
                <a:cubicBezTo>
                  <a:pt x="6206" y="9536"/>
                  <a:pt x="6203" y="9536"/>
                  <a:pt x="6201" y="9536"/>
                </a:cubicBezTo>
                <a:cubicBezTo>
                  <a:pt x="6200" y="9537"/>
                  <a:pt x="6198" y="9537"/>
                  <a:pt x="6197" y="9537"/>
                </a:cubicBezTo>
                <a:cubicBezTo>
                  <a:pt x="6196" y="9538"/>
                  <a:pt x="6195" y="9538"/>
                  <a:pt x="6195" y="9539"/>
                </a:cubicBezTo>
                <a:cubicBezTo>
                  <a:pt x="6194" y="9540"/>
                  <a:pt x="6194" y="9541"/>
                  <a:pt x="6194" y="9541"/>
                </a:cubicBezTo>
                <a:lnTo>
                  <a:pt x="6194" y="9700"/>
                </a:lnTo>
                <a:cubicBezTo>
                  <a:pt x="6194" y="9700"/>
                  <a:pt x="6194" y="9701"/>
                  <a:pt x="6195" y="9702"/>
                </a:cubicBezTo>
                <a:cubicBezTo>
                  <a:pt x="6195" y="9703"/>
                  <a:pt x="6196" y="9703"/>
                  <a:pt x="6197" y="9704"/>
                </a:cubicBezTo>
                <a:cubicBezTo>
                  <a:pt x="6198" y="9704"/>
                  <a:pt x="6200" y="9704"/>
                  <a:pt x="6201" y="9705"/>
                </a:cubicBezTo>
                <a:cubicBezTo>
                  <a:pt x="6203" y="9705"/>
                  <a:pt x="6206" y="9705"/>
                  <a:pt x="6208" y="9705"/>
                </a:cubicBezTo>
                <a:cubicBezTo>
                  <a:pt x="6211" y="9705"/>
                  <a:pt x="6214" y="9705"/>
                  <a:pt x="6216" y="9705"/>
                </a:cubicBezTo>
                <a:cubicBezTo>
                  <a:pt x="6218" y="9704"/>
                  <a:pt x="6219" y="9704"/>
                  <a:pt x="6220" y="9704"/>
                </a:cubicBezTo>
                <a:cubicBezTo>
                  <a:pt x="6221" y="9703"/>
                  <a:pt x="6222" y="9703"/>
                  <a:pt x="6222" y="9702"/>
                </a:cubicBezTo>
                <a:cubicBezTo>
                  <a:pt x="6223" y="9701"/>
                  <a:pt x="6223" y="9700"/>
                  <a:pt x="6223" y="9700"/>
                </a:cubicBezTo>
                <a:lnTo>
                  <a:pt x="6223" y="9541"/>
                </a:lnTo>
                <a:cubicBezTo>
                  <a:pt x="6223" y="9541"/>
                  <a:pt x="6223" y="9540"/>
                  <a:pt x="6222" y="9539"/>
                </a:cubicBezTo>
                <a:cubicBezTo>
                  <a:pt x="6222" y="9538"/>
                  <a:pt x="6221" y="9538"/>
                  <a:pt x="6220" y="9537"/>
                </a:cubicBezTo>
                <a:cubicBezTo>
                  <a:pt x="6219" y="9537"/>
                  <a:pt x="6218" y="9537"/>
                  <a:pt x="6216" y="9536"/>
                </a:cubicBezTo>
                <a:cubicBezTo>
                  <a:pt x="6214" y="9536"/>
                  <a:pt x="6211" y="9536"/>
                  <a:pt x="6208" y="9536"/>
                </a:cubicBezTo>
                <a:close/>
                <a:moveTo>
                  <a:pt x="5540" y="9536"/>
                </a:moveTo>
                <a:cubicBezTo>
                  <a:pt x="5538" y="9536"/>
                  <a:pt x="5535" y="9536"/>
                  <a:pt x="5533" y="9536"/>
                </a:cubicBezTo>
                <a:cubicBezTo>
                  <a:pt x="5532" y="9537"/>
                  <a:pt x="5530" y="9537"/>
                  <a:pt x="5529" y="9537"/>
                </a:cubicBezTo>
                <a:cubicBezTo>
                  <a:pt x="5528" y="9538"/>
                  <a:pt x="5527" y="9538"/>
                  <a:pt x="5527" y="9539"/>
                </a:cubicBezTo>
                <a:cubicBezTo>
                  <a:pt x="5526" y="9540"/>
                  <a:pt x="5526" y="9541"/>
                  <a:pt x="5526" y="9541"/>
                </a:cubicBezTo>
                <a:lnTo>
                  <a:pt x="5526" y="9700"/>
                </a:lnTo>
                <a:cubicBezTo>
                  <a:pt x="5526" y="9700"/>
                  <a:pt x="5526" y="9701"/>
                  <a:pt x="5527" y="9702"/>
                </a:cubicBezTo>
                <a:cubicBezTo>
                  <a:pt x="5527" y="9703"/>
                  <a:pt x="5528" y="9703"/>
                  <a:pt x="5529" y="9704"/>
                </a:cubicBezTo>
                <a:cubicBezTo>
                  <a:pt x="5530" y="9704"/>
                  <a:pt x="5532" y="9704"/>
                  <a:pt x="5533" y="9705"/>
                </a:cubicBezTo>
                <a:cubicBezTo>
                  <a:pt x="5535" y="9705"/>
                  <a:pt x="5538" y="9705"/>
                  <a:pt x="5540" y="9705"/>
                </a:cubicBezTo>
                <a:cubicBezTo>
                  <a:pt x="5543" y="9705"/>
                  <a:pt x="5546" y="9705"/>
                  <a:pt x="5548" y="9705"/>
                </a:cubicBezTo>
                <a:cubicBezTo>
                  <a:pt x="5550" y="9704"/>
                  <a:pt x="5551" y="9704"/>
                  <a:pt x="5552" y="9704"/>
                </a:cubicBezTo>
                <a:cubicBezTo>
                  <a:pt x="5553" y="9703"/>
                  <a:pt x="5554" y="9703"/>
                  <a:pt x="5554" y="9702"/>
                </a:cubicBezTo>
                <a:cubicBezTo>
                  <a:pt x="5555" y="9701"/>
                  <a:pt x="5555" y="9700"/>
                  <a:pt x="5555" y="9700"/>
                </a:cubicBezTo>
                <a:lnTo>
                  <a:pt x="5555" y="9541"/>
                </a:lnTo>
                <a:cubicBezTo>
                  <a:pt x="5555" y="9541"/>
                  <a:pt x="5555" y="9540"/>
                  <a:pt x="5554" y="9539"/>
                </a:cubicBezTo>
                <a:cubicBezTo>
                  <a:pt x="5554" y="9538"/>
                  <a:pt x="5553" y="9538"/>
                  <a:pt x="5552" y="9537"/>
                </a:cubicBezTo>
                <a:cubicBezTo>
                  <a:pt x="5551" y="9537"/>
                  <a:pt x="5550" y="9537"/>
                  <a:pt x="5548" y="9536"/>
                </a:cubicBezTo>
                <a:cubicBezTo>
                  <a:pt x="5546" y="9536"/>
                  <a:pt x="5543" y="9536"/>
                  <a:pt x="5540" y="9536"/>
                </a:cubicBezTo>
                <a:close/>
                <a:moveTo>
                  <a:pt x="4926" y="9536"/>
                </a:moveTo>
                <a:cubicBezTo>
                  <a:pt x="4924" y="9536"/>
                  <a:pt x="4921" y="9536"/>
                  <a:pt x="4919" y="9536"/>
                </a:cubicBezTo>
                <a:cubicBezTo>
                  <a:pt x="4918" y="9537"/>
                  <a:pt x="4916" y="9537"/>
                  <a:pt x="4915" y="9537"/>
                </a:cubicBezTo>
                <a:cubicBezTo>
                  <a:pt x="4914" y="9538"/>
                  <a:pt x="4913" y="9538"/>
                  <a:pt x="4913" y="9539"/>
                </a:cubicBezTo>
                <a:cubicBezTo>
                  <a:pt x="4912" y="9540"/>
                  <a:pt x="4912" y="9541"/>
                  <a:pt x="4912" y="9541"/>
                </a:cubicBezTo>
                <a:lnTo>
                  <a:pt x="4912" y="9700"/>
                </a:lnTo>
                <a:cubicBezTo>
                  <a:pt x="4912" y="9700"/>
                  <a:pt x="4912" y="9701"/>
                  <a:pt x="4913" y="9702"/>
                </a:cubicBezTo>
                <a:cubicBezTo>
                  <a:pt x="4913" y="9703"/>
                  <a:pt x="4914" y="9703"/>
                  <a:pt x="4915" y="9704"/>
                </a:cubicBezTo>
                <a:cubicBezTo>
                  <a:pt x="4916" y="9704"/>
                  <a:pt x="4918" y="9704"/>
                  <a:pt x="4919" y="9705"/>
                </a:cubicBezTo>
                <a:cubicBezTo>
                  <a:pt x="4921" y="9705"/>
                  <a:pt x="4924" y="9705"/>
                  <a:pt x="4926" y="9705"/>
                </a:cubicBezTo>
                <a:cubicBezTo>
                  <a:pt x="4929" y="9705"/>
                  <a:pt x="4932" y="9705"/>
                  <a:pt x="4934" y="9705"/>
                </a:cubicBezTo>
                <a:cubicBezTo>
                  <a:pt x="4936" y="9704"/>
                  <a:pt x="4937" y="9704"/>
                  <a:pt x="4938" y="9704"/>
                </a:cubicBezTo>
                <a:cubicBezTo>
                  <a:pt x="4939" y="9703"/>
                  <a:pt x="4940" y="9703"/>
                  <a:pt x="4940" y="9702"/>
                </a:cubicBezTo>
                <a:cubicBezTo>
                  <a:pt x="4941" y="9701"/>
                  <a:pt x="4941" y="9700"/>
                  <a:pt x="4941" y="9700"/>
                </a:cubicBezTo>
                <a:lnTo>
                  <a:pt x="4941" y="9541"/>
                </a:lnTo>
                <a:cubicBezTo>
                  <a:pt x="4941" y="9541"/>
                  <a:pt x="4941" y="9540"/>
                  <a:pt x="4940" y="9539"/>
                </a:cubicBezTo>
                <a:cubicBezTo>
                  <a:pt x="4940" y="9538"/>
                  <a:pt x="4939" y="9538"/>
                  <a:pt x="4938" y="9537"/>
                </a:cubicBezTo>
                <a:cubicBezTo>
                  <a:pt x="4937" y="9537"/>
                  <a:pt x="4936" y="9537"/>
                  <a:pt x="4934" y="9536"/>
                </a:cubicBezTo>
                <a:cubicBezTo>
                  <a:pt x="4932" y="9536"/>
                  <a:pt x="4929" y="9536"/>
                  <a:pt x="4926" y="9536"/>
                </a:cubicBezTo>
                <a:close/>
                <a:moveTo>
                  <a:pt x="7500" y="9533"/>
                </a:moveTo>
                <a:cubicBezTo>
                  <a:pt x="7491" y="9533"/>
                  <a:pt x="7482" y="9535"/>
                  <a:pt x="7473" y="9540"/>
                </a:cubicBezTo>
                <a:cubicBezTo>
                  <a:pt x="7464" y="9545"/>
                  <a:pt x="7455" y="9552"/>
                  <a:pt x="7446" y="9562"/>
                </a:cubicBezTo>
                <a:lnTo>
                  <a:pt x="7446" y="9541"/>
                </a:lnTo>
                <a:cubicBezTo>
                  <a:pt x="7446" y="9541"/>
                  <a:pt x="7446" y="9540"/>
                  <a:pt x="7446" y="9539"/>
                </a:cubicBezTo>
                <a:cubicBezTo>
                  <a:pt x="7445" y="9538"/>
                  <a:pt x="7444" y="9538"/>
                  <a:pt x="7444" y="9537"/>
                </a:cubicBezTo>
                <a:cubicBezTo>
                  <a:pt x="7443" y="9537"/>
                  <a:pt x="7441" y="9536"/>
                  <a:pt x="7440" y="9536"/>
                </a:cubicBezTo>
                <a:cubicBezTo>
                  <a:pt x="7438" y="9536"/>
                  <a:pt x="7436" y="9536"/>
                  <a:pt x="7433" y="9536"/>
                </a:cubicBezTo>
                <a:cubicBezTo>
                  <a:pt x="7430" y="9536"/>
                  <a:pt x="7428" y="9536"/>
                  <a:pt x="7427" y="9536"/>
                </a:cubicBezTo>
                <a:cubicBezTo>
                  <a:pt x="7425" y="9536"/>
                  <a:pt x="7424" y="9537"/>
                  <a:pt x="7423" y="9537"/>
                </a:cubicBezTo>
                <a:cubicBezTo>
                  <a:pt x="7422" y="9538"/>
                  <a:pt x="7421" y="9538"/>
                  <a:pt x="7421" y="9539"/>
                </a:cubicBezTo>
                <a:cubicBezTo>
                  <a:pt x="7420" y="9540"/>
                  <a:pt x="7420" y="9541"/>
                  <a:pt x="7420" y="9541"/>
                </a:cubicBezTo>
                <a:lnTo>
                  <a:pt x="7420" y="9700"/>
                </a:lnTo>
                <a:cubicBezTo>
                  <a:pt x="7420" y="9700"/>
                  <a:pt x="7420" y="9701"/>
                  <a:pt x="7421" y="9702"/>
                </a:cubicBezTo>
                <a:cubicBezTo>
                  <a:pt x="7421" y="9703"/>
                  <a:pt x="7422" y="9703"/>
                  <a:pt x="7423" y="9704"/>
                </a:cubicBezTo>
                <a:cubicBezTo>
                  <a:pt x="7424" y="9704"/>
                  <a:pt x="7426" y="9704"/>
                  <a:pt x="7427" y="9705"/>
                </a:cubicBezTo>
                <a:cubicBezTo>
                  <a:pt x="7429" y="9705"/>
                  <a:pt x="7432" y="9705"/>
                  <a:pt x="7434" y="9705"/>
                </a:cubicBezTo>
                <a:cubicBezTo>
                  <a:pt x="7437" y="9705"/>
                  <a:pt x="7440" y="9705"/>
                  <a:pt x="7442" y="9705"/>
                </a:cubicBezTo>
                <a:cubicBezTo>
                  <a:pt x="7444" y="9704"/>
                  <a:pt x="7445" y="9704"/>
                  <a:pt x="7446" y="9704"/>
                </a:cubicBezTo>
                <a:cubicBezTo>
                  <a:pt x="7447" y="9703"/>
                  <a:pt x="7448" y="9703"/>
                  <a:pt x="7448" y="9702"/>
                </a:cubicBezTo>
                <a:cubicBezTo>
                  <a:pt x="7449" y="9701"/>
                  <a:pt x="7449" y="9700"/>
                  <a:pt x="7449" y="9700"/>
                </a:cubicBezTo>
                <a:lnTo>
                  <a:pt x="7449" y="9589"/>
                </a:lnTo>
                <a:cubicBezTo>
                  <a:pt x="7457" y="9579"/>
                  <a:pt x="7465" y="9571"/>
                  <a:pt x="7472" y="9566"/>
                </a:cubicBezTo>
                <a:cubicBezTo>
                  <a:pt x="7479" y="9561"/>
                  <a:pt x="7486" y="9558"/>
                  <a:pt x="7494" y="9558"/>
                </a:cubicBezTo>
                <a:cubicBezTo>
                  <a:pt x="7499" y="9558"/>
                  <a:pt x="7504" y="9559"/>
                  <a:pt x="7508" y="9561"/>
                </a:cubicBezTo>
                <a:cubicBezTo>
                  <a:pt x="7513" y="9563"/>
                  <a:pt x="7516" y="9566"/>
                  <a:pt x="7519" y="9570"/>
                </a:cubicBezTo>
                <a:cubicBezTo>
                  <a:pt x="7521" y="9574"/>
                  <a:pt x="7523" y="9579"/>
                  <a:pt x="7525" y="9585"/>
                </a:cubicBezTo>
                <a:cubicBezTo>
                  <a:pt x="7526" y="9590"/>
                  <a:pt x="7527" y="9597"/>
                  <a:pt x="7527" y="9607"/>
                </a:cubicBezTo>
                <a:lnTo>
                  <a:pt x="7527" y="9700"/>
                </a:lnTo>
                <a:cubicBezTo>
                  <a:pt x="7527" y="9700"/>
                  <a:pt x="7527" y="9701"/>
                  <a:pt x="7528" y="9702"/>
                </a:cubicBezTo>
                <a:cubicBezTo>
                  <a:pt x="7528" y="9703"/>
                  <a:pt x="7529" y="9703"/>
                  <a:pt x="7530" y="9704"/>
                </a:cubicBezTo>
                <a:cubicBezTo>
                  <a:pt x="7531" y="9704"/>
                  <a:pt x="7533" y="9704"/>
                  <a:pt x="7534" y="9705"/>
                </a:cubicBezTo>
                <a:cubicBezTo>
                  <a:pt x="7536" y="9705"/>
                  <a:pt x="7539" y="9705"/>
                  <a:pt x="7542" y="9705"/>
                </a:cubicBezTo>
                <a:cubicBezTo>
                  <a:pt x="7544" y="9705"/>
                  <a:pt x="7547" y="9705"/>
                  <a:pt x="7549" y="9705"/>
                </a:cubicBezTo>
                <a:cubicBezTo>
                  <a:pt x="7551" y="9704"/>
                  <a:pt x="7552" y="9704"/>
                  <a:pt x="7553" y="9704"/>
                </a:cubicBezTo>
                <a:cubicBezTo>
                  <a:pt x="7554" y="9703"/>
                  <a:pt x="7555" y="9703"/>
                  <a:pt x="7555" y="9702"/>
                </a:cubicBezTo>
                <a:cubicBezTo>
                  <a:pt x="7556" y="9701"/>
                  <a:pt x="7556" y="9700"/>
                  <a:pt x="7556" y="9700"/>
                </a:cubicBezTo>
                <a:lnTo>
                  <a:pt x="7556" y="9603"/>
                </a:lnTo>
                <a:cubicBezTo>
                  <a:pt x="7556" y="9592"/>
                  <a:pt x="7555" y="9582"/>
                  <a:pt x="7553" y="9574"/>
                </a:cubicBezTo>
                <a:cubicBezTo>
                  <a:pt x="7551" y="9566"/>
                  <a:pt x="7548" y="9559"/>
                  <a:pt x="7544" y="9553"/>
                </a:cubicBezTo>
                <a:cubicBezTo>
                  <a:pt x="7539" y="9547"/>
                  <a:pt x="7533" y="9542"/>
                  <a:pt x="7526" y="9538"/>
                </a:cubicBezTo>
                <a:cubicBezTo>
                  <a:pt x="7519" y="9535"/>
                  <a:pt x="7510" y="9533"/>
                  <a:pt x="7500" y="9533"/>
                </a:cubicBezTo>
                <a:close/>
                <a:moveTo>
                  <a:pt x="7265" y="9533"/>
                </a:moveTo>
                <a:cubicBezTo>
                  <a:pt x="7259" y="9533"/>
                  <a:pt x="7253" y="9534"/>
                  <a:pt x="7247" y="9535"/>
                </a:cubicBezTo>
                <a:cubicBezTo>
                  <a:pt x="7241" y="9536"/>
                  <a:pt x="7235" y="9537"/>
                  <a:pt x="7230" y="9539"/>
                </a:cubicBezTo>
                <a:cubicBezTo>
                  <a:pt x="7225" y="9541"/>
                  <a:pt x="7221" y="9543"/>
                  <a:pt x="7217" y="9545"/>
                </a:cubicBezTo>
                <a:cubicBezTo>
                  <a:pt x="7213" y="9547"/>
                  <a:pt x="7210" y="9549"/>
                  <a:pt x="7209" y="9550"/>
                </a:cubicBezTo>
                <a:cubicBezTo>
                  <a:pt x="7207" y="9552"/>
                  <a:pt x="7206" y="9553"/>
                  <a:pt x="7206" y="9555"/>
                </a:cubicBezTo>
                <a:cubicBezTo>
                  <a:pt x="7205" y="9557"/>
                  <a:pt x="7205" y="9559"/>
                  <a:pt x="7205" y="9562"/>
                </a:cubicBezTo>
                <a:cubicBezTo>
                  <a:pt x="7205" y="9564"/>
                  <a:pt x="7205" y="9565"/>
                  <a:pt x="7205" y="9567"/>
                </a:cubicBezTo>
                <a:cubicBezTo>
                  <a:pt x="7206" y="9568"/>
                  <a:pt x="7206" y="9569"/>
                  <a:pt x="7206" y="9570"/>
                </a:cubicBezTo>
                <a:cubicBezTo>
                  <a:pt x="7207" y="9571"/>
                  <a:pt x="7208" y="9572"/>
                  <a:pt x="7208" y="9572"/>
                </a:cubicBezTo>
                <a:cubicBezTo>
                  <a:pt x="7209" y="9573"/>
                  <a:pt x="7210" y="9573"/>
                  <a:pt x="7211" y="9573"/>
                </a:cubicBezTo>
                <a:cubicBezTo>
                  <a:pt x="7212" y="9573"/>
                  <a:pt x="7214" y="9572"/>
                  <a:pt x="7217" y="9571"/>
                </a:cubicBezTo>
                <a:cubicBezTo>
                  <a:pt x="7220" y="9569"/>
                  <a:pt x="7224" y="9567"/>
                  <a:pt x="7228" y="9565"/>
                </a:cubicBezTo>
                <a:cubicBezTo>
                  <a:pt x="7232" y="9563"/>
                  <a:pt x="7237" y="9561"/>
                  <a:pt x="7243" y="9559"/>
                </a:cubicBezTo>
                <a:cubicBezTo>
                  <a:pt x="7248" y="9558"/>
                  <a:pt x="7255" y="9557"/>
                  <a:pt x="7262" y="9557"/>
                </a:cubicBezTo>
                <a:cubicBezTo>
                  <a:pt x="7269" y="9557"/>
                  <a:pt x="7274" y="9558"/>
                  <a:pt x="7279" y="9559"/>
                </a:cubicBezTo>
                <a:cubicBezTo>
                  <a:pt x="7283" y="9561"/>
                  <a:pt x="7287" y="9563"/>
                  <a:pt x="7290" y="9566"/>
                </a:cubicBezTo>
                <a:cubicBezTo>
                  <a:pt x="7293" y="9569"/>
                  <a:pt x="7295" y="9573"/>
                  <a:pt x="7296" y="9578"/>
                </a:cubicBezTo>
                <a:cubicBezTo>
                  <a:pt x="7297" y="9582"/>
                  <a:pt x="7298" y="9588"/>
                  <a:pt x="7298" y="9594"/>
                </a:cubicBezTo>
                <a:lnTo>
                  <a:pt x="7298" y="9606"/>
                </a:lnTo>
                <a:lnTo>
                  <a:pt x="7276" y="9606"/>
                </a:lnTo>
                <a:cubicBezTo>
                  <a:pt x="7264" y="9606"/>
                  <a:pt x="7253" y="9607"/>
                  <a:pt x="7243" y="9609"/>
                </a:cubicBezTo>
                <a:cubicBezTo>
                  <a:pt x="7233" y="9611"/>
                  <a:pt x="7225" y="9615"/>
                  <a:pt x="7218" y="9619"/>
                </a:cubicBezTo>
                <a:cubicBezTo>
                  <a:pt x="7211" y="9623"/>
                  <a:pt x="7206" y="9629"/>
                  <a:pt x="7202" y="9635"/>
                </a:cubicBezTo>
                <a:cubicBezTo>
                  <a:pt x="7199" y="9642"/>
                  <a:pt x="7197" y="9650"/>
                  <a:pt x="7197" y="9659"/>
                </a:cubicBezTo>
                <a:cubicBezTo>
                  <a:pt x="7197" y="9666"/>
                  <a:pt x="7198" y="9673"/>
                  <a:pt x="7201" y="9679"/>
                </a:cubicBezTo>
                <a:cubicBezTo>
                  <a:pt x="7204" y="9685"/>
                  <a:pt x="7207" y="9690"/>
                  <a:pt x="7212" y="9694"/>
                </a:cubicBezTo>
                <a:cubicBezTo>
                  <a:pt x="7217" y="9698"/>
                  <a:pt x="7223" y="9702"/>
                  <a:pt x="7229" y="9704"/>
                </a:cubicBezTo>
                <a:cubicBezTo>
                  <a:pt x="7236" y="9706"/>
                  <a:pt x="7244" y="9707"/>
                  <a:pt x="7252" y="9707"/>
                </a:cubicBezTo>
                <a:cubicBezTo>
                  <a:pt x="7261" y="9707"/>
                  <a:pt x="7270" y="9705"/>
                  <a:pt x="7279" y="9701"/>
                </a:cubicBezTo>
                <a:cubicBezTo>
                  <a:pt x="7287" y="9697"/>
                  <a:pt x="7295" y="9691"/>
                  <a:pt x="7302" y="9684"/>
                </a:cubicBezTo>
                <a:lnTo>
                  <a:pt x="7302" y="9700"/>
                </a:lnTo>
                <a:cubicBezTo>
                  <a:pt x="7302" y="9701"/>
                  <a:pt x="7302" y="9702"/>
                  <a:pt x="7303" y="9703"/>
                </a:cubicBezTo>
                <a:cubicBezTo>
                  <a:pt x="7304" y="9704"/>
                  <a:pt x="7305" y="9704"/>
                  <a:pt x="7307" y="9704"/>
                </a:cubicBezTo>
                <a:cubicBezTo>
                  <a:pt x="7309" y="9705"/>
                  <a:pt x="7311" y="9705"/>
                  <a:pt x="7314" y="9705"/>
                </a:cubicBezTo>
                <a:cubicBezTo>
                  <a:pt x="7318" y="9705"/>
                  <a:pt x="7320" y="9705"/>
                  <a:pt x="7322" y="9704"/>
                </a:cubicBezTo>
                <a:cubicBezTo>
                  <a:pt x="7323" y="9704"/>
                  <a:pt x="7325" y="9704"/>
                  <a:pt x="7326" y="9703"/>
                </a:cubicBezTo>
                <a:cubicBezTo>
                  <a:pt x="7327" y="9702"/>
                  <a:pt x="7327" y="9701"/>
                  <a:pt x="7327" y="9700"/>
                </a:cubicBezTo>
                <a:lnTo>
                  <a:pt x="7327" y="9593"/>
                </a:lnTo>
                <a:cubicBezTo>
                  <a:pt x="7327" y="9583"/>
                  <a:pt x="7326" y="9574"/>
                  <a:pt x="7324" y="9567"/>
                </a:cubicBezTo>
                <a:cubicBezTo>
                  <a:pt x="7321" y="9559"/>
                  <a:pt x="7318" y="9553"/>
                  <a:pt x="7313" y="9548"/>
                </a:cubicBezTo>
                <a:cubicBezTo>
                  <a:pt x="7308" y="9543"/>
                  <a:pt x="7302" y="9539"/>
                  <a:pt x="7294" y="9537"/>
                </a:cubicBezTo>
                <a:cubicBezTo>
                  <a:pt x="7286" y="9534"/>
                  <a:pt x="7276" y="9533"/>
                  <a:pt x="7265" y="9533"/>
                </a:cubicBezTo>
                <a:close/>
                <a:moveTo>
                  <a:pt x="6825" y="9533"/>
                </a:moveTo>
                <a:cubicBezTo>
                  <a:pt x="6815" y="9533"/>
                  <a:pt x="6807" y="9534"/>
                  <a:pt x="6799" y="9537"/>
                </a:cubicBezTo>
                <a:cubicBezTo>
                  <a:pt x="6792" y="9539"/>
                  <a:pt x="6786" y="9543"/>
                  <a:pt x="6781" y="9547"/>
                </a:cubicBezTo>
                <a:cubicBezTo>
                  <a:pt x="6777" y="9551"/>
                  <a:pt x="6773" y="9556"/>
                  <a:pt x="6771" y="9562"/>
                </a:cubicBezTo>
                <a:cubicBezTo>
                  <a:pt x="6768" y="9568"/>
                  <a:pt x="6767" y="9574"/>
                  <a:pt x="6767" y="9580"/>
                </a:cubicBezTo>
                <a:cubicBezTo>
                  <a:pt x="6767" y="9587"/>
                  <a:pt x="6768" y="9593"/>
                  <a:pt x="6770" y="9598"/>
                </a:cubicBezTo>
                <a:cubicBezTo>
                  <a:pt x="6773" y="9603"/>
                  <a:pt x="6776" y="9607"/>
                  <a:pt x="6779" y="9611"/>
                </a:cubicBezTo>
                <a:cubicBezTo>
                  <a:pt x="6783" y="9615"/>
                  <a:pt x="6787" y="9618"/>
                  <a:pt x="6792" y="9620"/>
                </a:cubicBezTo>
                <a:cubicBezTo>
                  <a:pt x="6797" y="9623"/>
                  <a:pt x="6802" y="9625"/>
                  <a:pt x="6807" y="9627"/>
                </a:cubicBezTo>
                <a:cubicBezTo>
                  <a:pt x="6812" y="9629"/>
                  <a:pt x="6816" y="9631"/>
                  <a:pt x="6821" y="9633"/>
                </a:cubicBezTo>
                <a:cubicBezTo>
                  <a:pt x="6826" y="9635"/>
                  <a:pt x="6830" y="9637"/>
                  <a:pt x="6834" y="9639"/>
                </a:cubicBezTo>
                <a:cubicBezTo>
                  <a:pt x="6837" y="9641"/>
                  <a:pt x="6840" y="9644"/>
                  <a:pt x="6843" y="9647"/>
                </a:cubicBezTo>
                <a:cubicBezTo>
                  <a:pt x="6845" y="9650"/>
                  <a:pt x="6846" y="9654"/>
                  <a:pt x="6846" y="9658"/>
                </a:cubicBezTo>
                <a:cubicBezTo>
                  <a:pt x="6846" y="9663"/>
                  <a:pt x="6845" y="9667"/>
                  <a:pt x="6844" y="9670"/>
                </a:cubicBezTo>
                <a:cubicBezTo>
                  <a:pt x="6842" y="9673"/>
                  <a:pt x="6840" y="9676"/>
                  <a:pt x="6837" y="9678"/>
                </a:cubicBezTo>
                <a:cubicBezTo>
                  <a:pt x="6834" y="9680"/>
                  <a:pt x="6831" y="9681"/>
                  <a:pt x="6827" y="9682"/>
                </a:cubicBezTo>
                <a:cubicBezTo>
                  <a:pt x="6823" y="9683"/>
                  <a:pt x="6818" y="9684"/>
                  <a:pt x="6813" y="9684"/>
                </a:cubicBezTo>
                <a:cubicBezTo>
                  <a:pt x="6807" y="9684"/>
                  <a:pt x="6801" y="9683"/>
                  <a:pt x="6796" y="9682"/>
                </a:cubicBezTo>
                <a:cubicBezTo>
                  <a:pt x="6791" y="9680"/>
                  <a:pt x="6787" y="9678"/>
                  <a:pt x="6783" y="9677"/>
                </a:cubicBezTo>
                <a:cubicBezTo>
                  <a:pt x="6779" y="9675"/>
                  <a:pt x="6776" y="9673"/>
                  <a:pt x="6774" y="9671"/>
                </a:cubicBezTo>
                <a:cubicBezTo>
                  <a:pt x="6771" y="9670"/>
                  <a:pt x="6769" y="9669"/>
                  <a:pt x="6768" y="9669"/>
                </a:cubicBezTo>
                <a:cubicBezTo>
                  <a:pt x="6767" y="9669"/>
                  <a:pt x="6766" y="9669"/>
                  <a:pt x="6766" y="9670"/>
                </a:cubicBezTo>
                <a:cubicBezTo>
                  <a:pt x="6765" y="9670"/>
                  <a:pt x="6765" y="9671"/>
                  <a:pt x="6764" y="9672"/>
                </a:cubicBezTo>
                <a:cubicBezTo>
                  <a:pt x="6764" y="9673"/>
                  <a:pt x="6764" y="9674"/>
                  <a:pt x="6763" y="9675"/>
                </a:cubicBezTo>
                <a:cubicBezTo>
                  <a:pt x="6763" y="9677"/>
                  <a:pt x="6763" y="9679"/>
                  <a:pt x="6763" y="9681"/>
                </a:cubicBezTo>
                <a:cubicBezTo>
                  <a:pt x="6763" y="9685"/>
                  <a:pt x="6763" y="9688"/>
                  <a:pt x="6764" y="9690"/>
                </a:cubicBezTo>
                <a:cubicBezTo>
                  <a:pt x="6764" y="9692"/>
                  <a:pt x="6765" y="9694"/>
                  <a:pt x="6767" y="9695"/>
                </a:cubicBezTo>
                <a:cubicBezTo>
                  <a:pt x="6768" y="9696"/>
                  <a:pt x="6770" y="9697"/>
                  <a:pt x="6773" y="9698"/>
                </a:cubicBezTo>
                <a:cubicBezTo>
                  <a:pt x="6776" y="9700"/>
                  <a:pt x="6779" y="9701"/>
                  <a:pt x="6783" y="9703"/>
                </a:cubicBezTo>
                <a:cubicBezTo>
                  <a:pt x="6787" y="9704"/>
                  <a:pt x="6792" y="9705"/>
                  <a:pt x="6797" y="9706"/>
                </a:cubicBezTo>
                <a:cubicBezTo>
                  <a:pt x="6802" y="9707"/>
                  <a:pt x="6807" y="9707"/>
                  <a:pt x="6813" y="9707"/>
                </a:cubicBezTo>
                <a:cubicBezTo>
                  <a:pt x="6822" y="9707"/>
                  <a:pt x="6830" y="9706"/>
                  <a:pt x="6838" y="9704"/>
                </a:cubicBezTo>
                <a:cubicBezTo>
                  <a:pt x="6846" y="9701"/>
                  <a:pt x="6852" y="9698"/>
                  <a:pt x="6858" y="9694"/>
                </a:cubicBezTo>
                <a:cubicBezTo>
                  <a:pt x="6863" y="9689"/>
                  <a:pt x="6868" y="9684"/>
                  <a:pt x="6871" y="9678"/>
                </a:cubicBezTo>
                <a:cubicBezTo>
                  <a:pt x="6874" y="9671"/>
                  <a:pt x="6875" y="9664"/>
                  <a:pt x="6875" y="9656"/>
                </a:cubicBezTo>
                <a:cubicBezTo>
                  <a:pt x="6875" y="9649"/>
                  <a:pt x="6874" y="9643"/>
                  <a:pt x="6872" y="9639"/>
                </a:cubicBezTo>
                <a:cubicBezTo>
                  <a:pt x="6869" y="9634"/>
                  <a:pt x="6866" y="9629"/>
                  <a:pt x="6863" y="9626"/>
                </a:cubicBezTo>
                <a:cubicBezTo>
                  <a:pt x="6859" y="9622"/>
                  <a:pt x="6855" y="9619"/>
                  <a:pt x="6850" y="9617"/>
                </a:cubicBezTo>
                <a:cubicBezTo>
                  <a:pt x="6845" y="9614"/>
                  <a:pt x="6840" y="9612"/>
                  <a:pt x="6835" y="9610"/>
                </a:cubicBezTo>
                <a:cubicBezTo>
                  <a:pt x="6830" y="9608"/>
                  <a:pt x="6825" y="9606"/>
                  <a:pt x="6820" y="9604"/>
                </a:cubicBezTo>
                <a:cubicBezTo>
                  <a:pt x="6816" y="9603"/>
                  <a:pt x="6811" y="9600"/>
                  <a:pt x="6808" y="9598"/>
                </a:cubicBezTo>
                <a:cubicBezTo>
                  <a:pt x="6804" y="9596"/>
                  <a:pt x="6801" y="9593"/>
                  <a:pt x="6799" y="9590"/>
                </a:cubicBezTo>
                <a:cubicBezTo>
                  <a:pt x="6796" y="9587"/>
                  <a:pt x="6795" y="9583"/>
                  <a:pt x="6795" y="9578"/>
                </a:cubicBezTo>
                <a:cubicBezTo>
                  <a:pt x="6795" y="9575"/>
                  <a:pt x="6796" y="9572"/>
                  <a:pt x="6797" y="9569"/>
                </a:cubicBezTo>
                <a:cubicBezTo>
                  <a:pt x="6798" y="9567"/>
                  <a:pt x="6800" y="9564"/>
                  <a:pt x="6802" y="9562"/>
                </a:cubicBezTo>
                <a:cubicBezTo>
                  <a:pt x="6805" y="9560"/>
                  <a:pt x="6808" y="9559"/>
                  <a:pt x="6811" y="9558"/>
                </a:cubicBezTo>
                <a:cubicBezTo>
                  <a:pt x="6815" y="9557"/>
                  <a:pt x="6820" y="9556"/>
                  <a:pt x="6824" y="9556"/>
                </a:cubicBezTo>
                <a:cubicBezTo>
                  <a:pt x="6830" y="9556"/>
                  <a:pt x="6835" y="9557"/>
                  <a:pt x="6839" y="9558"/>
                </a:cubicBezTo>
                <a:cubicBezTo>
                  <a:pt x="6843" y="9559"/>
                  <a:pt x="6847" y="9561"/>
                  <a:pt x="6850" y="9562"/>
                </a:cubicBezTo>
                <a:cubicBezTo>
                  <a:pt x="6853" y="9563"/>
                  <a:pt x="6856" y="9565"/>
                  <a:pt x="6858" y="9566"/>
                </a:cubicBezTo>
                <a:cubicBezTo>
                  <a:pt x="6860" y="9567"/>
                  <a:pt x="6861" y="9568"/>
                  <a:pt x="6862" y="9568"/>
                </a:cubicBezTo>
                <a:cubicBezTo>
                  <a:pt x="6863" y="9568"/>
                  <a:pt x="6864" y="9568"/>
                  <a:pt x="6864" y="9567"/>
                </a:cubicBezTo>
                <a:cubicBezTo>
                  <a:pt x="6865" y="9567"/>
                  <a:pt x="6865" y="9566"/>
                  <a:pt x="6866" y="9565"/>
                </a:cubicBezTo>
                <a:cubicBezTo>
                  <a:pt x="6866" y="9564"/>
                  <a:pt x="6867" y="9563"/>
                  <a:pt x="6867" y="9562"/>
                </a:cubicBezTo>
                <a:cubicBezTo>
                  <a:pt x="6867" y="9560"/>
                  <a:pt x="6867" y="9559"/>
                  <a:pt x="6867" y="9557"/>
                </a:cubicBezTo>
                <a:cubicBezTo>
                  <a:pt x="6867" y="9555"/>
                  <a:pt x="6867" y="9553"/>
                  <a:pt x="6867" y="9552"/>
                </a:cubicBezTo>
                <a:cubicBezTo>
                  <a:pt x="6867" y="9550"/>
                  <a:pt x="6866" y="9549"/>
                  <a:pt x="6866" y="9548"/>
                </a:cubicBezTo>
                <a:cubicBezTo>
                  <a:pt x="6866" y="9548"/>
                  <a:pt x="6866" y="9547"/>
                  <a:pt x="6865" y="9546"/>
                </a:cubicBezTo>
                <a:cubicBezTo>
                  <a:pt x="6865" y="9545"/>
                  <a:pt x="6864" y="9545"/>
                  <a:pt x="6863" y="9544"/>
                </a:cubicBezTo>
                <a:cubicBezTo>
                  <a:pt x="6862" y="9543"/>
                  <a:pt x="6860" y="9542"/>
                  <a:pt x="6857" y="9540"/>
                </a:cubicBezTo>
                <a:cubicBezTo>
                  <a:pt x="6855" y="9539"/>
                  <a:pt x="6852" y="9538"/>
                  <a:pt x="6849" y="9537"/>
                </a:cubicBezTo>
                <a:cubicBezTo>
                  <a:pt x="6845" y="9536"/>
                  <a:pt x="6842" y="9535"/>
                  <a:pt x="6837" y="9534"/>
                </a:cubicBezTo>
                <a:cubicBezTo>
                  <a:pt x="6833" y="9533"/>
                  <a:pt x="6829" y="9533"/>
                  <a:pt x="6825" y="9533"/>
                </a:cubicBezTo>
                <a:close/>
                <a:moveTo>
                  <a:pt x="6627" y="9533"/>
                </a:moveTo>
                <a:cubicBezTo>
                  <a:pt x="6618" y="9533"/>
                  <a:pt x="6609" y="9535"/>
                  <a:pt x="6600" y="9540"/>
                </a:cubicBezTo>
                <a:cubicBezTo>
                  <a:pt x="6591" y="9545"/>
                  <a:pt x="6582" y="9552"/>
                  <a:pt x="6573" y="9562"/>
                </a:cubicBezTo>
                <a:lnTo>
                  <a:pt x="6573" y="9541"/>
                </a:lnTo>
                <a:cubicBezTo>
                  <a:pt x="6573" y="9541"/>
                  <a:pt x="6573" y="9540"/>
                  <a:pt x="6573" y="9539"/>
                </a:cubicBezTo>
                <a:cubicBezTo>
                  <a:pt x="6572" y="9538"/>
                  <a:pt x="6571" y="9538"/>
                  <a:pt x="6571" y="9537"/>
                </a:cubicBezTo>
                <a:cubicBezTo>
                  <a:pt x="6570" y="9537"/>
                  <a:pt x="6568" y="9536"/>
                  <a:pt x="6567" y="9536"/>
                </a:cubicBezTo>
                <a:cubicBezTo>
                  <a:pt x="6565" y="9536"/>
                  <a:pt x="6563" y="9536"/>
                  <a:pt x="6560" y="9536"/>
                </a:cubicBezTo>
                <a:cubicBezTo>
                  <a:pt x="6557" y="9536"/>
                  <a:pt x="6555" y="9536"/>
                  <a:pt x="6554" y="9536"/>
                </a:cubicBezTo>
                <a:cubicBezTo>
                  <a:pt x="6552" y="9536"/>
                  <a:pt x="6551" y="9537"/>
                  <a:pt x="6550" y="9537"/>
                </a:cubicBezTo>
                <a:cubicBezTo>
                  <a:pt x="6549" y="9538"/>
                  <a:pt x="6548" y="9538"/>
                  <a:pt x="6548" y="9539"/>
                </a:cubicBezTo>
                <a:cubicBezTo>
                  <a:pt x="6547" y="9540"/>
                  <a:pt x="6547" y="9541"/>
                  <a:pt x="6547" y="9541"/>
                </a:cubicBezTo>
                <a:lnTo>
                  <a:pt x="6547" y="9700"/>
                </a:lnTo>
                <a:cubicBezTo>
                  <a:pt x="6547" y="9700"/>
                  <a:pt x="6547" y="9701"/>
                  <a:pt x="6548" y="9702"/>
                </a:cubicBezTo>
                <a:cubicBezTo>
                  <a:pt x="6548" y="9703"/>
                  <a:pt x="6549" y="9703"/>
                  <a:pt x="6550" y="9704"/>
                </a:cubicBezTo>
                <a:cubicBezTo>
                  <a:pt x="6551" y="9704"/>
                  <a:pt x="6553" y="9704"/>
                  <a:pt x="6554" y="9705"/>
                </a:cubicBezTo>
                <a:cubicBezTo>
                  <a:pt x="6556" y="9705"/>
                  <a:pt x="6559" y="9705"/>
                  <a:pt x="6561" y="9705"/>
                </a:cubicBezTo>
                <a:cubicBezTo>
                  <a:pt x="6564" y="9705"/>
                  <a:pt x="6567" y="9705"/>
                  <a:pt x="6569" y="9705"/>
                </a:cubicBezTo>
                <a:cubicBezTo>
                  <a:pt x="6571" y="9704"/>
                  <a:pt x="6572" y="9704"/>
                  <a:pt x="6573" y="9704"/>
                </a:cubicBezTo>
                <a:cubicBezTo>
                  <a:pt x="6574" y="9703"/>
                  <a:pt x="6575" y="9703"/>
                  <a:pt x="6575" y="9702"/>
                </a:cubicBezTo>
                <a:cubicBezTo>
                  <a:pt x="6576" y="9701"/>
                  <a:pt x="6576" y="9700"/>
                  <a:pt x="6576" y="9700"/>
                </a:cubicBezTo>
                <a:lnTo>
                  <a:pt x="6576" y="9589"/>
                </a:lnTo>
                <a:cubicBezTo>
                  <a:pt x="6584" y="9579"/>
                  <a:pt x="6592" y="9571"/>
                  <a:pt x="6599" y="9566"/>
                </a:cubicBezTo>
                <a:cubicBezTo>
                  <a:pt x="6606" y="9561"/>
                  <a:pt x="6613" y="9558"/>
                  <a:pt x="6621" y="9558"/>
                </a:cubicBezTo>
                <a:cubicBezTo>
                  <a:pt x="6626" y="9558"/>
                  <a:pt x="6631" y="9559"/>
                  <a:pt x="6635" y="9561"/>
                </a:cubicBezTo>
                <a:cubicBezTo>
                  <a:pt x="6640" y="9563"/>
                  <a:pt x="6643" y="9566"/>
                  <a:pt x="6646" y="9570"/>
                </a:cubicBezTo>
                <a:cubicBezTo>
                  <a:pt x="6648" y="9574"/>
                  <a:pt x="6650" y="9579"/>
                  <a:pt x="6652" y="9585"/>
                </a:cubicBezTo>
                <a:cubicBezTo>
                  <a:pt x="6653" y="9590"/>
                  <a:pt x="6654" y="9597"/>
                  <a:pt x="6654" y="9607"/>
                </a:cubicBezTo>
                <a:lnTo>
                  <a:pt x="6654" y="9700"/>
                </a:lnTo>
                <a:cubicBezTo>
                  <a:pt x="6654" y="9700"/>
                  <a:pt x="6654" y="9701"/>
                  <a:pt x="6655" y="9702"/>
                </a:cubicBezTo>
                <a:cubicBezTo>
                  <a:pt x="6655" y="9703"/>
                  <a:pt x="6656" y="9703"/>
                  <a:pt x="6657" y="9704"/>
                </a:cubicBezTo>
                <a:cubicBezTo>
                  <a:pt x="6658" y="9704"/>
                  <a:pt x="6660" y="9704"/>
                  <a:pt x="6661" y="9705"/>
                </a:cubicBezTo>
                <a:cubicBezTo>
                  <a:pt x="6663" y="9705"/>
                  <a:pt x="6666" y="9705"/>
                  <a:pt x="6669" y="9705"/>
                </a:cubicBezTo>
                <a:cubicBezTo>
                  <a:pt x="6671" y="9705"/>
                  <a:pt x="6674" y="9705"/>
                  <a:pt x="6676" y="9705"/>
                </a:cubicBezTo>
                <a:cubicBezTo>
                  <a:pt x="6678" y="9704"/>
                  <a:pt x="6679" y="9704"/>
                  <a:pt x="6680" y="9704"/>
                </a:cubicBezTo>
                <a:cubicBezTo>
                  <a:pt x="6681" y="9703"/>
                  <a:pt x="6682" y="9703"/>
                  <a:pt x="6682" y="9702"/>
                </a:cubicBezTo>
                <a:cubicBezTo>
                  <a:pt x="6683" y="9701"/>
                  <a:pt x="6683" y="9700"/>
                  <a:pt x="6683" y="9700"/>
                </a:cubicBezTo>
                <a:lnTo>
                  <a:pt x="6683" y="9603"/>
                </a:lnTo>
                <a:cubicBezTo>
                  <a:pt x="6683" y="9592"/>
                  <a:pt x="6682" y="9582"/>
                  <a:pt x="6680" y="9574"/>
                </a:cubicBezTo>
                <a:cubicBezTo>
                  <a:pt x="6678" y="9566"/>
                  <a:pt x="6675" y="9559"/>
                  <a:pt x="6671" y="9553"/>
                </a:cubicBezTo>
                <a:cubicBezTo>
                  <a:pt x="6666" y="9547"/>
                  <a:pt x="6660" y="9542"/>
                  <a:pt x="6653" y="9538"/>
                </a:cubicBezTo>
                <a:cubicBezTo>
                  <a:pt x="6646" y="9535"/>
                  <a:pt x="6637" y="9533"/>
                  <a:pt x="6627" y="9533"/>
                </a:cubicBezTo>
                <a:close/>
                <a:moveTo>
                  <a:pt x="6387" y="9533"/>
                </a:moveTo>
                <a:cubicBezTo>
                  <a:pt x="6373" y="9533"/>
                  <a:pt x="6361" y="9535"/>
                  <a:pt x="6351" y="9540"/>
                </a:cubicBezTo>
                <a:cubicBezTo>
                  <a:pt x="6341" y="9544"/>
                  <a:pt x="6333" y="9550"/>
                  <a:pt x="6326" y="9558"/>
                </a:cubicBezTo>
                <a:cubicBezTo>
                  <a:pt x="6319" y="9566"/>
                  <a:pt x="6314" y="9575"/>
                  <a:pt x="6311" y="9586"/>
                </a:cubicBezTo>
                <a:cubicBezTo>
                  <a:pt x="6308" y="9597"/>
                  <a:pt x="6306" y="9609"/>
                  <a:pt x="6306" y="9622"/>
                </a:cubicBezTo>
                <a:cubicBezTo>
                  <a:pt x="6306" y="9635"/>
                  <a:pt x="6308" y="9647"/>
                  <a:pt x="6311" y="9657"/>
                </a:cubicBezTo>
                <a:cubicBezTo>
                  <a:pt x="6314" y="9668"/>
                  <a:pt x="6319" y="9677"/>
                  <a:pt x="6325" y="9684"/>
                </a:cubicBezTo>
                <a:cubicBezTo>
                  <a:pt x="6332" y="9692"/>
                  <a:pt x="6340" y="9697"/>
                  <a:pt x="6349" y="9701"/>
                </a:cubicBezTo>
                <a:cubicBezTo>
                  <a:pt x="6359" y="9705"/>
                  <a:pt x="6370" y="9707"/>
                  <a:pt x="6383" y="9707"/>
                </a:cubicBezTo>
                <a:cubicBezTo>
                  <a:pt x="6397" y="9707"/>
                  <a:pt x="6408" y="9705"/>
                  <a:pt x="6418" y="9700"/>
                </a:cubicBezTo>
                <a:cubicBezTo>
                  <a:pt x="6429" y="9696"/>
                  <a:pt x="6437" y="9690"/>
                  <a:pt x="6444" y="9682"/>
                </a:cubicBezTo>
                <a:cubicBezTo>
                  <a:pt x="6450" y="9674"/>
                  <a:pt x="6456" y="9665"/>
                  <a:pt x="6459" y="9654"/>
                </a:cubicBezTo>
                <a:cubicBezTo>
                  <a:pt x="6462" y="9643"/>
                  <a:pt x="6464" y="9631"/>
                  <a:pt x="6464" y="9618"/>
                </a:cubicBezTo>
                <a:cubicBezTo>
                  <a:pt x="6464" y="9605"/>
                  <a:pt x="6462" y="9593"/>
                  <a:pt x="6459" y="9583"/>
                </a:cubicBezTo>
                <a:cubicBezTo>
                  <a:pt x="6456" y="9572"/>
                  <a:pt x="6451" y="9563"/>
                  <a:pt x="6445" y="9556"/>
                </a:cubicBezTo>
                <a:cubicBezTo>
                  <a:pt x="6438" y="9548"/>
                  <a:pt x="6430" y="9543"/>
                  <a:pt x="6421" y="9539"/>
                </a:cubicBezTo>
                <a:cubicBezTo>
                  <a:pt x="6411" y="9535"/>
                  <a:pt x="6400" y="9533"/>
                  <a:pt x="6387" y="9533"/>
                </a:cubicBezTo>
                <a:close/>
                <a:moveTo>
                  <a:pt x="5882" y="9533"/>
                </a:moveTo>
                <a:cubicBezTo>
                  <a:pt x="5876" y="9533"/>
                  <a:pt x="5870" y="9534"/>
                  <a:pt x="5864" y="9535"/>
                </a:cubicBezTo>
                <a:cubicBezTo>
                  <a:pt x="5858" y="9536"/>
                  <a:pt x="5852" y="9537"/>
                  <a:pt x="5847" y="9539"/>
                </a:cubicBezTo>
                <a:cubicBezTo>
                  <a:pt x="5842" y="9541"/>
                  <a:pt x="5838" y="9543"/>
                  <a:pt x="5834" y="9545"/>
                </a:cubicBezTo>
                <a:cubicBezTo>
                  <a:pt x="5830" y="9547"/>
                  <a:pt x="5827" y="9549"/>
                  <a:pt x="5826" y="9550"/>
                </a:cubicBezTo>
                <a:cubicBezTo>
                  <a:pt x="5824" y="9552"/>
                  <a:pt x="5823" y="9553"/>
                  <a:pt x="5823" y="9555"/>
                </a:cubicBezTo>
                <a:cubicBezTo>
                  <a:pt x="5822" y="9557"/>
                  <a:pt x="5822" y="9559"/>
                  <a:pt x="5822" y="9562"/>
                </a:cubicBezTo>
                <a:cubicBezTo>
                  <a:pt x="5822" y="9564"/>
                  <a:pt x="5822" y="9565"/>
                  <a:pt x="5822" y="9567"/>
                </a:cubicBezTo>
                <a:cubicBezTo>
                  <a:pt x="5823" y="9568"/>
                  <a:pt x="5823" y="9569"/>
                  <a:pt x="5823" y="9570"/>
                </a:cubicBezTo>
                <a:cubicBezTo>
                  <a:pt x="5824" y="9571"/>
                  <a:pt x="5825" y="9572"/>
                  <a:pt x="5825" y="9572"/>
                </a:cubicBezTo>
                <a:cubicBezTo>
                  <a:pt x="5826" y="9573"/>
                  <a:pt x="5827" y="9573"/>
                  <a:pt x="5828" y="9573"/>
                </a:cubicBezTo>
                <a:cubicBezTo>
                  <a:pt x="5829" y="9573"/>
                  <a:pt x="5831" y="9572"/>
                  <a:pt x="5834" y="9571"/>
                </a:cubicBezTo>
                <a:cubicBezTo>
                  <a:pt x="5837" y="9569"/>
                  <a:pt x="5841" y="9567"/>
                  <a:pt x="5845" y="9565"/>
                </a:cubicBezTo>
                <a:cubicBezTo>
                  <a:pt x="5849" y="9563"/>
                  <a:pt x="5854" y="9561"/>
                  <a:pt x="5860" y="9559"/>
                </a:cubicBezTo>
                <a:cubicBezTo>
                  <a:pt x="5865" y="9558"/>
                  <a:pt x="5872" y="9557"/>
                  <a:pt x="5879" y="9557"/>
                </a:cubicBezTo>
                <a:cubicBezTo>
                  <a:pt x="5886" y="9557"/>
                  <a:pt x="5891" y="9558"/>
                  <a:pt x="5896" y="9559"/>
                </a:cubicBezTo>
                <a:cubicBezTo>
                  <a:pt x="5900" y="9561"/>
                  <a:pt x="5904" y="9563"/>
                  <a:pt x="5907" y="9566"/>
                </a:cubicBezTo>
                <a:cubicBezTo>
                  <a:pt x="5910" y="9569"/>
                  <a:pt x="5912" y="9573"/>
                  <a:pt x="5913" y="9578"/>
                </a:cubicBezTo>
                <a:cubicBezTo>
                  <a:pt x="5914" y="9582"/>
                  <a:pt x="5915" y="9588"/>
                  <a:pt x="5915" y="9594"/>
                </a:cubicBezTo>
                <a:lnTo>
                  <a:pt x="5915" y="9606"/>
                </a:lnTo>
                <a:lnTo>
                  <a:pt x="5893" y="9606"/>
                </a:lnTo>
                <a:cubicBezTo>
                  <a:pt x="5881" y="9606"/>
                  <a:pt x="5870" y="9607"/>
                  <a:pt x="5860" y="9609"/>
                </a:cubicBezTo>
                <a:cubicBezTo>
                  <a:pt x="5850" y="9611"/>
                  <a:pt x="5842" y="9615"/>
                  <a:pt x="5835" y="9619"/>
                </a:cubicBezTo>
                <a:cubicBezTo>
                  <a:pt x="5828" y="9623"/>
                  <a:pt x="5823" y="9629"/>
                  <a:pt x="5819" y="9635"/>
                </a:cubicBezTo>
                <a:cubicBezTo>
                  <a:pt x="5816" y="9642"/>
                  <a:pt x="5814" y="9650"/>
                  <a:pt x="5814" y="9659"/>
                </a:cubicBezTo>
                <a:cubicBezTo>
                  <a:pt x="5814" y="9666"/>
                  <a:pt x="5815" y="9673"/>
                  <a:pt x="5818" y="9679"/>
                </a:cubicBezTo>
                <a:cubicBezTo>
                  <a:pt x="5821" y="9685"/>
                  <a:pt x="5824" y="9690"/>
                  <a:pt x="5829" y="9694"/>
                </a:cubicBezTo>
                <a:cubicBezTo>
                  <a:pt x="5834" y="9698"/>
                  <a:pt x="5840" y="9702"/>
                  <a:pt x="5846" y="9704"/>
                </a:cubicBezTo>
                <a:cubicBezTo>
                  <a:pt x="5853" y="9706"/>
                  <a:pt x="5861" y="9707"/>
                  <a:pt x="5869" y="9707"/>
                </a:cubicBezTo>
                <a:cubicBezTo>
                  <a:pt x="5878" y="9707"/>
                  <a:pt x="5887" y="9705"/>
                  <a:pt x="5896" y="9701"/>
                </a:cubicBezTo>
                <a:cubicBezTo>
                  <a:pt x="5904" y="9697"/>
                  <a:pt x="5912" y="9691"/>
                  <a:pt x="5919" y="9684"/>
                </a:cubicBezTo>
                <a:lnTo>
                  <a:pt x="5919" y="9700"/>
                </a:lnTo>
                <a:cubicBezTo>
                  <a:pt x="5919" y="9701"/>
                  <a:pt x="5919" y="9702"/>
                  <a:pt x="5920" y="9703"/>
                </a:cubicBezTo>
                <a:cubicBezTo>
                  <a:pt x="5921" y="9704"/>
                  <a:pt x="5922" y="9704"/>
                  <a:pt x="5924" y="9704"/>
                </a:cubicBezTo>
                <a:cubicBezTo>
                  <a:pt x="5926" y="9705"/>
                  <a:pt x="5928" y="9705"/>
                  <a:pt x="5931" y="9705"/>
                </a:cubicBezTo>
                <a:cubicBezTo>
                  <a:pt x="5935" y="9705"/>
                  <a:pt x="5937" y="9705"/>
                  <a:pt x="5939" y="9704"/>
                </a:cubicBezTo>
                <a:cubicBezTo>
                  <a:pt x="5940" y="9704"/>
                  <a:pt x="5942" y="9704"/>
                  <a:pt x="5943" y="9703"/>
                </a:cubicBezTo>
                <a:cubicBezTo>
                  <a:pt x="5944" y="9702"/>
                  <a:pt x="5944" y="9701"/>
                  <a:pt x="5944" y="9700"/>
                </a:cubicBezTo>
                <a:lnTo>
                  <a:pt x="5944" y="9593"/>
                </a:lnTo>
                <a:cubicBezTo>
                  <a:pt x="5944" y="9583"/>
                  <a:pt x="5943" y="9574"/>
                  <a:pt x="5941" y="9567"/>
                </a:cubicBezTo>
                <a:cubicBezTo>
                  <a:pt x="5938" y="9559"/>
                  <a:pt x="5935" y="9553"/>
                  <a:pt x="5930" y="9548"/>
                </a:cubicBezTo>
                <a:cubicBezTo>
                  <a:pt x="5925" y="9543"/>
                  <a:pt x="5919" y="9539"/>
                  <a:pt x="5911" y="9537"/>
                </a:cubicBezTo>
                <a:cubicBezTo>
                  <a:pt x="5903" y="9534"/>
                  <a:pt x="5893" y="9533"/>
                  <a:pt x="5882" y="9533"/>
                </a:cubicBezTo>
                <a:close/>
                <a:moveTo>
                  <a:pt x="5248" y="9533"/>
                </a:moveTo>
                <a:cubicBezTo>
                  <a:pt x="5242" y="9533"/>
                  <a:pt x="5236" y="9534"/>
                  <a:pt x="5230" y="9535"/>
                </a:cubicBezTo>
                <a:cubicBezTo>
                  <a:pt x="5224" y="9536"/>
                  <a:pt x="5218" y="9537"/>
                  <a:pt x="5213" y="9539"/>
                </a:cubicBezTo>
                <a:cubicBezTo>
                  <a:pt x="5208" y="9541"/>
                  <a:pt x="5204" y="9543"/>
                  <a:pt x="5200" y="9545"/>
                </a:cubicBezTo>
                <a:cubicBezTo>
                  <a:pt x="5196" y="9547"/>
                  <a:pt x="5193" y="9549"/>
                  <a:pt x="5192" y="9550"/>
                </a:cubicBezTo>
                <a:cubicBezTo>
                  <a:pt x="5190" y="9552"/>
                  <a:pt x="5189" y="9553"/>
                  <a:pt x="5189" y="9555"/>
                </a:cubicBezTo>
                <a:cubicBezTo>
                  <a:pt x="5188" y="9557"/>
                  <a:pt x="5188" y="9559"/>
                  <a:pt x="5188" y="9562"/>
                </a:cubicBezTo>
                <a:cubicBezTo>
                  <a:pt x="5188" y="9564"/>
                  <a:pt x="5188" y="9565"/>
                  <a:pt x="5188" y="9567"/>
                </a:cubicBezTo>
                <a:cubicBezTo>
                  <a:pt x="5189" y="9568"/>
                  <a:pt x="5189" y="9569"/>
                  <a:pt x="5189" y="9570"/>
                </a:cubicBezTo>
                <a:cubicBezTo>
                  <a:pt x="5190" y="9571"/>
                  <a:pt x="5191" y="9572"/>
                  <a:pt x="5191" y="9572"/>
                </a:cubicBezTo>
                <a:cubicBezTo>
                  <a:pt x="5192" y="9573"/>
                  <a:pt x="5193" y="9573"/>
                  <a:pt x="5194" y="9573"/>
                </a:cubicBezTo>
                <a:cubicBezTo>
                  <a:pt x="5195" y="9573"/>
                  <a:pt x="5197" y="9572"/>
                  <a:pt x="5200" y="9571"/>
                </a:cubicBezTo>
                <a:cubicBezTo>
                  <a:pt x="5203" y="9569"/>
                  <a:pt x="5207" y="9567"/>
                  <a:pt x="5211" y="9565"/>
                </a:cubicBezTo>
                <a:cubicBezTo>
                  <a:pt x="5215" y="9563"/>
                  <a:pt x="5220" y="9561"/>
                  <a:pt x="5226" y="9559"/>
                </a:cubicBezTo>
                <a:cubicBezTo>
                  <a:pt x="5231" y="9558"/>
                  <a:pt x="5238" y="9557"/>
                  <a:pt x="5245" y="9557"/>
                </a:cubicBezTo>
                <a:cubicBezTo>
                  <a:pt x="5252" y="9557"/>
                  <a:pt x="5257" y="9558"/>
                  <a:pt x="5262" y="9559"/>
                </a:cubicBezTo>
                <a:cubicBezTo>
                  <a:pt x="5266" y="9561"/>
                  <a:pt x="5270" y="9563"/>
                  <a:pt x="5273" y="9566"/>
                </a:cubicBezTo>
                <a:cubicBezTo>
                  <a:pt x="5276" y="9569"/>
                  <a:pt x="5278" y="9573"/>
                  <a:pt x="5279" y="9578"/>
                </a:cubicBezTo>
                <a:cubicBezTo>
                  <a:pt x="5280" y="9582"/>
                  <a:pt x="5281" y="9588"/>
                  <a:pt x="5281" y="9594"/>
                </a:cubicBezTo>
                <a:lnTo>
                  <a:pt x="5281" y="9606"/>
                </a:lnTo>
                <a:lnTo>
                  <a:pt x="5259" y="9606"/>
                </a:lnTo>
                <a:cubicBezTo>
                  <a:pt x="5247" y="9606"/>
                  <a:pt x="5236" y="9607"/>
                  <a:pt x="5226" y="9609"/>
                </a:cubicBezTo>
                <a:cubicBezTo>
                  <a:pt x="5216" y="9611"/>
                  <a:pt x="5208" y="9615"/>
                  <a:pt x="5201" y="9619"/>
                </a:cubicBezTo>
                <a:cubicBezTo>
                  <a:pt x="5194" y="9623"/>
                  <a:pt x="5189" y="9629"/>
                  <a:pt x="5185" y="9635"/>
                </a:cubicBezTo>
                <a:cubicBezTo>
                  <a:pt x="5182" y="9642"/>
                  <a:pt x="5180" y="9650"/>
                  <a:pt x="5180" y="9659"/>
                </a:cubicBezTo>
                <a:cubicBezTo>
                  <a:pt x="5180" y="9666"/>
                  <a:pt x="5181" y="9673"/>
                  <a:pt x="5184" y="9679"/>
                </a:cubicBezTo>
                <a:cubicBezTo>
                  <a:pt x="5187" y="9685"/>
                  <a:pt x="5190" y="9690"/>
                  <a:pt x="5195" y="9694"/>
                </a:cubicBezTo>
                <a:cubicBezTo>
                  <a:pt x="5200" y="9698"/>
                  <a:pt x="5206" y="9702"/>
                  <a:pt x="5212" y="9704"/>
                </a:cubicBezTo>
                <a:cubicBezTo>
                  <a:pt x="5219" y="9706"/>
                  <a:pt x="5227" y="9707"/>
                  <a:pt x="5235" y="9707"/>
                </a:cubicBezTo>
                <a:cubicBezTo>
                  <a:pt x="5244" y="9707"/>
                  <a:pt x="5253" y="9705"/>
                  <a:pt x="5262" y="9701"/>
                </a:cubicBezTo>
                <a:cubicBezTo>
                  <a:pt x="5270" y="9697"/>
                  <a:pt x="5278" y="9691"/>
                  <a:pt x="5285" y="9684"/>
                </a:cubicBezTo>
                <a:lnTo>
                  <a:pt x="5285" y="9700"/>
                </a:lnTo>
                <a:cubicBezTo>
                  <a:pt x="5285" y="9701"/>
                  <a:pt x="5285" y="9702"/>
                  <a:pt x="5286" y="9703"/>
                </a:cubicBezTo>
                <a:cubicBezTo>
                  <a:pt x="5287" y="9704"/>
                  <a:pt x="5288" y="9704"/>
                  <a:pt x="5290" y="9704"/>
                </a:cubicBezTo>
                <a:cubicBezTo>
                  <a:pt x="5292" y="9705"/>
                  <a:pt x="5294" y="9705"/>
                  <a:pt x="5297" y="9705"/>
                </a:cubicBezTo>
                <a:cubicBezTo>
                  <a:pt x="5301" y="9705"/>
                  <a:pt x="5303" y="9705"/>
                  <a:pt x="5305" y="9704"/>
                </a:cubicBezTo>
                <a:cubicBezTo>
                  <a:pt x="5306" y="9704"/>
                  <a:pt x="5308" y="9704"/>
                  <a:pt x="5309" y="9703"/>
                </a:cubicBezTo>
                <a:cubicBezTo>
                  <a:pt x="5310" y="9702"/>
                  <a:pt x="5310" y="9701"/>
                  <a:pt x="5310" y="9700"/>
                </a:cubicBezTo>
                <a:lnTo>
                  <a:pt x="5310" y="9593"/>
                </a:lnTo>
                <a:cubicBezTo>
                  <a:pt x="5310" y="9583"/>
                  <a:pt x="5309" y="9574"/>
                  <a:pt x="5307" y="9567"/>
                </a:cubicBezTo>
                <a:cubicBezTo>
                  <a:pt x="5304" y="9559"/>
                  <a:pt x="5301" y="9553"/>
                  <a:pt x="5296" y="9548"/>
                </a:cubicBezTo>
                <a:cubicBezTo>
                  <a:pt x="5291" y="9543"/>
                  <a:pt x="5285" y="9539"/>
                  <a:pt x="5277" y="9537"/>
                </a:cubicBezTo>
                <a:cubicBezTo>
                  <a:pt x="5269" y="9534"/>
                  <a:pt x="5259" y="9533"/>
                  <a:pt x="5248" y="9533"/>
                </a:cubicBezTo>
                <a:close/>
                <a:moveTo>
                  <a:pt x="4765" y="9533"/>
                </a:moveTo>
                <a:cubicBezTo>
                  <a:pt x="4760" y="9533"/>
                  <a:pt x="4755" y="9534"/>
                  <a:pt x="4750" y="9535"/>
                </a:cubicBezTo>
                <a:cubicBezTo>
                  <a:pt x="4745" y="9536"/>
                  <a:pt x="4740" y="9538"/>
                  <a:pt x="4736" y="9540"/>
                </a:cubicBezTo>
                <a:cubicBezTo>
                  <a:pt x="4731" y="9543"/>
                  <a:pt x="4727" y="9546"/>
                  <a:pt x="4722" y="9549"/>
                </a:cubicBezTo>
                <a:cubicBezTo>
                  <a:pt x="4718" y="9553"/>
                  <a:pt x="4713" y="9557"/>
                  <a:pt x="4708" y="9562"/>
                </a:cubicBezTo>
                <a:lnTo>
                  <a:pt x="4708" y="9541"/>
                </a:lnTo>
                <a:cubicBezTo>
                  <a:pt x="4708" y="9540"/>
                  <a:pt x="4708" y="9539"/>
                  <a:pt x="4708" y="9539"/>
                </a:cubicBezTo>
                <a:cubicBezTo>
                  <a:pt x="4707" y="9538"/>
                  <a:pt x="4707" y="9538"/>
                  <a:pt x="4706" y="9537"/>
                </a:cubicBezTo>
                <a:cubicBezTo>
                  <a:pt x="4705" y="9537"/>
                  <a:pt x="4703" y="9536"/>
                  <a:pt x="4702" y="9536"/>
                </a:cubicBezTo>
                <a:cubicBezTo>
                  <a:pt x="4700" y="9536"/>
                  <a:pt x="4698" y="9536"/>
                  <a:pt x="4696" y="9536"/>
                </a:cubicBezTo>
                <a:cubicBezTo>
                  <a:pt x="4693" y="9536"/>
                  <a:pt x="4691" y="9536"/>
                  <a:pt x="4690" y="9536"/>
                </a:cubicBezTo>
                <a:cubicBezTo>
                  <a:pt x="4688" y="9536"/>
                  <a:pt x="4687" y="9537"/>
                  <a:pt x="4686" y="9537"/>
                </a:cubicBezTo>
                <a:cubicBezTo>
                  <a:pt x="4685" y="9538"/>
                  <a:pt x="4684" y="9538"/>
                  <a:pt x="4684" y="9539"/>
                </a:cubicBezTo>
                <a:cubicBezTo>
                  <a:pt x="4683" y="9540"/>
                  <a:pt x="4683" y="9540"/>
                  <a:pt x="4683" y="9541"/>
                </a:cubicBezTo>
                <a:lnTo>
                  <a:pt x="4683" y="9762"/>
                </a:lnTo>
                <a:cubicBezTo>
                  <a:pt x="4683" y="9763"/>
                  <a:pt x="4683" y="9764"/>
                  <a:pt x="4684" y="9765"/>
                </a:cubicBezTo>
                <a:cubicBezTo>
                  <a:pt x="4684" y="9766"/>
                  <a:pt x="4685" y="9766"/>
                  <a:pt x="4686" y="9767"/>
                </a:cubicBezTo>
                <a:cubicBezTo>
                  <a:pt x="4687" y="9767"/>
                  <a:pt x="4689" y="9767"/>
                  <a:pt x="4690" y="9768"/>
                </a:cubicBezTo>
                <a:cubicBezTo>
                  <a:pt x="4692" y="9768"/>
                  <a:pt x="4695" y="9768"/>
                  <a:pt x="4697" y="9768"/>
                </a:cubicBezTo>
                <a:cubicBezTo>
                  <a:pt x="4700" y="9768"/>
                  <a:pt x="4703" y="9768"/>
                  <a:pt x="4705" y="9768"/>
                </a:cubicBezTo>
                <a:cubicBezTo>
                  <a:pt x="4707" y="9767"/>
                  <a:pt x="4708" y="9767"/>
                  <a:pt x="4709" y="9767"/>
                </a:cubicBezTo>
                <a:cubicBezTo>
                  <a:pt x="4710" y="9766"/>
                  <a:pt x="4711" y="9766"/>
                  <a:pt x="4711" y="9765"/>
                </a:cubicBezTo>
                <a:cubicBezTo>
                  <a:pt x="4712" y="9764"/>
                  <a:pt x="4712" y="9763"/>
                  <a:pt x="4712" y="9762"/>
                </a:cubicBezTo>
                <a:lnTo>
                  <a:pt x="4712" y="9683"/>
                </a:lnTo>
                <a:cubicBezTo>
                  <a:pt x="4716" y="9687"/>
                  <a:pt x="4720" y="9691"/>
                  <a:pt x="4724" y="9694"/>
                </a:cubicBezTo>
                <a:cubicBezTo>
                  <a:pt x="4728" y="9697"/>
                  <a:pt x="4732" y="9699"/>
                  <a:pt x="4735" y="9701"/>
                </a:cubicBezTo>
                <a:cubicBezTo>
                  <a:pt x="4739" y="9703"/>
                  <a:pt x="4743" y="9705"/>
                  <a:pt x="4747" y="9706"/>
                </a:cubicBezTo>
                <a:cubicBezTo>
                  <a:pt x="4751" y="9707"/>
                  <a:pt x="4755" y="9707"/>
                  <a:pt x="4760" y="9707"/>
                </a:cubicBezTo>
                <a:cubicBezTo>
                  <a:pt x="4771" y="9707"/>
                  <a:pt x="4781" y="9705"/>
                  <a:pt x="4790" y="9701"/>
                </a:cubicBezTo>
                <a:cubicBezTo>
                  <a:pt x="4798" y="9697"/>
                  <a:pt x="4805" y="9691"/>
                  <a:pt x="4811" y="9683"/>
                </a:cubicBezTo>
                <a:cubicBezTo>
                  <a:pt x="4817" y="9675"/>
                  <a:pt x="4822" y="9666"/>
                  <a:pt x="4825" y="9655"/>
                </a:cubicBezTo>
                <a:cubicBezTo>
                  <a:pt x="4828" y="9644"/>
                  <a:pt x="4829" y="9631"/>
                  <a:pt x="4829" y="9618"/>
                </a:cubicBezTo>
                <a:cubicBezTo>
                  <a:pt x="4829" y="9606"/>
                  <a:pt x="4828" y="9595"/>
                  <a:pt x="4825" y="9585"/>
                </a:cubicBezTo>
                <a:cubicBezTo>
                  <a:pt x="4823" y="9575"/>
                  <a:pt x="4819" y="9566"/>
                  <a:pt x="4814" y="9558"/>
                </a:cubicBezTo>
                <a:cubicBezTo>
                  <a:pt x="4809" y="9550"/>
                  <a:pt x="4803" y="9544"/>
                  <a:pt x="4794" y="9540"/>
                </a:cubicBezTo>
                <a:cubicBezTo>
                  <a:pt x="4786" y="9535"/>
                  <a:pt x="4776" y="9533"/>
                  <a:pt x="4765" y="9533"/>
                </a:cubicBezTo>
                <a:close/>
                <a:moveTo>
                  <a:pt x="4551" y="9533"/>
                </a:moveTo>
                <a:cubicBezTo>
                  <a:pt x="4541" y="9533"/>
                  <a:pt x="4533" y="9534"/>
                  <a:pt x="4525" y="9537"/>
                </a:cubicBezTo>
                <a:cubicBezTo>
                  <a:pt x="4518" y="9539"/>
                  <a:pt x="4512" y="9543"/>
                  <a:pt x="4507" y="9547"/>
                </a:cubicBezTo>
                <a:cubicBezTo>
                  <a:pt x="4503" y="9551"/>
                  <a:pt x="4499" y="9556"/>
                  <a:pt x="4497" y="9562"/>
                </a:cubicBezTo>
                <a:cubicBezTo>
                  <a:pt x="4494" y="9568"/>
                  <a:pt x="4493" y="9574"/>
                  <a:pt x="4493" y="9580"/>
                </a:cubicBezTo>
                <a:cubicBezTo>
                  <a:pt x="4493" y="9587"/>
                  <a:pt x="4494" y="9593"/>
                  <a:pt x="4496" y="9598"/>
                </a:cubicBezTo>
                <a:cubicBezTo>
                  <a:pt x="4499" y="9603"/>
                  <a:pt x="4502" y="9607"/>
                  <a:pt x="4505" y="9611"/>
                </a:cubicBezTo>
                <a:cubicBezTo>
                  <a:pt x="4509" y="9615"/>
                  <a:pt x="4513" y="9618"/>
                  <a:pt x="4518" y="9620"/>
                </a:cubicBezTo>
                <a:cubicBezTo>
                  <a:pt x="4523" y="9623"/>
                  <a:pt x="4528" y="9625"/>
                  <a:pt x="4533" y="9627"/>
                </a:cubicBezTo>
                <a:cubicBezTo>
                  <a:pt x="4538" y="9629"/>
                  <a:pt x="4542" y="9631"/>
                  <a:pt x="4547" y="9633"/>
                </a:cubicBezTo>
                <a:cubicBezTo>
                  <a:pt x="4552" y="9635"/>
                  <a:pt x="4556" y="9637"/>
                  <a:pt x="4560" y="9639"/>
                </a:cubicBezTo>
                <a:cubicBezTo>
                  <a:pt x="4563" y="9641"/>
                  <a:pt x="4566" y="9644"/>
                  <a:pt x="4569" y="9647"/>
                </a:cubicBezTo>
                <a:cubicBezTo>
                  <a:pt x="4571" y="9650"/>
                  <a:pt x="4572" y="9654"/>
                  <a:pt x="4572" y="9658"/>
                </a:cubicBezTo>
                <a:cubicBezTo>
                  <a:pt x="4572" y="9663"/>
                  <a:pt x="4571" y="9667"/>
                  <a:pt x="4570" y="9670"/>
                </a:cubicBezTo>
                <a:cubicBezTo>
                  <a:pt x="4568" y="9673"/>
                  <a:pt x="4566" y="9676"/>
                  <a:pt x="4563" y="9678"/>
                </a:cubicBezTo>
                <a:cubicBezTo>
                  <a:pt x="4560" y="9680"/>
                  <a:pt x="4557" y="9681"/>
                  <a:pt x="4553" y="9682"/>
                </a:cubicBezTo>
                <a:cubicBezTo>
                  <a:pt x="4549" y="9683"/>
                  <a:pt x="4544" y="9684"/>
                  <a:pt x="4539" y="9684"/>
                </a:cubicBezTo>
                <a:cubicBezTo>
                  <a:pt x="4533" y="9684"/>
                  <a:pt x="4527" y="9683"/>
                  <a:pt x="4522" y="9682"/>
                </a:cubicBezTo>
                <a:cubicBezTo>
                  <a:pt x="4517" y="9680"/>
                  <a:pt x="4513" y="9678"/>
                  <a:pt x="4509" y="9677"/>
                </a:cubicBezTo>
                <a:cubicBezTo>
                  <a:pt x="4505" y="9675"/>
                  <a:pt x="4502" y="9673"/>
                  <a:pt x="4500" y="9671"/>
                </a:cubicBezTo>
                <a:cubicBezTo>
                  <a:pt x="4497" y="9670"/>
                  <a:pt x="4495" y="9669"/>
                  <a:pt x="4494" y="9669"/>
                </a:cubicBezTo>
                <a:cubicBezTo>
                  <a:pt x="4493" y="9669"/>
                  <a:pt x="4492" y="9669"/>
                  <a:pt x="4492" y="9670"/>
                </a:cubicBezTo>
                <a:cubicBezTo>
                  <a:pt x="4491" y="9670"/>
                  <a:pt x="4491" y="9671"/>
                  <a:pt x="4490" y="9672"/>
                </a:cubicBezTo>
                <a:cubicBezTo>
                  <a:pt x="4490" y="9673"/>
                  <a:pt x="4490" y="9674"/>
                  <a:pt x="4489" y="9675"/>
                </a:cubicBezTo>
                <a:cubicBezTo>
                  <a:pt x="4489" y="9677"/>
                  <a:pt x="4489" y="9679"/>
                  <a:pt x="4489" y="9681"/>
                </a:cubicBezTo>
                <a:cubicBezTo>
                  <a:pt x="4489" y="9685"/>
                  <a:pt x="4489" y="9688"/>
                  <a:pt x="4490" y="9690"/>
                </a:cubicBezTo>
                <a:cubicBezTo>
                  <a:pt x="4490" y="9692"/>
                  <a:pt x="4491" y="9694"/>
                  <a:pt x="4493" y="9695"/>
                </a:cubicBezTo>
                <a:cubicBezTo>
                  <a:pt x="4494" y="9696"/>
                  <a:pt x="4496" y="9697"/>
                  <a:pt x="4499" y="9698"/>
                </a:cubicBezTo>
                <a:cubicBezTo>
                  <a:pt x="4502" y="9700"/>
                  <a:pt x="4505" y="9701"/>
                  <a:pt x="4509" y="9703"/>
                </a:cubicBezTo>
                <a:cubicBezTo>
                  <a:pt x="4513" y="9704"/>
                  <a:pt x="4518" y="9705"/>
                  <a:pt x="4523" y="9706"/>
                </a:cubicBezTo>
                <a:cubicBezTo>
                  <a:pt x="4528" y="9707"/>
                  <a:pt x="4533" y="9707"/>
                  <a:pt x="4539" y="9707"/>
                </a:cubicBezTo>
                <a:cubicBezTo>
                  <a:pt x="4548" y="9707"/>
                  <a:pt x="4556" y="9706"/>
                  <a:pt x="4564" y="9704"/>
                </a:cubicBezTo>
                <a:cubicBezTo>
                  <a:pt x="4572" y="9701"/>
                  <a:pt x="4578" y="9698"/>
                  <a:pt x="4584" y="9694"/>
                </a:cubicBezTo>
                <a:cubicBezTo>
                  <a:pt x="4589" y="9689"/>
                  <a:pt x="4594" y="9684"/>
                  <a:pt x="4597" y="9678"/>
                </a:cubicBezTo>
                <a:cubicBezTo>
                  <a:pt x="4600" y="9671"/>
                  <a:pt x="4601" y="9664"/>
                  <a:pt x="4601" y="9656"/>
                </a:cubicBezTo>
                <a:cubicBezTo>
                  <a:pt x="4601" y="9649"/>
                  <a:pt x="4600" y="9643"/>
                  <a:pt x="4598" y="9639"/>
                </a:cubicBezTo>
                <a:cubicBezTo>
                  <a:pt x="4595" y="9634"/>
                  <a:pt x="4592" y="9629"/>
                  <a:pt x="4589" y="9626"/>
                </a:cubicBezTo>
                <a:cubicBezTo>
                  <a:pt x="4585" y="9622"/>
                  <a:pt x="4581" y="9619"/>
                  <a:pt x="4576" y="9617"/>
                </a:cubicBezTo>
                <a:cubicBezTo>
                  <a:pt x="4571" y="9614"/>
                  <a:pt x="4566" y="9612"/>
                  <a:pt x="4561" y="9610"/>
                </a:cubicBezTo>
                <a:cubicBezTo>
                  <a:pt x="4556" y="9608"/>
                  <a:pt x="4551" y="9606"/>
                  <a:pt x="4546" y="9604"/>
                </a:cubicBezTo>
                <a:cubicBezTo>
                  <a:pt x="4542" y="9603"/>
                  <a:pt x="4537" y="9600"/>
                  <a:pt x="4534" y="9598"/>
                </a:cubicBezTo>
                <a:cubicBezTo>
                  <a:pt x="4530" y="9596"/>
                  <a:pt x="4527" y="9593"/>
                  <a:pt x="4525" y="9590"/>
                </a:cubicBezTo>
                <a:cubicBezTo>
                  <a:pt x="4522" y="9587"/>
                  <a:pt x="4521" y="9583"/>
                  <a:pt x="4521" y="9578"/>
                </a:cubicBezTo>
                <a:cubicBezTo>
                  <a:pt x="4521" y="9575"/>
                  <a:pt x="4522" y="9572"/>
                  <a:pt x="4523" y="9569"/>
                </a:cubicBezTo>
                <a:cubicBezTo>
                  <a:pt x="4524" y="9567"/>
                  <a:pt x="4526" y="9564"/>
                  <a:pt x="4528" y="9562"/>
                </a:cubicBezTo>
                <a:cubicBezTo>
                  <a:pt x="4531" y="9560"/>
                  <a:pt x="4534" y="9559"/>
                  <a:pt x="4537" y="9558"/>
                </a:cubicBezTo>
                <a:cubicBezTo>
                  <a:pt x="4541" y="9557"/>
                  <a:pt x="4546" y="9556"/>
                  <a:pt x="4550" y="9556"/>
                </a:cubicBezTo>
                <a:cubicBezTo>
                  <a:pt x="4556" y="9556"/>
                  <a:pt x="4561" y="9557"/>
                  <a:pt x="4565" y="9558"/>
                </a:cubicBezTo>
                <a:cubicBezTo>
                  <a:pt x="4569" y="9559"/>
                  <a:pt x="4573" y="9561"/>
                  <a:pt x="4576" y="9562"/>
                </a:cubicBezTo>
                <a:cubicBezTo>
                  <a:pt x="4579" y="9563"/>
                  <a:pt x="4582" y="9565"/>
                  <a:pt x="4584" y="9566"/>
                </a:cubicBezTo>
                <a:cubicBezTo>
                  <a:pt x="4586" y="9567"/>
                  <a:pt x="4587" y="9568"/>
                  <a:pt x="4588" y="9568"/>
                </a:cubicBezTo>
                <a:cubicBezTo>
                  <a:pt x="4589" y="9568"/>
                  <a:pt x="4590" y="9568"/>
                  <a:pt x="4590" y="9567"/>
                </a:cubicBezTo>
                <a:cubicBezTo>
                  <a:pt x="4591" y="9567"/>
                  <a:pt x="4591" y="9566"/>
                  <a:pt x="4592" y="9565"/>
                </a:cubicBezTo>
                <a:cubicBezTo>
                  <a:pt x="4592" y="9564"/>
                  <a:pt x="4593" y="9563"/>
                  <a:pt x="4593" y="9562"/>
                </a:cubicBezTo>
                <a:cubicBezTo>
                  <a:pt x="4593" y="9560"/>
                  <a:pt x="4593" y="9559"/>
                  <a:pt x="4593" y="9557"/>
                </a:cubicBezTo>
                <a:cubicBezTo>
                  <a:pt x="4593" y="9555"/>
                  <a:pt x="4593" y="9553"/>
                  <a:pt x="4593" y="9552"/>
                </a:cubicBezTo>
                <a:cubicBezTo>
                  <a:pt x="4593" y="9550"/>
                  <a:pt x="4592" y="9549"/>
                  <a:pt x="4592" y="9548"/>
                </a:cubicBezTo>
                <a:cubicBezTo>
                  <a:pt x="4592" y="9548"/>
                  <a:pt x="4592" y="9547"/>
                  <a:pt x="4591" y="9546"/>
                </a:cubicBezTo>
                <a:cubicBezTo>
                  <a:pt x="4591" y="9545"/>
                  <a:pt x="4590" y="9545"/>
                  <a:pt x="4589" y="9544"/>
                </a:cubicBezTo>
                <a:cubicBezTo>
                  <a:pt x="4588" y="9543"/>
                  <a:pt x="4586" y="9542"/>
                  <a:pt x="4583" y="9540"/>
                </a:cubicBezTo>
                <a:cubicBezTo>
                  <a:pt x="4581" y="9539"/>
                  <a:pt x="4578" y="9538"/>
                  <a:pt x="4575" y="9537"/>
                </a:cubicBezTo>
                <a:cubicBezTo>
                  <a:pt x="4571" y="9536"/>
                  <a:pt x="4568" y="9535"/>
                  <a:pt x="4563" y="9534"/>
                </a:cubicBezTo>
                <a:cubicBezTo>
                  <a:pt x="4559" y="9533"/>
                  <a:pt x="4555" y="9533"/>
                  <a:pt x="4551" y="9533"/>
                </a:cubicBezTo>
                <a:close/>
                <a:moveTo>
                  <a:pt x="4342" y="9533"/>
                </a:moveTo>
                <a:cubicBezTo>
                  <a:pt x="4328" y="9533"/>
                  <a:pt x="4316" y="9535"/>
                  <a:pt x="4306" y="9540"/>
                </a:cubicBezTo>
                <a:cubicBezTo>
                  <a:pt x="4296" y="9544"/>
                  <a:pt x="4288" y="9550"/>
                  <a:pt x="4281" y="9558"/>
                </a:cubicBezTo>
                <a:cubicBezTo>
                  <a:pt x="4274" y="9566"/>
                  <a:pt x="4269" y="9575"/>
                  <a:pt x="4266" y="9586"/>
                </a:cubicBezTo>
                <a:cubicBezTo>
                  <a:pt x="4263" y="9597"/>
                  <a:pt x="4261" y="9609"/>
                  <a:pt x="4261" y="9622"/>
                </a:cubicBezTo>
                <a:cubicBezTo>
                  <a:pt x="4261" y="9635"/>
                  <a:pt x="4263" y="9647"/>
                  <a:pt x="4266" y="9657"/>
                </a:cubicBezTo>
                <a:cubicBezTo>
                  <a:pt x="4269" y="9668"/>
                  <a:pt x="4274" y="9677"/>
                  <a:pt x="4280" y="9684"/>
                </a:cubicBezTo>
                <a:cubicBezTo>
                  <a:pt x="4287" y="9692"/>
                  <a:pt x="4295" y="9697"/>
                  <a:pt x="4304" y="9701"/>
                </a:cubicBezTo>
                <a:cubicBezTo>
                  <a:pt x="4314" y="9705"/>
                  <a:pt x="4325" y="9707"/>
                  <a:pt x="4338" y="9707"/>
                </a:cubicBezTo>
                <a:cubicBezTo>
                  <a:pt x="4352" y="9707"/>
                  <a:pt x="4363" y="9705"/>
                  <a:pt x="4373" y="9700"/>
                </a:cubicBezTo>
                <a:cubicBezTo>
                  <a:pt x="4384" y="9696"/>
                  <a:pt x="4392" y="9690"/>
                  <a:pt x="4399" y="9682"/>
                </a:cubicBezTo>
                <a:cubicBezTo>
                  <a:pt x="4405" y="9674"/>
                  <a:pt x="4411" y="9665"/>
                  <a:pt x="4414" y="9654"/>
                </a:cubicBezTo>
                <a:cubicBezTo>
                  <a:pt x="4417" y="9643"/>
                  <a:pt x="4419" y="9631"/>
                  <a:pt x="4419" y="9618"/>
                </a:cubicBezTo>
                <a:cubicBezTo>
                  <a:pt x="4419" y="9605"/>
                  <a:pt x="4417" y="9593"/>
                  <a:pt x="4414" y="9583"/>
                </a:cubicBezTo>
                <a:cubicBezTo>
                  <a:pt x="4411" y="9572"/>
                  <a:pt x="4406" y="9563"/>
                  <a:pt x="4400" y="9556"/>
                </a:cubicBezTo>
                <a:cubicBezTo>
                  <a:pt x="4393" y="9548"/>
                  <a:pt x="4385" y="9543"/>
                  <a:pt x="4376" y="9539"/>
                </a:cubicBezTo>
                <a:cubicBezTo>
                  <a:pt x="4366" y="9535"/>
                  <a:pt x="4355" y="9533"/>
                  <a:pt x="4342" y="9533"/>
                </a:cubicBezTo>
                <a:close/>
                <a:moveTo>
                  <a:pt x="3486" y="9533"/>
                </a:moveTo>
                <a:cubicBezTo>
                  <a:pt x="3477" y="9533"/>
                  <a:pt x="3468" y="9535"/>
                  <a:pt x="3459" y="9540"/>
                </a:cubicBezTo>
                <a:cubicBezTo>
                  <a:pt x="3450" y="9545"/>
                  <a:pt x="3441" y="9552"/>
                  <a:pt x="3432" y="9562"/>
                </a:cubicBezTo>
                <a:lnTo>
                  <a:pt x="3432" y="9541"/>
                </a:lnTo>
                <a:cubicBezTo>
                  <a:pt x="3432" y="9541"/>
                  <a:pt x="3432" y="9540"/>
                  <a:pt x="3432" y="9539"/>
                </a:cubicBezTo>
                <a:cubicBezTo>
                  <a:pt x="3431" y="9538"/>
                  <a:pt x="3430" y="9538"/>
                  <a:pt x="3430" y="9537"/>
                </a:cubicBezTo>
                <a:cubicBezTo>
                  <a:pt x="3429" y="9537"/>
                  <a:pt x="3427" y="9536"/>
                  <a:pt x="3426" y="9536"/>
                </a:cubicBezTo>
                <a:cubicBezTo>
                  <a:pt x="3424" y="9536"/>
                  <a:pt x="3422" y="9536"/>
                  <a:pt x="3419" y="9536"/>
                </a:cubicBezTo>
                <a:cubicBezTo>
                  <a:pt x="3416" y="9536"/>
                  <a:pt x="3414" y="9536"/>
                  <a:pt x="3413" y="9536"/>
                </a:cubicBezTo>
                <a:cubicBezTo>
                  <a:pt x="3411" y="9536"/>
                  <a:pt x="3410" y="9537"/>
                  <a:pt x="3409" y="9537"/>
                </a:cubicBezTo>
                <a:cubicBezTo>
                  <a:pt x="3408" y="9538"/>
                  <a:pt x="3407" y="9538"/>
                  <a:pt x="3407" y="9539"/>
                </a:cubicBezTo>
                <a:cubicBezTo>
                  <a:pt x="3406" y="9540"/>
                  <a:pt x="3406" y="9541"/>
                  <a:pt x="3406" y="9541"/>
                </a:cubicBezTo>
                <a:lnTo>
                  <a:pt x="3406" y="9700"/>
                </a:lnTo>
                <a:cubicBezTo>
                  <a:pt x="3406" y="9700"/>
                  <a:pt x="3406" y="9701"/>
                  <a:pt x="3407" y="9702"/>
                </a:cubicBezTo>
                <a:cubicBezTo>
                  <a:pt x="3407" y="9703"/>
                  <a:pt x="3408" y="9703"/>
                  <a:pt x="3409" y="9704"/>
                </a:cubicBezTo>
                <a:cubicBezTo>
                  <a:pt x="3410" y="9704"/>
                  <a:pt x="3412" y="9704"/>
                  <a:pt x="3413" y="9705"/>
                </a:cubicBezTo>
                <a:cubicBezTo>
                  <a:pt x="3415" y="9705"/>
                  <a:pt x="3418" y="9705"/>
                  <a:pt x="3420" y="9705"/>
                </a:cubicBezTo>
                <a:cubicBezTo>
                  <a:pt x="3423" y="9705"/>
                  <a:pt x="3426" y="9705"/>
                  <a:pt x="3428" y="9705"/>
                </a:cubicBezTo>
                <a:cubicBezTo>
                  <a:pt x="3430" y="9704"/>
                  <a:pt x="3431" y="9704"/>
                  <a:pt x="3432" y="9704"/>
                </a:cubicBezTo>
                <a:cubicBezTo>
                  <a:pt x="3433" y="9703"/>
                  <a:pt x="3434" y="9703"/>
                  <a:pt x="3434" y="9702"/>
                </a:cubicBezTo>
                <a:cubicBezTo>
                  <a:pt x="3435" y="9701"/>
                  <a:pt x="3435" y="9700"/>
                  <a:pt x="3435" y="9700"/>
                </a:cubicBezTo>
                <a:lnTo>
                  <a:pt x="3435" y="9589"/>
                </a:lnTo>
                <a:cubicBezTo>
                  <a:pt x="3443" y="9579"/>
                  <a:pt x="3451" y="9571"/>
                  <a:pt x="3458" y="9566"/>
                </a:cubicBezTo>
                <a:cubicBezTo>
                  <a:pt x="3465" y="9561"/>
                  <a:pt x="3472" y="9558"/>
                  <a:pt x="3480" y="9558"/>
                </a:cubicBezTo>
                <a:cubicBezTo>
                  <a:pt x="3485" y="9558"/>
                  <a:pt x="3490" y="9559"/>
                  <a:pt x="3494" y="9561"/>
                </a:cubicBezTo>
                <a:cubicBezTo>
                  <a:pt x="3499" y="9563"/>
                  <a:pt x="3502" y="9566"/>
                  <a:pt x="3505" y="9570"/>
                </a:cubicBezTo>
                <a:cubicBezTo>
                  <a:pt x="3507" y="9574"/>
                  <a:pt x="3509" y="9579"/>
                  <a:pt x="3511" y="9585"/>
                </a:cubicBezTo>
                <a:cubicBezTo>
                  <a:pt x="3512" y="9590"/>
                  <a:pt x="3513" y="9597"/>
                  <a:pt x="3513" y="9607"/>
                </a:cubicBezTo>
                <a:lnTo>
                  <a:pt x="3513" y="9700"/>
                </a:lnTo>
                <a:cubicBezTo>
                  <a:pt x="3513" y="9700"/>
                  <a:pt x="3513" y="9701"/>
                  <a:pt x="3514" y="9702"/>
                </a:cubicBezTo>
                <a:cubicBezTo>
                  <a:pt x="3514" y="9703"/>
                  <a:pt x="3515" y="9703"/>
                  <a:pt x="3516" y="9704"/>
                </a:cubicBezTo>
                <a:cubicBezTo>
                  <a:pt x="3517" y="9704"/>
                  <a:pt x="3519" y="9704"/>
                  <a:pt x="3520" y="9705"/>
                </a:cubicBezTo>
                <a:cubicBezTo>
                  <a:pt x="3522" y="9705"/>
                  <a:pt x="3525" y="9705"/>
                  <a:pt x="3528" y="9705"/>
                </a:cubicBezTo>
                <a:cubicBezTo>
                  <a:pt x="3530" y="9705"/>
                  <a:pt x="3533" y="9705"/>
                  <a:pt x="3535" y="9705"/>
                </a:cubicBezTo>
                <a:cubicBezTo>
                  <a:pt x="3537" y="9704"/>
                  <a:pt x="3538" y="9704"/>
                  <a:pt x="3539" y="9704"/>
                </a:cubicBezTo>
                <a:cubicBezTo>
                  <a:pt x="3540" y="9703"/>
                  <a:pt x="3541" y="9703"/>
                  <a:pt x="3541" y="9702"/>
                </a:cubicBezTo>
                <a:cubicBezTo>
                  <a:pt x="3542" y="9701"/>
                  <a:pt x="3542" y="9700"/>
                  <a:pt x="3542" y="9700"/>
                </a:cubicBezTo>
                <a:lnTo>
                  <a:pt x="3542" y="9603"/>
                </a:lnTo>
                <a:cubicBezTo>
                  <a:pt x="3542" y="9592"/>
                  <a:pt x="3541" y="9582"/>
                  <a:pt x="3539" y="9574"/>
                </a:cubicBezTo>
                <a:cubicBezTo>
                  <a:pt x="3537" y="9566"/>
                  <a:pt x="3534" y="9559"/>
                  <a:pt x="3530" y="9553"/>
                </a:cubicBezTo>
                <a:cubicBezTo>
                  <a:pt x="3525" y="9547"/>
                  <a:pt x="3519" y="9542"/>
                  <a:pt x="3512" y="9538"/>
                </a:cubicBezTo>
                <a:cubicBezTo>
                  <a:pt x="3505" y="9535"/>
                  <a:pt x="3496" y="9533"/>
                  <a:pt x="3486" y="9533"/>
                </a:cubicBezTo>
                <a:close/>
                <a:moveTo>
                  <a:pt x="3252" y="9533"/>
                </a:moveTo>
                <a:cubicBezTo>
                  <a:pt x="3241" y="9533"/>
                  <a:pt x="3230" y="9535"/>
                  <a:pt x="3221" y="9539"/>
                </a:cubicBezTo>
                <a:cubicBezTo>
                  <a:pt x="3211" y="9543"/>
                  <a:pt x="3203" y="9549"/>
                  <a:pt x="3197" y="9556"/>
                </a:cubicBezTo>
                <a:cubicBezTo>
                  <a:pt x="3190" y="9564"/>
                  <a:pt x="3185" y="9573"/>
                  <a:pt x="3181" y="9584"/>
                </a:cubicBezTo>
                <a:cubicBezTo>
                  <a:pt x="3178" y="9595"/>
                  <a:pt x="3176" y="9607"/>
                  <a:pt x="3176" y="9621"/>
                </a:cubicBezTo>
                <a:cubicBezTo>
                  <a:pt x="3176" y="9635"/>
                  <a:pt x="3178" y="9648"/>
                  <a:pt x="3181" y="9658"/>
                </a:cubicBezTo>
                <a:cubicBezTo>
                  <a:pt x="3185" y="9669"/>
                  <a:pt x="3190" y="9678"/>
                  <a:pt x="3196" y="9685"/>
                </a:cubicBezTo>
                <a:cubicBezTo>
                  <a:pt x="3203" y="9693"/>
                  <a:pt x="3211" y="9698"/>
                  <a:pt x="3221" y="9702"/>
                </a:cubicBezTo>
                <a:cubicBezTo>
                  <a:pt x="3231" y="9705"/>
                  <a:pt x="3242" y="9707"/>
                  <a:pt x="3255" y="9707"/>
                </a:cubicBezTo>
                <a:cubicBezTo>
                  <a:pt x="3263" y="9707"/>
                  <a:pt x="3270" y="9706"/>
                  <a:pt x="3276" y="9705"/>
                </a:cubicBezTo>
                <a:cubicBezTo>
                  <a:pt x="3283" y="9704"/>
                  <a:pt x="3289" y="9703"/>
                  <a:pt x="3294" y="9702"/>
                </a:cubicBezTo>
                <a:cubicBezTo>
                  <a:pt x="3299" y="9700"/>
                  <a:pt x="3303" y="9699"/>
                  <a:pt x="3306" y="9697"/>
                </a:cubicBezTo>
                <a:cubicBezTo>
                  <a:pt x="3309" y="9696"/>
                  <a:pt x="3311" y="9695"/>
                  <a:pt x="3312" y="9694"/>
                </a:cubicBezTo>
                <a:cubicBezTo>
                  <a:pt x="3313" y="9693"/>
                  <a:pt x="3313" y="9693"/>
                  <a:pt x="3314" y="9692"/>
                </a:cubicBezTo>
                <a:cubicBezTo>
                  <a:pt x="3314" y="9691"/>
                  <a:pt x="3314" y="9690"/>
                  <a:pt x="3314" y="9690"/>
                </a:cubicBezTo>
                <a:cubicBezTo>
                  <a:pt x="3315" y="9689"/>
                  <a:pt x="3315" y="9688"/>
                  <a:pt x="3315" y="9686"/>
                </a:cubicBezTo>
                <a:cubicBezTo>
                  <a:pt x="3315" y="9685"/>
                  <a:pt x="3315" y="9684"/>
                  <a:pt x="3315" y="9682"/>
                </a:cubicBezTo>
                <a:cubicBezTo>
                  <a:pt x="3315" y="9680"/>
                  <a:pt x="3315" y="9678"/>
                  <a:pt x="3315" y="9677"/>
                </a:cubicBezTo>
                <a:cubicBezTo>
                  <a:pt x="3315" y="9676"/>
                  <a:pt x="3314" y="9674"/>
                  <a:pt x="3314" y="9674"/>
                </a:cubicBezTo>
                <a:cubicBezTo>
                  <a:pt x="3314" y="9673"/>
                  <a:pt x="3313" y="9672"/>
                  <a:pt x="3312" y="9672"/>
                </a:cubicBezTo>
                <a:cubicBezTo>
                  <a:pt x="3312" y="9671"/>
                  <a:pt x="3311" y="9671"/>
                  <a:pt x="3310" y="9671"/>
                </a:cubicBezTo>
                <a:cubicBezTo>
                  <a:pt x="3309" y="9671"/>
                  <a:pt x="3307" y="9672"/>
                  <a:pt x="3304" y="9673"/>
                </a:cubicBezTo>
                <a:cubicBezTo>
                  <a:pt x="3301" y="9674"/>
                  <a:pt x="3298" y="9675"/>
                  <a:pt x="3293" y="9677"/>
                </a:cubicBezTo>
                <a:cubicBezTo>
                  <a:pt x="3289" y="9679"/>
                  <a:pt x="3284" y="9680"/>
                  <a:pt x="3278" y="9681"/>
                </a:cubicBezTo>
                <a:cubicBezTo>
                  <a:pt x="3272" y="9682"/>
                  <a:pt x="3265" y="9683"/>
                  <a:pt x="3258" y="9683"/>
                </a:cubicBezTo>
                <a:cubicBezTo>
                  <a:pt x="3248" y="9683"/>
                  <a:pt x="3240" y="9682"/>
                  <a:pt x="3234" y="9679"/>
                </a:cubicBezTo>
                <a:cubicBezTo>
                  <a:pt x="3227" y="9676"/>
                  <a:pt x="3222" y="9672"/>
                  <a:pt x="3218" y="9667"/>
                </a:cubicBezTo>
                <a:cubicBezTo>
                  <a:pt x="3213" y="9662"/>
                  <a:pt x="3210" y="9657"/>
                  <a:pt x="3209" y="9650"/>
                </a:cubicBezTo>
                <a:cubicBezTo>
                  <a:pt x="3207" y="9643"/>
                  <a:pt x="3206" y="9635"/>
                  <a:pt x="3206" y="9626"/>
                </a:cubicBezTo>
                <a:lnTo>
                  <a:pt x="3311" y="9626"/>
                </a:lnTo>
                <a:cubicBezTo>
                  <a:pt x="3314" y="9626"/>
                  <a:pt x="3316" y="9625"/>
                  <a:pt x="3319" y="9623"/>
                </a:cubicBezTo>
                <a:cubicBezTo>
                  <a:pt x="3321" y="9621"/>
                  <a:pt x="3322" y="9618"/>
                  <a:pt x="3322" y="9613"/>
                </a:cubicBezTo>
                <a:lnTo>
                  <a:pt x="3322" y="9608"/>
                </a:lnTo>
                <a:cubicBezTo>
                  <a:pt x="3322" y="9598"/>
                  <a:pt x="3321" y="9588"/>
                  <a:pt x="3318" y="9579"/>
                </a:cubicBezTo>
                <a:cubicBezTo>
                  <a:pt x="3315" y="9570"/>
                  <a:pt x="3311" y="9562"/>
                  <a:pt x="3306" y="9555"/>
                </a:cubicBezTo>
                <a:cubicBezTo>
                  <a:pt x="3300" y="9548"/>
                  <a:pt x="3293" y="9543"/>
                  <a:pt x="3284" y="9539"/>
                </a:cubicBezTo>
                <a:cubicBezTo>
                  <a:pt x="3275" y="9535"/>
                  <a:pt x="3265" y="9533"/>
                  <a:pt x="3252" y="9533"/>
                </a:cubicBezTo>
                <a:close/>
                <a:moveTo>
                  <a:pt x="2937" y="9533"/>
                </a:moveTo>
                <a:cubicBezTo>
                  <a:pt x="2928" y="9533"/>
                  <a:pt x="2920" y="9535"/>
                  <a:pt x="2911" y="9540"/>
                </a:cubicBezTo>
                <a:cubicBezTo>
                  <a:pt x="2903" y="9545"/>
                  <a:pt x="2894" y="9552"/>
                  <a:pt x="2885" y="9562"/>
                </a:cubicBezTo>
                <a:lnTo>
                  <a:pt x="2885" y="9541"/>
                </a:lnTo>
                <a:cubicBezTo>
                  <a:pt x="2885" y="9541"/>
                  <a:pt x="2885" y="9540"/>
                  <a:pt x="2885" y="9539"/>
                </a:cubicBezTo>
                <a:cubicBezTo>
                  <a:pt x="2884" y="9538"/>
                  <a:pt x="2883" y="9538"/>
                  <a:pt x="2883" y="9537"/>
                </a:cubicBezTo>
                <a:cubicBezTo>
                  <a:pt x="2882" y="9537"/>
                  <a:pt x="2880" y="9536"/>
                  <a:pt x="2879" y="9536"/>
                </a:cubicBezTo>
                <a:cubicBezTo>
                  <a:pt x="2877" y="9536"/>
                  <a:pt x="2875" y="9536"/>
                  <a:pt x="2872" y="9536"/>
                </a:cubicBezTo>
                <a:cubicBezTo>
                  <a:pt x="2869" y="9536"/>
                  <a:pt x="2867" y="9536"/>
                  <a:pt x="2866" y="9536"/>
                </a:cubicBezTo>
                <a:cubicBezTo>
                  <a:pt x="2864" y="9536"/>
                  <a:pt x="2863" y="9537"/>
                  <a:pt x="2862" y="9537"/>
                </a:cubicBezTo>
                <a:cubicBezTo>
                  <a:pt x="2861" y="9538"/>
                  <a:pt x="2860" y="9538"/>
                  <a:pt x="2860" y="9539"/>
                </a:cubicBezTo>
                <a:cubicBezTo>
                  <a:pt x="2859" y="9540"/>
                  <a:pt x="2859" y="9541"/>
                  <a:pt x="2859" y="9541"/>
                </a:cubicBezTo>
                <a:lnTo>
                  <a:pt x="2859" y="9700"/>
                </a:lnTo>
                <a:cubicBezTo>
                  <a:pt x="2859" y="9700"/>
                  <a:pt x="2859" y="9701"/>
                  <a:pt x="2860" y="9702"/>
                </a:cubicBezTo>
                <a:cubicBezTo>
                  <a:pt x="2860" y="9703"/>
                  <a:pt x="2861" y="9703"/>
                  <a:pt x="2862" y="9704"/>
                </a:cubicBezTo>
                <a:cubicBezTo>
                  <a:pt x="2863" y="9704"/>
                  <a:pt x="2865" y="9704"/>
                  <a:pt x="2866" y="9705"/>
                </a:cubicBezTo>
                <a:cubicBezTo>
                  <a:pt x="2868" y="9705"/>
                  <a:pt x="2871" y="9705"/>
                  <a:pt x="2873" y="9705"/>
                </a:cubicBezTo>
                <a:cubicBezTo>
                  <a:pt x="2876" y="9705"/>
                  <a:pt x="2879" y="9705"/>
                  <a:pt x="2881" y="9705"/>
                </a:cubicBezTo>
                <a:cubicBezTo>
                  <a:pt x="2883" y="9704"/>
                  <a:pt x="2884" y="9704"/>
                  <a:pt x="2885" y="9704"/>
                </a:cubicBezTo>
                <a:cubicBezTo>
                  <a:pt x="2886" y="9703"/>
                  <a:pt x="2887" y="9703"/>
                  <a:pt x="2887" y="9702"/>
                </a:cubicBezTo>
                <a:cubicBezTo>
                  <a:pt x="2888" y="9701"/>
                  <a:pt x="2888" y="9700"/>
                  <a:pt x="2888" y="9700"/>
                </a:cubicBezTo>
                <a:lnTo>
                  <a:pt x="2888" y="9589"/>
                </a:lnTo>
                <a:cubicBezTo>
                  <a:pt x="2896" y="9579"/>
                  <a:pt x="2903" y="9571"/>
                  <a:pt x="2910" y="9566"/>
                </a:cubicBezTo>
                <a:cubicBezTo>
                  <a:pt x="2917" y="9561"/>
                  <a:pt x="2924" y="9558"/>
                  <a:pt x="2930" y="9558"/>
                </a:cubicBezTo>
                <a:cubicBezTo>
                  <a:pt x="2936" y="9558"/>
                  <a:pt x="2941" y="9559"/>
                  <a:pt x="2944" y="9561"/>
                </a:cubicBezTo>
                <a:cubicBezTo>
                  <a:pt x="2948" y="9563"/>
                  <a:pt x="2952" y="9566"/>
                  <a:pt x="2954" y="9570"/>
                </a:cubicBezTo>
                <a:cubicBezTo>
                  <a:pt x="2957" y="9574"/>
                  <a:pt x="2959" y="9579"/>
                  <a:pt x="2960" y="9585"/>
                </a:cubicBezTo>
                <a:cubicBezTo>
                  <a:pt x="2961" y="9590"/>
                  <a:pt x="2962" y="9596"/>
                  <a:pt x="2962" y="9603"/>
                </a:cubicBezTo>
                <a:lnTo>
                  <a:pt x="2962" y="9700"/>
                </a:lnTo>
                <a:cubicBezTo>
                  <a:pt x="2962" y="9700"/>
                  <a:pt x="2962" y="9701"/>
                  <a:pt x="2963" y="9702"/>
                </a:cubicBezTo>
                <a:cubicBezTo>
                  <a:pt x="2963" y="9703"/>
                  <a:pt x="2964" y="9703"/>
                  <a:pt x="2965" y="9704"/>
                </a:cubicBezTo>
                <a:cubicBezTo>
                  <a:pt x="2966" y="9704"/>
                  <a:pt x="2968" y="9704"/>
                  <a:pt x="2969" y="9705"/>
                </a:cubicBezTo>
                <a:cubicBezTo>
                  <a:pt x="2971" y="9705"/>
                  <a:pt x="2974" y="9705"/>
                  <a:pt x="2976" y="9705"/>
                </a:cubicBezTo>
                <a:cubicBezTo>
                  <a:pt x="2979" y="9705"/>
                  <a:pt x="2982" y="9705"/>
                  <a:pt x="2983" y="9705"/>
                </a:cubicBezTo>
                <a:cubicBezTo>
                  <a:pt x="2985" y="9704"/>
                  <a:pt x="2987" y="9704"/>
                  <a:pt x="2988" y="9704"/>
                </a:cubicBezTo>
                <a:cubicBezTo>
                  <a:pt x="2989" y="9703"/>
                  <a:pt x="2990" y="9703"/>
                  <a:pt x="2990" y="9702"/>
                </a:cubicBezTo>
                <a:cubicBezTo>
                  <a:pt x="2991" y="9701"/>
                  <a:pt x="2991" y="9700"/>
                  <a:pt x="2991" y="9700"/>
                </a:cubicBezTo>
                <a:lnTo>
                  <a:pt x="2991" y="9589"/>
                </a:lnTo>
                <a:cubicBezTo>
                  <a:pt x="2999" y="9579"/>
                  <a:pt x="3007" y="9571"/>
                  <a:pt x="3013" y="9566"/>
                </a:cubicBezTo>
                <a:cubicBezTo>
                  <a:pt x="3020" y="9561"/>
                  <a:pt x="3027" y="9558"/>
                  <a:pt x="3034" y="9558"/>
                </a:cubicBezTo>
                <a:cubicBezTo>
                  <a:pt x="3039" y="9558"/>
                  <a:pt x="3044" y="9559"/>
                  <a:pt x="3048" y="9561"/>
                </a:cubicBezTo>
                <a:cubicBezTo>
                  <a:pt x="3052" y="9563"/>
                  <a:pt x="3055" y="9566"/>
                  <a:pt x="3058" y="9570"/>
                </a:cubicBezTo>
                <a:cubicBezTo>
                  <a:pt x="3060" y="9574"/>
                  <a:pt x="3062" y="9579"/>
                  <a:pt x="3063" y="9585"/>
                </a:cubicBezTo>
                <a:cubicBezTo>
                  <a:pt x="3064" y="9590"/>
                  <a:pt x="3065" y="9596"/>
                  <a:pt x="3065" y="9603"/>
                </a:cubicBezTo>
                <a:lnTo>
                  <a:pt x="3065" y="9700"/>
                </a:lnTo>
                <a:cubicBezTo>
                  <a:pt x="3065" y="9700"/>
                  <a:pt x="3065" y="9701"/>
                  <a:pt x="3066" y="9702"/>
                </a:cubicBezTo>
                <a:cubicBezTo>
                  <a:pt x="3066" y="9703"/>
                  <a:pt x="3067" y="9703"/>
                  <a:pt x="3068" y="9704"/>
                </a:cubicBezTo>
                <a:cubicBezTo>
                  <a:pt x="3069" y="9704"/>
                  <a:pt x="3071" y="9704"/>
                  <a:pt x="3073" y="9705"/>
                </a:cubicBezTo>
                <a:cubicBezTo>
                  <a:pt x="3074" y="9705"/>
                  <a:pt x="3077" y="9705"/>
                  <a:pt x="3080" y="9705"/>
                </a:cubicBezTo>
                <a:cubicBezTo>
                  <a:pt x="3082" y="9705"/>
                  <a:pt x="3085" y="9705"/>
                  <a:pt x="3087" y="9705"/>
                </a:cubicBezTo>
                <a:cubicBezTo>
                  <a:pt x="3089" y="9704"/>
                  <a:pt x="3090" y="9704"/>
                  <a:pt x="3091" y="9704"/>
                </a:cubicBezTo>
                <a:cubicBezTo>
                  <a:pt x="3092" y="9703"/>
                  <a:pt x="3093" y="9703"/>
                  <a:pt x="3093" y="9702"/>
                </a:cubicBezTo>
                <a:cubicBezTo>
                  <a:pt x="3094" y="9701"/>
                  <a:pt x="3094" y="9700"/>
                  <a:pt x="3094" y="9700"/>
                </a:cubicBezTo>
                <a:lnTo>
                  <a:pt x="3094" y="9599"/>
                </a:lnTo>
                <a:cubicBezTo>
                  <a:pt x="3094" y="9590"/>
                  <a:pt x="3093" y="9582"/>
                  <a:pt x="3091" y="9574"/>
                </a:cubicBezTo>
                <a:cubicBezTo>
                  <a:pt x="3089" y="9566"/>
                  <a:pt x="3086" y="9559"/>
                  <a:pt x="3082" y="9553"/>
                </a:cubicBezTo>
                <a:cubicBezTo>
                  <a:pt x="3078" y="9547"/>
                  <a:pt x="3072" y="9542"/>
                  <a:pt x="3065" y="9538"/>
                </a:cubicBezTo>
                <a:cubicBezTo>
                  <a:pt x="3058" y="9535"/>
                  <a:pt x="3050" y="9533"/>
                  <a:pt x="3040" y="9533"/>
                </a:cubicBezTo>
                <a:cubicBezTo>
                  <a:pt x="3035" y="9533"/>
                  <a:pt x="3031" y="9534"/>
                  <a:pt x="3027" y="9535"/>
                </a:cubicBezTo>
                <a:cubicBezTo>
                  <a:pt x="3023" y="9536"/>
                  <a:pt x="3019" y="9538"/>
                  <a:pt x="3014" y="9540"/>
                </a:cubicBezTo>
                <a:cubicBezTo>
                  <a:pt x="3010" y="9543"/>
                  <a:pt x="3005" y="9546"/>
                  <a:pt x="3000" y="9550"/>
                </a:cubicBezTo>
                <a:cubicBezTo>
                  <a:pt x="2996" y="9554"/>
                  <a:pt x="2991" y="9559"/>
                  <a:pt x="2985" y="9565"/>
                </a:cubicBezTo>
                <a:cubicBezTo>
                  <a:pt x="2984" y="9560"/>
                  <a:pt x="2981" y="9556"/>
                  <a:pt x="2978" y="9552"/>
                </a:cubicBezTo>
                <a:cubicBezTo>
                  <a:pt x="2976" y="9548"/>
                  <a:pt x="2972" y="9545"/>
                  <a:pt x="2968" y="9542"/>
                </a:cubicBezTo>
                <a:cubicBezTo>
                  <a:pt x="2964" y="9539"/>
                  <a:pt x="2960" y="9537"/>
                  <a:pt x="2954" y="9535"/>
                </a:cubicBezTo>
                <a:cubicBezTo>
                  <a:pt x="2949" y="9534"/>
                  <a:pt x="2943" y="9533"/>
                  <a:pt x="2937" y="9533"/>
                </a:cubicBezTo>
                <a:close/>
                <a:moveTo>
                  <a:pt x="2547" y="9533"/>
                </a:moveTo>
                <a:cubicBezTo>
                  <a:pt x="2541" y="9533"/>
                  <a:pt x="2535" y="9534"/>
                  <a:pt x="2529" y="9535"/>
                </a:cubicBezTo>
                <a:cubicBezTo>
                  <a:pt x="2523" y="9536"/>
                  <a:pt x="2517" y="9537"/>
                  <a:pt x="2512" y="9539"/>
                </a:cubicBezTo>
                <a:cubicBezTo>
                  <a:pt x="2507" y="9541"/>
                  <a:pt x="2503" y="9543"/>
                  <a:pt x="2499" y="9545"/>
                </a:cubicBezTo>
                <a:cubicBezTo>
                  <a:pt x="2495" y="9547"/>
                  <a:pt x="2492" y="9549"/>
                  <a:pt x="2491" y="9550"/>
                </a:cubicBezTo>
                <a:cubicBezTo>
                  <a:pt x="2489" y="9552"/>
                  <a:pt x="2488" y="9553"/>
                  <a:pt x="2488" y="9555"/>
                </a:cubicBezTo>
                <a:cubicBezTo>
                  <a:pt x="2487" y="9557"/>
                  <a:pt x="2487" y="9559"/>
                  <a:pt x="2487" y="9562"/>
                </a:cubicBezTo>
                <a:cubicBezTo>
                  <a:pt x="2487" y="9564"/>
                  <a:pt x="2487" y="9565"/>
                  <a:pt x="2487" y="9567"/>
                </a:cubicBezTo>
                <a:cubicBezTo>
                  <a:pt x="2488" y="9568"/>
                  <a:pt x="2488" y="9569"/>
                  <a:pt x="2488" y="9570"/>
                </a:cubicBezTo>
                <a:cubicBezTo>
                  <a:pt x="2489" y="9571"/>
                  <a:pt x="2490" y="9572"/>
                  <a:pt x="2490" y="9572"/>
                </a:cubicBezTo>
                <a:cubicBezTo>
                  <a:pt x="2491" y="9573"/>
                  <a:pt x="2492" y="9573"/>
                  <a:pt x="2493" y="9573"/>
                </a:cubicBezTo>
                <a:cubicBezTo>
                  <a:pt x="2494" y="9573"/>
                  <a:pt x="2496" y="9572"/>
                  <a:pt x="2499" y="9571"/>
                </a:cubicBezTo>
                <a:cubicBezTo>
                  <a:pt x="2502" y="9569"/>
                  <a:pt x="2506" y="9567"/>
                  <a:pt x="2510" y="9565"/>
                </a:cubicBezTo>
                <a:cubicBezTo>
                  <a:pt x="2514" y="9563"/>
                  <a:pt x="2519" y="9561"/>
                  <a:pt x="2525" y="9559"/>
                </a:cubicBezTo>
                <a:cubicBezTo>
                  <a:pt x="2530" y="9558"/>
                  <a:pt x="2537" y="9557"/>
                  <a:pt x="2544" y="9557"/>
                </a:cubicBezTo>
                <a:cubicBezTo>
                  <a:pt x="2551" y="9557"/>
                  <a:pt x="2556" y="9558"/>
                  <a:pt x="2561" y="9559"/>
                </a:cubicBezTo>
                <a:cubicBezTo>
                  <a:pt x="2565" y="9561"/>
                  <a:pt x="2569" y="9563"/>
                  <a:pt x="2572" y="9566"/>
                </a:cubicBezTo>
                <a:cubicBezTo>
                  <a:pt x="2575" y="9569"/>
                  <a:pt x="2577" y="9573"/>
                  <a:pt x="2578" y="9578"/>
                </a:cubicBezTo>
                <a:cubicBezTo>
                  <a:pt x="2579" y="9582"/>
                  <a:pt x="2580" y="9588"/>
                  <a:pt x="2580" y="9594"/>
                </a:cubicBezTo>
                <a:lnTo>
                  <a:pt x="2580" y="9606"/>
                </a:lnTo>
                <a:lnTo>
                  <a:pt x="2558" y="9606"/>
                </a:lnTo>
                <a:cubicBezTo>
                  <a:pt x="2546" y="9606"/>
                  <a:pt x="2535" y="9607"/>
                  <a:pt x="2525" y="9609"/>
                </a:cubicBezTo>
                <a:cubicBezTo>
                  <a:pt x="2515" y="9611"/>
                  <a:pt x="2507" y="9615"/>
                  <a:pt x="2500" y="9619"/>
                </a:cubicBezTo>
                <a:cubicBezTo>
                  <a:pt x="2493" y="9623"/>
                  <a:pt x="2488" y="9629"/>
                  <a:pt x="2484" y="9635"/>
                </a:cubicBezTo>
                <a:cubicBezTo>
                  <a:pt x="2481" y="9642"/>
                  <a:pt x="2479" y="9650"/>
                  <a:pt x="2479" y="9659"/>
                </a:cubicBezTo>
                <a:cubicBezTo>
                  <a:pt x="2479" y="9666"/>
                  <a:pt x="2480" y="9673"/>
                  <a:pt x="2483" y="9679"/>
                </a:cubicBezTo>
                <a:cubicBezTo>
                  <a:pt x="2486" y="9685"/>
                  <a:pt x="2489" y="9690"/>
                  <a:pt x="2494" y="9694"/>
                </a:cubicBezTo>
                <a:cubicBezTo>
                  <a:pt x="2499" y="9698"/>
                  <a:pt x="2505" y="9702"/>
                  <a:pt x="2511" y="9704"/>
                </a:cubicBezTo>
                <a:cubicBezTo>
                  <a:pt x="2518" y="9706"/>
                  <a:pt x="2526" y="9707"/>
                  <a:pt x="2534" y="9707"/>
                </a:cubicBezTo>
                <a:cubicBezTo>
                  <a:pt x="2543" y="9707"/>
                  <a:pt x="2552" y="9705"/>
                  <a:pt x="2561" y="9701"/>
                </a:cubicBezTo>
                <a:cubicBezTo>
                  <a:pt x="2569" y="9697"/>
                  <a:pt x="2577" y="9691"/>
                  <a:pt x="2584" y="9684"/>
                </a:cubicBezTo>
                <a:lnTo>
                  <a:pt x="2584" y="9700"/>
                </a:lnTo>
                <a:cubicBezTo>
                  <a:pt x="2584" y="9701"/>
                  <a:pt x="2584" y="9702"/>
                  <a:pt x="2585" y="9703"/>
                </a:cubicBezTo>
                <a:cubicBezTo>
                  <a:pt x="2586" y="9704"/>
                  <a:pt x="2587" y="9704"/>
                  <a:pt x="2589" y="9704"/>
                </a:cubicBezTo>
                <a:cubicBezTo>
                  <a:pt x="2591" y="9705"/>
                  <a:pt x="2593" y="9705"/>
                  <a:pt x="2596" y="9705"/>
                </a:cubicBezTo>
                <a:cubicBezTo>
                  <a:pt x="2600" y="9705"/>
                  <a:pt x="2602" y="9705"/>
                  <a:pt x="2604" y="9704"/>
                </a:cubicBezTo>
                <a:cubicBezTo>
                  <a:pt x="2605" y="9704"/>
                  <a:pt x="2607" y="9704"/>
                  <a:pt x="2608" y="9703"/>
                </a:cubicBezTo>
                <a:cubicBezTo>
                  <a:pt x="2609" y="9702"/>
                  <a:pt x="2609" y="9701"/>
                  <a:pt x="2609" y="9700"/>
                </a:cubicBezTo>
                <a:lnTo>
                  <a:pt x="2609" y="9593"/>
                </a:lnTo>
                <a:cubicBezTo>
                  <a:pt x="2609" y="9583"/>
                  <a:pt x="2608" y="9574"/>
                  <a:pt x="2606" y="9567"/>
                </a:cubicBezTo>
                <a:cubicBezTo>
                  <a:pt x="2603" y="9559"/>
                  <a:pt x="2600" y="9553"/>
                  <a:pt x="2595" y="9548"/>
                </a:cubicBezTo>
                <a:cubicBezTo>
                  <a:pt x="2590" y="9543"/>
                  <a:pt x="2584" y="9539"/>
                  <a:pt x="2576" y="9537"/>
                </a:cubicBezTo>
                <a:cubicBezTo>
                  <a:pt x="2568" y="9534"/>
                  <a:pt x="2558" y="9533"/>
                  <a:pt x="2547" y="9533"/>
                </a:cubicBezTo>
                <a:close/>
                <a:moveTo>
                  <a:pt x="2336" y="9533"/>
                </a:moveTo>
                <a:cubicBezTo>
                  <a:pt x="2325" y="9533"/>
                  <a:pt x="2314" y="9535"/>
                  <a:pt x="2305" y="9539"/>
                </a:cubicBezTo>
                <a:cubicBezTo>
                  <a:pt x="2295" y="9543"/>
                  <a:pt x="2287" y="9549"/>
                  <a:pt x="2281" y="9556"/>
                </a:cubicBezTo>
                <a:cubicBezTo>
                  <a:pt x="2274" y="9564"/>
                  <a:pt x="2269" y="9573"/>
                  <a:pt x="2265" y="9584"/>
                </a:cubicBezTo>
                <a:cubicBezTo>
                  <a:pt x="2262" y="9595"/>
                  <a:pt x="2260" y="9607"/>
                  <a:pt x="2260" y="9621"/>
                </a:cubicBezTo>
                <a:cubicBezTo>
                  <a:pt x="2260" y="9635"/>
                  <a:pt x="2262" y="9648"/>
                  <a:pt x="2265" y="9658"/>
                </a:cubicBezTo>
                <a:cubicBezTo>
                  <a:pt x="2269" y="9669"/>
                  <a:pt x="2274" y="9678"/>
                  <a:pt x="2280" y="9685"/>
                </a:cubicBezTo>
                <a:cubicBezTo>
                  <a:pt x="2287" y="9693"/>
                  <a:pt x="2295" y="9698"/>
                  <a:pt x="2305" y="9702"/>
                </a:cubicBezTo>
                <a:cubicBezTo>
                  <a:pt x="2315" y="9705"/>
                  <a:pt x="2326" y="9707"/>
                  <a:pt x="2339" y="9707"/>
                </a:cubicBezTo>
                <a:cubicBezTo>
                  <a:pt x="2347" y="9707"/>
                  <a:pt x="2354" y="9706"/>
                  <a:pt x="2360" y="9705"/>
                </a:cubicBezTo>
                <a:cubicBezTo>
                  <a:pt x="2367" y="9704"/>
                  <a:pt x="2373" y="9703"/>
                  <a:pt x="2378" y="9702"/>
                </a:cubicBezTo>
                <a:cubicBezTo>
                  <a:pt x="2383" y="9700"/>
                  <a:pt x="2387" y="9699"/>
                  <a:pt x="2390" y="9697"/>
                </a:cubicBezTo>
                <a:cubicBezTo>
                  <a:pt x="2393" y="9696"/>
                  <a:pt x="2395" y="9695"/>
                  <a:pt x="2396" y="9694"/>
                </a:cubicBezTo>
                <a:cubicBezTo>
                  <a:pt x="2397" y="9693"/>
                  <a:pt x="2397" y="9693"/>
                  <a:pt x="2398" y="9692"/>
                </a:cubicBezTo>
                <a:cubicBezTo>
                  <a:pt x="2398" y="9691"/>
                  <a:pt x="2398" y="9690"/>
                  <a:pt x="2398" y="9690"/>
                </a:cubicBezTo>
                <a:cubicBezTo>
                  <a:pt x="2399" y="9689"/>
                  <a:pt x="2399" y="9688"/>
                  <a:pt x="2399" y="9686"/>
                </a:cubicBezTo>
                <a:cubicBezTo>
                  <a:pt x="2399" y="9685"/>
                  <a:pt x="2399" y="9684"/>
                  <a:pt x="2399" y="9682"/>
                </a:cubicBezTo>
                <a:cubicBezTo>
                  <a:pt x="2399" y="9680"/>
                  <a:pt x="2399" y="9678"/>
                  <a:pt x="2399" y="9677"/>
                </a:cubicBezTo>
                <a:cubicBezTo>
                  <a:pt x="2399" y="9676"/>
                  <a:pt x="2398" y="9674"/>
                  <a:pt x="2398" y="9674"/>
                </a:cubicBezTo>
                <a:cubicBezTo>
                  <a:pt x="2398" y="9673"/>
                  <a:pt x="2397" y="9672"/>
                  <a:pt x="2396" y="9672"/>
                </a:cubicBezTo>
                <a:cubicBezTo>
                  <a:pt x="2396" y="9671"/>
                  <a:pt x="2395" y="9671"/>
                  <a:pt x="2394" y="9671"/>
                </a:cubicBezTo>
                <a:cubicBezTo>
                  <a:pt x="2393" y="9671"/>
                  <a:pt x="2391" y="9672"/>
                  <a:pt x="2388" y="9673"/>
                </a:cubicBezTo>
                <a:cubicBezTo>
                  <a:pt x="2385" y="9674"/>
                  <a:pt x="2382" y="9675"/>
                  <a:pt x="2377" y="9677"/>
                </a:cubicBezTo>
                <a:cubicBezTo>
                  <a:pt x="2373" y="9679"/>
                  <a:pt x="2368" y="9680"/>
                  <a:pt x="2362" y="9681"/>
                </a:cubicBezTo>
                <a:cubicBezTo>
                  <a:pt x="2356" y="9682"/>
                  <a:pt x="2349" y="9683"/>
                  <a:pt x="2342" y="9683"/>
                </a:cubicBezTo>
                <a:cubicBezTo>
                  <a:pt x="2332" y="9683"/>
                  <a:pt x="2324" y="9682"/>
                  <a:pt x="2318" y="9679"/>
                </a:cubicBezTo>
                <a:cubicBezTo>
                  <a:pt x="2311" y="9676"/>
                  <a:pt x="2306" y="9672"/>
                  <a:pt x="2302" y="9667"/>
                </a:cubicBezTo>
                <a:cubicBezTo>
                  <a:pt x="2297" y="9662"/>
                  <a:pt x="2294" y="9657"/>
                  <a:pt x="2293" y="9650"/>
                </a:cubicBezTo>
                <a:cubicBezTo>
                  <a:pt x="2291" y="9643"/>
                  <a:pt x="2290" y="9635"/>
                  <a:pt x="2290" y="9626"/>
                </a:cubicBezTo>
                <a:lnTo>
                  <a:pt x="2395" y="9626"/>
                </a:lnTo>
                <a:cubicBezTo>
                  <a:pt x="2398" y="9626"/>
                  <a:pt x="2400" y="9625"/>
                  <a:pt x="2403" y="9623"/>
                </a:cubicBezTo>
                <a:cubicBezTo>
                  <a:pt x="2405" y="9621"/>
                  <a:pt x="2406" y="9618"/>
                  <a:pt x="2406" y="9613"/>
                </a:cubicBezTo>
                <a:lnTo>
                  <a:pt x="2406" y="9608"/>
                </a:lnTo>
                <a:cubicBezTo>
                  <a:pt x="2406" y="9598"/>
                  <a:pt x="2405" y="9588"/>
                  <a:pt x="2402" y="9579"/>
                </a:cubicBezTo>
                <a:cubicBezTo>
                  <a:pt x="2399" y="9570"/>
                  <a:pt x="2395" y="9562"/>
                  <a:pt x="2390" y="9555"/>
                </a:cubicBezTo>
                <a:cubicBezTo>
                  <a:pt x="2384" y="9548"/>
                  <a:pt x="2377" y="9543"/>
                  <a:pt x="2368" y="9539"/>
                </a:cubicBezTo>
                <a:cubicBezTo>
                  <a:pt x="2359" y="9535"/>
                  <a:pt x="2349" y="9533"/>
                  <a:pt x="2336" y="9533"/>
                </a:cubicBezTo>
                <a:close/>
                <a:moveTo>
                  <a:pt x="2179" y="9533"/>
                </a:moveTo>
                <a:cubicBezTo>
                  <a:pt x="2176" y="9533"/>
                  <a:pt x="2172" y="9533"/>
                  <a:pt x="2169" y="9534"/>
                </a:cubicBezTo>
                <a:cubicBezTo>
                  <a:pt x="2166" y="9535"/>
                  <a:pt x="2162" y="9537"/>
                  <a:pt x="2159" y="9539"/>
                </a:cubicBezTo>
                <a:cubicBezTo>
                  <a:pt x="2156" y="9541"/>
                  <a:pt x="2152" y="9545"/>
                  <a:pt x="2148" y="9549"/>
                </a:cubicBezTo>
                <a:cubicBezTo>
                  <a:pt x="2145" y="9553"/>
                  <a:pt x="2140" y="9558"/>
                  <a:pt x="2136" y="9564"/>
                </a:cubicBezTo>
                <a:lnTo>
                  <a:pt x="2136" y="9541"/>
                </a:lnTo>
                <a:cubicBezTo>
                  <a:pt x="2136" y="9541"/>
                  <a:pt x="2136" y="9540"/>
                  <a:pt x="2136" y="9539"/>
                </a:cubicBezTo>
                <a:cubicBezTo>
                  <a:pt x="2135" y="9538"/>
                  <a:pt x="2134" y="9538"/>
                  <a:pt x="2134" y="9537"/>
                </a:cubicBezTo>
                <a:cubicBezTo>
                  <a:pt x="2133" y="9537"/>
                  <a:pt x="2131" y="9536"/>
                  <a:pt x="2130" y="9536"/>
                </a:cubicBezTo>
                <a:cubicBezTo>
                  <a:pt x="2128" y="9536"/>
                  <a:pt x="2126" y="9536"/>
                  <a:pt x="2123" y="9536"/>
                </a:cubicBezTo>
                <a:cubicBezTo>
                  <a:pt x="2120" y="9536"/>
                  <a:pt x="2118" y="9536"/>
                  <a:pt x="2117" y="9536"/>
                </a:cubicBezTo>
                <a:cubicBezTo>
                  <a:pt x="2115" y="9536"/>
                  <a:pt x="2114" y="9537"/>
                  <a:pt x="2113" y="9537"/>
                </a:cubicBezTo>
                <a:cubicBezTo>
                  <a:pt x="2112" y="9538"/>
                  <a:pt x="2111" y="9538"/>
                  <a:pt x="2111" y="9539"/>
                </a:cubicBezTo>
                <a:cubicBezTo>
                  <a:pt x="2110" y="9540"/>
                  <a:pt x="2110" y="9541"/>
                  <a:pt x="2110" y="9541"/>
                </a:cubicBezTo>
                <a:lnTo>
                  <a:pt x="2110" y="9700"/>
                </a:lnTo>
                <a:cubicBezTo>
                  <a:pt x="2110" y="9700"/>
                  <a:pt x="2110" y="9701"/>
                  <a:pt x="2111" y="9702"/>
                </a:cubicBezTo>
                <a:cubicBezTo>
                  <a:pt x="2111" y="9703"/>
                  <a:pt x="2112" y="9703"/>
                  <a:pt x="2113" y="9704"/>
                </a:cubicBezTo>
                <a:cubicBezTo>
                  <a:pt x="2114" y="9704"/>
                  <a:pt x="2116" y="9704"/>
                  <a:pt x="2117" y="9705"/>
                </a:cubicBezTo>
                <a:cubicBezTo>
                  <a:pt x="2119" y="9705"/>
                  <a:pt x="2122" y="9705"/>
                  <a:pt x="2124" y="9705"/>
                </a:cubicBezTo>
                <a:cubicBezTo>
                  <a:pt x="2127" y="9705"/>
                  <a:pt x="2130" y="9705"/>
                  <a:pt x="2132" y="9705"/>
                </a:cubicBezTo>
                <a:cubicBezTo>
                  <a:pt x="2134" y="9704"/>
                  <a:pt x="2135" y="9704"/>
                  <a:pt x="2136" y="9704"/>
                </a:cubicBezTo>
                <a:cubicBezTo>
                  <a:pt x="2137" y="9703"/>
                  <a:pt x="2138" y="9703"/>
                  <a:pt x="2138" y="9702"/>
                </a:cubicBezTo>
                <a:cubicBezTo>
                  <a:pt x="2139" y="9701"/>
                  <a:pt x="2139" y="9700"/>
                  <a:pt x="2139" y="9700"/>
                </a:cubicBezTo>
                <a:lnTo>
                  <a:pt x="2139" y="9596"/>
                </a:lnTo>
                <a:cubicBezTo>
                  <a:pt x="2143" y="9589"/>
                  <a:pt x="2147" y="9583"/>
                  <a:pt x="2150" y="9579"/>
                </a:cubicBezTo>
                <a:cubicBezTo>
                  <a:pt x="2154" y="9574"/>
                  <a:pt x="2157" y="9571"/>
                  <a:pt x="2160" y="9568"/>
                </a:cubicBezTo>
                <a:cubicBezTo>
                  <a:pt x="2163" y="9565"/>
                  <a:pt x="2166" y="9563"/>
                  <a:pt x="2169" y="9562"/>
                </a:cubicBezTo>
                <a:cubicBezTo>
                  <a:pt x="2171" y="9561"/>
                  <a:pt x="2174" y="9560"/>
                  <a:pt x="2177" y="9560"/>
                </a:cubicBezTo>
                <a:cubicBezTo>
                  <a:pt x="2180" y="9560"/>
                  <a:pt x="2182" y="9560"/>
                  <a:pt x="2184" y="9561"/>
                </a:cubicBezTo>
                <a:cubicBezTo>
                  <a:pt x="2186" y="9561"/>
                  <a:pt x="2188" y="9562"/>
                  <a:pt x="2190" y="9562"/>
                </a:cubicBezTo>
                <a:cubicBezTo>
                  <a:pt x="2191" y="9563"/>
                  <a:pt x="2193" y="9563"/>
                  <a:pt x="2194" y="9564"/>
                </a:cubicBezTo>
                <a:cubicBezTo>
                  <a:pt x="2196" y="9564"/>
                  <a:pt x="2197" y="9565"/>
                  <a:pt x="2198" y="9565"/>
                </a:cubicBezTo>
                <a:cubicBezTo>
                  <a:pt x="2199" y="9565"/>
                  <a:pt x="2199" y="9564"/>
                  <a:pt x="2200" y="9564"/>
                </a:cubicBezTo>
                <a:cubicBezTo>
                  <a:pt x="2200" y="9563"/>
                  <a:pt x="2201" y="9563"/>
                  <a:pt x="2201" y="9562"/>
                </a:cubicBezTo>
                <a:cubicBezTo>
                  <a:pt x="2201" y="9561"/>
                  <a:pt x="2202" y="9559"/>
                  <a:pt x="2202" y="9557"/>
                </a:cubicBezTo>
                <a:cubicBezTo>
                  <a:pt x="2202" y="9556"/>
                  <a:pt x="2202" y="9554"/>
                  <a:pt x="2202" y="9551"/>
                </a:cubicBezTo>
                <a:cubicBezTo>
                  <a:pt x="2202" y="9548"/>
                  <a:pt x="2202" y="9546"/>
                  <a:pt x="2202" y="9545"/>
                </a:cubicBezTo>
                <a:cubicBezTo>
                  <a:pt x="2202" y="9543"/>
                  <a:pt x="2202" y="9542"/>
                  <a:pt x="2202" y="9541"/>
                </a:cubicBezTo>
                <a:cubicBezTo>
                  <a:pt x="2201" y="9540"/>
                  <a:pt x="2201" y="9540"/>
                  <a:pt x="2201" y="9539"/>
                </a:cubicBezTo>
                <a:cubicBezTo>
                  <a:pt x="2201" y="9539"/>
                  <a:pt x="2200" y="9538"/>
                  <a:pt x="2200" y="9538"/>
                </a:cubicBezTo>
                <a:cubicBezTo>
                  <a:pt x="2199" y="9537"/>
                  <a:pt x="2198" y="9536"/>
                  <a:pt x="2196" y="9536"/>
                </a:cubicBezTo>
                <a:cubicBezTo>
                  <a:pt x="2194" y="9535"/>
                  <a:pt x="2192" y="9535"/>
                  <a:pt x="2190" y="9534"/>
                </a:cubicBezTo>
                <a:cubicBezTo>
                  <a:pt x="2188" y="9534"/>
                  <a:pt x="2186" y="9533"/>
                  <a:pt x="2184" y="9533"/>
                </a:cubicBezTo>
                <a:cubicBezTo>
                  <a:pt x="2182" y="9533"/>
                  <a:pt x="2181" y="9533"/>
                  <a:pt x="2179" y="9533"/>
                </a:cubicBezTo>
                <a:close/>
                <a:moveTo>
                  <a:pt x="6054" y="9494"/>
                </a:moveTo>
                <a:cubicBezTo>
                  <a:pt x="6052" y="9494"/>
                  <a:pt x="6049" y="9494"/>
                  <a:pt x="6047" y="9494"/>
                </a:cubicBezTo>
                <a:cubicBezTo>
                  <a:pt x="6046" y="9495"/>
                  <a:pt x="6044" y="9495"/>
                  <a:pt x="6043" y="9495"/>
                </a:cubicBezTo>
                <a:cubicBezTo>
                  <a:pt x="6042" y="9496"/>
                  <a:pt x="6041" y="9497"/>
                  <a:pt x="6041" y="9497"/>
                </a:cubicBezTo>
                <a:cubicBezTo>
                  <a:pt x="6040" y="9498"/>
                  <a:pt x="6040" y="9499"/>
                  <a:pt x="6040" y="9500"/>
                </a:cubicBezTo>
                <a:lnTo>
                  <a:pt x="6040" y="9537"/>
                </a:lnTo>
                <a:lnTo>
                  <a:pt x="6018" y="9537"/>
                </a:lnTo>
                <a:cubicBezTo>
                  <a:pt x="6017" y="9537"/>
                  <a:pt x="6016" y="9537"/>
                  <a:pt x="6015" y="9538"/>
                </a:cubicBezTo>
                <a:cubicBezTo>
                  <a:pt x="6015" y="9538"/>
                  <a:pt x="6014" y="9539"/>
                  <a:pt x="6014" y="9540"/>
                </a:cubicBezTo>
                <a:cubicBezTo>
                  <a:pt x="6013" y="9541"/>
                  <a:pt x="6013" y="9542"/>
                  <a:pt x="6012" y="9543"/>
                </a:cubicBezTo>
                <a:cubicBezTo>
                  <a:pt x="6012" y="9545"/>
                  <a:pt x="6012" y="9547"/>
                  <a:pt x="6012" y="9549"/>
                </a:cubicBezTo>
                <a:cubicBezTo>
                  <a:pt x="6012" y="9553"/>
                  <a:pt x="6013" y="9556"/>
                  <a:pt x="6014" y="9558"/>
                </a:cubicBezTo>
                <a:cubicBezTo>
                  <a:pt x="6015" y="9560"/>
                  <a:pt x="6016" y="9561"/>
                  <a:pt x="6018" y="9561"/>
                </a:cubicBezTo>
                <a:lnTo>
                  <a:pt x="6040" y="9561"/>
                </a:lnTo>
                <a:lnTo>
                  <a:pt x="6040" y="9653"/>
                </a:lnTo>
                <a:cubicBezTo>
                  <a:pt x="6040" y="9663"/>
                  <a:pt x="6041" y="9670"/>
                  <a:pt x="6043" y="9677"/>
                </a:cubicBezTo>
                <a:cubicBezTo>
                  <a:pt x="6044" y="9684"/>
                  <a:pt x="6047" y="9690"/>
                  <a:pt x="6051" y="9694"/>
                </a:cubicBezTo>
                <a:cubicBezTo>
                  <a:pt x="6054" y="9698"/>
                  <a:pt x="6059" y="9702"/>
                  <a:pt x="6065" y="9704"/>
                </a:cubicBezTo>
                <a:cubicBezTo>
                  <a:pt x="6071" y="9706"/>
                  <a:pt x="6078" y="9707"/>
                  <a:pt x="6086" y="9707"/>
                </a:cubicBezTo>
                <a:cubicBezTo>
                  <a:pt x="6089" y="9707"/>
                  <a:pt x="6091" y="9707"/>
                  <a:pt x="6094" y="9706"/>
                </a:cubicBezTo>
                <a:cubicBezTo>
                  <a:pt x="6097" y="9706"/>
                  <a:pt x="6099" y="9706"/>
                  <a:pt x="6102" y="9705"/>
                </a:cubicBezTo>
                <a:cubicBezTo>
                  <a:pt x="6104" y="9705"/>
                  <a:pt x="6106" y="9704"/>
                  <a:pt x="6108" y="9703"/>
                </a:cubicBezTo>
                <a:cubicBezTo>
                  <a:pt x="6110" y="9702"/>
                  <a:pt x="6111" y="9701"/>
                  <a:pt x="6112" y="9700"/>
                </a:cubicBezTo>
                <a:cubicBezTo>
                  <a:pt x="6113" y="9699"/>
                  <a:pt x="6114" y="9698"/>
                  <a:pt x="6114" y="9696"/>
                </a:cubicBezTo>
                <a:cubicBezTo>
                  <a:pt x="6115" y="9694"/>
                  <a:pt x="6115" y="9691"/>
                  <a:pt x="6115" y="9688"/>
                </a:cubicBezTo>
                <a:cubicBezTo>
                  <a:pt x="6115" y="9686"/>
                  <a:pt x="6115" y="9684"/>
                  <a:pt x="6115" y="9683"/>
                </a:cubicBezTo>
                <a:cubicBezTo>
                  <a:pt x="6114" y="9681"/>
                  <a:pt x="6114" y="9680"/>
                  <a:pt x="6114" y="9679"/>
                </a:cubicBezTo>
                <a:cubicBezTo>
                  <a:pt x="6114" y="9678"/>
                  <a:pt x="6113" y="9678"/>
                  <a:pt x="6113" y="9678"/>
                </a:cubicBezTo>
                <a:cubicBezTo>
                  <a:pt x="6112" y="9677"/>
                  <a:pt x="6112" y="9677"/>
                  <a:pt x="6111" y="9677"/>
                </a:cubicBezTo>
                <a:cubicBezTo>
                  <a:pt x="6110" y="9677"/>
                  <a:pt x="6109" y="9677"/>
                  <a:pt x="6108" y="9678"/>
                </a:cubicBezTo>
                <a:cubicBezTo>
                  <a:pt x="6107" y="9678"/>
                  <a:pt x="6105" y="9679"/>
                  <a:pt x="6104" y="9680"/>
                </a:cubicBezTo>
                <a:cubicBezTo>
                  <a:pt x="6102" y="9680"/>
                  <a:pt x="6100" y="9681"/>
                  <a:pt x="6098" y="9681"/>
                </a:cubicBezTo>
                <a:cubicBezTo>
                  <a:pt x="6096" y="9682"/>
                  <a:pt x="6094" y="9682"/>
                  <a:pt x="6091" y="9682"/>
                </a:cubicBezTo>
                <a:cubicBezTo>
                  <a:pt x="6083" y="9682"/>
                  <a:pt x="6077" y="9679"/>
                  <a:pt x="6074" y="9674"/>
                </a:cubicBezTo>
                <a:cubicBezTo>
                  <a:pt x="6071" y="9668"/>
                  <a:pt x="6069" y="9660"/>
                  <a:pt x="6069" y="9649"/>
                </a:cubicBezTo>
                <a:lnTo>
                  <a:pt x="6069" y="9561"/>
                </a:lnTo>
                <a:lnTo>
                  <a:pt x="6109" y="9561"/>
                </a:lnTo>
                <a:cubicBezTo>
                  <a:pt x="6111" y="9561"/>
                  <a:pt x="6112" y="9560"/>
                  <a:pt x="6113" y="9558"/>
                </a:cubicBezTo>
                <a:cubicBezTo>
                  <a:pt x="6114" y="9556"/>
                  <a:pt x="6115" y="9553"/>
                  <a:pt x="6115" y="9549"/>
                </a:cubicBezTo>
                <a:cubicBezTo>
                  <a:pt x="6115" y="9547"/>
                  <a:pt x="6115" y="9545"/>
                  <a:pt x="6115" y="9543"/>
                </a:cubicBezTo>
                <a:cubicBezTo>
                  <a:pt x="6114" y="9542"/>
                  <a:pt x="6114" y="9541"/>
                  <a:pt x="6114" y="9540"/>
                </a:cubicBezTo>
                <a:cubicBezTo>
                  <a:pt x="6113" y="9539"/>
                  <a:pt x="6112" y="9538"/>
                  <a:pt x="6112" y="9538"/>
                </a:cubicBezTo>
                <a:cubicBezTo>
                  <a:pt x="6111" y="9537"/>
                  <a:pt x="6110" y="9537"/>
                  <a:pt x="6109" y="9537"/>
                </a:cubicBezTo>
                <a:lnTo>
                  <a:pt x="6069" y="9537"/>
                </a:lnTo>
                <a:lnTo>
                  <a:pt x="6069" y="9500"/>
                </a:lnTo>
                <a:cubicBezTo>
                  <a:pt x="6069" y="9499"/>
                  <a:pt x="6069" y="9498"/>
                  <a:pt x="6068" y="9497"/>
                </a:cubicBezTo>
                <a:cubicBezTo>
                  <a:pt x="6068" y="9497"/>
                  <a:pt x="6067" y="9496"/>
                  <a:pt x="6066" y="9495"/>
                </a:cubicBezTo>
                <a:cubicBezTo>
                  <a:pt x="6065" y="9495"/>
                  <a:pt x="6064" y="9495"/>
                  <a:pt x="6062" y="9494"/>
                </a:cubicBezTo>
                <a:cubicBezTo>
                  <a:pt x="6060" y="9494"/>
                  <a:pt x="6057" y="9494"/>
                  <a:pt x="6054" y="9494"/>
                </a:cubicBezTo>
                <a:close/>
                <a:moveTo>
                  <a:pt x="5056" y="9494"/>
                </a:moveTo>
                <a:cubicBezTo>
                  <a:pt x="5054" y="9494"/>
                  <a:pt x="5051" y="9494"/>
                  <a:pt x="5049" y="9494"/>
                </a:cubicBezTo>
                <a:cubicBezTo>
                  <a:pt x="5048" y="9495"/>
                  <a:pt x="5046" y="9495"/>
                  <a:pt x="5045" y="9495"/>
                </a:cubicBezTo>
                <a:cubicBezTo>
                  <a:pt x="5044" y="9496"/>
                  <a:pt x="5043" y="9497"/>
                  <a:pt x="5043" y="9497"/>
                </a:cubicBezTo>
                <a:cubicBezTo>
                  <a:pt x="5042" y="9498"/>
                  <a:pt x="5042" y="9499"/>
                  <a:pt x="5042" y="9500"/>
                </a:cubicBezTo>
                <a:lnTo>
                  <a:pt x="5042" y="9537"/>
                </a:lnTo>
                <a:lnTo>
                  <a:pt x="5020" y="9537"/>
                </a:lnTo>
                <a:cubicBezTo>
                  <a:pt x="5019" y="9537"/>
                  <a:pt x="5018" y="9537"/>
                  <a:pt x="5017" y="9538"/>
                </a:cubicBezTo>
                <a:cubicBezTo>
                  <a:pt x="5017" y="9538"/>
                  <a:pt x="5016" y="9539"/>
                  <a:pt x="5016" y="9540"/>
                </a:cubicBezTo>
                <a:cubicBezTo>
                  <a:pt x="5015" y="9541"/>
                  <a:pt x="5015" y="9542"/>
                  <a:pt x="5014" y="9543"/>
                </a:cubicBezTo>
                <a:cubicBezTo>
                  <a:pt x="5014" y="9545"/>
                  <a:pt x="5014" y="9547"/>
                  <a:pt x="5014" y="9549"/>
                </a:cubicBezTo>
                <a:cubicBezTo>
                  <a:pt x="5014" y="9553"/>
                  <a:pt x="5015" y="9556"/>
                  <a:pt x="5016" y="9558"/>
                </a:cubicBezTo>
                <a:cubicBezTo>
                  <a:pt x="5017" y="9560"/>
                  <a:pt x="5018" y="9561"/>
                  <a:pt x="5020" y="9561"/>
                </a:cubicBezTo>
                <a:lnTo>
                  <a:pt x="5042" y="9561"/>
                </a:lnTo>
                <a:lnTo>
                  <a:pt x="5042" y="9653"/>
                </a:lnTo>
                <a:cubicBezTo>
                  <a:pt x="5042" y="9663"/>
                  <a:pt x="5043" y="9670"/>
                  <a:pt x="5045" y="9677"/>
                </a:cubicBezTo>
                <a:cubicBezTo>
                  <a:pt x="5046" y="9684"/>
                  <a:pt x="5049" y="9690"/>
                  <a:pt x="5053" y="9694"/>
                </a:cubicBezTo>
                <a:cubicBezTo>
                  <a:pt x="5056" y="9698"/>
                  <a:pt x="5061" y="9702"/>
                  <a:pt x="5067" y="9704"/>
                </a:cubicBezTo>
                <a:cubicBezTo>
                  <a:pt x="5073" y="9706"/>
                  <a:pt x="5080" y="9707"/>
                  <a:pt x="5088" y="9707"/>
                </a:cubicBezTo>
                <a:cubicBezTo>
                  <a:pt x="5091" y="9707"/>
                  <a:pt x="5093" y="9707"/>
                  <a:pt x="5096" y="9706"/>
                </a:cubicBezTo>
                <a:cubicBezTo>
                  <a:pt x="5099" y="9706"/>
                  <a:pt x="5101" y="9706"/>
                  <a:pt x="5104" y="9705"/>
                </a:cubicBezTo>
                <a:cubicBezTo>
                  <a:pt x="5106" y="9705"/>
                  <a:pt x="5108" y="9704"/>
                  <a:pt x="5110" y="9703"/>
                </a:cubicBezTo>
                <a:cubicBezTo>
                  <a:pt x="5112" y="9702"/>
                  <a:pt x="5113" y="9701"/>
                  <a:pt x="5114" y="9700"/>
                </a:cubicBezTo>
                <a:cubicBezTo>
                  <a:pt x="5115" y="9699"/>
                  <a:pt x="5116" y="9698"/>
                  <a:pt x="5116" y="9696"/>
                </a:cubicBezTo>
                <a:cubicBezTo>
                  <a:pt x="5117" y="9694"/>
                  <a:pt x="5117" y="9691"/>
                  <a:pt x="5117" y="9688"/>
                </a:cubicBezTo>
                <a:cubicBezTo>
                  <a:pt x="5117" y="9686"/>
                  <a:pt x="5117" y="9684"/>
                  <a:pt x="5117" y="9683"/>
                </a:cubicBezTo>
                <a:cubicBezTo>
                  <a:pt x="5116" y="9681"/>
                  <a:pt x="5116" y="9680"/>
                  <a:pt x="5116" y="9679"/>
                </a:cubicBezTo>
                <a:cubicBezTo>
                  <a:pt x="5116" y="9678"/>
                  <a:pt x="5115" y="9678"/>
                  <a:pt x="5115" y="9678"/>
                </a:cubicBezTo>
                <a:cubicBezTo>
                  <a:pt x="5114" y="9677"/>
                  <a:pt x="5114" y="9677"/>
                  <a:pt x="5113" y="9677"/>
                </a:cubicBezTo>
                <a:cubicBezTo>
                  <a:pt x="5112" y="9677"/>
                  <a:pt x="5111" y="9677"/>
                  <a:pt x="5110" y="9678"/>
                </a:cubicBezTo>
                <a:cubicBezTo>
                  <a:pt x="5109" y="9678"/>
                  <a:pt x="5107" y="9679"/>
                  <a:pt x="5106" y="9680"/>
                </a:cubicBezTo>
                <a:cubicBezTo>
                  <a:pt x="5104" y="9680"/>
                  <a:pt x="5102" y="9681"/>
                  <a:pt x="5100" y="9681"/>
                </a:cubicBezTo>
                <a:cubicBezTo>
                  <a:pt x="5098" y="9682"/>
                  <a:pt x="5096" y="9682"/>
                  <a:pt x="5093" y="9682"/>
                </a:cubicBezTo>
                <a:cubicBezTo>
                  <a:pt x="5085" y="9682"/>
                  <a:pt x="5079" y="9679"/>
                  <a:pt x="5076" y="9674"/>
                </a:cubicBezTo>
                <a:cubicBezTo>
                  <a:pt x="5073" y="9668"/>
                  <a:pt x="5071" y="9660"/>
                  <a:pt x="5071" y="9649"/>
                </a:cubicBezTo>
                <a:lnTo>
                  <a:pt x="5071" y="9561"/>
                </a:lnTo>
                <a:lnTo>
                  <a:pt x="5111" y="9561"/>
                </a:lnTo>
                <a:cubicBezTo>
                  <a:pt x="5113" y="9561"/>
                  <a:pt x="5114" y="9560"/>
                  <a:pt x="5115" y="9558"/>
                </a:cubicBezTo>
                <a:cubicBezTo>
                  <a:pt x="5116" y="9556"/>
                  <a:pt x="5117" y="9553"/>
                  <a:pt x="5117" y="9549"/>
                </a:cubicBezTo>
                <a:cubicBezTo>
                  <a:pt x="5117" y="9547"/>
                  <a:pt x="5117" y="9545"/>
                  <a:pt x="5117" y="9543"/>
                </a:cubicBezTo>
                <a:cubicBezTo>
                  <a:pt x="5116" y="9542"/>
                  <a:pt x="5116" y="9541"/>
                  <a:pt x="5116" y="9540"/>
                </a:cubicBezTo>
                <a:cubicBezTo>
                  <a:pt x="5115" y="9539"/>
                  <a:pt x="5114" y="9538"/>
                  <a:pt x="5114" y="9538"/>
                </a:cubicBezTo>
                <a:cubicBezTo>
                  <a:pt x="5113" y="9537"/>
                  <a:pt x="5112" y="9537"/>
                  <a:pt x="5111" y="9537"/>
                </a:cubicBezTo>
                <a:lnTo>
                  <a:pt x="5071" y="9537"/>
                </a:lnTo>
                <a:lnTo>
                  <a:pt x="5071" y="9500"/>
                </a:lnTo>
                <a:cubicBezTo>
                  <a:pt x="5071" y="9499"/>
                  <a:pt x="5071" y="9498"/>
                  <a:pt x="5070" y="9497"/>
                </a:cubicBezTo>
                <a:cubicBezTo>
                  <a:pt x="5070" y="9497"/>
                  <a:pt x="5069" y="9496"/>
                  <a:pt x="5068" y="9495"/>
                </a:cubicBezTo>
                <a:cubicBezTo>
                  <a:pt x="5067" y="9495"/>
                  <a:pt x="5066" y="9495"/>
                  <a:pt x="5064" y="9494"/>
                </a:cubicBezTo>
                <a:cubicBezTo>
                  <a:pt x="5062" y="9494"/>
                  <a:pt x="5059" y="9494"/>
                  <a:pt x="5056" y="9494"/>
                </a:cubicBezTo>
                <a:close/>
                <a:moveTo>
                  <a:pt x="3652" y="9494"/>
                </a:moveTo>
                <a:cubicBezTo>
                  <a:pt x="3650" y="9494"/>
                  <a:pt x="3647" y="9494"/>
                  <a:pt x="3645" y="9494"/>
                </a:cubicBezTo>
                <a:cubicBezTo>
                  <a:pt x="3644" y="9495"/>
                  <a:pt x="3642" y="9495"/>
                  <a:pt x="3641" y="9495"/>
                </a:cubicBezTo>
                <a:cubicBezTo>
                  <a:pt x="3640" y="9496"/>
                  <a:pt x="3639" y="9497"/>
                  <a:pt x="3639" y="9497"/>
                </a:cubicBezTo>
                <a:cubicBezTo>
                  <a:pt x="3638" y="9498"/>
                  <a:pt x="3638" y="9499"/>
                  <a:pt x="3638" y="9500"/>
                </a:cubicBezTo>
                <a:lnTo>
                  <a:pt x="3638" y="9537"/>
                </a:lnTo>
                <a:lnTo>
                  <a:pt x="3616" y="9537"/>
                </a:lnTo>
                <a:cubicBezTo>
                  <a:pt x="3615" y="9537"/>
                  <a:pt x="3614" y="9537"/>
                  <a:pt x="3613" y="9538"/>
                </a:cubicBezTo>
                <a:cubicBezTo>
                  <a:pt x="3613" y="9538"/>
                  <a:pt x="3612" y="9539"/>
                  <a:pt x="3612" y="9540"/>
                </a:cubicBezTo>
                <a:cubicBezTo>
                  <a:pt x="3611" y="9541"/>
                  <a:pt x="3611" y="9542"/>
                  <a:pt x="3610" y="9543"/>
                </a:cubicBezTo>
                <a:cubicBezTo>
                  <a:pt x="3610" y="9545"/>
                  <a:pt x="3610" y="9547"/>
                  <a:pt x="3610" y="9549"/>
                </a:cubicBezTo>
                <a:cubicBezTo>
                  <a:pt x="3610" y="9553"/>
                  <a:pt x="3611" y="9556"/>
                  <a:pt x="3612" y="9558"/>
                </a:cubicBezTo>
                <a:cubicBezTo>
                  <a:pt x="3613" y="9560"/>
                  <a:pt x="3614" y="9561"/>
                  <a:pt x="3616" y="9561"/>
                </a:cubicBezTo>
                <a:lnTo>
                  <a:pt x="3638" y="9561"/>
                </a:lnTo>
                <a:lnTo>
                  <a:pt x="3638" y="9653"/>
                </a:lnTo>
                <a:cubicBezTo>
                  <a:pt x="3638" y="9663"/>
                  <a:pt x="3639" y="9670"/>
                  <a:pt x="3641" y="9677"/>
                </a:cubicBezTo>
                <a:cubicBezTo>
                  <a:pt x="3642" y="9684"/>
                  <a:pt x="3645" y="9690"/>
                  <a:pt x="3649" y="9694"/>
                </a:cubicBezTo>
                <a:cubicBezTo>
                  <a:pt x="3652" y="9698"/>
                  <a:pt x="3657" y="9702"/>
                  <a:pt x="3663" y="9704"/>
                </a:cubicBezTo>
                <a:cubicBezTo>
                  <a:pt x="3669" y="9706"/>
                  <a:pt x="3676" y="9707"/>
                  <a:pt x="3684" y="9707"/>
                </a:cubicBezTo>
                <a:cubicBezTo>
                  <a:pt x="3687" y="9707"/>
                  <a:pt x="3689" y="9707"/>
                  <a:pt x="3692" y="9706"/>
                </a:cubicBezTo>
                <a:cubicBezTo>
                  <a:pt x="3695" y="9706"/>
                  <a:pt x="3697" y="9706"/>
                  <a:pt x="3700" y="9705"/>
                </a:cubicBezTo>
                <a:cubicBezTo>
                  <a:pt x="3702" y="9705"/>
                  <a:pt x="3704" y="9704"/>
                  <a:pt x="3706" y="9703"/>
                </a:cubicBezTo>
                <a:cubicBezTo>
                  <a:pt x="3708" y="9702"/>
                  <a:pt x="3709" y="9701"/>
                  <a:pt x="3710" y="9700"/>
                </a:cubicBezTo>
                <a:cubicBezTo>
                  <a:pt x="3711" y="9699"/>
                  <a:pt x="3712" y="9698"/>
                  <a:pt x="3712" y="9696"/>
                </a:cubicBezTo>
                <a:cubicBezTo>
                  <a:pt x="3713" y="9694"/>
                  <a:pt x="3713" y="9691"/>
                  <a:pt x="3713" y="9688"/>
                </a:cubicBezTo>
                <a:cubicBezTo>
                  <a:pt x="3713" y="9686"/>
                  <a:pt x="3713" y="9684"/>
                  <a:pt x="3713" y="9683"/>
                </a:cubicBezTo>
                <a:cubicBezTo>
                  <a:pt x="3712" y="9681"/>
                  <a:pt x="3712" y="9680"/>
                  <a:pt x="3712" y="9679"/>
                </a:cubicBezTo>
                <a:cubicBezTo>
                  <a:pt x="3712" y="9678"/>
                  <a:pt x="3711" y="9678"/>
                  <a:pt x="3711" y="9678"/>
                </a:cubicBezTo>
                <a:cubicBezTo>
                  <a:pt x="3710" y="9677"/>
                  <a:pt x="3710" y="9677"/>
                  <a:pt x="3709" y="9677"/>
                </a:cubicBezTo>
                <a:cubicBezTo>
                  <a:pt x="3708" y="9677"/>
                  <a:pt x="3707" y="9677"/>
                  <a:pt x="3706" y="9678"/>
                </a:cubicBezTo>
                <a:cubicBezTo>
                  <a:pt x="3705" y="9678"/>
                  <a:pt x="3703" y="9679"/>
                  <a:pt x="3702" y="9680"/>
                </a:cubicBezTo>
                <a:cubicBezTo>
                  <a:pt x="3700" y="9680"/>
                  <a:pt x="3698" y="9681"/>
                  <a:pt x="3696" y="9681"/>
                </a:cubicBezTo>
                <a:cubicBezTo>
                  <a:pt x="3694" y="9682"/>
                  <a:pt x="3692" y="9682"/>
                  <a:pt x="3689" y="9682"/>
                </a:cubicBezTo>
                <a:cubicBezTo>
                  <a:pt x="3681" y="9682"/>
                  <a:pt x="3675" y="9679"/>
                  <a:pt x="3672" y="9674"/>
                </a:cubicBezTo>
                <a:cubicBezTo>
                  <a:pt x="3669" y="9668"/>
                  <a:pt x="3667" y="9660"/>
                  <a:pt x="3667" y="9649"/>
                </a:cubicBezTo>
                <a:lnTo>
                  <a:pt x="3667" y="9561"/>
                </a:lnTo>
                <a:lnTo>
                  <a:pt x="3707" y="9561"/>
                </a:lnTo>
                <a:cubicBezTo>
                  <a:pt x="3709" y="9561"/>
                  <a:pt x="3710" y="9560"/>
                  <a:pt x="3711" y="9558"/>
                </a:cubicBezTo>
                <a:cubicBezTo>
                  <a:pt x="3712" y="9556"/>
                  <a:pt x="3713" y="9553"/>
                  <a:pt x="3713" y="9549"/>
                </a:cubicBezTo>
                <a:cubicBezTo>
                  <a:pt x="3713" y="9547"/>
                  <a:pt x="3713" y="9545"/>
                  <a:pt x="3713" y="9543"/>
                </a:cubicBezTo>
                <a:cubicBezTo>
                  <a:pt x="3712" y="9542"/>
                  <a:pt x="3712" y="9541"/>
                  <a:pt x="3712" y="9540"/>
                </a:cubicBezTo>
                <a:cubicBezTo>
                  <a:pt x="3711" y="9539"/>
                  <a:pt x="3710" y="9538"/>
                  <a:pt x="3710" y="9538"/>
                </a:cubicBezTo>
                <a:cubicBezTo>
                  <a:pt x="3709" y="9537"/>
                  <a:pt x="3708" y="9537"/>
                  <a:pt x="3707" y="9537"/>
                </a:cubicBezTo>
                <a:lnTo>
                  <a:pt x="3667" y="9537"/>
                </a:lnTo>
                <a:lnTo>
                  <a:pt x="3667" y="9500"/>
                </a:lnTo>
                <a:cubicBezTo>
                  <a:pt x="3667" y="9499"/>
                  <a:pt x="3667" y="9498"/>
                  <a:pt x="3666" y="9497"/>
                </a:cubicBezTo>
                <a:cubicBezTo>
                  <a:pt x="3666" y="9497"/>
                  <a:pt x="3665" y="9496"/>
                  <a:pt x="3664" y="9495"/>
                </a:cubicBezTo>
                <a:cubicBezTo>
                  <a:pt x="3663" y="9495"/>
                  <a:pt x="3662" y="9495"/>
                  <a:pt x="3660" y="9494"/>
                </a:cubicBezTo>
                <a:cubicBezTo>
                  <a:pt x="3658" y="9494"/>
                  <a:pt x="3655" y="9494"/>
                  <a:pt x="3652" y="9494"/>
                </a:cubicBezTo>
                <a:close/>
                <a:moveTo>
                  <a:pt x="2719" y="9494"/>
                </a:moveTo>
                <a:cubicBezTo>
                  <a:pt x="2717" y="9494"/>
                  <a:pt x="2714" y="9494"/>
                  <a:pt x="2712" y="9494"/>
                </a:cubicBezTo>
                <a:cubicBezTo>
                  <a:pt x="2711" y="9495"/>
                  <a:pt x="2709" y="9495"/>
                  <a:pt x="2708" y="9495"/>
                </a:cubicBezTo>
                <a:cubicBezTo>
                  <a:pt x="2707" y="9496"/>
                  <a:pt x="2706" y="9497"/>
                  <a:pt x="2706" y="9497"/>
                </a:cubicBezTo>
                <a:cubicBezTo>
                  <a:pt x="2705" y="9498"/>
                  <a:pt x="2705" y="9499"/>
                  <a:pt x="2705" y="9500"/>
                </a:cubicBezTo>
                <a:lnTo>
                  <a:pt x="2705" y="9537"/>
                </a:lnTo>
                <a:lnTo>
                  <a:pt x="2683" y="9537"/>
                </a:lnTo>
                <a:cubicBezTo>
                  <a:pt x="2682" y="9537"/>
                  <a:pt x="2681" y="9537"/>
                  <a:pt x="2680" y="9538"/>
                </a:cubicBezTo>
                <a:cubicBezTo>
                  <a:pt x="2680" y="9538"/>
                  <a:pt x="2679" y="9539"/>
                  <a:pt x="2679" y="9540"/>
                </a:cubicBezTo>
                <a:cubicBezTo>
                  <a:pt x="2678" y="9541"/>
                  <a:pt x="2678" y="9542"/>
                  <a:pt x="2677" y="9543"/>
                </a:cubicBezTo>
                <a:cubicBezTo>
                  <a:pt x="2677" y="9545"/>
                  <a:pt x="2677" y="9547"/>
                  <a:pt x="2677" y="9549"/>
                </a:cubicBezTo>
                <a:cubicBezTo>
                  <a:pt x="2677" y="9553"/>
                  <a:pt x="2678" y="9556"/>
                  <a:pt x="2679" y="9558"/>
                </a:cubicBezTo>
                <a:cubicBezTo>
                  <a:pt x="2680" y="9560"/>
                  <a:pt x="2681" y="9561"/>
                  <a:pt x="2683" y="9561"/>
                </a:cubicBezTo>
                <a:lnTo>
                  <a:pt x="2705" y="9561"/>
                </a:lnTo>
                <a:lnTo>
                  <a:pt x="2705" y="9653"/>
                </a:lnTo>
                <a:cubicBezTo>
                  <a:pt x="2705" y="9663"/>
                  <a:pt x="2706" y="9670"/>
                  <a:pt x="2708" y="9677"/>
                </a:cubicBezTo>
                <a:cubicBezTo>
                  <a:pt x="2709" y="9684"/>
                  <a:pt x="2712" y="9690"/>
                  <a:pt x="2716" y="9694"/>
                </a:cubicBezTo>
                <a:cubicBezTo>
                  <a:pt x="2719" y="9698"/>
                  <a:pt x="2724" y="9702"/>
                  <a:pt x="2730" y="9704"/>
                </a:cubicBezTo>
                <a:cubicBezTo>
                  <a:pt x="2736" y="9706"/>
                  <a:pt x="2743" y="9707"/>
                  <a:pt x="2751" y="9707"/>
                </a:cubicBezTo>
                <a:cubicBezTo>
                  <a:pt x="2754" y="9707"/>
                  <a:pt x="2756" y="9707"/>
                  <a:pt x="2759" y="9706"/>
                </a:cubicBezTo>
                <a:cubicBezTo>
                  <a:pt x="2762" y="9706"/>
                  <a:pt x="2764" y="9706"/>
                  <a:pt x="2767" y="9705"/>
                </a:cubicBezTo>
                <a:cubicBezTo>
                  <a:pt x="2769" y="9705"/>
                  <a:pt x="2771" y="9704"/>
                  <a:pt x="2773" y="9703"/>
                </a:cubicBezTo>
                <a:cubicBezTo>
                  <a:pt x="2775" y="9702"/>
                  <a:pt x="2776" y="9701"/>
                  <a:pt x="2777" y="9700"/>
                </a:cubicBezTo>
                <a:cubicBezTo>
                  <a:pt x="2778" y="9699"/>
                  <a:pt x="2779" y="9698"/>
                  <a:pt x="2779" y="9696"/>
                </a:cubicBezTo>
                <a:cubicBezTo>
                  <a:pt x="2780" y="9694"/>
                  <a:pt x="2780" y="9691"/>
                  <a:pt x="2780" y="9688"/>
                </a:cubicBezTo>
                <a:cubicBezTo>
                  <a:pt x="2780" y="9686"/>
                  <a:pt x="2780" y="9684"/>
                  <a:pt x="2780" y="9683"/>
                </a:cubicBezTo>
                <a:cubicBezTo>
                  <a:pt x="2779" y="9681"/>
                  <a:pt x="2779" y="9680"/>
                  <a:pt x="2779" y="9679"/>
                </a:cubicBezTo>
                <a:cubicBezTo>
                  <a:pt x="2779" y="9678"/>
                  <a:pt x="2778" y="9678"/>
                  <a:pt x="2778" y="9678"/>
                </a:cubicBezTo>
                <a:cubicBezTo>
                  <a:pt x="2777" y="9677"/>
                  <a:pt x="2777" y="9677"/>
                  <a:pt x="2776" y="9677"/>
                </a:cubicBezTo>
                <a:cubicBezTo>
                  <a:pt x="2775" y="9677"/>
                  <a:pt x="2774" y="9677"/>
                  <a:pt x="2773" y="9678"/>
                </a:cubicBezTo>
                <a:cubicBezTo>
                  <a:pt x="2772" y="9678"/>
                  <a:pt x="2770" y="9679"/>
                  <a:pt x="2769" y="9680"/>
                </a:cubicBezTo>
                <a:cubicBezTo>
                  <a:pt x="2767" y="9680"/>
                  <a:pt x="2765" y="9681"/>
                  <a:pt x="2763" y="9681"/>
                </a:cubicBezTo>
                <a:cubicBezTo>
                  <a:pt x="2761" y="9682"/>
                  <a:pt x="2759" y="9682"/>
                  <a:pt x="2756" y="9682"/>
                </a:cubicBezTo>
                <a:cubicBezTo>
                  <a:pt x="2748" y="9682"/>
                  <a:pt x="2742" y="9679"/>
                  <a:pt x="2739" y="9674"/>
                </a:cubicBezTo>
                <a:cubicBezTo>
                  <a:pt x="2736" y="9668"/>
                  <a:pt x="2734" y="9660"/>
                  <a:pt x="2734" y="9649"/>
                </a:cubicBezTo>
                <a:lnTo>
                  <a:pt x="2734" y="9561"/>
                </a:lnTo>
                <a:lnTo>
                  <a:pt x="2774" y="9561"/>
                </a:lnTo>
                <a:cubicBezTo>
                  <a:pt x="2776" y="9561"/>
                  <a:pt x="2777" y="9560"/>
                  <a:pt x="2778" y="9558"/>
                </a:cubicBezTo>
                <a:cubicBezTo>
                  <a:pt x="2779" y="9556"/>
                  <a:pt x="2780" y="9553"/>
                  <a:pt x="2780" y="9549"/>
                </a:cubicBezTo>
                <a:cubicBezTo>
                  <a:pt x="2780" y="9547"/>
                  <a:pt x="2780" y="9545"/>
                  <a:pt x="2780" y="9543"/>
                </a:cubicBezTo>
                <a:cubicBezTo>
                  <a:pt x="2779" y="9542"/>
                  <a:pt x="2779" y="9541"/>
                  <a:pt x="2779" y="9540"/>
                </a:cubicBezTo>
                <a:cubicBezTo>
                  <a:pt x="2778" y="9539"/>
                  <a:pt x="2777" y="9538"/>
                  <a:pt x="2777" y="9538"/>
                </a:cubicBezTo>
                <a:cubicBezTo>
                  <a:pt x="2776" y="9537"/>
                  <a:pt x="2775" y="9537"/>
                  <a:pt x="2774" y="9537"/>
                </a:cubicBezTo>
                <a:lnTo>
                  <a:pt x="2734" y="9537"/>
                </a:lnTo>
                <a:lnTo>
                  <a:pt x="2734" y="9500"/>
                </a:lnTo>
                <a:cubicBezTo>
                  <a:pt x="2734" y="9499"/>
                  <a:pt x="2734" y="9498"/>
                  <a:pt x="2733" y="9497"/>
                </a:cubicBezTo>
                <a:cubicBezTo>
                  <a:pt x="2733" y="9497"/>
                  <a:pt x="2732" y="9496"/>
                  <a:pt x="2731" y="9495"/>
                </a:cubicBezTo>
                <a:cubicBezTo>
                  <a:pt x="2730" y="9495"/>
                  <a:pt x="2729" y="9495"/>
                  <a:pt x="2727" y="9494"/>
                </a:cubicBezTo>
                <a:cubicBezTo>
                  <a:pt x="2725" y="9494"/>
                  <a:pt x="2722" y="9494"/>
                  <a:pt x="2719" y="9494"/>
                </a:cubicBezTo>
                <a:close/>
                <a:moveTo>
                  <a:pt x="1970" y="9494"/>
                </a:moveTo>
                <a:cubicBezTo>
                  <a:pt x="1968" y="9494"/>
                  <a:pt x="1965" y="9494"/>
                  <a:pt x="1963" y="9494"/>
                </a:cubicBezTo>
                <a:cubicBezTo>
                  <a:pt x="1962" y="9495"/>
                  <a:pt x="1960" y="9495"/>
                  <a:pt x="1959" y="9495"/>
                </a:cubicBezTo>
                <a:cubicBezTo>
                  <a:pt x="1958" y="9496"/>
                  <a:pt x="1957" y="9497"/>
                  <a:pt x="1957" y="9497"/>
                </a:cubicBezTo>
                <a:cubicBezTo>
                  <a:pt x="1956" y="9498"/>
                  <a:pt x="1956" y="9499"/>
                  <a:pt x="1956" y="9500"/>
                </a:cubicBezTo>
                <a:lnTo>
                  <a:pt x="1956" y="9537"/>
                </a:lnTo>
                <a:lnTo>
                  <a:pt x="1934" y="9537"/>
                </a:lnTo>
                <a:cubicBezTo>
                  <a:pt x="1933" y="9537"/>
                  <a:pt x="1932" y="9537"/>
                  <a:pt x="1931" y="9538"/>
                </a:cubicBezTo>
                <a:cubicBezTo>
                  <a:pt x="1931" y="9538"/>
                  <a:pt x="1930" y="9539"/>
                  <a:pt x="1930" y="9540"/>
                </a:cubicBezTo>
                <a:cubicBezTo>
                  <a:pt x="1929" y="9541"/>
                  <a:pt x="1929" y="9542"/>
                  <a:pt x="1928" y="9543"/>
                </a:cubicBezTo>
                <a:cubicBezTo>
                  <a:pt x="1928" y="9545"/>
                  <a:pt x="1928" y="9547"/>
                  <a:pt x="1928" y="9549"/>
                </a:cubicBezTo>
                <a:cubicBezTo>
                  <a:pt x="1928" y="9553"/>
                  <a:pt x="1929" y="9556"/>
                  <a:pt x="1930" y="9558"/>
                </a:cubicBezTo>
                <a:cubicBezTo>
                  <a:pt x="1931" y="9560"/>
                  <a:pt x="1932" y="9561"/>
                  <a:pt x="1934" y="9561"/>
                </a:cubicBezTo>
                <a:lnTo>
                  <a:pt x="1956" y="9561"/>
                </a:lnTo>
                <a:lnTo>
                  <a:pt x="1956" y="9653"/>
                </a:lnTo>
                <a:cubicBezTo>
                  <a:pt x="1956" y="9663"/>
                  <a:pt x="1957" y="9670"/>
                  <a:pt x="1959" y="9677"/>
                </a:cubicBezTo>
                <a:cubicBezTo>
                  <a:pt x="1960" y="9684"/>
                  <a:pt x="1963" y="9690"/>
                  <a:pt x="1967" y="9694"/>
                </a:cubicBezTo>
                <a:cubicBezTo>
                  <a:pt x="1970" y="9698"/>
                  <a:pt x="1975" y="9702"/>
                  <a:pt x="1981" y="9704"/>
                </a:cubicBezTo>
                <a:cubicBezTo>
                  <a:pt x="1987" y="9706"/>
                  <a:pt x="1994" y="9707"/>
                  <a:pt x="2002" y="9707"/>
                </a:cubicBezTo>
                <a:cubicBezTo>
                  <a:pt x="2005" y="9707"/>
                  <a:pt x="2007" y="9707"/>
                  <a:pt x="2010" y="9706"/>
                </a:cubicBezTo>
                <a:cubicBezTo>
                  <a:pt x="2013" y="9706"/>
                  <a:pt x="2015" y="9706"/>
                  <a:pt x="2018" y="9705"/>
                </a:cubicBezTo>
                <a:cubicBezTo>
                  <a:pt x="2020" y="9705"/>
                  <a:pt x="2022" y="9704"/>
                  <a:pt x="2024" y="9703"/>
                </a:cubicBezTo>
                <a:cubicBezTo>
                  <a:pt x="2026" y="9702"/>
                  <a:pt x="2027" y="9701"/>
                  <a:pt x="2028" y="9700"/>
                </a:cubicBezTo>
                <a:cubicBezTo>
                  <a:pt x="2029" y="9699"/>
                  <a:pt x="2030" y="9698"/>
                  <a:pt x="2030" y="9696"/>
                </a:cubicBezTo>
                <a:cubicBezTo>
                  <a:pt x="2031" y="9694"/>
                  <a:pt x="2031" y="9691"/>
                  <a:pt x="2031" y="9688"/>
                </a:cubicBezTo>
                <a:cubicBezTo>
                  <a:pt x="2031" y="9686"/>
                  <a:pt x="2031" y="9684"/>
                  <a:pt x="2031" y="9683"/>
                </a:cubicBezTo>
                <a:cubicBezTo>
                  <a:pt x="2030" y="9681"/>
                  <a:pt x="2030" y="9680"/>
                  <a:pt x="2030" y="9679"/>
                </a:cubicBezTo>
                <a:cubicBezTo>
                  <a:pt x="2030" y="9678"/>
                  <a:pt x="2029" y="9678"/>
                  <a:pt x="2029" y="9678"/>
                </a:cubicBezTo>
                <a:cubicBezTo>
                  <a:pt x="2028" y="9677"/>
                  <a:pt x="2028" y="9677"/>
                  <a:pt x="2027" y="9677"/>
                </a:cubicBezTo>
                <a:cubicBezTo>
                  <a:pt x="2026" y="9677"/>
                  <a:pt x="2025" y="9677"/>
                  <a:pt x="2024" y="9678"/>
                </a:cubicBezTo>
                <a:cubicBezTo>
                  <a:pt x="2023" y="9678"/>
                  <a:pt x="2021" y="9679"/>
                  <a:pt x="2020" y="9680"/>
                </a:cubicBezTo>
                <a:cubicBezTo>
                  <a:pt x="2018" y="9680"/>
                  <a:pt x="2016" y="9681"/>
                  <a:pt x="2014" y="9681"/>
                </a:cubicBezTo>
                <a:cubicBezTo>
                  <a:pt x="2012" y="9682"/>
                  <a:pt x="2010" y="9682"/>
                  <a:pt x="2007" y="9682"/>
                </a:cubicBezTo>
                <a:cubicBezTo>
                  <a:pt x="1999" y="9682"/>
                  <a:pt x="1993" y="9679"/>
                  <a:pt x="1990" y="9674"/>
                </a:cubicBezTo>
                <a:cubicBezTo>
                  <a:pt x="1987" y="9668"/>
                  <a:pt x="1985" y="9660"/>
                  <a:pt x="1985" y="9649"/>
                </a:cubicBezTo>
                <a:lnTo>
                  <a:pt x="1985" y="9561"/>
                </a:lnTo>
                <a:lnTo>
                  <a:pt x="2025" y="9561"/>
                </a:lnTo>
                <a:cubicBezTo>
                  <a:pt x="2027" y="9561"/>
                  <a:pt x="2028" y="9560"/>
                  <a:pt x="2029" y="9558"/>
                </a:cubicBezTo>
                <a:cubicBezTo>
                  <a:pt x="2030" y="9556"/>
                  <a:pt x="2031" y="9553"/>
                  <a:pt x="2031" y="9549"/>
                </a:cubicBezTo>
                <a:cubicBezTo>
                  <a:pt x="2031" y="9547"/>
                  <a:pt x="2031" y="9545"/>
                  <a:pt x="2031" y="9543"/>
                </a:cubicBezTo>
                <a:cubicBezTo>
                  <a:pt x="2030" y="9542"/>
                  <a:pt x="2030" y="9541"/>
                  <a:pt x="2030" y="9540"/>
                </a:cubicBezTo>
                <a:cubicBezTo>
                  <a:pt x="2029" y="9539"/>
                  <a:pt x="2028" y="9538"/>
                  <a:pt x="2028" y="9538"/>
                </a:cubicBezTo>
                <a:cubicBezTo>
                  <a:pt x="2027" y="9537"/>
                  <a:pt x="2026" y="9537"/>
                  <a:pt x="2025" y="9537"/>
                </a:cubicBezTo>
                <a:lnTo>
                  <a:pt x="1985" y="9537"/>
                </a:lnTo>
                <a:lnTo>
                  <a:pt x="1985" y="9500"/>
                </a:lnTo>
                <a:cubicBezTo>
                  <a:pt x="1985" y="9499"/>
                  <a:pt x="1985" y="9498"/>
                  <a:pt x="1984" y="9497"/>
                </a:cubicBezTo>
                <a:cubicBezTo>
                  <a:pt x="1984" y="9497"/>
                  <a:pt x="1983" y="9496"/>
                  <a:pt x="1982" y="9495"/>
                </a:cubicBezTo>
                <a:cubicBezTo>
                  <a:pt x="1981" y="9495"/>
                  <a:pt x="1980" y="9495"/>
                  <a:pt x="1978" y="9494"/>
                </a:cubicBezTo>
                <a:cubicBezTo>
                  <a:pt x="1976" y="9494"/>
                  <a:pt x="1973" y="9494"/>
                  <a:pt x="1970" y="9494"/>
                </a:cubicBezTo>
                <a:close/>
                <a:moveTo>
                  <a:pt x="6208" y="9471"/>
                </a:moveTo>
                <a:cubicBezTo>
                  <a:pt x="6201" y="9471"/>
                  <a:pt x="6196" y="9472"/>
                  <a:pt x="6194" y="9475"/>
                </a:cubicBezTo>
                <a:cubicBezTo>
                  <a:pt x="6191" y="9477"/>
                  <a:pt x="6190" y="9482"/>
                  <a:pt x="6190" y="9489"/>
                </a:cubicBezTo>
                <a:cubicBezTo>
                  <a:pt x="6190" y="9495"/>
                  <a:pt x="6191" y="9500"/>
                  <a:pt x="6194" y="9502"/>
                </a:cubicBezTo>
                <a:cubicBezTo>
                  <a:pt x="6196" y="9505"/>
                  <a:pt x="6201" y="9506"/>
                  <a:pt x="6208" y="9506"/>
                </a:cubicBezTo>
                <a:cubicBezTo>
                  <a:pt x="6215" y="9506"/>
                  <a:pt x="6220" y="9505"/>
                  <a:pt x="6222" y="9502"/>
                </a:cubicBezTo>
                <a:cubicBezTo>
                  <a:pt x="6225" y="9500"/>
                  <a:pt x="6226" y="9495"/>
                  <a:pt x="6226" y="9488"/>
                </a:cubicBezTo>
                <a:cubicBezTo>
                  <a:pt x="6226" y="9482"/>
                  <a:pt x="6225" y="9477"/>
                  <a:pt x="6222" y="9475"/>
                </a:cubicBezTo>
                <a:cubicBezTo>
                  <a:pt x="6220" y="9472"/>
                  <a:pt x="6215" y="9471"/>
                  <a:pt x="6208" y="9471"/>
                </a:cubicBezTo>
                <a:close/>
                <a:moveTo>
                  <a:pt x="5540" y="9471"/>
                </a:moveTo>
                <a:cubicBezTo>
                  <a:pt x="5533" y="9471"/>
                  <a:pt x="5528" y="9472"/>
                  <a:pt x="5526" y="9475"/>
                </a:cubicBezTo>
                <a:cubicBezTo>
                  <a:pt x="5523" y="9477"/>
                  <a:pt x="5522" y="9482"/>
                  <a:pt x="5522" y="9489"/>
                </a:cubicBezTo>
                <a:cubicBezTo>
                  <a:pt x="5522" y="9495"/>
                  <a:pt x="5523" y="9500"/>
                  <a:pt x="5526" y="9502"/>
                </a:cubicBezTo>
                <a:cubicBezTo>
                  <a:pt x="5528" y="9505"/>
                  <a:pt x="5533" y="9506"/>
                  <a:pt x="5540" y="9506"/>
                </a:cubicBezTo>
                <a:cubicBezTo>
                  <a:pt x="5547" y="9506"/>
                  <a:pt x="5552" y="9505"/>
                  <a:pt x="5554" y="9502"/>
                </a:cubicBezTo>
                <a:cubicBezTo>
                  <a:pt x="5557" y="9500"/>
                  <a:pt x="5558" y="9495"/>
                  <a:pt x="5558" y="9488"/>
                </a:cubicBezTo>
                <a:cubicBezTo>
                  <a:pt x="5558" y="9482"/>
                  <a:pt x="5557" y="9477"/>
                  <a:pt x="5554" y="9475"/>
                </a:cubicBezTo>
                <a:cubicBezTo>
                  <a:pt x="5552" y="9472"/>
                  <a:pt x="5547" y="9471"/>
                  <a:pt x="5540" y="9471"/>
                </a:cubicBezTo>
                <a:close/>
                <a:moveTo>
                  <a:pt x="4926" y="9471"/>
                </a:moveTo>
                <a:cubicBezTo>
                  <a:pt x="4919" y="9471"/>
                  <a:pt x="4914" y="9472"/>
                  <a:pt x="4912" y="9475"/>
                </a:cubicBezTo>
                <a:cubicBezTo>
                  <a:pt x="4909" y="9477"/>
                  <a:pt x="4908" y="9482"/>
                  <a:pt x="4908" y="9489"/>
                </a:cubicBezTo>
                <a:cubicBezTo>
                  <a:pt x="4908" y="9495"/>
                  <a:pt x="4909" y="9500"/>
                  <a:pt x="4912" y="9502"/>
                </a:cubicBezTo>
                <a:cubicBezTo>
                  <a:pt x="4914" y="9505"/>
                  <a:pt x="4919" y="9506"/>
                  <a:pt x="4926" y="9506"/>
                </a:cubicBezTo>
                <a:cubicBezTo>
                  <a:pt x="4933" y="9506"/>
                  <a:pt x="4938" y="9505"/>
                  <a:pt x="4940" y="9502"/>
                </a:cubicBezTo>
                <a:cubicBezTo>
                  <a:pt x="4943" y="9500"/>
                  <a:pt x="4944" y="9495"/>
                  <a:pt x="4944" y="9488"/>
                </a:cubicBezTo>
                <a:cubicBezTo>
                  <a:pt x="4944" y="9482"/>
                  <a:pt x="4943" y="9477"/>
                  <a:pt x="4940" y="9475"/>
                </a:cubicBezTo>
                <a:cubicBezTo>
                  <a:pt x="4938" y="9472"/>
                  <a:pt x="4933" y="9471"/>
                  <a:pt x="4926" y="9471"/>
                </a:cubicBezTo>
                <a:close/>
                <a:moveTo>
                  <a:pt x="7770" y="9460"/>
                </a:moveTo>
                <a:cubicBezTo>
                  <a:pt x="7768" y="9460"/>
                  <a:pt x="7765" y="9460"/>
                  <a:pt x="7763" y="9460"/>
                </a:cubicBezTo>
                <a:cubicBezTo>
                  <a:pt x="7762" y="9461"/>
                  <a:pt x="7760" y="9461"/>
                  <a:pt x="7759" y="9461"/>
                </a:cubicBezTo>
                <a:cubicBezTo>
                  <a:pt x="7758" y="9462"/>
                  <a:pt x="7757" y="9462"/>
                  <a:pt x="7757" y="9463"/>
                </a:cubicBezTo>
                <a:cubicBezTo>
                  <a:pt x="7756" y="9464"/>
                  <a:pt x="7756" y="9465"/>
                  <a:pt x="7756" y="9466"/>
                </a:cubicBezTo>
                <a:lnTo>
                  <a:pt x="7756" y="9557"/>
                </a:lnTo>
                <a:cubicBezTo>
                  <a:pt x="7748" y="9549"/>
                  <a:pt x="7741" y="9543"/>
                  <a:pt x="7733" y="9539"/>
                </a:cubicBezTo>
                <a:cubicBezTo>
                  <a:pt x="7725" y="9535"/>
                  <a:pt x="7717" y="9533"/>
                  <a:pt x="7708" y="9533"/>
                </a:cubicBezTo>
                <a:cubicBezTo>
                  <a:pt x="7696" y="9533"/>
                  <a:pt x="7687" y="9535"/>
                  <a:pt x="7678" y="9539"/>
                </a:cubicBezTo>
                <a:cubicBezTo>
                  <a:pt x="7669" y="9543"/>
                  <a:pt x="7662" y="9549"/>
                  <a:pt x="7657" y="9557"/>
                </a:cubicBezTo>
                <a:cubicBezTo>
                  <a:pt x="7651" y="9565"/>
                  <a:pt x="7646" y="9574"/>
                  <a:pt x="7643" y="9585"/>
                </a:cubicBezTo>
                <a:cubicBezTo>
                  <a:pt x="7640" y="9596"/>
                  <a:pt x="7639" y="9608"/>
                  <a:pt x="7639" y="9622"/>
                </a:cubicBezTo>
                <a:cubicBezTo>
                  <a:pt x="7639" y="9634"/>
                  <a:pt x="7640" y="9644"/>
                  <a:pt x="7643" y="9655"/>
                </a:cubicBezTo>
                <a:cubicBezTo>
                  <a:pt x="7645" y="9665"/>
                  <a:pt x="7649" y="9674"/>
                  <a:pt x="7654" y="9682"/>
                </a:cubicBezTo>
                <a:cubicBezTo>
                  <a:pt x="7659" y="9690"/>
                  <a:pt x="7666" y="9696"/>
                  <a:pt x="7674" y="9700"/>
                </a:cubicBezTo>
                <a:cubicBezTo>
                  <a:pt x="7682" y="9705"/>
                  <a:pt x="7692" y="9707"/>
                  <a:pt x="7704" y="9707"/>
                </a:cubicBezTo>
                <a:cubicBezTo>
                  <a:pt x="7714" y="9707"/>
                  <a:pt x="7724" y="9704"/>
                  <a:pt x="7733" y="9699"/>
                </a:cubicBezTo>
                <a:cubicBezTo>
                  <a:pt x="7742" y="9694"/>
                  <a:pt x="7751" y="9687"/>
                  <a:pt x="7759" y="9678"/>
                </a:cubicBezTo>
                <a:lnTo>
                  <a:pt x="7759" y="9699"/>
                </a:lnTo>
                <a:cubicBezTo>
                  <a:pt x="7759" y="9700"/>
                  <a:pt x="7760" y="9701"/>
                  <a:pt x="7760" y="9702"/>
                </a:cubicBezTo>
                <a:cubicBezTo>
                  <a:pt x="7760" y="9703"/>
                  <a:pt x="7761" y="9703"/>
                  <a:pt x="7762" y="9704"/>
                </a:cubicBezTo>
                <a:cubicBezTo>
                  <a:pt x="7763" y="9704"/>
                  <a:pt x="7765" y="9704"/>
                  <a:pt x="7766" y="9705"/>
                </a:cubicBezTo>
                <a:cubicBezTo>
                  <a:pt x="7768" y="9705"/>
                  <a:pt x="7770" y="9705"/>
                  <a:pt x="7772" y="9705"/>
                </a:cubicBezTo>
                <a:cubicBezTo>
                  <a:pt x="7775" y="9705"/>
                  <a:pt x="7777" y="9705"/>
                  <a:pt x="7778" y="9705"/>
                </a:cubicBezTo>
                <a:cubicBezTo>
                  <a:pt x="7780" y="9704"/>
                  <a:pt x="7781" y="9704"/>
                  <a:pt x="7782" y="9704"/>
                </a:cubicBezTo>
                <a:cubicBezTo>
                  <a:pt x="7783" y="9703"/>
                  <a:pt x="7784" y="9703"/>
                  <a:pt x="7784" y="9702"/>
                </a:cubicBezTo>
                <a:cubicBezTo>
                  <a:pt x="7785" y="9701"/>
                  <a:pt x="7785" y="9700"/>
                  <a:pt x="7785" y="9700"/>
                </a:cubicBezTo>
                <a:lnTo>
                  <a:pt x="7785" y="9466"/>
                </a:lnTo>
                <a:cubicBezTo>
                  <a:pt x="7785" y="9465"/>
                  <a:pt x="7785" y="9464"/>
                  <a:pt x="7784" y="9463"/>
                </a:cubicBezTo>
                <a:cubicBezTo>
                  <a:pt x="7784" y="9462"/>
                  <a:pt x="7783" y="9462"/>
                  <a:pt x="7782" y="9461"/>
                </a:cubicBezTo>
                <a:cubicBezTo>
                  <a:pt x="7781" y="9461"/>
                  <a:pt x="7779" y="9461"/>
                  <a:pt x="7777" y="9460"/>
                </a:cubicBezTo>
                <a:cubicBezTo>
                  <a:pt x="7776" y="9460"/>
                  <a:pt x="7773" y="9460"/>
                  <a:pt x="7770" y="9460"/>
                </a:cubicBezTo>
                <a:close/>
                <a:moveTo>
                  <a:pt x="5417" y="9459"/>
                </a:moveTo>
                <a:cubicBezTo>
                  <a:pt x="5415" y="9459"/>
                  <a:pt x="5412" y="9459"/>
                  <a:pt x="5410" y="9459"/>
                </a:cubicBezTo>
                <a:cubicBezTo>
                  <a:pt x="5409" y="9460"/>
                  <a:pt x="5407" y="9460"/>
                  <a:pt x="5406" y="9460"/>
                </a:cubicBezTo>
                <a:cubicBezTo>
                  <a:pt x="5405" y="9461"/>
                  <a:pt x="5404" y="9461"/>
                  <a:pt x="5404" y="9462"/>
                </a:cubicBezTo>
                <a:cubicBezTo>
                  <a:pt x="5403" y="9463"/>
                  <a:pt x="5403" y="9464"/>
                  <a:pt x="5403" y="9465"/>
                </a:cubicBezTo>
                <a:lnTo>
                  <a:pt x="5403" y="9700"/>
                </a:lnTo>
                <a:cubicBezTo>
                  <a:pt x="5403" y="9700"/>
                  <a:pt x="5403" y="9701"/>
                  <a:pt x="5404" y="9702"/>
                </a:cubicBezTo>
                <a:cubicBezTo>
                  <a:pt x="5404" y="9703"/>
                  <a:pt x="5405" y="9703"/>
                  <a:pt x="5406" y="9704"/>
                </a:cubicBezTo>
                <a:cubicBezTo>
                  <a:pt x="5407" y="9704"/>
                  <a:pt x="5409" y="9704"/>
                  <a:pt x="5410" y="9705"/>
                </a:cubicBezTo>
                <a:cubicBezTo>
                  <a:pt x="5412" y="9705"/>
                  <a:pt x="5415" y="9705"/>
                  <a:pt x="5417" y="9705"/>
                </a:cubicBezTo>
                <a:cubicBezTo>
                  <a:pt x="5420" y="9705"/>
                  <a:pt x="5423" y="9705"/>
                  <a:pt x="5425" y="9705"/>
                </a:cubicBezTo>
                <a:cubicBezTo>
                  <a:pt x="5427" y="9704"/>
                  <a:pt x="5428" y="9704"/>
                  <a:pt x="5429" y="9704"/>
                </a:cubicBezTo>
                <a:cubicBezTo>
                  <a:pt x="5430" y="9703"/>
                  <a:pt x="5431" y="9703"/>
                  <a:pt x="5431" y="9702"/>
                </a:cubicBezTo>
                <a:cubicBezTo>
                  <a:pt x="5432" y="9701"/>
                  <a:pt x="5432" y="9700"/>
                  <a:pt x="5432" y="9700"/>
                </a:cubicBezTo>
                <a:lnTo>
                  <a:pt x="5432" y="9465"/>
                </a:lnTo>
                <a:cubicBezTo>
                  <a:pt x="5432" y="9464"/>
                  <a:pt x="5432" y="9463"/>
                  <a:pt x="5431" y="9462"/>
                </a:cubicBezTo>
                <a:cubicBezTo>
                  <a:pt x="5431" y="9461"/>
                  <a:pt x="5430" y="9461"/>
                  <a:pt x="5429" y="9460"/>
                </a:cubicBezTo>
                <a:cubicBezTo>
                  <a:pt x="5428" y="9460"/>
                  <a:pt x="5427" y="9460"/>
                  <a:pt x="5425" y="9459"/>
                </a:cubicBezTo>
                <a:cubicBezTo>
                  <a:pt x="5423" y="9459"/>
                  <a:pt x="5420" y="9459"/>
                  <a:pt x="5417" y="9459"/>
                </a:cubicBezTo>
                <a:close/>
                <a:moveTo>
                  <a:pt x="4057" y="9459"/>
                </a:moveTo>
                <a:cubicBezTo>
                  <a:pt x="4055" y="9459"/>
                  <a:pt x="4052" y="9459"/>
                  <a:pt x="4050" y="9459"/>
                </a:cubicBezTo>
                <a:cubicBezTo>
                  <a:pt x="4049" y="9460"/>
                  <a:pt x="4047" y="9460"/>
                  <a:pt x="4046" y="9460"/>
                </a:cubicBezTo>
                <a:cubicBezTo>
                  <a:pt x="4045" y="9461"/>
                  <a:pt x="4044" y="9461"/>
                  <a:pt x="4044" y="9462"/>
                </a:cubicBezTo>
                <a:cubicBezTo>
                  <a:pt x="4043" y="9463"/>
                  <a:pt x="4043" y="9464"/>
                  <a:pt x="4043" y="9465"/>
                </a:cubicBezTo>
                <a:lnTo>
                  <a:pt x="4043" y="9700"/>
                </a:lnTo>
                <a:cubicBezTo>
                  <a:pt x="4043" y="9700"/>
                  <a:pt x="4043" y="9701"/>
                  <a:pt x="4044" y="9702"/>
                </a:cubicBezTo>
                <a:cubicBezTo>
                  <a:pt x="4044" y="9703"/>
                  <a:pt x="4045" y="9703"/>
                  <a:pt x="4046" y="9704"/>
                </a:cubicBezTo>
                <a:cubicBezTo>
                  <a:pt x="4047" y="9704"/>
                  <a:pt x="4049" y="9704"/>
                  <a:pt x="4050" y="9705"/>
                </a:cubicBezTo>
                <a:cubicBezTo>
                  <a:pt x="4052" y="9705"/>
                  <a:pt x="4055" y="9705"/>
                  <a:pt x="4057" y="9705"/>
                </a:cubicBezTo>
                <a:cubicBezTo>
                  <a:pt x="4060" y="9705"/>
                  <a:pt x="4063" y="9705"/>
                  <a:pt x="4065" y="9705"/>
                </a:cubicBezTo>
                <a:cubicBezTo>
                  <a:pt x="4067" y="9704"/>
                  <a:pt x="4068" y="9704"/>
                  <a:pt x="4069" y="9704"/>
                </a:cubicBezTo>
                <a:cubicBezTo>
                  <a:pt x="4070" y="9703"/>
                  <a:pt x="4071" y="9703"/>
                  <a:pt x="4071" y="9702"/>
                </a:cubicBezTo>
                <a:cubicBezTo>
                  <a:pt x="4072" y="9701"/>
                  <a:pt x="4072" y="9700"/>
                  <a:pt x="4072" y="9700"/>
                </a:cubicBezTo>
                <a:lnTo>
                  <a:pt x="4072" y="9589"/>
                </a:lnTo>
                <a:cubicBezTo>
                  <a:pt x="4080" y="9579"/>
                  <a:pt x="4088" y="9571"/>
                  <a:pt x="4095" y="9566"/>
                </a:cubicBezTo>
                <a:cubicBezTo>
                  <a:pt x="4102" y="9561"/>
                  <a:pt x="4109" y="9558"/>
                  <a:pt x="4117" y="9558"/>
                </a:cubicBezTo>
                <a:cubicBezTo>
                  <a:pt x="4122" y="9558"/>
                  <a:pt x="4127" y="9559"/>
                  <a:pt x="4131" y="9561"/>
                </a:cubicBezTo>
                <a:cubicBezTo>
                  <a:pt x="4136" y="9563"/>
                  <a:pt x="4139" y="9566"/>
                  <a:pt x="4142" y="9570"/>
                </a:cubicBezTo>
                <a:cubicBezTo>
                  <a:pt x="4144" y="9574"/>
                  <a:pt x="4146" y="9579"/>
                  <a:pt x="4148" y="9585"/>
                </a:cubicBezTo>
                <a:cubicBezTo>
                  <a:pt x="4149" y="9590"/>
                  <a:pt x="4150" y="9597"/>
                  <a:pt x="4150" y="9607"/>
                </a:cubicBezTo>
                <a:lnTo>
                  <a:pt x="4150" y="9700"/>
                </a:lnTo>
                <a:cubicBezTo>
                  <a:pt x="4150" y="9700"/>
                  <a:pt x="4150" y="9701"/>
                  <a:pt x="4151" y="9702"/>
                </a:cubicBezTo>
                <a:cubicBezTo>
                  <a:pt x="4151" y="9703"/>
                  <a:pt x="4152" y="9703"/>
                  <a:pt x="4153" y="9704"/>
                </a:cubicBezTo>
                <a:cubicBezTo>
                  <a:pt x="4154" y="9704"/>
                  <a:pt x="4156" y="9704"/>
                  <a:pt x="4157" y="9705"/>
                </a:cubicBezTo>
                <a:cubicBezTo>
                  <a:pt x="4159" y="9705"/>
                  <a:pt x="4162" y="9705"/>
                  <a:pt x="4165" y="9705"/>
                </a:cubicBezTo>
                <a:cubicBezTo>
                  <a:pt x="4167" y="9705"/>
                  <a:pt x="4170" y="9705"/>
                  <a:pt x="4172" y="9705"/>
                </a:cubicBezTo>
                <a:cubicBezTo>
                  <a:pt x="4174" y="9704"/>
                  <a:pt x="4175" y="9704"/>
                  <a:pt x="4176" y="9704"/>
                </a:cubicBezTo>
                <a:cubicBezTo>
                  <a:pt x="4177" y="9703"/>
                  <a:pt x="4178" y="9703"/>
                  <a:pt x="4178" y="9702"/>
                </a:cubicBezTo>
                <a:cubicBezTo>
                  <a:pt x="4179" y="9701"/>
                  <a:pt x="4179" y="9700"/>
                  <a:pt x="4179" y="9700"/>
                </a:cubicBezTo>
                <a:lnTo>
                  <a:pt x="4179" y="9603"/>
                </a:lnTo>
                <a:cubicBezTo>
                  <a:pt x="4179" y="9592"/>
                  <a:pt x="4178" y="9582"/>
                  <a:pt x="4176" y="9574"/>
                </a:cubicBezTo>
                <a:cubicBezTo>
                  <a:pt x="4174" y="9566"/>
                  <a:pt x="4171" y="9559"/>
                  <a:pt x="4167" y="9553"/>
                </a:cubicBezTo>
                <a:cubicBezTo>
                  <a:pt x="4162" y="9547"/>
                  <a:pt x="4156" y="9542"/>
                  <a:pt x="4149" y="9538"/>
                </a:cubicBezTo>
                <a:cubicBezTo>
                  <a:pt x="4142" y="9535"/>
                  <a:pt x="4133" y="9533"/>
                  <a:pt x="4123" y="9533"/>
                </a:cubicBezTo>
                <a:cubicBezTo>
                  <a:pt x="4114" y="9533"/>
                  <a:pt x="4106" y="9535"/>
                  <a:pt x="4097" y="9539"/>
                </a:cubicBezTo>
                <a:cubicBezTo>
                  <a:pt x="4089" y="9544"/>
                  <a:pt x="4080" y="9550"/>
                  <a:pt x="4072" y="9559"/>
                </a:cubicBezTo>
                <a:lnTo>
                  <a:pt x="4072" y="9465"/>
                </a:lnTo>
                <a:cubicBezTo>
                  <a:pt x="4072" y="9464"/>
                  <a:pt x="4072" y="9463"/>
                  <a:pt x="4071" y="9462"/>
                </a:cubicBezTo>
                <a:cubicBezTo>
                  <a:pt x="4071" y="9461"/>
                  <a:pt x="4070" y="9461"/>
                  <a:pt x="4069" y="9460"/>
                </a:cubicBezTo>
                <a:cubicBezTo>
                  <a:pt x="4068" y="9460"/>
                  <a:pt x="4067" y="9460"/>
                  <a:pt x="4065" y="9459"/>
                </a:cubicBezTo>
                <a:cubicBezTo>
                  <a:pt x="4063" y="9459"/>
                  <a:pt x="4060" y="9459"/>
                  <a:pt x="4057" y="9459"/>
                </a:cubicBezTo>
                <a:close/>
                <a:moveTo>
                  <a:pt x="3251" y="9233"/>
                </a:moveTo>
                <a:cubicBezTo>
                  <a:pt x="3247" y="9233"/>
                  <a:pt x="3245" y="9233"/>
                  <a:pt x="3243" y="9234"/>
                </a:cubicBezTo>
                <a:cubicBezTo>
                  <a:pt x="3241" y="9234"/>
                  <a:pt x="3239" y="9235"/>
                  <a:pt x="3238" y="9235"/>
                </a:cubicBezTo>
                <a:cubicBezTo>
                  <a:pt x="3236" y="9236"/>
                  <a:pt x="3235" y="9238"/>
                  <a:pt x="3234" y="9240"/>
                </a:cubicBezTo>
                <a:cubicBezTo>
                  <a:pt x="3234" y="9242"/>
                  <a:pt x="3233" y="9244"/>
                  <a:pt x="3233" y="9247"/>
                </a:cubicBezTo>
                <a:lnTo>
                  <a:pt x="3233" y="9270"/>
                </a:lnTo>
                <a:lnTo>
                  <a:pt x="3210" y="9318"/>
                </a:lnTo>
                <a:cubicBezTo>
                  <a:pt x="3210" y="9319"/>
                  <a:pt x="3209" y="9319"/>
                  <a:pt x="3209" y="9320"/>
                </a:cubicBezTo>
                <a:cubicBezTo>
                  <a:pt x="3210" y="9321"/>
                  <a:pt x="3210" y="9321"/>
                  <a:pt x="3210" y="9322"/>
                </a:cubicBezTo>
                <a:cubicBezTo>
                  <a:pt x="3211" y="9322"/>
                  <a:pt x="3212" y="9323"/>
                  <a:pt x="3213" y="9323"/>
                </a:cubicBezTo>
                <a:cubicBezTo>
                  <a:pt x="3215" y="9323"/>
                  <a:pt x="3216" y="9323"/>
                  <a:pt x="3218" y="9323"/>
                </a:cubicBezTo>
                <a:cubicBezTo>
                  <a:pt x="3221" y="9323"/>
                  <a:pt x="3222" y="9323"/>
                  <a:pt x="3224" y="9323"/>
                </a:cubicBezTo>
                <a:cubicBezTo>
                  <a:pt x="3225" y="9323"/>
                  <a:pt x="3227" y="9322"/>
                  <a:pt x="3228" y="9322"/>
                </a:cubicBezTo>
                <a:cubicBezTo>
                  <a:pt x="3229" y="9321"/>
                  <a:pt x="3230" y="9321"/>
                  <a:pt x="3231" y="9320"/>
                </a:cubicBezTo>
                <a:cubicBezTo>
                  <a:pt x="3231" y="9320"/>
                  <a:pt x="3232" y="9319"/>
                  <a:pt x="3233" y="9318"/>
                </a:cubicBezTo>
                <a:lnTo>
                  <a:pt x="3257" y="9282"/>
                </a:lnTo>
                <a:cubicBezTo>
                  <a:pt x="3259" y="9279"/>
                  <a:pt x="3260" y="9276"/>
                  <a:pt x="3262" y="9274"/>
                </a:cubicBezTo>
                <a:cubicBezTo>
                  <a:pt x="3263" y="9271"/>
                  <a:pt x="3264" y="9268"/>
                  <a:pt x="3265" y="9266"/>
                </a:cubicBezTo>
                <a:cubicBezTo>
                  <a:pt x="3266" y="9263"/>
                  <a:pt x="3266" y="9260"/>
                  <a:pt x="3267" y="9257"/>
                </a:cubicBezTo>
                <a:cubicBezTo>
                  <a:pt x="3267" y="9254"/>
                  <a:pt x="3267" y="9251"/>
                  <a:pt x="3267" y="9247"/>
                </a:cubicBezTo>
                <a:cubicBezTo>
                  <a:pt x="3267" y="9244"/>
                  <a:pt x="3267" y="9242"/>
                  <a:pt x="3266" y="9240"/>
                </a:cubicBezTo>
                <a:cubicBezTo>
                  <a:pt x="3266" y="9238"/>
                  <a:pt x="3265" y="9236"/>
                  <a:pt x="3263" y="9235"/>
                </a:cubicBezTo>
                <a:cubicBezTo>
                  <a:pt x="3262" y="9235"/>
                  <a:pt x="3260" y="9234"/>
                  <a:pt x="3258" y="9234"/>
                </a:cubicBezTo>
                <a:cubicBezTo>
                  <a:pt x="3256" y="9233"/>
                  <a:pt x="3253" y="9233"/>
                  <a:pt x="3251" y="9233"/>
                </a:cubicBezTo>
                <a:close/>
                <a:moveTo>
                  <a:pt x="5814" y="9195"/>
                </a:moveTo>
                <a:lnTo>
                  <a:pt x="5839" y="9195"/>
                </a:lnTo>
                <a:lnTo>
                  <a:pt x="5839" y="9229"/>
                </a:lnTo>
                <a:cubicBezTo>
                  <a:pt x="5832" y="9236"/>
                  <a:pt x="5825" y="9242"/>
                  <a:pt x="5819" y="9246"/>
                </a:cubicBezTo>
                <a:cubicBezTo>
                  <a:pt x="5812" y="9250"/>
                  <a:pt x="5805" y="9252"/>
                  <a:pt x="5798" y="9252"/>
                </a:cubicBezTo>
                <a:cubicBezTo>
                  <a:pt x="5788" y="9252"/>
                  <a:pt x="5781" y="9250"/>
                  <a:pt x="5776" y="9245"/>
                </a:cubicBezTo>
                <a:cubicBezTo>
                  <a:pt x="5771" y="9240"/>
                  <a:pt x="5768" y="9233"/>
                  <a:pt x="5768" y="9225"/>
                </a:cubicBezTo>
                <a:cubicBezTo>
                  <a:pt x="5768" y="9220"/>
                  <a:pt x="5769" y="9216"/>
                  <a:pt x="5771" y="9212"/>
                </a:cubicBezTo>
                <a:cubicBezTo>
                  <a:pt x="5773" y="9209"/>
                  <a:pt x="5775" y="9206"/>
                  <a:pt x="5779" y="9203"/>
                </a:cubicBezTo>
                <a:cubicBezTo>
                  <a:pt x="5783" y="9200"/>
                  <a:pt x="5788" y="9198"/>
                  <a:pt x="5794" y="9197"/>
                </a:cubicBezTo>
                <a:cubicBezTo>
                  <a:pt x="5800" y="9196"/>
                  <a:pt x="5806" y="9195"/>
                  <a:pt x="5814" y="9195"/>
                </a:cubicBezTo>
                <a:close/>
                <a:moveTo>
                  <a:pt x="5181" y="9195"/>
                </a:moveTo>
                <a:lnTo>
                  <a:pt x="5206" y="9195"/>
                </a:lnTo>
                <a:lnTo>
                  <a:pt x="5206" y="9229"/>
                </a:lnTo>
                <a:cubicBezTo>
                  <a:pt x="5199" y="9236"/>
                  <a:pt x="5192" y="9242"/>
                  <a:pt x="5186" y="9246"/>
                </a:cubicBezTo>
                <a:cubicBezTo>
                  <a:pt x="5179" y="9250"/>
                  <a:pt x="5172" y="9252"/>
                  <a:pt x="5165" y="9252"/>
                </a:cubicBezTo>
                <a:cubicBezTo>
                  <a:pt x="5155" y="9252"/>
                  <a:pt x="5148" y="9250"/>
                  <a:pt x="5143" y="9245"/>
                </a:cubicBezTo>
                <a:cubicBezTo>
                  <a:pt x="5138" y="9240"/>
                  <a:pt x="5135" y="9233"/>
                  <a:pt x="5135" y="9225"/>
                </a:cubicBezTo>
                <a:cubicBezTo>
                  <a:pt x="5135" y="9220"/>
                  <a:pt x="5136" y="9216"/>
                  <a:pt x="5138" y="9212"/>
                </a:cubicBezTo>
                <a:cubicBezTo>
                  <a:pt x="5140" y="9209"/>
                  <a:pt x="5142" y="9206"/>
                  <a:pt x="5146" y="9203"/>
                </a:cubicBezTo>
                <a:cubicBezTo>
                  <a:pt x="5150" y="9200"/>
                  <a:pt x="5155" y="9198"/>
                  <a:pt x="5161" y="9197"/>
                </a:cubicBezTo>
                <a:cubicBezTo>
                  <a:pt x="5167" y="9196"/>
                  <a:pt x="5173" y="9195"/>
                  <a:pt x="5181" y="9195"/>
                </a:cubicBezTo>
                <a:close/>
                <a:moveTo>
                  <a:pt x="4699" y="9126"/>
                </a:moveTo>
                <a:cubicBezTo>
                  <a:pt x="4707" y="9126"/>
                  <a:pt x="4713" y="9128"/>
                  <a:pt x="4718" y="9131"/>
                </a:cubicBezTo>
                <a:cubicBezTo>
                  <a:pt x="4723" y="9135"/>
                  <a:pt x="4728" y="9140"/>
                  <a:pt x="4731" y="9146"/>
                </a:cubicBezTo>
                <a:cubicBezTo>
                  <a:pt x="4734" y="9151"/>
                  <a:pt x="4736" y="9158"/>
                  <a:pt x="4737" y="9166"/>
                </a:cubicBezTo>
                <a:cubicBezTo>
                  <a:pt x="4738" y="9173"/>
                  <a:pt x="4739" y="9181"/>
                  <a:pt x="4739" y="9189"/>
                </a:cubicBezTo>
                <a:cubicBezTo>
                  <a:pt x="4739" y="9197"/>
                  <a:pt x="4738" y="9204"/>
                  <a:pt x="4737" y="9211"/>
                </a:cubicBezTo>
                <a:cubicBezTo>
                  <a:pt x="4735" y="9218"/>
                  <a:pt x="4733" y="9225"/>
                  <a:pt x="4730" y="9231"/>
                </a:cubicBezTo>
                <a:cubicBezTo>
                  <a:pt x="4726" y="9237"/>
                  <a:pt x="4722" y="9241"/>
                  <a:pt x="4717" y="9245"/>
                </a:cubicBezTo>
                <a:cubicBezTo>
                  <a:pt x="4712" y="9248"/>
                  <a:pt x="4705" y="9250"/>
                  <a:pt x="4698" y="9250"/>
                </a:cubicBezTo>
                <a:cubicBezTo>
                  <a:pt x="4690" y="9250"/>
                  <a:pt x="4682" y="9247"/>
                  <a:pt x="4675" y="9242"/>
                </a:cubicBezTo>
                <a:cubicBezTo>
                  <a:pt x="4668" y="9237"/>
                  <a:pt x="4660" y="9230"/>
                  <a:pt x="4652" y="9220"/>
                </a:cubicBezTo>
                <a:lnTo>
                  <a:pt x="4652" y="9157"/>
                </a:lnTo>
                <a:cubicBezTo>
                  <a:pt x="4657" y="9151"/>
                  <a:pt x="4661" y="9146"/>
                  <a:pt x="4665" y="9142"/>
                </a:cubicBezTo>
                <a:cubicBezTo>
                  <a:pt x="4669" y="9138"/>
                  <a:pt x="4673" y="9135"/>
                  <a:pt x="4677" y="9133"/>
                </a:cubicBezTo>
                <a:cubicBezTo>
                  <a:pt x="4681" y="9130"/>
                  <a:pt x="4684" y="9129"/>
                  <a:pt x="4688" y="9128"/>
                </a:cubicBezTo>
                <a:cubicBezTo>
                  <a:pt x="4692" y="9127"/>
                  <a:pt x="4696" y="9126"/>
                  <a:pt x="4699" y="9126"/>
                </a:cubicBezTo>
                <a:close/>
                <a:moveTo>
                  <a:pt x="7409" y="9125"/>
                </a:moveTo>
                <a:cubicBezTo>
                  <a:pt x="7419" y="9125"/>
                  <a:pt x="7427" y="9127"/>
                  <a:pt x="7433" y="9130"/>
                </a:cubicBezTo>
                <a:cubicBezTo>
                  <a:pt x="7439" y="9133"/>
                  <a:pt x="7444" y="9138"/>
                  <a:pt x="7448" y="9144"/>
                </a:cubicBezTo>
                <a:cubicBezTo>
                  <a:pt x="7451" y="9150"/>
                  <a:pt x="7454" y="9156"/>
                  <a:pt x="7456" y="9164"/>
                </a:cubicBezTo>
                <a:cubicBezTo>
                  <a:pt x="7457" y="9172"/>
                  <a:pt x="7458" y="9180"/>
                  <a:pt x="7458" y="9188"/>
                </a:cubicBezTo>
                <a:cubicBezTo>
                  <a:pt x="7458" y="9198"/>
                  <a:pt x="7457" y="9206"/>
                  <a:pt x="7455" y="9214"/>
                </a:cubicBezTo>
                <a:cubicBezTo>
                  <a:pt x="7453" y="9221"/>
                  <a:pt x="7450" y="9228"/>
                  <a:pt x="7446" y="9233"/>
                </a:cubicBezTo>
                <a:cubicBezTo>
                  <a:pt x="7442" y="9239"/>
                  <a:pt x="7437" y="9243"/>
                  <a:pt x="7431" y="9246"/>
                </a:cubicBezTo>
                <a:cubicBezTo>
                  <a:pt x="7425" y="9249"/>
                  <a:pt x="7417" y="9251"/>
                  <a:pt x="7409" y="9251"/>
                </a:cubicBezTo>
                <a:cubicBezTo>
                  <a:pt x="7399" y="9251"/>
                  <a:pt x="7392" y="9249"/>
                  <a:pt x="7385" y="9246"/>
                </a:cubicBezTo>
                <a:cubicBezTo>
                  <a:pt x="7379" y="9243"/>
                  <a:pt x="7374" y="9238"/>
                  <a:pt x="7370" y="9232"/>
                </a:cubicBezTo>
                <a:cubicBezTo>
                  <a:pt x="7367" y="9227"/>
                  <a:pt x="7364" y="9220"/>
                  <a:pt x="7362" y="9212"/>
                </a:cubicBezTo>
                <a:cubicBezTo>
                  <a:pt x="7361" y="9205"/>
                  <a:pt x="7360" y="9196"/>
                  <a:pt x="7360" y="9188"/>
                </a:cubicBezTo>
                <a:cubicBezTo>
                  <a:pt x="7360" y="9179"/>
                  <a:pt x="7361" y="9170"/>
                  <a:pt x="7363" y="9163"/>
                </a:cubicBezTo>
                <a:cubicBezTo>
                  <a:pt x="7365" y="9155"/>
                  <a:pt x="7368" y="9148"/>
                  <a:pt x="7372" y="9143"/>
                </a:cubicBezTo>
                <a:cubicBezTo>
                  <a:pt x="7376" y="9137"/>
                  <a:pt x="7381" y="9133"/>
                  <a:pt x="7387" y="9130"/>
                </a:cubicBezTo>
                <a:cubicBezTo>
                  <a:pt x="7393" y="9127"/>
                  <a:pt x="7401" y="9125"/>
                  <a:pt x="7409" y="9125"/>
                </a:cubicBezTo>
                <a:close/>
                <a:moveTo>
                  <a:pt x="6377" y="9125"/>
                </a:moveTo>
                <a:cubicBezTo>
                  <a:pt x="6387" y="9125"/>
                  <a:pt x="6395" y="9127"/>
                  <a:pt x="6401" y="9130"/>
                </a:cubicBezTo>
                <a:cubicBezTo>
                  <a:pt x="6407" y="9133"/>
                  <a:pt x="6412" y="9138"/>
                  <a:pt x="6416" y="9144"/>
                </a:cubicBezTo>
                <a:cubicBezTo>
                  <a:pt x="6419" y="9150"/>
                  <a:pt x="6422" y="9156"/>
                  <a:pt x="6424" y="9164"/>
                </a:cubicBezTo>
                <a:cubicBezTo>
                  <a:pt x="6425" y="9172"/>
                  <a:pt x="6426" y="9180"/>
                  <a:pt x="6426" y="9188"/>
                </a:cubicBezTo>
                <a:cubicBezTo>
                  <a:pt x="6426" y="9198"/>
                  <a:pt x="6425" y="9206"/>
                  <a:pt x="6423" y="9214"/>
                </a:cubicBezTo>
                <a:cubicBezTo>
                  <a:pt x="6421" y="9221"/>
                  <a:pt x="6418" y="9228"/>
                  <a:pt x="6414" y="9233"/>
                </a:cubicBezTo>
                <a:cubicBezTo>
                  <a:pt x="6410" y="9239"/>
                  <a:pt x="6405" y="9243"/>
                  <a:pt x="6399" y="9246"/>
                </a:cubicBezTo>
                <a:cubicBezTo>
                  <a:pt x="6393" y="9249"/>
                  <a:pt x="6385" y="9251"/>
                  <a:pt x="6377" y="9251"/>
                </a:cubicBezTo>
                <a:cubicBezTo>
                  <a:pt x="6367" y="9251"/>
                  <a:pt x="6360" y="9249"/>
                  <a:pt x="6353" y="9246"/>
                </a:cubicBezTo>
                <a:cubicBezTo>
                  <a:pt x="6347" y="9243"/>
                  <a:pt x="6342" y="9238"/>
                  <a:pt x="6338" y="9232"/>
                </a:cubicBezTo>
                <a:cubicBezTo>
                  <a:pt x="6335" y="9227"/>
                  <a:pt x="6332" y="9220"/>
                  <a:pt x="6330" y="9212"/>
                </a:cubicBezTo>
                <a:cubicBezTo>
                  <a:pt x="6329" y="9205"/>
                  <a:pt x="6328" y="9196"/>
                  <a:pt x="6328" y="9188"/>
                </a:cubicBezTo>
                <a:cubicBezTo>
                  <a:pt x="6328" y="9179"/>
                  <a:pt x="6329" y="9170"/>
                  <a:pt x="6331" y="9163"/>
                </a:cubicBezTo>
                <a:cubicBezTo>
                  <a:pt x="6333" y="9155"/>
                  <a:pt x="6336" y="9148"/>
                  <a:pt x="6340" y="9143"/>
                </a:cubicBezTo>
                <a:cubicBezTo>
                  <a:pt x="6344" y="9137"/>
                  <a:pt x="6349" y="9133"/>
                  <a:pt x="6355" y="9130"/>
                </a:cubicBezTo>
                <a:cubicBezTo>
                  <a:pt x="6361" y="9127"/>
                  <a:pt x="6369" y="9125"/>
                  <a:pt x="6377" y="9125"/>
                </a:cubicBezTo>
                <a:close/>
                <a:moveTo>
                  <a:pt x="2631" y="9124"/>
                </a:moveTo>
                <a:cubicBezTo>
                  <a:pt x="2645" y="9124"/>
                  <a:pt x="2656" y="9128"/>
                  <a:pt x="2663" y="9137"/>
                </a:cubicBezTo>
                <a:cubicBezTo>
                  <a:pt x="2670" y="9146"/>
                  <a:pt x="2673" y="9158"/>
                  <a:pt x="2673" y="9173"/>
                </a:cubicBezTo>
                <a:lnTo>
                  <a:pt x="2586" y="9173"/>
                </a:lnTo>
                <a:cubicBezTo>
                  <a:pt x="2586" y="9167"/>
                  <a:pt x="2587" y="9160"/>
                  <a:pt x="2589" y="9154"/>
                </a:cubicBezTo>
                <a:cubicBezTo>
                  <a:pt x="2591" y="9148"/>
                  <a:pt x="2594" y="9143"/>
                  <a:pt x="2598" y="9139"/>
                </a:cubicBezTo>
                <a:cubicBezTo>
                  <a:pt x="2602" y="9134"/>
                  <a:pt x="2606" y="9131"/>
                  <a:pt x="2612" y="9128"/>
                </a:cubicBezTo>
                <a:cubicBezTo>
                  <a:pt x="2617" y="9125"/>
                  <a:pt x="2624" y="9124"/>
                  <a:pt x="2631" y="9124"/>
                </a:cubicBezTo>
                <a:close/>
                <a:moveTo>
                  <a:pt x="5662" y="9104"/>
                </a:moveTo>
                <a:cubicBezTo>
                  <a:pt x="5660" y="9104"/>
                  <a:pt x="5657" y="9104"/>
                  <a:pt x="5655" y="9104"/>
                </a:cubicBezTo>
                <a:cubicBezTo>
                  <a:pt x="5654" y="9105"/>
                  <a:pt x="5652" y="9105"/>
                  <a:pt x="5651" y="9105"/>
                </a:cubicBezTo>
                <a:cubicBezTo>
                  <a:pt x="5650" y="9106"/>
                  <a:pt x="5649" y="9106"/>
                  <a:pt x="5649" y="9107"/>
                </a:cubicBezTo>
                <a:cubicBezTo>
                  <a:pt x="5648" y="9108"/>
                  <a:pt x="5648" y="9109"/>
                  <a:pt x="5648" y="9109"/>
                </a:cubicBezTo>
                <a:lnTo>
                  <a:pt x="5648" y="9268"/>
                </a:lnTo>
                <a:cubicBezTo>
                  <a:pt x="5648" y="9268"/>
                  <a:pt x="5648" y="9269"/>
                  <a:pt x="5649" y="9270"/>
                </a:cubicBezTo>
                <a:cubicBezTo>
                  <a:pt x="5649" y="9271"/>
                  <a:pt x="5650" y="9271"/>
                  <a:pt x="5651" y="9272"/>
                </a:cubicBezTo>
                <a:cubicBezTo>
                  <a:pt x="5652" y="9272"/>
                  <a:pt x="5654" y="9272"/>
                  <a:pt x="5655" y="9273"/>
                </a:cubicBezTo>
                <a:cubicBezTo>
                  <a:pt x="5657" y="9273"/>
                  <a:pt x="5660" y="9273"/>
                  <a:pt x="5662" y="9273"/>
                </a:cubicBezTo>
                <a:cubicBezTo>
                  <a:pt x="5665" y="9273"/>
                  <a:pt x="5668" y="9273"/>
                  <a:pt x="5670" y="9273"/>
                </a:cubicBezTo>
                <a:cubicBezTo>
                  <a:pt x="5672" y="9272"/>
                  <a:pt x="5673" y="9272"/>
                  <a:pt x="5674" y="9272"/>
                </a:cubicBezTo>
                <a:cubicBezTo>
                  <a:pt x="5675" y="9271"/>
                  <a:pt x="5676" y="9271"/>
                  <a:pt x="5676" y="9270"/>
                </a:cubicBezTo>
                <a:cubicBezTo>
                  <a:pt x="5677" y="9269"/>
                  <a:pt x="5677" y="9268"/>
                  <a:pt x="5677" y="9268"/>
                </a:cubicBezTo>
                <a:lnTo>
                  <a:pt x="5677" y="9109"/>
                </a:lnTo>
                <a:cubicBezTo>
                  <a:pt x="5677" y="9109"/>
                  <a:pt x="5677" y="9108"/>
                  <a:pt x="5676" y="9107"/>
                </a:cubicBezTo>
                <a:cubicBezTo>
                  <a:pt x="5676" y="9106"/>
                  <a:pt x="5675" y="9106"/>
                  <a:pt x="5674" y="9105"/>
                </a:cubicBezTo>
                <a:cubicBezTo>
                  <a:pt x="5673" y="9105"/>
                  <a:pt x="5672" y="9105"/>
                  <a:pt x="5670" y="9104"/>
                </a:cubicBezTo>
                <a:cubicBezTo>
                  <a:pt x="5668" y="9104"/>
                  <a:pt x="5665" y="9104"/>
                  <a:pt x="5662" y="9104"/>
                </a:cubicBezTo>
                <a:close/>
                <a:moveTo>
                  <a:pt x="4430" y="9104"/>
                </a:moveTo>
                <a:cubicBezTo>
                  <a:pt x="4427" y="9104"/>
                  <a:pt x="4424" y="9104"/>
                  <a:pt x="4423" y="9104"/>
                </a:cubicBezTo>
                <a:cubicBezTo>
                  <a:pt x="4421" y="9104"/>
                  <a:pt x="4419" y="9105"/>
                  <a:pt x="4418" y="9105"/>
                </a:cubicBezTo>
                <a:cubicBezTo>
                  <a:pt x="4417" y="9106"/>
                  <a:pt x="4416" y="9106"/>
                  <a:pt x="4416" y="9107"/>
                </a:cubicBezTo>
                <a:cubicBezTo>
                  <a:pt x="4415" y="9108"/>
                  <a:pt x="4415" y="9109"/>
                  <a:pt x="4415" y="9109"/>
                </a:cubicBezTo>
                <a:lnTo>
                  <a:pt x="4415" y="9205"/>
                </a:lnTo>
                <a:cubicBezTo>
                  <a:pt x="4415" y="9217"/>
                  <a:pt x="4416" y="9226"/>
                  <a:pt x="4418" y="9234"/>
                </a:cubicBezTo>
                <a:cubicBezTo>
                  <a:pt x="4420" y="9242"/>
                  <a:pt x="4423" y="9249"/>
                  <a:pt x="4427" y="9255"/>
                </a:cubicBezTo>
                <a:cubicBezTo>
                  <a:pt x="4432" y="9261"/>
                  <a:pt x="4438" y="9266"/>
                  <a:pt x="4445" y="9270"/>
                </a:cubicBezTo>
                <a:cubicBezTo>
                  <a:pt x="4452" y="9273"/>
                  <a:pt x="4461" y="9275"/>
                  <a:pt x="4471" y="9275"/>
                </a:cubicBezTo>
                <a:cubicBezTo>
                  <a:pt x="4480" y="9275"/>
                  <a:pt x="4489" y="9273"/>
                  <a:pt x="4498" y="9268"/>
                </a:cubicBezTo>
                <a:cubicBezTo>
                  <a:pt x="4507" y="9264"/>
                  <a:pt x="4516" y="9257"/>
                  <a:pt x="4525" y="9247"/>
                </a:cubicBezTo>
                <a:lnTo>
                  <a:pt x="4525" y="9268"/>
                </a:lnTo>
                <a:cubicBezTo>
                  <a:pt x="4525" y="9268"/>
                  <a:pt x="4525" y="9269"/>
                  <a:pt x="4525" y="9270"/>
                </a:cubicBezTo>
                <a:cubicBezTo>
                  <a:pt x="4526" y="9271"/>
                  <a:pt x="4526" y="9271"/>
                  <a:pt x="4527" y="9272"/>
                </a:cubicBezTo>
                <a:cubicBezTo>
                  <a:pt x="4528" y="9272"/>
                  <a:pt x="4530" y="9272"/>
                  <a:pt x="4531" y="9273"/>
                </a:cubicBezTo>
                <a:cubicBezTo>
                  <a:pt x="4533" y="9273"/>
                  <a:pt x="4535" y="9273"/>
                  <a:pt x="4538" y="9273"/>
                </a:cubicBezTo>
                <a:cubicBezTo>
                  <a:pt x="4540" y="9273"/>
                  <a:pt x="4542" y="9273"/>
                  <a:pt x="4544" y="9273"/>
                </a:cubicBezTo>
                <a:cubicBezTo>
                  <a:pt x="4546" y="9272"/>
                  <a:pt x="4547" y="9272"/>
                  <a:pt x="4548" y="9272"/>
                </a:cubicBezTo>
                <a:cubicBezTo>
                  <a:pt x="4549" y="9271"/>
                  <a:pt x="4550" y="9271"/>
                  <a:pt x="4550" y="9270"/>
                </a:cubicBezTo>
                <a:cubicBezTo>
                  <a:pt x="4551" y="9269"/>
                  <a:pt x="4551" y="9268"/>
                  <a:pt x="4551" y="9268"/>
                </a:cubicBezTo>
                <a:lnTo>
                  <a:pt x="4551" y="9109"/>
                </a:lnTo>
                <a:cubicBezTo>
                  <a:pt x="4551" y="9109"/>
                  <a:pt x="4551" y="9108"/>
                  <a:pt x="4550" y="9107"/>
                </a:cubicBezTo>
                <a:cubicBezTo>
                  <a:pt x="4550" y="9106"/>
                  <a:pt x="4549" y="9106"/>
                  <a:pt x="4548" y="9105"/>
                </a:cubicBezTo>
                <a:cubicBezTo>
                  <a:pt x="4547" y="9105"/>
                  <a:pt x="4545" y="9104"/>
                  <a:pt x="4543" y="9104"/>
                </a:cubicBezTo>
                <a:cubicBezTo>
                  <a:pt x="4542" y="9104"/>
                  <a:pt x="4539" y="9104"/>
                  <a:pt x="4537" y="9104"/>
                </a:cubicBezTo>
                <a:cubicBezTo>
                  <a:pt x="4534" y="9104"/>
                  <a:pt x="4531" y="9104"/>
                  <a:pt x="4529" y="9104"/>
                </a:cubicBezTo>
                <a:cubicBezTo>
                  <a:pt x="4528" y="9104"/>
                  <a:pt x="4526" y="9105"/>
                  <a:pt x="4525" y="9105"/>
                </a:cubicBezTo>
                <a:cubicBezTo>
                  <a:pt x="4524" y="9106"/>
                  <a:pt x="4523" y="9106"/>
                  <a:pt x="4523" y="9107"/>
                </a:cubicBezTo>
                <a:cubicBezTo>
                  <a:pt x="4522" y="9108"/>
                  <a:pt x="4522" y="9109"/>
                  <a:pt x="4522" y="9109"/>
                </a:cubicBezTo>
                <a:lnTo>
                  <a:pt x="4522" y="9220"/>
                </a:lnTo>
                <a:cubicBezTo>
                  <a:pt x="4514" y="9230"/>
                  <a:pt x="4506" y="9237"/>
                  <a:pt x="4499" y="9242"/>
                </a:cubicBezTo>
                <a:cubicBezTo>
                  <a:pt x="4492" y="9247"/>
                  <a:pt x="4485" y="9250"/>
                  <a:pt x="4477" y="9250"/>
                </a:cubicBezTo>
                <a:cubicBezTo>
                  <a:pt x="4472" y="9250"/>
                  <a:pt x="4467" y="9249"/>
                  <a:pt x="4463" y="9247"/>
                </a:cubicBezTo>
                <a:cubicBezTo>
                  <a:pt x="4458" y="9245"/>
                  <a:pt x="4455" y="9242"/>
                  <a:pt x="4452" y="9238"/>
                </a:cubicBezTo>
                <a:cubicBezTo>
                  <a:pt x="4449" y="9234"/>
                  <a:pt x="4447" y="9229"/>
                  <a:pt x="4446" y="9223"/>
                </a:cubicBezTo>
                <a:cubicBezTo>
                  <a:pt x="4445" y="9218"/>
                  <a:pt x="4444" y="9211"/>
                  <a:pt x="4444" y="9201"/>
                </a:cubicBezTo>
                <a:lnTo>
                  <a:pt x="4444" y="9109"/>
                </a:lnTo>
                <a:cubicBezTo>
                  <a:pt x="4444" y="9109"/>
                  <a:pt x="4444" y="9108"/>
                  <a:pt x="4443" y="9107"/>
                </a:cubicBezTo>
                <a:cubicBezTo>
                  <a:pt x="4443" y="9106"/>
                  <a:pt x="4442" y="9106"/>
                  <a:pt x="4441" y="9105"/>
                </a:cubicBezTo>
                <a:cubicBezTo>
                  <a:pt x="4440" y="9105"/>
                  <a:pt x="4438" y="9104"/>
                  <a:pt x="4436" y="9104"/>
                </a:cubicBezTo>
                <a:cubicBezTo>
                  <a:pt x="4435" y="9104"/>
                  <a:pt x="4432" y="9104"/>
                  <a:pt x="4430" y="9104"/>
                </a:cubicBezTo>
                <a:close/>
                <a:moveTo>
                  <a:pt x="3725" y="9104"/>
                </a:moveTo>
                <a:cubicBezTo>
                  <a:pt x="3723" y="9104"/>
                  <a:pt x="3720" y="9104"/>
                  <a:pt x="3718" y="9104"/>
                </a:cubicBezTo>
                <a:cubicBezTo>
                  <a:pt x="3717" y="9105"/>
                  <a:pt x="3715" y="9105"/>
                  <a:pt x="3714" y="9105"/>
                </a:cubicBezTo>
                <a:cubicBezTo>
                  <a:pt x="3713" y="9106"/>
                  <a:pt x="3712" y="9106"/>
                  <a:pt x="3712" y="9107"/>
                </a:cubicBezTo>
                <a:cubicBezTo>
                  <a:pt x="3711" y="9108"/>
                  <a:pt x="3711" y="9109"/>
                  <a:pt x="3711" y="9109"/>
                </a:cubicBezTo>
                <a:lnTo>
                  <a:pt x="3711" y="9268"/>
                </a:lnTo>
                <a:cubicBezTo>
                  <a:pt x="3711" y="9268"/>
                  <a:pt x="3711" y="9269"/>
                  <a:pt x="3712" y="9270"/>
                </a:cubicBezTo>
                <a:cubicBezTo>
                  <a:pt x="3712" y="9271"/>
                  <a:pt x="3713" y="9271"/>
                  <a:pt x="3714" y="9272"/>
                </a:cubicBezTo>
                <a:cubicBezTo>
                  <a:pt x="3715" y="9272"/>
                  <a:pt x="3717" y="9272"/>
                  <a:pt x="3718" y="9273"/>
                </a:cubicBezTo>
                <a:cubicBezTo>
                  <a:pt x="3720" y="9273"/>
                  <a:pt x="3723" y="9273"/>
                  <a:pt x="3725" y="9273"/>
                </a:cubicBezTo>
                <a:cubicBezTo>
                  <a:pt x="3728" y="9273"/>
                  <a:pt x="3731" y="9273"/>
                  <a:pt x="3733" y="9273"/>
                </a:cubicBezTo>
                <a:cubicBezTo>
                  <a:pt x="3735" y="9272"/>
                  <a:pt x="3736" y="9272"/>
                  <a:pt x="3737" y="9272"/>
                </a:cubicBezTo>
                <a:cubicBezTo>
                  <a:pt x="3738" y="9271"/>
                  <a:pt x="3739" y="9271"/>
                  <a:pt x="3739" y="9270"/>
                </a:cubicBezTo>
                <a:cubicBezTo>
                  <a:pt x="3740" y="9269"/>
                  <a:pt x="3740" y="9268"/>
                  <a:pt x="3740" y="9268"/>
                </a:cubicBezTo>
                <a:lnTo>
                  <a:pt x="3740" y="9109"/>
                </a:lnTo>
                <a:cubicBezTo>
                  <a:pt x="3740" y="9109"/>
                  <a:pt x="3740" y="9108"/>
                  <a:pt x="3739" y="9107"/>
                </a:cubicBezTo>
                <a:cubicBezTo>
                  <a:pt x="3739" y="9106"/>
                  <a:pt x="3738" y="9106"/>
                  <a:pt x="3737" y="9105"/>
                </a:cubicBezTo>
                <a:cubicBezTo>
                  <a:pt x="3736" y="9105"/>
                  <a:pt x="3735" y="9105"/>
                  <a:pt x="3733" y="9104"/>
                </a:cubicBezTo>
                <a:cubicBezTo>
                  <a:pt x="3731" y="9104"/>
                  <a:pt x="3728" y="9104"/>
                  <a:pt x="3725" y="9104"/>
                </a:cubicBezTo>
                <a:close/>
                <a:moveTo>
                  <a:pt x="3432" y="9104"/>
                </a:moveTo>
                <a:cubicBezTo>
                  <a:pt x="3430" y="9104"/>
                  <a:pt x="3427" y="9104"/>
                  <a:pt x="3425" y="9104"/>
                </a:cubicBezTo>
                <a:cubicBezTo>
                  <a:pt x="3424" y="9104"/>
                  <a:pt x="3422" y="9105"/>
                  <a:pt x="3421" y="9105"/>
                </a:cubicBezTo>
                <a:cubicBezTo>
                  <a:pt x="3420" y="9105"/>
                  <a:pt x="3419" y="9106"/>
                  <a:pt x="3419" y="9107"/>
                </a:cubicBezTo>
                <a:cubicBezTo>
                  <a:pt x="3418" y="9107"/>
                  <a:pt x="3418" y="9108"/>
                  <a:pt x="3418" y="9109"/>
                </a:cubicBezTo>
                <a:cubicBezTo>
                  <a:pt x="3418" y="9110"/>
                  <a:pt x="3418" y="9111"/>
                  <a:pt x="3418" y="9112"/>
                </a:cubicBezTo>
                <a:cubicBezTo>
                  <a:pt x="3418" y="9113"/>
                  <a:pt x="3419" y="9115"/>
                  <a:pt x="3419" y="9116"/>
                </a:cubicBezTo>
                <a:lnTo>
                  <a:pt x="3466" y="9267"/>
                </a:lnTo>
                <a:cubicBezTo>
                  <a:pt x="3466" y="9268"/>
                  <a:pt x="3467" y="9269"/>
                  <a:pt x="3467" y="9270"/>
                </a:cubicBezTo>
                <a:cubicBezTo>
                  <a:pt x="3468" y="9270"/>
                  <a:pt x="3469" y="9271"/>
                  <a:pt x="3471" y="9272"/>
                </a:cubicBezTo>
                <a:cubicBezTo>
                  <a:pt x="3472" y="9272"/>
                  <a:pt x="3474" y="9272"/>
                  <a:pt x="3476" y="9273"/>
                </a:cubicBezTo>
                <a:cubicBezTo>
                  <a:pt x="3478" y="9273"/>
                  <a:pt x="3481" y="9273"/>
                  <a:pt x="3485" y="9273"/>
                </a:cubicBezTo>
                <a:cubicBezTo>
                  <a:pt x="3489" y="9273"/>
                  <a:pt x="3492" y="9273"/>
                  <a:pt x="3494" y="9273"/>
                </a:cubicBezTo>
                <a:cubicBezTo>
                  <a:pt x="3496" y="9273"/>
                  <a:pt x="3498" y="9272"/>
                  <a:pt x="3500" y="9272"/>
                </a:cubicBezTo>
                <a:cubicBezTo>
                  <a:pt x="3501" y="9271"/>
                  <a:pt x="3502" y="9271"/>
                  <a:pt x="3503" y="9270"/>
                </a:cubicBezTo>
                <a:cubicBezTo>
                  <a:pt x="3504" y="9269"/>
                  <a:pt x="3505" y="9268"/>
                  <a:pt x="3505" y="9267"/>
                </a:cubicBezTo>
                <a:lnTo>
                  <a:pt x="3536" y="9152"/>
                </a:lnTo>
                <a:lnTo>
                  <a:pt x="3536" y="9150"/>
                </a:lnTo>
                <a:lnTo>
                  <a:pt x="3537" y="9152"/>
                </a:lnTo>
                <a:lnTo>
                  <a:pt x="3570" y="9267"/>
                </a:lnTo>
                <a:cubicBezTo>
                  <a:pt x="3571" y="9268"/>
                  <a:pt x="3571" y="9269"/>
                  <a:pt x="3572" y="9270"/>
                </a:cubicBezTo>
                <a:cubicBezTo>
                  <a:pt x="3573" y="9270"/>
                  <a:pt x="3574" y="9271"/>
                  <a:pt x="3575" y="9272"/>
                </a:cubicBezTo>
                <a:cubicBezTo>
                  <a:pt x="3577" y="9272"/>
                  <a:pt x="3578" y="9272"/>
                  <a:pt x="3581" y="9273"/>
                </a:cubicBezTo>
                <a:cubicBezTo>
                  <a:pt x="3583" y="9273"/>
                  <a:pt x="3586" y="9273"/>
                  <a:pt x="3590" y="9273"/>
                </a:cubicBezTo>
                <a:cubicBezTo>
                  <a:pt x="3594" y="9273"/>
                  <a:pt x="3597" y="9273"/>
                  <a:pt x="3599" y="9273"/>
                </a:cubicBezTo>
                <a:cubicBezTo>
                  <a:pt x="3601" y="9273"/>
                  <a:pt x="3603" y="9272"/>
                  <a:pt x="3604" y="9272"/>
                </a:cubicBezTo>
                <a:cubicBezTo>
                  <a:pt x="3606" y="9271"/>
                  <a:pt x="3607" y="9271"/>
                  <a:pt x="3608" y="9270"/>
                </a:cubicBezTo>
                <a:cubicBezTo>
                  <a:pt x="3608" y="9269"/>
                  <a:pt x="3609" y="9268"/>
                  <a:pt x="3609" y="9267"/>
                </a:cubicBezTo>
                <a:lnTo>
                  <a:pt x="3656" y="9116"/>
                </a:lnTo>
                <a:cubicBezTo>
                  <a:pt x="3656" y="9115"/>
                  <a:pt x="3657" y="9113"/>
                  <a:pt x="3657" y="9112"/>
                </a:cubicBezTo>
                <a:cubicBezTo>
                  <a:pt x="3657" y="9111"/>
                  <a:pt x="3657" y="9110"/>
                  <a:pt x="3657" y="9109"/>
                </a:cubicBezTo>
                <a:cubicBezTo>
                  <a:pt x="3657" y="9108"/>
                  <a:pt x="3657" y="9107"/>
                  <a:pt x="3657" y="9107"/>
                </a:cubicBezTo>
                <a:cubicBezTo>
                  <a:pt x="3656" y="9106"/>
                  <a:pt x="3656" y="9106"/>
                  <a:pt x="3655" y="9105"/>
                </a:cubicBezTo>
                <a:cubicBezTo>
                  <a:pt x="3654" y="9105"/>
                  <a:pt x="3652" y="9104"/>
                  <a:pt x="3651" y="9104"/>
                </a:cubicBezTo>
                <a:cubicBezTo>
                  <a:pt x="3649" y="9104"/>
                  <a:pt x="3647" y="9104"/>
                  <a:pt x="3644" y="9104"/>
                </a:cubicBezTo>
                <a:cubicBezTo>
                  <a:pt x="3641" y="9104"/>
                  <a:pt x="3638" y="9104"/>
                  <a:pt x="3636" y="9104"/>
                </a:cubicBezTo>
                <a:cubicBezTo>
                  <a:pt x="3634" y="9104"/>
                  <a:pt x="3633" y="9105"/>
                  <a:pt x="3632" y="9105"/>
                </a:cubicBezTo>
                <a:cubicBezTo>
                  <a:pt x="3631" y="9106"/>
                  <a:pt x="3630" y="9106"/>
                  <a:pt x="3629" y="9107"/>
                </a:cubicBezTo>
                <a:cubicBezTo>
                  <a:pt x="3629" y="9108"/>
                  <a:pt x="3628" y="9109"/>
                  <a:pt x="3628" y="9110"/>
                </a:cubicBezTo>
                <a:lnTo>
                  <a:pt x="3591" y="9240"/>
                </a:lnTo>
                <a:lnTo>
                  <a:pt x="3590" y="9242"/>
                </a:lnTo>
                <a:lnTo>
                  <a:pt x="3590" y="9240"/>
                </a:lnTo>
                <a:lnTo>
                  <a:pt x="3552" y="9109"/>
                </a:lnTo>
                <a:cubicBezTo>
                  <a:pt x="3552" y="9108"/>
                  <a:pt x="3552" y="9108"/>
                  <a:pt x="3551" y="9107"/>
                </a:cubicBezTo>
                <a:cubicBezTo>
                  <a:pt x="3551" y="9106"/>
                  <a:pt x="3550" y="9106"/>
                  <a:pt x="3549" y="9105"/>
                </a:cubicBezTo>
                <a:cubicBezTo>
                  <a:pt x="3548" y="9105"/>
                  <a:pt x="3546" y="9104"/>
                  <a:pt x="3545" y="9104"/>
                </a:cubicBezTo>
                <a:cubicBezTo>
                  <a:pt x="3543" y="9104"/>
                  <a:pt x="3541" y="9104"/>
                  <a:pt x="3538" y="9104"/>
                </a:cubicBezTo>
                <a:cubicBezTo>
                  <a:pt x="3534" y="9104"/>
                  <a:pt x="3532" y="9104"/>
                  <a:pt x="3530" y="9104"/>
                </a:cubicBezTo>
                <a:cubicBezTo>
                  <a:pt x="3528" y="9104"/>
                  <a:pt x="3527" y="9105"/>
                  <a:pt x="3526" y="9105"/>
                </a:cubicBezTo>
                <a:cubicBezTo>
                  <a:pt x="3525" y="9106"/>
                  <a:pt x="3524" y="9106"/>
                  <a:pt x="3523" y="9107"/>
                </a:cubicBezTo>
                <a:cubicBezTo>
                  <a:pt x="3523" y="9108"/>
                  <a:pt x="3522" y="9109"/>
                  <a:pt x="3522" y="9110"/>
                </a:cubicBezTo>
                <a:lnTo>
                  <a:pt x="3487" y="9240"/>
                </a:lnTo>
                <a:lnTo>
                  <a:pt x="3487" y="9242"/>
                </a:lnTo>
                <a:lnTo>
                  <a:pt x="3486" y="9240"/>
                </a:lnTo>
                <a:lnTo>
                  <a:pt x="3448" y="9110"/>
                </a:lnTo>
                <a:cubicBezTo>
                  <a:pt x="3448" y="9109"/>
                  <a:pt x="3448" y="9108"/>
                  <a:pt x="3447" y="9107"/>
                </a:cubicBezTo>
                <a:cubicBezTo>
                  <a:pt x="3447" y="9106"/>
                  <a:pt x="3446" y="9106"/>
                  <a:pt x="3445" y="9105"/>
                </a:cubicBezTo>
                <a:cubicBezTo>
                  <a:pt x="3444" y="9105"/>
                  <a:pt x="3442" y="9104"/>
                  <a:pt x="3440" y="9104"/>
                </a:cubicBezTo>
                <a:cubicBezTo>
                  <a:pt x="3438" y="9104"/>
                  <a:pt x="3436" y="9104"/>
                  <a:pt x="3432" y="9104"/>
                </a:cubicBezTo>
                <a:close/>
                <a:moveTo>
                  <a:pt x="2094" y="9104"/>
                </a:moveTo>
                <a:cubicBezTo>
                  <a:pt x="2091" y="9104"/>
                  <a:pt x="2088" y="9104"/>
                  <a:pt x="2086" y="9104"/>
                </a:cubicBezTo>
                <a:cubicBezTo>
                  <a:pt x="2084" y="9105"/>
                  <a:pt x="2082" y="9105"/>
                  <a:pt x="2081" y="9106"/>
                </a:cubicBezTo>
                <a:cubicBezTo>
                  <a:pt x="2080" y="9107"/>
                  <a:pt x="2080" y="9108"/>
                  <a:pt x="2080" y="9109"/>
                </a:cubicBezTo>
                <a:cubicBezTo>
                  <a:pt x="2080" y="9111"/>
                  <a:pt x="2080" y="9113"/>
                  <a:pt x="2081" y="9115"/>
                </a:cubicBezTo>
                <a:lnTo>
                  <a:pt x="2138" y="9266"/>
                </a:lnTo>
                <a:cubicBezTo>
                  <a:pt x="2138" y="9268"/>
                  <a:pt x="2139" y="9269"/>
                  <a:pt x="2140" y="9270"/>
                </a:cubicBezTo>
                <a:cubicBezTo>
                  <a:pt x="2141" y="9271"/>
                  <a:pt x="2142" y="9272"/>
                  <a:pt x="2143" y="9272"/>
                </a:cubicBezTo>
                <a:lnTo>
                  <a:pt x="2121" y="9327"/>
                </a:lnTo>
                <a:cubicBezTo>
                  <a:pt x="2120" y="9329"/>
                  <a:pt x="2120" y="9330"/>
                  <a:pt x="2120" y="9331"/>
                </a:cubicBezTo>
                <a:cubicBezTo>
                  <a:pt x="2120" y="9332"/>
                  <a:pt x="2121" y="9333"/>
                  <a:pt x="2122" y="9334"/>
                </a:cubicBezTo>
                <a:cubicBezTo>
                  <a:pt x="2123" y="9335"/>
                  <a:pt x="2124" y="9335"/>
                  <a:pt x="2126" y="9336"/>
                </a:cubicBezTo>
                <a:cubicBezTo>
                  <a:pt x="2128" y="9336"/>
                  <a:pt x="2130" y="9336"/>
                  <a:pt x="2133" y="9336"/>
                </a:cubicBezTo>
                <a:cubicBezTo>
                  <a:pt x="2139" y="9336"/>
                  <a:pt x="2144" y="9336"/>
                  <a:pt x="2147" y="9335"/>
                </a:cubicBezTo>
                <a:cubicBezTo>
                  <a:pt x="2149" y="9334"/>
                  <a:pt x="2151" y="9332"/>
                  <a:pt x="2152" y="9330"/>
                </a:cubicBezTo>
                <a:lnTo>
                  <a:pt x="2173" y="9272"/>
                </a:lnTo>
                <a:lnTo>
                  <a:pt x="2230" y="9115"/>
                </a:lnTo>
                <a:cubicBezTo>
                  <a:pt x="2230" y="9113"/>
                  <a:pt x="2231" y="9111"/>
                  <a:pt x="2231" y="9109"/>
                </a:cubicBezTo>
                <a:cubicBezTo>
                  <a:pt x="2231" y="9108"/>
                  <a:pt x="2230" y="9107"/>
                  <a:pt x="2229" y="9106"/>
                </a:cubicBezTo>
                <a:cubicBezTo>
                  <a:pt x="2228" y="9105"/>
                  <a:pt x="2227" y="9105"/>
                  <a:pt x="2225" y="9104"/>
                </a:cubicBezTo>
                <a:cubicBezTo>
                  <a:pt x="2223" y="9104"/>
                  <a:pt x="2220" y="9104"/>
                  <a:pt x="2217" y="9104"/>
                </a:cubicBezTo>
                <a:cubicBezTo>
                  <a:pt x="2213" y="9104"/>
                  <a:pt x="2210" y="9104"/>
                  <a:pt x="2208" y="9104"/>
                </a:cubicBezTo>
                <a:cubicBezTo>
                  <a:pt x="2206" y="9105"/>
                  <a:pt x="2204" y="9105"/>
                  <a:pt x="2203" y="9106"/>
                </a:cubicBezTo>
                <a:cubicBezTo>
                  <a:pt x="2202" y="9106"/>
                  <a:pt x="2202" y="9108"/>
                  <a:pt x="2201" y="9110"/>
                </a:cubicBezTo>
                <a:lnTo>
                  <a:pt x="2157" y="9238"/>
                </a:lnTo>
                <a:lnTo>
                  <a:pt x="2157" y="9238"/>
                </a:lnTo>
                <a:lnTo>
                  <a:pt x="2112" y="9111"/>
                </a:lnTo>
                <a:cubicBezTo>
                  <a:pt x="2111" y="9109"/>
                  <a:pt x="2110" y="9108"/>
                  <a:pt x="2110" y="9107"/>
                </a:cubicBezTo>
                <a:cubicBezTo>
                  <a:pt x="2109" y="9106"/>
                  <a:pt x="2109" y="9106"/>
                  <a:pt x="2107" y="9105"/>
                </a:cubicBezTo>
                <a:cubicBezTo>
                  <a:pt x="2106" y="9105"/>
                  <a:pt x="2105" y="9104"/>
                  <a:pt x="2103" y="9104"/>
                </a:cubicBezTo>
                <a:cubicBezTo>
                  <a:pt x="2101" y="9104"/>
                  <a:pt x="2098" y="9104"/>
                  <a:pt x="2094" y="9104"/>
                </a:cubicBezTo>
                <a:close/>
                <a:moveTo>
                  <a:pt x="6204" y="9102"/>
                </a:moveTo>
                <a:cubicBezTo>
                  <a:pt x="6194" y="9102"/>
                  <a:pt x="6184" y="9104"/>
                  <a:pt x="6175" y="9107"/>
                </a:cubicBezTo>
                <a:cubicBezTo>
                  <a:pt x="6166" y="9111"/>
                  <a:pt x="6158" y="9116"/>
                  <a:pt x="6151" y="9123"/>
                </a:cubicBezTo>
                <a:cubicBezTo>
                  <a:pt x="6145" y="9130"/>
                  <a:pt x="6140" y="9139"/>
                  <a:pt x="6136" y="9150"/>
                </a:cubicBezTo>
                <a:cubicBezTo>
                  <a:pt x="6132" y="9162"/>
                  <a:pt x="6130" y="9175"/>
                  <a:pt x="6130" y="9190"/>
                </a:cubicBezTo>
                <a:cubicBezTo>
                  <a:pt x="6130" y="9204"/>
                  <a:pt x="6132" y="9216"/>
                  <a:pt x="6135" y="9227"/>
                </a:cubicBezTo>
                <a:cubicBezTo>
                  <a:pt x="6138" y="9237"/>
                  <a:pt x="6142" y="9246"/>
                  <a:pt x="6148" y="9253"/>
                </a:cubicBezTo>
                <a:cubicBezTo>
                  <a:pt x="6154" y="9260"/>
                  <a:pt x="6162" y="9266"/>
                  <a:pt x="6170" y="9269"/>
                </a:cubicBezTo>
                <a:cubicBezTo>
                  <a:pt x="6179" y="9273"/>
                  <a:pt x="6189" y="9275"/>
                  <a:pt x="6201" y="9275"/>
                </a:cubicBezTo>
                <a:cubicBezTo>
                  <a:pt x="6206" y="9275"/>
                  <a:pt x="6211" y="9274"/>
                  <a:pt x="6217" y="9273"/>
                </a:cubicBezTo>
                <a:cubicBezTo>
                  <a:pt x="6222" y="9272"/>
                  <a:pt x="6227" y="9271"/>
                  <a:pt x="6231" y="9269"/>
                </a:cubicBezTo>
                <a:cubicBezTo>
                  <a:pt x="6235" y="9268"/>
                  <a:pt x="6239" y="9266"/>
                  <a:pt x="6243" y="9264"/>
                </a:cubicBezTo>
                <a:cubicBezTo>
                  <a:pt x="6246" y="9262"/>
                  <a:pt x="6249" y="9260"/>
                  <a:pt x="6250" y="9258"/>
                </a:cubicBezTo>
                <a:cubicBezTo>
                  <a:pt x="6252" y="9257"/>
                  <a:pt x="6253" y="9256"/>
                  <a:pt x="6253" y="9255"/>
                </a:cubicBezTo>
                <a:cubicBezTo>
                  <a:pt x="6254" y="9254"/>
                  <a:pt x="6254" y="9253"/>
                  <a:pt x="6254" y="9252"/>
                </a:cubicBezTo>
                <a:cubicBezTo>
                  <a:pt x="6254" y="9251"/>
                  <a:pt x="6255" y="9250"/>
                  <a:pt x="6255" y="9249"/>
                </a:cubicBezTo>
                <a:cubicBezTo>
                  <a:pt x="6255" y="9247"/>
                  <a:pt x="6255" y="9246"/>
                  <a:pt x="6255" y="9244"/>
                </a:cubicBezTo>
                <a:cubicBezTo>
                  <a:pt x="6255" y="9241"/>
                  <a:pt x="6255" y="9239"/>
                  <a:pt x="6255" y="9237"/>
                </a:cubicBezTo>
                <a:cubicBezTo>
                  <a:pt x="6255" y="9236"/>
                  <a:pt x="6254" y="9234"/>
                  <a:pt x="6254" y="9233"/>
                </a:cubicBezTo>
                <a:cubicBezTo>
                  <a:pt x="6253" y="9232"/>
                  <a:pt x="6253" y="9231"/>
                  <a:pt x="6252" y="9231"/>
                </a:cubicBezTo>
                <a:cubicBezTo>
                  <a:pt x="6252" y="9230"/>
                  <a:pt x="6251" y="9230"/>
                  <a:pt x="6250" y="9230"/>
                </a:cubicBezTo>
                <a:cubicBezTo>
                  <a:pt x="6249" y="9230"/>
                  <a:pt x="6247" y="9231"/>
                  <a:pt x="6244" y="9233"/>
                </a:cubicBezTo>
                <a:cubicBezTo>
                  <a:pt x="6242" y="9235"/>
                  <a:pt x="6239" y="9237"/>
                  <a:pt x="6235" y="9240"/>
                </a:cubicBezTo>
                <a:cubicBezTo>
                  <a:pt x="6231" y="9242"/>
                  <a:pt x="6227" y="9245"/>
                  <a:pt x="6222" y="9247"/>
                </a:cubicBezTo>
                <a:cubicBezTo>
                  <a:pt x="6217" y="9249"/>
                  <a:pt x="6211" y="9250"/>
                  <a:pt x="6204" y="9250"/>
                </a:cubicBezTo>
                <a:cubicBezTo>
                  <a:pt x="6197" y="9250"/>
                  <a:pt x="6191" y="9249"/>
                  <a:pt x="6185" y="9246"/>
                </a:cubicBezTo>
                <a:cubicBezTo>
                  <a:pt x="6180" y="9244"/>
                  <a:pt x="6175" y="9240"/>
                  <a:pt x="6171" y="9235"/>
                </a:cubicBezTo>
                <a:cubicBezTo>
                  <a:pt x="6168" y="9230"/>
                  <a:pt x="6165" y="9223"/>
                  <a:pt x="6163" y="9215"/>
                </a:cubicBezTo>
                <a:cubicBezTo>
                  <a:pt x="6161" y="9208"/>
                  <a:pt x="6160" y="9199"/>
                  <a:pt x="6160" y="9189"/>
                </a:cubicBezTo>
                <a:cubicBezTo>
                  <a:pt x="6160" y="9168"/>
                  <a:pt x="6164" y="9153"/>
                  <a:pt x="6171" y="9142"/>
                </a:cubicBezTo>
                <a:cubicBezTo>
                  <a:pt x="6179" y="9131"/>
                  <a:pt x="6189" y="9126"/>
                  <a:pt x="6203" y="9126"/>
                </a:cubicBezTo>
                <a:cubicBezTo>
                  <a:pt x="6210" y="9126"/>
                  <a:pt x="6216" y="9127"/>
                  <a:pt x="6221" y="9129"/>
                </a:cubicBezTo>
                <a:cubicBezTo>
                  <a:pt x="6226" y="9131"/>
                  <a:pt x="6230" y="9133"/>
                  <a:pt x="6234" y="9136"/>
                </a:cubicBezTo>
                <a:cubicBezTo>
                  <a:pt x="6238" y="9138"/>
                  <a:pt x="6240" y="9140"/>
                  <a:pt x="6243" y="9142"/>
                </a:cubicBezTo>
                <a:cubicBezTo>
                  <a:pt x="6245" y="9144"/>
                  <a:pt x="6247" y="9145"/>
                  <a:pt x="6249" y="9145"/>
                </a:cubicBezTo>
                <a:cubicBezTo>
                  <a:pt x="6250" y="9145"/>
                  <a:pt x="6252" y="9144"/>
                  <a:pt x="6253" y="9142"/>
                </a:cubicBezTo>
                <a:cubicBezTo>
                  <a:pt x="6254" y="9140"/>
                  <a:pt x="6254" y="9137"/>
                  <a:pt x="6254" y="9133"/>
                </a:cubicBezTo>
                <a:cubicBezTo>
                  <a:pt x="6254" y="9131"/>
                  <a:pt x="6254" y="9129"/>
                  <a:pt x="6254" y="9127"/>
                </a:cubicBezTo>
                <a:cubicBezTo>
                  <a:pt x="6254" y="9126"/>
                  <a:pt x="6254" y="9125"/>
                  <a:pt x="6253" y="9124"/>
                </a:cubicBezTo>
                <a:cubicBezTo>
                  <a:pt x="6253" y="9123"/>
                  <a:pt x="6253" y="9122"/>
                  <a:pt x="6252" y="9121"/>
                </a:cubicBezTo>
                <a:cubicBezTo>
                  <a:pt x="6252" y="9120"/>
                  <a:pt x="6251" y="9119"/>
                  <a:pt x="6249" y="9117"/>
                </a:cubicBezTo>
                <a:cubicBezTo>
                  <a:pt x="6248" y="9116"/>
                  <a:pt x="6246" y="9114"/>
                  <a:pt x="6242" y="9112"/>
                </a:cubicBezTo>
                <a:cubicBezTo>
                  <a:pt x="6239" y="9110"/>
                  <a:pt x="6236" y="9109"/>
                  <a:pt x="6232" y="9107"/>
                </a:cubicBezTo>
                <a:cubicBezTo>
                  <a:pt x="6228" y="9106"/>
                  <a:pt x="6223" y="9104"/>
                  <a:pt x="6219" y="9103"/>
                </a:cubicBezTo>
                <a:cubicBezTo>
                  <a:pt x="6214" y="9102"/>
                  <a:pt x="6209" y="9102"/>
                  <a:pt x="6204" y="9102"/>
                </a:cubicBezTo>
                <a:close/>
                <a:moveTo>
                  <a:pt x="7628" y="9101"/>
                </a:moveTo>
                <a:cubicBezTo>
                  <a:pt x="7619" y="9101"/>
                  <a:pt x="7611" y="9103"/>
                  <a:pt x="7602" y="9108"/>
                </a:cubicBezTo>
                <a:cubicBezTo>
                  <a:pt x="7594" y="9113"/>
                  <a:pt x="7585" y="9120"/>
                  <a:pt x="7576" y="9130"/>
                </a:cubicBezTo>
                <a:lnTo>
                  <a:pt x="7576" y="9109"/>
                </a:lnTo>
                <a:cubicBezTo>
                  <a:pt x="7576" y="9109"/>
                  <a:pt x="7576" y="9108"/>
                  <a:pt x="7576" y="9107"/>
                </a:cubicBezTo>
                <a:cubicBezTo>
                  <a:pt x="7575" y="9106"/>
                  <a:pt x="7574" y="9106"/>
                  <a:pt x="7574" y="9105"/>
                </a:cubicBezTo>
                <a:cubicBezTo>
                  <a:pt x="7573" y="9105"/>
                  <a:pt x="7571" y="9104"/>
                  <a:pt x="7570" y="9104"/>
                </a:cubicBezTo>
                <a:cubicBezTo>
                  <a:pt x="7568" y="9104"/>
                  <a:pt x="7566" y="9104"/>
                  <a:pt x="7563" y="9104"/>
                </a:cubicBezTo>
                <a:cubicBezTo>
                  <a:pt x="7560" y="9104"/>
                  <a:pt x="7558" y="9104"/>
                  <a:pt x="7557" y="9104"/>
                </a:cubicBezTo>
                <a:cubicBezTo>
                  <a:pt x="7555" y="9104"/>
                  <a:pt x="7554" y="9105"/>
                  <a:pt x="7553" y="9105"/>
                </a:cubicBezTo>
                <a:cubicBezTo>
                  <a:pt x="7552" y="9106"/>
                  <a:pt x="7551" y="9106"/>
                  <a:pt x="7551" y="9107"/>
                </a:cubicBezTo>
                <a:cubicBezTo>
                  <a:pt x="7550" y="9108"/>
                  <a:pt x="7550" y="9109"/>
                  <a:pt x="7550" y="9109"/>
                </a:cubicBezTo>
                <a:lnTo>
                  <a:pt x="7550" y="9268"/>
                </a:lnTo>
                <a:cubicBezTo>
                  <a:pt x="7550" y="9268"/>
                  <a:pt x="7550" y="9269"/>
                  <a:pt x="7551" y="9270"/>
                </a:cubicBezTo>
                <a:cubicBezTo>
                  <a:pt x="7551" y="9271"/>
                  <a:pt x="7552" y="9271"/>
                  <a:pt x="7553" y="9272"/>
                </a:cubicBezTo>
                <a:cubicBezTo>
                  <a:pt x="7554" y="9272"/>
                  <a:pt x="7556" y="9272"/>
                  <a:pt x="7557" y="9273"/>
                </a:cubicBezTo>
                <a:cubicBezTo>
                  <a:pt x="7559" y="9273"/>
                  <a:pt x="7562" y="9273"/>
                  <a:pt x="7564" y="9273"/>
                </a:cubicBezTo>
                <a:cubicBezTo>
                  <a:pt x="7567" y="9273"/>
                  <a:pt x="7570" y="9273"/>
                  <a:pt x="7572" y="9273"/>
                </a:cubicBezTo>
                <a:cubicBezTo>
                  <a:pt x="7574" y="9272"/>
                  <a:pt x="7575" y="9272"/>
                  <a:pt x="7576" y="9272"/>
                </a:cubicBezTo>
                <a:cubicBezTo>
                  <a:pt x="7577" y="9271"/>
                  <a:pt x="7578" y="9271"/>
                  <a:pt x="7578" y="9270"/>
                </a:cubicBezTo>
                <a:cubicBezTo>
                  <a:pt x="7579" y="9269"/>
                  <a:pt x="7579" y="9268"/>
                  <a:pt x="7579" y="9268"/>
                </a:cubicBezTo>
                <a:lnTo>
                  <a:pt x="7579" y="9157"/>
                </a:lnTo>
                <a:cubicBezTo>
                  <a:pt x="7587" y="9147"/>
                  <a:pt x="7594" y="9139"/>
                  <a:pt x="7601" y="9134"/>
                </a:cubicBezTo>
                <a:cubicBezTo>
                  <a:pt x="7608" y="9129"/>
                  <a:pt x="7615" y="9126"/>
                  <a:pt x="7621" y="9126"/>
                </a:cubicBezTo>
                <a:cubicBezTo>
                  <a:pt x="7627" y="9126"/>
                  <a:pt x="7632" y="9127"/>
                  <a:pt x="7635" y="9129"/>
                </a:cubicBezTo>
                <a:cubicBezTo>
                  <a:pt x="7639" y="9131"/>
                  <a:pt x="7643" y="9134"/>
                  <a:pt x="7645" y="9138"/>
                </a:cubicBezTo>
                <a:cubicBezTo>
                  <a:pt x="7648" y="9142"/>
                  <a:pt x="7650" y="9147"/>
                  <a:pt x="7651" y="9153"/>
                </a:cubicBezTo>
                <a:cubicBezTo>
                  <a:pt x="7652" y="9158"/>
                  <a:pt x="7653" y="9164"/>
                  <a:pt x="7653" y="9171"/>
                </a:cubicBezTo>
                <a:lnTo>
                  <a:pt x="7653" y="9268"/>
                </a:lnTo>
                <a:cubicBezTo>
                  <a:pt x="7653" y="9268"/>
                  <a:pt x="7653" y="9269"/>
                  <a:pt x="7654" y="9270"/>
                </a:cubicBezTo>
                <a:cubicBezTo>
                  <a:pt x="7654" y="9271"/>
                  <a:pt x="7655" y="9271"/>
                  <a:pt x="7656" y="9272"/>
                </a:cubicBezTo>
                <a:cubicBezTo>
                  <a:pt x="7657" y="9272"/>
                  <a:pt x="7659" y="9272"/>
                  <a:pt x="7660" y="9273"/>
                </a:cubicBezTo>
                <a:cubicBezTo>
                  <a:pt x="7662" y="9273"/>
                  <a:pt x="7665" y="9273"/>
                  <a:pt x="7667" y="9273"/>
                </a:cubicBezTo>
                <a:cubicBezTo>
                  <a:pt x="7670" y="9273"/>
                  <a:pt x="7673" y="9273"/>
                  <a:pt x="7674" y="9273"/>
                </a:cubicBezTo>
                <a:cubicBezTo>
                  <a:pt x="7676" y="9272"/>
                  <a:pt x="7678" y="9272"/>
                  <a:pt x="7679" y="9272"/>
                </a:cubicBezTo>
                <a:cubicBezTo>
                  <a:pt x="7680" y="9271"/>
                  <a:pt x="7681" y="9271"/>
                  <a:pt x="7681" y="9270"/>
                </a:cubicBezTo>
                <a:cubicBezTo>
                  <a:pt x="7682" y="9269"/>
                  <a:pt x="7682" y="9268"/>
                  <a:pt x="7682" y="9268"/>
                </a:cubicBezTo>
                <a:lnTo>
                  <a:pt x="7682" y="9157"/>
                </a:lnTo>
                <a:cubicBezTo>
                  <a:pt x="7690" y="9147"/>
                  <a:pt x="7698" y="9139"/>
                  <a:pt x="7704" y="9134"/>
                </a:cubicBezTo>
                <a:cubicBezTo>
                  <a:pt x="7711" y="9129"/>
                  <a:pt x="7718" y="9126"/>
                  <a:pt x="7725" y="9126"/>
                </a:cubicBezTo>
                <a:cubicBezTo>
                  <a:pt x="7730" y="9126"/>
                  <a:pt x="7735" y="9127"/>
                  <a:pt x="7739" y="9129"/>
                </a:cubicBezTo>
                <a:cubicBezTo>
                  <a:pt x="7743" y="9131"/>
                  <a:pt x="7746" y="9134"/>
                  <a:pt x="7749" y="9138"/>
                </a:cubicBezTo>
                <a:cubicBezTo>
                  <a:pt x="7751" y="9142"/>
                  <a:pt x="7753" y="9147"/>
                  <a:pt x="7754" y="9153"/>
                </a:cubicBezTo>
                <a:cubicBezTo>
                  <a:pt x="7755" y="9158"/>
                  <a:pt x="7756" y="9164"/>
                  <a:pt x="7756" y="9171"/>
                </a:cubicBezTo>
                <a:lnTo>
                  <a:pt x="7756" y="9268"/>
                </a:lnTo>
                <a:cubicBezTo>
                  <a:pt x="7756" y="9268"/>
                  <a:pt x="7756" y="9269"/>
                  <a:pt x="7757" y="9270"/>
                </a:cubicBezTo>
                <a:cubicBezTo>
                  <a:pt x="7757" y="9271"/>
                  <a:pt x="7758" y="9271"/>
                  <a:pt x="7759" y="9272"/>
                </a:cubicBezTo>
                <a:cubicBezTo>
                  <a:pt x="7760" y="9272"/>
                  <a:pt x="7762" y="9272"/>
                  <a:pt x="7764" y="9273"/>
                </a:cubicBezTo>
                <a:cubicBezTo>
                  <a:pt x="7765" y="9273"/>
                  <a:pt x="7768" y="9273"/>
                  <a:pt x="7771" y="9273"/>
                </a:cubicBezTo>
                <a:cubicBezTo>
                  <a:pt x="7773" y="9273"/>
                  <a:pt x="7776" y="9273"/>
                  <a:pt x="7778" y="9273"/>
                </a:cubicBezTo>
                <a:cubicBezTo>
                  <a:pt x="7780" y="9272"/>
                  <a:pt x="7781" y="9272"/>
                  <a:pt x="7782" y="9272"/>
                </a:cubicBezTo>
                <a:cubicBezTo>
                  <a:pt x="7783" y="9271"/>
                  <a:pt x="7784" y="9271"/>
                  <a:pt x="7784" y="9270"/>
                </a:cubicBezTo>
                <a:cubicBezTo>
                  <a:pt x="7785" y="9269"/>
                  <a:pt x="7785" y="9268"/>
                  <a:pt x="7785" y="9268"/>
                </a:cubicBezTo>
                <a:lnTo>
                  <a:pt x="7785" y="9167"/>
                </a:lnTo>
                <a:cubicBezTo>
                  <a:pt x="7785" y="9158"/>
                  <a:pt x="7784" y="9150"/>
                  <a:pt x="7782" y="9142"/>
                </a:cubicBezTo>
                <a:cubicBezTo>
                  <a:pt x="7780" y="9134"/>
                  <a:pt x="7777" y="9127"/>
                  <a:pt x="7773" y="9121"/>
                </a:cubicBezTo>
                <a:cubicBezTo>
                  <a:pt x="7769" y="9115"/>
                  <a:pt x="7763" y="9110"/>
                  <a:pt x="7756" y="9106"/>
                </a:cubicBezTo>
                <a:cubicBezTo>
                  <a:pt x="7749" y="9103"/>
                  <a:pt x="7741" y="9101"/>
                  <a:pt x="7731" y="9101"/>
                </a:cubicBezTo>
                <a:cubicBezTo>
                  <a:pt x="7726" y="9101"/>
                  <a:pt x="7722" y="9102"/>
                  <a:pt x="7718" y="9103"/>
                </a:cubicBezTo>
                <a:cubicBezTo>
                  <a:pt x="7714" y="9104"/>
                  <a:pt x="7710" y="9106"/>
                  <a:pt x="7705" y="9108"/>
                </a:cubicBezTo>
                <a:cubicBezTo>
                  <a:pt x="7701" y="9111"/>
                  <a:pt x="7696" y="9114"/>
                  <a:pt x="7691" y="9118"/>
                </a:cubicBezTo>
                <a:cubicBezTo>
                  <a:pt x="7687" y="9122"/>
                  <a:pt x="7682" y="9127"/>
                  <a:pt x="7676" y="9133"/>
                </a:cubicBezTo>
                <a:cubicBezTo>
                  <a:pt x="7675" y="9128"/>
                  <a:pt x="7672" y="9124"/>
                  <a:pt x="7669" y="9120"/>
                </a:cubicBezTo>
                <a:cubicBezTo>
                  <a:pt x="7667" y="9116"/>
                  <a:pt x="7663" y="9113"/>
                  <a:pt x="7659" y="9110"/>
                </a:cubicBezTo>
                <a:cubicBezTo>
                  <a:pt x="7655" y="9107"/>
                  <a:pt x="7651" y="9105"/>
                  <a:pt x="7645" y="9103"/>
                </a:cubicBezTo>
                <a:cubicBezTo>
                  <a:pt x="7640" y="9102"/>
                  <a:pt x="7634" y="9101"/>
                  <a:pt x="7628" y="9101"/>
                </a:cubicBezTo>
                <a:close/>
                <a:moveTo>
                  <a:pt x="7411" y="9101"/>
                </a:moveTo>
                <a:cubicBezTo>
                  <a:pt x="7397" y="9101"/>
                  <a:pt x="7385" y="9103"/>
                  <a:pt x="7375" y="9108"/>
                </a:cubicBezTo>
                <a:cubicBezTo>
                  <a:pt x="7365" y="9112"/>
                  <a:pt x="7357" y="9118"/>
                  <a:pt x="7350" y="9126"/>
                </a:cubicBezTo>
                <a:cubicBezTo>
                  <a:pt x="7343" y="9134"/>
                  <a:pt x="7338" y="9143"/>
                  <a:pt x="7335" y="9154"/>
                </a:cubicBezTo>
                <a:cubicBezTo>
                  <a:pt x="7332" y="9165"/>
                  <a:pt x="7330" y="9177"/>
                  <a:pt x="7330" y="9190"/>
                </a:cubicBezTo>
                <a:cubicBezTo>
                  <a:pt x="7330" y="9203"/>
                  <a:pt x="7332" y="9215"/>
                  <a:pt x="7335" y="9225"/>
                </a:cubicBezTo>
                <a:cubicBezTo>
                  <a:pt x="7338" y="9236"/>
                  <a:pt x="7343" y="9245"/>
                  <a:pt x="7349" y="9252"/>
                </a:cubicBezTo>
                <a:cubicBezTo>
                  <a:pt x="7356" y="9260"/>
                  <a:pt x="7364" y="9265"/>
                  <a:pt x="7373" y="9269"/>
                </a:cubicBezTo>
                <a:cubicBezTo>
                  <a:pt x="7383" y="9273"/>
                  <a:pt x="7394" y="9275"/>
                  <a:pt x="7407" y="9275"/>
                </a:cubicBezTo>
                <a:cubicBezTo>
                  <a:pt x="7421" y="9275"/>
                  <a:pt x="7432" y="9273"/>
                  <a:pt x="7442" y="9268"/>
                </a:cubicBezTo>
                <a:cubicBezTo>
                  <a:pt x="7453" y="9264"/>
                  <a:pt x="7461" y="9258"/>
                  <a:pt x="7468" y="9250"/>
                </a:cubicBezTo>
                <a:cubicBezTo>
                  <a:pt x="7474" y="9242"/>
                  <a:pt x="7480" y="9233"/>
                  <a:pt x="7483" y="9222"/>
                </a:cubicBezTo>
                <a:cubicBezTo>
                  <a:pt x="7486" y="9211"/>
                  <a:pt x="7488" y="9199"/>
                  <a:pt x="7488" y="9186"/>
                </a:cubicBezTo>
                <a:cubicBezTo>
                  <a:pt x="7488" y="9173"/>
                  <a:pt x="7486" y="9161"/>
                  <a:pt x="7483" y="9151"/>
                </a:cubicBezTo>
                <a:cubicBezTo>
                  <a:pt x="7480" y="9140"/>
                  <a:pt x="7475" y="9131"/>
                  <a:pt x="7469" y="9124"/>
                </a:cubicBezTo>
                <a:cubicBezTo>
                  <a:pt x="7462" y="9116"/>
                  <a:pt x="7454" y="9111"/>
                  <a:pt x="7445" y="9107"/>
                </a:cubicBezTo>
                <a:cubicBezTo>
                  <a:pt x="7435" y="9103"/>
                  <a:pt x="7424" y="9101"/>
                  <a:pt x="7411" y="9101"/>
                </a:cubicBezTo>
                <a:close/>
                <a:moveTo>
                  <a:pt x="7271" y="9101"/>
                </a:moveTo>
                <a:cubicBezTo>
                  <a:pt x="7268" y="9101"/>
                  <a:pt x="7264" y="9101"/>
                  <a:pt x="7261" y="9102"/>
                </a:cubicBezTo>
                <a:cubicBezTo>
                  <a:pt x="7258" y="9103"/>
                  <a:pt x="7254" y="9105"/>
                  <a:pt x="7251" y="9107"/>
                </a:cubicBezTo>
                <a:cubicBezTo>
                  <a:pt x="7248" y="9109"/>
                  <a:pt x="7244" y="9113"/>
                  <a:pt x="7240" y="9117"/>
                </a:cubicBezTo>
                <a:cubicBezTo>
                  <a:pt x="7237" y="9121"/>
                  <a:pt x="7232" y="9126"/>
                  <a:pt x="7228" y="9132"/>
                </a:cubicBezTo>
                <a:lnTo>
                  <a:pt x="7228" y="9109"/>
                </a:lnTo>
                <a:cubicBezTo>
                  <a:pt x="7228" y="9109"/>
                  <a:pt x="7228" y="9108"/>
                  <a:pt x="7228" y="9107"/>
                </a:cubicBezTo>
                <a:cubicBezTo>
                  <a:pt x="7227" y="9106"/>
                  <a:pt x="7226" y="9106"/>
                  <a:pt x="7226" y="9105"/>
                </a:cubicBezTo>
                <a:cubicBezTo>
                  <a:pt x="7225" y="9105"/>
                  <a:pt x="7223" y="9104"/>
                  <a:pt x="7222" y="9104"/>
                </a:cubicBezTo>
                <a:cubicBezTo>
                  <a:pt x="7220" y="9104"/>
                  <a:pt x="7218" y="9104"/>
                  <a:pt x="7215" y="9104"/>
                </a:cubicBezTo>
                <a:cubicBezTo>
                  <a:pt x="7212" y="9104"/>
                  <a:pt x="7210" y="9104"/>
                  <a:pt x="7209" y="9104"/>
                </a:cubicBezTo>
                <a:cubicBezTo>
                  <a:pt x="7207" y="9104"/>
                  <a:pt x="7206" y="9105"/>
                  <a:pt x="7205" y="9105"/>
                </a:cubicBezTo>
                <a:cubicBezTo>
                  <a:pt x="7204" y="9106"/>
                  <a:pt x="7203" y="9106"/>
                  <a:pt x="7203" y="9107"/>
                </a:cubicBezTo>
                <a:cubicBezTo>
                  <a:pt x="7202" y="9108"/>
                  <a:pt x="7202" y="9109"/>
                  <a:pt x="7202" y="9109"/>
                </a:cubicBezTo>
                <a:lnTo>
                  <a:pt x="7202" y="9268"/>
                </a:lnTo>
                <a:cubicBezTo>
                  <a:pt x="7202" y="9268"/>
                  <a:pt x="7202" y="9269"/>
                  <a:pt x="7203" y="9270"/>
                </a:cubicBezTo>
                <a:cubicBezTo>
                  <a:pt x="7203" y="9271"/>
                  <a:pt x="7204" y="9271"/>
                  <a:pt x="7205" y="9272"/>
                </a:cubicBezTo>
                <a:cubicBezTo>
                  <a:pt x="7206" y="9272"/>
                  <a:pt x="7208" y="9272"/>
                  <a:pt x="7209" y="9273"/>
                </a:cubicBezTo>
                <a:cubicBezTo>
                  <a:pt x="7211" y="9273"/>
                  <a:pt x="7214" y="9273"/>
                  <a:pt x="7216" y="9273"/>
                </a:cubicBezTo>
                <a:cubicBezTo>
                  <a:pt x="7219" y="9273"/>
                  <a:pt x="7222" y="9273"/>
                  <a:pt x="7224" y="9273"/>
                </a:cubicBezTo>
                <a:cubicBezTo>
                  <a:pt x="7226" y="9272"/>
                  <a:pt x="7227" y="9272"/>
                  <a:pt x="7228" y="9272"/>
                </a:cubicBezTo>
                <a:cubicBezTo>
                  <a:pt x="7229" y="9271"/>
                  <a:pt x="7230" y="9271"/>
                  <a:pt x="7230" y="9270"/>
                </a:cubicBezTo>
                <a:cubicBezTo>
                  <a:pt x="7231" y="9269"/>
                  <a:pt x="7231" y="9268"/>
                  <a:pt x="7231" y="9268"/>
                </a:cubicBezTo>
                <a:lnTo>
                  <a:pt x="7231" y="9164"/>
                </a:lnTo>
                <a:cubicBezTo>
                  <a:pt x="7235" y="9157"/>
                  <a:pt x="7239" y="9151"/>
                  <a:pt x="7242" y="9147"/>
                </a:cubicBezTo>
                <a:cubicBezTo>
                  <a:pt x="7246" y="9142"/>
                  <a:pt x="7249" y="9139"/>
                  <a:pt x="7252" y="9136"/>
                </a:cubicBezTo>
                <a:cubicBezTo>
                  <a:pt x="7255" y="9133"/>
                  <a:pt x="7258" y="9131"/>
                  <a:pt x="7261" y="9130"/>
                </a:cubicBezTo>
                <a:cubicBezTo>
                  <a:pt x="7263" y="9129"/>
                  <a:pt x="7266" y="9128"/>
                  <a:pt x="7269" y="9128"/>
                </a:cubicBezTo>
                <a:cubicBezTo>
                  <a:pt x="7272" y="9128"/>
                  <a:pt x="7274" y="9128"/>
                  <a:pt x="7276" y="9129"/>
                </a:cubicBezTo>
                <a:cubicBezTo>
                  <a:pt x="7278" y="9129"/>
                  <a:pt x="7280" y="9130"/>
                  <a:pt x="7282" y="9130"/>
                </a:cubicBezTo>
                <a:cubicBezTo>
                  <a:pt x="7283" y="9131"/>
                  <a:pt x="7285" y="9131"/>
                  <a:pt x="7286" y="9132"/>
                </a:cubicBezTo>
                <a:cubicBezTo>
                  <a:pt x="7288" y="9132"/>
                  <a:pt x="7289" y="9133"/>
                  <a:pt x="7290" y="9133"/>
                </a:cubicBezTo>
                <a:cubicBezTo>
                  <a:pt x="7291" y="9133"/>
                  <a:pt x="7291" y="9132"/>
                  <a:pt x="7292" y="9132"/>
                </a:cubicBezTo>
                <a:cubicBezTo>
                  <a:pt x="7292" y="9131"/>
                  <a:pt x="7293" y="9131"/>
                  <a:pt x="7293" y="9130"/>
                </a:cubicBezTo>
                <a:cubicBezTo>
                  <a:pt x="7293" y="9129"/>
                  <a:pt x="7294" y="9127"/>
                  <a:pt x="7294" y="9125"/>
                </a:cubicBezTo>
                <a:cubicBezTo>
                  <a:pt x="7294" y="9124"/>
                  <a:pt x="7294" y="9122"/>
                  <a:pt x="7294" y="9119"/>
                </a:cubicBezTo>
                <a:cubicBezTo>
                  <a:pt x="7294" y="9116"/>
                  <a:pt x="7294" y="9114"/>
                  <a:pt x="7294" y="9113"/>
                </a:cubicBezTo>
                <a:cubicBezTo>
                  <a:pt x="7294" y="9111"/>
                  <a:pt x="7294" y="9110"/>
                  <a:pt x="7294" y="9109"/>
                </a:cubicBezTo>
                <a:cubicBezTo>
                  <a:pt x="7293" y="9108"/>
                  <a:pt x="7293" y="9108"/>
                  <a:pt x="7293" y="9107"/>
                </a:cubicBezTo>
                <a:cubicBezTo>
                  <a:pt x="7293" y="9107"/>
                  <a:pt x="7292" y="9106"/>
                  <a:pt x="7292" y="9106"/>
                </a:cubicBezTo>
                <a:cubicBezTo>
                  <a:pt x="7291" y="9105"/>
                  <a:pt x="7290" y="9104"/>
                  <a:pt x="7288" y="9104"/>
                </a:cubicBezTo>
                <a:cubicBezTo>
                  <a:pt x="7286" y="9103"/>
                  <a:pt x="7284" y="9103"/>
                  <a:pt x="7282" y="9102"/>
                </a:cubicBezTo>
                <a:cubicBezTo>
                  <a:pt x="7280" y="9102"/>
                  <a:pt x="7278" y="9101"/>
                  <a:pt x="7276" y="9101"/>
                </a:cubicBezTo>
                <a:cubicBezTo>
                  <a:pt x="7274" y="9101"/>
                  <a:pt x="7273" y="9101"/>
                  <a:pt x="7271" y="9101"/>
                </a:cubicBezTo>
                <a:close/>
                <a:moveTo>
                  <a:pt x="6862" y="9101"/>
                </a:moveTo>
                <a:cubicBezTo>
                  <a:pt x="6852" y="9101"/>
                  <a:pt x="6844" y="9102"/>
                  <a:pt x="6836" y="9105"/>
                </a:cubicBezTo>
                <a:cubicBezTo>
                  <a:pt x="6829" y="9107"/>
                  <a:pt x="6823" y="9111"/>
                  <a:pt x="6818" y="9115"/>
                </a:cubicBezTo>
                <a:cubicBezTo>
                  <a:pt x="6814" y="9119"/>
                  <a:pt x="6810" y="9124"/>
                  <a:pt x="6808" y="9130"/>
                </a:cubicBezTo>
                <a:cubicBezTo>
                  <a:pt x="6805" y="9136"/>
                  <a:pt x="6804" y="9142"/>
                  <a:pt x="6804" y="9148"/>
                </a:cubicBezTo>
                <a:cubicBezTo>
                  <a:pt x="6804" y="9155"/>
                  <a:pt x="6805" y="9161"/>
                  <a:pt x="6807" y="9166"/>
                </a:cubicBezTo>
                <a:cubicBezTo>
                  <a:pt x="6810" y="9171"/>
                  <a:pt x="6813" y="9175"/>
                  <a:pt x="6816" y="9179"/>
                </a:cubicBezTo>
                <a:cubicBezTo>
                  <a:pt x="6820" y="9183"/>
                  <a:pt x="6824" y="9186"/>
                  <a:pt x="6829" y="9188"/>
                </a:cubicBezTo>
                <a:cubicBezTo>
                  <a:pt x="6834" y="9191"/>
                  <a:pt x="6839" y="9193"/>
                  <a:pt x="6844" y="9195"/>
                </a:cubicBezTo>
                <a:cubicBezTo>
                  <a:pt x="6849" y="9197"/>
                  <a:pt x="6853" y="9199"/>
                  <a:pt x="6858" y="9201"/>
                </a:cubicBezTo>
                <a:cubicBezTo>
                  <a:pt x="6863" y="9203"/>
                  <a:pt x="6867" y="9205"/>
                  <a:pt x="6871" y="9207"/>
                </a:cubicBezTo>
                <a:cubicBezTo>
                  <a:pt x="6874" y="9209"/>
                  <a:pt x="6877" y="9212"/>
                  <a:pt x="6880" y="9215"/>
                </a:cubicBezTo>
                <a:cubicBezTo>
                  <a:pt x="6882" y="9218"/>
                  <a:pt x="6883" y="9222"/>
                  <a:pt x="6883" y="9226"/>
                </a:cubicBezTo>
                <a:cubicBezTo>
                  <a:pt x="6883" y="9231"/>
                  <a:pt x="6882" y="9235"/>
                  <a:pt x="6881" y="9238"/>
                </a:cubicBezTo>
                <a:cubicBezTo>
                  <a:pt x="6879" y="9241"/>
                  <a:pt x="6877" y="9244"/>
                  <a:pt x="6874" y="9246"/>
                </a:cubicBezTo>
                <a:cubicBezTo>
                  <a:pt x="6871" y="9248"/>
                  <a:pt x="6868" y="9249"/>
                  <a:pt x="6864" y="9250"/>
                </a:cubicBezTo>
                <a:cubicBezTo>
                  <a:pt x="6860" y="9251"/>
                  <a:pt x="6855" y="9252"/>
                  <a:pt x="6850" y="9252"/>
                </a:cubicBezTo>
                <a:cubicBezTo>
                  <a:pt x="6844" y="9252"/>
                  <a:pt x="6838" y="9251"/>
                  <a:pt x="6833" y="9250"/>
                </a:cubicBezTo>
                <a:cubicBezTo>
                  <a:pt x="6828" y="9248"/>
                  <a:pt x="6824" y="9246"/>
                  <a:pt x="6820" y="9245"/>
                </a:cubicBezTo>
                <a:cubicBezTo>
                  <a:pt x="6816" y="9243"/>
                  <a:pt x="6813" y="9241"/>
                  <a:pt x="6811" y="9239"/>
                </a:cubicBezTo>
                <a:cubicBezTo>
                  <a:pt x="6808" y="9238"/>
                  <a:pt x="6806" y="9237"/>
                  <a:pt x="6805" y="9237"/>
                </a:cubicBezTo>
                <a:cubicBezTo>
                  <a:pt x="6804" y="9237"/>
                  <a:pt x="6803" y="9237"/>
                  <a:pt x="6803" y="9238"/>
                </a:cubicBezTo>
                <a:cubicBezTo>
                  <a:pt x="6802" y="9238"/>
                  <a:pt x="6802" y="9239"/>
                  <a:pt x="6801" y="9240"/>
                </a:cubicBezTo>
                <a:cubicBezTo>
                  <a:pt x="6801" y="9241"/>
                  <a:pt x="6801" y="9242"/>
                  <a:pt x="6800" y="9243"/>
                </a:cubicBezTo>
                <a:cubicBezTo>
                  <a:pt x="6800" y="9245"/>
                  <a:pt x="6800" y="9247"/>
                  <a:pt x="6800" y="9249"/>
                </a:cubicBezTo>
                <a:cubicBezTo>
                  <a:pt x="6800" y="9253"/>
                  <a:pt x="6800" y="9256"/>
                  <a:pt x="6801" y="9258"/>
                </a:cubicBezTo>
                <a:cubicBezTo>
                  <a:pt x="6801" y="9260"/>
                  <a:pt x="6802" y="9262"/>
                  <a:pt x="6804" y="9263"/>
                </a:cubicBezTo>
                <a:cubicBezTo>
                  <a:pt x="6805" y="9264"/>
                  <a:pt x="6807" y="9265"/>
                  <a:pt x="6810" y="9266"/>
                </a:cubicBezTo>
                <a:cubicBezTo>
                  <a:pt x="6813" y="9268"/>
                  <a:pt x="6816" y="9269"/>
                  <a:pt x="6820" y="9271"/>
                </a:cubicBezTo>
                <a:cubicBezTo>
                  <a:pt x="6824" y="9272"/>
                  <a:pt x="6829" y="9273"/>
                  <a:pt x="6834" y="9274"/>
                </a:cubicBezTo>
                <a:cubicBezTo>
                  <a:pt x="6839" y="9275"/>
                  <a:pt x="6844" y="9275"/>
                  <a:pt x="6850" y="9275"/>
                </a:cubicBezTo>
                <a:cubicBezTo>
                  <a:pt x="6859" y="9275"/>
                  <a:pt x="6867" y="9274"/>
                  <a:pt x="6875" y="9272"/>
                </a:cubicBezTo>
                <a:cubicBezTo>
                  <a:pt x="6883" y="9269"/>
                  <a:pt x="6889" y="9266"/>
                  <a:pt x="6895" y="9262"/>
                </a:cubicBezTo>
                <a:cubicBezTo>
                  <a:pt x="6900" y="9257"/>
                  <a:pt x="6905" y="9252"/>
                  <a:pt x="6908" y="9246"/>
                </a:cubicBezTo>
                <a:cubicBezTo>
                  <a:pt x="6911" y="9239"/>
                  <a:pt x="6912" y="9232"/>
                  <a:pt x="6912" y="9224"/>
                </a:cubicBezTo>
                <a:cubicBezTo>
                  <a:pt x="6912" y="9217"/>
                  <a:pt x="6911" y="9211"/>
                  <a:pt x="6909" y="9207"/>
                </a:cubicBezTo>
                <a:cubicBezTo>
                  <a:pt x="6906" y="9202"/>
                  <a:pt x="6903" y="9197"/>
                  <a:pt x="6900" y="9194"/>
                </a:cubicBezTo>
                <a:cubicBezTo>
                  <a:pt x="6896" y="9190"/>
                  <a:pt x="6892" y="9187"/>
                  <a:pt x="6887" y="9185"/>
                </a:cubicBezTo>
                <a:cubicBezTo>
                  <a:pt x="6882" y="9182"/>
                  <a:pt x="6877" y="9180"/>
                  <a:pt x="6872" y="9178"/>
                </a:cubicBezTo>
                <a:cubicBezTo>
                  <a:pt x="6867" y="9176"/>
                  <a:pt x="6862" y="9174"/>
                  <a:pt x="6857" y="9172"/>
                </a:cubicBezTo>
                <a:cubicBezTo>
                  <a:pt x="6853" y="9171"/>
                  <a:pt x="6848" y="9168"/>
                  <a:pt x="6845" y="9166"/>
                </a:cubicBezTo>
                <a:cubicBezTo>
                  <a:pt x="6841" y="9164"/>
                  <a:pt x="6838" y="9161"/>
                  <a:pt x="6836" y="9158"/>
                </a:cubicBezTo>
                <a:cubicBezTo>
                  <a:pt x="6833" y="9155"/>
                  <a:pt x="6832" y="9151"/>
                  <a:pt x="6832" y="9146"/>
                </a:cubicBezTo>
                <a:cubicBezTo>
                  <a:pt x="6832" y="9143"/>
                  <a:pt x="6833" y="9140"/>
                  <a:pt x="6834" y="9137"/>
                </a:cubicBezTo>
                <a:cubicBezTo>
                  <a:pt x="6835" y="9135"/>
                  <a:pt x="6837" y="9132"/>
                  <a:pt x="6839" y="9130"/>
                </a:cubicBezTo>
                <a:cubicBezTo>
                  <a:pt x="6842" y="9128"/>
                  <a:pt x="6845" y="9127"/>
                  <a:pt x="6848" y="9126"/>
                </a:cubicBezTo>
                <a:cubicBezTo>
                  <a:pt x="6852" y="9125"/>
                  <a:pt x="6857" y="9124"/>
                  <a:pt x="6861" y="9124"/>
                </a:cubicBezTo>
                <a:cubicBezTo>
                  <a:pt x="6867" y="9124"/>
                  <a:pt x="6872" y="9125"/>
                  <a:pt x="6876" y="9126"/>
                </a:cubicBezTo>
                <a:cubicBezTo>
                  <a:pt x="6880" y="9127"/>
                  <a:pt x="6884" y="9129"/>
                  <a:pt x="6887" y="9130"/>
                </a:cubicBezTo>
                <a:cubicBezTo>
                  <a:pt x="6890" y="9131"/>
                  <a:pt x="6893" y="9133"/>
                  <a:pt x="6895" y="9134"/>
                </a:cubicBezTo>
                <a:cubicBezTo>
                  <a:pt x="6897" y="9135"/>
                  <a:pt x="6898" y="9136"/>
                  <a:pt x="6899" y="9136"/>
                </a:cubicBezTo>
                <a:cubicBezTo>
                  <a:pt x="6900" y="9136"/>
                  <a:pt x="6901" y="9136"/>
                  <a:pt x="6901" y="9135"/>
                </a:cubicBezTo>
                <a:cubicBezTo>
                  <a:pt x="6902" y="9135"/>
                  <a:pt x="6902" y="9134"/>
                  <a:pt x="6903" y="9133"/>
                </a:cubicBezTo>
                <a:cubicBezTo>
                  <a:pt x="6903" y="9132"/>
                  <a:pt x="6904" y="9131"/>
                  <a:pt x="6904" y="9130"/>
                </a:cubicBezTo>
                <a:cubicBezTo>
                  <a:pt x="6904" y="9128"/>
                  <a:pt x="6904" y="9127"/>
                  <a:pt x="6904" y="9125"/>
                </a:cubicBezTo>
                <a:cubicBezTo>
                  <a:pt x="6904" y="9123"/>
                  <a:pt x="6904" y="9121"/>
                  <a:pt x="6904" y="9120"/>
                </a:cubicBezTo>
                <a:cubicBezTo>
                  <a:pt x="6904" y="9118"/>
                  <a:pt x="6903" y="9117"/>
                  <a:pt x="6903" y="9116"/>
                </a:cubicBezTo>
                <a:cubicBezTo>
                  <a:pt x="6903" y="9116"/>
                  <a:pt x="6903" y="9115"/>
                  <a:pt x="6902" y="9114"/>
                </a:cubicBezTo>
                <a:cubicBezTo>
                  <a:pt x="6902" y="9113"/>
                  <a:pt x="6901" y="9113"/>
                  <a:pt x="6900" y="9112"/>
                </a:cubicBezTo>
                <a:cubicBezTo>
                  <a:pt x="6899" y="9111"/>
                  <a:pt x="6897" y="9110"/>
                  <a:pt x="6894" y="9108"/>
                </a:cubicBezTo>
                <a:cubicBezTo>
                  <a:pt x="6892" y="9107"/>
                  <a:pt x="6889" y="9106"/>
                  <a:pt x="6886" y="9105"/>
                </a:cubicBezTo>
                <a:cubicBezTo>
                  <a:pt x="6882" y="9104"/>
                  <a:pt x="6879" y="9103"/>
                  <a:pt x="6874" y="9102"/>
                </a:cubicBezTo>
                <a:cubicBezTo>
                  <a:pt x="6870" y="9101"/>
                  <a:pt x="6866" y="9101"/>
                  <a:pt x="6862" y="9101"/>
                </a:cubicBezTo>
                <a:close/>
                <a:moveTo>
                  <a:pt x="6567" y="9101"/>
                </a:moveTo>
                <a:cubicBezTo>
                  <a:pt x="6557" y="9101"/>
                  <a:pt x="6549" y="9102"/>
                  <a:pt x="6541" y="9105"/>
                </a:cubicBezTo>
                <a:cubicBezTo>
                  <a:pt x="6534" y="9107"/>
                  <a:pt x="6528" y="9111"/>
                  <a:pt x="6523" y="9115"/>
                </a:cubicBezTo>
                <a:cubicBezTo>
                  <a:pt x="6519" y="9119"/>
                  <a:pt x="6515" y="9124"/>
                  <a:pt x="6513" y="9130"/>
                </a:cubicBezTo>
                <a:cubicBezTo>
                  <a:pt x="6510" y="9136"/>
                  <a:pt x="6509" y="9142"/>
                  <a:pt x="6509" y="9148"/>
                </a:cubicBezTo>
                <a:cubicBezTo>
                  <a:pt x="6509" y="9155"/>
                  <a:pt x="6510" y="9161"/>
                  <a:pt x="6512" y="9166"/>
                </a:cubicBezTo>
                <a:cubicBezTo>
                  <a:pt x="6515" y="9171"/>
                  <a:pt x="6518" y="9175"/>
                  <a:pt x="6521" y="9179"/>
                </a:cubicBezTo>
                <a:cubicBezTo>
                  <a:pt x="6525" y="9183"/>
                  <a:pt x="6529" y="9186"/>
                  <a:pt x="6534" y="9188"/>
                </a:cubicBezTo>
                <a:cubicBezTo>
                  <a:pt x="6539" y="9191"/>
                  <a:pt x="6544" y="9193"/>
                  <a:pt x="6549" y="9195"/>
                </a:cubicBezTo>
                <a:cubicBezTo>
                  <a:pt x="6554" y="9197"/>
                  <a:pt x="6558" y="9199"/>
                  <a:pt x="6563" y="9201"/>
                </a:cubicBezTo>
                <a:cubicBezTo>
                  <a:pt x="6568" y="9203"/>
                  <a:pt x="6572" y="9205"/>
                  <a:pt x="6576" y="9207"/>
                </a:cubicBezTo>
                <a:cubicBezTo>
                  <a:pt x="6579" y="9209"/>
                  <a:pt x="6582" y="9212"/>
                  <a:pt x="6585" y="9215"/>
                </a:cubicBezTo>
                <a:cubicBezTo>
                  <a:pt x="6587" y="9218"/>
                  <a:pt x="6588" y="9222"/>
                  <a:pt x="6588" y="9226"/>
                </a:cubicBezTo>
                <a:cubicBezTo>
                  <a:pt x="6588" y="9231"/>
                  <a:pt x="6587" y="9235"/>
                  <a:pt x="6586" y="9238"/>
                </a:cubicBezTo>
                <a:cubicBezTo>
                  <a:pt x="6584" y="9241"/>
                  <a:pt x="6582" y="9244"/>
                  <a:pt x="6579" y="9246"/>
                </a:cubicBezTo>
                <a:cubicBezTo>
                  <a:pt x="6576" y="9248"/>
                  <a:pt x="6573" y="9249"/>
                  <a:pt x="6569" y="9250"/>
                </a:cubicBezTo>
                <a:cubicBezTo>
                  <a:pt x="6565" y="9251"/>
                  <a:pt x="6560" y="9252"/>
                  <a:pt x="6555" y="9252"/>
                </a:cubicBezTo>
                <a:cubicBezTo>
                  <a:pt x="6549" y="9252"/>
                  <a:pt x="6543" y="9251"/>
                  <a:pt x="6538" y="9250"/>
                </a:cubicBezTo>
                <a:cubicBezTo>
                  <a:pt x="6533" y="9248"/>
                  <a:pt x="6529" y="9246"/>
                  <a:pt x="6525" y="9245"/>
                </a:cubicBezTo>
                <a:cubicBezTo>
                  <a:pt x="6521" y="9243"/>
                  <a:pt x="6518" y="9241"/>
                  <a:pt x="6516" y="9239"/>
                </a:cubicBezTo>
                <a:cubicBezTo>
                  <a:pt x="6513" y="9238"/>
                  <a:pt x="6511" y="9237"/>
                  <a:pt x="6510" y="9237"/>
                </a:cubicBezTo>
                <a:cubicBezTo>
                  <a:pt x="6509" y="9237"/>
                  <a:pt x="6508" y="9237"/>
                  <a:pt x="6508" y="9238"/>
                </a:cubicBezTo>
                <a:cubicBezTo>
                  <a:pt x="6507" y="9238"/>
                  <a:pt x="6507" y="9239"/>
                  <a:pt x="6506" y="9240"/>
                </a:cubicBezTo>
                <a:cubicBezTo>
                  <a:pt x="6506" y="9241"/>
                  <a:pt x="6506" y="9242"/>
                  <a:pt x="6505" y="9243"/>
                </a:cubicBezTo>
                <a:cubicBezTo>
                  <a:pt x="6505" y="9245"/>
                  <a:pt x="6505" y="9247"/>
                  <a:pt x="6505" y="9249"/>
                </a:cubicBezTo>
                <a:cubicBezTo>
                  <a:pt x="6505" y="9253"/>
                  <a:pt x="6505" y="9256"/>
                  <a:pt x="6506" y="9258"/>
                </a:cubicBezTo>
                <a:cubicBezTo>
                  <a:pt x="6506" y="9260"/>
                  <a:pt x="6507" y="9262"/>
                  <a:pt x="6509" y="9263"/>
                </a:cubicBezTo>
                <a:cubicBezTo>
                  <a:pt x="6510" y="9264"/>
                  <a:pt x="6512" y="9265"/>
                  <a:pt x="6515" y="9266"/>
                </a:cubicBezTo>
                <a:cubicBezTo>
                  <a:pt x="6518" y="9268"/>
                  <a:pt x="6521" y="9269"/>
                  <a:pt x="6525" y="9271"/>
                </a:cubicBezTo>
                <a:cubicBezTo>
                  <a:pt x="6529" y="9272"/>
                  <a:pt x="6534" y="9273"/>
                  <a:pt x="6539" y="9274"/>
                </a:cubicBezTo>
                <a:cubicBezTo>
                  <a:pt x="6544" y="9275"/>
                  <a:pt x="6549" y="9275"/>
                  <a:pt x="6555" y="9275"/>
                </a:cubicBezTo>
                <a:cubicBezTo>
                  <a:pt x="6564" y="9275"/>
                  <a:pt x="6572" y="9274"/>
                  <a:pt x="6580" y="9272"/>
                </a:cubicBezTo>
                <a:cubicBezTo>
                  <a:pt x="6588" y="9269"/>
                  <a:pt x="6594" y="9266"/>
                  <a:pt x="6600" y="9262"/>
                </a:cubicBezTo>
                <a:cubicBezTo>
                  <a:pt x="6605" y="9257"/>
                  <a:pt x="6610" y="9252"/>
                  <a:pt x="6613" y="9246"/>
                </a:cubicBezTo>
                <a:cubicBezTo>
                  <a:pt x="6616" y="9239"/>
                  <a:pt x="6617" y="9232"/>
                  <a:pt x="6617" y="9224"/>
                </a:cubicBezTo>
                <a:cubicBezTo>
                  <a:pt x="6617" y="9217"/>
                  <a:pt x="6616" y="9211"/>
                  <a:pt x="6614" y="9207"/>
                </a:cubicBezTo>
                <a:cubicBezTo>
                  <a:pt x="6611" y="9202"/>
                  <a:pt x="6608" y="9197"/>
                  <a:pt x="6605" y="9194"/>
                </a:cubicBezTo>
                <a:cubicBezTo>
                  <a:pt x="6601" y="9190"/>
                  <a:pt x="6597" y="9187"/>
                  <a:pt x="6592" y="9185"/>
                </a:cubicBezTo>
                <a:cubicBezTo>
                  <a:pt x="6587" y="9182"/>
                  <a:pt x="6582" y="9180"/>
                  <a:pt x="6577" y="9178"/>
                </a:cubicBezTo>
                <a:cubicBezTo>
                  <a:pt x="6572" y="9176"/>
                  <a:pt x="6567" y="9174"/>
                  <a:pt x="6562" y="9172"/>
                </a:cubicBezTo>
                <a:cubicBezTo>
                  <a:pt x="6558" y="9171"/>
                  <a:pt x="6553" y="9168"/>
                  <a:pt x="6550" y="9166"/>
                </a:cubicBezTo>
                <a:cubicBezTo>
                  <a:pt x="6546" y="9164"/>
                  <a:pt x="6543" y="9161"/>
                  <a:pt x="6541" y="9158"/>
                </a:cubicBezTo>
                <a:cubicBezTo>
                  <a:pt x="6538" y="9155"/>
                  <a:pt x="6537" y="9151"/>
                  <a:pt x="6537" y="9146"/>
                </a:cubicBezTo>
                <a:cubicBezTo>
                  <a:pt x="6537" y="9143"/>
                  <a:pt x="6538" y="9140"/>
                  <a:pt x="6539" y="9137"/>
                </a:cubicBezTo>
                <a:cubicBezTo>
                  <a:pt x="6540" y="9135"/>
                  <a:pt x="6542" y="9132"/>
                  <a:pt x="6544" y="9130"/>
                </a:cubicBezTo>
                <a:cubicBezTo>
                  <a:pt x="6547" y="9128"/>
                  <a:pt x="6550" y="9127"/>
                  <a:pt x="6553" y="9126"/>
                </a:cubicBezTo>
                <a:cubicBezTo>
                  <a:pt x="6557" y="9125"/>
                  <a:pt x="6562" y="9124"/>
                  <a:pt x="6566" y="9124"/>
                </a:cubicBezTo>
                <a:cubicBezTo>
                  <a:pt x="6572" y="9124"/>
                  <a:pt x="6577" y="9125"/>
                  <a:pt x="6581" y="9126"/>
                </a:cubicBezTo>
                <a:cubicBezTo>
                  <a:pt x="6585" y="9127"/>
                  <a:pt x="6589" y="9129"/>
                  <a:pt x="6592" y="9130"/>
                </a:cubicBezTo>
                <a:cubicBezTo>
                  <a:pt x="6595" y="9131"/>
                  <a:pt x="6598" y="9133"/>
                  <a:pt x="6600" y="9134"/>
                </a:cubicBezTo>
                <a:cubicBezTo>
                  <a:pt x="6602" y="9135"/>
                  <a:pt x="6603" y="9136"/>
                  <a:pt x="6604" y="9136"/>
                </a:cubicBezTo>
                <a:cubicBezTo>
                  <a:pt x="6605" y="9136"/>
                  <a:pt x="6606" y="9136"/>
                  <a:pt x="6606" y="9135"/>
                </a:cubicBezTo>
                <a:cubicBezTo>
                  <a:pt x="6607" y="9135"/>
                  <a:pt x="6607" y="9134"/>
                  <a:pt x="6608" y="9133"/>
                </a:cubicBezTo>
                <a:cubicBezTo>
                  <a:pt x="6608" y="9132"/>
                  <a:pt x="6609" y="9131"/>
                  <a:pt x="6609" y="9130"/>
                </a:cubicBezTo>
                <a:cubicBezTo>
                  <a:pt x="6609" y="9128"/>
                  <a:pt x="6609" y="9127"/>
                  <a:pt x="6609" y="9125"/>
                </a:cubicBezTo>
                <a:cubicBezTo>
                  <a:pt x="6609" y="9123"/>
                  <a:pt x="6609" y="9121"/>
                  <a:pt x="6609" y="9120"/>
                </a:cubicBezTo>
                <a:cubicBezTo>
                  <a:pt x="6609" y="9118"/>
                  <a:pt x="6608" y="9117"/>
                  <a:pt x="6608" y="9116"/>
                </a:cubicBezTo>
                <a:cubicBezTo>
                  <a:pt x="6608" y="9116"/>
                  <a:pt x="6608" y="9115"/>
                  <a:pt x="6607" y="9114"/>
                </a:cubicBezTo>
                <a:cubicBezTo>
                  <a:pt x="6607" y="9113"/>
                  <a:pt x="6606" y="9113"/>
                  <a:pt x="6605" y="9112"/>
                </a:cubicBezTo>
                <a:cubicBezTo>
                  <a:pt x="6604" y="9111"/>
                  <a:pt x="6602" y="9110"/>
                  <a:pt x="6599" y="9108"/>
                </a:cubicBezTo>
                <a:cubicBezTo>
                  <a:pt x="6597" y="9107"/>
                  <a:pt x="6594" y="9106"/>
                  <a:pt x="6591" y="9105"/>
                </a:cubicBezTo>
                <a:cubicBezTo>
                  <a:pt x="6587" y="9104"/>
                  <a:pt x="6584" y="9103"/>
                  <a:pt x="6579" y="9102"/>
                </a:cubicBezTo>
                <a:cubicBezTo>
                  <a:pt x="6575" y="9101"/>
                  <a:pt x="6571" y="9101"/>
                  <a:pt x="6567" y="9101"/>
                </a:cubicBezTo>
                <a:close/>
                <a:moveTo>
                  <a:pt x="6379" y="9101"/>
                </a:moveTo>
                <a:cubicBezTo>
                  <a:pt x="6365" y="9101"/>
                  <a:pt x="6353" y="9103"/>
                  <a:pt x="6343" y="9108"/>
                </a:cubicBezTo>
                <a:cubicBezTo>
                  <a:pt x="6333" y="9112"/>
                  <a:pt x="6325" y="9118"/>
                  <a:pt x="6318" y="9126"/>
                </a:cubicBezTo>
                <a:cubicBezTo>
                  <a:pt x="6311" y="9134"/>
                  <a:pt x="6306" y="9143"/>
                  <a:pt x="6303" y="9154"/>
                </a:cubicBezTo>
                <a:cubicBezTo>
                  <a:pt x="6300" y="9165"/>
                  <a:pt x="6298" y="9177"/>
                  <a:pt x="6298" y="9190"/>
                </a:cubicBezTo>
                <a:cubicBezTo>
                  <a:pt x="6298" y="9203"/>
                  <a:pt x="6300" y="9215"/>
                  <a:pt x="6303" y="9225"/>
                </a:cubicBezTo>
                <a:cubicBezTo>
                  <a:pt x="6306" y="9236"/>
                  <a:pt x="6311" y="9245"/>
                  <a:pt x="6317" y="9252"/>
                </a:cubicBezTo>
                <a:cubicBezTo>
                  <a:pt x="6324" y="9260"/>
                  <a:pt x="6332" y="9265"/>
                  <a:pt x="6341" y="9269"/>
                </a:cubicBezTo>
                <a:cubicBezTo>
                  <a:pt x="6351" y="9273"/>
                  <a:pt x="6362" y="9275"/>
                  <a:pt x="6375" y="9275"/>
                </a:cubicBezTo>
                <a:cubicBezTo>
                  <a:pt x="6389" y="9275"/>
                  <a:pt x="6400" y="9273"/>
                  <a:pt x="6410" y="9268"/>
                </a:cubicBezTo>
                <a:cubicBezTo>
                  <a:pt x="6421" y="9264"/>
                  <a:pt x="6429" y="9258"/>
                  <a:pt x="6436" y="9250"/>
                </a:cubicBezTo>
                <a:cubicBezTo>
                  <a:pt x="6442" y="9242"/>
                  <a:pt x="6448" y="9233"/>
                  <a:pt x="6451" y="9222"/>
                </a:cubicBezTo>
                <a:cubicBezTo>
                  <a:pt x="6454" y="9211"/>
                  <a:pt x="6456" y="9199"/>
                  <a:pt x="6456" y="9186"/>
                </a:cubicBezTo>
                <a:cubicBezTo>
                  <a:pt x="6456" y="9173"/>
                  <a:pt x="6454" y="9161"/>
                  <a:pt x="6451" y="9151"/>
                </a:cubicBezTo>
                <a:cubicBezTo>
                  <a:pt x="6448" y="9140"/>
                  <a:pt x="6443" y="9131"/>
                  <a:pt x="6437" y="9124"/>
                </a:cubicBezTo>
                <a:cubicBezTo>
                  <a:pt x="6430" y="9116"/>
                  <a:pt x="6422" y="9111"/>
                  <a:pt x="6413" y="9107"/>
                </a:cubicBezTo>
                <a:cubicBezTo>
                  <a:pt x="6403" y="9103"/>
                  <a:pt x="6392" y="9101"/>
                  <a:pt x="6379" y="9101"/>
                </a:cubicBezTo>
                <a:close/>
                <a:moveTo>
                  <a:pt x="5806" y="9101"/>
                </a:moveTo>
                <a:cubicBezTo>
                  <a:pt x="5800" y="9101"/>
                  <a:pt x="5794" y="9102"/>
                  <a:pt x="5788" y="9103"/>
                </a:cubicBezTo>
                <a:cubicBezTo>
                  <a:pt x="5782" y="9104"/>
                  <a:pt x="5776" y="9105"/>
                  <a:pt x="5771" y="9107"/>
                </a:cubicBezTo>
                <a:cubicBezTo>
                  <a:pt x="5766" y="9109"/>
                  <a:pt x="5762" y="9111"/>
                  <a:pt x="5758" y="9113"/>
                </a:cubicBezTo>
                <a:cubicBezTo>
                  <a:pt x="5754" y="9115"/>
                  <a:pt x="5751" y="9117"/>
                  <a:pt x="5750" y="9118"/>
                </a:cubicBezTo>
                <a:cubicBezTo>
                  <a:pt x="5748" y="9120"/>
                  <a:pt x="5747" y="9121"/>
                  <a:pt x="5747" y="9123"/>
                </a:cubicBezTo>
                <a:cubicBezTo>
                  <a:pt x="5746" y="9125"/>
                  <a:pt x="5746" y="9127"/>
                  <a:pt x="5746" y="9130"/>
                </a:cubicBezTo>
                <a:cubicBezTo>
                  <a:pt x="5746" y="9132"/>
                  <a:pt x="5746" y="9133"/>
                  <a:pt x="5746" y="9135"/>
                </a:cubicBezTo>
                <a:cubicBezTo>
                  <a:pt x="5747" y="9136"/>
                  <a:pt x="5747" y="9137"/>
                  <a:pt x="5747" y="9138"/>
                </a:cubicBezTo>
                <a:cubicBezTo>
                  <a:pt x="5748" y="9139"/>
                  <a:pt x="5749" y="9140"/>
                  <a:pt x="5749" y="9140"/>
                </a:cubicBezTo>
                <a:cubicBezTo>
                  <a:pt x="5750" y="9141"/>
                  <a:pt x="5751" y="9141"/>
                  <a:pt x="5752" y="9141"/>
                </a:cubicBezTo>
                <a:cubicBezTo>
                  <a:pt x="5753" y="9141"/>
                  <a:pt x="5755" y="9140"/>
                  <a:pt x="5758" y="9139"/>
                </a:cubicBezTo>
                <a:cubicBezTo>
                  <a:pt x="5761" y="9137"/>
                  <a:pt x="5765" y="9135"/>
                  <a:pt x="5769" y="9133"/>
                </a:cubicBezTo>
                <a:cubicBezTo>
                  <a:pt x="5773" y="9131"/>
                  <a:pt x="5778" y="9129"/>
                  <a:pt x="5784" y="9127"/>
                </a:cubicBezTo>
                <a:cubicBezTo>
                  <a:pt x="5789" y="9126"/>
                  <a:pt x="5796" y="9125"/>
                  <a:pt x="5803" y="9125"/>
                </a:cubicBezTo>
                <a:cubicBezTo>
                  <a:pt x="5810" y="9125"/>
                  <a:pt x="5815" y="9126"/>
                  <a:pt x="5820" y="9127"/>
                </a:cubicBezTo>
                <a:cubicBezTo>
                  <a:pt x="5824" y="9129"/>
                  <a:pt x="5828" y="9131"/>
                  <a:pt x="5831" y="9134"/>
                </a:cubicBezTo>
                <a:cubicBezTo>
                  <a:pt x="5834" y="9137"/>
                  <a:pt x="5836" y="9141"/>
                  <a:pt x="5837" y="9146"/>
                </a:cubicBezTo>
                <a:cubicBezTo>
                  <a:pt x="5838" y="9150"/>
                  <a:pt x="5839" y="9156"/>
                  <a:pt x="5839" y="9162"/>
                </a:cubicBezTo>
                <a:lnTo>
                  <a:pt x="5839" y="9174"/>
                </a:lnTo>
                <a:lnTo>
                  <a:pt x="5817" y="9174"/>
                </a:lnTo>
                <a:cubicBezTo>
                  <a:pt x="5805" y="9174"/>
                  <a:pt x="5794" y="9175"/>
                  <a:pt x="5784" y="9177"/>
                </a:cubicBezTo>
                <a:cubicBezTo>
                  <a:pt x="5774" y="9179"/>
                  <a:pt x="5766" y="9183"/>
                  <a:pt x="5759" y="9187"/>
                </a:cubicBezTo>
                <a:cubicBezTo>
                  <a:pt x="5752" y="9191"/>
                  <a:pt x="5747" y="9197"/>
                  <a:pt x="5743" y="9203"/>
                </a:cubicBezTo>
                <a:cubicBezTo>
                  <a:pt x="5740" y="9210"/>
                  <a:pt x="5738" y="9218"/>
                  <a:pt x="5738" y="9227"/>
                </a:cubicBezTo>
                <a:cubicBezTo>
                  <a:pt x="5738" y="9234"/>
                  <a:pt x="5739" y="9241"/>
                  <a:pt x="5742" y="9247"/>
                </a:cubicBezTo>
                <a:cubicBezTo>
                  <a:pt x="5745" y="9253"/>
                  <a:pt x="5748" y="9258"/>
                  <a:pt x="5753" y="9262"/>
                </a:cubicBezTo>
                <a:cubicBezTo>
                  <a:pt x="5758" y="9266"/>
                  <a:pt x="5764" y="9270"/>
                  <a:pt x="5770" y="9272"/>
                </a:cubicBezTo>
                <a:cubicBezTo>
                  <a:pt x="5777" y="9274"/>
                  <a:pt x="5785" y="9275"/>
                  <a:pt x="5793" y="9275"/>
                </a:cubicBezTo>
                <a:cubicBezTo>
                  <a:pt x="5802" y="9275"/>
                  <a:pt x="5811" y="9273"/>
                  <a:pt x="5820" y="9269"/>
                </a:cubicBezTo>
                <a:cubicBezTo>
                  <a:pt x="5828" y="9265"/>
                  <a:pt x="5836" y="9259"/>
                  <a:pt x="5843" y="9252"/>
                </a:cubicBezTo>
                <a:lnTo>
                  <a:pt x="5843" y="9268"/>
                </a:lnTo>
                <a:cubicBezTo>
                  <a:pt x="5843" y="9269"/>
                  <a:pt x="5843" y="9270"/>
                  <a:pt x="5844" y="9271"/>
                </a:cubicBezTo>
                <a:cubicBezTo>
                  <a:pt x="5845" y="9272"/>
                  <a:pt x="5846" y="9272"/>
                  <a:pt x="5848" y="9272"/>
                </a:cubicBezTo>
                <a:cubicBezTo>
                  <a:pt x="5850" y="9273"/>
                  <a:pt x="5852" y="9273"/>
                  <a:pt x="5855" y="9273"/>
                </a:cubicBezTo>
                <a:cubicBezTo>
                  <a:pt x="5859" y="9273"/>
                  <a:pt x="5861" y="9273"/>
                  <a:pt x="5863" y="9272"/>
                </a:cubicBezTo>
                <a:cubicBezTo>
                  <a:pt x="5864" y="9272"/>
                  <a:pt x="5866" y="9272"/>
                  <a:pt x="5867" y="9271"/>
                </a:cubicBezTo>
                <a:cubicBezTo>
                  <a:pt x="5868" y="9270"/>
                  <a:pt x="5868" y="9269"/>
                  <a:pt x="5868" y="9268"/>
                </a:cubicBezTo>
                <a:lnTo>
                  <a:pt x="5868" y="9161"/>
                </a:lnTo>
                <a:cubicBezTo>
                  <a:pt x="5868" y="9151"/>
                  <a:pt x="5867" y="9142"/>
                  <a:pt x="5865" y="9135"/>
                </a:cubicBezTo>
                <a:cubicBezTo>
                  <a:pt x="5862" y="9127"/>
                  <a:pt x="5859" y="9121"/>
                  <a:pt x="5854" y="9116"/>
                </a:cubicBezTo>
                <a:cubicBezTo>
                  <a:pt x="5849" y="9111"/>
                  <a:pt x="5843" y="9107"/>
                  <a:pt x="5835" y="9105"/>
                </a:cubicBezTo>
                <a:cubicBezTo>
                  <a:pt x="5827" y="9102"/>
                  <a:pt x="5817" y="9101"/>
                  <a:pt x="5806" y="9101"/>
                </a:cubicBezTo>
                <a:close/>
                <a:moveTo>
                  <a:pt x="5386" y="9101"/>
                </a:moveTo>
                <a:cubicBezTo>
                  <a:pt x="5377" y="9101"/>
                  <a:pt x="5368" y="9103"/>
                  <a:pt x="5359" y="9108"/>
                </a:cubicBezTo>
                <a:cubicBezTo>
                  <a:pt x="5350" y="9113"/>
                  <a:pt x="5341" y="9120"/>
                  <a:pt x="5332" y="9130"/>
                </a:cubicBezTo>
                <a:lnTo>
                  <a:pt x="5332" y="9109"/>
                </a:lnTo>
                <a:cubicBezTo>
                  <a:pt x="5332" y="9109"/>
                  <a:pt x="5332" y="9108"/>
                  <a:pt x="5332" y="9107"/>
                </a:cubicBezTo>
                <a:cubicBezTo>
                  <a:pt x="5331" y="9106"/>
                  <a:pt x="5330" y="9106"/>
                  <a:pt x="5330" y="9105"/>
                </a:cubicBezTo>
                <a:cubicBezTo>
                  <a:pt x="5329" y="9105"/>
                  <a:pt x="5327" y="9104"/>
                  <a:pt x="5326" y="9104"/>
                </a:cubicBezTo>
                <a:cubicBezTo>
                  <a:pt x="5324" y="9104"/>
                  <a:pt x="5322" y="9104"/>
                  <a:pt x="5319" y="9104"/>
                </a:cubicBezTo>
                <a:cubicBezTo>
                  <a:pt x="5316" y="9104"/>
                  <a:pt x="5314" y="9104"/>
                  <a:pt x="5313" y="9104"/>
                </a:cubicBezTo>
                <a:cubicBezTo>
                  <a:pt x="5311" y="9104"/>
                  <a:pt x="5310" y="9105"/>
                  <a:pt x="5309" y="9105"/>
                </a:cubicBezTo>
                <a:cubicBezTo>
                  <a:pt x="5308" y="9106"/>
                  <a:pt x="5307" y="9106"/>
                  <a:pt x="5307" y="9107"/>
                </a:cubicBezTo>
                <a:cubicBezTo>
                  <a:pt x="5306" y="9108"/>
                  <a:pt x="5306" y="9109"/>
                  <a:pt x="5306" y="9109"/>
                </a:cubicBezTo>
                <a:lnTo>
                  <a:pt x="5306" y="9268"/>
                </a:lnTo>
                <a:cubicBezTo>
                  <a:pt x="5306" y="9268"/>
                  <a:pt x="5306" y="9269"/>
                  <a:pt x="5307" y="9270"/>
                </a:cubicBezTo>
                <a:cubicBezTo>
                  <a:pt x="5307" y="9271"/>
                  <a:pt x="5308" y="9271"/>
                  <a:pt x="5309" y="9272"/>
                </a:cubicBezTo>
                <a:cubicBezTo>
                  <a:pt x="5310" y="9272"/>
                  <a:pt x="5312" y="9272"/>
                  <a:pt x="5313" y="9273"/>
                </a:cubicBezTo>
                <a:cubicBezTo>
                  <a:pt x="5315" y="9273"/>
                  <a:pt x="5318" y="9273"/>
                  <a:pt x="5320" y="9273"/>
                </a:cubicBezTo>
                <a:cubicBezTo>
                  <a:pt x="5323" y="9273"/>
                  <a:pt x="5326" y="9273"/>
                  <a:pt x="5328" y="9273"/>
                </a:cubicBezTo>
                <a:cubicBezTo>
                  <a:pt x="5330" y="9272"/>
                  <a:pt x="5331" y="9272"/>
                  <a:pt x="5332" y="9272"/>
                </a:cubicBezTo>
                <a:cubicBezTo>
                  <a:pt x="5333" y="9271"/>
                  <a:pt x="5334" y="9271"/>
                  <a:pt x="5334" y="9270"/>
                </a:cubicBezTo>
                <a:cubicBezTo>
                  <a:pt x="5335" y="9269"/>
                  <a:pt x="5335" y="9268"/>
                  <a:pt x="5335" y="9268"/>
                </a:cubicBezTo>
                <a:lnTo>
                  <a:pt x="5335" y="9157"/>
                </a:lnTo>
                <a:cubicBezTo>
                  <a:pt x="5343" y="9147"/>
                  <a:pt x="5351" y="9139"/>
                  <a:pt x="5358" y="9134"/>
                </a:cubicBezTo>
                <a:cubicBezTo>
                  <a:pt x="5365" y="9129"/>
                  <a:pt x="5372" y="9126"/>
                  <a:pt x="5380" y="9126"/>
                </a:cubicBezTo>
                <a:cubicBezTo>
                  <a:pt x="5385" y="9126"/>
                  <a:pt x="5390" y="9127"/>
                  <a:pt x="5394" y="9129"/>
                </a:cubicBezTo>
                <a:cubicBezTo>
                  <a:pt x="5399" y="9131"/>
                  <a:pt x="5402" y="9134"/>
                  <a:pt x="5405" y="9138"/>
                </a:cubicBezTo>
                <a:cubicBezTo>
                  <a:pt x="5407" y="9142"/>
                  <a:pt x="5409" y="9147"/>
                  <a:pt x="5411" y="9153"/>
                </a:cubicBezTo>
                <a:cubicBezTo>
                  <a:pt x="5412" y="9158"/>
                  <a:pt x="5413" y="9165"/>
                  <a:pt x="5413" y="9175"/>
                </a:cubicBezTo>
                <a:lnTo>
                  <a:pt x="5413" y="9268"/>
                </a:lnTo>
                <a:cubicBezTo>
                  <a:pt x="5413" y="9268"/>
                  <a:pt x="5413" y="9269"/>
                  <a:pt x="5414" y="9270"/>
                </a:cubicBezTo>
                <a:cubicBezTo>
                  <a:pt x="5414" y="9271"/>
                  <a:pt x="5415" y="9271"/>
                  <a:pt x="5416" y="9272"/>
                </a:cubicBezTo>
                <a:cubicBezTo>
                  <a:pt x="5417" y="9272"/>
                  <a:pt x="5419" y="9272"/>
                  <a:pt x="5420" y="9273"/>
                </a:cubicBezTo>
                <a:cubicBezTo>
                  <a:pt x="5422" y="9273"/>
                  <a:pt x="5425" y="9273"/>
                  <a:pt x="5428" y="9273"/>
                </a:cubicBezTo>
                <a:cubicBezTo>
                  <a:pt x="5430" y="9273"/>
                  <a:pt x="5433" y="9273"/>
                  <a:pt x="5435" y="9273"/>
                </a:cubicBezTo>
                <a:cubicBezTo>
                  <a:pt x="5437" y="9272"/>
                  <a:pt x="5438" y="9272"/>
                  <a:pt x="5439" y="9272"/>
                </a:cubicBezTo>
                <a:cubicBezTo>
                  <a:pt x="5440" y="9271"/>
                  <a:pt x="5441" y="9271"/>
                  <a:pt x="5441" y="9270"/>
                </a:cubicBezTo>
                <a:cubicBezTo>
                  <a:pt x="5442" y="9269"/>
                  <a:pt x="5442" y="9268"/>
                  <a:pt x="5442" y="9268"/>
                </a:cubicBezTo>
                <a:lnTo>
                  <a:pt x="5442" y="9171"/>
                </a:lnTo>
                <a:cubicBezTo>
                  <a:pt x="5442" y="9160"/>
                  <a:pt x="5441" y="9150"/>
                  <a:pt x="5439" y="9142"/>
                </a:cubicBezTo>
                <a:cubicBezTo>
                  <a:pt x="5437" y="9134"/>
                  <a:pt x="5434" y="9127"/>
                  <a:pt x="5430" y="9121"/>
                </a:cubicBezTo>
                <a:cubicBezTo>
                  <a:pt x="5425" y="9115"/>
                  <a:pt x="5419" y="9110"/>
                  <a:pt x="5412" y="9106"/>
                </a:cubicBezTo>
                <a:cubicBezTo>
                  <a:pt x="5405" y="9103"/>
                  <a:pt x="5396" y="9101"/>
                  <a:pt x="5386" y="9101"/>
                </a:cubicBezTo>
                <a:close/>
                <a:moveTo>
                  <a:pt x="5173" y="9101"/>
                </a:moveTo>
                <a:cubicBezTo>
                  <a:pt x="5167" y="9101"/>
                  <a:pt x="5161" y="9102"/>
                  <a:pt x="5155" y="9103"/>
                </a:cubicBezTo>
                <a:cubicBezTo>
                  <a:pt x="5149" y="9104"/>
                  <a:pt x="5143" y="9105"/>
                  <a:pt x="5138" y="9107"/>
                </a:cubicBezTo>
                <a:cubicBezTo>
                  <a:pt x="5133" y="9109"/>
                  <a:pt x="5129" y="9111"/>
                  <a:pt x="5125" y="9113"/>
                </a:cubicBezTo>
                <a:cubicBezTo>
                  <a:pt x="5121" y="9115"/>
                  <a:pt x="5118" y="9117"/>
                  <a:pt x="5117" y="9118"/>
                </a:cubicBezTo>
                <a:cubicBezTo>
                  <a:pt x="5115" y="9120"/>
                  <a:pt x="5114" y="9121"/>
                  <a:pt x="5114" y="9123"/>
                </a:cubicBezTo>
                <a:cubicBezTo>
                  <a:pt x="5113" y="9125"/>
                  <a:pt x="5113" y="9127"/>
                  <a:pt x="5113" y="9130"/>
                </a:cubicBezTo>
                <a:cubicBezTo>
                  <a:pt x="5113" y="9132"/>
                  <a:pt x="5113" y="9133"/>
                  <a:pt x="5113" y="9135"/>
                </a:cubicBezTo>
                <a:cubicBezTo>
                  <a:pt x="5114" y="9136"/>
                  <a:pt x="5114" y="9137"/>
                  <a:pt x="5114" y="9138"/>
                </a:cubicBezTo>
                <a:cubicBezTo>
                  <a:pt x="5115" y="9139"/>
                  <a:pt x="5116" y="9140"/>
                  <a:pt x="5116" y="9140"/>
                </a:cubicBezTo>
                <a:cubicBezTo>
                  <a:pt x="5117" y="9141"/>
                  <a:pt x="5118" y="9141"/>
                  <a:pt x="5119" y="9141"/>
                </a:cubicBezTo>
                <a:cubicBezTo>
                  <a:pt x="5120" y="9141"/>
                  <a:pt x="5122" y="9140"/>
                  <a:pt x="5125" y="9139"/>
                </a:cubicBezTo>
                <a:cubicBezTo>
                  <a:pt x="5128" y="9137"/>
                  <a:pt x="5132" y="9135"/>
                  <a:pt x="5136" y="9133"/>
                </a:cubicBezTo>
                <a:cubicBezTo>
                  <a:pt x="5140" y="9131"/>
                  <a:pt x="5145" y="9129"/>
                  <a:pt x="5151" y="9127"/>
                </a:cubicBezTo>
                <a:cubicBezTo>
                  <a:pt x="5156" y="9126"/>
                  <a:pt x="5163" y="9125"/>
                  <a:pt x="5170" y="9125"/>
                </a:cubicBezTo>
                <a:cubicBezTo>
                  <a:pt x="5177" y="9125"/>
                  <a:pt x="5182" y="9126"/>
                  <a:pt x="5187" y="9127"/>
                </a:cubicBezTo>
                <a:cubicBezTo>
                  <a:pt x="5191" y="9129"/>
                  <a:pt x="5195" y="9131"/>
                  <a:pt x="5198" y="9134"/>
                </a:cubicBezTo>
                <a:cubicBezTo>
                  <a:pt x="5201" y="9137"/>
                  <a:pt x="5203" y="9141"/>
                  <a:pt x="5204" y="9146"/>
                </a:cubicBezTo>
                <a:cubicBezTo>
                  <a:pt x="5205" y="9150"/>
                  <a:pt x="5206" y="9156"/>
                  <a:pt x="5206" y="9162"/>
                </a:cubicBezTo>
                <a:lnTo>
                  <a:pt x="5206" y="9174"/>
                </a:lnTo>
                <a:lnTo>
                  <a:pt x="5184" y="9174"/>
                </a:lnTo>
                <a:cubicBezTo>
                  <a:pt x="5172" y="9174"/>
                  <a:pt x="5161" y="9175"/>
                  <a:pt x="5151" y="9177"/>
                </a:cubicBezTo>
                <a:cubicBezTo>
                  <a:pt x="5141" y="9179"/>
                  <a:pt x="5133" y="9183"/>
                  <a:pt x="5126" y="9187"/>
                </a:cubicBezTo>
                <a:cubicBezTo>
                  <a:pt x="5119" y="9191"/>
                  <a:pt x="5114" y="9197"/>
                  <a:pt x="5110" y="9203"/>
                </a:cubicBezTo>
                <a:cubicBezTo>
                  <a:pt x="5107" y="9210"/>
                  <a:pt x="5105" y="9218"/>
                  <a:pt x="5105" y="9227"/>
                </a:cubicBezTo>
                <a:cubicBezTo>
                  <a:pt x="5105" y="9234"/>
                  <a:pt x="5106" y="9241"/>
                  <a:pt x="5109" y="9247"/>
                </a:cubicBezTo>
                <a:cubicBezTo>
                  <a:pt x="5112" y="9253"/>
                  <a:pt x="5115" y="9258"/>
                  <a:pt x="5120" y="9262"/>
                </a:cubicBezTo>
                <a:cubicBezTo>
                  <a:pt x="5125" y="9266"/>
                  <a:pt x="5131" y="9270"/>
                  <a:pt x="5137" y="9272"/>
                </a:cubicBezTo>
                <a:cubicBezTo>
                  <a:pt x="5144" y="9274"/>
                  <a:pt x="5152" y="9275"/>
                  <a:pt x="5160" y="9275"/>
                </a:cubicBezTo>
                <a:cubicBezTo>
                  <a:pt x="5169" y="9275"/>
                  <a:pt x="5178" y="9273"/>
                  <a:pt x="5187" y="9269"/>
                </a:cubicBezTo>
                <a:cubicBezTo>
                  <a:pt x="5195" y="9265"/>
                  <a:pt x="5203" y="9259"/>
                  <a:pt x="5210" y="9252"/>
                </a:cubicBezTo>
                <a:lnTo>
                  <a:pt x="5210" y="9268"/>
                </a:lnTo>
                <a:cubicBezTo>
                  <a:pt x="5210" y="9269"/>
                  <a:pt x="5210" y="9270"/>
                  <a:pt x="5211" y="9271"/>
                </a:cubicBezTo>
                <a:cubicBezTo>
                  <a:pt x="5212" y="9272"/>
                  <a:pt x="5213" y="9272"/>
                  <a:pt x="5215" y="9272"/>
                </a:cubicBezTo>
                <a:cubicBezTo>
                  <a:pt x="5217" y="9273"/>
                  <a:pt x="5219" y="9273"/>
                  <a:pt x="5222" y="9273"/>
                </a:cubicBezTo>
                <a:cubicBezTo>
                  <a:pt x="5226" y="9273"/>
                  <a:pt x="5228" y="9273"/>
                  <a:pt x="5230" y="9272"/>
                </a:cubicBezTo>
                <a:cubicBezTo>
                  <a:pt x="5231" y="9272"/>
                  <a:pt x="5233" y="9272"/>
                  <a:pt x="5234" y="9271"/>
                </a:cubicBezTo>
                <a:cubicBezTo>
                  <a:pt x="5235" y="9270"/>
                  <a:pt x="5235" y="9269"/>
                  <a:pt x="5235" y="9268"/>
                </a:cubicBezTo>
                <a:lnTo>
                  <a:pt x="5235" y="9161"/>
                </a:lnTo>
                <a:cubicBezTo>
                  <a:pt x="5235" y="9151"/>
                  <a:pt x="5234" y="9142"/>
                  <a:pt x="5232" y="9135"/>
                </a:cubicBezTo>
                <a:cubicBezTo>
                  <a:pt x="5229" y="9127"/>
                  <a:pt x="5226" y="9121"/>
                  <a:pt x="5221" y="9116"/>
                </a:cubicBezTo>
                <a:cubicBezTo>
                  <a:pt x="5216" y="9111"/>
                  <a:pt x="5210" y="9107"/>
                  <a:pt x="5202" y="9105"/>
                </a:cubicBezTo>
                <a:cubicBezTo>
                  <a:pt x="5194" y="9102"/>
                  <a:pt x="5184" y="9101"/>
                  <a:pt x="5173" y="9101"/>
                </a:cubicBezTo>
                <a:close/>
                <a:moveTo>
                  <a:pt x="4877" y="9101"/>
                </a:moveTo>
                <a:cubicBezTo>
                  <a:pt x="4867" y="9101"/>
                  <a:pt x="4859" y="9102"/>
                  <a:pt x="4851" y="9105"/>
                </a:cubicBezTo>
                <a:cubicBezTo>
                  <a:pt x="4844" y="9107"/>
                  <a:pt x="4838" y="9111"/>
                  <a:pt x="4833" y="9115"/>
                </a:cubicBezTo>
                <a:cubicBezTo>
                  <a:pt x="4829" y="9119"/>
                  <a:pt x="4825" y="9124"/>
                  <a:pt x="4823" y="9130"/>
                </a:cubicBezTo>
                <a:cubicBezTo>
                  <a:pt x="4820" y="9136"/>
                  <a:pt x="4819" y="9142"/>
                  <a:pt x="4819" y="9148"/>
                </a:cubicBezTo>
                <a:cubicBezTo>
                  <a:pt x="4819" y="9155"/>
                  <a:pt x="4820" y="9161"/>
                  <a:pt x="4822" y="9166"/>
                </a:cubicBezTo>
                <a:cubicBezTo>
                  <a:pt x="4825" y="9171"/>
                  <a:pt x="4828" y="9175"/>
                  <a:pt x="4831" y="9179"/>
                </a:cubicBezTo>
                <a:cubicBezTo>
                  <a:pt x="4835" y="9183"/>
                  <a:pt x="4839" y="9186"/>
                  <a:pt x="4844" y="9188"/>
                </a:cubicBezTo>
                <a:cubicBezTo>
                  <a:pt x="4849" y="9191"/>
                  <a:pt x="4854" y="9193"/>
                  <a:pt x="4859" y="9195"/>
                </a:cubicBezTo>
                <a:cubicBezTo>
                  <a:pt x="4864" y="9197"/>
                  <a:pt x="4868" y="9199"/>
                  <a:pt x="4873" y="9201"/>
                </a:cubicBezTo>
                <a:cubicBezTo>
                  <a:pt x="4878" y="9203"/>
                  <a:pt x="4882" y="9205"/>
                  <a:pt x="4886" y="9207"/>
                </a:cubicBezTo>
                <a:cubicBezTo>
                  <a:pt x="4889" y="9209"/>
                  <a:pt x="4892" y="9212"/>
                  <a:pt x="4895" y="9215"/>
                </a:cubicBezTo>
                <a:cubicBezTo>
                  <a:pt x="4897" y="9218"/>
                  <a:pt x="4898" y="9222"/>
                  <a:pt x="4898" y="9226"/>
                </a:cubicBezTo>
                <a:cubicBezTo>
                  <a:pt x="4898" y="9231"/>
                  <a:pt x="4897" y="9235"/>
                  <a:pt x="4896" y="9238"/>
                </a:cubicBezTo>
                <a:cubicBezTo>
                  <a:pt x="4894" y="9241"/>
                  <a:pt x="4892" y="9244"/>
                  <a:pt x="4889" y="9246"/>
                </a:cubicBezTo>
                <a:cubicBezTo>
                  <a:pt x="4886" y="9248"/>
                  <a:pt x="4883" y="9249"/>
                  <a:pt x="4879" y="9250"/>
                </a:cubicBezTo>
                <a:cubicBezTo>
                  <a:pt x="4875" y="9251"/>
                  <a:pt x="4870" y="9252"/>
                  <a:pt x="4865" y="9252"/>
                </a:cubicBezTo>
                <a:cubicBezTo>
                  <a:pt x="4859" y="9252"/>
                  <a:pt x="4853" y="9251"/>
                  <a:pt x="4848" y="9250"/>
                </a:cubicBezTo>
                <a:cubicBezTo>
                  <a:pt x="4843" y="9248"/>
                  <a:pt x="4839" y="9246"/>
                  <a:pt x="4835" y="9245"/>
                </a:cubicBezTo>
                <a:cubicBezTo>
                  <a:pt x="4831" y="9243"/>
                  <a:pt x="4828" y="9241"/>
                  <a:pt x="4826" y="9239"/>
                </a:cubicBezTo>
                <a:cubicBezTo>
                  <a:pt x="4823" y="9238"/>
                  <a:pt x="4821" y="9237"/>
                  <a:pt x="4820" y="9237"/>
                </a:cubicBezTo>
                <a:cubicBezTo>
                  <a:pt x="4819" y="9237"/>
                  <a:pt x="4818" y="9237"/>
                  <a:pt x="4818" y="9238"/>
                </a:cubicBezTo>
                <a:cubicBezTo>
                  <a:pt x="4817" y="9238"/>
                  <a:pt x="4817" y="9239"/>
                  <a:pt x="4816" y="9240"/>
                </a:cubicBezTo>
                <a:cubicBezTo>
                  <a:pt x="4816" y="9241"/>
                  <a:pt x="4816" y="9242"/>
                  <a:pt x="4815" y="9243"/>
                </a:cubicBezTo>
                <a:cubicBezTo>
                  <a:pt x="4815" y="9245"/>
                  <a:pt x="4815" y="9247"/>
                  <a:pt x="4815" y="9249"/>
                </a:cubicBezTo>
                <a:cubicBezTo>
                  <a:pt x="4815" y="9253"/>
                  <a:pt x="4815" y="9256"/>
                  <a:pt x="4816" y="9258"/>
                </a:cubicBezTo>
                <a:cubicBezTo>
                  <a:pt x="4816" y="9260"/>
                  <a:pt x="4817" y="9262"/>
                  <a:pt x="4819" y="9263"/>
                </a:cubicBezTo>
                <a:cubicBezTo>
                  <a:pt x="4820" y="9264"/>
                  <a:pt x="4822" y="9265"/>
                  <a:pt x="4825" y="9266"/>
                </a:cubicBezTo>
                <a:cubicBezTo>
                  <a:pt x="4828" y="9268"/>
                  <a:pt x="4831" y="9269"/>
                  <a:pt x="4835" y="9271"/>
                </a:cubicBezTo>
                <a:cubicBezTo>
                  <a:pt x="4839" y="9272"/>
                  <a:pt x="4844" y="9273"/>
                  <a:pt x="4849" y="9274"/>
                </a:cubicBezTo>
                <a:cubicBezTo>
                  <a:pt x="4854" y="9275"/>
                  <a:pt x="4859" y="9275"/>
                  <a:pt x="4865" y="9275"/>
                </a:cubicBezTo>
                <a:cubicBezTo>
                  <a:pt x="4874" y="9275"/>
                  <a:pt x="4882" y="9274"/>
                  <a:pt x="4890" y="9272"/>
                </a:cubicBezTo>
                <a:cubicBezTo>
                  <a:pt x="4898" y="9269"/>
                  <a:pt x="4904" y="9266"/>
                  <a:pt x="4910" y="9262"/>
                </a:cubicBezTo>
                <a:cubicBezTo>
                  <a:pt x="4915" y="9257"/>
                  <a:pt x="4920" y="9252"/>
                  <a:pt x="4923" y="9246"/>
                </a:cubicBezTo>
                <a:cubicBezTo>
                  <a:pt x="4926" y="9239"/>
                  <a:pt x="4927" y="9232"/>
                  <a:pt x="4927" y="9224"/>
                </a:cubicBezTo>
                <a:cubicBezTo>
                  <a:pt x="4927" y="9217"/>
                  <a:pt x="4926" y="9211"/>
                  <a:pt x="4924" y="9207"/>
                </a:cubicBezTo>
                <a:cubicBezTo>
                  <a:pt x="4921" y="9202"/>
                  <a:pt x="4918" y="9197"/>
                  <a:pt x="4915" y="9194"/>
                </a:cubicBezTo>
                <a:cubicBezTo>
                  <a:pt x="4911" y="9190"/>
                  <a:pt x="4907" y="9187"/>
                  <a:pt x="4902" y="9185"/>
                </a:cubicBezTo>
                <a:cubicBezTo>
                  <a:pt x="4897" y="9182"/>
                  <a:pt x="4892" y="9180"/>
                  <a:pt x="4887" y="9178"/>
                </a:cubicBezTo>
                <a:cubicBezTo>
                  <a:pt x="4882" y="9176"/>
                  <a:pt x="4877" y="9174"/>
                  <a:pt x="4872" y="9172"/>
                </a:cubicBezTo>
                <a:cubicBezTo>
                  <a:pt x="4868" y="9171"/>
                  <a:pt x="4863" y="9168"/>
                  <a:pt x="4860" y="9166"/>
                </a:cubicBezTo>
                <a:cubicBezTo>
                  <a:pt x="4856" y="9164"/>
                  <a:pt x="4853" y="9161"/>
                  <a:pt x="4851" y="9158"/>
                </a:cubicBezTo>
                <a:cubicBezTo>
                  <a:pt x="4848" y="9155"/>
                  <a:pt x="4847" y="9151"/>
                  <a:pt x="4847" y="9146"/>
                </a:cubicBezTo>
                <a:cubicBezTo>
                  <a:pt x="4847" y="9143"/>
                  <a:pt x="4848" y="9140"/>
                  <a:pt x="4849" y="9137"/>
                </a:cubicBezTo>
                <a:cubicBezTo>
                  <a:pt x="4850" y="9135"/>
                  <a:pt x="4852" y="9132"/>
                  <a:pt x="4854" y="9130"/>
                </a:cubicBezTo>
                <a:cubicBezTo>
                  <a:pt x="4857" y="9128"/>
                  <a:pt x="4860" y="9127"/>
                  <a:pt x="4863" y="9126"/>
                </a:cubicBezTo>
                <a:cubicBezTo>
                  <a:pt x="4867" y="9125"/>
                  <a:pt x="4872" y="9124"/>
                  <a:pt x="4876" y="9124"/>
                </a:cubicBezTo>
                <a:cubicBezTo>
                  <a:pt x="4882" y="9124"/>
                  <a:pt x="4887" y="9125"/>
                  <a:pt x="4891" y="9126"/>
                </a:cubicBezTo>
                <a:cubicBezTo>
                  <a:pt x="4895" y="9127"/>
                  <a:pt x="4899" y="9129"/>
                  <a:pt x="4902" y="9130"/>
                </a:cubicBezTo>
                <a:cubicBezTo>
                  <a:pt x="4905" y="9131"/>
                  <a:pt x="4908" y="9133"/>
                  <a:pt x="4910" y="9134"/>
                </a:cubicBezTo>
                <a:cubicBezTo>
                  <a:pt x="4912" y="9135"/>
                  <a:pt x="4913" y="9136"/>
                  <a:pt x="4914" y="9136"/>
                </a:cubicBezTo>
                <a:cubicBezTo>
                  <a:pt x="4915" y="9136"/>
                  <a:pt x="4916" y="9136"/>
                  <a:pt x="4916" y="9135"/>
                </a:cubicBezTo>
                <a:cubicBezTo>
                  <a:pt x="4917" y="9135"/>
                  <a:pt x="4917" y="9134"/>
                  <a:pt x="4918" y="9133"/>
                </a:cubicBezTo>
                <a:cubicBezTo>
                  <a:pt x="4918" y="9132"/>
                  <a:pt x="4919" y="9131"/>
                  <a:pt x="4919" y="9130"/>
                </a:cubicBezTo>
                <a:cubicBezTo>
                  <a:pt x="4919" y="9128"/>
                  <a:pt x="4919" y="9127"/>
                  <a:pt x="4919" y="9125"/>
                </a:cubicBezTo>
                <a:cubicBezTo>
                  <a:pt x="4919" y="9123"/>
                  <a:pt x="4919" y="9121"/>
                  <a:pt x="4919" y="9120"/>
                </a:cubicBezTo>
                <a:cubicBezTo>
                  <a:pt x="4919" y="9118"/>
                  <a:pt x="4918" y="9117"/>
                  <a:pt x="4918" y="9116"/>
                </a:cubicBezTo>
                <a:cubicBezTo>
                  <a:pt x="4918" y="9116"/>
                  <a:pt x="4918" y="9115"/>
                  <a:pt x="4917" y="9114"/>
                </a:cubicBezTo>
                <a:cubicBezTo>
                  <a:pt x="4917" y="9113"/>
                  <a:pt x="4916" y="9113"/>
                  <a:pt x="4915" y="9112"/>
                </a:cubicBezTo>
                <a:cubicBezTo>
                  <a:pt x="4914" y="9111"/>
                  <a:pt x="4912" y="9110"/>
                  <a:pt x="4909" y="9108"/>
                </a:cubicBezTo>
                <a:cubicBezTo>
                  <a:pt x="4907" y="9107"/>
                  <a:pt x="4904" y="9106"/>
                  <a:pt x="4901" y="9105"/>
                </a:cubicBezTo>
                <a:cubicBezTo>
                  <a:pt x="4897" y="9104"/>
                  <a:pt x="4894" y="9103"/>
                  <a:pt x="4889" y="9102"/>
                </a:cubicBezTo>
                <a:cubicBezTo>
                  <a:pt x="4885" y="9101"/>
                  <a:pt x="4881" y="9101"/>
                  <a:pt x="4877" y="9101"/>
                </a:cubicBezTo>
                <a:close/>
                <a:moveTo>
                  <a:pt x="4306" y="9101"/>
                </a:moveTo>
                <a:cubicBezTo>
                  <a:pt x="4296" y="9101"/>
                  <a:pt x="4288" y="9102"/>
                  <a:pt x="4280" y="9105"/>
                </a:cubicBezTo>
                <a:cubicBezTo>
                  <a:pt x="4273" y="9107"/>
                  <a:pt x="4267" y="9111"/>
                  <a:pt x="4262" y="9115"/>
                </a:cubicBezTo>
                <a:cubicBezTo>
                  <a:pt x="4258" y="9119"/>
                  <a:pt x="4254" y="9124"/>
                  <a:pt x="4252" y="9130"/>
                </a:cubicBezTo>
                <a:cubicBezTo>
                  <a:pt x="4249" y="9136"/>
                  <a:pt x="4248" y="9142"/>
                  <a:pt x="4248" y="9148"/>
                </a:cubicBezTo>
                <a:cubicBezTo>
                  <a:pt x="4248" y="9155"/>
                  <a:pt x="4249" y="9161"/>
                  <a:pt x="4251" y="9166"/>
                </a:cubicBezTo>
                <a:cubicBezTo>
                  <a:pt x="4254" y="9171"/>
                  <a:pt x="4257" y="9175"/>
                  <a:pt x="4260" y="9179"/>
                </a:cubicBezTo>
                <a:cubicBezTo>
                  <a:pt x="4264" y="9183"/>
                  <a:pt x="4268" y="9186"/>
                  <a:pt x="4273" y="9188"/>
                </a:cubicBezTo>
                <a:cubicBezTo>
                  <a:pt x="4278" y="9191"/>
                  <a:pt x="4283" y="9193"/>
                  <a:pt x="4288" y="9195"/>
                </a:cubicBezTo>
                <a:cubicBezTo>
                  <a:pt x="4293" y="9197"/>
                  <a:pt x="4297" y="9199"/>
                  <a:pt x="4302" y="9201"/>
                </a:cubicBezTo>
                <a:cubicBezTo>
                  <a:pt x="4307" y="9203"/>
                  <a:pt x="4311" y="9205"/>
                  <a:pt x="4315" y="9207"/>
                </a:cubicBezTo>
                <a:cubicBezTo>
                  <a:pt x="4318" y="9209"/>
                  <a:pt x="4321" y="9212"/>
                  <a:pt x="4324" y="9215"/>
                </a:cubicBezTo>
                <a:cubicBezTo>
                  <a:pt x="4326" y="9218"/>
                  <a:pt x="4327" y="9222"/>
                  <a:pt x="4327" y="9226"/>
                </a:cubicBezTo>
                <a:cubicBezTo>
                  <a:pt x="4327" y="9231"/>
                  <a:pt x="4326" y="9235"/>
                  <a:pt x="4325" y="9238"/>
                </a:cubicBezTo>
                <a:cubicBezTo>
                  <a:pt x="4323" y="9241"/>
                  <a:pt x="4321" y="9244"/>
                  <a:pt x="4318" y="9246"/>
                </a:cubicBezTo>
                <a:cubicBezTo>
                  <a:pt x="4315" y="9248"/>
                  <a:pt x="4312" y="9249"/>
                  <a:pt x="4308" y="9250"/>
                </a:cubicBezTo>
                <a:cubicBezTo>
                  <a:pt x="4304" y="9251"/>
                  <a:pt x="4299" y="9252"/>
                  <a:pt x="4294" y="9252"/>
                </a:cubicBezTo>
                <a:cubicBezTo>
                  <a:pt x="4288" y="9252"/>
                  <a:pt x="4282" y="9251"/>
                  <a:pt x="4277" y="9250"/>
                </a:cubicBezTo>
                <a:cubicBezTo>
                  <a:pt x="4272" y="9248"/>
                  <a:pt x="4268" y="9246"/>
                  <a:pt x="4264" y="9245"/>
                </a:cubicBezTo>
                <a:cubicBezTo>
                  <a:pt x="4260" y="9243"/>
                  <a:pt x="4257" y="9241"/>
                  <a:pt x="4255" y="9239"/>
                </a:cubicBezTo>
                <a:cubicBezTo>
                  <a:pt x="4252" y="9238"/>
                  <a:pt x="4250" y="9237"/>
                  <a:pt x="4249" y="9237"/>
                </a:cubicBezTo>
                <a:cubicBezTo>
                  <a:pt x="4248" y="9237"/>
                  <a:pt x="4247" y="9237"/>
                  <a:pt x="4247" y="9238"/>
                </a:cubicBezTo>
                <a:cubicBezTo>
                  <a:pt x="4246" y="9238"/>
                  <a:pt x="4246" y="9239"/>
                  <a:pt x="4245" y="9240"/>
                </a:cubicBezTo>
                <a:cubicBezTo>
                  <a:pt x="4245" y="9241"/>
                  <a:pt x="4245" y="9242"/>
                  <a:pt x="4244" y="9243"/>
                </a:cubicBezTo>
                <a:cubicBezTo>
                  <a:pt x="4244" y="9245"/>
                  <a:pt x="4244" y="9247"/>
                  <a:pt x="4244" y="9249"/>
                </a:cubicBezTo>
                <a:cubicBezTo>
                  <a:pt x="4244" y="9253"/>
                  <a:pt x="4244" y="9256"/>
                  <a:pt x="4245" y="9258"/>
                </a:cubicBezTo>
                <a:cubicBezTo>
                  <a:pt x="4245" y="9260"/>
                  <a:pt x="4246" y="9262"/>
                  <a:pt x="4248" y="9263"/>
                </a:cubicBezTo>
                <a:cubicBezTo>
                  <a:pt x="4249" y="9264"/>
                  <a:pt x="4251" y="9265"/>
                  <a:pt x="4254" y="9266"/>
                </a:cubicBezTo>
                <a:cubicBezTo>
                  <a:pt x="4257" y="9268"/>
                  <a:pt x="4260" y="9269"/>
                  <a:pt x="4264" y="9271"/>
                </a:cubicBezTo>
                <a:cubicBezTo>
                  <a:pt x="4268" y="9272"/>
                  <a:pt x="4273" y="9273"/>
                  <a:pt x="4278" y="9274"/>
                </a:cubicBezTo>
                <a:cubicBezTo>
                  <a:pt x="4283" y="9275"/>
                  <a:pt x="4288" y="9275"/>
                  <a:pt x="4294" y="9275"/>
                </a:cubicBezTo>
                <a:cubicBezTo>
                  <a:pt x="4303" y="9275"/>
                  <a:pt x="4311" y="9274"/>
                  <a:pt x="4319" y="9272"/>
                </a:cubicBezTo>
                <a:cubicBezTo>
                  <a:pt x="4327" y="9269"/>
                  <a:pt x="4333" y="9266"/>
                  <a:pt x="4339" y="9262"/>
                </a:cubicBezTo>
                <a:cubicBezTo>
                  <a:pt x="4344" y="9257"/>
                  <a:pt x="4349" y="9252"/>
                  <a:pt x="4352" y="9246"/>
                </a:cubicBezTo>
                <a:cubicBezTo>
                  <a:pt x="4355" y="9239"/>
                  <a:pt x="4356" y="9232"/>
                  <a:pt x="4356" y="9224"/>
                </a:cubicBezTo>
                <a:cubicBezTo>
                  <a:pt x="4356" y="9217"/>
                  <a:pt x="4355" y="9211"/>
                  <a:pt x="4353" y="9207"/>
                </a:cubicBezTo>
                <a:cubicBezTo>
                  <a:pt x="4350" y="9202"/>
                  <a:pt x="4347" y="9197"/>
                  <a:pt x="4344" y="9194"/>
                </a:cubicBezTo>
                <a:cubicBezTo>
                  <a:pt x="4340" y="9190"/>
                  <a:pt x="4336" y="9187"/>
                  <a:pt x="4331" y="9185"/>
                </a:cubicBezTo>
                <a:cubicBezTo>
                  <a:pt x="4326" y="9182"/>
                  <a:pt x="4321" y="9180"/>
                  <a:pt x="4316" y="9178"/>
                </a:cubicBezTo>
                <a:cubicBezTo>
                  <a:pt x="4311" y="9176"/>
                  <a:pt x="4306" y="9174"/>
                  <a:pt x="4301" y="9172"/>
                </a:cubicBezTo>
                <a:cubicBezTo>
                  <a:pt x="4297" y="9171"/>
                  <a:pt x="4292" y="9168"/>
                  <a:pt x="4289" y="9166"/>
                </a:cubicBezTo>
                <a:cubicBezTo>
                  <a:pt x="4285" y="9164"/>
                  <a:pt x="4282" y="9161"/>
                  <a:pt x="4280" y="9158"/>
                </a:cubicBezTo>
                <a:cubicBezTo>
                  <a:pt x="4277" y="9155"/>
                  <a:pt x="4276" y="9151"/>
                  <a:pt x="4276" y="9146"/>
                </a:cubicBezTo>
                <a:cubicBezTo>
                  <a:pt x="4276" y="9143"/>
                  <a:pt x="4277" y="9140"/>
                  <a:pt x="4278" y="9137"/>
                </a:cubicBezTo>
                <a:cubicBezTo>
                  <a:pt x="4279" y="9135"/>
                  <a:pt x="4281" y="9132"/>
                  <a:pt x="4283" y="9130"/>
                </a:cubicBezTo>
                <a:cubicBezTo>
                  <a:pt x="4286" y="9128"/>
                  <a:pt x="4289" y="9127"/>
                  <a:pt x="4292" y="9126"/>
                </a:cubicBezTo>
                <a:cubicBezTo>
                  <a:pt x="4296" y="9125"/>
                  <a:pt x="4301" y="9124"/>
                  <a:pt x="4305" y="9124"/>
                </a:cubicBezTo>
                <a:cubicBezTo>
                  <a:pt x="4311" y="9124"/>
                  <a:pt x="4316" y="9125"/>
                  <a:pt x="4320" y="9126"/>
                </a:cubicBezTo>
                <a:cubicBezTo>
                  <a:pt x="4324" y="9127"/>
                  <a:pt x="4328" y="9129"/>
                  <a:pt x="4331" y="9130"/>
                </a:cubicBezTo>
                <a:cubicBezTo>
                  <a:pt x="4334" y="9131"/>
                  <a:pt x="4337" y="9133"/>
                  <a:pt x="4339" y="9134"/>
                </a:cubicBezTo>
                <a:cubicBezTo>
                  <a:pt x="4341" y="9135"/>
                  <a:pt x="4342" y="9136"/>
                  <a:pt x="4343" y="9136"/>
                </a:cubicBezTo>
                <a:cubicBezTo>
                  <a:pt x="4344" y="9136"/>
                  <a:pt x="4345" y="9136"/>
                  <a:pt x="4345" y="9135"/>
                </a:cubicBezTo>
                <a:cubicBezTo>
                  <a:pt x="4346" y="9135"/>
                  <a:pt x="4346" y="9134"/>
                  <a:pt x="4347" y="9133"/>
                </a:cubicBezTo>
                <a:cubicBezTo>
                  <a:pt x="4347" y="9132"/>
                  <a:pt x="4348" y="9131"/>
                  <a:pt x="4348" y="9130"/>
                </a:cubicBezTo>
                <a:cubicBezTo>
                  <a:pt x="4348" y="9128"/>
                  <a:pt x="4348" y="9127"/>
                  <a:pt x="4348" y="9125"/>
                </a:cubicBezTo>
                <a:cubicBezTo>
                  <a:pt x="4348" y="9123"/>
                  <a:pt x="4348" y="9121"/>
                  <a:pt x="4348" y="9120"/>
                </a:cubicBezTo>
                <a:cubicBezTo>
                  <a:pt x="4348" y="9118"/>
                  <a:pt x="4347" y="9117"/>
                  <a:pt x="4347" y="9116"/>
                </a:cubicBezTo>
                <a:cubicBezTo>
                  <a:pt x="4347" y="9116"/>
                  <a:pt x="4347" y="9115"/>
                  <a:pt x="4346" y="9114"/>
                </a:cubicBezTo>
                <a:cubicBezTo>
                  <a:pt x="4346" y="9113"/>
                  <a:pt x="4345" y="9113"/>
                  <a:pt x="4344" y="9112"/>
                </a:cubicBezTo>
                <a:cubicBezTo>
                  <a:pt x="4343" y="9111"/>
                  <a:pt x="4341" y="9110"/>
                  <a:pt x="4338" y="9108"/>
                </a:cubicBezTo>
                <a:cubicBezTo>
                  <a:pt x="4336" y="9107"/>
                  <a:pt x="4333" y="9106"/>
                  <a:pt x="4330" y="9105"/>
                </a:cubicBezTo>
                <a:cubicBezTo>
                  <a:pt x="4326" y="9104"/>
                  <a:pt x="4323" y="9103"/>
                  <a:pt x="4318" y="9102"/>
                </a:cubicBezTo>
                <a:cubicBezTo>
                  <a:pt x="4314" y="9101"/>
                  <a:pt x="4310" y="9101"/>
                  <a:pt x="4306" y="9101"/>
                </a:cubicBezTo>
                <a:close/>
                <a:moveTo>
                  <a:pt x="3119" y="9101"/>
                </a:moveTo>
                <a:cubicBezTo>
                  <a:pt x="3109" y="9101"/>
                  <a:pt x="3101" y="9102"/>
                  <a:pt x="3093" y="9105"/>
                </a:cubicBezTo>
                <a:cubicBezTo>
                  <a:pt x="3086" y="9107"/>
                  <a:pt x="3080" y="9111"/>
                  <a:pt x="3075" y="9115"/>
                </a:cubicBezTo>
                <a:cubicBezTo>
                  <a:pt x="3071" y="9119"/>
                  <a:pt x="3067" y="9124"/>
                  <a:pt x="3065" y="9130"/>
                </a:cubicBezTo>
                <a:cubicBezTo>
                  <a:pt x="3062" y="9136"/>
                  <a:pt x="3061" y="9142"/>
                  <a:pt x="3061" y="9148"/>
                </a:cubicBezTo>
                <a:cubicBezTo>
                  <a:pt x="3061" y="9155"/>
                  <a:pt x="3062" y="9161"/>
                  <a:pt x="3064" y="9166"/>
                </a:cubicBezTo>
                <a:cubicBezTo>
                  <a:pt x="3067" y="9171"/>
                  <a:pt x="3070" y="9175"/>
                  <a:pt x="3073" y="9179"/>
                </a:cubicBezTo>
                <a:cubicBezTo>
                  <a:pt x="3077" y="9183"/>
                  <a:pt x="3081" y="9186"/>
                  <a:pt x="3086" y="9188"/>
                </a:cubicBezTo>
                <a:cubicBezTo>
                  <a:pt x="3091" y="9191"/>
                  <a:pt x="3096" y="9193"/>
                  <a:pt x="3101" y="9195"/>
                </a:cubicBezTo>
                <a:cubicBezTo>
                  <a:pt x="3106" y="9197"/>
                  <a:pt x="3110" y="9199"/>
                  <a:pt x="3115" y="9201"/>
                </a:cubicBezTo>
                <a:cubicBezTo>
                  <a:pt x="3120" y="9203"/>
                  <a:pt x="3124" y="9205"/>
                  <a:pt x="3128" y="9207"/>
                </a:cubicBezTo>
                <a:cubicBezTo>
                  <a:pt x="3131" y="9209"/>
                  <a:pt x="3134" y="9212"/>
                  <a:pt x="3137" y="9215"/>
                </a:cubicBezTo>
                <a:cubicBezTo>
                  <a:pt x="3139" y="9218"/>
                  <a:pt x="3140" y="9222"/>
                  <a:pt x="3140" y="9226"/>
                </a:cubicBezTo>
                <a:cubicBezTo>
                  <a:pt x="3140" y="9231"/>
                  <a:pt x="3139" y="9235"/>
                  <a:pt x="3138" y="9238"/>
                </a:cubicBezTo>
                <a:cubicBezTo>
                  <a:pt x="3136" y="9241"/>
                  <a:pt x="3134" y="9244"/>
                  <a:pt x="3131" y="9246"/>
                </a:cubicBezTo>
                <a:cubicBezTo>
                  <a:pt x="3128" y="9248"/>
                  <a:pt x="3125" y="9249"/>
                  <a:pt x="3121" y="9250"/>
                </a:cubicBezTo>
                <a:cubicBezTo>
                  <a:pt x="3117" y="9251"/>
                  <a:pt x="3112" y="9252"/>
                  <a:pt x="3107" y="9252"/>
                </a:cubicBezTo>
                <a:cubicBezTo>
                  <a:pt x="3101" y="9252"/>
                  <a:pt x="3095" y="9251"/>
                  <a:pt x="3090" y="9250"/>
                </a:cubicBezTo>
                <a:cubicBezTo>
                  <a:pt x="3085" y="9248"/>
                  <a:pt x="3081" y="9246"/>
                  <a:pt x="3077" y="9245"/>
                </a:cubicBezTo>
                <a:cubicBezTo>
                  <a:pt x="3073" y="9243"/>
                  <a:pt x="3070" y="9241"/>
                  <a:pt x="3068" y="9239"/>
                </a:cubicBezTo>
                <a:cubicBezTo>
                  <a:pt x="3065" y="9238"/>
                  <a:pt x="3063" y="9237"/>
                  <a:pt x="3062" y="9237"/>
                </a:cubicBezTo>
                <a:cubicBezTo>
                  <a:pt x="3061" y="9237"/>
                  <a:pt x="3060" y="9237"/>
                  <a:pt x="3060" y="9238"/>
                </a:cubicBezTo>
                <a:cubicBezTo>
                  <a:pt x="3059" y="9238"/>
                  <a:pt x="3059" y="9239"/>
                  <a:pt x="3058" y="9240"/>
                </a:cubicBezTo>
                <a:cubicBezTo>
                  <a:pt x="3058" y="9241"/>
                  <a:pt x="3058" y="9242"/>
                  <a:pt x="3057" y="9243"/>
                </a:cubicBezTo>
                <a:cubicBezTo>
                  <a:pt x="3057" y="9245"/>
                  <a:pt x="3057" y="9247"/>
                  <a:pt x="3057" y="9249"/>
                </a:cubicBezTo>
                <a:cubicBezTo>
                  <a:pt x="3057" y="9253"/>
                  <a:pt x="3057" y="9256"/>
                  <a:pt x="3058" y="9258"/>
                </a:cubicBezTo>
                <a:cubicBezTo>
                  <a:pt x="3058" y="9260"/>
                  <a:pt x="3059" y="9262"/>
                  <a:pt x="3061" y="9263"/>
                </a:cubicBezTo>
                <a:cubicBezTo>
                  <a:pt x="3062" y="9264"/>
                  <a:pt x="3064" y="9265"/>
                  <a:pt x="3067" y="9266"/>
                </a:cubicBezTo>
                <a:cubicBezTo>
                  <a:pt x="3070" y="9268"/>
                  <a:pt x="3073" y="9269"/>
                  <a:pt x="3077" y="9271"/>
                </a:cubicBezTo>
                <a:cubicBezTo>
                  <a:pt x="3081" y="9272"/>
                  <a:pt x="3086" y="9273"/>
                  <a:pt x="3091" y="9274"/>
                </a:cubicBezTo>
                <a:cubicBezTo>
                  <a:pt x="3096" y="9275"/>
                  <a:pt x="3101" y="9275"/>
                  <a:pt x="3107" y="9275"/>
                </a:cubicBezTo>
                <a:cubicBezTo>
                  <a:pt x="3116" y="9275"/>
                  <a:pt x="3124" y="9274"/>
                  <a:pt x="3132" y="9272"/>
                </a:cubicBezTo>
                <a:cubicBezTo>
                  <a:pt x="3140" y="9269"/>
                  <a:pt x="3146" y="9266"/>
                  <a:pt x="3152" y="9262"/>
                </a:cubicBezTo>
                <a:cubicBezTo>
                  <a:pt x="3157" y="9257"/>
                  <a:pt x="3162" y="9252"/>
                  <a:pt x="3165" y="9246"/>
                </a:cubicBezTo>
                <a:cubicBezTo>
                  <a:pt x="3168" y="9239"/>
                  <a:pt x="3169" y="9232"/>
                  <a:pt x="3169" y="9224"/>
                </a:cubicBezTo>
                <a:cubicBezTo>
                  <a:pt x="3169" y="9217"/>
                  <a:pt x="3168" y="9211"/>
                  <a:pt x="3166" y="9207"/>
                </a:cubicBezTo>
                <a:cubicBezTo>
                  <a:pt x="3163" y="9202"/>
                  <a:pt x="3160" y="9197"/>
                  <a:pt x="3157" y="9194"/>
                </a:cubicBezTo>
                <a:cubicBezTo>
                  <a:pt x="3153" y="9190"/>
                  <a:pt x="3149" y="9187"/>
                  <a:pt x="3144" y="9185"/>
                </a:cubicBezTo>
                <a:cubicBezTo>
                  <a:pt x="3139" y="9182"/>
                  <a:pt x="3134" y="9180"/>
                  <a:pt x="3129" y="9178"/>
                </a:cubicBezTo>
                <a:cubicBezTo>
                  <a:pt x="3124" y="9176"/>
                  <a:pt x="3119" y="9174"/>
                  <a:pt x="3114" y="9172"/>
                </a:cubicBezTo>
                <a:cubicBezTo>
                  <a:pt x="3110" y="9171"/>
                  <a:pt x="3105" y="9168"/>
                  <a:pt x="3102" y="9166"/>
                </a:cubicBezTo>
                <a:cubicBezTo>
                  <a:pt x="3098" y="9164"/>
                  <a:pt x="3095" y="9161"/>
                  <a:pt x="3093" y="9158"/>
                </a:cubicBezTo>
                <a:cubicBezTo>
                  <a:pt x="3090" y="9155"/>
                  <a:pt x="3089" y="9151"/>
                  <a:pt x="3089" y="9146"/>
                </a:cubicBezTo>
                <a:cubicBezTo>
                  <a:pt x="3089" y="9143"/>
                  <a:pt x="3090" y="9140"/>
                  <a:pt x="3091" y="9137"/>
                </a:cubicBezTo>
                <a:cubicBezTo>
                  <a:pt x="3092" y="9135"/>
                  <a:pt x="3094" y="9132"/>
                  <a:pt x="3096" y="9130"/>
                </a:cubicBezTo>
                <a:cubicBezTo>
                  <a:pt x="3099" y="9128"/>
                  <a:pt x="3102" y="9127"/>
                  <a:pt x="3105" y="9126"/>
                </a:cubicBezTo>
                <a:cubicBezTo>
                  <a:pt x="3109" y="9125"/>
                  <a:pt x="3114" y="9124"/>
                  <a:pt x="3118" y="9124"/>
                </a:cubicBezTo>
                <a:cubicBezTo>
                  <a:pt x="3124" y="9124"/>
                  <a:pt x="3129" y="9125"/>
                  <a:pt x="3133" y="9126"/>
                </a:cubicBezTo>
                <a:cubicBezTo>
                  <a:pt x="3137" y="9127"/>
                  <a:pt x="3141" y="9129"/>
                  <a:pt x="3144" y="9130"/>
                </a:cubicBezTo>
                <a:cubicBezTo>
                  <a:pt x="3147" y="9131"/>
                  <a:pt x="3150" y="9133"/>
                  <a:pt x="3152" y="9134"/>
                </a:cubicBezTo>
                <a:cubicBezTo>
                  <a:pt x="3154" y="9135"/>
                  <a:pt x="3155" y="9136"/>
                  <a:pt x="3156" y="9136"/>
                </a:cubicBezTo>
                <a:cubicBezTo>
                  <a:pt x="3157" y="9136"/>
                  <a:pt x="3158" y="9136"/>
                  <a:pt x="3158" y="9135"/>
                </a:cubicBezTo>
                <a:cubicBezTo>
                  <a:pt x="3159" y="9135"/>
                  <a:pt x="3159" y="9134"/>
                  <a:pt x="3160" y="9133"/>
                </a:cubicBezTo>
                <a:cubicBezTo>
                  <a:pt x="3160" y="9132"/>
                  <a:pt x="3161" y="9131"/>
                  <a:pt x="3161" y="9130"/>
                </a:cubicBezTo>
                <a:cubicBezTo>
                  <a:pt x="3161" y="9128"/>
                  <a:pt x="3161" y="9127"/>
                  <a:pt x="3161" y="9125"/>
                </a:cubicBezTo>
                <a:cubicBezTo>
                  <a:pt x="3161" y="9123"/>
                  <a:pt x="3161" y="9121"/>
                  <a:pt x="3161" y="9120"/>
                </a:cubicBezTo>
                <a:cubicBezTo>
                  <a:pt x="3161" y="9118"/>
                  <a:pt x="3160" y="9117"/>
                  <a:pt x="3160" y="9116"/>
                </a:cubicBezTo>
                <a:cubicBezTo>
                  <a:pt x="3160" y="9116"/>
                  <a:pt x="3160" y="9115"/>
                  <a:pt x="3159" y="9114"/>
                </a:cubicBezTo>
                <a:cubicBezTo>
                  <a:pt x="3159" y="9113"/>
                  <a:pt x="3158" y="9113"/>
                  <a:pt x="3157" y="9112"/>
                </a:cubicBezTo>
                <a:cubicBezTo>
                  <a:pt x="3156" y="9111"/>
                  <a:pt x="3154" y="9110"/>
                  <a:pt x="3151" y="9108"/>
                </a:cubicBezTo>
                <a:cubicBezTo>
                  <a:pt x="3149" y="9107"/>
                  <a:pt x="3146" y="9106"/>
                  <a:pt x="3143" y="9105"/>
                </a:cubicBezTo>
                <a:cubicBezTo>
                  <a:pt x="3139" y="9104"/>
                  <a:pt x="3136" y="9103"/>
                  <a:pt x="3131" y="9102"/>
                </a:cubicBezTo>
                <a:cubicBezTo>
                  <a:pt x="3127" y="9101"/>
                  <a:pt x="3123" y="9101"/>
                  <a:pt x="3119" y="9101"/>
                </a:cubicBezTo>
                <a:close/>
                <a:moveTo>
                  <a:pt x="2842" y="9101"/>
                </a:moveTo>
                <a:cubicBezTo>
                  <a:pt x="2833" y="9101"/>
                  <a:pt x="2825" y="9103"/>
                  <a:pt x="2816" y="9108"/>
                </a:cubicBezTo>
                <a:cubicBezTo>
                  <a:pt x="2808" y="9113"/>
                  <a:pt x="2799" y="9120"/>
                  <a:pt x="2790" y="9130"/>
                </a:cubicBezTo>
                <a:lnTo>
                  <a:pt x="2790" y="9109"/>
                </a:lnTo>
                <a:cubicBezTo>
                  <a:pt x="2790" y="9109"/>
                  <a:pt x="2790" y="9108"/>
                  <a:pt x="2790" y="9107"/>
                </a:cubicBezTo>
                <a:cubicBezTo>
                  <a:pt x="2789" y="9106"/>
                  <a:pt x="2788" y="9106"/>
                  <a:pt x="2788" y="9105"/>
                </a:cubicBezTo>
                <a:cubicBezTo>
                  <a:pt x="2787" y="9105"/>
                  <a:pt x="2785" y="9104"/>
                  <a:pt x="2784" y="9104"/>
                </a:cubicBezTo>
                <a:cubicBezTo>
                  <a:pt x="2782" y="9104"/>
                  <a:pt x="2780" y="9104"/>
                  <a:pt x="2777" y="9104"/>
                </a:cubicBezTo>
                <a:cubicBezTo>
                  <a:pt x="2774" y="9104"/>
                  <a:pt x="2772" y="9104"/>
                  <a:pt x="2771" y="9104"/>
                </a:cubicBezTo>
                <a:cubicBezTo>
                  <a:pt x="2769" y="9104"/>
                  <a:pt x="2768" y="9105"/>
                  <a:pt x="2767" y="9105"/>
                </a:cubicBezTo>
                <a:cubicBezTo>
                  <a:pt x="2766" y="9106"/>
                  <a:pt x="2765" y="9106"/>
                  <a:pt x="2765" y="9107"/>
                </a:cubicBezTo>
                <a:cubicBezTo>
                  <a:pt x="2764" y="9108"/>
                  <a:pt x="2764" y="9109"/>
                  <a:pt x="2764" y="9109"/>
                </a:cubicBezTo>
                <a:lnTo>
                  <a:pt x="2764" y="9268"/>
                </a:lnTo>
                <a:cubicBezTo>
                  <a:pt x="2764" y="9268"/>
                  <a:pt x="2764" y="9269"/>
                  <a:pt x="2765" y="9270"/>
                </a:cubicBezTo>
                <a:cubicBezTo>
                  <a:pt x="2765" y="9271"/>
                  <a:pt x="2766" y="9271"/>
                  <a:pt x="2767" y="9272"/>
                </a:cubicBezTo>
                <a:cubicBezTo>
                  <a:pt x="2768" y="9272"/>
                  <a:pt x="2770" y="9272"/>
                  <a:pt x="2771" y="9273"/>
                </a:cubicBezTo>
                <a:cubicBezTo>
                  <a:pt x="2773" y="9273"/>
                  <a:pt x="2776" y="9273"/>
                  <a:pt x="2778" y="9273"/>
                </a:cubicBezTo>
                <a:cubicBezTo>
                  <a:pt x="2781" y="9273"/>
                  <a:pt x="2784" y="9273"/>
                  <a:pt x="2786" y="9273"/>
                </a:cubicBezTo>
                <a:cubicBezTo>
                  <a:pt x="2788" y="9272"/>
                  <a:pt x="2789" y="9272"/>
                  <a:pt x="2790" y="9272"/>
                </a:cubicBezTo>
                <a:cubicBezTo>
                  <a:pt x="2791" y="9271"/>
                  <a:pt x="2792" y="9271"/>
                  <a:pt x="2792" y="9270"/>
                </a:cubicBezTo>
                <a:cubicBezTo>
                  <a:pt x="2793" y="9269"/>
                  <a:pt x="2793" y="9268"/>
                  <a:pt x="2793" y="9268"/>
                </a:cubicBezTo>
                <a:lnTo>
                  <a:pt x="2793" y="9157"/>
                </a:lnTo>
                <a:cubicBezTo>
                  <a:pt x="2801" y="9147"/>
                  <a:pt x="2808" y="9139"/>
                  <a:pt x="2815" y="9134"/>
                </a:cubicBezTo>
                <a:cubicBezTo>
                  <a:pt x="2822" y="9129"/>
                  <a:pt x="2829" y="9126"/>
                  <a:pt x="2835" y="9126"/>
                </a:cubicBezTo>
                <a:cubicBezTo>
                  <a:pt x="2841" y="9126"/>
                  <a:pt x="2846" y="9127"/>
                  <a:pt x="2849" y="9129"/>
                </a:cubicBezTo>
                <a:cubicBezTo>
                  <a:pt x="2853" y="9131"/>
                  <a:pt x="2857" y="9134"/>
                  <a:pt x="2859" y="9138"/>
                </a:cubicBezTo>
                <a:cubicBezTo>
                  <a:pt x="2862" y="9142"/>
                  <a:pt x="2864" y="9147"/>
                  <a:pt x="2865" y="9153"/>
                </a:cubicBezTo>
                <a:cubicBezTo>
                  <a:pt x="2866" y="9158"/>
                  <a:pt x="2867" y="9164"/>
                  <a:pt x="2867" y="9171"/>
                </a:cubicBezTo>
                <a:lnTo>
                  <a:pt x="2867" y="9268"/>
                </a:lnTo>
                <a:cubicBezTo>
                  <a:pt x="2867" y="9268"/>
                  <a:pt x="2867" y="9269"/>
                  <a:pt x="2868" y="9270"/>
                </a:cubicBezTo>
                <a:cubicBezTo>
                  <a:pt x="2868" y="9271"/>
                  <a:pt x="2869" y="9271"/>
                  <a:pt x="2870" y="9272"/>
                </a:cubicBezTo>
                <a:cubicBezTo>
                  <a:pt x="2871" y="9272"/>
                  <a:pt x="2873" y="9272"/>
                  <a:pt x="2874" y="9273"/>
                </a:cubicBezTo>
                <a:cubicBezTo>
                  <a:pt x="2876" y="9273"/>
                  <a:pt x="2879" y="9273"/>
                  <a:pt x="2881" y="9273"/>
                </a:cubicBezTo>
                <a:cubicBezTo>
                  <a:pt x="2884" y="9273"/>
                  <a:pt x="2887" y="9273"/>
                  <a:pt x="2888" y="9273"/>
                </a:cubicBezTo>
                <a:cubicBezTo>
                  <a:pt x="2890" y="9272"/>
                  <a:pt x="2892" y="9272"/>
                  <a:pt x="2893" y="9272"/>
                </a:cubicBezTo>
                <a:cubicBezTo>
                  <a:pt x="2894" y="9271"/>
                  <a:pt x="2895" y="9271"/>
                  <a:pt x="2895" y="9270"/>
                </a:cubicBezTo>
                <a:cubicBezTo>
                  <a:pt x="2896" y="9269"/>
                  <a:pt x="2896" y="9268"/>
                  <a:pt x="2896" y="9268"/>
                </a:cubicBezTo>
                <a:lnTo>
                  <a:pt x="2896" y="9157"/>
                </a:lnTo>
                <a:cubicBezTo>
                  <a:pt x="2904" y="9147"/>
                  <a:pt x="2912" y="9139"/>
                  <a:pt x="2918" y="9134"/>
                </a:cubicBezTo>
                <a:cubicBezTo>
                  <a:pt x="2925" y="9129"/>
                  <a:pt x="2932" y="9126"/>
                  <a:pt x="2939" y="9126"/>
                </a:cubicBezTo>
                <a:cubicBezTo>
                  <a:pt x="2944" y="9126"/>
                  <a:pt x="2949" y="9127"/>
                  <a:pt x="2953" y="9129"/>
                </a:cubicBezTo>
                <a:cubicBezTo>
                  <a:pt x="2957" y="9131"/>
                  <a:pt x="2960" y="9134"/>
                  <a:pt x="2963" y="9138"/>
                </a:cubicBezTo>
                <a:cubicBezTo>
                  <a:pt x="2965" y="9142"/>
                  <a:pt x="2967" y="9147"/>
                  <a:pt x="2968" y="9153"/>
                </a:cubicBezTo>
                <a:cubicBezTo>
                  <a:pt x="2969" y="9158"/>
                  <a:pt x="2970" y="9164"/>
                  <a:pt x="2970" y="9171"/>
                </a:cubicBezTo>
                <a:lnTo>
                  <a:pt x="2970" y="9268"/>
                </a:lnTo>
                <a:cubicBezTo>
                  <a:pt x="2970" y="9268"/>
                  <a:pt x="2970" y="9269"/>
                  <a:pt x="2971" y="9270"/>
                </a:cubicBezTo>
                <a:cubicBezTo>
                  <a:pt x="2971" y="9271"/>
                  <a:pt x="2972" y="9271"/>
                  <a:pt x="2973" y="9272"/>
                </a:cubicBezTo>
                <a:cubicBezTo>
                  <a:pt x="2974" y="9272"/>
                  <a:pt x="2976" y="9272"/>
                  <a:pt x="2978" y="9273"/>
                </a:cubicBezTo>
                <a:cubicBezTo>
                  <a:pt x="2979" y="9273"/>
                  <a:pt x="2982" y="9273"/>
                  <a:pt x="2985" y="9273"/>
                </a:cubicBezTo>
                <a:cubicBezTo>
                  <a:pt x="2987" y="9273"/>
                  <a:pt x="2990" y="9273"/>
                  <a:pt x="2992" y="9273"/>
                </a:cubicBezTo>
                <a:cubicBezTo>
                  <a:pt x="2994" y="9272"/>
                  <a:pt x="2995" y="9272"/>
                  <a:pt x="2996" y="9272"/>
                </a:cubicBezTo>
                <a:cubicBezTo>
                  <a:pt x="2997" y="9271"/>
                  <a:pt x="2998" y="9271"/>
                  <a:pt x="2998" y="9270"/>
                </a:cubicBezTo>
                <a:cubicBezTo>
                  <a:pt x="2999" y="9269"/>
                  <a:pt x="2999" y="9268"/>
                  <a:pt x="2999" y="9268"/>
                </a:cubicBezTo>
                <a:lnTo>
                  <a:pt x="2999" y="9167"/>
                </a:lnTo>
                <a:cubicBezTo>
                  <a:pt x="2999" y="9158"/>
                  <a:pt x="2998" y="9150"/>
                  <a:pt x="2996" y="9142"/>
                </a:cubicBezTo>
                <a:cubicBezTo>
                  <a:pt x="2994" y="9134"/>
                  <a:pt x="2991" y="9127"/>
                  <a:pt x="2987" y="9121"/>
                </a:cubicBezTo>
                <a:cubicBezTo>
                  <a:pt x="2983" y="9115"/>
                  <a:pt x="2977" y="9110"/>
                  <a:pt x="2970" y="9106"/>
                </a:cubicBezTo>
                <a:cubicBezTo>
                  <a:pt x="2963" y="9103"/>
                  <a:pt x="2955" y="9101"/>
                  <a:pt x="2945" y="9101"/>
                </a:cubicBezTo>
                <a:cubicBezTo>
                  <a:pt x="2940" y="9101"/>
                  <a:pt x="2936" y="9102"/>
                  <a:pt x="2932" y="9103"/>
                </a:cubicBezTo>
                <a:cubicBezTo>
                  <a:pt x="2928" y="9104"/>
                  <a:pt x="2924" y="9106"/>
                  <a:pt x="2919" y="9108"/>
                </a:cubicBezTo>
                <a:cubicBezTo>
                  <a:pt x="2915" y="9111"/>
                  <a:pt x="2910" y="9114"/>
                  <a:pt x="2905" y="9118"/>
                </a:cubicBezTo>
                <a:cubicBezTo>
                  <a:pt x="2901" y="9122"/>
                  <a:pt x="2896" y="9127"/>
                  <a:pt x="2890" y="9133"/>
                </a:cubicBezTo>
                <a:cubicBezTo>
                  <a:pt x="2889" y="9128"/>
                  <a:pt x="2886" y="9124"/>
                  <a:pt x="2883" y="9120"/>
                </a:cubicBezTo>
                <a:cubicBezTo>
                  <a:pt x="2881" y="9116"/>
                  <a:pt x="2877" y="9113"/>
                  <a:pt x="2873" y="9110"/>
                </a:cubicBezTo>
                <a:cubicBezTo>
                  <a:pt x="2869" y="9107"/>
                  <a:pt x="2865" y="9105"/>
                  <a:pt x="2859" y="9103"/>
                </a:cubicBezTo>
                <a:cubicBezTo>
                  <a:pt x="2854" y="9102"/>
                  <a:pt x="2848" y="9101"/>
                  <a:pt x="2842" y="9101"/>
                </a:cubicBezTo>
                <a:close/>
                <a:moveTo>
                  <a:pt x="2632" y="9101"/>
                </a:moveTo>
                <a:cubicBezTo>
                  <a:pt x="2621" y="9101"/>
                  <a:pt x="2610" y="9103"/>
                  <a:pt x="2601" y="9107"/>
                </a:cubicBezTo>
                <a:cubicBezTo>
                  <a:pt x="2591" y="9111"/>
                  <a:pt x="2583" y="9117"/>
                  <a:pt x="2577" y="9124"/>
                </a:cubicBezTo>
                <a:cubicBezTo>
                  <a:pt x="2570" y="9132"/>
                  <a:pt x="2565" y="9141"/>
                  <a:pt x="2561" y="9152"/>
                </a:cubicBezTo>
                <a:cubicBezTo>
                  <a:pt x="2558" y="9163"/>
                  <a:pt x="2556" y="9175"/>
                  <a:pt x="2556" y="9189"/>
                </a:cubicBezTo>
                <a:cubicBezTo>
                  <a:pt x="2556" y="9203"/>
                  <a:pt x="2558" y="9216"/>
                  <a:pt x="2561" y="9226"/>
                </a:cubicBezTo>
                <a:cubicBezTo>
                  <a:pt x="2565" y="9237"/>
                  <a:pt x="2570" y="9246"/>
                  <a:pt x="2576" y="9253"/>
                </a:cubicBezTo>
                <a:cubicBezTo>
                  <a:pt x="2583" y="9261"/>
                  <a:pt x="2591" y="9266"/>
                  <a:pt x="2601" y="9270"/>
                </a:cubicBezTo>
                <a:cubicBezTo>
                  <a:pt x="2611" y="9273"/>
                  <a:pt x="2622" y="9275"/>
                  <a:pt x="2635" y="9275"/>
                </a:cubicBezTo>
                <a:cubicBezTo>
                  <a:pt x="2643" y="9275"/>
                  <a:pt x="2650" y="9274"/>
                  <a:pt x="2656" y="9273"/>
                </a:cubicBezTo>
                <a:cubicBezTo>
                  <a:pt x="2663" y="9272"/>
                  <a:pt x="2669" y="9271"/>
                  <a:pt x="2674" y="9270"/>
                </a:cubicBezTo>
                <a:cubicBezTo>
                  <a:pt x="2679" y="9268"/>
                  <a:pt x="2683" y="9267"/>
                  <a:pt x="2686" y="9265"/>
                </a:cubicBezTo>
                <a:cubicBezTo>
                  <a:pt x="2689" y="9264"/>
                  <a:pt x="2691" y="9263"/>
                  <a:pt x="2692" y="9262"/>
                </a:cubicBezTo>
                <a:cubicBezTo>
                  <a:pt x="2693" y="9261"/>
                  <a:pt x="2693" y="9261"/>
                  <a:pt x="2694" y="9260"/>
                </a:cubicBezTo>
                <a:cubicBezTo>
                  <a:pt x="2694" y="9259"/>
                  <a:pt x="2694" y="9258"/>
                  <a:pt x="2694" y="9258"/>
                </a:cubicBezTo>
                <a:cubicBezTo>
                  <a:pt x="2695" y="9257"/>
                  <a:pt x="2695" y="9256"/>
                  <a:pt x="2695" y="9254"/>
                </a:cubicBezTo>
                <a:cubicBezTo>
                  <a:pt x="2695" y="9253"/>
                  <a:pt x="2695" y="9252"/>
                  <a:pt x="2695" y="9250"/>
                </a:cubicBezTo>
                <a:cubicBezTo>
                  <a:pt x="2695" y="9248"/>
                  <a:pt x="2695" y="9246"/>
                  <a:pt x="2695" y="9245"/>
                </a:cubicBezTo>
                <a:cubicBezTo>
                  <a:pt x="2695" y="9244"/>
                  <a:pt x="2694" y="9242"/>
                  <a:pt x="2694" y="9242"/>
                </a:cubicBezTo>
                <a:cubicBezTo>
                  <a:pt x="2694" y="9241"/>
                  <a:pt x="2693" y="9240"/>
                  <a:pt x="2692" y="9240"/>
                </a:cubicBezTo>
                <a:cubicBezTo>
                  <a:pt x="2692" y="9239"/>
                  <a:pt x="2691" y="9239"/>
                  <a:pt x="2690" y="9239"/>
                </a:cubicBezTo>
                <a:cubicBezTo>
                  <a:pt x="2689" y="9239"/>
                  <a:pt x="2687" y="9240"/>
                  <a:pt x="2684" y="9241"/>
                </a:cubicBezTo>
                <a:cubicBezTo>
                  <a:pt x="2681" y="9242"/>
                  <a:pt x="2678" y="9243"/>
                  <a:pt x="2673" y="9245"/>
                </a:cubicBezTo>
                <a:cubicBezTo>
                  <a:pt x="2669" y="9247"/>
                  <a:pt x="2664" y="9248"/>
                  <a:pt x="2658" y="9249"/>
                </a:cubicBezTo>
                <a:cubicBezTo>
                  <a:pt x="2652" y="9250"/>
                  <a:pt x="2645" y="9251"/>
                  <a:pt x="2638" y="9251"/>
                </a:cubicBezTo>
                <a:cubicBezTo>
                  <a:pt x="2628" y="9251"/>
                  <a:pt x="2620" y="9250"/>
                  <a:pt x="2614" y="9247"/>
                </a:cubicBezTo>
                <a:cubicBezTo>
                  <a:pt x="2607" y="9244"/>
                  <a:pt x="2602" y="9240"/>
                  <a:pt x="2598" y="9235"/>
                </a:cubicBezTo>
                <a:cubicBezTo>
                  <a:pt x="2593" y="9230"/>
                  <a:pt x="2590" y="9225"/>
                  <a:pt x="2589" y="9218"/>
                </a:cubicBezTo>
                <a:cubicBezTo>
                  <a:pt x="2587" y="9211"/>
                  <a:pt x="2586" y="9203"/>
                  <a:pt x="2586" y="9194"/>
                </a:cubicBezTo>
                <a:lnTo>
                  <a:pt x="2691" y="9194"/>
                </a:lnTo>
                <a:cubicBezTo>
                  <a:pt x="2694" y="9194"/>
                  <a:pt x="2696" y="9193"/>
                  <a:pt x="2699" y="9191"/>
                </a:cubicBezTo>
                <a:cubicBezTo>
                  <a:pt x="2701" y="9189"/>
                  <a:pt x="2702" y="9186"/>
                  <a:pt x="2702" y="9181"/>
                </a:cubicBezTo>
                <a:lnTo>
                  <a:pt x="2702" y="9176"/>
                </a:lnTo>
                <a:cubicBezTo>
                  <a:pt x="2702" y="9166"/>
                  <a:pt x="2701" y="9156"/>
                  <a:pt x="2698" y="9147"/>
                </a:cubicBezTo>
                <a:cubicBezTo>
                  <a:pt x="2695" y="9138"/>
                  <a:pt x="2691" y="9130"/>
                  <a:pt x="2686" y="9123"/>
                </a:cubicBezTo>
                <a:cubicBezTo>
                  <a:pt x="2680" y="9116"/>
                  <a:pt x="2673" y="9111"/>
                  <a:pt x="2664" y="9107"/>
                </a:cubicBezTo>
                <a:cubicBezTo>
                  <a:pt x="2655" y="9103"/>
                  <a:pt x="2645" y="9101"/>
                  <a:pt x="2632" y="9101"/>
                </a:cubicBezTo>
                <a:close/>
                <a:moveTo>
                  <a:pt x="2327" y="9101"/>
                </a:moveTo>
                <a:cubicBezTo>
                  <a:pt x="2317" y="9101"/>
                  <a:pt x="2309" y="9102"/>
                  <a:pt x="2301" y="9105"/>
                </a:cubicBezTo>
                <a:cubicBezTo>
                  <a:pt x="2294" y="9107"/>
                  <a:pt x="2288" y="9111"/>
                  <a:pt x="2283" y="9115"/>
                </a:cubicBezTo>
                <a:cubicBezTo>
                  <a:pt x="2279" y="9119"/>
                  <a:pt x="2275" y="9124"/>
                  <a:pt x="2273" y="9130"/>
                </a:cubicBezTo>
                <a:cubicBezTo>
                  <a:pt x="2270" y="9136"/>
                  <a:pt x="2269" y="9142"/>
                  <a:pt x="2269" y="9148"/>
                </a:cubicBezTo>
                <a:cubicBezTo>
                  <a:pt x="2269" y="9155"/>
                  <a:pt x="2270" y="9161"/>
                  <a:pt x="2272" y="9166"/>
                </a:cubicBezTo>
                <a:cubicBezTo>
                  <a:pt x="2275" y="9171"/>
                  <a:pt x="2278" y="9175"/>
                  <a:pt x="2281" y="9179"/>
                </a:cubicBezTo>
                <a:cubicBezTo>
                  <a:pt x="2285" y="9183"/>
                  <a:pt x="2289" y="9186"/>
                  <a:pt x="2294" y="9188"/>
                </a:cubicBezTo>
                <a:cubicBezTo>
                  <a:pt x="2299" y="9191"/>
                  <a:pt x="2304" y="9193"/>
                  <a:pt x="2309" y="9195"/>
                </a:cubicBezTo>
                <a:cubicBezTo>
                  <a:pt x="2314" y="9197"/>
                  <a:pt x="2318" y="9199"/>
                  <a:pt x="2323" y="9201"/>
                </a:cubicBezTo>
                <a:cubicBezTo>
                  <a:pt x="2328" y="9203"/>
                  <a:pt x="2332" y="9205"/>
                  <a:pt x="2336" y="9207"/>
                </a:cubicBezTo>
                <a:cubicBezTo>
                  <a:pt x="2339" y="9209"/>
                  <a:pt x="2342" y="9212"/>
                  <a:pt x="2345" y="9215"/>
                </a:cubicBezTo>
                <a:cubicBezTo>
                  <a:pt x="2347" y="9218"/>
                  <a:pt x="2348" y="9222"/>
                  <a:pt x="2348" y="9226"/>
                </a:cubicBezTo>
                <a:cubicBezTo>
                  <a:pt x="2348" y="9231"/>
                  <a:pt x="2347" y="9235"/>
                  <a:pt x="2346" y="9238"/>
                </a:cubicBezTo>
                <a:cubicBezTo>
                  <a:pt x="2344" y="9241"/>
                  <a:pt x="2342" y="9244"/>
                  <a:pt x="2339" y="9246"/>
                </a:cubicBezTo>
                <a:cubicBezTo>
                  <a:pt x="2336" y="9248"/>
                  <a:pt x="2333" y="9249"/>
                  <a:pt x="2329" y="9250"/>
                </a:cubicBezTo>
                <a:cubicBezTo>
                  <a:pt x="2325" y="9251"/>
                  <a:pt x="2320" y="9252"/>
                  <a:pt x="2315" y="9252"/>
                </a:cubicBezTo>
                <a:cubicBezTo>
                  <a:pt x="2309" y="9252"/>
                  <a:pt x="2303" y="9251"/>
                  <a:pt x="2298" y="9250"/>
                </a:cubicBezTo>
                <a:cubicBezTo>
                  <a:pt x="2293" y="9248"/>
                  <a:pt x="2289" y="9246"/>
                  <a:pt x="2285" y="9245"/>
                </a:cubicBezTo>
                <a:cubicBezTo>
                  <a:pt x="2281" y="9243"/>
                  <a:pt x="2278" y="9241"/>
                  <a:pt x="2276" y="9239"/>
                </a:cubicBezTo>
                <a:cubicBezTo>
                  <a:pt x="2273" y="9238"/>
                  <a:pt x="2271" y="9237"/>
                  <a:pt x="2270" y="9237"/>
                </a:cubicBezTo>
                <a:cubicBezTo>
                  <a:pt x="2269" y="9237"/>
                  <a:pt x="2268" y="9237"/>
                  <a:pt x="2268" y="9238"/>
                </a:cubicBezTo>
                <a:cubicBezTo>
                  <a:pt x="2267" y="9238"/>
                  <a:pt x="2267" y="9239"/>
                  <a:pt x="2266" y="9240"/>
                </a:cubicBezTo>
                <a:cubicBezTo>
                  <a:pt x="2266" y="9241"/>
                  <a:pt x="2266" y="9242"/>
                  <a:pt x="2265" y="9243"/>
                </a:cubicBezTo>
                <a:cubicBezTo>
                  <a:pt x="2265" y="9245"/>
                  <a:pt x="2265" y="9247"/>
                  <a:pt x="2265" y="9249"/>
                </a:cubicBezTo>
                <a:cubicBezTo>
                  <a:pt x="2265" y="9253"/>
                  <a:pt x="2265" y="9256"/>
                  <a:pt x="2266" y="9258"/>
                </a:cubicBezTo>
                <a:cubicBezTo>
                  <a:pt x="2266" y="9260"/>
                  <a:pt x="2267" y="9262"/>
                  <a:pt x="2269" y="9263"/>
                </a:cubicBezTo>
                <a:cubicBezTo>
                  <a:pt x="2270" y="9264"/>
                  <a:pt x="2272" y="9265"/>
                  <a:pt x="2275" y="9266"/>
                </a:cubicBezTo>
                <a:cubicBezTo>
                  <a:pt x="2278" y="9268"/>
                  <a:pt x="2281" y="9269"/>
                  <a:pt x="2285" y="9271"/>
                </a:cubicBezTo>
                <a:cubicBezTo>
                  <a:pt x="2289" y="9272"/>
                  <a:pt x="2294" y="9273"/>
                  <a:pt x="2299" y="9274"/>
                </a:cubicBezTo>
                <a:cubicBezTo>
                  <a:pt x="2304" y="9275"/>
                  <a:pt x="2309" y="9275"/>
                  <a:pt x="2315" y="9275"/>
                </a:cubicBezTo>
                <a:cubicBezTo>
                  <a:pt x="2324" y="9275"/>
                  <a:pt x="2332" y="9274"/>
                  <a:pt x="2340" y="9272"/>
                </a:cubicBezTo>
                <a:cubicBezTo>
                  <a:pt x="2348" y="9269"/>
                  <a:pt x="2354" y="9266"/>
                  <a:pt x="2360" y="9262"/>
                </a:cubicBezTo>
                <a:cubicBezTo>
                  <a:pt x="2365" y="9257"/>
                  <a:pt x="2370" y="9252"/>
                  <a:pt x="2373" y="9246"/>
                </a:cubicBezTo>
                <a:cubicBezTo>
                  <a:pt x="2376" y="9239"/>
                  <a:pt x="2377" y="9232"/>
                  <a:pt x="2377" y="9224"/>
                </a:cubicBezTo>
                <a:cubicBezTo>
                  <a:pt x="2377" y="9217"/>
                  <a:pt x="2376" y="9211"/>
                  <a:pt x="2374" y="9207"/>
                </a:cubicBezTo>
                <a:cubicBezTo>
                  <a:pt x="2371" y="9202"/>
                  <a:pt x="2368" y="9197"/>
                  <a:pt x="2365" y="9194"/>
                </a:cubicBezTo>
                <a:cubicBezTo>
                  <a:pt x="2361" y="9190"/>
                  <a:pt x="2357" y="9187"/>
                  <a:pt x="2352" y="9185"/>
                </a:cubicBezTo>
                <a:cubicBezTo>
                  <a:pt x="2347" y="9182"/>
                  <a:pt x="2342" y="9180"/>
                  <a:pt x="2337" y="9178"/>
                </a:cubicBezTo>
                <a:cubicBezTo>
                  <a:pt x="2332" y="9176"/>
                  <a:pt x="2327" y="9174"/>
                  <a:pt x="2322" y="9172"/>
                </a:cubicBezTo>
                <a:cubicBezTo>
                  <a:pt x="2318" y="9171"/>
                  <a:pt x="2313" y="9168"/>
                  <a:pt x="2310" y="9166"/>
                </a:cubicBezTo>
                <a:cubicBezTo>
                  <a:pt x="2306" y="9164"/>
                  <a:pt x="2303" y="9161"/>
                  <a:pt x="2301" y="9158"/>
                </a:cubicBezTo>
                <a:cubicBezTo>
                  <a:pt x="2298" y="9155"/>
                  <a:pt x="2297" y="9151"/>
                  <a:pt x="2297" y="9146"/>
                </a:cubicBezTo>
                <a:cubicBezTo>
                  <a:pt x="2297" y="9143"/>
                  <a:pt x="2298" y="9140"/>
                  <a:pt x="2299" y="9137"/>
                </a:cubicBezTo>
                <a:cubicBezTo>
                  <a:pt x="2300" y="9135"/>
                  <a:pt x="2302" y="9132"/>
                  <a:pt x="2304" y="9130"/>
                </a:cubicBezTo>
                <a:cubicBezTo>
                  <a:pt x="2307" y="9128"/>
                  <a:pt x="2310" y="9127"/>
                  <a:pt x="2313" y="9126"/>
                </a:cubicBezTo>
                <a:cubicBezTo>
                  <a:pt x="2317" y="9125"/>
                  <a:pt x="2322" y="9124"/>
                  <a:pt x="2326" y="9124"/>
                </a:cubicBezTo>
                <a:cubicBezTo>
                  <a:pt x="2332" y="9124"/>
                  <a:pt x="2337" y="9125"/>
                  <a:pt x="2341" y="9126"/>
                </a:cubicBezTo>
                <a:cubicBezTo>
                  <a:pt x="2345" y="9127"/>
                  <a:pt x="2349" y="9129"/>
                  <a:pt x="2352" y="9130"/>
                </a:cubicBezTo>
                <a:cubicBezTo>
                  <a:pt x="2355" y="9131"/>
                  <a:pt x="2358" y="9133"/>
                  <a:pt x="2360" y="9134"/>
                </a:cubicBezTo>
                <a:cubicBezTo>
                  <a:pt x="2362" y="9135"/>
                  <a:pt x="2363" y="9136"/>
                  <a:pt x="2364" y="9136"/>
                </a:cubicBezTo>
                <a:cubicBezTo>
                  <a:pt x="2365" y="9136"/>
                  <a:pt x="2366" y="9136"/>
                  <a:pt x="2366" y="9135"/>
                </a:cubicBezTo>
                <a:cubicBezTo>
                  <a:pt x="2367" y="9135"/>
                  <a:pt x="2367" y="9134"/>
                  <a:pt x="2368" y="9133"/>
                </a:cubicBezTo>
                <a:cubicBezTo>
                  <a:pt x="2368" y="9132"/>
                  <a:pt x="2369" y="9131"/>
                  <a:pt x="2369" y="9130"/>
                </a:cubicBezTo>
                <a:cubicBezTo>
                  <a:pt x="2369" y="9128"/>
                  <a:pt x="2369" y="9127"/>
                  <a:pt x="2369" y="9125"/>
                </a:cubicBezTo>
                <a:cubicBezTo>
                  <a:pt x="2369" y="9123"/>
                  <a:pt x="2369" y="9121"/>
                  <a:pt x="2369" y="9120"/>
                </a:cubicBezTo>
                <a:cubicBezTo>
                  <a:pt x="2369" y="9118"/>
                  <a:pt x="2368" y="9117"/>
                  <a:pt x="2368" y="9116"/>
                </a:cubicBezTo>
                <a:cubicBezTo>
                  <a:pt x="2368" y="9116"/>
                  <a:pt x="2368" y="9115"/>
                  <a:pt x="2367" y="9114"/>
                </a:cubicBezTo>
                <a:cubicBezTo>
                  <a:pt x="2367" y="9113"/>
                  <a:pt x="2366" y="9113"/>
                  <a:pt x="2365" y="9112"/>
                </a:cubicBezTo>
                <a:cubicBezTo>
                  <a:pt x="2364" y="9111"/>
                  <a:pt x="2362" y="9110"/>
                  <a:pt x="2359" y="9108"/>
                </a:cubicBezTo>
                <a:cubicBezTo>
                  <a:pt x="2357" y="9107"/>
                  <a:pt x="2354" y="9106"/>
                  <a:pt x="2351" y="9105"/>
                </a:cubicBezTo>
                <a:cubicBezTo>
                  <a:pt x="2347" y="9104"/>
                  <a:pt x="2344" y="9103"/>
                  <a:pt x="2339" y="9102"/>
                </a:cubicBezTo>
                <a:cubicBezTo>
                  <a:pt x="2335" y="9101"/>
                  <a:pt x="2331" y="9101"/>
                  <a:pt x="2327" y="9101"/>
                </a:cubicBezTo>
                <a:close/>
                <a:moveTo>
                  <a:pt x="1998" y="9101"/>
                </a:moveTo>
                <a:cubicBezTo>
                  <a:pt x="1988" y="9101"/>
                  <a:pt x="1980" y="9102"/>
                  <a:pt x="1972" y="9105"/>
                </a:cubicBezTo>
                <a:cubicBezTo>
                  <a:pt x="1965" y="9107"/>
                  <a:pt x="1959" y="9111"/>
                  <a:pt x="1954" y="9115"/>
                </a:cubicBezTo>
                <a:cubicBezTo>
                  <a:pt x="1950" y="9119"/>
                  <a:pt x="1946" y="9124"/>
                  <a:pt x="1944" y="9130"/>
                </a:cubicBezTo>
                <a:cubicBezTo>
                  <a:pt x="1941" y="9136"/>
                  <a:pt x="1940" y="9142"/>
                  <a:pt x="1940" y="9148"/>
                </a:cubicBezTo>
                <a:cubicBezTo>
                  <a:pt x="1940" y="9155"/>
                  <a:pt x="1941" y="9161"/>
                  <a:pt x="1943" y="9166"/>
                </a:cubicBezTo>
                <a:cubicBezTo>
                  <a:pt x="1946" y="9171"/>
                  <a:pt x="1949" y="9175"/>
                  <a:pt x="1952" y="9179"/>
                </a:cubicBezTo>
                <a:cubicBezTo>
                  <a:pt x="1956" y="9183"/>
                  <a:pt x="1960" y="9186"/>
                  <a:pt x="1965" y="9188"/>
                </a:cubicBezTo>
                <a:cubicBezTo>
                  <a:pt x="1970" y="9191"/>
                  <a:pt x="1975" y="9193"/>
                  <a:pt x="1980" y="9195"/>
                </a:cubicBezTo>
                <a:cubicBezTo>
                  <a:pt x="1985" y="9197"/>
                  <a:pt x="1989" y="9199"/>
                  <a:pt x="1994" y="9201"/>
                </a:cubicBezTo>
                <a:cubicBezTo>
                  <a:pt x="1999" y="9203"/>
                  <a:pt x="2003" y="9205"/>
                  <a:pt x="2007" y="9207"/>
                </a:cubicBezTo>
                <a:cubicBezTo>
                  <a:pt x="2010" y="9209"/>
                  <a:pt x="2013" y="9212"/>
                  <a:pt x="2016" y="9215"/>
                </a:cubicBezTo>
                <a:cubicBezTo>
                  <a:pt x="2018" y="9218"/>
                  <a:pt x="2019" y="9222"/>
                  <a:pt x="2019" y="9226"/>
                </a:cubicBezTo>
                <a:cubicBezTo>
                  <a:pt x="2019" y="9231"/>
                  <a:pt x="2018" y="9235"/>
                  <a:pt x="2017" y="9238"/>
                </a:cubicBezTo>
                <a:cubicBezTo>
                  <a:pt x="2015" y="9241"/>
                  <a:pt x="2013" y="9244"/>
                  <a:pt x="2010" y="9246"/>
                </a:cubicBezTo>
                <a:cubicBezTo>
                  <a:pt x="2007" y="9248"/>
                  <a:pt x="2004" y="9249"/>
                  <a:pt x="2000" y="9250"/>
                </a:cubicBezTo>
                <a:cubicBezTo>
                  <a:pt x="1996" y="9251"/>
                  <a:pt x="1991" y="9252"/>
                  <a:pt x="1986" y="9252"/>
                </a:cubicBezTo>
                <a:cubicBezTo>
                  <a:pt x="1980" y="9252"/>
                  <a:pt x="1974" y="9251"/>
                  <a:pt x="1969" y="9250"/>
                </a:cubicBezTo>
                <a:cubicBezTo>
                  <a:pt x="1964" y="9248"/>
                  <a:pt x="1960" y="9246"/>
                  <a:pt x="1956" y="9245"/>
                </a:cubicBezTo>
                <a:cubicBezTo>
                  <a:pt x="1952" y="9243"/>
                  <a:pt x="1949" y="9241"/>
                  <a:pt x="1947" y="9239"/>
                </a:cubicBezTo>
                <a:cubicBezTo>
                  <a:pt x="1944" y="9238"/>
                  <a:pt x="1942" y="9237"/>
                  <a:pt x="1941" y="9237"/>
                </a:cubicBezTo>
                <a:cubicBezTo>
                  <a:pt x="1940" y="9237"/>
                  <a:pt x="1939" y="9237"/>
                  <a:pt x="1939" y="9238"/>
                </a:cubicBezTo>
                <a:cubicBezTo>
                  <a:pt x="1938" y="9238"/>
                  <a:pt x="1938" y="9239"/>
                  <a:pt x="1937" y="9240"/>
                </a:cubicBezTo>
                <a:cubicBezTo>
                  <a:pt x="1937" y="9241"/>
                  <a:pt x="1937" y="9242"/>
                  <a:pt x="1936" y="9243"/>
                </a:cubicBezTo>
                <a:cubicBezTo>
                  <a:pt x="1936" y="9245"/>
                  <a:pt x="1936" y="9247"/>
                  <a:pt x="1936" y="9249"/>
                </a:cubicBezTo>
                <a:cubicBezTo>
                  <a:pt x="1936" y="9253"/>
                  <a:pt x="1936" y="9256"/>
                  <a:pt x="1937" y="9258"/>
                </a:cubicBezTo>
                <a:cubicBezTo>
                  <a:pt x="1937" y="9260"/>
                  <a:pt x="1938" y="9262"/>
                  <a:pt x="1940" y="9263"/>
                </a:cubicBezTo>
                <a:cubicBezTo>
                  <a:pt x="1941" y="9264"/>
                  <a:pt x="1943" y="9265"/>
                  <a:pt x="1946" y="9266"/>
                </a:cubicBezTo>
                <a:cubicBezTo>
                  <a:pt x="1949" y="9268"/>
                  <a:pt x="1952" y="9269"/>
                  <a:pt x="1956" y="9271"/>
                </a:cubicBezTo>
                <a:cubicBezTo>
                  <a:pt x="1960" y="9272"/>
                  <a:pt x="1965" y="9273"/>
                  <a:pt x="1970" y="9274"/>
                </a:cubicBezTo>
                <a:cubicBezTo>
                  <a:pt x="1975" y="9275"/>
                  <a:pt x="1980" y="9275"/>
                  <a:pt x="1986" y="9275"/>
                </a:cubicBezTo>
                <a:cubicBezTo>
                  <a:pt x="1995" y="9275"/>
                  <a:pt x="2003" y="9274"/>
                  <a:pt x="2011" y="9272"/>
                </a:cubicBezTo>
                <a:cubicBezTo>
                  <a:pt x="2019" y="9269"/>
                  <a:pt x="2025" y="9266"/>
                  <a:pt x="2031" y="9262"/>
                </a:cubicBezTo>
                <a:cubicBezTo>
                  <a:pt x="2036" y="9257"/>
                  <a:pt x="2041" y="9252"/>
                  <a:pt x="2044" y="9246"/>
                </a:cubicBezTo>
                <a:cubicBezTo>
                  <a:pt x="2047" y="9239"/>
                  <a:pt x="2048" y="9232"/>
                  <a:pt x="2048" y="9224"/>
                </a:cubicBezTo>
                <a:cubicBezTo>
                  <a:pt x="2048" y="9217"/>
                  <a:pt x="2047" y="9211"/>
                  <a:pt x="2045" y="9207"/>
                </a:cubicBezTo>
                <a:cubicBezTo>
                  <a:pt x="2042" y="9202"/>
                  <a:pt x="2039" y="9197"/>
                  <a:pt x="2036" y="9194"/>
                </a:cubicBezTo>
                <a:cubicBezTo>
                  <a:pt x="2032" y="9190"/>
                  <a:pt x="2028" y="9187"/>
                  <a:pt x="2023" y="9185"/>
                </a:cubicBezTo>
                <a:cubicBezTo>
                  <a:pt x="2018" y="9182"/>
                  <a:pt x="2013" y="9180"/>
                  <a:pt x="2008" y="9178"/>
                </a:cubicBezTo>
                <a:cubicBezTo>
                  <a:pt x="2003" y="9176"/>
                  <a:pt x="1998" y="9174"/>
                  <a:pt x="1993" y="9172"/>
                </a:cubicBezTo>
                <a:cubicBezTo>
                  <a:pt x="1989" y="9171"/>
                  <a:pt x="1984" y="9168"/>
                  <a:pt x="1981" y="9166"/>
                </a:cubicBezTo>
                <a:cubicBezTo>
                  <a:pt x="1977" y="9164"/>
                  <a:pt x="1974" y="9161"/>
                  <a:pt x="1972" y="9158"/>
                </a:cubicBezTo>
                <a:cubicBezTo>
                  <a:pt x="1969" y="9155"/>
                  <a:pt x="1968" y="9151"/>
                  <a:pt x="1968" y="9146"/>
                </a:cubicBezTo>
                <a:cubicBezTo>
                  <a:pt x="1968" y="9143"/>
                  <a:pt x="1969" y="9140"/>
                  <a:pt x="1970" y="9137"/>
                </a:cubicBezTo>
                <a:cubicBezTo>
                  <a:pt x="1971" y="9135"/>
                  <a:pt x="1973" y="9132"/>
                  <a:pt x="1975" y="9130"/>
                </a:cubicBezTo>
                <a:cubicBezTo>
                  <a:pt x="1978" y="9128"/>
                  <a:pt x="1981" y="9127"/>
                  <a:pt x="1984" y="9126"/>
                </a:cubicBezTo>
                <a:cubicBezTo>
                  <a:pt x="1988" y="9125"/>
                  <a:pt x="1993" y="9124"/>
                  <a:pt x="1997" y="9124"/>
                </a:cubicBezTo>
                <a:cubicBezTo>
                  <a:pt x="2003" y="9124"/>
                  <a:pt x="2008" y="9125"/>
                  <a:pt x="2012" y="9126"/>
                </a:cubicBezTo>
                <a:cubicBezTo>
                  <a:pt x="2016" y="9127"/>
                  <a:pt x="2020" y="9129"/>
                  <a:pt x="2023" y="9130"/>
                </a:cubicBezTo>
                <a:cubicBezTo>
                  <a:pt x="2026" y="9131"/>
                  <a:pt x="2029" y="9133"/>
                  <a:pt x="2031" y="9134"/>
                </a:cubicBezTo>
                <a:cubicBezTo>
                  <a:pt x="2033" y="9135"/>
                  <a:pt x="2034" y="9136"/>
                  <a:pt x="2035" y="9136"/>
                </a:cubicBezTo>
                <a:cubicBezTo>
                  <a:pt x="2036" y="9136"/>
                  <a:pt x="2037" y="9136"/>
                  <a:pt x="2037" y="9135"/>
                </a:cubicBezTo>
                <a:cubicBezTo>
                  <a:pt x="2038" y="9135"/>
                  <a:pt x="2038" y="9134"/>
                  <a:pt x="2039" y="9133"/>
                </a:cubicBezTo>
                <a:cubicBezTo>
                  <a:pt x="2039" y="9132"/>
                  <a:pt x="2040" y="9131"/>
                  <a:pt x="2040" y="9130"/>
                </a:cubicBezTo>
                <a:cubicBezTo>
                  <a:pt x="2040" y="9128"/>
                  <a:pt x="2040" y="9127"/>
                  <a:pt x="2040" y="9125"/>
                </a:cubicBezTo>
                <a:cubicBezTo>
                  <a:pt x="2040" y="9123"/>
                  <a:pt x="2040" y="9121"/>
                  <a:pt x="2040" y="9120"/>
                </a:cubicBezTo>
                <a:cubicBezTo>
                  <a:pt x="2040" y="9118"/>
                  <a:pt x="2039" y="9117"/>
                  <a:pt x="2039" y="9116"/>
                </a:cubicBezTo>
                <a:cubicBezTo>
                  <a:pt x="2039" y="9116"/>
                  <a:pt x="2039" y="9115"/>
                  <a:pt x="2038" y="9114"/>
                </a:cubicBezTo>
                <a:cubicBezTo>
                  <a:pt x="2038" y="9113"/>
                  <a:pt x="2037" y="9113"/>
                  <a:pt x="2036" y="9112"/>
                </a:cubicBezTo>
                <a:cubicBezTo>
                  <a:pt x="2035" y="9111"/>
                  <a:pt x="2033" y="9110"/>
                  <a:pt x="2030" y="9108"/>
                </a:cubicBezTo>
                <a:cubicBezTo>
                  <a:pt x="2028" y="9107"/>
                  <a:pt x="2025" y="9106"/>
                  <a:pt x="2022" y="9105"/>
                </a:cubicBezTo>
                <a:cubicBezTo>
                  <a:pt x="2018" y="9104"/>
                  <a:pt x="2015" y="9103"/>
                  <a:pt x="2010" y="9102"/>
                </a:cubicBezTo>
                <a:cubicBezTo>
                  <a:pt x="2006" y="9101"/>
                  <a:pt x="2002" y="9101"/>
                  <a:pt x="1998" y="9101"/>
                </a:cubicBezTo>
                <a:close/>
                <a:moveTo>
                  <a:pt x="6694" y="9062"/>
                </a:moveTo>
                <a:cubicBezTo>
                  <a:pt x="6692" y="9062"/>
                  <a:pt x="6689" y="9062"/>
                  <a:pt x="6687" y="9062"/>
                </a:cubicBezTo>
                <a:cubicBezTo>
                  <a:pt x="6686" y="9063"/>
                  <a:pt x="6684" y="9063"/>
                  <a:pt x="6683" y="9063"/>
                </a:cubicBezTo>
                <a:cubicBezTo>
                  <a:pt x="6682" y="9064"/>
                  <a:pt x="6681" y="9065"/>
                  <a:pt x="6681" y="9065"/>
                </a:cubicBezTo>
                <a:cubicBezTo>
                  <a:pt x="6680" y="9066"/>
                  <a:pt x="6680" y="9067"/>
                  <a:pt x="6680" y="9068"/>
                </a:cubicBezTo>
                <a:lnTo>
                  <a:pt x="6680" y="9105"/>
                </a:lnTo>
                <a:lnTo>
                  <a:pt x="6658" y="9105"/>
                </a:lnTo>
                <a:cubicBezTo>
                  <a:pt x="6657" y="9105"/>
                  <a:pt x="6656" y="9105"/>
                  <a:pt x="6655" y="9106"/>
                </a:cubicBezTo>
                <a:cubicBezTo>
                  <a:pt x="6655" y="9106"/>
                  <a:pt x="6654" y="9107"/>
                  <a:pt x="6654" y="9108"/>
                </a:cubicBezTo>
                <a:cubicBezTo>
                  <a:pt x="6653" y="9109"/>
                  <a:pt x="6653" y="9110"/>
                  <a:pt x="6652" y="9111"/>
                </a:cubicBezTo>
                <a:cubicBezTo>
                  <a:pt x="6652" y="9113"/>
                  <a:pt x="6652" y="9115"/>
                  <a:pt x="6652" y="9117"/>
                </a:cubicBezTo>
                <a:cubicBezTo>
                  <a:pt x="6652" y="9121"/>
                  <a:pt x="6653" y="9124"/>
                  <a:pt x="6654" y="9126"/>
                </a:cubicBezTo>
                <a:cubicBezTo>
                  <a:pt x="6655" y="9128"/>
                  <a:pt x="6656" y="9129"/>
                  <a:pt x="6658" y="9129"/>
                </a:cubicBezTo>
                <a:lnTo>
                  <a:pt x="6680" y="9129"/>
                </a:lnTo>
                <a:lnTo>
                  <a:pt x="6680" y="9221"/>
                </a:lnTo>
                <a:cubicBezTo>
                  <a:pt x="6680" y="9231"/>
                  <a:pt x="6681" y="9238"/>
                  <a:pt x="6683" y="9245"/>
                </a:cubicBezTo>
                <a:cubicBezTo>
                  <a:pt x="6684" y="9252"/>
                  <a:pt x="6687" y="9258"/>
                  <a:pt x="6691" y="9262"/>
                </a:cubicBezTo>
                <a:cubicBezTo>
                  <a:pt x="6694" y="9266"/>
                  <a:pt x="6699" y="9270"/>
                  <a:pt x="6705" y="9272"/>
                </a:cubicBezTo>
                <a:cubicBezTo>
                  <a:pt x="6711" y="9274"/>
                  <a:pt x="6718" y="9275"/>
                  <a:pt x="6726" y="9275"/>
                </a:cubicBezTo>
                <a:cubicBezTo>
                  <a:pt x="6729" y="9275"/>
                  <a:pt x="6731" y="9275"/>
                  <a:pt x="6734" y="9274"/>
                </a:cubicBezTo>
                <a:cubicBezTo>
                  <a:pt x="6737" y="9274"/>
                  <a:pt x="6739" y="9274"/>
                  <a:pt x="6742" y="9273"/>
                </a:cubicBezTo>
                <a:cubicBezTo>
                  <a:pt x="6744" y="9273"/>
                  <a:pt x="6746" y="9272"/>
                  <a:pt x="6748" y="9271"/>
                </a:cubicBezTo>
                <a:cubicBezTo>
                  <a:pt x="6750" y="9270"/>
                  <a:pt x="6751" y="9269"/>
                  <a:pt x="6752" y="9268"/>
                </a:cubicBezTo>
                <a:cubicBezTo>
                  <a:pt x="6753" y="9267"/>
                  <a:pt x="6754" y="9266"/>
                  <a:pt x="6754" y="9264"/>
                </a:cubicBezTo>
                <a:cubicBezTo>
                  <a:pt x="6755" y="9262"/>
                  <a:pt x="6755" y="9259"/>
                  <a:pt x="6755" y="9256"/>
                </a:cubicBezTo>
                <a:cubicBezTo>
                  <a:pt x="6755" y="9254"/>
                  <a:pt x="6755" y="9252"/>
                  <a:pt x="6755" y="9251"/>
                </a:cubicBezTo>
                <a:cubicBezTo>
                  <a:pt x="6754" y="9249"/>
                  <a:pt x="6754" y="9248"/>
                  <a:pt x="6754" y="9247"/>
                </a:cubicBezTo>
                <a:cubicBezTo>
                  <a:pt x="6754" y="9246"/>
                  <a:pt x="6753" y="9246"/>
                  <a:pt x="6753" y="9246"/>
                </a:cubicBezTo>
                <a:cubicBezTo>
                  <a:pt x="6752" y="9245"/>
                  <a:pt x="6752" y="9245"/>
                  <a:pt x="6751" y="9245"/>
                </a:cubicBezTo>
                <a:cubicBezTo>
                  <a:pt x="6750" y="9245"/>
                  <a:pt x="6749" y="9245"/>
                  <a:pt x="6748" y="9246"/>
                </a:cubicBezTo>
                <a:cubicBezTo>
                  <a:pt x="6747" y="9246"/>
                  <a:pt x="6745" y="9247"/>
                  <a:pt x="6744" y="9248"/>
                </a:cubicBezTo>
                <a:cubicBezTo>
                  <a:pt x="6742" y="9248"/>
                  <a:pt x="6740" y="9249"/>
                  <a:pt x="6738" y="9249"/>
                </a:cubicBezTo>
                <a:cubicBezTo>
                  <a:pt x="6736" y="9250"/>
                  <a:pt x="6734" y="9250"/>
                  <a:pt x="6731" y="9250"/>
                </a:cubicBezTo>
                <a:cubicBezTo>
                  <a:pt x="6723" y="9250"/>
                  <a:pt x="6717" y="9247"/>
                  <a:pt x="6714" y="9242"/>
                </a:cubicBezTo>
                <a:cubicBezTo>
                  <a:pt x="6711" y="9236"/>
                  <a:pt x="6709" y="9228"/>
                  <a:pt x="6709" y="9217"/>
                </a:cubicBezTo>
                <a:lnTo>
                  <a:pt x="6709" y="9129"/>
                </a:lnTo>
                <a:lnTo>
                  <a:pt x="6749" y="9129"/>
                </a:lnTo>
                <a:cubicBezTo>
                  <a:pt x="6751" y="9129"/>
                  <a:pt x="6752" y="9128"/>
                  <a:pt x="6753" y="9126"/>
                </a:cubicBezTo>
                <a:cubicBezTo>
                  <a:pt x="6754" y="9124"/>
                  <a:pt x="6755" y="9121"/>
                  <a:pt x="6755" y="9117"/>
                </a:cubicBezTo>
                <a:cubicBezTo>
                  <a:pt x="6755" y="9115"/>
                  <a:pt x="6755" y="9113"/>
                  <a:pt x="6755" y="9111"/>
                </a:cubicBezTo>
                <a:cubicBezTo>
                  <a:pt x="6754" y="9110"/>
                  <a:pt x="6754" y="9109"/>
                  <a:pt x="6754" y="9108"/>
                </a:cubicBezTo>
                <a:cubicBezTo>
                  <a:pt x="6753" y="9107"/>
                  <a:pt x="6752" y="9106"/>
                  <a:pt x="6752" y="9106"/>
                </a:cubicBezTo>
                <a:cubicBezTo>
                  <a:pt x="6751" y="9105"/>
                  <a:pt x="6750" y="9105"/>
                  <a:pt x="6749" y="9105"/>
                </a:cubicBezTo>
                <a:lnTo>
                  <a:pt x="6709" y="9105"/>
                </a:lnTo>
                <a:lnTo>
                  <a:pt x="6709" y="9068"/>
                </a:lnTo>
                <a:cubicBezTo>
                  <a:pt x="6709" y="9067"/>
                  <a:pt x="6709" y="9066"/>
                  <a:pt x="6708" y="9065"/>
                </a:cubicBezTo>
                <a:cubicBezTo>
                  <a:pt x="6708" y="9065"/>
                  <a:pt x="6707" y="9064"/>
                  <a:pt x="6706" y="9063"/>
                </a:cubicBezTo>
                <a:cubicBezTo>
                  <a:pt x="6705" y="9063"/>
                  <a:pt x="6704" y="9063"/>
                  <a:pt x="6702" y="9062"/>
                </a:cubicBezTo>
                <a:cubicBezTo>
                  <a:pt x="6700" y="9062"/>
                  <a:pt x="6697" y="9062"/>
                  <a:pt x="6694" y="9062"/>
                </a:cubicBezTo>
                <a:close/>
                <a:moveTo>
                  <a:pt x="5530" y="9062"/>
                </a:moveTo>
                <a:cubicBezTo>
                  <a:pt x="5528" y="9062"/>
                  <a:pt x="5525" y="9062"/>
                  <a:pt x="5523" y="9062"/>
                </a:cubicBezTo>
                <a:cubicBezTo>
                  <a:pt x="5522" y="9063"/>
                  <a:pt x="5520" y="9063"/>
                  <a:pt x="5519" y="9063"/>
                </a:cubicBezTo>
                <a:cubicBezTo>
                  <a:pt x="5518" y="9064"/>
                  <a:pt x="5517" y="9065"/>
                  <a:pt x="5517" y="9065"/>
                </a:cubicBezTo>
                <a:cubicBezTo>
                  <a:pt x="5516" y="9066"/>
                  <a:pt x="5516" y="9067"/>
                  <a:pt x="5516" y="9068"/>
                </a:cubicBezTo>
                <a:lnTo>
                  <a:pt x="5516" y="9105"/>
                </a:lnTo>
                <a:lnTo>
                  <a:pt x="5494" y="9105"/>
                </a:lnTo>
                <a:cubicBezTo>
                  <a:pt x="5493" y="9105"/>
                  <a:pt x="5492" y="9105"/>
                  <a:pt x="5491" y="9106"/>
                </a:cubicBezTo>
                <a:cubicBezTo>
                  <a:pt x="5491" y="9106"/>
                  <a:pt x="5490" y="9107"/>
                  <a:pt x="5490" y="9108"/>
                </a:cubicBezTo>
                <a:cubicBezTo>
                  <a:pt x="5489" y="9109"/>
                  <a:pt x="5489" y="9110"/>
                  <a:pt x="5488" y="9111"/>
                </a:cubicBezTo>
                <a:cubicBezTo>
                  <a:pt x="5488" y="9113"/>
                  <a:pt x="5488" y="9115"/>
                  <a:pt x="5488" y="9117"/>
                </a:cubicBezTo>
                <a:cubicBezTo>
                  <a:pt x="5488" y="9121"/>
                  <a:pt x="5489" y="9124"/>
                  <a:pt x="5490" y="9126"/>
                </a:cubicBezTo>
                <a:cubicBezTo>
                  <a:pt x="5491" y="9128"/>
                  <a:pt x="5492" y="9129"/>
                  <a:pt x="5494" y="9129"/>
                </a:cubicBezTo>
                <a:lnTo>
                  <a:pt x="5516" y="9129"/>
                </a:lnTo>
                <a:lnTo>
                  <a:pt x="5516" y="9221"/>
                </a:lnTo>
                <a:cubicBezTo>
                  <a:pt x="5516" y="9231"/>
                  <a:pt x="5517" y="9238"/>
                  <a:pt x="5519" y="9245"/>
                </a:cubicBezTo>
                <a:cubicBezTo>
                  <a:pt x="5520" y="9252"/>
                  <a:pt x="5523" y="9258"/>
                  <a:pt x="5527" y="9262"/>
                </a:cubicBezTo>
                <a:cubicBezTo>
                  <a:pt x="5530" y="9266"/>
                  <a:pt x="5535" y="9270"/>
                  <a:pt x="5541" y="9272"/>
                </a:cubicBezTo>
                <a:cubicBezTo>
                  <a:pt x="5547" y="9274"/>
                  <a:pt x="5554" y="9275"/>
                  <a:pt x="5562" y="9275"/>
                </a:cubicBezTo>
                <a:cubicBezTo>
                  <a:pt x="5565" y="9275"/>
                  <a:pt x="5567" y="9275"/>
                  <a:pt x="5570" y="9274"/>
                </a:cubicBezTo>
                <a:cubicBezTo>
                  <a:pt x="5573" y="9274"/>
                  <a:pt x="5575" y="9274"/>
                  <a:pt x="5578" y="9273"/>
                </a:cubicBezTo>
                <a:cubicBezTo>
                  <a:pt x="5580" y="9273"/>
                  <a:pt x="5582" y="9272"/>
                  <a:pt x="5584" y="9271"/>
                </a:cubicBezTo>
                <a:cubicBezTo>
                  <a:pt x="5586" y="9270"/>
                  <a:pt x="5587" y="9269"/>
                  <a:pt x="5588" y="9268"/>
                </a:cubicBezTo>
                <a:cubicBezTo>
                  <a:pt x="5589" y="9267"/>
                  <a:pt x="5590" y="9266"/>
                  <a:pt x="5590" y="9264"/>
                </a:cubicBezTo>
                <a:cubicBezTo>
                  <a:pt x="5591" y="9262"/>
                  <a:pt x="5591" y="9259"/>
                  <a:pt x="5591" y="9256"/>
                </a:cubicBezTo>
                <a:cubicBezTo>
                  <a:pt x="5591" y="9254"/>
                  <a:pt x="5591" y="9252"/>
                  <a:pt x="5591" y="9251"/>
                </a:cubicBezTo>
                <a:cubicBezTo>
                  <a:pt x="5590" y="9249"/>
                  <a:pt x="5590" y="9248"/>
                  <a:pt x="5590" y="9247"/>
                </a:cubicBezTo>
                <a:cubicBezTo>
                  <a:pt x="5590" y="9246"/>
                  <a:pt x="5589" y="9246"/>
                  <a:pt x="5589" y="9246"/>
                </a:cubicBezTo>
                <a:cubicBezTo>
                  <a:pt x="5588" y="9245"/>
                  <a:pt x="5588" y="9245"/>
                  <a:pt x="5587" y="9245"/>
                </a:cubicBezTo>
                <a:cubicBezTo>
                  <a:pt x="5586" y="9245"/>
                  <a:pt x="5585" y="9245"/>
                  <a:pt x="5584" y="9246"/>
                </a:cubicBezTo>
                <a:cubicBezTo>
                  <a:pt x="5583" y="9246"/>
                  <a:pt x="5581" y="9247"/>
                  <a:pt x="5580" y="9248"/>
                </a:cubicBezTo>
                <a:cubicBezTo>
                  <a:pt x="5578" y="9248"/>
                  <a:pt x="5576" y="9249"/>
                  <a:pt x="5574" y="9249"/>
                </a:cubicBezTo>
                <a:cubicBezTo>
                  <a:pt x="5572" y="9250"/>
                  <a:pt x="5570" y="9250"/>
                  <a:pt x="5567" y="9250"/>
                </a:cubicBezTo>
                <a:cubicBezTo>
                  <a:pt x="5559" y="9250"/>
                  <a:pt x="5553" y="9247"/>
                  <a:pt x="5550" y="9242"/>
                </a:cubicBezTo>
                <a:cubicBezTo>
                  <a:pt x="5547" y="9236"/>
                  <a:pt x="5545" y="9228"/>
                  <a:pt x="5545" y="9217"/>
                </a:cubicBezTo>
                <a:lnTo>
                  <a:pt x="5545" y="9129"/>
                </a:lnTo>
                <a:lnTo>
                  <a:pt x="5585" y="9129"/>
                </a:lnTo>
                <a:cubicBezTo>
                  <a:pt x="5587" y="9129"/>
                  <a:pt x="5588" y="9128"/>
                  <a:pt x="5589" y="9126"/>
                </a:cubicBezTo>
                <a:cubicBezTo>
                  <a:pt x="5590" y="9124"/>
                  <a:pt x="5591" y="9121"/>
                  <a:pt x="5591" y="9117"/>
                </a:cubicBezTo>
                <a:cubicBezTo>
                  <a:pt x="5591" y="9115"/>
                  <a:pt x="5591" y="9113"/>
                  <a:pt x="5591" y="9111"/>
                </a:cubicBezTo>
                <a:cubicBezTo>
                  <a:pt x="5590" y="9110"/>
                  <a:pt x="5590" y="9109"/>
                  <a:pt x="5590" y="9108"/>
                </a:cubicBezTo>
                <a:cubicBezTo>
                  <a:pt x="5589" y="9107"/>
                  <a:pt x="5588" y="9106"/>
                  <a:pt x="5588" y="9106"/>
                </a:cubicBezTo>
                <a:cubicBezTo>
                  <a:pt x="5587" y="9105"/>
                  <a:pt x="5586" y="9105"/>
                  <a:pt x="5585" y="9105"/>
                </a:cubicBezTo>
                <a:lnTo>
                  <a:pt x="5545" y="9105"/>
                </a:lnTo>
                <a:lnTo>
                  <a:pt x="5545" y="9068"/>
                </a:lnTo>
                <a:cubicBezTo>
                  <a:pt x="5545" y="9067"/>
                  <a:pt x="5545" y="9066"/>
                  <a:pt x="5544" y="9065"/>
                </a:cubicBezTo>
                <a:cubicBezTo>
                  <a:pt x="5544" y="9065"/>
                  <a:pt x="5543" y="9064"/>
                  <a:pt x="5542" y="9063"/>
                </a:cubicBezTo>
                <a:cubicBezTo>
                  <a:pt x="5541" y="9063"/>
                  <a:pt x="5540" y="9063"/>
                  <a:pt x="5538" y="9062"/>
                </a:cubicBezTo>
                <a:cubicBezTo>
                  <a:pt x="5536" y="9062"/>
                  <a:pt x="5533" y="9062"/>
                  <a:pt x="5530" y="9062"/>
                </a:cubicBezTo>
                <a:close/>
                <a:moveTo>
                  <a:pt x="5003" y="9062"/>
                </a:moveTo>
                <a:cubicBezTo>
                  <a:pt x="5001" y="9062"/>
                  <a:pt x="4998" y="9062"/>
                  <a:pt x="4996" y="9062"/>
                </a:cubicBezTo>
                <a:cubicBezTo>
                  <a:pt x="4995" y="9063"/>
                  <a:pt x="4993" y="9063"/>
                  <a:pt x="4992" y="9063"/>
                </a:cubicBezTo>
                <a:cubicBezTo>
                  <a:pt x="4991" y="9064"/>
                  <a:pt x="4990" y="9065"/>
                  <a:pt x="4990" y="9065"/>
                </a:cubicBezTo>
                <a:cubicBezTo>
                  <a:pt x="4989" y="9066"/>
                  <a:pt x="4989" y="9067"/>
                  <a:pt x="4989" y="9068"/>
                </a:cubicBezTo>
                <a:lnTo>
                  <a:pt x="4989" y="9105"/>
                </a:lnTo>
                <a:lnTo>
                  <a:pt x="4967" y="9105"/>
                </a:lnTo>
                <a:cubicBezTo>
                  <a:pt x="4966" y="9105"/>
                  <a:pt x="4965" y="9105"/>
                  <a:pt x="4964" y="9106"/>
                </a:cubicBezTo>
                <a:cubicBezTo>
                  <a:pt x="4964" y="9106"/>
                  <a:pt x="4963" y="9107"/>
                  <a:pt x="4963" y="9108"/>
                </a:cubicBezTo>
                <a:cubicBezTo>
                  <a:pt x="4962" y="9109"/>
                  <a:pt x="4962" y="9110"/>
                  <a:pt x="4961" y="9111"/>
                </a:cubicBezTo>
                <a:cubicBezTo>
                  <a:pt x="4961" y="9113"/>
                  <a:pt x="4961" y="9115"/>
                  <a:pt x="4961" y="9117"/>
                </a:cubicBezTo>
                <a:cubicBezTo>
                  <a:pt x="4961" y="9121"/>
                  <a:pt x="4962" y="9124"/>
                  <a:pt x="4963" y="9126"/>
                </a:cubicBezTo>
                <a:cubicBezTo>
                  <a:pt x="4964" y="9128"/>
                  <a:pt x="4965" y="9129"/>
                  <a:pt x="4967" y="9129"/>
                </a:cubicBezTo>
                <a:lnTo>
                  <a:pt x="4989" y="9129"/>
                </a:lnTo>
                <a:lnTo>
                  <a:pt x="4989" y="9221"/>
                </a:lnTo>
                <a:cubicBezTo>
                  <a:pt x="4989" y="9231"/>
                  <a:pt x="4990" y="9238"/>
                  <a:pt x="4992" y="9245"/>
                </a:cubicBezTo>
                <a:cubicBezTo>
                  <a:pt x="4993" y="9252"/>
                  <a:pt x="4996" y="9258"/>
                  <a:pt x="5000" y="9262"/>
                </a:cubicBezTo>
                <a:cubicBezTo>
                  <a:pt x="5003" y="9266"/>
                  <a:pt x="5008" y="9270"/>
                  <a:pt x="5014" y="9272"/>
                </a:cubicBezTo>
                <a:cubicBezTo>
                  <a:pt x="5020" y="9274"/>
                  <a:pt x="5027" y="9275"/>
                  <a:pt x="5035" y="9275"/>
                </a:cubicBezTo>
                <a:cubicBezTo>
                  <a:pt x="5038" y="9275"/>
                  <a:pt x="5040" y="9275"/>
                  <a:pt x="5043" y="9274"/>
                </a:cubicBezTo>
                <a:cubicBezTo>
                  <a:pt x="5046" y="9274"/>
                  <a:pt x="5048" y="9274"/>
                  <a:pt x="5051" y="9273"/>
                </a:cubicBezTo>
                <a:cubicBezTo>
                  <a:pt x="5053" y="9273"/>
                  <a:pt x="5055" y="9272"/>
                  <a:pt x="5057" y="9271"/>
                </a:cubicBezTo>
                <a:cubicBezTo>
                  <a:pt x="5059" y="9270"/>
                  <a:pt x="5060" y="9269"/>
                  <a:pt x="5061" y="9268"/>
                </a:cubicBezTo>
                <a:cubicBezTo>
                  <a:pt x="5062" y="9267"/>
                  <a:pt x="5063" y="9266"/>
                  <a:pt x="5063" y="9264"/>
                </a:cubicBezTo>
                <a:cubicBezTo>
                  <a:pt x="5064" y="9262"/>
                  <a:pt x="5064" y="9259"/>
                  <a:pt x="5064" y="9256"/>
                </a:cubicBezTo>
                <a:cubicBezTo>
                  <a:pt x="5064" y="9254"/>
                  <a:pt x="5064" y="9252"/>
                  <a:pt x="5064" y="9251"/>
                </a:cubicBezTo>
                <a:cubicBezTo>
                  <a:pt x="5063" y="9249"/>
                  <a:pt x="5063" y="9248"/>
                  <a:pt x="5063" y="9247"/>
                </a:cubicBezTo>
                <a:cubicBezTo>
                  <a:pt x="5063" y="9246"/>
                  <a:pt x="5062" y="9246"/>
                  <a:pt x="5062" y="9246"/>
                </a:cubicBezTo>
                <a:cubicBezTo>
                  <a:pt x="5061" y="9245"/>
                  <a:pt x="5061" y="9245"/>
                  <a:pt x="5060" y="9245"/>
                </a:cubicBezTo>
                <a:cubicBezTo>
                  <a:pt x="5059" y="9245"/>
                  <a:pt x="5058" y="9245"/>
                  <a:pt x="5057" y="9246"/>
                </a:cubicBezTo>
                <a:cubicBezTo>
                  <a:pt x="5056" y="9246"/>
                  <a:pt x="5054" y="9247"/>
                  <a:pt x="5053" y="9248"/>
                </a:cubicBezTo>
                <a:cubicBezTo>
                  <a:pt x="5051" y="9248"/>
                  <a:pt x="5049" y="9249"/>
                  <a:pt x="5047" y="9249"/>
                </a:cubicBezTo>
                <a:cubicBezTo>
                  <a:pt x="5045" y="9250"/>
                  <a:pt x="5043" y="9250"/>
                  <a:pt x="5040" y="9250"/>
                </a:cubicBezTo>
                <a:cubicBezTo>
                  <a:pt x="5032" y="9250"/>
                  <a:pt x="5026" y="9247"/>
                  <a:pt x="5023" y="9242"/>
                </a:cubicBezTo>
                <a:cubicBezTo>
                  <a:pt x="5020" y="9236"/>
                  <a:pt x="5018" y="9228"/>
                  <a:pt x="5018" y="9217"/>
                </a:cubicBezTo>
                <a:lnTo>
                  <a:pt x="5018" y="9129"/>
                </a:lnTo>
                <a:lnTo>
                  <a:pt x="5058" y="9129"/>
                </a:lnTo>
                <a:cubicBezTo>
                  <a:pt x="5060" y="9129"/>
                  <a:pt x="5061" y="9128"/>
                  <a:pt x="5062" y="9126"/>
                </a:cubicBezTo>
                <a:cubicBezTo>
                  <a:pt x="5063" y="9124"/>
                  <a:pt x="5064" y="9121"/>
                  <a:pt x="5064" y="9117"/>
                </a:cubicBezTo>
                <a:cubicBezTo>
                  <a:pt x="5064" y="9115"/>
                  <a:pt x="5064" y="9113"/>
                  <a:pt x="5064" y="9111"/>
                </a:cubicBezTo>
                <a:cubicBezTo>
                  <a:pt x="5063" y="9110"/>
                  <a:pt x="5063" y="9109"/>
                  <a:pt x="5063" y="9108"/>
                </a:cubicBezTo>
                <a:cubicBezTo>
                  <a:pt x="5062" y="9107"/>
                  <a:pt x="5061" y="9106"/>
                  <a:pt x="5061" y="9106"/>
                </a:cubicBezTo>
                <a:cubicBezTo>
                  <a:pt x="5060" y="9105"/>
                  <a:pt x="5059" y="9105"/>
                  <a:pt x="5058" y="9105"/>
                </a:cubicBezTo>
                <a:lnTo>
                  <a:pt x="5018" y="9105"/>
                </a:lnTo>
                <a:lnTo>
                  <a:pt x="5018" y="9068"/>
                </a:lnTo>
                <a:cubicBezTo>
                  <a:pt x="5018" y="9067"/>
                  <a:pt x="5018" y="9066"/>
                  <a:pt x="5017" y="9065"/>
                </a:cubicBezTo>
                <a:cubicBezTo>
                  <a:pt x="5017" y="9065"/>
                  <a:pt x="5016" y="9064"/>
                  <a:pt x="5015" y="9063"/>
                </a:cubicBezTo>
                <a:cubicBezTo>
                  <a:pt x="5014" y="9063"/>
                  <a:pt x="5013" y="9063"/>
                  <a:pt x="5011" y="9062"/>
                </a:cubicBezTo>
                <a:cubicBezTo>
                  <a:pt x="5009" y="9062"/>
                  <a:pt x="5006" y="9062"/>
                  <a:pt x="5003" y="9062"/>
                </a:cubicBezTo>
                <a:close/>
                <a:moveTo>
                  <a:pt x="3833" y="9062"/>
                </a:moveTo>
                <a:cubicBezTo>
                  <a:pt x="3831" y="9062"/>
                  <a:pt x="3828" y="9062"/>
                  <a:pt x="3826" y="9062"/>
                </a:cubicBezTo>
                <a:cubicBezTo>
                  <a:pt x="3825" y="9063"/>
                  <a:pt x="3823" y="9063"/>
                  <a:pt x="3822" y="9063"/>
                </a:cubicBezTo>
                <a:cubicBezTo>
                  <a:pt x="3821" y="9064"/>
                  <a:pt x="3820" y="9065"/>
                  <a:pt x="3820" y="9065"/>
                </a:cubicBezTo>
                <a:cubicBezTo>
                  <a:pt x="3819" y="9066"/>
                  <a:pt x="3819" y="9067"/>
                  <a:pt x="3819" y="9068"/>
                </a:cubicBezTo>
                <a:lnTo>
                  <a:pt x="3819" y="9105"/>
                </a:lnTo>
                <a:lnTo>
                  <a:pt x="3797" y="9105"/>
                </a:lnTo>
                <a:cubicBezTo>
                  <a:pt x="3796" y="9105"/>
                  <a:pt x="3795" y="9105"/>
                  <a:pt x="3794" y="9106"/>
                </a:cubicBezTo>
                <a:cubicBezTo>
                  <a:pt x="3794" y="9106"/>
                  <a:pt x="3793" y="9107"/>
                  <a:pt x="3793" y="9108"/>
                </a:cubicBezTo>
                <a:cubicBezTo>
                  <a:pt x="3792" y="9109"/>
                  <a:pt x="3792" y="9110"/>
                  <a:pt x="3791" y="9111"/>
                </a:cubicBezTo>
                <a:cubicBezTo>
                  <a:pt x="3791" y="9113"/>
                  <a:pt x="3791" y="9115"/>
                  <a:pt x="3791" y="9117"/>
                </a:cubicBezTo>
                <a:cubicBezTo>
                  <a:pt x="3791" y="9121"/>
                  <a:pt x="3792" y="9124"/>
                  <a:pt x="3793" y="9126"/>
                </a:cubicBezTo>
                <a:cubicBezTo>
                  <a:pt x="3794" y="9128"/>
                  <a:pt x="3795" y="9129"/>
                  <a:pt x="3797" y="9129"/>
                </a:cubicBezTo>
                <a:lnTo>
                  <a:pt x="3819" y="9129"/>
                </a:lnTo>
                <a:lnTo>
                  <a:pt x="3819" y="9221"/>
                </a:lnTo>
                <a:cubicBezTo>
                  <a:pt x="3819" y="9231"/>
                  <a:pt x="3820" y="9238"/>
                  <a:pt x="3822" y="9245"/>
                </a:cubicBezTo>
                <a:cubicBezTo>
                  <a:pt x="3823" y="9252"/>
                  <a:pt x="3826" y="9258"/>
                  <a:pt x="3830" y="9262"/>
                </a:cubicBezTo>
                <a:cubicBezTo>
                  <a:pt x="3833" y="9266"/>
                  <a:pt x="3838" y="9270"/>
                  <a:pt x="3844" y="9272"/>
                </a:cubicBezTo>
                <a:cubicBezTo>
                  <a:pt x="3850" y="9274"/>
                  <a:pt x="3857" y="9275"/>
                  <a:pt x="3865" y="9275"/>
                </a:cubicBezTo>
                <a:cubicBezTo>
                  <a:pt x="3868" y="9275"/>
                  <a:pt x="3870" y="9275"/>
                  <a:pt x="3873" y="9274"/>
                </a:cubicBezTo>
                <a:cubicBezTo>
                  <a:pt x="3876" y="9274"/>
                  <a:pt x="3878" y="9274"/>
                  <a:pt x="3881" y="9273"/>
                </a:cubicBezTo>
                <a:cubicBezTo>
                  <a:pt x="3883" y="9273"/>
                  <a:pt x="3885" y="9272"/>
                  <a:pt x="3887" y="9271"/>
                </a:cubicBezTo>
                <a:cubicBezTo>
                  <a:pt x="3889" y="9270"/>
                  <a:pt x="3890" y="9269"/>
                  <a:pt x="3891" y="9268"/>
                </a:cubicBezTo>
                <a:cubicBezTo>
                  <a:pt x="3892" y="9267"/>
                  <a:pt x="3893" y="9266"/>
                  <a:pt x="3893" y="9264"/>
                </a:cubicBezTo>
                <a:cubicBezTo>
                  <a:pt x="3894" y="9262"/>
                  <a:pt x="3894" y="9259"/>
                  <a:pt x="3894" y="9256"/>
                </a:cubicBezTo>
                <a:cubicBezTo>
                  <a:pt x="3894" y="9254"/>
                  <a:pt x="3894" y="9252"/>
                  <a:pt x="3894" y="9251"/>
                </a:cubicBezTo>
                <a:cubicBezTo>
                  <a:pt x="3893" y="9249"/>
                  <a:pt x="3893" y="9248"/>
                  <a:pt x="3893" y="9247"/>
                </a:cubicBezTo>
                <a:cubicBezTo>
                  <a:pt x="3893" y="9246"/>
                  <a:pt x="3892" y="9246"/>
                  <a:pt x="3892" y="9246"/>
                </a:cubicBezTo>
                <a:cubicBezTo>
                  <a:pt x="3891" y="9245"/>
                  <a:pt x="3891" y="9245"/>
                  <a:pt x="3890" y="9245"/>
                </a:cubicBezTo>
                <a:cubicBezTo>
                  <a:pt x="3889" y="9245"/>
                  <a:pt x="3888" y="9245"/>
                  <a:pt x="3887" y="9246"/>
                </a:cubicBezTo>
                <a:cubicBezTo>
                  <a:pt x="3886" y="9246"/>
                  <a:pt x="3884" y="9247"/>
                  <a:pt x="3883" y="9248"/>
                </a:cubicBezTo>
                <a:cubicBezTo>
                  <a:pt x="3881" y="9248"/>
                  <a:pt x="3879" y="9249"/>
                  <a:pt x="3877" y="9249"/>
                </a:cubicBezTo>
                <a:cubicBezTo>
                  <a:pt x="3875" y="9250"/>
                  <a:pt x="3873" y="9250"/>
                  <a:pt x="3870" y="9250"/>
                </a:cubicBezTo>
                <a:cubicBezTo>
                  <a:pt x="3862" y="9250"/>
                  <a:pt x="3856" y="9247"/>
                  <a:pt x="3853" y="9242"/>
                </a:cubicBezTo>
                <a:cubicBezTo>
                  <a:pt x="3850" y="9236"/>
                  <a:pt x="3848" y="9228"/>
                  <a:pt x="3848" y="9217"/>
                </a:cubicBezTo>
                <a:lnTo>
                  <a:pt x="3848" y="9129"/>
                </a:lnTo>
                <a:lnTo>
                  <a:pt x="3888" y="9129"/>
                </a:lnTo>
                <a:cubicBezTo>
                  <a:pt x="3890" y="9129"/>
                  <a:pt x="3891" y="9128"/>
                  <a:pt x="3892" y="9126"/>
                </a:cubicBezTo>
                <a:cubicBezTo>
                  <a:pt x="3893" y="9124"/>
                  <a:pt x="3894" y="9121"/>
                  <a:pt x="3894" y="9117"/>
                </a:cubicBezTo>
                <a:cubicBezTo>
                  <a:pt x="3894" y="9115"/>
                  <a:pt x="3894" y="9113"/>
                  <a:pt x="3894" y="9111"/>
                </a:cubicBezTo>
                <a:cubicBezTo>
                  <a:pt x="3893" y="9110"/>
                  <a:pt x="3893" y="9109"/>
                  <a:pt x="3893" y="9108"/>
                </a:cubicBezTo>
                <a:cubicBezTo>
                  <a:pt x="3892" y="9107"/>
                  <a:pt x="3891" y="9106"/>
                  <a:pt x="3891" y="9106"/>
                </a:cubicBezTo>
                <a:cubicBezTo>
                  <a:pt x="3890" y="9105"/>
                  <a:pt x="3889" y="9105"/>
                  <a:pt x="3888" y="9105"/>
                </a:cubicBezTo>
                <a:lnTo>
                  <a:pt x="3848" y="9105"/>
                </a:lnTo>
                <a:lnTo>
                  <a:pt x="3848" y="9068"/>
                </a:lnTo>
                <a:cubicBezTo>
                  <a:pt x="3848" y="9067"/>
                  <a:pt x="3848" y="9066"/>
                  <a:pt x="3847" y="9065"/>
                </a:cubicBezTo>
                <a:cubicBezTo>
                  <a:pt x="3847" y="9065"/>
                  <a:pt x="3846" y="9064"/>
                  <a:pt x="3845" y="9063"/>
                </a:cubicBezTo>
                <a:cubicBezTo>
                  <a:pt x="3844" y="9063"/>
                  <a:pt x="3843" y="9063"/>
                  <a:pt x="3841" y="9062"/>
                </a:cubicBezTo>
                <a:cubicBezTo>
                  <a:pt x="3839" y="9062"/>
                  <a:pt x="3836" y="9062"/>
                  <a:pt x="3833" y="9062"/>
                </a:cubicBezTo>
                <a:close/>
                <a:moveTo>
                  <a:pt x="2453" y="9062"/>
                </a:moveTo>
                <a:cubicBezTo>
                  <a:pt x="2451" y="9062"/>
                  <a:pt x="2448" y="9062"/>
                  <a:pt x="2446" y="9062"/>
                </a:cubicBezTo>
                <a:cubicBezTo>
                  <a:pt x="2445" y="9063"/>
                  <a:pt x="2443" y="9063"/>
                  <a:pt x="2442" y="9063"/>
                </a:cubicBezTo>
                <a:cubicBezTo>
                  <a:pt x="2441" y="9064"/>
                  <a:pt x="2440" y="9065"/>
                  <a:pt x="2440" y="9065"/>
                </a:cubicBezTo>
                <a:cubicBezTo>
                  <a:pt x="2439" y="9066"/>
                  <a:pt x="2439" y="9067"/>
                  <a:pt x="2439" y="9068"/>
                </a:cubicBezTo>
                <a:lnTo>
                  <a:pt x="2439" y="9105"/>
                </a:lnTo>
                <a:lnTo>
                  <a:pt x="2417" y="9105"/>
                </a:lnTo>
                <a:cubicBezTo>
                  <a:pt x="2416" y="9105"/>
                  <a:pt x="2415" y="9105"/>
                  <a:pt x="2414" y="9106"/>
                </a:cubicBezTo>
                <a:cubicBezTo>
                  <a:pt x="2414" y="9106"/>
                  <a:pt x="2413" y="9107"/>
                  <a:pt x="2413" y="9108"/>
                </a:cubicBezTo>
                <a:cubicBezTo>
                  <a:pt x="2412" y="9109"/>
                  <a:pt x="2412" y="9110"/>
                  <a:pt x="2411" y="9111"/>
                </a:cubicBezTo>
                <a:cubicBezTo>
                  <a:pt x="2411" y="9113"/>
                  <a:pt x="2411" y="9115"/>
                  <a:pt x="2411" y="9117"/>
                </a:cubicBezTo>
                <a:cubicBezTo>
                  <a:pt x="2411" y="9121"/>
                  <a:pt x="2412" y="9124"/>
                  <a:pt x="2413" y="9126"/>
                </a:cubicBezTo>
                <a:cubicBezTo>
                  <a:pt x="2414" y="9128"/>
                  <a:pt x="2415" y="9129"/>
                  <a:pt x="2417" y="9129"/>
                </a:cubicBezTo>
                <a:lnTo>
                  <a:pt x="2439" y="9129"/>
                </a:lnTo>
                <a:lnTo>
                  <a:pt x="2439" y="9221"/>
                </a:lnTo>
                <a:cubicBezTo>
                  <a:pt x="2439" y="9231"/>
                  <a:pt x="2440" y="9238"/>
                  <a:pt x="2442" y="9245"/>
                </a:cubicBezTo>
                <a:cubicBezTo>
                  <a:pt x="2443" y="9252"/>
                  <a:pt x="2446" y="9258"/>
                  <a:pt x="2450" y="9262"/>
                </a:cubicBezTo>
                <a:cubicBezTo>
                  <a:pt x="2453" y="9266"/>
                  <a:pt x="2458" y="9270"/>
                  <a:pt x="2464" y="9272"/>
                </a:cubicBezTo>
                <a:cubicBezTo>
                  <a:pt x="2470" y="9274"/>
                  <a:pt x="2477" y="9275"/>
                  <a:pt x="2485" y="9275"/>
                </a:cubicBezTo>
                <a:cubicBezTo>
                  <a:pt x="2488" y="9275"/>
                  <a:pt x="2490" y="9275"/>
                  <a:pt x="2493" y="9274"/>
                </a:cubicBezTo>
                <a:cubicBezTo>
                  <a:pt x="2496" y="9274"/>
                  <a:pt x="2498" y="9274"/>
                  <a:pt x="2501" y="9273"/>
                </a:cubicBezTo>
                <a:cubicBezTo>
                  <a:pt x="2503" y="9273"/>
                  <a:pt x="2505" y="9272"/>
                  <a:pt x="2507" y="9271"/>
                </a:cubicBezTo>
                <a:cubicBezTo>
                  <a:pt x="2509" y="9270"/>
                  <a:pt x="2510" y="9269"/>
                  <a:pt x="2511" y="9268"/>
                </a:cubicBezTo>
                <a:cubicBezTo>
                  <a:pt x="2512" y="9267"/>
                  <a:pt x="2513" y="9266"/>
                  <a:pt x="2513" y="9264"/>
                </a:cubicBezTo>
                <a:cubicBezTo>
                  <a:pt x="2514" y="9262"/>
                  <a:pt x="2514" y="9259"/>
                  <a:pt x="2514" y="9256"/>
                </a:cubicBezTo>
                <a:cubicBezTo>
                  <a:pt x="2514" y="9254"/>
                  <a:pt x="2514" y="9252"/>
                  <a:pt x="2514" y="9251"/>
                </a:cubicBezTo>
                <a:cubicBezTo>
                  <a:pt x="2513" y="9249"/>
                  <a:pt x="2513" y="9248"/>
                  <a:pt x="2513" y="9247"/>
                </a:cubicBezTo>
                <a:cubicBezTo>
                  <a:pt x="2513" y="9246"/>
                  <a:pt x="2512" y="9246"/>
                  <a:pt x="2512" y="9246"/>
                </a:cubicBezTo>
                <a:cubicBezTo>
                  <a:pt x="2511" y="9245"/>
                  <a:pt x="2511" y="9245"/>
                  <a:pt x="2510" y="9245"/>
                </a:cubicBezTo>
                <a:cubicBezTo>
                  <a:pt x="2509" y="9245"/>
                  <a:pt x="2508" y="9245"/>
                  <a:pt x="2507" y="9246"/>
                </a:cubicBezTo>
                <a:cubicBezTo>
                  <a:pt x="2506" y="9246"/>
                  <a:pt x="2504" y="9247"/>
                  <a:pt x="2503" y="9248"/>
                </a:cubicBezTo>
                <a:cubicBezTo>
                  <a:pt x="2501" y="9248"/>
                  <a:pt x="2499" y="9249"/>
                  <a:pt x="2497" y="9249"/>
                </a:cubicBezTo>
                <a:cubicBezTo>
                  <a:pt x="2495" y="9250"/>
                  <a:pt x="2493" y="9250"/>
                  <a:pt x="2490" y="9250"/>
                </a:cubicBezTo>
                <a:cubicBezTo>
                  <a:pt x="2482" y="9250"/>
                  <a:pt x="2476" y="9247"/>
                  <a:pt x="2473" y="9242"/>
                </a:cubicBezTo>
                <a:cubicBezTo>
                  <a:pt x="2470" y="9236"/>
                  <a:pt x="2468" y="9228"/>
                  <a:pt x="2468" y="9217"/>
                </a:cubicBezTo>
                <a:lnTo>
                  <a:pt x="2468" y="9129"/>
                </a:lnTo>
                <a:lnTo>
                  <a:pt x="2508" y="9129"/>
                </a:lnTo>
                <a:cubicBezTo>
                  <a:pt x="2510" y="9129"/>
                  <a:pt x="2511" y="9128"/>
                  <a:pt x="2512" y="9126"/>
                </a:cubicBezTo>
                <a:cubicBezTo>
                  <a:pt x="2513" y="9124"/>
                  <a:pt x="2514" y="9121"/>
                  <a:pt x="2514" y="9117"/>
                </a:cubicBezTo>
                <a:cubicBezTo>
                  <a:pt x="2514" y="9115"/>
                  <a:pt x="2514" y="9113"/>
                  <a:pt x="2514" y="9111"/>
                </a:cubicBezTo>
                <a:cubicBezTo>
                  <a:pt x="2513" y="9110"/>
                  <a:pt x="2513" y="9109"/>
                  <a:pt x="2513" y="9108"/>
                </a:cubicBezTo>
                <a:cubicBezTo>
                  <a:pt x="2512" y="9107"/>
                  <a:pt x="2511" y="9106"/>
                  <a:pt x="2511" y="9106"/>
                </a:cubicBezTo>
                <a:cubicBezTo>
                  <a:pt x="2510" y="9105"/>
                  <a:pt x="2509" y="9105"/>
                  <a:pt x="2508" y="9105"/>
                </a:cubicBezTo>
                <a:lnTo>
                  <a:pt x="2468" y="9105"/>
                </a:lnTo>
                <a:lnTo>
                  <a:pt x="2468" y="9068"/>
                </a:lnTo>
                <a:cubicBezTo>
                  <a:pt x="2468" y="9067"/>
                  <a:pt x="2468" y="9066"/>
                  <a:pt x="2467" y="9065"/>
                </a:cubicBezTo>
                <a:cubicBezTo>
                  <a:pt x="2467" y="9065"/>
                  <a:pt x="2466" y="9064"/>
                  <a:pt x="2465" y="9063"/>
                </a:cubicBezTo>
                <a:cubicBezTo>
                  <a:pt x="2464" y="9063"/>
                  <a:pt x="2463" y="9063"/>
                  <a:pt x="2461" y="9062"/>
                </a:cubicBezTo>
                <a:cubicBezTo>
                  <a:pt x="2459" y="9062"/>
                  <a:pt x="2456" y="9062"/>
                  <a:pt x="2453" y="9062"/>
                </a:cubicBezTo>
                <a:close/>
                <a:moveTo>
                  <a:pt x="5662" y="9039"/>
                </a:moveTo>
                <a:cubicBezTo>
                  <a:pt x="5655" y="9039"/>
                  <a:pt x="5650" y="9040"/>
                  <a:pt x="5648" y="9043"/>
                </a:cubicBezTo>
                <a:cubicBezTo>
                  <a:pt x="5645" y="9045"/>
                  <a:pt x="5644" y="9050"/>
                  <a:pt x="5644" y="9057"/>
                </a:cubicBezTo>
                <a:cubicBezTo>
                  <a:pt x="5644" y="9063"/>
                  <a:pt x="5645" y="9068"/>
                  <a:pt x="5648" y="9070"/>
                </a:cubicBezTo>
                <a:cubicBezTo>
                  <a:pt x="5650" y="9073"/>
                  <a:pt x="5655" y="9074"/>
                  <a:pt x="5662" y="9074"/>
                </a:cubicBezTo>
                <a:cubicBezTo>
                  <a:pt x="5669" y="9074"/>
                  <a:pt x="5674" y="9073"/>
                  <a:pt x="5676" y="9070"/>
                </a:cubicBezTo>
                <a:cubicBezTo>
                  <a:pt x="5679" y="9068"/>
                  <a:pt x="5680" y="9063"/>
                  <a:pt x="5680" y="9056"/>
                </a:cubicBezTo>
                <a:cubicBezTo>
                  <a:pt x="5680" y="9050"/>
                  <a:pt x="5679" y="9045"/>
                  <a:pt x="5676" y="9043"/>
                </a:cubicBezTo>
                <a:cubicBezTo>
                  <a:pt x="5674" y="9040"/>
                  <a:pt x="5669" y="9039"/>
                  <a:pt x="5662" y="9039"/>
                </a:cubicBezTo>
                <a:close/>
                <a:moveTo>
                  <a:pt x="3725" y="9039"/>
                </a:moveTo>
                <a:cubicBezTo>
                  <a:pt x="3718" y="9039"/>
                  <a:pt x="3713" y="9040"/>
                  <a:pt x="3711" y="9043"/>
                </a:cubicBezTo>
                <a:cubicBezTo>
                  <a:pt x="3708" y="9045"/>
                  <a:pt x="3707" y="9050"/>
                  <a:pt x="3707" y="9057"/>
                </a:cubicBezTo>
                <a:cubicBezTo>
                  <a:pt x="3707" y="9063"/>
                  <a:pt x="3708" y="9068"/>
                  <a:pt x="3711" y="9070"/>
                </a:cubicBezTo>
                <a:cubicBezTo>
                  <a:pt x="3713" y="9073"/>
                  <a:pt x="3718" y="9074"/>
                  <a:pt x="3725" y="9074"/>
                </a:cubicBezTo>
                <a:cubicBezTo>
                  <a:pt x="3732" y="9074"/>
                  <a:pt x="3737" y="9073"/>
                  <a:pt x="3739" y="9070"/>
                </a:cubicBezTo>
                <a:cubicBezTo>
                  <a:pt x="3742" y="9068"/>
                  <a:pt x="3743" y="9063"/>
                  <a:pt x="3743" y="9056"/>
                </a:cubicBezTo>
                <a:cubicBezTo>
                  <a:pt x="3743" y="9050"/>
                  <a:pt x="3742" y="9045"/>
                  <a:pt x="3739" y="9043"/>
                </a:cubicBezTo>
                <a:cubicBezTo>
                  <a:pt x="3737" y="9040"/>
                  <a:pt x="3732" y="9039"/>
                  <a:pt x="3725" y="9039"/>
                </a:cubicBezTo>
                <a:close/>
                <a:moveTo>
                  <a:pt x="5953" y="9027"/>
                </a:moveTo>
                <a:cubicBezTo>
                  <a:pt x="5951" y="9027"/>
                  <a:pt x="5948" y="9027"/>
                  <a:pt x="5946" y="9027"/>
                </a:cubicBezTo>
                <a:cubicBezTo>
                  <a:pt x="5945" y="9028"/>
                  <a:pt x="5943" y="9028"/>
                  <a:pt x="5942" y="9028"/>
                </a:cubicBezTo>
                <a:cubicBezTo>
                  <a:pt x="5941" y="9029"/>
                  <a:pt x="5940" y="9029"/>
                  <a:pt x="5940" y="9030"/>
                </a:cubicBezTo>
                <a:cubicBezTo>
                  <a:pt x="5939" y="9031"/>
                  <a:pt x="5939" y="9032"/>
                  <a:pt x="5939" y="9033"/>
                </a:cubicBezTo>
                <a:lnTo>
                  <a:pt x="5939" y="9268"/>
                </a:lnTo>
                <a:cubicBezTo>
                  <a:pt x="5939" y="9268"/>
                  <a:pt x="5939" y="9269"/>
                  <a:pt x="5940" y="9270"/>
                </a:cubicBezTo>
                <a:cubicBezTo>
                  <a:pt x="5940" y="9271"/>
                  <a:pt x="5941" y="9271"/>
                  <a:pt x="5942" y="9272"/>
                </a:cubicBezTo>
                <a:cubicBezTo>
                  <a:pt x="5943" y="9272"/>
                  <a:pt x="5945" y="9272"/>
                  <a:pt x="5946" y="9273"/>
                </a:cubicBezTo>
                <a:cubicBezTo>
                  <a:pt x="5948" y="9273"/>
                  <a:pt x="5951" y="9273"/>
                  <a:pt x="5953" y="9273"/>
                </a:cubicBezTo>
                <a:cubicBezTo>
                  <a:pt x="5956" y="9273"/>
                  <a:pt x="5959" y="9273"/>
                  <a:pt x="5961" y="9273"/>
                </a:cubicBezTo>
                <a:cubicBezTo>
                  <a:pt x="5963" y="9272"/>
                  <a:pt x="5964" y="9272"/>
                  <a:pt x="5965" y="9272"/>
                </a:cubicBezTo>
                <a:cubicBezTo>
                  <a:pt x="5966" y="9271"/>
                  <a:pt x="5967" y="9271"/>
                  <a:pt x="5967" y="9270"/>
                </a:cubicBezTo>
                <a:cubicBezTo>
                  <a:pt x="5968" y="9269"/>
                  <a:pt x="5968" y="9268"/>
                  <a:pt x="5968" y="9268"/>
                </a:cubicBezTo>
                <a:lnTo>
                  <a:pt x="5968" y="9033"/>
                </a:lnTo>
                <a:cubicBezTo>
                  <a:pt x="5968" y="9032"/>
                  <a:pt x="5968" y="9031"/>
                  <a:pt x="5967" y="9030"/>
                </a:cubicBezTo>
                <a:cubicBezTo>
                  <a:pt x="5967" y="9029"/>
                  <a:pt x="5966" y="9029"/>
                  <a:pt x="5965" y="9028"/>
                </a:cubicBezTo>
                <a:cubicBezTo>
                  <a:pt x="5964" y="9028"/>
                  <a:pt x="5963" y="9028"/>
                  <a:pt x="5961" y="9027"/>
                </a:cubicBezTo>
                <a:cubicBezTo>
                  <a:pt x="5959" y="9027"/>
                  <a:pt x="5956" y="9027"/>
                  <a:pt x="5953" y="9027"/>
                </a:cubicBezTo>
                <a:close/>
                <a:moveTo>
                  <a:pt x="4637" y="9027"/>
                </a:moveTo>
                <a:cubicBezTo>
                  <a:pt x="4635" y="9027"/>
                  <a:pt x="4632" y="9027"/>
                  <a:pt x="4630" y="9027"/>
                </a:cubicBezTo>
                <a:cubicBezTo>
                  <a:pt x="4629" y="9028"/>
                  <a:pt x="4627" y="9028"/>
                  <a:pt x="4626" y="9028"/>
                </a:cubicBezTo>
                <a:cubicBezTo>
                  <a:pt x="4625" y="9029"/>
                  <a:pt x="4624" y="9029"/>
                  <a:pt x="4624" y="9030"/>
                </a:cubicBezTo>
                <a:cubicBezTo>
                  <a:pt x="4623" y="9031"/>
                  <a:pt x="4623" y="9032"/>
                  <a:pt x="4623" y="9033"/>
                </a:cubicBezTo>
                <a:lnTo>
                  <a:pt x="4623" y="9268"/>
                </a:lnTo>
                <a:cubicBezTo>
                  <a:pt x="4623" y="9268"/>
                  <a:pt x="4623" y="9269"/>
                  <a:pt x="4624" y="9270"/>
                </a:cubicBezTo>
                <a:cubicBezTo>
                  <a:pt x="4624" y="9271"/>
                  <a:pt x="4625" y="9271"/>
                  <a:pt x="4626" y="9272"/>
                </a:cubicBezTo>
                <a:cubicBezTo>
                  <a:pt x="4627" y="9272"/>
                  <a:pt x="4628" y="9272"/>
                  <a:pt x="4630" y="9273"/>
                </a:cubicBezTo>
                <a:cubicBezTo>
                  <a:pt x="4631" y="9273"/>
                  <a:pt x="4633" y="9273"/>
                  <a:pt x="4636" y="9273"/>
                </a:cubicBezTo>
                <a:cubicBezTo>
                  <a:pt x="4638" y="9273"/>
                  <a:pt x="4640" y="9273"/>
                  <a:pt x="4642" y="9273"/>
                </a:cubicBezTo>
                <a:cubicBezTo>
                  <a:pt x="4643" y="9272"/>
                  <a:pt x="4645" y="9272"/>
                  <a:pt x="4646" y="9272"/>
                </a:cubicBezTo>
                <a:cubicBezTo>
                  <a:pt x="4647" y="9271"/>
                  <a:pt x="4647" y="9271"/>
                  <a:pt x="4648" y="9270"/>
                </a:cubicBezTo>
                <a:cubicBezTo>
                  <a:pt x="4648" y="9269"/>
                  <a:pt x="4649" y="9268"/>
                  <a:pt x="4649" y="9267"/>
                </a:cubicBezTo>
                <a:lnTo>
                  <a:pt x="4649" y="9248"/>
                </a:lnTo>
                <a:cubicBezTo>
                  <a:pt x="4653" y="9253"/>
                  <a:pt x="4658" y="9257"/>
                  <a:pt x="4662" y="9260"/>
                </a:cubicBezTo>
                <a:cubicBezTo>
                  <a:pt x="4666" y="9264"/>
                  <a:pt x="4670" y="9266"/>
                  <a:pt x="4674" y="9269"/>
                </a:cubicBezTo>
                <a:cubicBezTo>
                  <a:pt x="4678" y="9271"/>
                  <a:pt x="4682" y="9273"/>
                  <a:pt x="4687" y="9274"/>
                </a:cubicBezTo>
                <a:cubicBezTo>
                  <a:pt x="4691" y="9275"/>
                  <a:pt x="4696" y="9275"/>
                  <a:pt x="4701" y="9275"/>
                </a:cubicBezTo>
                <a:cubicBezTo>
                  <a:pt x="4712" y="9275"/>
                  <a:pt x="4721" y="9273"/>
                  <a:pt x="4730" y="9269"/>
                </a:cubicBezTo>
                <a:cubicBezTo>
                  <a:pt x="4738" y="9265"/>
                  <a:pt x="4745" y="9259"/>
                  <a:pt x="4751" y="9251"/>
                </a:cubicBezTo>
                <a:cubicBezTo>
                  <a:pt x="4757" y="9243"/>
                  <a:pt x="4762" y="9234"/>
                  <a:pt x="4765" y="9223"/>
                </a:cubicBezTo>
                <a:cubicBezTo>
                  <a:pt x="4768" y="9212"/>
                  <a:pt x="4769" y="9200"/>
                  <a:pt x="4769" y="9186"/>
                </a:cubicBezTo>
                <a:cubicBezTo>
                  <a:pt x="4769" y="9174"/>
                  <a:pt x="4768" y="9164"/>
                  <a:pt x="4765" y="9153"/>
                </a:cubicBezTo>
                <a:cubicBezTo>
                  <a:pt x="4763" y="9143"/>
                  <a:pt x="4759" y="9134"/>
                  <a:pt x="4754" y="9126"/>
                </a:cubicBezTo>
                <a:cubicBezTo>
                  <a:pt x="4749" y="9119"/>
                  <a:pt x="4743" y="9112"/>
                  <a:pt x="4734" y="9108"/>
                </a:cubicBezTo>
                <a:cubicBezTo>
                  <a:pt x="4726" y="9103"/>
                  <a:pt x="4716" y="9101"/>
                  <a:pt x="4705" y="9101"/>
                </a:cubicBezTo>
                <a:cubicBezTo>
                  <a:pt x="4700" y="9101"/>
                  <a:pt x="4696" y="9101"/>
                  <a:pt x="4691" y="9102"/>
                </a:cubicBezTo>
                <a:cubicBezTo>
                  <a:pt x="4687" y="9103"/>
                  <a:pt x="4683" y="9105"/>
                  <a:pt x="4679" y="9107"/>
                </a:cubicBezTo>
                <a:cubicBezTo>
                  <a:pt x="4674" y="9109"/>
                  <a:pt x="4670" y="9112"/>
                  <a:pt x="4666" y="9115"/>
                </a:cubicBezTo>
                <a:cubicBezTo>
                  <a:pt x="4661" y="9118"/>
                  <a:pt x="4657" y="9122"/>
                  <a:pt x="4652" y="9127"/>
                </a:cubicBezTo>
                <a:lnTo>
                  <a:pt x="4652" y="9033"/>
                </a:lnTo>
                <a:cubicBezTo>
                  <a:pt x="4652" y="9032"/>
                  <a:pt x="4652" y="9031"/>
                  <a:pt x="4651" y="9030"/>
                </a:cubicBezTo>
                <a:cubicBezTo>
                  <a:pt x="4651" y="9029"/>
                  <a:pt x="4650" y="9029"/>
                  <a:pt x="4649" y="9028"/>
                </a:cubicBezTo>
                <a:cubicBezTo>
                  <a:pt x="4648" y="9028"/>
                  <a:pt x="4647" y="9028"/>
                  <a:pt x="4645" y="9027"/>
                </a:cubicBezTo>
                <a:cubicBezTo>
                  <a:pt x="4643" y="9027"/>
                  <a:pt x="4640" y="9027"/>
                  <a:pt x="4637" y="9027"/>
                </a:cubicBezTo>
                <a:close/>
                <a:moveTo>
                  <a:pt x="3965" y="9027"/>
                </a:moveTo>
                <a:cubicBezTo>
                  <a:pt x="3963" y="9027"/>
                  <a:pt x="3960" y="9027"/>
                  <a:pt x="3958" y="9027"/>
                </a:cubicBezTo>
                <a:cubicBezTo>
                  <a:pt x="3957" y="9028"/>
                  <a:pt x="3955" y="9028"/>
                  <a:pt x="3954" y="9028"/>
                </a:cubicBezTo>
                <a:cubicBezTo>
                  <a:pt x="3953" y="9029"/>
                  <a:pt x="3952" y="9029"/>
                  <a:pt x="3952" y="9030"/>
                </a:cubicBezTo>
                <a:cubicBezTo>
                  <a:pt x="3951" y="9031"/>
                  <a:pt x="3951" y="9032"/>
                  <a:pt x="3951" y="9033"/>
                </a:cubicBezTo>
                <a:lnTo>
                  <a:pt x="3951" y="9268"/>
                </a:lnTo>
                <a:cubicBezTo>
                  <a:pt x="3951" y="9268"/>
                  <a:pt x="3951" y="9269"/>
                  <a:pt x="3952" y="9270"/>
                </a:cubicBezTo>
                <a:cubicBezTo>
                  <a:pt x="3952" y="9271"/>
                  <a:pt x="3953" y="9271"/>
                  <a:pt x="3954" y="9272"/>
                </a:cubicBezTo>
                <a:cubicBezTo>
                  <a:pt x="3955" y="9272"/>
                  <a:pt x="3957" y="9272"/>
                  <a:pt x="3958" y="9273"/>
                </a:cubicBezTo>
                <a:cubicBezTo>
                  <a:pt x="3960" y="9273"/>
                  <a:pt x="3963" y="9273"/>
                  <a:pt x="3965" y="9273"/>
                </a:cubicBezTo>
                <a:cubicBezTo>
                  <a:pt x="3968" y="9273"/>
                  <a:pt x="3971" y="9273"/>
                  <a:pt x="3973" y="9273"/>
                </a:cubicBezTo>
                <a:cubicBezTo>
                  <a:pt x="3975" y="9272"/>
                  <a:pt x="3976" y="9272"/>
                  <a:pt x="3977" y="9272"/>
                </a:cubicBezTo>
                <a:cubicBezTo>
                  <a:pt x="3978" y="9271"/>
                  <a:pt x="3979" y="9271"/>
                  <a:pt x="3979" y="9270"/>
                </a:cubicBezTo>
                <a:cubicBezTo>
                  <a:pt x="3980" y="9269"/>
                  <a:pt x="3980" y="9268"/>
                  <a:pt x="3980" y="9268"/>
                </a:cubicBezTo>
                <a:lnTo>
                  <a:pt x="3980" y="9157"/>
                </a:lnTo>
                <a:cubicBezTo>
                  <a:pt x="3988" y="9147"/>
                  <a:pt x="3996" y="9139"/>
                  <a:pt x="4003" y="9134"/>
                </a:cubicBezTo>
                <a:cubicBezTo>
                  <a:pt x="4010" y="9129"/>
                  <a:pt x="4017" y="9126"/>
                  <a:pt x="4025" y="9126"/>
                </a:cubicBezTo>
                <a:cubicBezTo>
                  <a:pt x="4030" y="9126"/>
                  <a:pt x="4035" y="9127"/>
                  <a:pt x="4039" y="9129"/>
                </a:cubicBezTo>
                <a:cubicBezTo>
                  <a:pt x="4044" y="9131"/>
                  <a:pt x="4047" y="9134"/>
                  <a:pt x="4050" y="9138"/>
                </a:cubicBezTo>
                <a:cubicBezTo>
                  <a:pt x="4052" y="9142"/>
                  <a:pt x="4054" y="9147"/>
                  <a:pt x="4056" y="9153"/>
                </a:cubicBezTo>
                <a:cubicBezTo>
                  <a:pt x="4057" y="9158"/>
                  <a:pt x="4058" y="9165"/>
                  <a:pt x="4058" y="9175"/>
                </a:cubicBezTo>
                <a:lnTo>
                  <a:pt x="4058" y="9268"/>
                </a:lnTo>
                <a:cubicBezTo>
                  <a:pt x="4058" y="9268"/>
                  <a:pt x="4058" y="9269"/>
                  <a:pt x="4059" y="9270"/>
                </a:cubicBezTo>
                <a:cubicBezTo>
                  <a:pt x="4059" y="9271"/>
                  <a:pt x="4060" y="9271"/>
                  <a:pt x="4061" y="9272"/>
                </a:cubicBezTo>
                <a:cubicBezTo>
                  <a:pt x="4062" y="9272"/>
                  <a:pt x="4064" y="9272"/>
                  <a:pt x="4065" y="9273"/>
                </a:cubicBezTo>
                <a:cubicBezTo>
                  <a:pt x="4067" y="9273"/>
                  <a:pt x="4070" y="9273"/>
                  <a:pt x="4073" y="9273"/>
                </a:cubicBezTo>
                <a:cubicBezTo>
                  <a:pt x="4075" y="9273"/>
                  <a:pt x="4078" y="9273"/>
                  <a:pt x="4080" y="9273"/>
                </a:cubicBezTo>
                <a:cubicBezTo>
                  <a:pt x="4082" y="9272"/>
                  <a:pt x="4083" y="9272"/>
                  <a:pt x="4084" y="9272"/>
                </a:cubicBezTo>
                <a:cubicBezTo>
                  <a:pt x="4085" y="9271"/>
                  <a:pt x="4086" y="9271"/>
                  <a:pt x="4086" y="9270"/>
                </a:cubicBezTo>
                <a:cubicBezTo>
                  <a:pt x="4087" y="9269"/>
                  <a:pt x="4087" y="9268"/>
                  <a:pt x="4087" y="9268"/>
                </a:cubicBezTo>
                <a:lnTo>
                  <a:pt x="4087" y="9171"/>
                </a:lnTo>
                <a:cubicBezTo>
                  <a:pt x="4087" y="9160"/>
                  <a:pt x="4086" y="9150"/>
                  <a:pt x="4084" y="9142"/>
                </a:cubicBezTo>
                <a:cubicBezTo>
                  <a:pt x="4082" y="9134"/>
                  <a:pt x="4079" y="9127"/>
                  <a:pt x="4075" y="9121"/>
                </a:cubicBezTo>
                <a:cubicBezTo>
                  <a:pt x="4070" y="9115"/>
                  <a:pt x="4064" y="9110"/>
                  <a:pt x="4057" y="9106"/>
                </a:cubicBezTo>
                <a:cubicBezTo>
                  <a:pt x="4050" y="9103"/>
                  <a:pt x="4041" y="9101"/>
                  <a:pt x="4031" y="9101"/>
                </a:cubicBezTo>
                <a:cubicBezTo>
                  <a:pt x="4022" y="9101"/>
                  <a:pt x="4014" y="9103"/>
                  <a:pt x="4005" y="9107"/>
                </a:cubicBezTo>
                <a:cubicBezTo>
                  <a:pt x="3997" y="9112"/>
                  <a:pt x="3988" y="9118"/>
                  <a:pt x="3980" y="9127"/>
                </a:cubicBezTo>
                <a:lnTo>
                  <a:pt x="3980" y="9033"/>
                </a:lnTo>
                <a:cubicBezTo>
                  <a:pt x="3980" y="9032"/>
                  <a:pt x="3980" y="9031"/>
                  <a:pt x="3979" y="9030"/>
                </a:cubicBezTo>
                <a:cubicBezTo>
                  <a:pt x="3979" y="9029"/>
                  <a:pt x="3978" y="9029"/>
                  <a:pt x="3977" y="9028"/>
                </a:cubicBezTo>
                <a:cubicBezTo>
                  <a:pt x="3976" y="9028"/>
                  <a:pt x="3975" y="9028"/>
                  <a:pt x="3973" y="9027"/>
                </a:cubicBezTo>
                <a:cubicBezTo>
                  <a:pt x="3971" y="9027"/>
                  <a:pt x="3968" y="9027"/>
                  <a:pt x="3965" y="9027"/>
                </a:cubicBezTo>
                <a:close/>
                <a:moveTo>
                  <a:pt x="7131" y="9026"/>
                </a:moveTo>
                <a:cubicBezTo>
                  <a:pt x="7122" y="9026"/>
                  <a:pt x="7115" y="9027"/>
                  <a:pt x="7108" y="9030"/>
                </a:cubicBezTo>
                <a:cubicBezTo>
                  <a:pt x="7102" y="9032"/>
                  <a:pt x="7097" y="9036"/>
                  <a:pt x="7092" y="9041"/>
                </a:cubicBezTo>
                <a:cubicBezTo>
                  <a:pt x="7088" y="9046"/>
                  <a:pt x="7085" y="9052"/>
                  <a:pt x="7083" y="9060"/>
                </a:cubicBezTo>
                <a:cubicBezTo>
                  <a:pt x="7081" y="9068"/>
                  <a:pt x="7080" y="9078"/>
                  <a:pt x="7080" y="9089"/>
                </a:cubicBezTo>
                <a:lnTo>
                  <a:pt x="7080" y="9105"/>
                </a:lnTo>
                <a:lnTo>
                  <a:pt x="7058" y="9105"/>
                </a:lnTo>
                <a:cubicBezTo>
                  <a:pt x="7057" y="9105"/>
                  <a:pt x="7056" y="9105"/>
                  <a:pt x="7055" y="9106"/>
                </a:cubicBezTo>
                <a:cubicBezTo>
                  <a:pt x="7054" y="9106"/>
                  <a:pt x="7054" y="9107"/>
                  <a:pt x="7053" y="9108"/>
                </a:cubicBezTo>
                <a:cubicBezTo>
                  <a:pt x="7053" y="9109"/>
                  <a:pt x="7053" y="9110"/>
                  <a:pt x="7052" y="9111"/>
                </a:cubicBezTo>
                <a:cubicBezTo>
                  <a:pt x="7052" y="9113"/>
                  <a:pt x="7052" y="9115"/>
                  <a:pt x="7052" y="9117"/>
                </a:cubicBezTo>
                <a:cubicBezTo>
                  <a:pt x="7052" y="9121"/>
                  <a:pt x="7052" y="9124"/>
                  <a:pt x="7053" y="9126"/>
                </a:cubicBezTo>
                <a:cubicBezTo>
                  <a:pt x="7054" y="9128"/>
                  <a:pt x="7056" y="9129"/>
                  <a:pt x="7058" y="9129"/>
                </a:cubicBezTo>
                <a:lnTo>
                  <a:pt x="7080" y="9129"/>
                </a:lnTo>
                <a:lnTo>
                  <a:pt x="7080" y="9268"/>
                </a:lnTo>
                <a:cubicBezTo>
                  <a:pt x="7080" y="9269"/>
                  <a:pt x="7080" y="9269"/>
                  <a:pt x="7081" y="9270"/>
                </a:cubicBezTo>
                <a:cubicBezTo>
                  <a:pt x="7081" y="9271"/>
                  <a:pt x="7082" y="9271"/>
                  <a:pt x="7083" y="9272"/>
                </a:cubicBezTo>
                <a:cubicBezTo>
                  <a:pt x="7084" y="9272"/>
                  <a:pt x="7086" y="9272"/>
                  <a:pt x="7088" y="9273"/>
                </a:cubicBezTo>
                <a:cubicBezTo>
                  <a:pt x="7089" y="9273"/>
                  <a:pt x="7092" y="9273"/>
                  <a:pt x="7095" y="9273"/>
                </a:cubicBezTo>
                <a:cubicBezTo>
                  <a:pt x="7097" y="9273"/>
                  <a:pt x="7100" y="9273"/>
                  <a:pt x="7101" y="9273"/>
                </a:cubicBezTo>
                <a:cubicBezTo>
                  <a:pt x="7103" y="9272"/>
                  <a:pt x="7105" y="9272"/>
                  <a:pt x="7106" y="9272"/>
                </a:cubicBezTo>
                <a:cubicBezTo>
                  <a:pt x="7107" y="9271"/>
                  <a:pt x="7108" y="9271"/>
                  <a:pt x="7108" y="9270"/>
                </a:cubicBezTo>
                <a:cubicBezTo>
                  <a:pt x="7109" y="9269"/>
                  <a:pt x="7109" y="9269"/>
                  <a:pt x="7109" y="9268"/>
                </a:cubicBezTo>
                <a:lnTo>
                  <a:pt x="7109" y="9129"/>
                </a:lnTo>
                <a:lnTo>
                  <a:pt x="7144" y="9129"/>
                </a:lnTo>
                <a:cubicBezTo>
                  <a:pt x="7146" y="9129"/>
                  <a:pt x="7147" y="9128"/>
                  <a:pt x="7148" y="9126"/>
                </a:cubicBezTo>
                <a:cubicBezTo>
                  <a:pt x="7149" y="9124"/>
                  <a:pt x="7150" y="9121"/>
                  <a:pt x="7150" y="9117"/>
                </a:cubicBezTo>
                <a:cubicBezTo>
                  <a:pt x="7150" y="9115"/>
                  <a:pt x="7150" y="9113"/>
                  <a:pt x="7150" y="9111"/>
                </a:cubicBezTo>
                <a:cubicBezTo>
                  <a:pt x="7149" y="9110"/>
                  <a:pt x="7149" y="9109"/>
                  <a:pt x="7148" y="9108"/>
                </a:cubicBezTo>
                <a:cubicBezTo>
                  <a:pt x="7148" y="9107"/>
                  <a:pt x="7147" y="9106"/>
                  <a:pt x="7147" y="9106"/>
                </a:cubicBezTo>
                <a:cubicBezTo>
                  <a:pt x="7146" y="9105"/>
                  <a:pt x="7145" y="9105"/>
                  <a:pt x="7144" y="9105"/>
                </a:cubicBezTo>
                <a:lnTo>
                  <a:pt x="7109" y="9105"/>
                </a:lnTo>
                <a:lnTo>
                  <a:pt x="7109" y="9088"/>
                </a:lnTo>
                <a:cubicBezTo>
                  <a:pt x="7109" y="9081"/>
                  <a:pt x="7109" y="9075"/>
                  <a:pt x="7110" y="9070"/>
                </a:cubicBezTo>
                <a:cubicBezTo>
                  <a:pt x="7111" y="9066"/>
                  <a:pt x="7112" y="9062"/>
                  <a:pt x="7114" y="9059"/>
                </a:cubicBezTo>
                <a:cubicBezTo>
                  <a:pt x="7116" y="9056"/>
                  <a:pt x="7119" y="9054"/>
                  <a:pt x="7122" y="9052"/>
                </a:cubicBezTo>
                <a:cubicBezTo>
                  <a:pt x="7125" y="9051"/>
                  <a:pt x="7128" y="9050"/>
                  <a:pt x="7133" y="9050"/>
                </a:cubicBezTo>
                <a:cubicBezTo>
                  <a:pt x="7136" y="9050"/>
                  <a:pt x="7139" y="9050"/>
                  <a:pt x="7141" y="9051"/>
                </a:cubicBezTo>
                <a:cubicBezTo>
                  <a:pt x="7144" y="9051"/>
                  <a:pt x="7146" y="9052"/>
                  <a:pt x="7147" y="9053"/>
                </a:cubicBezTo>
                <a:cubicBezTo>
                  <a:pt x="7149" y="9053"/>
                  <a:pt x="7151" y="9054"/>
                  <a:pt x="7152" y="9054"/>
                </a:cubicBezTo>
                <a:cubicBezTo>
                  <a:pt x="7153" y="9055"/>
                  <a:pt x="7154" y="9055"/>
                  <a:pt x="7155" y="9055"/>
                </a:cubicBezTo>
                <a:cubicBezTo>
                  <a:pt x="7156" y="9055"/>
                  <a:pt x="7156" y="9055"/>
                  <a:pt x="7157" y="9055"/>
                </a:cubicBezTo>
                <a:cubicBezTo>
                  <a:pt x="7157" y="9054"/>
                  <a:pt x="7158" y="9054"/>
                  <a:pt x="7158" y="9053"/>
                </a:cubicBezTo>
                <a:cubicBezTo>
                  <a:pt x="7158" y="9052"/>
                  <a:pt x="7158" y="9051"/>
                  <a:pt x="7159" y="9050"/>
                </a:cubicBezTo>
                <a:cubicBezTo>
                  <a:pt x="7159" y="9048"/>
                  <a:pt x="7159" y="9047"/>
                  <a:pt x="7159" y="9044"/>
                </a:cubicBezTo>
                <a:cubicBezTo>
                  <a:pt x="7159" y="9042"/>
                  <a:pt x="7159" y="9040"/>
                  <a:pt x="7159" y="9039"/>
                </a:cubicBezTo>
                <a:cubicBezTo>
                  <a:pt x="7159" y="9037"/>
                  <a:pt x="7158" y="9036"/>
                  <a:pt x="7158" y="9035"/>
                </a:cubicBezTo>
                <a:cubicBezTo>
                  <a:pt x="7157" y="9034"/>
                  <a:pt x="7157" y="9033"/>
                  <a:pt x="7156" y="9032"/>
                </a:cubicBezTo>
                <a:cubicBezTo>
                  <a:pt x="7155" y="9031"/>
                  <a:pt x="7154" y="9030"/>
                  <a:pt x="7152" y="9030"/>
                </a:cubicBezTo>
                <a:cubicBezTo>
                  <a:pt x="7150" y="9029"/>
                  <a:pt x="7147" y="9028"/>
                  <a:pt x="7143" y="9027"/>
                </a:cubicBezTo>
                <a:cubicBezTo>
                  <a:pt x="7139" y="9026"/>
                  <a:pt x="7135" y="9026"/>
                  <a:pt x="7131" y="9026"/>
                </a:cubicBezTo>
                <a:close/>
                <a:moveTo>
                  <a:pt x="5222" y="8828"/>
                </a:moveTo>
                <a:lnTo>
                  <a:pt x="5263" y="8829"/>
                </a:lnTo>
                <a:cubicBezTo>
                  <a:pt x="5272" y="8830"/>
                  <a:pt x="5280" y="8832"/>
                  <a:pt x="5286" y="8835"/>
                </a:cubicBezTo>
                <a:cubicBezTo>
                  <a:pt x="5291" y="8839"/>
                  <a:pt x="5294" y="8844"/>
                  <a:pt x="5294" y="8851"/>
                </a:cubicBezTo>
                <a:cubicBezTo>
                  <a:pt x="5294" y="8855"/>
                  <a:pt x="5293" y="8859"/>
                  <a:pt x="5292" y="8863"/>
                </a:cubicBezTo>
                <a:cubicBezTo>
                  <a:pt x="5290" y="8866"/>
                  <a:pt x="5287" y="8870"/>
                  <a:pt x="5284" y="8873"/>
                </a:cubicBezTo>
                <a:cubicBezTo>
                  <a:pt x="5280" y="8875"/>
                  <a:pt x="5275" y="8878"/>
                  <a:pt x="5269" y="8879"/>
                </a:cubicBezTo>
                <a:cubicBezTo>
                  <a:pt x="5263" y="8881"/>
                  <a:pt x="5256" y="8882"/>
                  <a:pt x="5247" y="8882"/>
                </a:cubicBezTo>
                <a:cubicBezTo>
                  <a:pt x="5233" y="8882"/>
                  <a:pt x="5222" y="8880"/>
                  <a:pt x="5215" y="8876"/>
                </a:cubicBezTo>
                <a:cubicBezTo>
                  <a:pt x="5207" y="8872"/>
                  <a:pt x="5203" y="8866"/>
                  <a:pt x="5203" y="8859"/>
                </a:cubicBezTo>
                <a:cubicBezTo>
                  <a:pt x="5203" y="8856"/>
                  <a:pt x="5203" y="8854"/>
                  <a:pt x="5204" y="8851"/>
                </a:cubicBezTo>
                <a:cubicBezTo>
                  <a:pt x="5204" y="8849"/>
                  <a:pt x="5205" y="8847"/>
                  <a:pt x="5207" y="8844"/>
                </a:cubicBezTo>
                <a:cubicBezTo>
                  <a:pt x="5208" y="8842"/>
                  <a:pt x="5210" y="8839"/>
                  <a:pt x="5212" y="8836"/>
                </a:cubicBezTo>
                <a:cubicBezTo>
                  <a:pt x="5215" y="8834"/>
                  <a:pt x="5218" y="8831"/>
                  <a:pt x="5222" y="8828"/>
                </a:cubicBezTo>
                <a:close/>
                <a:moveTo>
                  <a:pt x="2216" y="8828"/>
                </a:moveTo>
                <a:lnTo>
                  <a:pt x="2257" y="8829"/>
                </a:lnTo>
                <a:cubicBezTo>
                  <a:pt x="2266" y="8830"/>
                  <a:pt x="2274" y="8832"/>
                  <a:pt x="2280" y="8835"/>
                </a:cubicBezTo>
                <a:cubicBezTo>
                  <a:pt x="2285" y="8839"/>
                  <a:pt x="2288" y="8844"/>
                  <a:pt x="2288" y="8851"/>
                </a:cubicBezTo>
                <a:cubicBezTo>
                  <a:pt x="2288" y="8855"/>
                  <a:pt x="2287" y="8859"/>
                  <a:pt x="2286" y="8863"/>
                </a:cubicBezTo>
                <a:cubicBezTo>
                  <a:pt x="2284" y="8866"/>
                  <a:pt x="2281" y="8870"/>
                  <a:pt x="2278" y="8873"/>
                </a:cubicBezTo>
                <a:cubicBezTo>
                  <a:pt x="2274" y="8875"/>
                  <a:pt x="2269" y="8878"/>
                  <a:pt x="2263" y="8879"/>
                </a:cubicBezTo>
                <a:cubicBezTo>
                  <a:pt x="2257" y="8881"/>
                  <a:pt x="2250" y="8882"/>
                  <a:pt x="2241" y="8882"/>
                </a:cubicBezTo>
                <a:cubicBezTo>
                  <a:pt x="2227" y="8882"/>
                  <a:pt x="2216" y="8880"/>
                  <a:pt x="2209" y="8876"/>
                </a:cubicBezTo>
                <a:cubicBezTo>
                  <a:pt x="2201" y="8872"/>
                  <a:pt x="2197" y="8866"/>
                  <a:pt x="2197" y="8859"/>
                </a:cubicBezTo>
                <a:cubicBezTo>
                  <a:pt x="2197" y="8856"/>
                  <a:pt x="2197" y="8854"/>
                  <a:pt x="2198" y="8851"/>
                </a:cubicBezTo>
                <a:cubicBezTo>
                  <a:pt x="2198" y="8849"/>
                  <a:pt x="2199" y="8847"/>
                  <a:pt x="2201" y="8844"/>
                </a:cubicBezTo>
                <a:cubicBezTo>
                  <a:pt x="2202" y="8842"/>
                  <a:pt x="2204" y="8839"/>
                  <a:pt x="2206" y="8836"/>
                </a:cubicBezTo>
                <a:cubicBezTo>
                  <a:pt x="2209" y="8834"/>
                  <a:pt x="2212" y="8831"/>
                  <a:pt x="2216" y="8828"/>
                </a:cubicBezTo>
                <a:close/>
                <a:moveTo>
                  <a:pt x="7415" y="8763"/>
                </a:moveTo>
                <a:lnTo>
                  <a:pt x="7440" y="8763"/>
                </a:lnTo>
                <a:lnTo>
                  <a:pt x="7440" y="8797"/>
                </a:lnTo>
                <a:cubicBezTo>
                  <a:pt x="7433" y="8804"/>
                  <a:pt x="7426" y="8810"/>
                  <a:pt x="7420" y="8814"/>
                </a:cubicBezTo>
                <a:cubicBezTo>
                  <a:pt x="7413" y="8818"/>
                  <a:pt x="7406" y="8820"/>
                  <a:pt x="7399" y="8820"/>
                </a:cubicBezTo>
                <a:cubicBezTo>
                  <a:pt x="7389" y="8820"/>
                  <a:pt x="7382" y="8818"/>
                  <a:pt x="7377" y="8813"/>
                </a:cubicBezTo>
                <a:cubicBezTo>
                  <a:pt x="7372" y="8808"/>
                  <a:pt x="7369" y="8801"/>
                  <a:pt x="7369" y="8793"/>
                </a:cubicBezTo>
                <a:cubicBezTo>
                  <a:pt x="7369" y="8788"/>
                  <a:pt x="7370" y="8784"/>
                  <a:pt x="7372" y="8780"/>
                </a:cubicBezTo>
                <a:cubicBezTo>
                  <a:pt x="7374" y="8777"/>
                  <a:pt x="7376" y="8774"/>
                  <a:pt x="7380" y="8771"/>
                </a:cubicBezTo>
                <a:cubicBezTo>
                  <a:pt x="7384" y="8768"/>
                  <a:pt x="7389" y="8766"/>
                  <a:pt x="7395" y="8765"/>
                </a:cubicBezTo>
                <a:cubicBezTo>
                  <a:pt x="7401" y="8764"/>
                  <a:pt x="7407" y="8763"/>
                  <a:pt x="7415" y="8763"/>
                </a:cubicBezTo>
                <a:close/>
                <a:moveTo>
                  <a:pt x="6661" y="8763"/>
                </a:moveTo>
                <a:lnTo>
                  <a:pt x="6686" y="8763"/>
                </a:lnTo>
                <a:lnTo>
                  <a:pt x="6686" y="8797"/>
                </a:lnTo>
                <a:cubicBezTo>
                  <a:pt x="6679" y="8804"/>
                  <a:pt x="6672" y="8810"/>
                  <a:pt x="6666" y="8814"/>
                </a:cubicBezTo>
                <a:cubicBezTo>
                  <a:pt x="6659" y="8818"/>
                  <a:pt x="6652" y="8820"/>
                  <a:pt x="6645" y="8820"/>
                </a:cubicBezTo>
                <a:cubicBezTo>
                  <a:pt x="6635" y="8820"/>
                  <a:pt x="6628" y="8818"/>
                  <a:pt x="6623" y="8813"/>
                </a:cubicBezTo>
                <a:cubicBezTo>
                  <a:pt x="6618" y="8808"/>
                  <a:pt x="6615" y="8801"/>
                  <a:pt x="6615" y="8793"/>
                </a:cubicBezTo>
                <a:cubicBezTo>
                  <a:pt x="6615" y="8788"/>
                  <a:pt x="6616" y="8784"/>
                  <a:pt x="6618" y="8780"/>
                </a:cubicBezTo>
                <a:cubicBezTo>
                  <a:pt x="6620" y="8777"/>
                  <a:pt x="6622" y="8774"/>
                  <a:pt x="6626" y="8771"/>
                </a:cubicBezTo>
                <a:cubicBezTo>
                  <a:pt x="6630" y="8768"/>
                  <a:pt x="6635" y="8766"/>
                  <a:pt x="6641" y="8765"/>
                </a:cubicBezTo>
                <a:cubicBezTo>
                  <a:pt x="6647" y="8764"/>
                  <a:pt x="6653" y="8763"/>
                  <a:pt x="6661" y="8763"/>
                </a:cubicBezTo>
                <a:close/>
                <a:moveTo>
                  <a:pt x="5917" y="8763"/>
                </a:moveTo>
                <a:lnTo>
                  <a:pt x="5942" y="8763"/>
                </a:lnTo>
                <a:lnTo>
                  <a:pt x="5942" y="8797"/>
                </a:lnTo>
                <a:cubicBezTo>
                  <a:pt x="5935" y="8804"/>
                  <a:pt x="5928" y="8810"/>
                  <a:pt x="5922" y="8814"/>
                </a:cubicBezTo>
                <a:cubicBezTo>
                  <a:pt x="5915" y="8818"/>
                  <a:pt x="5908" y="8820"/>
                  <a:pt x="5901" y="8820"/>
                </a:cubicBezTo>
                <a:cubicBezTo>
                  <a:pt x="5891" y="8820"/>
                  <a:pt x="5884" y="8818"/>
                  <a:pt x="5879" y="8813"/>
                </a:cubicBezTo>
                <a:cubicBezTo>
                  <a:pt x="5874" y="8808"/>
                  <a:pt x="5871" y="8801"/>
                  <a:pt x="5871" y="8793"/>
                </a:cubicBezTo>
                <a:cubicBezTo>
                  <a:pt x="5871" y="8788"/>
                  <a:pt x="5872" y="8784"/>
                  <a:pt x="5874" y="8780"/>
                </a:cubicBezTo>
                <a:cubicBezTo>
                  <a:pt x="5876" y="8777"/>
                  <a:pt x="5878" y="8774"/>
                  <a:pt x="5882" y="8771"/>
                </a:cubicBezTo>
                <a:cubicBezTo>
                  <a:pt x="5886" y="8768"/>
                  <a:pt x="5891" y="8766"/>
                  <a:pt x="5897" y="8765"/>
                </a:cubicBezTo>
                <a:cubicBezTo>
                  <a:pt x="5903" y="8764"/>
                  <a:pt x="5909" y="8763"/>
                  <a:pt x="5917" y="8763"/>
                </a:cubicBezTo>
                <a:close/>
                <a:moveTo>
                  <a:pt x="3077" y="8763"/>
                </a:moveTo>
                <a:lnTo>
                  <a:pt x="3102" y="8763"/>
                </a:lnTo>
                <a:lnTo>
                  <a:pt x="3102" y="8797"/>
                </a:lnTo>
                <a:cubicBezTo>
                  <a:pt x="3095" y="8804"/>
                  <a:pt x="3088" y="8810"/>
                  <a:pt x="3082" y="8814"/>
                </a:cubicBezTo>
                <a:cubicBezTo>
                  <a:pt x="3075" y="8818"/>
                  <a:pt x="3068" y="8820"/>
                  <a:pt x="3061" y="8820"/>
                </a:cubicBezTo>
                <a:cubicBezTo>
                  <a:pt x="3051" y="8820"/>
                  <a:pt x="3044" y="8818"/>
                  <a:pt x="3039" y="8813"/>
                </a:cubicBezTo>
                <a:cubicBezTo>
                  <a:pt x="3034" y="8808"/>
                  <a:pt x="3031" y="8801"/>
                  <a:pt x="3031" y="8793"/>
                </a:cubicBezTo>
                <a:cubicBezTo>
                  <a:pt x="3031" y="8788"/>
                  <a:pt x="3032" y="8784"/>
                  <a:pt x="3034" y="8780"/>
                </a:cubicBezTo>
                <a:cubicBezTo>
                  <a:pt x="3036" y="8777"/>
                  <a:pt x="3038" y="8774"/>
                  <a:pt x="3042" y="8771"/>
                </a:cubicBezTo>
                <a:cubicBezTo>
                  <a:pt x="3046" y="8768"/>
                  <a:pt x="3051" y="8766"/>
                  <a:pt x="3057" y="8765"/>
                </a:cubicBezTo>
                <a:cubicBezTo>
                  <a:pt x="3063" y="8764"/>
                  <a:pt x="3069" y="8763"/>
                  <a:pt x="3077" y="8763"/>
                </a:cubicBezTo>
                <a:close/>
                <a:moveTo>
                  <a:pt x="5732" y="8694"/>
                </a:moveTo>
                <a:cubicBezTo>
                  <a:pt x="5740" y="8694"/>
                  <a:pt x="5746" y="8696"/>
                  <a:pt x="5751" y="8699"/>
                </a:cubicBezTo>
                <a:cubicBezTo>
                  <a:pt x="5756" y="8703"/>
                  <a:pt x="5761" y="8708"/>
                  <a:pt x="5764" y="8714"/>
                </a:cubicBezTo>
                <a:cubicBezTo>
                  <a:pt x="5767" y="8719"/>
                  <a:pt x="5769" y="8726"/>
                  <a:pt x="5770" y="8734"/>
                </a:cubicBezTo>
                <a:cubicBezTo>
                  <a:pt x="5771" y="8741"/>
                  <a:pt x="5772" y="8749"/>
                  <a:pt x="5772" y="8757"/>
                </a:cubicBezTo>
                <a:cubicBezTo>
                  <a:pt x="5772" y="8765"/>
                  <a:pt x="5771" y="8772"/>
                  <a:pt x="5770" y="8779"/>
                </a:cubicBezTo>
                <a:cubicBezTo>
                  <a:pt x="5768" y="8786"/>
                  <a:pt x="5766" y="8793"/>
                  <a:pt x="5763" y="8799"/>
                </a:cubicBezTo>
                <a:cubicBezTo>
                  <a:pt x="5759" y="8805"/>
                  <a:pt x="5755" y="8809"/>
                  <a:pt x="5750" y="8813"/>
                </a:cubicBezTo>
                <a:cubicBezTo>
                  <a:pt x="5745" y="8816"/>
                  <a:pt x="5738" y="8818"/>
                  <a:pt x="5731" y="8818"/>
                </a:cubicBezTo>
                <a:cubicBezTo>
                  <a:pt x="5723" y="8818"/>
                  <a:pt x="5715" y="8815"/>
                  <a:pt x="5708" y="8810"/>
                </a:cubicBezTo>
                <a:cubicBezTo>
                  <a:pt x="5701" y="8805"/>
                  <a:pt x="5693" y="8798"/>
                  <a:pt x="5685" y="8788"/>
                </a:cubicBezTo>
                <a:lnTo>
                  <a:pt x="5685" y="8725"/>
                </a:lnTo>
                <a:cubicBezTo>
                  <a:pt x="5690" y="8719"/>
                  <a:pt x="5694" y="8714"/>
                  <a:pt x="5698" y="8710"/>
                </a:cubicBezTo>
                <a:cubicBezTo>
                  <a:pt x="5702" y="8706"/>
                  <a:pt x="5706" y="8703"/>
                  <a:pt x="5710" y="8701"/>
                </a:cubicBezTo>
                <a:cubicBezTo>
                  <a:pt x="5714" y="8698"/>
                  <a:pt x="5717" y="8697"/>
                  <a:pt x="5721" y="8696"/>
                </a:cubicBezTo>
                <a:cubicBezTo>
                  <a:pt x="5725" y="8695"/>
                  <a:pt x="5729" y="8694"/>
                  <a:pt x="5732" y="8694"/>
                </a:cubicBezTo>
                <a:close/>
                <a:moveTo>
                  <a:pt x="4440" y="8694"/>
                </a:moveTo>
                <a:cubicBezTo>
                  <a:pt x="4448" y="8694"/>
                  <a:pt x="4456" y="8697"/>
                  <a:pt x="4463" y="8702"/>
                </a:cubicBezTo>
                <a:cubicBezTo>
                  <a:pt x="4470" y="8707"/>
                  <a:pt x="4478" y="8714"/>
                  <a:pt x="4486" y="8724"/>
                </a:cubicBezTo>
                <a:lnTo>
                  <a:pt x="4486" y="8787"/>
                </a:lnTo>
                <a:cubicBezTo>
                  <a:pt x="4481" y="8793"/>
                  <a:pt x="4477" y="8798"/>
                  <a:pt x="4473" y="8802"/>
                </a:cubicBezTo>
                <a:cubicBezTo>
                  <a:pt x="4469" y="8806"/>
                  <a:pt x="4465" y="8809"/>
                  <a:pt x="4461" y="8811"/>
                </a:cubicBezTo>
                <a:cubicBezTo>
                  <a:pt x="4457" y="8814"/>
                  <a:pt x="4454" y="8815"/>
                  <a:pt x="4450" y="8816"/>
                </a:cubicBezTo>
                <a:cubicBezTo>
                  <a:pt x="4446" y="8817"/>
                  <a:pt x="4443" y="8818"/>
                  <a:pt x="4439" y="8818"/>
                </a:cubicBezTo>
                <a:cubicBezTo>
                  <a:pt x="4431" y="8818"/>
                  <a:pt x="4425" y="8816"/>
                  <a:pt x="4420" y="8813"/>
                </a:cubicBezTo>
                <a:cubicBezTo>
                  <a:pt x="4414" y="8809"/>
                  <a:pt x="4410" y="8804"/>
                  <a:pt x="4407" y="8798"/>
                </a:cubicBezTo>
                <a:cubicBezTo>
                  <a:pt x="4404" y="8793"/>
                  <a:pt x="4402" y="8786"/>
                  <a:pt x="4401" y="8778"/>
                </a:cubicBezTo>
                <a:cubicBezTo>
                  <a:pt x="4400" y="8771"/>
                  <a:pt x="4399" y="8763"/>
                  <a:pt x="4399" y="8755"/>
                </a:cubicBezTo>
                <a:cubicBezTo>
                  <a:pt x="4399" y="8747"/>
                  <a:pt x="4400" y="8740"/>
                  <a:pt x="4401" y="8733"/>
                </a:cubicBezTo>
                <a:cubicBezTo>
                  <a:pt x="4403" y="8725"/>
                  <a:pt x="4405" y="8719"/>
                  <a:pt x="4408" y="8713"/>
                </a:cubicBezTo>
                <a:cubicBezTo>
                  <a:pt x="4412" y="8707"/>
                  <a:pt x="4416" y="8703"/>
                  <a:pt x="4421" y="8699"/>
                </a:cubicBezTo>
                <a:cubicBezTo>
                  <a:pt x="4426" y="8696"/>
                  <a:pt x="4432" y="8694"/>
                  <a:pt x="4440" y="8694"/>
                </a:cubicBezTo>
                <a:close/>
                <a:moveTo>
                  <a:pt x="3935" y="8694"/>
                </a:moveTo>
                <a:cubicBezTo>
                  <a:pt x="3943" y="8694"/>
                  <a:pt x="3949" y="8696"/>
                  <a:pt x="3954" y="8699"/>
                </a:cubicBezTo>
                <a:cubicBezTo>
                  <a:pt x="3959" y="8703"/>
                  <a:pt x="3964" y="8708"/>
                  <a:pt x="3967" y="8714"/>
                </a:cubicBezTo>
                <a:cubicBezTo>
                  <a:pt x="3970" y="8719"/>
                  <a:pt x="3972" y="8726"/>
                  <a:pt x="3973" y="8734"/>
                </a:cubicBezTo>
                <a:cubicBezTo>
                  <a:pt x="3974" y="8741"/>
                  <a:pt x="3975" y="8749"/>
                  <a:pt x="3975" y="8757"/>
                </a:cubicBezTo>
                <a:cubicBezTo>
                  <a:pt x="3975" y="8765"/>
                  <a:pt x="3974" y="8772"/>
                  <a:pt x="3973" y="8779"/>
                </a:cubicBezTo>
                <a:cubicBezTo>
                  <a:pt x="3971" y="8786"/>
                  <a:pt x="3969" y="8793"/>
                  <a:pt x="3966" y="8799"/>
                </a:cubicBezTo>
                <a:cubicBezTo>
                  <a:pt x="3962" y="8805"/>
                  <a:pt x="3958" y="8809"/>
                  <a:pt x="3953" y="8813"/>
                </a:cubicBezTo>
                <a:cubicBezTo>
                  <a:pt x="3948" y="8816"/>
                  <a:pt x="3941" y="8818"/>
                  <a:pt x="3934" y="8818"/>
                </a:cubicBezTo>
                <a:cubicBezTo>
                  <a:pt x="3926" y="8818"/>
                  <a:pt x="3918" y="8815"/>
                  <a:pt x="3911" y="8810"/>
                </a:cubicBezTo>
                <a:cubicBezTo>
                  <a:pt x="3904" y="8805"/>
                  <a:pt x="3896" y="8798"/>
                  <a:pt x="3888" y="8788"/>
                </a:cubicBezTo>
                <a:lnTo>
                  <a:pt x="3888" y="8725"/>
                </a:lnTo>
                <a:cubicBezTo>
                  <a:pt x="3893" y="8719"/>
                  <a:pt x="3897" y="8714"/>
                  <a:pt x="3901" y="8710"/>
                </a:cubicBezTo>
                <a:cubicBezTo>
                  <a:pt x="3905" y="8706"/>
                  <a:pt x="3909" y="8703"/>
                  <a:pt x="3913" y="8701"/>
                </a:cubicBezTo>
                <a:cubicBezTo>
                  <a:pt x="3917" y="8698"/>
                  <a:pt x="3920" y="8697"/>
                  <a:pt x="3924" y="8696"/>
                </a:cubicBezTo>
                <a:cubicBezTo>
                  <a:pt x="3928" y="8695"/>
                  <a:pt x="3932" y="8694"/>
                  <a:pt x="3935" y="8694"/>
                </a:cubicBezTo>
                <a:close/>
                <a:moveTo>
                  <a:pt x="5527" y="8693"/>
                </a:moveTo>
                <a:cubicBezTo>
                  <a:pt x="5537" y="8693"/>
                  <a:pt x="5545" y="8695"/>
                  <a:pt x="5551" y="8698"/>
                </a:cubicBezTo>
                <a:cubicBezTo>
                  <a:pt x="5557" y="8701"/>
                  <a:pt x="5562" y="8706"/>
                  <a:pt x="5566" y="8712"/>
                </a:cubicBezTo>
                <a:cubicBezTo>
                  <a:pt x="5569" y="8718"/>
                  <a:pt x="5572" y="8724"/>
                  <a:pt x="5574" y="8732"/>
                </a:cubicBezTo>
                <a:cubicBezTo>
                  <a:pt x="5575" y="8740"/>
                  <a:pt x="5576" y="8748"/>
                  <a:pt x="5576" y="8756"/>
                </a:cubicBezTo>
                <a:cubicBezTo>
                  <a:pt x="5576" y="8766"/>
                  <a:pt x="5575" y="8774"/>
                  <a:pt x="5573" y="8782"/>
                </a:cubicBezTo>
                <a:cubicBezTo>
                  <a:pt x="5571" y="8789"/>
                  <a:pt x="5568" y="8796"/>
                  <a:pt x="5564" y="8801"/>
                </a:cubicBezTo>
                <a:cubicBezTo>
                  <a:pt x="5560" y="8807"/>
                  <a:pt x="5555" y="8811"/>
                  <a:pt x="5549" y="8814"/>
                </a:cubicBezTo>
                <a:cubicBezTo>
                  <a:pt x="5543" y="8817"/>
                  <a:pt x="5535" y="8819"/>
                  <a:pt x="5527" y="8819"/>
                </a:cubicBezTo>
                <a:cubicBezTo>
                  <a:pt x="5517" y="8819"/>
                  <a:pt x="5510" y="8817"/>
                  <a:pt x="5503" y="8814"/>
                </a:cubicBezTo>
                <a:cubicBezTo>
                  <a:pt x="5497" y="8811"/>
                  <a:pt x="5492" y="8806"/>
                  <a:pt x="5488" y="8800"/>
                </a:cubicBezTo>
                <a:cubicBezTo>
                  <a:pt x="5485" y="8795"/>
                  <a:pt x="5482" y="8788"/>
                  <a:pt x="5480" y="8780"/>
                </a:cubicBezTo>
                <a:cubicBezTo>
                  <a:pt x="5479" y="8773"/>
                  <a:pt x="5478" y="8764"/>
                  <a:pt x="5478" y="8756"/>
                </a:cubicBezTo>
                <a:cubicBezTo>
                  <a:pt x="5478" y="8747"/>
                  <a:pt x="5479" y="8738"/>
                  <a:pt x="5481" y="8731"/>
                </a:cubicBezTo>
                <a:cubicBezTo>
                  <a:pt x="5483" y="8723"/>
                  <a:pt x="5486" y="8716"/>
                  <a:pt x="5490" y="8711"/>
                </a:cubicBezTo>
                <a:cubicBezTo>
                  <a:pt x="5494" y="8705"/>
                  <a:pt x="5499" y="8701"/>
                  <a:pt x="5505" y="8698"/>
                </a:cubicBezTo>
                <a:cubicBezTo>
                  <a:pt x="5511" y="8695"/>
                  <a:pt x="5519" y="8693"/>
                  <a:pt x="5527" y="8693"/>
                </a:cubicBezTo>
                <a:close/>
                <a:moveTo>
                  <a:pt x="7723" y="8692"/>
                </a:moveTo>
                <a:cubicBezTo>
                  <a:pt x="7737" y="8692"/>
                  <a:pt x="7748" y="8696"/>
                  <a:pt x="7755" y="8705"/>
                </a:cubicBezTo>
                <a:cubicBezTo>
                  <a:pt x="7762" y="8714"/>
                  <a:pt x="7765" y="8726"/>
                  <a:pt x="7765" y="8741"/>
                </a:cubicBezTo>
                <a:lnTo>
                  <a:pt x="7678" y="8741"/>
                </a:lnTo>
                <a:cubicBezTo>
                  <a:pt x="7678" y="8735"/>
                  <a:pt x="7679" y="8728"/>
                  <a:pt x="7681" y="8722"/>
                </a:cubicBezTo>
                <a:cubicBezTo>
                  <a:pt x="7683" y="8716"/>
                  <a:pt x="7686" y="8711"/>
                  <a:pt x="7690" y="8707"/>
                </a:cubicBezTo>
                <a:cubicBezTo>
                  <a:pt x="7694" y="8702"/>
                  <a:pt x="7698" y="8699"/>
                  <a:pt x="7704" y="8696"/>
                </a:cubicBezTo>
                <a:cubicBezTo>
                  <a:pt x="7709" y="8693"/>
                  <a:pt x="7716" y="8692"/>
                  <a:pt x="7723" y="8692"/>
                </a:cubicBezTo>
                <a:close/>
                <a:moveTo>
                  <a:pt x="6473" y="8692"/>
                </a:moveTo>
                <a:cubicBezTo>
                  <a:pt x="6487" y="8692"/>
                  <a:pt x="6498" y="8696"/>
                  <a:pt x="6505" y="8705"/>
                </a:cubicBezTo>
                <a:cubicBezTo>
                  <a:pt x="6512" y="8714"/>
                  <a:pt x="6515" y="8726"/>
                  <a:pt x="6515" y="8741"/>
                </a:cubicBezTo>
                <a:lnTo>
                  <a:pt x="6428" y="8741"/>
                </a:lnTo>
                <a:cubicBezTo>
                  <a:pt x="6428" y="8735"/>
                  <a:pt x="6429" y="8728"/>
                  <a:pt x="6431" y="8722"/>
                </a:cubicBezTo>
                <a:cubicBezTo>
                  <a:pt x="6433" y="8716"/>
                  <a:pt x="6436" y="8711"/>
                  <a:pt x="6440" y="8707"/>
                </a:cubicBezTo>
                <a:cubicBezTo>
                  <a:pt x="6444" y="8702"/>
                  <a:pt x="6448" y="8699"/>
                  <a:pt x="6454" y="8696"/>
                </a:cubicBezTo>
                <a:cubicBezTo>
                  <a:pt x="6459" y="8693"/>
                  <a:pt x="6466" y="8692"/>
                  <a:pt x="6473" y="8692"/>
                </a:cubicBezTo>
                <a:close/>
                <a:moveTo>
                  <a:pt x="5246" y="8692"/>
                </a:moveTo>
                <a:cubicBezTo>
                  <a:pt x="5256" y="8692"/>
                  <a:pt x="5264" y="8695"/>
                  <a:pt x="5270" y="8701"/>
                </a:cubicBezTo>
                <a:cubicBezTo>
                  <a:pt x="5276" y="8707"/>
                  <a:pt x="5279" y="8716"/>
                  <a:pt x="5279" y="8726"/>
                </a:cubicBezTo>
                <a:cubicBezTo>
                  <a:pt x="5279" y="8731"/>
                  <a:pt x="5278" y="8735"/>
                  <a:pt x="5277" y="8740"/>
                </a:cubicBezTo>
                <a:cubicBezTo>
                  <a:pt x="5276" y="8744"/>
                  <a:pt x="5274" y="8747"/>
                  <a:pt x="5271" y="8751"/>
                </a:cubicBezTo>
                <a:cubicBezTo>
                  <a:pt x="5268" y="8754"/>
                  <a:pt x="5265" y="8756"/>
                  <a:pt x="5261" y="8758"/>
                </a:cubicBezTo>
                <a:cubicBezTo>
                  <a:pt x="5257" y="8760"/>
                  <a:pt x="5252" y="8761"/>
                  <a:pt x="5246" y="8761"/>
                </a:cubicBezTo>
                <a:cubicBezTo>
                  <a:pt x="5236" y="8761"/>
                  <a:pt x="5228" y="8758"/>
                  <a:pt x="5222" y="8752"/>
                </a:cubicBezTo>
                <a:cubicBezTo>
                  <a:pt x="5216" y="8746"/>
                  <a:pt x="5213" y="8738"/>
                  <a:pt x="5213" y="8727"/>
                </a:cubicBezTo>
                <a:cubicBezTo>
                  <a:pt x="5213" y="8723"/>
                  <a:pt x="5214" y="8718"/>
                  <a:pt x="5215" y="8714"/>
                </a:cubicBezTo>
                <a:cubicBezTo>
                  <a:pt x="5216" y="8710"/>
                  <a:pt x="5218" y="8706"/>
                  <a:pt x="5221" y="8703"/>
                </a:cubicBezTo>
                <a:cubicBezTo>
                  <a:pt x="5224" y="8699"/>
                  <a:pt x="5227" y="8697"/>
                  <a:pt x="5231" y="8695"/>
                </a:cubicBezTo>
                <a:cubicBezTo>
                  <a:pt x="5235" y="8693"/>
                  <a:pt x="5240" y="8692"/>
                  <a:pt x="5246" y="8692"/>
                </a:cubicBezTo>
                <a:close/>
                <a:moveTo>
                  <a:pt x="4639" y="8692"/>
                </a:moveTo>
                <a:cubicBezTo>
                  <a:pt x="4653" y="8692"/>
                  <a:pt x="4664" y="8696"/>
                  <a:pt x="4671" y="8705"/>
                </a:cubicBezTo>
                <a:cubicBezTo>
                  <a:pt x="4678" y="8714"/>
                  <a:pt x="4681" y="8726"/>
                  <a:pt x="4681" y="8741"/>
                </a:cubicBezTo>
                <a:lnTo>
                  <a:pt x="4594" y="8741"/>
                </a:lnTo>
                <a:cubicBezTo>
                  <a:pt x="4594" y="8735"/>
                  <a:pt x="4595" y="8728"/>
                  <a:pt x="4597" y="8722"/>
                </a:cubicBezTo>
                <a:cubicBezTo>
                  <a:pt x="4599" y="8716"/>
                  <a:pt x="4602" y="8711"/>
                  <a:pt x="4606" y="8707"/>
                </a:cubicBezTo>
                <a:cubicBezTo>
                  <a:pt x="4610" y="8702"/>
                  <a:pt x="4614" y="8699"/>
                  <a:pt x="4620" y="8696"/>
                </a:cubicBezTo>
                <a:cubicBezTo>
                  <a:pt x="4625" y="8693"/>
                  <a:pt x="4632" y="8692"/>
                  <a:pt x="4639" y="8692"/>
                </a:cubicBezTo>
                <a:close/>
                <a:moveTo>
                  <a:pt x="2240" y="8692"/>
                </a:moveTo>
                <a:cubicBezTo>
                  <a:pt x="2250" y="8692"/>
                  <a:pt x="2258" y="8695"/>
                  <a:pt x="2264" y="8701"/>
                </a:cubicBezTo>
                <a:cubicBezTo>
                  <a:pt x="2270" y="8707"/>
                  <a:pt x="2273" y="8716"/>
                  <a:pt x="2273" y="8726"/>
                </a:cubicBezTo>
                <a:cubicBezTo>
                  <a:pt x="2273" y="8731"/>
                  <a:pt x="2272" y="8735"/>
                  <a:pt x="2271" y="8740"/>
                </a:cubicBezTo>
                <a:cubicBezTo>
                  <a:pt x="2270" y="8744"/>
                  <a:pt x="2268" y="8747"/>
                  <a:pt x="2265" y="8751"/>
                </a:cubicBezTo>
                <a:cubicBezTo>
                  <a:pt x="2262" y="8754"/>
                  <a:pt x="2259" y="8756"/>
                  <a:pt x="2255" y="8758"/>
                </a:cubicBezTo>
                <a:cubicBezTo>
                  <a:pt x="2251" y="8760"/>
                  <a:pt x="2246" y="8761"/>
                  <a:pt x="2240" y="8761"/>
                </a:cubicBezTo>
                <a:cubicBezTo>
                  <a:pt x="2230" y="8761"/>
                  <a:pt x="2222" y="8758"/>
                  <a:pt x="2216" y="8752"/>
                </a:cubicBezTo>
                <a:cubicBezTo>
                  <a:pt x="2210" y="8746"/>
                  <a:pt x="2207" y="8738"/>
                  <a:pt x="2207" y="8727"/>
                </a:cubicBezTo>
                <a:cubicBezTo>
                  <a:pt x="2207" y="8723"/>
                  <a:pt x="2208" y="8718"/>
                  <a:pt x="2209" y="8714"/>
                </a:cubicBezTo>
                <a:cubicBezTo>
                  <a:pt x="2210" y="8710"/>
                  <a:pt x="2212" y="8706"/>
                  <a:pt x="2215" y="8703"/>
                </a:cubicBezTo>
                <a:cubicBezTo>
                  <a:pt x="2218" y="8699"/>
                  <a:pt x="2221" y="8697"/>
                  <a:pt x="2225" y="8695"/>
                </a:cubicBezTo>
                <a:cubicBezTo>
                  <a:pt x="2229" y="8693"/>
                  <a:pt x="2234" y="8692"/>
                  <a:pt x="2240" y="8692"/>
                </a:cubicBezTo>
                <a:close/>
                <a:moveTo>
                  <a:pt x="4069" y="8672"/>
                </a:moveTo>
                <a:cubicBezTo>
                  <a:pt x="4066" y="8672"/>
                  <a:pt x="4063" y="8672"/>
                  <a:pt x="4062" y="8672"/>
                </a:cubicBezTo>
                <a:cubicBezTo>
                  <a:pt x="4060" y="8672"/>
                  <a:pt x="4058" y="8673"/>
                  <a:pt x="4057" y="8673"/>
                </a:cubicBezTo>
                <a:cubicBezTo>
                  <a:pt x="4056" y="8674"/>
                  <a:pt x="4055" y="8674"/>
                  <a:pt x="4055" y="8675"/>
                </a:cubicBezTo>
                <a:cubicBezTo>
                  <a:pt x="4054" y="8676"/>
                  <a:pt x="4054" y="8677"/>
                  <a:pt x="4054" y="8677"/>
                </a:cubicBezTo>
                <a:lnTo>
                  <a:pt x="4054" y="8773"/>
                </a:lnTo>
                <a:cubicBezTo>
                  <a:pt x="4054" y="8785"/>
                  <a:pt x="4055" y="8794"/>
                  <a:pt x="4057" y="8802"/>
                </a:cubicBezTo>
                <a:cubicBezTo>
                  <a:pt x="4059" y="8810"/>
                  <a:pt x="4062" y="8817"/>
                  <a:pt x="4066" y="8823"/>
                </a:cubicBezTo>
                <a:cubicBezTo>
                  <a:pt x="4071" y="8829"/>
                  <a:pt x="4077" y="8834"/>
                  <a:pt x="4084" y="8838"/>
                </a:cubicBezTo>
                <a:cubicBezTo>
                  <a:pt x="4091" y="8841"/>
                  <a:pt x="4100" y="8843"/>
                  <a:pt x="4110" y="8843"/>
                </a:cubicBezTo>
                <a:cubicBezTo>
                  <a:pt x="4119" y="8843"/>
                  <a:pt x="4128" y="8841"/>
                  <a:pt x="4137" y="8836"/>
                </a:cubicBezTo>
                <a:cubicBezTo>
                  <a:pt x="4146" y="8832"/>
                  <a:pt x="4155" y="8825"/>
                  <a:pt x="4164" y="8815"/>
                </a:cubicBezTo>
                <a:lnTo>
                  <a:pt x="4164" y="8836"/>
                </a:lnTo>
                <a:cubicBezTo>
                  <a:pt x="4164" y="8836"/>
                  <a:pt x="4164" y="8837"/>
                  <a:pt x="4164" y="8838"/>
                </a:cubicBezTo>
                <a:cubicBezTo>
                  <a:pt x="4165" y="8839"/>
                  <a:pt x="4165" y="8839"/>
                  <a:pt x="4166" y="8840"/>
                </a:cubicBezTo>
                <a:cubicBezTo>
                  <a:pt x="4167" y="8840"/>
                  <a:pt x="4169" y="8840"/>
                  <a:pt x="4170" y="8841"/>
                </a:cubicBezTo>
                <a:cubicBezTo>
                  <a:pt x="4172" y="8841"/>
                  <a:pt x="4174" y="8841"/>
                  <a:pt x="4177" y="8841"/>
                </a:cubicBezTo>
                <a:cubicBezTo>
                  <a:pt x="4179" y="8841"/>
                  <a:pt x="4181" y="8841"/>
                  <a:pt x="4183" y="8841"/>
                </a:cubicBezTo>
                <a:cubicBezTo>
                  <a:pt x="4185" y="8840"/>
                  <a:pt x="4186" y="8840"/>
                  <a:pt x="4187" y="8840"/>
                </a:cubicBezTo>
                <a:cubicBezTo>
                  <a:pt x="4188" y="8839"/>
                  <a:pt x="4189" y="8839"/>
                  <a:pt x="4189" y="8838"/>
                </a:cubicBezTo>
                <a:cubicBezTo>
                  <a:pt x="4190" y="8837"/>
                  <a:pt x="4190" y="8836"/>
                  <a:pt x="4190" y="8836"/>
                </a:cubicBezTo>
                <a:lnTo>
                  <a:pt x="4190" y="8677"/>
                </a:lnTo>
                <a:cubicBezTo>
                  <a:pt x="4190" y="8677"/>
                  <a:pt x="4190" y="8676"/>
                  <a:pt x="4189" y="8675"/>
                </a:cubicBezTo>
                <a:cubicBezTo>
                  <a:pt x="4189" y="8674"/>
                  <a:pt x="4188" y="8674"/>
                  <a:pt x="4187" y="8673"/>
                </a:cubicBezTo>
                <a:cubicBezTo>
                  <a:pt x="4186" y="8673"/>
                  <a:pt x="4184" y="8672"/>
                  <a:pt x="4182" y="8672"/>
                </a:cubicBezTo>
                <a:cubicBezTo>
                  <a:pt x="4181" y="8672"/>
                  <a:pt x="4178" y="8672"/>
                  <a:pt x="4176" y="8672"/>
                </a:cubicBezTo>
                <a:cubicBezTo>
                  <a:pt x="4173" y="8672"/>
                  <a:pt x="4170" y="8672"/>
                  <a:pt x="4168" y="8672"/>
                </a:cubicBezTo>
                <a:cubicBezTo>
                  <a:pt x="4167" y="8672"/>
                  <a:pt x="4165" y="8673"/>
                  <a:pt x="4164" y="8673"/>
                </a:cubicBezTo>
                <a:cubicBezTo>
                  <a:pt x="4163" y="8674"/>
                  <a:pt x="4162" y="8674"/>
                  <a:pt x="4162" y="8675"/>
                </a:cubicBezTo>
                <a:cubicBezTo>
                  <a:pt x="4161" y="8676"/>
                  <a:pt x="4161" y="8677"/>
                  <a:pt x="4161" y="8677"/>
                </a:cubicBezTo>
                <a:lnTo>
                  <a:pt x="4161" y="8788"/>
                </a:lnTo>
                <a:cubicBezTo>
                  <a:pt x="4153" y="8798"/>
                  <a:pt x="4145" y="8805"/>
                  <a:pt x="4138" y="8810"/>
                </a:cubicBezTo>
                <a:cubicBezTo>
                  <a:pt x="4131" y="8815"/>
                  <a:pt x="4124" y="8818"/>
                  <a:pt x="4116" y="8818"/>
                </a:cubicBezTo>
                <a:cubicBezTo>
                  <a:pt x="4111" y="8818"/>
                  <a:pt x="4106" y="8817"/>
                  <a:pt x="4102" y="8815"/>
                </a:cubicBezTo>
                <a:cubicBezTo>
                  <a:pt x="4097" y="8813"/>
                  <a:pt x="4094" y="8810"/>
                  <a:pt x="4091" y="8806"/>
                </a:cubicBezTo>
                <a:cubicBezTo>
                  <a:pt x="4088" y="8802"/>
                  <a:pt x="4086" y="8797"/>
                  <a:pt x="4085" y="8791"/>
                </a:cubicBezTo>
                <a:cubicBezTo>
                  <a:pt x="4084" y="8786"/>
                  <a:pt x="4083" y="8779"/>
                  <a:pt x="4083" y="8769"/>
                </a:cubicBezTo>
                <a:lnTo>
                  <a:pt x="4083" y="8677"/>
                </a:lnTo>
                <a:cubicBezTo>
                  <a:pt x="4083" y="8677"/>
                  <a:pt x="4083" y="8676"/>
                  <a:pt x="4082" y="8675"/>
                </a:cubicBezTo>
                <a:cubicBezTo>
                  <a:pt x="4082" y="8674"/>
                  <a:pt x="4081" y="8674"/>
                  <a:pt x="4080" y="8673"/>
                </a:cubicBezTo>
                <a:cubicBezTo>
                  <a:pt x="4079" y="8673"/>
                  <a:pt x="4077" y="8672"/>
                  <a:pt x="4075" y="8672"/>
                </a:cubicBezTo>
                <a:cubicBezTo>
                  <a:pt x="4074" y="8672"/>
                  <a:pt x="4071" y="8672"/>
                  <a:pt x="4069" y="8672"/>
                </a:cubicBezTo>
                <a:close/>
                <a:moveTo>
                  <a:pt x="3594" y="8672"/>
                </a:moveTo>
                <a:cubicBezTo>
                  <a:pt x="3591" y="8672"/>
                  <a:pt x="3588" y="8672"/>
                  <a:pt x="3586" y="8672"/>
                </a:cubicBezTo>
                <a:cubicBezTo>
                  <a:pt x="3584" y="8673"/>
                  <a:pt x="3582" y="8673"/>
                  <a:pt x="3581" y="8674"/>
                </a:cubicBezTo>
                <a:cubicBezTo>
                  <a:pt x="3580" y="8675"/>
                  <a:pt x="3580" y="8676"/>
                  <a:pt x="3580" y="8677"/>
                </a:cubicBezTo>
                <a:cubicBezTo>
                  <a:pt x="3580" y="8679"/>
                  <a:pt x="3580" y="8681"/>
                  <a:pt x="3581" y="8683"/>
                </a:cubicBezTo>
                <a:lnTo>
                  <a:pt x="3638" y="8834"/>
                </a:lnTo>
                <a:cubicBezTo>
                  <a:pt x="3638" y="8836"/>
                  <a:pt x="3639" y="8837"/>
                  <a:pt x="3640" y="8838"/>
                </a:cubicBezTo>
                <a:cubicBezTo>
                  <a:pt x="3641" y="8839"/>
                  <a:pt x="3642" y="8840"/>
                  <a:pt x="3643" y="8840"/>
                </a:cubicBezTo>
                <a:lnTo>
                  <a:pt x="3621" y="8895"/>
                </a:lnTo>
                <a:cubicBezTo>
                  <a:pt x="3620" y="8897"/>
                  <a:pt x="3620" y="8898"/>
                  <a:pt x="3620" y="8899"/>
                </a:cubicBezTo>
                <a:cubicBezTo>
                  <a:pt x="3620" y="8900"/>
                  <a:pt x="3621" y="8901"/>
                  <a:pt x="3622" y="8902"/>
                </a:cubicBezTo>
                <a:cubicBezTo>
                  <a:pt x="3623" y="8903"/>
                  <a:pt x="3624" y="8903"/>
                  <a:pt x="3626" y="8904"/>
                </a:cubicBezTo>
                <a:cubicBezTo>
                  <a:pt x="3628" y="8904"/>
                  <a:pt x="3630" y="8904"/>
                  <a:pt x="3633" y="8904"/>
                </a:cubicBezTo>
                <a:cubicBezTo>
                  <a:pt x="3639" y="8904"/>
                  <a:pt x="3644" y="8904"/>
                  <a:pt x="3647" y="8903"/>
                </a:cubicBezTo>
                <a:cubicBezTo>
                  <a:pt x="3649" y="8902"/>
                  <a:pt x="3651" y="8900"/>
                  <a:pt x="3652" y="8898"/>
                </a:cubicBezTo>
                <a:lnTo>
                  <a:pt x="3673" y="8840"/>
                </a:lnTo>
                <a:lnTo>
                  <a:pt x="3730" y="8683"/>
                </a:lnTo>
                <a:cubicBezTo>
                  <a:pt x="3730" y="8681"/>
                  <a:pt x="3731" y="8679"/>
                  <a:pt x="3731" y="8677"/>
                </a:cubicBezTo>
                <a:cubicBezTo>
                  <a:pt x="3731" y="8676"/>
                  <a:pt x="3730" y="8675"/>
                  <a:pt x="3729" y="8674"/>
                </a:cubicBezTo>
                <a:cubicBezTo>
                  <a:pt x="3728" y="8673"/>
                  <a:pt x="3727" y="8673"/>
                  <a:pt x="3725" y="8672"/>
                </a:cubicBezTo>
                <a:cubicBezTo>
                  <a:pt x="3723" y="8672"/>
                  <a:pt x="3720" y="8672"/>
                  <a:pt x="3717" y="8672"/>
                </a:cubicBezTo>
                <a:cubicBezTo>
                  <a:pt x="3713" y="8672"/>
                  <a:pt x="3710" y="8672"/>
                  <a:pt x="3708" y="8672"/>
                </a:cubicBezTo>
                <a:cubicBezTo>
                  <a:pt x="3706" y="8673"/>
                  <a:pt x="3704" y="8673"/>
                  <a:pt x="3703" y="8674"/>
                </a:cubicBezTo>
                <a:cubicBezTo>
                  <a:pt x="3702" y="8674"/>
                  <a:pt x="3702" y="8676"/>
                  <a:pt x="3701" y="8678"/>
                </a:cubicBezTo>
                <a:lnTo>
                  <a:pt x="3657" y="8806"/>
                </a:lnTo>
                <a:lnTo>
                  <a:pt x="3657" y="8806"/>
                </a:lnTo>
                <a:lnTo>
                  <a:pt x="3612" y="8679"/>
                </a:lnTo>
                <a:cubicBezTo>
                  <a:pt x="3611" y="8677"/>
                  <a:pt x="3610" y="8676"/>
                  <a:pt x="3610" y="8675"/>
                </a:cubicBezTo>
                <a:cubicBezTo>
                  <a:pt x="3609" y="8674"/>
                  <a:pt x="3609" y="8674"/>
                  <a:pt x="3607" y="8673"/>
                </a:cubicBezTo>
                <a:cubicBezTo>
                  <a:pt x="3606" y="8673"/>
                  <a:pt x="3605" y="8672"/>
                  <a:pt x="3603" y="8672"/>
                </a:cubicBezTo>
                <a:cubicBezTo>
                  <a:pt x="3601" y="8672"/>
                  <a:pt x="3598" y="8672"/>
                  <a:pt x="3594" y="8672"/>
                </a:cubicBezTo>
                <a:close/>
                <a:moveTo>
                  <a:pt x="2780" y="8672"/>
                </a:moveTo>
                <a:cubicBezTo>
                  <a:pt x="2778" y="8672"/>
                  <a:pt x="2775" y="8672"/>
                  <a:pt x="2773" y="8672"/>
                </a:cubicBezTo>
                <a:cubicBezTo>
                  <a:pt x="2772" y="8673"/>
                  <a:pt x="2770" y="8673"/>
                  <a:pt x="2769" y="8673"/>
                </a:cubicBezTo>
                <a:cubicBezTo>
                  <a:pt x="2768" y="8674"/>
                  <a:pt x="2767" y="8674"/>
                  <a:pt x="2767" y="8675"/>
                </a:cubicBezTo>
                <a:cubicBezTo>
                  <a:pt x="2766" y="8676"/>
                  <a:pt x="2766" y="8677"/>
                  <a:pt x="2766" y="8677"/>
                </a:cubicBezTo>
                <a:lnTo>
                  <a:pt x="2766" y="8836"/>
                </a:lnTo>
                <a:cubicBezTo>
                  <a:pt x="2766" y="8836"/>
                  <a:pt x="2766" y="8837"/>
                  <a:pt x="2767" y="8838"/>
                </a:cubicBezTo>
                <a:cubicBezTo>
                  <a:pt x="2767" y="8839"/>
                  <a:pt x="2768" y="8839"/>
                  <a:pt x="2769" y="8840"/>
                </a:cubicBezTo>
                <a:cubicBezTo>
                  <a:pt x="2770" y="8840"/>
                  <a:pt x="2772" y="8840"/>
                  <a:pt x="2773" y="8841"/>
                </a:cubicBezTo>
                <a:cubicBezTo>
                  <a:pt x="2775" y="8841"/>
                  <a:pt x="2778" y="8841"/>
                  <a:pt x="2780" y="8841"/>
                </a:cubicBezTo>
                <a:cubicBezTo>
                  <a:pt x="2783" y="8841"/>
                  <a:pt x="2786" y="8841"/>
                  <a:pt x="2788" y="8841"/>
                </a:cubicBezTo>
                <a:cubicBezTo>
                  <a:pt x="2790" y="8840"/>
                  <a:pt x="2791" y="8840"/>
                  <a:pt x="2792" y="8840"/>
                </a:cubicBezTo>
                <a:cubicBezTo>
                  <a:pt x="2793" y="8839"/>
                  <a:pt x="2794" y="8839"/>
                  <a:pt x="2794" y="8838"/>
                </a:cubicBezTo>
                <a:cubicBezTo>
                  <a:pt x="2795" y="8837"/>
                  <a:pt x="2795" y="8836"/>
                  <a:pt x="2795" y="8836"/>
                </a:cubicBezTo>
                <a:lnTo>
                  <a:pt x="2795" y="8677"/>
                </a:lnTo>
                <a:cubicBezTo>
                  <a:pt x="2795" y="8677"/>
                  <a:pt x="2795" y="8676"/>
                  <a:pt x="2794" y="8675"/>
                </a:cubicBezTo>
                <a:cubicBezTo>
                  <a:pt x="2794" y="8674"/>
                  <a:pt x="2793" y="8674"/>
                  <a:pt x="2792" y="8673"/>
                </a:cubicBezTo>
                <a:cubicBezTo>
                  <a:pt x="2791" y="8673"/>
                  <a:pt x="2790" y="8673"/>
                  <a:pt x="2788" y="8672"/>
                </a:cubicBezTo>
                <a:cubicBezTo>
                  <a:pt x="2786" y="8672"/>
                  <a:pt x="2783" y="8672"/>
                  <a:pt x="2780" y="8672"/>
                </a:cubicBezTo>
                <a:close/>
                <a:moveTo>
                  <a:pt x="2573" y="8672"/>
                </a:moveTo>
                <a:cubicBezTo>
                  <a:pt x="2571" y="8672"/>
                  <a:pt x="2568" y="8672"/>
                  <a:pt x="2566" y="8672"/>
                </a:cubicBezTo>
                <a:cubicBezTo>
                  <a:pt x="2565" y="8673"/>
                  <a:pt x="2563" y="8673"/>
                  <a:pt x="2562" y="8673"/>
                </a:cubicBezTo>
                <a:cubicBezTo>
                  <a:pt x="2561" y="8674"/>
                  <a:pt x="2560" y="8674"/>
                  <a:pt x="2560" y="8675"/>
                </a:cubicBezTo>
                <a:cubicBezTo>
                  <a:pt x="2559" y="8676"/>
                  <a:pt x="2559" y="8677"/>
                  <a:pt x="2559" y="8677"/>
                </a:cubicBezTo>
                <a:lnTo>
                  <a:pt x="2559" y="8836"/>
                </a:lnTo>
                <a:cubicBezTo>
                  <a:pt x="2559" y="8836"/>
                  <a:pt x="2559" y="8837"/>
                  <a:pt x="2560" y="8838"/>
                </a:cubicBezTo>
                <a:cubicBezTo>
                  <a:pt x="2560" y="8839"/>
                  <a:pt x="2561" y="8839"/>
                  <a:pt x="2562" y="8840"/>
                </a:cubicBezTo>
                <a:cubicBezTo>
                  <a:pt x="2563" y="8840"/>
                  <a:pt x="2565" y="8840"/>
                  <a:pt x="2566" y="8841"/>
                </a:cubicBezTo>
                <a:cubicBezTo>
                  <a:pt x="2568" y="8841"/>
                  <a:pt x="2571" y="8841"/>
                  <a:pt x="2573" y="8841"/>
                </a:cubicBezTo>
                <a:cubicBezTo>
                  <a:pt x="2576" y="8841"/>
                  <a:pt x="2579" y="8841"/>
                  <a:pt x="2581" y="8841"/>
                </a:cubicBezTo>
                <a:cubicBezTo>
                  <a:pt x="2583" y="8840"/>
                  <a:pt x="2584" y="8840"/>
                  <a:pt x="2585" y="8840"/>
                </a:cubicBezTo>
                <a:cubicBezTo>
                  <a:pt x="2586" y="8839"/>
                  <a:pt x="2587" y="8839"/>
                  <a:pt x="2587" y="8838"/>
                </a:cubicBezTo>
                <a:cubicBezTo>
                  <a:pt x="2588" y="8837"/>
                  <a:pt x="2588" y="8836"/>
                  <a:pt x="2588" y="8836"/>
                </a:cubicBezTo>
                <a:lnTo>
                  <a:pt x="2588" y="8677"/>
                </a:lnTo>
                <a:cubicBezTo>
                  <a:pt x="2588" y="8677"/>
                  <a:pt x="2588" y="8676"/>
                  <a:pt x="2587" y="8675"/>
                </a:cubicBezTo>
                <a:cubicBezTo>
                  <a:pt x="2587" y="8674"/>
                  <a:pt x="2586" y="8674"/>
                  <a:pt x="2585" y="8673"/>
                </a:cubicBezTo>
                <a:cubicBezTo>
                  <a:pt x="2584" y="8673"/>
                  <a:pt x="2583" y="8673"/>
                  <a:pt x="2581" y="8672"/>
                </a:cubicBezTo>
                <a:cubicBezTo>
                  <a:pt x="2579" y="8672"/>
                  <a:pt x="2576" y="8672"/>
                  <a:pt x="2573" y="8672"/>
                </a:cubicBezTo>
                <a:close/>
                <a:moveTo>
                  <a:pt x="2111" y="8672"/>
                </a:moveTo>
                <a:cubicBezTo>
                  <a:pt x="2109" y="8672"/>
                  <a:pt x="2106" y="8672"/>
                  <a:pt x="2104" y="8672"/>
                </a:cubicBezTo>
                <a:cubicBezTo>
                  <a:pt x="2103" y="8673"/>
                  <a:pt x="2101" y="8673"/>
                  <a:pt x="2100" y="8673"/>
                </a:cubicBezTo>
                <a:cubicBezTo>
                  <a:pt x="2099" y="8674"/>
                  <a:pt x="2098" y="8674"/>
                  <a:pt x="2098" y="8675"/>
                </a:cubicBezTo>
                <a:cubicBezTo>
                  <a:pt x="2097" y="8676"/>
                  <a:pt x="2097" y="8677"/>
                  <a:pt x="2097" y="8677"/>
                </a:cubicBezTo>
                <a:lnTo>
                  <a:pt x="2097" y="8836"/>
                </a:lnTo>
                <a:cubicBezTo>
                  <a:pt x="2097" y="8836"/>
                  <a:pt x="2097" y="8837"/>
                  <a:pt x="2098" y="8838"/>
                </a:cubicBezTo>
                <a:cubicBezTo>
                  <a:pt x="2098" y="8839"/>
                  <a:pt x="2099" y="8839"/>
                  <a:pt x="2100" y="8840"/>
                </a:cubicBezTo>
                <a:cubicBezTo>
                  <a:pt x="2101" y="8840"/>
                  <a:pt x="2103" y="8840"/>
                  <a:pt x="2104" y="8841"/>
                </a:cubicBezTo>
                <a:cubicBezTo>
                  <a:pt x="2106" y="8841"/>
                  <a:pt x="2109" y="8841"/>
                  <a:pt x="2111" y="8841"/>
                </a:cubicBezTo>
                <a:cubicBezTo>
                  <a:pt x="2114" y="8841"/>
                  <a:pt x="2117" y="8841"/>
                  <a:pt x="2119" y="8841"/>
                </a:cubicBezTo>
                <a:cubicBezTo>
                  <a:pt x="2121" y="8840"/>
                  <a:pt x="2122" y="8840"/>
                  <a:pt x="2123" y="8840"/>
                </a:cubicBezTo>
                <a:cubicBezTo>
                  <a:pt x="2124" y="8839"/>
                  <a:pt x="2125" y="8839"/>
                  <a:pt x="2125" y="8838"/>
                </a:cubicBezTo>
                <a:cubicBezTo>
                  <a:pt x="2126" y="8837"/>
                  <a:pt x="2126" y="8836"/>
                  <a:pt x="2126" y="8836"/>
                </a:cubicBezTo>
                <a:lnTo>
                  <a:pt x="2126" y="8677"/>
                </a:lnTo>
                <a:cubicBezTo>
                  <a:pt x="2126" y="8677"/>
                  <a:pt x="2126" y="8676"/>
                  <a:pt x="2125" y="8675"/>
                </a:cubicBezTo>
                <a:cubicBezTo>
                  <a:pt x="2125" y="8674"/>
                  <a:pt x="2124" y="8674"/>
                  <a:pt x="2123" y="8673"/>
                </a:cubicBezTo>
                <a:cubicBezTo>
                  <a:pt x="2122" y="8673"/>
                  <a:pt x="2121" y="8673"/>
                  <a:pt x="2119" y="8672"/>
                </a:cubicBezTo>
                <a:cubicBezTo>
                  <a:pt x="2117" y="8672"/>
                  <a:pt x="2114" y="8672"/>
                  <a:pt x="2111" y="8672"/>
                </a:cubicBezTo>
                <a:close/>
                <a:moveTo>
                  <a:pt x="7256" y="8670"/>
                </a:moveTo>
                <a:cubicBezTo>
                  <a:pt x="7246" y="8670"/>
                  <a:pt x="7236" y="8672"/>
                  <a:pt x="7227" y="8675"/>
                </a:cubicBezTo>
                <a:cubicBezTo>
                  <a:pt x="7218" y="8679"/>
                  <a:pt x="7210" y="8684"/>
                  <a:pt x="7203" y="8691"/>
                </a:cubicBezTo>
                <a:cubicBezTo>
                  <a:pt x="7197" y="8698"/>
                  <a:pt x="7192" y="8707"/>
                  <a:pt x="7188" y="8718"/>
                </a:cubicBezTo>
                <a:cubicBezTo>
                  <a:pt x="7184" y="8730"/>
                  <a:pt x="7182" y="8743"/>
                  <a:pt x="7182" y="8758"/>
                </a:cubicBezTo>
                <a:cubicBezTo>
                  <a:pt x="7182" y="8772"/>
                  <a:pt x="7184" y="8784"/>
                  <a:pt x="7187" y="8795"/>
                </a:cubicBezTo>
                <a:cubicBezTo>
                  <a:pt x="7190" y="8805"/>
                  <a:pt x="7194" y="8814"/>
                  <a:pt x="7200" y="8821"/>
                </a:cubicBezTo>
                <a:cubicBezTo>
                  <a:pt x="7206" y="8828"/>
                  <a:pt x="7214" y="8834"/>
                  <a:pt x="7222" y="8837"/>
                </a:cubicBezTo>
                <a:cubicBezTo>
                  <a:pt x="7231" y="8841"/>
                  <a:pt x="7241" y="8843"/>
                  <a:pt x="7253" y="8843"/>
                </a:cubicBezTo>
                <a:cubicBezTo>
                  <a:pt x="7258" y="8843"/>
                  <a:pt x="7263" y="8842"/>
                  <a:pt x="7269" y="8841"/>
                </a:cubicBezTo>
                <a:cubicBezTo>
                  <a:pt x="7274" y="8840"/>
                  <a:pt x="7279" y="8839"/>
                  <a:pt x="7283" y="8837"/>
                </a:cubicBezTo>
                <a:cubicBezTo>
                  <a:pt x="7287" y="8836"/>
                  <a:pt x="7291" y="8834"/>
                  <a:pt x="7295" y="8832"/>
                </a:cubicBezTo>
                <a:cubicBezTo>
                  <a:pt x="7298" y="8830"/>
                  <a:pt x="7301" y="8828"/>
                  <a:pt x="7302" y="8826"/>
                </a:cubicBezTo>
                <a:cubicBezTo>
                  <a:pt x="7304" y="8825"/>
                  <a:pt x="7305" y="8824"/>
                  <a:pt x="7305" y="8823"/>
                </a:cubicBezTo>
                <a:cubicBezTo>
                  <a:pt x="7306" y="8822"/>
                  <a:pt x="7306" y="8821"/>
                  <a:pt x="7306" y="8820"/>
                </a:cubicBezTo>
                <a:cubicBezTo>
                  <a:pt x="7306" y="8819"/>
                  <a:pt x="7307" y="8818"/>
                  <a:pt x="7307" y="8817"/>
                </a:cubicBezTo>
                <a:cubicBezTo>
                  <a:pt x="7307" y="8815"/>
                  <a:pt x="7307" y="8814"/>
                  <a:pt x="7307" y="8812"/>
                </a:cubicBezTo>
                <a:cubicBezTo>
                  <a:pt x="7307" y="8809"/>
                  <a:pt x="7307" y="8807"/>
                  <a:pt x="7307" y="8805"/>
                </a:cubicBezTo>
                <a:cubicBezTo>
                  <a:pt x="7307" y="8804"/>
                  <a:pt x="7306" y="8802"/>
                  <a:pt x="7306" y="8801"/>
                </a:cubicBezTo>
                <a:cubicBezTo>
                  <a:pt x="7305" y="8800"/>
                  <a:pt x="7305" y="8799"/>
                  <a:pt x="7304" y="8799"/>
                </a:cubicBezTo>
                <a:cubicBezTo>
                  <a:pt x="7304" y="8798"/>
                  <a:pt x="7303" y="8798"/>
                  <a:pt x="7302" y="8798"/>
                </a:cubicBezTo>
                <a:cubicBezTo>
                  <a:pt x="7301" y="8798"/>
                  <a:pt x="7299" y="8799"/>
                  <a:pt x="7296" y="8801"/>
                </a:cubicBezTo>
                <a:cubicBezTo>
                  <a:pt x="7294" y="8803"/>
                  <a:pt x="7291" y="8805"/>
                  <a:pt x="7287" y="8808"/>
                </a:cubicBezTo>
                <a:cubicBezTo>
                  <a:pt x="7283" y="8810"/>
                  <a:pt x="7279" y="8813"/>
                  <a:pt x="7274" y="8815"/>
                </a:cubicBezTo>
                <a:cubicBezTo>
                  <a:pt x="7269" y="8817"/>
                  <a:pt x="7263" y="8818"/>
                  <a:pt x="7256" y="8818"/>
                </a:cubicBezTo>
                <a:cubicBezTo>
                  <a:pt x="7249" y="8818"/>
                  <a:pt x="7243" y="8817"/>
                  <a:pt x="7237" y="8814"/>
                </a:cubicBezTo>
                <a:cubicBezTo>
                  <a:pt x="7232" y="8812"/>
                  <a:pt x="7227" y="8808"/>
                  <a:pt x="7223" y="8803"/>
                </a:cubicBezTo>
                <a:cubicBezTo>
                  <a:pt x="7220" y="8798"/>
                  <a:pt x="7217" y="8791"/>
                  <a:pt x="7215" y="8783"/>
                </a:cubicBezTo>
                <a:cubicBezTo>
                  <a:pt x="7213" y="8776"/>
                  <a:pt x="7212" y="8767"/>
                  <a:pt x="7212" y="8757"/>
                </a:cubicBezTo>
                <a:cubicBezTo>
                  <a:pt x="7212" y="8736"/>
                  <a:pt x="7216" y="8721"/>
                  <a:pt x="7223" y="8710"/>
                </a:cubicBezTo>
                <a:cubicBezTo>
                  <a:pt x="7231" y="8699"/>
                  <a:pt x="7241" y="8694"/>
                  <a:pt x="7255" y="8694"/>
                </a:cubicBezTo>
                <a:cubicBezTo>
                  <a:pt x="7262" y="8694"/>
                  <a:pt x="7268" y="8695"/>
                  <a:pt x="7273" y="8697"/>
                </a:cubicBezTo>
                <a:cubicBezTo>
                  <a:pt x="7278" y="8699"/>
                  <a:pt x="7282" y="8701"/>
                  <a:pt x="7286" y="8704"/>
                </a:cubicBezTo>
                <a:cubicBezTo>
                  <a:pt x="7290" y="8706"/>
                  <a:pt x="7292" y="8708"/>
                  <a:pt x="7295" y="8710"/>
                </a:cubicBezTo>
                <a:cubicBezTo>
                  <a:pt x="7297" y="8712"/>
                  <a:pt x="7299" y="8713"/>
                  <a:pt x="7301" y="8713"/>
                </a:cubicBezTo>
                <a:cubicBezTo>
                  <a:pt x="7302" y="8713"/>
                  <a:pt x="7304" y="8712"/>
                  <a:pt x="7305" y="8710"/>
                </a:cubicBezTo>
                <a:cubicBezTo>
                  <a:pt x="7306" y="8708"/>
                  <a:pt x="7306" y="8705"/>
                  <a:pt x="7306" y="8701"/>
                </a:cubicBezTo>
                <a:cubicBezTo>
                  <a:pt x="7306" y="8699"/>
                  <a:pt x="7306" y="8697"/>
                  <a:pt x="7306" y="8695"/>
                </a:cubicBezTo>
                <a:cubicBezTo>
                  <a:pt x="7306" y="8694"/>
                  <a:pt x="7306" y="8693"/>
                  <a:pt x="7305" y="8692"/>
                </a:cubicBezTo>
                <a:cubicBezTo>
                  <a:pt x="7305" y="8691"/>
                  <a:pt x="7305" y="8690"/>
                  <a:pt x="7304" y="8689"/>
                </a:cubicBezTo>
                <a:cubicBezTo>
                  <a:pt x="7304" y="8688"/>
                  <a:pt x="7303" y="8687"/>
                  <a:pt x="7301" y="8685"/>
                </a:cubicBezTo>
                <a:cubicBezTo>
                  <a:pt x="7300" y="8684"/>
                  <a:pt x="7298" y="8682"/>
                  <a:pt x="7294" y="8680"/>
                </a:cubicBezTo>
                <a:cubicBezTo>
                  <a:pt x="7291" y="8678"/>
                  <a:pt x="7288" y="8677"/>
                  <a:pt x="7284" y="8675"/>
                </a:cubicBezTo>
                <a:cubicBezTo>
                  <a:pt x="7280" y="8674"/>
                  <a:pt x="7275" y="8672"/>
                  <a:pt x="7271" y="8671"/>
                </a:cubicBezTo>
                <a:cubicBezTo>
                  <a:pt x="7266" y="8670"/>
                  <a:pt x="7261" y="8670"/>
                  <a:pt x="7256" y="8670"/>
                </a:cubicBezTo>
                <a:close/>
                <a:moveTo>
                  <a:pt x="5246" y="8670"/>
                </a:moveTo>
                <a:cubicBezTo>
                  <a:pt x="5237" y="8670"/>
                  <a:pt x="5229" y="8671"/>
                  <a:pt x="5222" y="8674"/>
                </a:cubicBezTo>
                <a:cubicBezTo>
                  <a:pt x="5214" y="8677"/>
                  <a:pt x="5208" y="8680"/>
                  <a:pt x="5202" y="8685"/>
                </a:cubicBezTo>
                <a:cubicBezTo>
                  <a:pt x="5197" y="8690"/>
                  <a:pt x="5193" y="8696"/>
                  <a:pt x="5190" y="8703"/>
                </a:cubicBezTo>
                <a:cubicBezTo>
                  <a:pt x="5187" y="8710"/>
                  <a:pt x="5185" y="8718"/>
                  <a:pt x="5185" y="8727"/>
                </a:cubicBezTo>
                <a:cubicBezTo>
                  <a:pt x="5185" y="8735"/>
                  <a:pt x="5186" y="8742"/>
                  <a:pt x="5188" y="8747"/>
                </a:cubicBezTo>
                <a:cubicBezTo>
                  <a:pt x="5190" y="8753"/>
                  <a:pt x="5193" y="8757"/>
                  <a:pt x="5197" y="8762"/>
                </a:cubicBezTo>
                <a:cubicBezTo>
                  <a:pt x="5192" y="8766"/>
                  <a:pt x="5189" y="8771"/>
                  <a:pt x="5186" y="8777"/>
                </a:cubicBezTo>
                <a:cubicBezTo>
                  <a:pt x="5183" y="8783"/>
                  <a:pt x="5181" y="8789"/>
                  <a:pt x="5181" y="8796"/>
                </a:cubicBezTo>
                <a:cubicBezTo>
                  <a:pt x="5181" y="8801"/>
                  <a:pt x="5182" y="8806"/>
                  <a:pt x="5185" y="8811"/>
                </a:cubicBezTo>
                <a:cubicBezTo>
                  <a:pt x="5188" y="8815"/>
                  <a:pt x="5192" y="8819"/>
                  <a:pt x="5198" y="8822"/>
                </a:cubicBezTo>
                <a:cubicBezTo>
                  <a:pt x="5194" y="8825"/>
                  <a:pt x="5191" y="8828"/>
                  <a:pt x="5188" y="8831"/>
                </a:cubicBezTo>
                <a:cubicBezTo>
                  <a:pt x="5185" y="8834"/>
                  <a:pt x="5183" y="8837"/>
                  <a:pt x="5181" y="8840"/>
                </a:cubicBezTo>
                <a:cubicBezTo>
                  <a:pt x="5179" y="8843"/>
                  <a:pt x="5177" y="8847"/>
                  <a:pt x="5176" y="8850"/>
                </a:cubicBezTo>
                <a:cubicBezTo>
                  <a:pt x="5175" y="8854"/>
                  <a:pt x="5175" y="8858"/>
                  <a:pt x="5175" y="8862"/>
                </a:cubicBezTo>
                <a:cubicBezTo>
                  <a:pt x="5175" y="8868"/>
                  <a:pt x="5176" y="8873"/>
                  <a:pt x="5179" y="8878"/>
                </a:cubicBezTo>
                <a:cubicBezTo>
                  <a:pt x="5181" y="8884"/>
                  <a:pt x="5186" y="8888"/>
                  <a:pt x="5191" y="8892"/>
                </a:cubicBezTo>
                <a:cubicBezTo>
                  <a:pt x="5197" y="8896"/>
                  <a:pt x="5204" y="8899"/>
                  <a:pt x="5213" y="8901"/>
                </a:cubicBezTo>
                <a:cubicBezTo>
                  <a:pt x="5222" y="8903"/>
                  <a:pt x="5233" y="8904"/>
                  <a:pt x="5246" y="8904"/>
                </a:cubicBezTo>
                <a:cubicBezTo>
                  <a:pt x="5259" y="8904"/>
                  <a:pt x="5271" y="8903"/>
                  <a:pt x="5280" y="8900"/>
                </a:cubicBezTo>
                <a:cubicBezTo>
                  <a:pt x="5290" y="8897"/>
                  <a:pt x="5298" y="8893"/>
                  <a:pt x="5304" y="8888"/>
                </a:cubicBezTo>
                <a:cubicBezTo>
                  <a:pt x="5311" y="8883"/>
                  <a:pt x="5315" y="8877"/>
                  <a:pt x="5318" y="8871"/>
                </a:cubicBezTo>
                <a:cubicBezTo>
                  <a:pt x="5321" y="8864"/>
                  <a:pt x="5323" y="8857"/>
                  <a:pt x="5323" y="8850"/>
                </a:cubicBezTo>
                <a:cubicBezTo>
                  <a:pt x="5323" y="8843"/>
                  <a:pt x="5322" y="8837"/>
                  <a:pt x="5319" y="8832"/>
                </a:cubicBezTo>
                <a:cubicBezTo>
                  <a:pt x="5316" y="8826"/>
                  <a:pt x="5313" y="8822"/>
                  <a:pt x="5308" y="8818"/>
                </a:cubicBezTo>
                <a:cubicBezTo>
                  <a:pt x="5303" y="8815"/>
                  <a:pt x="5297" y="8812"/>
                  <a:pt x="5291" y="8810"/>
                </a:cubicBezTo>
                <a:cubicBezTo>
                  <a:pt x="5284" y="8808"/>
                  <a:pt x="5277" y="8807"/>
                  <a:pt x="5269" y="8807"/>
                </a:cubicBezTo>
                <a:lnTo>
                  <a:pt x="5228" y="8805"/>
                </a:lnTo>
                <a:cubicBezTo>
                  <a:pt x="5222" y="8805"/>
                  <a:pt x="5217" y="8803"/>
                  <a:pt x="5213" y="8801"/>
                </a:cubicBezTo>
                <a:cubicBezTo>
                  <a:pt x="5209" y="8798"/>
                  <a:pt x="5207" y="8795"/>
                  <a:pt x="5207" y="8791"/>
                </a:cubicBezTo>
                <a:cubicBezTo>
                  <a:pt x="5207" y="8787"/>
                  <a:pt x="5208" y="8784"/>
                  <a:pt x="5209" y="8781"/>
                </a:cubicBezTo>
                <a:cubicBezTo>
                  <a:pt x="5210" y="8779"/>
                  <a:pt x="5212" y="8776"/>
                  <a:pt x="5214" y="8774"/>
                </a:cubicBezTo>
                <a:cubicBezTo>
                  <a:pt x="5218" y="8777"/>
                  <a:pt x="5222" y="8779"/>
                  <a:pt x="5228" y="8780"/>
                </a:cubicBezTo>
                <a:cubicBezTo>
                  <a:pt x="5234" y="8782"/>
                  <a:pt x="5240" y="8783"/>
                  <a:pt x="5246" y="8783"/>
                </a:cubicBezTo>
                <a:cubicBezTo>
                  <a:pt x="5255" y="8783"/>
                  <a:pt x="5263" y="8782"/>
                  <a:pt x="5271" y="8779"/>
                </a:cubicBezTo>
                <a:cubicBezTo>
                  <a:pt x="5278" y="8777"/>
                  <a:pt x="5285" y="8773"/>
                  <a:pt x="5290" y="8768"/>
                </a:cubicBezTo>
                <a:cubicBezTo>
                  <a:pt x="5296" y="8763"/>
                  <a:pt x="5300" y="8757"/>
                  <a:pt x="5303" y="8750"/>
                </a:cubicBezTo>
                <a:cubicBezTo>
                  <a:pt x="5306" y="8743"/>
                  <a:pt x="5307" y="8735"/>
                  <a:pt x="5307" y="8726"/>
                </a:cubicBezTo>
                <a:cubicBezTo>
                  <a:pt x="5307" y="8721"/>
                  <a:pt x="5306" y="8715"/>
                  <a:pt x="5305" y="8710"/>
                </a:cubicBezTo>
                <a:cubicBezTo>
                  <a:pt x="5303" y="8705"/>
                  <a:pt x="5300" y="8700"/>
                  <a:pt x="5296" y="8696"/>
                </a:cubicBezTo>
                <a:lnTo>
                  <a:pt x="5319" y="8696"/>
                </a:lnTo>
                <a:cubicBezTo>
                  <a:pt x="5321" y="8696"/>
                  <a:pt x="5322" y="8695"/>
                  <a:pt x="5323" y="8693"/>
                </a:cubicBezTo>
                <a:cubicBezTo>
                  <a:pt x="5324" y="8692"/>
                  <a:pt x="5325" y="8689"/>
                  <a:pt x="5325" y="8685"/>
                </a:cubicBezTo>
                <a:cubicBezTo>
                  <a:pt x="5325" y="8681"/>
                  <a:pt x="5325" y="8678"/>
                  <a:pt x="5324" y="8676"/>
                </a:cubicBezTo>
                <a:cubicBezTo>
                  <a:pt x="5323" y="8674"/>
                  <a:pt x="5321" y="8673"/>
                  <a:pt x="5319" y="8673"/>
                </a:cubicBezTo>
                <a:lnTo>
                  <a:pt x="5271" y="8673"/>
                </a:lnTo>
                <a:cubicBezTo>
                  <a:pt x="5268" y="8672"/>
                  <a:pt x="5264" y="8671"/>
                  <a:pt x="5260" y="8671"/>
                </a:cubicBezTo>
                <a:cubicBezTo>
                  <a:pt x="5255" y="8670"/>
                  <a:pt x="5251" y="8670"/>
                  <a:pt x="5246" y="8670"/>
                </a:cubicBezTo>
                <a:close/>
                <a:moveTo>
                  <a:pt x="2919" y="8670"/>
                </a:moveTo>
                <a:cubicBezTo>
                  <a:pt x="2909" y="8670"/>
                  <a:pt x="2899" y="8672"/>
                  <a:pt x="2890" y="8675"/>
                </a:cubicBezTo>
                <a:cubicBezTo>
                  <a:pt x="2881" y="8679"/>
                  <a:pt x="2873" y="8684"/>
                  <a:pt x="2866" y="8691"/>
                </a:cubicBezTo>
                <a:cubicBezTo>
                  <a:pt x="2860" y="8698"/>
                  <a:pt x="2855" y="8707"/>
                  <a:pt x="2851" y="8718"/>
                </a:cubicBezTo>
                <a:cubicBezTo>
                  <a:pt x="2847" y="8730"/>
                  <a:pt x="2845" y="8743"/>
                  <a:pt x="2845" y="8758"/>
                </a:cubicBezTo>
                <a:cubicBezTo>
                  <a:pt x="2845" y="8772"/>
                  <a:pt x="2847" y="8784"/>
                  <a:pt x="2850" y="8795"/>
                </a:cubicBezTo>
                <a:cubicBezTo>
                  <a:pt x="2853" y="8805"/>
                  <a:pt x="2857" y="8814"/>
                  <a:pt x="2863" y="8821"/>
                </a:cubicBezTo>
                <a:cubicBezTo>
                  <a:pt x="2869" y="8828"/>
                  <a:pt x="2877" y="8834"/>
                  <a:pt x="2885" y="8837"/>
                </a:cubicBezTo>
                <a:cubicBezTo>
                  <a:pt x="2894" y="8841"/>
                  <a:pt x="2904" y="8843"/>
                  <a:pt x="2916" y="8843"/>
                </a:cubicBezTo>
                <a:cubicBezTo>
                  <a:pt x="2921" y="8843"/>
                  <a:pt x="2926" y="8842"/>
                  <a:pt x="2932" y="8841"/>
                </a:cubicBezTo>
                <a:cubicBezTo>
                  <a:pt x="2937" y="8840"/>
                  <a:pt x="2942" y="8839"/>
                  <a:pt x="2946" y="8837"/>
                </a:cubicBezTo>
                <a:cubicBezTo>
                  <a:pt x="2950" y="8836"/>
                  <a:pt x="2954" y="8834"/>
                  <a:pt x="2958" y="8832"/>
                </a:cubicBezTo>
                <a:cubicBezTo>
                  <a:pt x="2961" y="8830"/>
                  <a:pt x="2964" y="8828"/>
                  <a:pt x="2965" y="8826"/>
                </a:cubicBezTo>
                <a:cubicBezTo>
                  <a:pt x="2967" y="8825"/>
                  <a:pt x="2968" y="8824"/>
                  <a:pt x="2968" y="8823"/>
                </a:cubicBezTo>
                <a:cubicBezTo>
                  <a:pt x="2969" y="8822"/>
                  <a:pt x="2969" y="8821"/>
                  <a:pt x="2969" y="8820"/>
                </a:cubicBezTo>
                <a:cubicBezTo>
                  <a:pt x="2969" y="8819"/>
                  <a:pt x="2970" y="8818"/>
                  <a:pt x="2970" y="8817"/>
                </a:cubicBezTo>
                <a:cubicBezTo>
                  <a:pt x="2970" y="8815"/>
                  <a:pt x="2970" y="8814"/>
                  <a:pt x="2970" y="8812"/>
                </a:cubicBezTo>
                <a:cubicBezTo>
                  <a:pt x="2970" y="8809"/>
                  <a:pt x="2970" y="8807"/>
                  <a:pt x="2970" y="8805"/>
                </a:cubicBezTo>
                <a:cubicBezTo>
                  <a:pt x="2970" y="8804"/>
                  <a:pt x="2969" y="8802"/>
                  <a:pt x="2969" y="8801"/>
                </a:cubicBezTo>
                <a:cubicBezTo>
                  <a:pt x="2968" y="8800"/>
                  <a:pt x="2968" y="8799"/>
                  <a:pt x="2967" y="8799"/>
                </a:cubicBezTo>
                <a:cubicBezTo>
                  <a:pt x="2967" y="8798"/>
                  <a:pt x="2966" y="8798"/>
                  <a:pt x="2965" y="8798"/>
                </a:cubicBezTo>
                <a:cubicBezTo>
                  <a:pt x="2964" y="8798"/>
                  <a:pt x="2962" y="8799"/>
                  <a:pt x="2959" y="8801"/>
                </a:cubicBezTo>
                <a:cubicBezTo>
                  <a:pt x="2957" y="8803"/>
                  <a:pt x="2954" y="8805"/>
                  <a:pt x="2950" y="8808"/>
                </a:cubicBezTo>
                <a:cubicBezTo>
                  <a:pt x="2946" y="8810"/>
                  <a:pt x="2942" y="8813"/>
                  <a:pt x="2937" y="8815"/>
                </a:cubicBezTo>
                <a:cubicBezTo>
                  <a:pt x="2932" y="8817"/>
                  <a:pt x="2926" y="8818"/>
                  <a:pt x="2919" y="8818"/>
                </a:cubicBezTo>
                <a:cubicBezTo>
                  <a:pt x="2912" y="8818"/>
                  <a:pt x="2906" y="8817"/>
                  <a:pt x="2900" y="8814"/>
                </a:cubicBezTo>
                <a:cubicBezTo>
                  <a:pt x="2895" y="8812"/>
                  <a:pt x="2890" y="8808"/>
                  <a:pt x="2886" y="8803"/>
                </a:cubicBezTo>
                <a:cubicBezTo>
                  <a:pt x="2883" y="8798"/>
                  <a:pt x="2880" y="8791"/>
                  <a:pt x="2878" y="8783"/>
                </a:cubicBezTo>
                <a:cubicBezTo>
                  <a:pt x="2876" y="8776"/>
                  <a:pt x="2875" y="8767"/>
                  <a:pt x="2875" y="8757"/>
                </a:cubicBezTo>
                <a:cubicBezTo>
                  <a:pt x="2875" y="8736"/>
                  <a:pt x="2879" y="8721"/>
                  <a:pt x="2886" y="8710"/>
                </a:cubicBezTo>
                <a:cubicBezTo>
                  <a:pt x="2894" y="8699"/>
                  <a:pt x="2904" y="8694"/>
                  <a:pt x="2918" y="8694"/>
                </a:cubicBezTo>
                <a:cubicBezTo>
                  <a:pt x="2925" y="8694"/>
                  <a:pt x="2931" y="8695"/>
                  <a:pt x="2936" y="8697"/>
                </a:cubicBezTo>
                <a:cubicBezTo>
                  <a:pt x="2941" y="8699"/>
                  <a:pt x="2945" y="8701"/>
                  <a:pt x="2949" y="8704"/>
                </a:cubicBezTo>
                <a:cubicBezTo>
                  <a:pt x="2953" y="8706"/>
                  <a:pt x="2955" y="8708"/>
                  <a:pt x="2958" y="8710"/>
                </a:cubicBezTo>
                <a:cubicBezTo>
                  <a:pt x="2960" y="8712"/>
                  <a:pt x="2962" y="8713"/>
                  <a:pt x="2964" y="8713"/>
                </a:cubicBezTo>
                <a:cubicBezTo>
                  <a:pt x="2965" y="8713"/>
                  <a:pt x="2967" y="8712"/>
                  <a:pt x="2968" y="8710"/>
                </a:cubicBezTo>
                <a:cubicBezTo>
                  <a:pt x="2969" y="8708"/>
                  <a:pt x="2969" y="8705"/>
                  <a:pt x="2969" y="8701"/>
                </a:cubicBezTo>
                <a:cubicBezTo>
                  <a:pt x="2969" y="8699"/>
                  <a:pt x="2969" y="8697"/>
                  <a:pt x="2969" y="8695"/>
                </a:cubicBezTo>
                <a:cubicBezTo>
                  <a:pt x="2969" y="8694"/>
                  <a:pt x="2969" y="8693"/>
                  <a:pt x="2968" y="8692"/>
                </a:cubicBezTo>
                <a:cubicBezTo>
                  <a:pt x="2968" y="8691"/>
                  <a:pt x="2968" y="8690"/>
                  <a:pt x="2967" y="8689"/>
                </a:cubicBezTo>
                <a:cubicBezTo>
                  <a:pt x="2967" y="8688"/>
                  <a:pt x="2966" y="8687"/>
                  <a:pt x="2964" y="8685"/>
                </a:cubicBezTo>
                <a:cubicBezTo>
                  <a:pt x="2963" y="8684"/>
                  <a:pt x="2961" y="8682"/>
                  <a:pt x="2957" y="8680"/>
                </a:cubicBezTo>
                <a:cubicBezTo>
                  <a:pt x="2954" y="8678"/>
                  <a:pt x="2951" y="8677"/>
                  <a:pt x="2947" y="8675"/>
                </a:cubicBezTo>
                <a:cubicBezTo>
                  <a:pt x="2943" y="8674"/>
                  <a:pt x="2938" y="8672"/>
                  <a:pt x="2934" y="8671"/>
                </a:cubicBezTo>
                <a:cubicBezTo>
                  <a:pt x="2929" y="8670"/>
                  <a:pt x="2924" y="8670"/>
                  <a:pt x="2919" y="8670"/>
                </a:cubicBezTo>
                <a:close/>
                <a:moveTo>
                  <a:pt x="2240" y="8670"/>
                </a:moveTo>
                <a:cubicBezTo>
                  <a:pt x="2231" y="8670"/>
                  <a:pt x="2223" y="8671"/>
                  <a:pt x="2216" y="8674"/>
                </a:cubicBezTo>
                <a:cubicBezTo>
                  <a:pt x="2208" y="8677"/>
                  <a:pt x="2202" y="8680"/>
                  <a:pt x="2196" y="8685"/>
                </a:cubicBezTo>
                <a:cubicBezTo>
                  <a:pt x="2191" y="8690"/>
                  <a:pt x="2187" y="8696"/>
                  <a:pt x="2184" y="8703"/>
                </a:cubicBezTo>
                <a:cubicBezTo>
                  <a:pt x="2181" y="8710"/>
                  <a:pt x="2179" y="8718"/>
                  <a:pt x="2179" y="8727"/>
                </a:cubicBezTo>
                <a:cubicBezTo>
                  <a:pt x="2179" y="8735"/>
                  <a:pt x="2180" y="8742"/>
                  <a:pt x="2182" y="8747"/>
                </a:cubicBezTo>
                <a:cubicBezTo>
                  <a:pt x="2184" y="8753"/>
                  <a:pt x="2187" y="8757"/>
                  <a:pt x="2191" y="8762"/>
                </a:cubicBezTo>
                <a:cubicBezTo>
                  <a:pt x="2186" y="8766"/>
                  <a:pt x="2183" y="8771"/>
                  <a:pt x="2180" y="8777"/>
                </a:cubicBezTo>
                <a:cubicBezTo>
                  <a:pt x="2177" y="8783"/>
                  <a:pt x="2175" y="8789"/>
                  <a:pt x="2175" y="8796"/>
                </a:cubicBezTo>
                <a:cubicBezTo>
                  <a:pt x="2175" y="8801"/>
                  <a:pt x="2176" y="8806"/>
                  <a:pt x="2179" y="8811"/>
                </a:cubicBezTo>
                <a:cubicBezTo>
                  <a:pt x="2182" y="8815"/>
                  <a:pt x="2186" y="8819"/>
                  <a:pt x="2192" y="8822"/>
                </a:cubicBezTo>
                <a:cubicBezTo>
                  <a:pt x="2188" y="8825"/>
                  <a:pt x="2185" y="8828"/>
                  <a:pt x="2182" y="8831"/>
                </a:cubicBezTo>
                <a:cubicBezTo>
                  <a:pt x="2179" y="8834"/>
                  <a:pt x="2177" y="8837"/>
                  <a:pt x="2175" y="8840"/>
                </a:cubicBezTo>
                <a:cubicBezTo>
                  <a:pt x="2173" y="8843"/>
                  <a:pt x="2171" y="8847"/>
                  <a:pt x="2170" y="8850"/>
                </a:cubicBezTo>
                <a:cubicBezTo>
                  <a:pt x="2169" y="8854"/>
                  <a:pt x="2169" y="8858"/>
                  <a:pt x="2169" y="8862"/>
                </a:cubicBezTo>
                <a:cubicBezTo>
                  <a:pt x="2169" y="8868"/>
                  <a:pt x="2170" y="8873"/>
                  <a:pt x="2173" y="8878"/>
                </a:cubicBezTo>
                <a:cubicBezTo>
                  <a:pt x="2175" y="8884"/>
                  <a:pt x="2180" y="8888"/>
                  <a:pt x="2185" y="8892"/>
                </a:cubicBezTo>
                <a:cubicBezTo>
                  <a:pt x="2191" y="8896"/>
                  <a:pt x="2198" y="8899"/>
                  <a:pt x="2207" y="8901"/>
                </a:cubicBezTo>
                <a:cubicBezTo>
                  <a:pt x="2216" y="8903"/>
                  <a:pt x="2227" y="8904"/>
                  <a:pt x="2240" y="8904"/>
                </a:cubicBezTo>
                <a:cubicBezTo>
                  <a:pt x="2253" y="8904"/>
                  <a:pt x="2265" y="8903"/>
                  <a:pt x="2274" y="8900"/>
                </a:cubicBezTo>
                <a:cubicBezTo>
                  <a:pt x="2284" y="8897"/>
                  <a:pt x="2292" y="8893"/>
                  <a:pt x="2298" y="8888"/>
                </a:cubicBezTo>
                <a:cubicBezTo>
                  <a:pt x="2305" y="8883"/>
                  <a:pt x="2309" y="8877"/>
                  <a:pt x="2312" y="8871"/>
                </a:cubicBezTo>
                <a:cubicBezTo>
                  <a:pt x="2315" y="8864"/>
                  <a:pt x="2317" y="8857"/>
                  <a:pt x="2317" y="8850"/>
                </a:cubicBezTo>
                <a:cubicBezTo>
                  <a:pt x="2317" y="8843"/>
                  <a:pt x="2316" y="8837"/>
                  <a:pt x="2313" y="8832"/>
                </a:cubicBezTo>
                <a:cubicBezTo>
                  <a:pt x="2310" y="8826"/>
                  <a:pt x="2307" y="8822"/>
                  <a:pt x="2302" y="8818"/>
                </a:cubicBezTo>
                <a:cubicBezTo>
                  <a:pt x="2297" y="8815"/>
                  <a:pt x="2291" y="8812"/>
                  <a:pt x="2285" y="8810"/>
                </a:cubicBezTo>
                <a:cubicBezTo>
                  <a:pt x="2278" y="8808"/>
                  <a:pt x="2271" y="8807"/>
                  <a:pt x="2263" y="8807"/>
                </a:cubicBezTo>
                <a:lnTo>
                  <a:pt x="2222" y="8805"/>
                </a:lnTo>
                <a:cubicBezTo>
                  <a:pt x="2216" y="8805"/>
                  <a:pt x="2211" y="8803"/>
                  <a:pt x="2207" y="8801"/>
                </a:cubicBezTo>
                <a:cubicBezTo>
                  <a:pt x="2203" y="8798"/>
                  <a:pt x="2201" y="8795"/>
                  <a:pt x="2201" y="8791"/>
                </a:cubicBezTo>
                <a:cubicBezTo>
                  <a:pt x="2201" y="8787"/>
                  <a:pt x="2202" y="8784"/>
                  <a:pt x="2203" y="8781"/>
                </a:cubicBezTo>
                <a:cubicBezTo>
                  <a:pt x="2204" y="8779"/>
                  <a:pt x="2206" y="8776"/>
                  <a:pt x="2208" y="8774"/>
                </a:cubicBezTo>
                <a:cubicBezTo>
                  <a:pt x="2212" y="8777"/>
                  <a:pt x="2216" y="8779"/>
                  <a:pt x="2222" y="8780"/>
                </a:cubicBezTo>
                <a:cubicBezTo>
                  <a:pt x="2228" y="8782"/>
                  <a:pt x="2234" y="8783"/>
                  <a:pt x="2240" y="8783"/>
                </a:cubicBezTo>
                <a:cubicBezTo>
                  <a:pt x="2249" y="8783"/>
                  <a:pt x="2257" y="8782"/>
                  <a:pt x="2265" y="8779"/>
                </a:cubicBezTo>
                <a:cubicBezTo>
                  <a:pt x="2272" y="8777"/>
                  <a:pt x="2279" y="8773"/>
                  <a:pt x="2284" y="8768"/>
                </a:cubicBezTo>
                <a:cubicBezTo>
                  <a:pt x="2290" y="8763"/>
                  <a:pt x="2294" y="8757"/>
                  <a:pt x="2297" y="8750"/>
                </a:cubicBezTo>
                <a:cubicBezTo>
                  <a:pt x="2300" y="8743"/>
                  <a:pt x="2301" y="8735"/>
                  <a:pt x="2301" y="8726"/>
                </a:cubicBezTo>
                <a:cubicBezTo>
                  <a:pt x="2301" y="8721"/>
                  <a:pt x="2300" y="8715"/>
                  <a:pt x="2299" y="8710"/>
                </a:cubicBezTo>
                <a:cubicBezTo>
                  <a:pt x="2297" y="8705"/>
                  <a:pt x="2294" y="8700"/>
                  <a:pt x="2290" y="8696"/>
                </a:cubicBezTo>
                <a:lnTo>
                  <a:pt x="2313" y="8696"/>
                </a:lnTo>
                <a:cubicBezTo>
                  <a:pt x="2315" y="8696"/>
                  <a:pt x="2316" y="8695"/>
                  <a:pt x="2317" y="8693"/>
                </a:cubicBezTo>
                <a:cubicBezTo>
                  <a:pt x="2318" y="8692"/>
                  <a:pt x="2319" y="8689"/>
                  <a:pt x="2319" y="8685"/>
                </a:cubicBezTo>
                <a:cubicBezTo>
                  <a:pt x="2319" y="8681"/>
                  <a:pt x="2319" y="8678"/>
                  <a:pt x="2318" y="8676"/>
                </a:cubicBezTo>
                <a:cubicBezTo>
                  <a:pt x="2317" y="8674"/>
                  <a:pt x="2315" y="8673"/>
                  <a:pt x="2313" y="8673"/>
                </a:cubicBezTo>
                <a:lnTo>
                  <a:pt x="2265" y="8673"/>
                </a:lnTo>
                <a:cubicBezTo>
                  <a:pt x="2262" y="8672"/>
                  <a:pt x="2258" y="8671"/>
                  <a:pt x="2254" y="8671"/>
                </a:cubicBezTo>
                <a:cubicBezTo>
                  <a:pt x="2249" y="8670"/>
                  <a:pt x="2245" y="8670"/>
                  <a:pt x="2240" y="8670"/>
                </a:cubicBezTo>
                <a:close/>
                <a:moveTo>
                  <a:pt x="7724" y="8669"/>
                </a:moveTo>
                <a:cubicBezTo>
                  <a:pt x="7713" y="8669"/>
                  <a:pt x="7702" y="8671"/>
                  <a:pt x="7693" y="8675"/>
                </a:cubicBezTo>
                <a:cubicBezTo>
                  <a:pt x="7683" y="8679"/>
                  <a:pt x="7675" y="8685"/>
                  <a:pt x="7669" y="8692"/>
                </a:cubicBezTo>
                <a:cubicBezTo>
                  <a:pt x="7662" y="8700"/>
                  <a:pt x="7657" y="8709"/>
                  <a:pt x="7653" y="8720"/>
                </a:cubicBezTo>
                <a:cubicBezTo>
                  <a:pt x="7650" y="8731"/>
                  <a:pt x="7648" y="8743"/>
                  <a:pt x="7648" y="8757"/>
                </a:cubicBezTo>
                <a:cubicBezTo>
                  <a:pt x="7648" y="8771"/>
                  <a:pt x="7650" y="8784"/>
                  <a:pt x="7653" y="8794"/>
                </a:cubicBezTo>
                <a:cubicBezTo>
                  <a:pt x="7657" y="8805"/>
                  <a:pt x="7662" y="8814"/>
                  <a:pt x="7668" y="8821"/>
                </a:cubicBezTo>
                <a:cubicBezTo>
                  <a:pt x="7675" y="8829"/>
                  <a:pt x="7683" y="8834"/>
                  <a:pt x="7693" y="8838"/>
                </a:cubicBezTo>
                <a:cubicBezTo>
                  <a:pt x="7703" y="8841"/>
                  <a:pt x="7714" y="8843"/>
                  <a:pt x="7727" y="8843"/>
                </a:cubicBezTo>
                <a:cubicBezTo>
                  <a:pt x="7735" y="8843"/>
                  <a:pt x="7742" y="8842"/>
                  <a:pt x="7748" y="8841"/>
                </a:cubicBezTo>
                <a:cubicBezTo>
                  <a:pt x="7755" y="8840"/>
                  <a:pt x="7761" y="8839"/>
                  <a:pt x="7766" y="8838"/>
                </a:cubicBezTo>
                <a:cubicBezTo>
                  <a:pt x="7771" y="8836"/>
                  <a:pt x="7775" y="8835"/>
                  <a:pt x="7778" y="8833"/>
                </a:cubicBezTo>
                <a:cubicBezTo>
                  <a:pt x="7781" y="8832"/>
                  <a:pt x="7783" y="8831"/>
                  <a:pt x="7784" y="8830"/>
                </a:cubicBezTo>
                <a:cubicBezTo>
                  <a:pt x="7785" y="8829"/>
                  <a:pt x="7785" y="8829"/>
                  <a:pt x="7786" y="8828"/>
                </a:cubicBezTo>
                <a:cubicBezTo>
                  <a:pt x="7786" y="8827"/>
                  <a:pt x="7786" y="8826"/>
                  <a:pt x="7786" y="8826"/>
                </a:cubicBezTo>
                <a:cubicBezTo>
                  <a:pt x="7787" y="8825"/>
                  <a:pt x="7787" y="8824"/>
                  <a:pt x="7787" y="8822"/>
                </a:cubicBezTo>
                <a:cubicBezTo>
                  <a:pt x="7787" y="8821"/>
                  <a:pt x="7787" y="8820"/>
                  <a:pt x="7787" y="8818"/>
                </a:cubicBezTo>
                <a:cubicBezTo>
                  <a:pt x="7787" y="8816"/>
                  <a:pt x="7787" y="8814"/>
                  <a:pt x="7787" y="8813"/>
                </a:cubicBezTo>
                <a:cubicBezTo>
                  <a:pt x="7787" y="8812"/>
                  <a:pt x="7786" y="8810"/>
                  <a:pt x="7786" y="8810"/>
                </a:cubicBezTo>
                <a:cubicBezTo>
                  <a:pt x="7786" y="8809"/>
                  <a:pt x="7785" y="8808"/>
                  <a:pt x="7784" y="8808"/>
                </a:cubicBezTo>
                <a:cubicBezTo>
                  <a:pt x="7784" y="8807"/>
                  <a:pt x="7783" y="8807"/>
                  <a:pt x="7782" y="8807"/>
                </a:cubicBezTo>
                <a:cubicBezTo>
                  <a:pt x="7781" y="8807"/>
                  <a:pt x="7779" y="8808"/>
                  <a:pt x="7776" y="8809"/>
                </a:cubicBezTo>
                <a:cubicBezTo>
                  <a:pt x="7773" y="8810"/>
                  <a:pt x="7770" y="8811"/>
                  <a:pt x="7765" y="8813"/>
                </a:cubicBezTo>
                <a:cubicBezTo>
                  <a:pt x="7761" y="8815"/>
                  <a:pt x="7756" y="8816"/>
                  <a:pt x="7750" y="8817"/>
                </a:cubicBezTo>
                <a:cubicBezTo>
                  <a:pt x="7744" y="8818"/>
                  <a:pt x="7737" y="8819"/>
                  <a:pt x="7730" y="8819"/>
                </a:cubicBezTo>
                <a:cubicBezTo>
                  <a:pt x="7720" y="8819"/>
                  <a:pt x="7712" y="8818"/>
                  <a:pt x="7706" y="8815"/>
                </a:cubicBezTo>
                <a:cubicBezTo>
                  <a:pt x="7699" y="8812"/>
                  <a:pt x="7694" y="8808"/>
                  <a:pt x="7690" y="8803"/>
                </a:cubicBezTo>
                <a:cubicBezTo>
                  <a:pt x="7685" y="8798"/>
                  <a:pt x="7682" y="8793"/>
                  <a:pt x="7681" y="8786"/>
                </a:cubicBezTo>
                <a:cubicBezTo>
                  <a:pt x="7679" y="8779"/>
                  <a:pt x="7678" y="8771"/>
                  <a:pt x="7678" y="8762"/>
                </a:cubicBezTo>
                <a:lnTo>
                  <a:pt x="7783" y="8762"/>
                </a:lnTo>
                <a:cubicBezTo>
                  <a:pt x="7786" y="8762"/>
                  <a:pt x="7788" y="8761"/>
                  <a:pt x="7791" y="8759"/>
                </a:cubicBezTo>
                <a:cubicBezTo>
                  <a:pt x="7793" y="8757"/>
                  <a:pt x="7794" y="8754"/>
                  <a:pt x="7794" y="8749"/>
                </a:cubicBezTo>
                <a:lnTo>
                  <a:pt x="7794" y="8744"/>
                </a:lnTo>
                <a:cubicBezTo>
                  <a:pt x="7794" y="8734"/>
                  <a:pt x="7793" y="8724"/>
                  <a:pt x="7790" y="8715"/>
                </a:cubicBezTo>
                <a:cubicBezTo>
                  <a:pt x="7787" y="8706"/>
                  <a:pt x="7783" y="8698"/>
                  <a:pt x="7778" y="8691"/>
                </a:cubicBezTo>
                <a:cubicBezTo>
                  <a:pt x="7772" y="8684"/>
                  <a:pt x="7765" y="8679"/>
                  <a:pt x="7756" y="8675"/>
                </a:cubicBezTo>
                <a:cubicBezTo>
                  <a:pt x="7747" y="8671"/>
                  <a:pt x="7737" y="8669"/>
                  <a:pt x="7724" y="8669"/>
                </a:cubicBezTo>
                <a:close/>
                <a:moveTo>
                  <a:pt x="7599" y="8669"/>
                </a:moveTo>
                <a:cubicBezTo>
                  <a:pt x="7596" y="8669"/>
                  <a:pt x="7592" y="8669"/>
                  <a:pt x="7589" y="8670"/>
                </a:cubicBezTo>
                <a:cubicBezTo>
                  <a:pt x="7586" y="8671"/>
                  <a:pt x="7582" y="8673"/>
                  <a:pt x="7579" y="8675"/>
                </a:cubicBezTo>
                <a:cubicBezTo>
                  <a:pt x="7576" y="8677"/>
                  <a:pt x="7572" y="8681"/>
                  <a:pt x="7568" y="8685"/>
                </a:cubicBezTo>
                <a:cubicBezTo>
                  <a:pt x="7565" y="8689"/>
                  <a:pt x="7560" y="8694"/>
                  <a:pt x="7556" y="8700"/>
                </a:cubicBezTo>
                <a:lnTo>
                  <a:pt x="7556" y="8677"/>
                </a:lnTo>
                <a:cubicBezTo>
                  <a:pt x="7556" y="8677"/>
                  <a:pt x="7556" y="8676"/>
                  <a:pt x="7556" y="8675"/>
                </a:cubicBezTo>
                <a:cubicBezTo>
                  <a:pt x="7555" y="8674"/>
                  <a:pt x="7554" y="8674"/>
                  <a:pt x="7554" y="8673"/>
                </a:cubicBezTo>
                <a:cubicBezTo>
                  <a:pt x="7553" y="8673"/>
                  <a:pt x="7551" y="8672"/>
                  <a:pt x="7550" y="8672"/>
                </a:cubicBezTo>
                <a:cubicBezTo>
                  <a:pt x="7548" y="8672"/>
                  <a:pt x="7546" y="8672"/>
                  <a:pt x="7543" y="8672"/>
                </a:cubicBezTo>
                <a:cubicBezTo>
                  <a:pt x="7540" y="8672"/>
                  <a:pt x="7538" y="8672"/>
                  <a:pt x="7537" y="8672"/>
                </a:cubicBezTo>
                <a:cubicBezTo>
                  <a:pt x="7535" y="8672"/>
                  <a:pt x="7534" y="8673"/>
                  <a:pt x="7533" y="8673"/>
                </a:cubicBezTo>
                <a:cubicBezTo>
                  <a:pt x="7532" y="8674"/>
                  <a:pt x="7531" y="8674"/>
                  <a:pt x="7531" y="8675"/>
                </a:cubicBezTo>
                <a:cubicBezTo>
                  <a:pt x="7530" y="8676"/>
                  <a:pt x="7530" y="8677"/>
                  <a:pt x="7530" y="8677"/>
                </a:cubicBezTo>
                <a:lnTo>
                  <a:pt x="7530" y="8836"/>
                </a:lnTo>
                <a:cubicBezTo>
                  <a:pt x="7530" y="8836"/>
                  <a:pt x="7530" y="8837"/>
                  <a:pt x="7531" y="8838"/>
                </a:cubicBezTo>
                <a:cubicBezTo>
                  <a:pt x="7531" y="8839"/>
                  <a:pt x="7532" y="8839"/>
                  <a:pt x="7533" y="8840"/>
                </a:cubicBezTo>
                <a:cubicBezTo>
                  <a:pt x="7534" y="8840"/>
                  <a:pt x="7536" y="8840"/>
                  <a:pt x="7537" y="8841"/>
                </a:cubicBezTo>
                <a:cubicBezTo>
                  <a:pt x="7539" y="8841"/>
                  <a:pt x="7542" y="8841"/>
                  <a:pt x="7544" y="8841"/>
                </a:cubicBezTo>
                <a:cubicBezTo>
                  <a:pt x="7547" y="8841"/>
                  <a:pt x="7550" y="8841"/>
                  <a:pt x="7552" y="8841"/>
                </a:cubicBezTo>
                <a:cubicBezTo>
                  <a:pt x="7554" y="8840"/>
                  <a:pt x="7555" y="8840"/>
                  <a:pt x="7556" y="8840"/>
                </a:cubicBezTo>
                <a:cubicBezTo>
                  <a:pt x="7557" y="8839"/>
                  <a:pt x="7558" y="8839"/>
                  <a:pt x="7558" y="8838"/>
                </a:cubicBezTo>
                <a:cubicBezTo>
                  <a:pt x="7559" y="8837"/>
                  <a:pt x="7559" y="8836"/>
                  <a:pt x="7559" y="8836"/>
                </a:cubicBezTo>
                <a:lnTo>
                  <a:pt x="7559" y="8732"/>
                </a:lnTo>
                <a:cubicBezTo>
                  <a:pt x="7563" y="8725"/>
                  <a:pt x="7567" y="8719"/>
                  <a:pt x="7570" y="8715"/>
                </a:cubicBezTo>
                <a:cubicBezTo>
                  <a:pt x="7574" y="8710"/>
                  <a:pt x="7577" y="8707"/>
                  <a:pt x="7580" y="8704"/>
                </a:cubicBezTo>
                <a:cubicBezTo>
                  <a:pt x="7583" y="8701"/>
                  <a:pt x="7586" y="8699"/>
                  <a:pt x="7589" y="8698"/>
                </a:cubicBezTo>
                <a:cubicBezTo>
                  <a:pt x="7591" y="8697"/>
                  <a:pt x="7594" y="8696"/>
                  <a:pt x="7597" y="8696"/>
                </a:cubicBezTo>
                <a:cubicBezTo>
                  <a:pt x="7600" y="8696"/>
                  <a:pt x="7602" y="8696"/>
                  <a:pt x="7604" y="8697"/>
                </a:cubicBezTo>
                <a:cubicBezTo>
                  <a:pt x="7606" y="8697"/>
                  <a:pt x="7608" y="8698"/>
                  <a:pt x="7610" y="8698"/>
                </a:cubicBezTo>
                <a:cubicBezTo>
                  <a:pt x="7611" y="8699"/>
                  <a:pt x="7613" y="8699"/>
                  <a:pt x="7614" y="8700"/>
                </a:cubicBezTo>
                <a:cubicBezTo>
                  <a:pt x="7616" y="8700"/>
                  <a:pt x="7617" y="8701"/>
                  <a:pt x="7618" y="8701"/>
                </a:cubicBezTo>
                <a:cubicBezTo>
                  <a:pt x="7619" y="8701"/>
                  <a:pt x="7619" y="8700"/>
                  <a:pt x="7620" y="8700"/>
                </a:cubicBezTo>
                <a:cubicBezTo>
                  <a:pt x="7620" y="8699"/>
                  <a:pt x="7621" y="8699"/>
                  <a:pt x="7621" y="8698"/>
                </a:cubicBezTo>
                <a:cubicBezTo>
                  <a:pt x="7621" y="8697"/>
                  <a:pt x="7622" y="8695"/>
                  <a:pt x="7622" y="8693"/>
                </a:cubicBezTo>
                <a:cubicBezTo>
                  <a:pt x="7622" y="8692"/>
                  <a:pt x="7622" y="8690"/>
                  <a:pt x="7622" y="8687"/>
                </a:cubicBezTo>
                <a:cubicBezTo>
                  <a:pt x="7622" y="8684"/>
                  <a:pt x="7622" y="8682"/>
                  <a:pt x="7622" y="8681"/>
                </a:cubicBezTo>
                <a:cubicBezTo>
                  <a:pt x="7622" y="8679"/>
                  <a:pt x="7622" y="8678"/>
                  <a:pt x="7622" y="8677"/>
                </a:cubicBezTo>
                <a:cubicBezTo>
                  <a:pt x="7621" y="8676"/>
                  <a:pt x="7621" y="8676"/>
                  <a:pt x="7621" y="8675"/>
                </a:cubicBezTo>
                <a:cubicBezTo>
                  <a:pt x="7621" y="8675"/>
                  <a:pt x="7620" y="8674"/>
                  <a:pt x="7620" y="8674"/>
                </a:cubicBezTo>
                <a:cubicBezTo>
                  <a:pt x="7619" y="8673"/>
                  <a:pt x="7618" y="8672"/>
                  <a:pt x="7616" y="8672"/>
                </a:cubicBezTo>
                <a:cubicBezTo>
                  <a:pt x="7614" y="8671"/>
                  <a:pt x="7612" y="8671"/>
                  <a:pt x="7610" y="8670"/>
                </a:cubicBezTo>
                <a:cubicBezTo>
                  <a:pt x="7608" y="8670"/>
                  <a:pt x="7606" y="8669"/>
                  <a:pt x="7604" y="8669"/>
                </a:cubicBezTo>
                <a:cubicBezTo>
                  <a:pt x="7602" y="8669"/>
                  <a:pt x="7601" y="8669"/>
                  <a:pt x="7599" y="8669"/>
                </a:cubicBezTo>
                <a:close/>
                <a:moveTo>
                  <a:pt x="7407" y="8669"/>
                </a:moveTo>
                <a:cubicBezTo>
                  <a:pt x="7401" y="8669"/>
                  <a:pt x="7395" y="8670"/>
                  <a:pt x="7389" y="8671"/>
                </a:cubicBezTo>
                <a:cubicBezTo>
                  <a:pt x="7383" y="8672"/>
                  <a:pt x="7377" y="8673"/>
                  <a:pt x="7372" y="8675"/>
                </a:cubicBezTo>
                <a:cubicBezTo>
                  <a:pt x="7367" y="8677"/>
                  <a:pt x="7363" y="8679"/>
                  <a:pt x="7359" y="8681"/>
                </a:cubicBezTo>
                <a:cubicBezTo>
                  <a:pt x="7355" y="8683"/>
                  <a:pt x="7352" y="8685"/>
                  <a:pt x="7351" y="8686"/>
                </a:cubicBezTo>
                <a:cubicBezTo>
                  <a:pt x="7349" y="8688"/>
                  <a:pt x="7348" y="8689"/>
                  <a:pt x="7348" y="8691"/>
                </a:cubicBezTo>
                <a:cubicBezTo>
                  <a:pt x="7347" y="8693"/>
                  <a:pt x="7347" y="8695"/>
                  <a:pt x="7347" y="8698"/>
                </a:cubicBezTo>
                <a:cubicBezTo>
                  <a:pt x="7347" y="8700"/>
                  <a:pt x="7347" y="8701"/>
                  <a:pt x="7347" y="8703"/>
                </a:cubicBezTo>
                <a:cubicBezTo>
                  <a:pt x="7348" y="8704"/>
                  <a:pt x="7348" y="8705"/>
                  <a:pt x="7348" y="8706"/>
                </a:cubicBezTo>
                <a:cubicBezTo>
                  <a:pt x="7349" y="8707"/>
                  <a:pt x="7350" y="8708"/>
                  <a:pt x="7350" y="8708"/>
                </a:cubicBezTo>
                <a:cubicBezTo>
                  <a:pt x="7351" y="8709"/>
                  <a:pt x="7352" y="8709"/>
                  <a:pt x="7353" y="8709"/>
                </a:cubicBezTo>
                <a:cubicBezTo>
                  <a:pt x="7354" y="8709"/>
                  <a:pt x="7356" y="8708"/>
                  <a:pt x="7359" y="8707"/>
                </a:cubicBezTo>
                <a:cubicBezTo>
                  <a:pt x="7362" y="8705"/>
                  <a:pt x="7366" y="8703"/>
                  <a:pt x="7370" y="8701"/>
                </a:cubicBezTo>
                <a:cubicBezTo>
                  <a:pt x="7374" y="8699"/>
                  <a:pt x="7379" y="8697"/>
                  <a:pt x="7385" y="8695"/>
                </a:cubicBezTo>
                <a:cubicBezTo>
                  <a:pt x="7390" y="8694"/>
                  <a:pt x="7397" y="8693"/>
                  <a:pt x="7404" y="8693"/>
                </a:cubicBezTo>
                <a:cubicBezTo>
                  <a:pt x="7411" y="8693"/>
                  <a:pt x="7416" y="8694"/>
                  <a:pt x="7421" y="8695"/>
                </a:cubicBezTo>
                <a:cubicBezTo>
                  <a:pt x="7425" y="8697"/>
                  <a:pt x="7429" y="8699"/>
                  <a:pt x="7432" y="8702"/>
                </a:cubicBezTo>
                <a:cubicBezTo>
                  <a:pt x="7435" y="8705"/>
                  <a:pt x="7437" y="8709"/>
                  <a:pt x="7438" y="8714"/>
                </a:cubicBezTo>
                <a:cubicBezTo>
                  <a:pt x="7439" y="8718"/>
                  <a:pt x="7440" y="8724"/>
                  <a:pt x="7440" y="8730"/>
                </a:cubicBezTo>
                <a:lnTo>
                  <a:pt x="7440" y="8742"/>
                </a:lnTo>
                <a:lnTo>
                  <a:pt x="7418" y="8742"/>
                </a:lnTo>
                <a:cubicBezTo>
                  <a:pt x="7406" y="8742"/>
                  <a:pt x="7395" y="8743"/>
                  <a:pt x="7385" y="8745"/>
                </a:cubicBezTo>
                <a:cubicBezTo>
                  <a:pt x="7375" y="8747"/>
                  <a:pt x="7367" y="8751"/>
                  <a:pt x="7360" y="8755"/>
                </a:cubicBezTo>
                <a:cubicBezTo>
                  <a:pt x="7353" y="8759"/>
                  <a:pt x="7348" y="8765"/>
                  <a:pt x="7344" y="8771"/>
                </a:cubicBezTo>
                <a:cubicBezTo>
                  <a:pt x="7341" y="8778"/>
                  <a:pt x="7339" y="8786"/>
                  <a:pt x="7339" y="8795"/>
                </a:cubicBezTo>
                <a:cubicBezTo>
                  <a:pt x="7339" y="8802"/>
                  <a:pt x="7340" y="8809"/>
                  <a:pt x="7343" y="8815"/>
                </a:cubicBezTo>
                <a:cubicBezTo>
                  <a:pt x="7346" y="8821"/>
                  <a:pt x="7349" y="8826"/>
                  <a:pt x="7354" y="8830"/>
                </a:cubicBezTo>
                <a:cubicBezTo>
                  <a:pt x="7359" y="8834"/>
                  <a:pt x="7365" y="8838"/>
                  <a:pt x="7371" y="8840"/>
                </a:cubicBezTo>
                <a:cubicBezTo>
                  <a:pt x="7378" y="8842"/>
                  <a:pt x="7386" y="8843"/>
                  <a:pt x="7394" y="8843"/>
                </a:cubicBezTo>
                <a:cubicBezTo>
                  <a:pt x="7403" y="8843"/>
                  <a:pt x="7412" y="8841"/>
                  <a:pt x="7421" y="8837"/>
                </a:cubicBezTo>
                <a:cubicBezTo>
                  <a:pt x="7429" y="8833"/>
                  <a:pt x="7437" y="8827"/>
                  <a:pt x="7444" y="8820"/>
                </a:cubicBezTo>
                <a:lnTo>
                  <a:pt x="7444" y="8836"/>
                </a:lnTo>
                <a:cubicBezTo>
                  <a:pt x="7444" y="8837"/>
                  <a:pt x="7444" y="8838"/>
                  <a:pt x="7445" y="8839"/>
                </a:cubicBezTo>
                <a:cubicBezTo>
                  <a:pt x="7446" y="8840"/>
                  <a:pt x="7447" y="8840"/>
                  <a:pt x="7449" y="8840"/>
                </a:cubicBezTo>
                <a:cubicBezTo>
                  <a:pt x="7451" y="8841"/>
                  <a:pt x="7453" y="8841"/>
                  <a:pt x="7456" y="8841"/>
                </a:cubicBezTo>
                <a:cubicBezTo>
                  <a:pt x="7460" y="8841"/>
                  <a:pt x="7462" y="8841"/>
                  <a:pt x="7464" y="8840"/>
                </a:cubicBezTo>
                <a:cubicBezTo>
                  <a:pt x="7465" y="8840"/>
                  <a:pt x="7467" y="8840"/>
                  <a:pt x="7468" y="8839"/>
                </a:cubicBezTo>
                <a:cubicBezTo>
                  <a:pt x="7469" y="8838"/>
                  <a:pt x="7469" y="8837"/>
                  <a:pt x="7469" y="8836"/>
                </a:cubicBezTo>
                <a:lnTo>
                  <a:pt x="7469" y="8729"/>
                </a:lnTo>
                <a:cubicBezTo>
                  <a:pt x="7469" y="8719"/>
                  <a:pt x="7468" y="8710"/>
                  <a:pt x="7466" y="8703"/>
                </a:cubicBezTo>
                <a:cubicBezTo>
                  <a:pt x="7463" y="8695"/>
                  <a:pt x="7460" y="8689"/>
                  <a:pt x="7455" y="8684"/>
                </a:cubicBezTo>
                <a:cubicBezTo>
                  <a:pt x="7450" y="8679"/>
                  <a:pt x="7444" y="8675"/>
                  <a:pt x="7436" y="8673"/>
                </a:cubicBezTo>
                <a:cubicBezTo>
                  <a:pt x="7428" y="8670"/>
                  <a:pt x="7418" y="8669"/>
                  <a:pt x="7407" y="8669"/>
                </a:cubicBezTo>
                <a:close/>
                <a:moveTo>
                  <a:pt x="6653" y="8669"/>
                </a:moveTo>
                <a:cubicBezTo>
                  <a:pt x="6647" y="8669"/>
                  <a:pt x="6641" y="8670"/>
                  <a:pt x="6635" y="8671"/>
                </a:cubicBezTo>
                <a:cubicBezTo>
                  <a:pt x="6629" y="8672"/>
                  <a:pt x="6623" y="8673"/>
                  <a:pt x="6618" y="8675"/>
                </a:cubicBezTo>
                <a:cubicBezTo>
                  <a:pt x="6613" y="8677"/>
                  <a:pt x="6609" y="8679"/>
                  <a:pt x="6605" y="8681"/>
                </a:cubicBezTo>
                <a:cubicBezTo>
                  <a:pt x="6601" y="8683"/>
                  <a:pt x="6598" y="8685"/>
                  <a:pt x="6597" y="8686"/>
                </a:cubicBezTo>
                <a:cubicBezTo>
                  <a:pt x="6595" y="8688"/>
                  <a:pt x="6594" y="8689"/>
                  <a:pt x="6594" y="8691"/>
                </a:cubicBezTo>
                <a:cubicBezTo>
                  <a:pt x="6593" y="8693"/>
                  <a:pt x="6593" y="8695"/>
                  <a:pt x="6593" y="8698"/>
                </a:cubicBezTo>
                <a:cubicBezTo>
                  <a:pt x="6593" y="8700"/>
                  <a:pt x="6593" y="8701"/>
                  <a:pt x="6593" y="8703"/>
                </a:cubicBezTo>
                <a:cubicBezTo>
                  <a:pt x="6594" y="8704"/>
                  <a:pt x="6594" y="8705"/>
                  <a:pt x="6594" y="8706"/>
                </a:cubicBezTo>
                <a:cubicBezTo>
                  <a:pt x="6595" y="8707"/>
                  <a:pt x="6596" y="8708"/>
                  <a:pt x="6596" y="8708"/>
                </a:cubicBezTo>
                <a:cubicBezTo>
                  <a:pt x="6597" y="8709"/>
                  <a:pt x="6598" y="8709"/>
                  <a:pt x="6599" y="8709"/>
                </a:cubicBezTo>
                <a:cubicBezTo>
                  <a:pt x="6600" y="8709"/>
                  <a:pt x="6602" y="8708"/>
                  <a:pt x="6605" y="8707"/>
                </a:cubicBezTo>
                <a:cubicBezTo>
                  <a:pt x="6608" y="8705"/>
                  <a:pt x="6612" y="8703"/>
                  <a:pt x="6616" y="8701"/>
                </a:cubicBezTo>
                <a:cubicBezTo>
                  <a:pt x="6620" y="8699"/>
                  <a:pt x="6625" y="8697"/>
                  <a:pt x="6631" y="8695"/>
                </a:cubicBezTo>
                <a:cubicBezTo>
                  <a:pt x="6636" y="8694"/>
                  <a:pt x="6643" y="8693"/>
                  <a:pt x="6650" y="8693"/>
                </a:cubicBezTo>
                <a:cubicBezTo>
                  <a:pt x="6657" y="8693"/>
                  <a:pt x="6662" y="8694"/>
                  <a:pt x="6667" y="8695"/>
                </a:cubicBezTo>
                <a:cubicBezTo>
                  <a:pt x="6671" y="8697"/>
                  <a:pt x="6675" y="8699"/>
                  <a:pt x="6678" y="8702"/>
                </a:cubicBezTo>
                <a:cubicBezTo>
                  <a:pt x="6681" y="8705"/>
                  <a:pt x="6683" y="8709"/>
                  <a:pt x="6684" y="8714"/>
                </a:cubicBezTo>
                <a:cubicBezTo>
                  <a:pt x="6685" y="8718"/>
                  <a:pt x="6686" y="8724"/>
                  <a:pt x="6686" y="8730"/>
                </a:cubicBezTo>
                <a:lnTo>
                  <a:pt x="6686" y="8742"/>
                </a:lnTo>
                <a:lnTo>
                  <a:pt x="6664" y="8742"/>
                </a:lnTo>
                <a:cubicBezTo>
                  <a:pt x="6652" y="8742"/>
                  <a:pt x="6641" y="8743"/>
                  <a:pt x="6631" y="8745"/>
                </a:cubicBezTo>
                <a:cubicBezTo>
                  <a:pt x="6621" y="8747"/>
                  <a:pt x="6613" y="8751"/>
                  <a:pt x="6606" y="8755"/>
                </a:cubicBezTo>
                <a:cubicBezTo>
                  <a:pt x="6599" y="8759"/>
                  <a:pt x="6594" y="8765"/>
                  <a:pt x="6590" y="8771"/>
                </a:cubicBezTo>
                <a:cubicBezTo>
                  <a:pt x="6587" y="8778"/>
                  <a:pt x="6585" y="8786"/>
                  <a:pt x="6585" y="8795"/>
                </a:cubicBezTo>
                <a:cubicBezTo>
                  <a:pt x="6585" y="8802"/>
                  <a:pt x="6586" y="8809"/>
                  <a:pt x="6589" y="8815"/>
                </a:cubicBezTo>
                <a:cubicBezTo>
                  <a:pt x="6592" y="8821"/>
                  <a:pt x="6595" y="8826"/>
                  <a:pt x="6600" y="8830"/>
                </a:cubicBezTo>
                <a:cubicBezTo>
                  <a:pt x="6605" y="8834"/>
                  <a:pt x="6611" y="8838"/>
                  <a:pt x="6617" y="8840"/>
                </a:cubicBezTo>
                <a:cubicBezTo>
                  <a:pt x="6624" y="8842"/>
                  <a:pt x="6632" y="8843"/>
                  <a:pt x="6640" y="8843"/>
                </a:cubicBezTo>
                <a:cubicBezTo>
                  <a:pt x="6649" y="8843"/>
                  <a:pt x="6658" y="8841"/>
                  <a:pt x="6667" y="8837"/>
                </a:cubicBezTo>
                <a:cubicBezTo>
                  <a:pt x="6675" y="8833"/>
                  <a:pt x="6683" y="8827"/>
                  <a:pt x="6690" y="8820"/>
                </a:cubicBezTo>
                <a:lnTo>
                  <a:pt x="6690" y="8836"/>
                </a:lnTo>
                <a:cubicBezTo>
                  <a:pt x="6690" y="8837"/>
                  <a:pt x="6690" y="8838"/>
                  <a:pt x="6691" y="8839"/>
                </a:cubicBezTo>
                <a:cubicBezTo>
                  <a:pt x="6692" y="8840"/>
                  <a:pt x="6693" y="8840"/>
                  <a:pt x="6695" y="8840"/>
                </a:cubicBezTo>
                <a:cubicBezTo>
                  <a:pt x="6697" y="8841"/>
                  <a:pt x="6699" y="8841"/>
                  <a:pt x="6702" y="8841"/>
                </a:cubicBezTo>
                <a:cubicBezTo>
                  <a:pt x="6706" y="8841"/>
                  <a:pt x="6708" y="8841"/>
                  <a:pt x="6710" y="8840"/>
                </a:cubicBezTo>
                <a:cubicBezTo>
                  <a:pt x="6711" y="8840"/>
                  <a:pt x="6713" y="8840"/>
                  <a:pt x="6714" y="8839"/>
                </a:cubicBezTo>
                <a:cubicBezTo>
                  <a:pt x="6715" y="8838"/>
                  <a:pt x="6715" y="8837"/>
                  <a:pt x="6715" y="8836"/>
                </a:cubicBezTo>
                <a:lnTo>
                  <a:pt x="6715" y="8729"/>
                </a:lnTo>
                <a:cubicBezTo>
                  <a:pt x="6715" y="8719"/>
                  <a:pt x="6714" y="8710"/>
                  <a:pt x="6712" y="8703"/>
                </a:cubicBezTo>
                <a:cubicBezTo>
                  <a:pt x="6709" y="8695"/>
                  <a:pt x="6706" y="8689"/>
                  <a:pt x="6701" y="8684"/>
                </a:cubicBezTo>
                <a:cubicBezTo>
                  <a:pt x="6696" y="8679"/>
                  <a:pt x="6690" y="8675"/>
                  <a:pt x="6682" y="8673"/>
                </a:cubicBezTo>
                <a:cubicBezTo>
                  <a:pt x="6674" y="8670"/>
                  <a:pt x="6664" y="8669"/>
                  <a:pt x="6653" y="8669"/>
                </a:cubicBezTo>
                <a:close/>
                <a:moveTo>
                  <a:pt x="6474" y="8669"/>
                </a:moveTo>
                <a:cubicBezTo>
                  <a:pt x="6463" y="8669"/>
                  <a:pt x="6452" y="8671"/>
                  <a:pt x="6443" y="8675"/>
                </a:cubicBezTo>
                <a:cubicBezTo>
                  <a:pt x="6433" y="8679"/>
                  <a:pt x="6425" y="8685"/>
                  <a:pt x="6419" y="8692"/>
                </a:cubicBezTo>
                <a:cubicBezTo>
                  <a:pt x="6412" y="8700"/>
                  <a:pt x="6407" y="8709"/>
                  <a:pt x="6403" y="8720"/>
                </a:cubicBezTo>
                <a:cubicBezTo>
                  <a:pt x="6400" y="8731"/>
                  <a:pt x="6398" y="8743"/>
                  <a:pt x="6398" y="8757"/>
                </a:cubicBezTo>
                <a:cubicBezTo>
                  <a:pt x="6398" y="8771"/>
                  <a:pt x="6400" y="8784"/>
                  <a:pt x="6403" y="8794"/>
                </a:cubicBezTo>
                <a:cubicBezTo>
                  <a:pt x="6407" y="8805"/>
                  <a:pt x="6412" y="8814"/>
                  <a:pt x="6418" y="8821"/>
                </a:cubicBezTo>
                <a:cubicBezTo>
                  <a:pt x="6425" y="8829"/>
                  <a:pt x="6433" y="8834"/>
                  <a:pt x="6443" y="8838"/>
                </a:cubicBezTo>
                <a:cubicBezTo>
                  <a:pt x="6453" y="8841"/>
                  <a:pt x="6464" y="8843"/>
                  <a:pt x="6477" y="8843"/>
                </a:cubicBezTo>
                <a:cubicBezTo>
                  <a:pt x="6485" y="8843"/>
                  <a:pt x="6492" y="8842"/>
                  <a:pt x="6498" y="8841"/>
                </a:cubicBezTo>
                <a:cubicBezTo>
                  <a:pt x="6505" y="8840"/>
                  <a:pt x="6511" y="8839"/>
                  <a:pt x="6516" y="8838"/>
                </a:cubicBezTo>
                <a:cubicBezTo>
                  <a:pt x="6521" y="8836"/>
                  <a:pt x="6525" y="8835"/>
                  <a:pt x="6528" y="8833"/>
                </a:cubicBezTo>
                <a:cubicBezTo>
                  <a:pt x="6531" y="8832"/>
                  <a:pt x="6533" y="8831"/>
                  <a:pt x="6534" y="8830"/>
                </a:cubicBezTo>
                <a:cubicBezTo>
                  <a:pt x="6535" y="8829"/>
                  <a:pt x="6535" y="8829"/>
                  <a:pt x="6536" y="8828"/>
                </a:cubicBezTo>
                <a:cubicBezTo>
                  <a:pt x="6536" y="8827"/>
                  <a:pt x="6536" y="8826"/>
                  <a:pt x="6536" y="8826"/>
                </a:cubicBezTo>
                <a:cubicBezTo>
                  <a:pt x="6537" y="8825"/>
                  <a:pt x="6537" y="8824"/>
                  <a:pt x="6537" y="8822"/>
                </a:cubicBezTo>
                <a:cubicBezTo>
                  <a:pt x="6537" y="8821"/>
                  <a:pt x="6537" y="8820"/>
                  <a:pt x="6537" y="8818"/>
                </a:cubicBezTo>
                <a:cubicBezTo>
                  <a:pt x="6537" y="8816"/>
                  <a:pt x="6537" y="8814"/>
                  <a:pt x="6537" y="8813"/>
                </a:cubicBezTo>
                <a:cubicBezTo>
                  <a:pt x="6537" y="8812"/>
                  <a:pt x="6536" y="8810"/>
                  <a:pt x="6536" y="8810"/>
                </a:cubicBezTo>
                <a:cubicBezTo>
                  <a:pt x="6536" y="8809"/>
                  <a:pt x="6535" y="8808"/>
                  <a:pt x="6534" y="8808"/>
                </a:cubicBezTo>
                <a:cubicBezTo>
                  <a:pt x="6534" y="8807"/>
                  <a:pt x="6533" y="8807"/>
                  <a:pt x="6532" y="8807"/>
                </a:cubicBezTo>
                <a:cubicBezTo>
                  <a:pt x="6531" y="8807"/>
                  <a:pt x="6529" y="8808"/>
                  <a:pt x="6526" y="8809"/>
                </a:cubicBezTo>
                <a:cubicBezTo>
                  <a:pt x="6523" y="8810"/>
                  <a:pt x="6520" y="8811"/>
                  <a:pt x="6515" y="8813"/>
                </a:cubicBezTo>
                <a:cubicBezTo>
                  <a:pt x="6511" y="8815"/>
                  <a:pt x="6506" y="8816"/>
                  <a:pt x="6500" y="8817"/>
                </a:cubicBezTo>
                <a:cubicBezTo>
                  <a:pt x="6494" y="8818"/>
                  <a:pt x="6487" y="8819"/>
                  <a:pt x="6480" y="8819"/>
                </a:cubicBezTo>
                <a:cubicBezTo>
                  <a:pt x="6470" y="8819"/>
                  <a:pt x="6462" y="8818"/>
                  <a:pt x="6456" y="8815"/>
                </a:cubicBezTo>
                <a:cubicBezTo>
                  <a:pt x="6449" y="8812"/>
                  <a:pt x="6444" y="8808"/>
                  <a:pt x="6440" y="8803"/>
                </a:cubicBezTo>
                <a:cubicBezTo>
                  <a:pt x="6435" y="8798"/>
                  <a:pt x="6432" y="8793"/>
                  <a:pt x="6431" y="8786"/>
                </a:cubicBezTo>
                <a:cubicBezTo>
                  <a:pt x="6429" y="8779"/>
                  <a:pt x="6428" y="8771"/>
                  <a:pt x="6428" y="8762"/>
                </a:cubicBezTo>
                <a:lnTo>
                  <a:pt x="6533" y="8762"/>
                </a:lnTo>
                <a:cubicBezTo>
                  <a:pt x="6536" y="8762"/>
                  <a:pt x="6538" y="8761"/>
                  <a:pt x="6541" y="8759"/>
                </a:cubicBezTo>
                <a:cubicBezTo>
                  <a:pt x="6543" y="8757"/>
                  <a:pt x="6544" y="8754"/>
                  <a:pt x="6544" y="8749"/>
                </a:cubicBezTo>
                <a:lnTo>
                  <a:pt x="6544" y="8744"/>
                </a:lnTo>
                <a:cubicBezTo>
                  <a:pt x="6544" y="8734"/>
                  <a:pt x="6543" y="8724"/>
                  <a:pt x="6540" y="8715"/>
                </a:cubicBezTo>
                <a:cubicBezTo>
                  <a:pt x="6537" y="8706"/>
                  <a:pt x="6533" y="8698"/>
                  <a:pt x="6528" y="8691"/>
                </a:cubicBezTo>
                <a:cubicBezTo>
                  <a:pt x="6522" y="8684"/>
                  <a:pt x="6515" y="8679"/>
                  <a:pt x="6506" y="8675"/>
                </a:cubicBezTo>
                <a:cubicBezTo>
                  <a:pt x="6497" y="8671"/>
                  <a:pt x="6487" y="8669"/>
                  <a:pt x="6474" y="8669"/>
                </a:cubicBezTo>
                <a:close/>
                <a:moveTo>
                  <a:pt x="5909" y="8669"/>
                </a:moveTo>
                <a:cubicBezTo>
                  <a:pt x="5903" y="8669"/>
                  <a:pt x="5897" y="8670"/>
                  <a:pt x="5891" y="8671"/>
                </a:cubicBezTo>
                <a:cubicBezTo>
                  <a:pt x="5885" y="8672"/>
                  <a:pt x="5879" y="8673"/>
                  <a:pt x="5874" y="8675"/>
                </a:cubicBezTo>
                <a:cubicBezTo>
                  <a:pt x="5869" y="8677"/>
                  <a:pt x="5865" y="8679"/>
                  <a:pt x="5861" y="8681"/>
                </a:cubicBezTo>
                <a:cubicBezTo>
                  <a:pt x="5857" y="8683"/>
                  <a:pt x="5854" y="8685"/>
                  <a:pt x="5853" y="8686"/>
                </a:cubicBezTo>
                <a:cubicBezTo>
                  <a:pt x="5851" y="8688"/>
                  <a:pt x="5850" y="8689"/>
                  <a:pt x="5850" y="8691"/>
                </a:cubicBezTo>
                <a:cubicBezTo>
                  <a:pt x="5849" y="8693"/>
                  <a:pt x="5849" y="8695"/>
                  <a:pt x="5849" y="8698"/>
                </a:cubicBezTo>
                <a:cubicBezTo>
                  <a:pt x="5849" y="8700"/>
                  <a:pt x="5849" y="8701"/>
                  <a:pt x="5849" y="8703"/>
                </a:cubicBezTo>
                <a:cubicBezTo>
                  <a:pt x="5850" y="8704"/>
                  <a:pt x="5850" y="8705"/>
                  <a:pt x="5850" y="8706"/>
                </a:cubicBezTo>
                <a:cubicBezTo>
                  <a:pt x="5851" y="8707"/>
                  <a:pt x="5852" y="8708"/>
                  <a:pt x="5852" y="8708"/>
                </a:cubicBezTo>
                <a:cubicBezTo>
                  <a:pt x="5853" y="8709"/>
                  <a:pt x="5854" y="8709"/>
                  <a:pt x="5855" y="8709"/>
                </a:cubicBezTo>
                <a:cubicBezTo>
                  <a:pt x="5856" y="8709"/>
                  <a:pt x="5858" y="8708"/>
                  <a:pt x="5861" y="8707"/>
                </a:cubicBezTo>
                <a:cubicBezTo>
                  <a:pt x="5864" y="8705"/>
                  <a:pt x="5868" y="8703"/>
                  <a:pt x="5872" y="8701"/>
                </a:cubicBezTo>
                <a:cubicBezTo>
                  <a:pt x="5876" y="8699"/>
                  <a:pt x="5881" y="8697"/>
                  <a:pt x="5887" y="8695"/>
                </a:cubicBezTo>
                <a:cubicBezTo>
                  <a:pt x="5892" y="8694"/>
                  <a:pt x="5899" y="8693"/>
                  <a:pt x="5906" y="8693"/>
                </a:cubicBezTo>
                <a:cubicBezTo>
                  <a:pt x="5913" y="8693"/>
                  <a:pt x="5918" y="8694"/>
                  <a:pt x="5923" y="8695"/>
                </a:cubicBezTo>
                <a:cubicBezTo>
                  <a:pt x="5927" y="8697"/>
                  <a:pt x="5931" y="8699"/>
                  <a:pt x="5934" y="8702"/>
                </a:cubicBezTo>
                <a:cubicBezTo>
                  <a:pt x="5937" y="8705"/>
                  <a:pt x="5939" y="8709"/>
                  <a:pt x="5940" y="8714"/>
                </a:cubicBezTo>
                <a:cubicBezTo>
                  <a:pt x="5941" y="8718"/>
                  <a:pt x="5942" y="8724"/>
                  <a:pt x="5942" y="8730"/>
                </a:cubicBezTo>
                <a:lnTo>
                  <a:pt x="5942" y="8742"/>
                </a:lnTo>
                <a:lnTo>
                  <a:pt x="5920" y="8742"/>
                </a:lnTo>
                <a:cubicBezTo>
                  <a:pt x="5908" y="8742"/>
                  <a:pt x="5897" y="8743"/>
                  <a:pt x="5887" y="8745"/>
                </a:cubicBezTo>
                <a:cubicBezTo>
                  <a:pt x="5877" y="8747"/>
                  <a:pt x="5869" y="8751"/>
                  <a:pt x="5862" y="8755"/>
                </a:cubicBezTo>
                <a:cubicBezTo>
                  <a:pt x="5855" y="8759"/>
                  <a:pt x="5850" y="8765"/>
                  <a:pt x="5846" y="8771"/>
                </a:cubicBezTo>
                <a:cubicBezTo>
                  <a:pt x="5843" y="8778"/>
                  <a:pt x="5841" y="8786"/>
                  <a:pt x="5841" y="8795"/>
                </a:cubicBezTo>
                <a:cubicBezTo>
                  <a:pt x="5841" y="8802"/>
                  <a:pt x="5842" y="8809"/>
                  <a:pt x="5845" y="8815"/>
                </a:cubicBezTo>
                <a:cubicBezTo>
                  <a:pt x="5848" y="8821"/>
                  <a:pt x="5851" y="8826"/>
                  <a:pt x="5856" y="8830"/>
                </a:cubicBezTo>
                <a:cubicBezTo>
                  <a:pt x="5861" y="8834"/>
                  <a:pt x="5867" y="8838"/>
                  <a:pt x="5873" y="8840"/>
                </a:cubicBezTo>
                <a:cubicBezTo>
                  <a:pt x="5880" y="8842"/>
                  <a:pt x="5888" y="8843"/>
                  <a:pt x="5896" y="8843"/>
                </a:cubicBezTo>
                <a:cubicBezTo>
                  <a:pt x="5905" y="8843"/>
                  <a:pt x="5914" y="8841"/>
                  <a:pt x="5923" y="8837"/>
                </a:cubicBezTo>
                <a:cubicBezTo>
                  <a:pt x="5931" y="8833"/>
                  <a:pt x="5939" y="8827"/>
                  <a:pt x="5946" y="8820"/>
                </a:cubicBezTo>
                <a:lnTo>
                  <a:pt x="5946" y="8836"/>
                </a:lnTo>
                <a:cubicBezTo>
                  <a:pt x="5946" y="8837"/>
                  <a:pt x="5946" y="8838"/>
                  <a:pt x="5947" y="8839"/>
                </a:cubicBezTo>
                <a:cubicBezTo>
                  <a:pt x="5948" y="8840"/>
                  <a:pt x="5949" y="8840"/>
                  <a:pt x="5951" y="8840"/>
                </a:cubicBezTo>
                <a:cubicBezTo>
                  <a:pt x="5953" y="8841"/>
                  <a:pt x="5955" y="8841"/>
                  <a:pt x="5958" y="8841"/>
                </a:cubicBezTo>
                <a:cubicBezTo>
                  <a:pt x="5962" y="8841"/>
                  <a:pt x="5964" y="8841"/>
                  <a:pt x="5966" y="8840"/>
                </a:cubicBezTo>
                <a:cubicBezTo>
                  <a:pt x="5967" y="8840"/>
                  <a:pt x="5969" y="8840"/>
                  <a:pt x="5970" y="8839"/>
                </a:cubicBezTo>
                <a:cubicBezTo>
                  <a:pt x="5971" y="8838"/>
                  <a:pt x="5971" y="8837"/>
                  <a:pt x="5971" y="8836"/>
                </a:cubicBezTo>
                <a:lnTo>
                  <a:pt x="5971" y="8729"/>
                </a:lnTo>
                <a:cubicBezTo>
                  <a:pt x="5971" y="8719"/>
                  <a:pt x="5970" y="8710"/>
                  <a:pt x="5968" y="8703"/>
                </a:cubicBezTo>
                <a:cubicBezTo>
                  <a:pt x="5965" y="8695"/>
                  <a:pt x="5962" y="8689"/>
                  <a:pt x="5957" y="8684"/>
                </a:cubicBezTo>
                <a:cubicBezTo>
                  <a:pt x="5952" y="8679"/>
                  <a:pt x="5946" y="8675"/>
                  <a:pt x="5938" y="8673"/>
                </a:cubicBezTo>
                <a:cubicBezTo>
                  <a:pt x="5930" y="8670"/>
                  <a:pt x="5920" y="8669"/>
                  <a:pt x="5909" y="8669"/>
                </a:cubicBezTo>
                <a:close/>
                <a:moveTo>
                  <a:pt x="5529" y="8669"/>
                </a:moveTo>
                <a:cubicBezTo>
                  <a:pt x="5515" y="8669"/>
                  <a:pt x="5503" y="8671"/>
                  <a:pt x="5493" y="8676"/>
                </a:cubicBezTo>
                <a:cubicBezTo>
                  <a:pt x="5483" y="8680"/>
                  <a:pt x="5475" y="8686"/>
                  <a:pt x="5468" y="8694"/>
                </a:cubicBezTo>
                <a:cubicBezTo>
                  <a:pt x="5461" y="8702"/>
                  <a:pt x="5456" y="8711"/>
                  <a:pt x="5453" y="8722"/>
                </a:cubicBezTo>
                <a:cubicBezTo>
                  <a:pt x="5450" y="8733"/>
                  <a:pt x="5448" y="8745"/>
                  <a:pt x="5448" y="8758"/>
                </a:cubicBezTo>
                <a:cubicBezTo>
                  <a:pt x="5448" y="8771"/>
                  <a:pt x="5450" y="8783"/>
                  <a:pt x="5453" y="8793"/>
                </a:cubicBezTo>
                <a:cubicBezTo>
                  <a:pt x="5456" y="8804"/>
                  <a:pt x="5461" y="8813"/>
                  <a:pt x="5467" y="8820"/>
                </a:cubicBezTo>
                <a:cubicBezTo>
                  <a:pt x="5474" y="8828"/>
                  <a:pt x="5482" y="8833"/>
                  <a:pt x="5491" y="8837"/>
                </a:cubicBezTo>
                <a:cubicBezTo>
                  <a:pt x="5501" y="8841"/>
                  <a:pt x="5512" y="8843"/>
                  <a:pt x="5525" y="8843"/>
                </a:cubicBezTo>
                <a:cubicBezTo>
                  <a:pt x="5539" y="8843"/>
                  <a:pt x="5550" y="8841"/>
                  <a:pt x="5560" y="8836"/>
                </a:cubicBezTo>
                <a:cubicBezTo>
                  <a:pt x="5571" y="8832"/>
                  <a:pt x="5579" y="8826"/>
                  <a:pt x="5586" y="8818"/>
                </a:cubicBezTo>
                <a:cubicBezTo>
                  <a:pt x="5592" y="8810"/>
                  <a:pt x="5598" y="8801"/>
                  <a:pt x="5601" y="8790"/>
                </a:cubicBezTo>
                <a:cubicBezTo>
                  <a:pt x="5604" y="8779"/>
                  <a:pt x="5606" y="8767"/>
                  <a:pt x="5606" y="8754"/>
                </a:cubicBezTo>
                <a:cubicBezTo>
                  <a:pt x="5606" y="8741"/>
                  <a:pt x="5604" y="8729"/>
                  <a:pt x="5601" y="8719"/>
                </a:cubicBezTo>
                <a:cubicBezTo>
                  <a:pt x="5598" y="8708"/>
                  <a:pt x="5593" y="8699"/>
                  <a:pt x="5587" y="8692"/>
                </a:cubicBezTo>
                <a:cubicBezTo>
                  <a:pt x="5580" y="8684"/>
                  <a:pt x="5572" y="8679"/>
                  <a:pt x="5563" y="8675"/>
                </a:cubicBezTo>
                <a:cubicBezTo>
                  <a:pt x="5553" y="8671"/>
                  <a:pt x="5542" y="8669"/>
                  <a:pt x="5529" y="8669"/>
                </a:cubicBezTo>
                <a:close/>
                <a:moveTo>
                  <a:pt x="5006" y="8669"/>
                </a:moveTo>
                <a:cubicBezTo>
                  <a:pt x="4996" y="8669"/>
                  <a:pt x="4988" y="8670"/>
                  <a:pt x="4980" y="8673"/>
                </a:cubicBezTo>
                <a:cubicBezTo>
                  <a:pt x="4973" y="8675"/>
                  <a:pt x="4967" y="8679"/>
                  <a:pt x="4962" y="8683"/>
                </a:cubicBezTo>
                <a:cubicBezTo>
                  <a:pt x="4958" y="8687"/>
                  <a:pt x="4954" y="8692"/>
                  <a:pt x="4952" y="8698"/>
                </a:cubicBezTo>
                <a:cubicBezTo>
                  <a:pt x="4949" y="8704"/>
                  <a:pt x="4948" y="8710"/>
                  <a:pt x="4948" y="8716"/>
                </a:cubicBezTo>
                <a:cubicBezTo>
                  <a:pt x="4948" y="8723"/>
                  <a:pt x="4949" y="8729"/>
                  <a:pt x="4951" y="8734"/>
                </a:cubicBezTo>
                <a:cubicBezTo>
                  <a:pt x="4954" y="8739"/>
                  <a:pt x="4957" y="8743"/>
                  <a:pt x="4960" y="8747"/>
                </a:cubicBezTo>
                <a:cubicBezTo>
                  <a:pt x="4964" y="8751"/>
                  <a:pt x="4968" y="8754"/>
                  <a:pt x="4973" y="8756"/>
                </a:cubicBezTo>
                <a:cubicBezTo>
                  <a:pt x="4978" y="8759"/>
                  <a:pt x="4983" y="8761"/>
                  <a:pt x="4988" y="8763"/>
                </a:cubicBezTo>
                <a:cubicBezTo>
                  <a:pt x="4993" y="8765"/>
                  <a:pt x="4997" y="8767"/>
                  <a:pt x="5002" y="8769"/>
                </a:cubicBezTo>
                <a:cubicBezTo>
                  <a:pt x="5007" y="8771"/>
                  <a:pt x="5011" y="8773"/>
                  <a:pt x="5015" y="8775"/>
                </a:cubicBezTo>
                <a:cubicBezTo>
                  <a:pt x="5018" y="8777"/>
                  <a:pt x="5021" y="8780"/>
                  <a:pt x="5024" y="8783"/>
                </a:cubicBezTo>
                <a:cubicBezTo>
                  <a:pt x="5026" y="8786"/>
                  <a:pt x="5027" y="8790"/>
                  <a:pt x="5027" y="8794"/>
                </a:cubicBezTo>
                <a:cubicBezTo>
                  <a:pt x="5027" y="8799"/>
                  <a:pt x="5026" y="8803"/>
                  <a:pt x="5025" y="8806"/>
                </a:cubicBezTo>
                <a:cubicBezTo>
                  <a:pt x="5023" y="8809"/>
                  <a:pt x="5021" y="8812"/>
                  <a:pt x="5018" y="8814"/>
                </a:cubicBezTo>
                <a:cubicBezTo>
                  <a:pt x="5015" y="8816"/>
                  <a:pt x="5012" y="8817"/>
                  <a:pt x="5008" y="8818"/>
                </a:cubicBezTo>
                <a:cubicBezTo>
                  <a:pt x="5004" y="8819"/>
                  <a:pt x="4999" y="8820"/>
                  <a:pt x="4994" y="8820"/>
                </a:cubicBezTo>
                <a:cubicBezTo>
                  <a:pt x="4988" y="8820"/>
                  <a:pt x="4982" y="8819"/>
                  <a:pt x="4977" y="8818"/>
                </a:cubicBezTo>
                <a:cubicBezTo>
                  <a:pt x="4972" y="8816"/>
                  <a:pt x="4968" y="8814"/>
                  <a:pt x="4964" y="8813"/>
                </a:cubicBezTo>
                <a:cubicBezTo>
                  <a:pt x="4960" y="8811"/>
                  <a:pt x="4957" y="8809"/>
                  <a:pt x="4955" y="8807"/>
                </a:cubicBezTo>
                <a:cubicBezTo>
                  <a:pt x="4952" y="8806"/>
                  <a:pt x="4950" y="8805"/>
                  <a:pt x="4949" y="8805"/>
                </a:cubicBezTo>
                <a:cubicBezTo>
                  <a:pt x="4948" y="8805"/>
                  <a:pt x="4947" y="8805"/>
                  <a:pt x="4947" y="8806"/>
                </a:cubicBezTo>
                <a:cubicBezTo>
                  <a:pt x="4946" y="8806"/>
                  <a:pt x="4946" y="8807"/>
                  <a:pt x="4945" y="8808"/>
                </a:cubicBezTo>
                <a:cubicBezTo>
                  <a:pt x="4945" y="8809"/>
                  <a:pt x="4945" y="8810"/>
                  <a:pt x="4944" y="8811"/>
                </a:cubicBezTo>
                <a:cubicBezTo>
                  <a:pt x="4944" y="8813"/>
                  <a:pt x="4944" y="8815"/>
                  <a:pt x="4944" y="8817"/>
                </a:cubicBezTo>
                <a:cubicBezTo>
                  <a:pt x="4944" y="8821"/>
                  <a:pt x="4944" y="8824"/>
                  <a:pt x="4945" y="8826"/>
                </a:cubicBezTo>
                <a:cubicBezTo>
                  <a:pt x="4945" y="8828"/>
                  <a:pt x="4946" y="8830"/>
                  <a:pt x="4948" y="8831"/>
                </a:cubicBezTo>
                <a:cubicBezTo>
                  <a:pt x="4949" y="8832"/>
                  <a:pt x="4951" y="8833"/>
                  <a:pt x="4954" y="8834"/>
                </a:cubicBezTo>
                <a:cubicBezTo>
                  <a:pt x="4957" y="8836"/>
                  <a:pt x="4960" y="8837"/>
                  <a:pt x="4964" y="8839"/>
                </a:cubicBezTo>
                <a:cubicBezTo>
                  <a:pt x="4968" y="8840"/>
                  <a:pt x="4973" y="8841"/>
                  <a:pt x="4978" y="8842"/>
                </a:cubicBezTo>
                <a:cubicBezTo>
                  <a:pt x="4983" y="8843"/>
                  <a:pt x="4988" y="8843"/>
                  <a:pt x="4994" y="8843"/>
                </a:cubicBezTo>
                <a:cubicBezTo>
                  <a:pt x="5003" y="8843"/>
                  <a:pt x="5011" y="8842"/>
                  <a:pt x="5019" y="8840"/>
                </a:cubicBezTo>
                <a:cubicBezTo>
                  <a:pt x="5027" y="8837"/>
                  <a:pt x="5033" y="8834"/>
                  <a:pt x="5039" y="8830"/>
                </a:cubicBezTo>
                <a:cubicBezTo>
                  <a:pt x="5044" y="8825"/>
                  <a:pt x="5049" y="8820"/>
                  <a:pt x="5052" y="8814"/>
                </a:cubicBezTo>
                <a:cubicBezTo>
                  <a:pt x="5055" y="8807"/>
                  <a:pt x="5056" y="8800"/>
                  <a:pt x="5056" y="8792"/>
                </a:cubicBezTo>
                <a:cubicBezTo>
                  <a:pt x="5056" y="8785"/>
                  <a:pt x="5055" y="8779"/>
                  <a:pt x="5053" y="8775"/>
                </a:cubicBezTo>
                <a:cubicBezTo>
                  <a:pt x="5050" y="8770"/>
                  <a:pt x="5047" y="8765"/>
                  <a:pt x="5044" y="8762"/>
                </a:cubicBezTo>
                <a:cubicBezTo>
                  <a:pt x="5040" y="8758"/>
                  <a:pt x="5036" y="8755"/>
                  <a:pt x="5031" y="8753"/>
                </a:cubicBezTo>
                <a:cubicBezTo>
                  <a:pt x="5026" y="8750"/>
                  <a:pt x="5021" y="8748"/>
                  <a:pt x="5016" y="8746"/>
                </a:cubicBezTo>
                <a:cubicBezTo>
                  <a:pt x="5011" y="8744"/>
                  <a:pt x="5006" y="8742"/>
                  <a:pt x="5001" y="8740"/>
                </a:cubicBezTo>
                <a:cubicBezTo>
                  <a:pt x="4997" y="8739"/>
                  <a:pt x="4992" y="8736"/>
                  <a:pt x="4989" y="8734"/>
                </a:cubicBezTo>
                <a:cubicBezTo>
                  <a:pt x="4985" y="8732"/>
                  <a:pt x="4982" y="8729"/>
                  <a:pt x="4980" y="8726"/>
                </a:cubicBezTo>
                <a:cubicBezTo>
                  <a:pt x="4977" y="8723"/>
                  <a:pt x="4976" y="8719"/>
                  <a:pt x="4976" y="8714"/>
                </a:cubicBezTo>
                <a:cubicBezTo>
                  <a:pt x="4976" y="8711"/>
                  <a:pt x="4977" y="8708"/>
                  <a:pt x="4978" y="8705"/>
                </a:cubicBezTo>
                <a:cubicBezTo>
                  <a:pt x="4979" y="8703"/>
                  <a:pt x="4981" y="8700"/>
                  <a:pt x="4983" y="8698"/>
                </a:cubicBezTo>
                <a:cubicBezTo>
                  <a:pt x="4986" y="8696"/>
                  <a:pt x="4989" y="8695"/>
                  <a:pt x="4992" y="8694"/>
                </a:cubicBezTo>
                <a:cubicBezTo>
                  <a:pt x="4996" y="8693"/>
                  <a:pt x="5001" y="8692"/>
                  <a:pt x="5005" y="8692"/>
                </a:cubicBezTo>
                <a:cubicBezTo>
                  <a:pt x="5011" y="8692"/>
                  <a:pt x="5016" y="8693"/>
                  <a:pt x="5020" y="8694"/>
                </a:cubicBezTo>
                <a:cubicBezTo>
                  <a:pt x="5024" y="8695"/>
                  <a:pt x="5028" y="8697"/>
                  <a:pt x="5031" y="8698"/>
                </a:cubicBezTo>
                <a:cubicBezTo>
                  <a:pt x="5034" y="8699"/>
                  <a:pt x="5037" y="8701"/>
                  <a:pt x="5039" y="8702"/>
                </a:cubicBezTo>
                <a:cubicBezTo>
                  <a:pt x="5041" y="8703"/>
                  <a:pt x="5042" y="8704"/>
                  <a:pt x="5043" y="8704"/>
                </a:cubicBezTo>
                <a:cubicBezTo>
                  <a:pt x="5044" y="8704"/>
                  <a:pt x="5045" y="8704"/>
                  <a:pt x="5045" y="8703"/>
                </a:cubicBezTo>
                <a:cubicBezTo>
                  <a:pt x="5046" y="8703"/>
                  <a:pt x="5046" y="8702"/>
                  <a:pt x="5047" y="8701"/>
                </a:cubicBezTo>
                <a:cubicBezTo>
                  <a:pt x="5047" y="8700"/>
                  <a:pt x="5048" y="8699"/>
                  <a:pt x="5048" y="8698"/>
                </a:cubicBezTo>
                <a:cubicBezTo>
                  <a:pt x="5048" y="8696"/>
                  <a:pt x="5048" y="8695"/>
                  <a:pt x="5048" y="8693"/>
                </a:cubicBezTo>
                <a:cubicBezTo>
                  <a:pt x="5048" y="8691"/>
                  <a:pt x="5048" y="8689"/>
                  <a:pt x="5048" y="8688"/>
                </a:cubicBezTo>
                <a:cubicBezTo>
                  <a:pt x="5048" y="8686"/>
                  <a:pt x="5047" y="8685"/>
                  <a:pt x="5047" y="8684"/>
                </a:cubicBezTo>
                <a:cubicBezTo>
                  <a:pt x="5047" y="8684"/>
                  <a:pt x="5047" y="8683"/>
                  <a:pt x="5046" y="8682"/>
                </a:cubicBezTo>
                <a:cubicBezTo>
                  <a:pt x="5046" y="8681"/>
                  <a:pt x="5045" y="8681"/>
                  <a:pt x="5044" y="8680"/>
                </a:cubicBezTo>
                <a:cubicBezTo>
                  <a:pt x="5043" y="8679"/>
                  <a:pt x="5041" y="8678"/>
                  <a:pt x="5038" y="8676"/>
                </a:cubicBezTo>
                <a:cubicBezTo>
                  <a:pt x="5036" y="8675"/>
                  <a:pt x="5033" y="8674"/>
                  <a:pt x="5030" y="8673"/>
                </a:cubicBezTo>
                <a:cubicBezTo>
                  <a:pt x="5026" y="8672"/>
                  <a:pt x="5023" y="8671"/>
                  <a:pt x="5018" y="8670"/>
                </a:cubicBezTo>
                <a:cubicBezTo>
                  <a:pt x="5014" y="8669"/>
                  <a:pt x="5010" y="8669"/>
                  <a:pt x="5006" y="8669"/>
                </a:cubicBezTo>
                <a:close/>
                <a:moveTo>
                  <a:pt x="4841" y="8669"/>
                </a:moveTo>
                <a:cubicBezTo>
                  <a:pt x="4832" y="8669"/>
                  <a:pt x="4823" y="8671"/>
                  <a:pt x="4814" y="8676"/>
                </a:cubicBezTo>
                <a:cubicBezTo>
                  <a:pt x="4805" y="8681"/>
                  <a:pt x="4796" y="8688"/>
                  <a:pt x="4787" y="8698"/>
                </a:cubicBezTo>
                <a:lnTo>
                  <a:pt x="4787" y="8677"/>
                </a:lnTo>
                <a:cubicBezTo>
                  <a:pt x="4787" y="8677"/>
                  <a:pt x="4787" y="8676"/>
                  <a:pt x="4787" y="8675"/>
                </a:cubicBezTo>
                <a:cubicBezTo>
                  <a:pt x="4786" y="8674"/>
                  <a:pt x="4785" y="8674"/>
                  <a:pt x="4785" y="8673"/>
                </a:cubicBezTo>
                <a:cubicBezTo>
                  <a:pt x="4784" y="8673"/>
                  <a:pt x="4782" y="8672"/>
                  <a:pt x="4781" y="8672"/>
                </a:cubicBezTo>
                <a:cubicBezTo>
                  <a:pt x="4779" y="8672"/>
                  <a:pt x="4777" y="8672"/>
                  <a:pt x="4774" y="8672"/>
                </a:cubicBezTo>
                <a:cubicBezTo>
                  <a:pt x="4771" y="8672"/>
                  <a:pt x="4769" y="8672"/>
                  <a:pt x="4768" y="8672"/>
                </a:cubicBezTo>
                <a:cubicBezTo>
                  <a:pt x="4766" y="8672"/>
                  <a:pt x="4765" y="8673"/>
                  <a:pt x="4764" y="8673"/>
                </a:cubicBezTo>
                <a:cubicBezTo>
                  <a:pt x="4763" y="8674"/>
                  <a:pt x="4762" y="8674"/>
                  <a:pt x="4762" y="8675"/>
                </a:cubicBezTo>
                <a:cubicBezTo>
                  <a:pt x="4761" y="8676"/>
                  <a:pt x="4761" y="8677"/>
                  <a:pt x="4761" y="8677"/>
                </a:cubicBezTo>
                <a:lnTo>
                  <a:pt x="4761" y="8836"/>
                </a:lnTo>
                <a:cubicBezTo>
                  <a:pt x="4761" y="8836"/>
                  <a:pt x="4761" y="8837"/>
                  <a:pt x="4762" y="8838"/>
                </a:cubicBezTo>
                <a:cubicBezTo>
                  <a:pt x="4762" y="8839"/>
                  <a:pt x="4763" y="8839"/>
                  <a:pt x="4764" y="8840"/>
                </a:cubicBezTo>
                <a:cubicBezTo>
                  <a:pt x="4765" y="8840"/>
                  <a:pt x="4767" y="8840"/>
                  <a:pt x="4768" y="8841"/>
                </a:cubicBezTo>
                <a:cubicBezTo>
                  <a:pt x="4770" y="8841"/>
                  <a:pt x="4773" y="8841"/>
                  <a:pt x="4775" y="8841"/>
                </a:cubicBezTo>
                <a:cubicBezTo>
                  <a:pt x="4778" y="8841"/>
                  <a:pt x="4781" y="8841"/>
                  <a:pt x="4783" y="8841"/>
                </a:cubicBezTo>
                <a:cubicBezTo>
                  <a:pt x="4785" y="8840"/>
                  <a:pt x="4786" y="8840"/>
                  <a:pt x="4787" y="8840"/>
                </a:cubicBezTo>
                <a:cubicBezTo>
                  <a:pt x="4788" y="8839"/>
                  <a:pt x="4789" y="8839"/>
                  <a:pt x="4789" y="8838"/>
                </a:cubicBezTo>
                <a:cubicBezTo>
                  <a:pt x="4790" y="8837"/>
                  <a:pt x="4790" y="8836"/>
                  <a:pt x="4790" y="8836"/>
                </a:cubicBezTo>
                <a:lnTo>
                  <a:pt x="4790" y="8725"/>
                </a:lnTo>
                <a:cubicBezTo>
                  <a:pt x="4798" y="8715"/>
                  <a:pt x="4806" y="8707"/>
                  <a:pt x="4813" y="8702"/>
                </a:cubicBezTo>
                <a:cubicBezTo>
                  <a:pt x="4820" y="8697"/>
                  <a:pt x="4827" y="8694"/>
                  <a:pt x="4835" y="8694"/>
                </a:cubicBezTo>
                <a:cubicBezTo>
                  <a:pt x="4840" y="8694"/>
                  <a:pt x="4845" y="8695"/>
                  <a:pt x="4849" y="8697"/>
                </a:cubicBezTo>
                <a:cubicBezTo>
                  <a:pt x="4854" y="8699"/>
                  <a:pt x="4857" y="8702"/>
                  <a:pt x="4860" y="8706"/>
                </a:cubicBezTo>
                <a:cubicBezTo>
                  <a:pt x="4862" y="8710"/>
                  <a:pt x="4864" y="8715"/>
                  <a:pt x="4866" y="8721"/>
                </a:cubicBezTo>
                <a:cubicBezTo>
                  <a:pt x="4867" y="8726"/>
                  <a:pt x="4868" y="8733"/>
                  <a:pt x="4868" y="8743"/>
                </a:cubicBezTo>
                <a:lnTo>
                  <a:pt x="4868" y="8836"/>
                </a:lnTo>
                <a:cubicBezTo>
                  <a:pt x="4868" y="8836"/>
                  <a:pt x="4868" y="8837"/>
                  <a:pt x="4869" y="8838"/>
                </a:cubicBezTo>
                <a:cubicBezTo>
                  <a:pt x="4869" y="8839"/>
                  <a:pt x="4870" y="8839"/>
                  <a:pt x="4871" y="8840"/>
                </a:cubicBezTo>
                <a:cubicBezTo>
                  <a:pt x="4872" y="8840"/>
                  <a:pt x="4874" y="8840"/>
                  <a:pt x="4875" y="8841"/>
                </a:cubicBezTo>
                <a:cubicBezTo>
                  <a:pt x="4877" y="8841"/>
                  <a:pt x="4880" y="8841"/>
                  <a:pt x="4883" y="8841"/>
                </a:cubicBezTo>
                <a:cubicBezTo>
                  <a:pt x="4885" y="8841"/>
                  <a:pt x="4888" y="8841"/>
                  <a:pt x="4890" y="8841"/>
                </a:cubicBezTo>
                <a:cubicBezTo>
                  <a:pt x="4892" y="8840"/>
                  <a:pt x="4893" y="8840"/>
                  <a:pt x="4894" y="8840"/>
                </a:cubicBezTo>
                <a:cubicBezTo>
                  <a:pt x="4895" y="8839"/>
                  <a:pt x="4896" y="8839"/>
                  <a:pt x="4896" y="8838"/>
                </a:cubicBezTo>
                <a:cubicBezTo>
                  <a:pt x="4897" y="8837"/>
                  <a:pt x="4897" y="8836"/>
                  <a:pt x="4897" y="8836"/>
                </a:cubicBezTo>
                <a:lnTo>
                  <a:pt x="4897" y="8739"/>
                </a:lnTo>
                <a:cubicBezTo>
                  <a:pt x="4897" y="8728"/>
                  <a:pt x="4896" y="8718"/>
                  <a:pt x="4894" y="8710"/>
                </a:cubicBezTo>
                <a:cubicBezTo>
                  <a:pt x="4892" y="8702"/>
                  <a:pt x="4889" y="8695"/>
                  <a:pt x="4885" y="8689"/>
                </a:cubicBezTo>
                <a:cubicBezTo>
                  <a:pt x="4880" y="8683"/>
                  <a:pt x="4874" y="8678"/>
                  <a:pt x="4867" y="8674"/>
                </a:cubicBezTo>
                <a:cubicBezTo>
                  <a:pt x="4860" y="8671"/>
                  <a:pt x="4851" y="8669"/>
                  <a:pt x="4841" y="8669"/>
                </a:cubicBezTo>
                <a:close/>
                <a:moveTo>
                  <a:pt x="4640" y="8669"/>
                </a:moveTo>
                <a:cubicBezTo>
                  <a:pt x="4629" y="8669"/>
                  <a:pt x="4618" y="8671"/>
                  <a:pt x="4609" y="8675"/>
                </a:cubicBezTo>
                <a:cubicBezTo>
                  <a:pt x="4599" y="8679"/>
                  <a:pt x="4591" y="8685"/>
                  <a:pt x="4585" y="8692"/>
                </a:cubicBezTo>
                <a:cubicBezTo>
                  <a:pt x="4578" y="8700"/>
                  <a:pt x="4573" y="8709"/>
                  <a:pt x="4569" y="8720"/>
                </a:cubicBezTo>
                <a:cubicBezTo>
                  <a:pt x="4566" y="8731"/>
                  <a:pt x="4564" y="8743"/>
                  <a:pt x="4564" y="8757"/>
                </a:cubicBezTo>
                <a:cubicBezTo>
                  <a:pt x="4564" y="8771"/>
                  <a:pt x="4566" y="8784"/>
                  <a:pt x="4569" y="8794"/>
                </a:cubicBezTo>
                <a:cubicBezTo>
                  <a:pt x="4573" y="8805"/>
                  <a:pt x="4578" y="8814"/>
                  <a:pt x="4584" y="8821"/>
                </a:cubicBezTo>
                <a:cubicBezTo>
                  <a:pt x="4591" y="8829"/>
                  <a:pt x="4599" y="8834"/>
                  <a:pt x="4609" y="8838"/>
                </a:cubicBezTo>
                <a:cubicBezTo>
                  <a:pt x="4619" y="8841"/>
                  <a:pt x="4630" y="8843"/>
                  <a:pt x="4643" y="8843"/>
                </a:cubicBezTo>
                <a:cubicBezTo>
                  <a:pt x="4651" y="8843"/>
                  <a:pt x="4658" y="8842"/>
                  <a:pt x="4664" y="8841"/>
                </a:cubicBezTo>
                <a:cubicBezTo>
                  <a:pt x="4671" y="8840"/>
                  <a:pt x="4677" y="8839"/>
                  <a:pt x="4682" y="8838"/>
                </a:cubicBezTo>
                <a:cubicBezTo>
                  <a:pt x="4687" y="8836"/>
                  <a:pt x="4691" y="8835"/>
                  <a:pt x="4694" y="8833"/>
                </a:cubicBezTo>
                <a:cubicBezTo>
                  <a:pt x="4697" y="8832"/>
                  <a:pt x="4699" y="8831"/>
                  <a:pt x="4700" y="8830"/>
                </a:cubicBezTo>
                <a:cubicBezTo>
                  <a:pt x="4701" y="8829"/>
                  <a:pt x="4701" y="8829"/>
                  <a:pt x="4702" y="8828"/>
                </a:cubicBezTo>
                <a:cubicBezTo>
                  <a:pt x="4702" y="8827"/>
                  <a:pt x="4702" y="8826"/>
                  <a:pt x="4702" y="8826"/>
                </a:cubicBezTo>
                <a:cubicBezTo>
                  <a:pt x="4703" y="8825"/>
                  <a:pt x="4703" y="8824"/>
                  <a:pt x="4703" y="8822"/>
                </a:cubicBezTo>
                <a:cubicBezTo>
                  <a:pt x="4703" y="8821"/>
                  <a:pt x="4703" y="8820"/>
                  <a:pt x="4703" y="8818"/>
                </a:cubicBezTo>
                <a:cubicBezTo>
                  <a:pt x="4703" y="8816"/>
                  <a:pt x="4703" y="8814"/>
                  <a:pt x="4703" y="8813"/>
                </a:cubicBezTo>
                <a:cubicBezTo>
                  <a:pt x="4703" y="8812"/>
                  <a:pt x="4702" y="8810"/>
                  <a:pt x="4702" y="8810"/>
                </a:cubicBezTo>
                <a:cubicBezTo>
                  <a:pt x="4702" y="8809"/>
                  <a:pt x="4701" y="8808"/>
                  <a:pt x="4700" y="8808"/>
                </a:cubicBezTo>
                <a:cubicBezTo>
                  <a:pt x="4700" y="8807"/>
                  <a:pt x="4699" y="8807"/>
                  <a:pt x="4698" y="8807"/>
                </a:cubicBezTo>
                <a:cubicBezTo>
                  <a:pt x="4697" y="8807"/>
                  <a:pt x="4695" y="8808"/>
                  <a:pt x="4692" y="8809"/>
                </a:cubicBezTo>
                <a:cubicBezTo>
                  <a:pt x="4689" y="8810"/>
                  <a:pt x="4686" y="8811"/>
                  <a:pt x="4681" y="8813"/>
                </a:cubicBezTo>
                <a:cubicBezTo>
                  <a:pt x="4677" y="8815"/>
                  <a:pt x="4672" y="8816"/>
                  <a:pt x="4666" y="8817"/>
                </a:cubicBezTo>
                <a:cubicBezTo>
                  <a:pt x="4660" y="8818"/>
                  <a:pt x="4653" y="8819"/>
                  <a:pt x="4646" y="8819"/>
                </a:cubicBezTo>
                <a:cubicBezTo>
                  <a:pt x="4636" y="8819"/>
                  <a:pt x="4628" y="8818"/>
                  <a:pt x="4622" y="8815"/>
                </a:cubicBezTo>
                <a:cubicBezTo>
                  <a:pt x="4615" y="8812"/>
                  <a:pt x="4610" y="8808"/>
                  <a:pt x="4606" y="8803"/>
                </a:cubicBezTo>
                <a:cubicBezTo>
                  <a:pt x="4601" y="8798"/>
                  <a:pt x="4598" y="8793"/>
                  <a:pt x="4597" y="8786"/>
                </a:cubicBezTo>
                <a:cubicBezTo>
                  <a:pt x="4595" y="8779"/>
                  <a:pt x="4594" y="8771"/>
                  <a:pt x="4594" y="8762"/>
                </a:cubicBezTo>
                <a:lnTo>
                  <a:pt x="4699" y="8762"/>
                </a:lnTo>
                <a:cubicBezTo>
                  <a:pt x="4702" y="8762"/>
                  <a:pt x="4704" y="8761"/>
                  <a:pt x="4707" y="8759"/>
                </a:cubicBezTo>
                <a:cubicBezTo>
                  <a:pt x="4709" y="8757"/>
                  <a:pt x="4710" y="8754"/>
                  <a:pt x="4710" y="8749"/>
                </a:cubicBezTo>
                <a:lnTo>
                  <a:pt x="4710" y="8744"/>
                </a:lnTo>
                <a:cubicBezTo>
                  <a:pt x="4710" y="8734"/>
                  <a:pt x="4709" y="8724"/>
                  <a:pt x="4706" y="8715"/>
                </a:cubicBezTo>
                <a:cubicBezTo>
                  <a:pt x="4703" y="8706"/>
                  <a:pt x="4699" y="8698"/>
                  <a:pt x="4694" y="8691"/>
                </a:cubicBezTo>
                <a:cubicBezTo>
                  <a:pt x="4688" y="8684"/>
                  <a:pt x="4681" y="8679"/>
                  <a:pt x="4672" y="8675"/>
                </a:cubicBezTo>
                <a:cubicBezTo>
                  <a:pt x="4663" y="8671"/>
                  <a:pt x="4653" y="8669"/>
                  <a:pt x="4640" y="8669"/>
                </a:cubicBezTo>
                <a:close/>
                <a:moveTo>
                  <a:pt x="4320" y="8669"/>
                </a:moveTo>
                <a:cubicBezTo>
                  <a:pt x="4317" y="8669"/>
                  <a:pt x="4313" y="8669"/>
                  <a:pt x="4310" y="8670"/>
                </a:cubicBezTo>
                <a:cubicBezTo>
                  <a:pt x="4307" y="8671"/>
                  <a:pt x="4303" y="8673"/>
                  <a:pt x="4300" y="8675"/>
                </a:cubicBezTo>
                <a:cubicBezTo>
                  <a:pt x="4297" y="8677"/>
                  <a:pt x="4293" y="8681"/>
                  <a:pt x="4289" y="8685"/>
                </a:cubicBezTo>
                <a:cubicBezTo>
                  <a:pt x="4286" y="8689"/>
                  <a:pt x="4281" y="8694"/>
                  <a:pt x="4277" y="8700"/>
                </a:cubicBezTo>
                <a:lnTo>
                  <a:pt x="4277" y="8677"/>
                </a:lnTo>
                <a:cubicBezTo>
                  <a:pt x="4277" y="8677"/>
                  <a:pt x="4277" y="8676"/>
                  <a:pt x="4277" y="8675"/>
                </a:cubicBezTo>
                <a:cubicBezTo>
                  <a:pt x="4276" y="8674"/>
                  <a:pt x="4275" y="8674"/>
                  <a:pt x="4275" y="8673"/>
                </a:cubicBezTo>
                <a:cubicBezTo>
                  <a:pt x="4274" y="8673"/>
                  <a:pt x="4272" y="8672"/>
                  <a:pt x="4271" y="8672"/>
                </a:cubicBezTo>
                <a:cubicBezTo>
                  <a:pt x="4269" y="8672"/>
                  <a:pt x="4267" y="8672"/>
                  <a:pt x="4264" y="8672"/>
                </a:cubicBezTo>
                <a:cubicBezTo>
                  <a:pt x="4261" y="8672"/>
                  <a:pt x="4259" y="8672"/>
                  <a:pt x="4258" y="8672"/>
                </a:cubicBezTo>
                <a:cubicBezTo>
                  <a:pt x="4256" y="8672"/>
                  <a:pt x="4255" y="8673"/>
                  <a:pt x="4254" y="8673"/>
                </a:cubicBezTo>
                <a:cubicBezTo>
                  <a:pt x="4253" y="8674"/>
                  <a:pt x="4252" y="8674"/>
                  <a:pt x="4252" y="8675"/>
                </a:cubicBezTo>
                <a:cubicBezTo>
                  <a:pt x="4251" y="8676"/>
                  <a:pt x="4251" y="8677"/>
                  <a:pt x="4251" y="8677"/>
                </a:cubicBezTo>
                <a:lnTo>
                  <a:pt x="4251" y="8836"/>
                </a:lnTo>
                <a:cubicBezTo>
                  <a:pt x="4251" y="8836"/>
                  <a:pt x="4251" y="8837"/>
                  <a:pt x="4252" y="8838"/>
                </a:cubicBezTo>
                <a:cubicBezTo>
                  <a:pt x="4252" y="8839"/>
                  <a:pt x="4253" y="8839"/>
                  <a:pt x="4254" y="8840"/>
                </a:cubicBezTo>
                <a:cubicBezTo>
                  <a:pt x="4255" y="8840"/>
                  <a:pt x="4257" y="8840"/>
                  <a:pt x="4258" y="8841"/>
                </a:cubicBezTo>
                <a:cubicBezTo>
                  <a:pt x="4260" y="8841"/>
                  <a:pt x="4263" y="8841"/>
                  <a:pt x="4265" y="8841"/>
                </a:cubicBezTo>
                <a:cubicBezTo>
                  <a:pt x="4268" y="8841"/>
                  <a:pt x="4271" y="8841"/>
                  <a:pt x="4273" y="8841"/>
                </a:cubicBezTo>
                <a:cubicBezTo>
                  <a:pt x="4275" y="8840"/>
                  <a:pt x="4276" y="8840"/>
                  <a:pt x="4277" y="8840"/>
                </a:cubicBezTo>
                <a:cubicBezTo>
                  <a:pt x="4278" y="8839"/>
                  <a:pt x="4279" y="8839"/>
                  <a:pt x="4279" y="8838"/>
                </a:cubicBezTo>
                <a:cubicBezTo>
                  <a:pt x="4280" y="8837"/>
                  <a:pt x="4280" y="8836"/>
                  <a:pt x="4280" y="8836"/>
                </a:cubicBezTo>
                <a:lnTo>
                  <a:pt x="4280" y="8732"/>
                </a:lnTo>
                <a:cubicBezTo>
                  <a:pt x="4284" y="8725"/>
                  <a:pt x="4288" y="8719"/>
                  <a:pt x="4291" y="8715"/>
                </a:cubicBezTo>
                <a:cubicBezTo>
                  <a:pt x="4295" y="8710"/>
                  <a:pt x="4298" y="8707"/>
                  <a:pt x="4301" y="8704"/>
                </a:cubicBezTo>
                <a:cubicBezTo>
                  <a:pt x="4304" y="8701"/>
                  <a:pt x="4307" y="8699"/>
                  <a:pt x="4310" y="8698"/>
                </a:cubicBezTo>
                <a:cubicBezTo>
                  <a:pt x="4312" y="8697"/>
                  <a:pt x="4315" y="8696"/>
                  <a:pt x="4318" y="8696"/>
                </a:cubicBezTo>
                <a:cubicBezTo>
                  <a:pt x="4321" y="8696"/>
                  <a:pt x="4323" y="8696"/>
                  <a:pt x="4325" y="8697"/>
                </a:cubicBezTo>
                <a:cubicBezTo>
                  <a:pt x="4327" y="8697"/>
                  <a:pt x="4329" y="8698"/>
                  <a:pt x="4331" y="8698"/>
                </a:cubicBezTo>
                <a:cubicBezTo>
                  <a:pt x="4332" y="8699"/>
                  <a:pt x="4334" y="8699"/>
                  <a:pt x="4335" y="8700"/>
                </a:cubicBezTo>
                <a:cubicBezTo>
                  <a:pt x="4337" y="8700"/>
                  <a:pt x="4338" y="8701"/>
                  <a:pt x="4339" y="8701"/>
                </a:cubicBezTo>
                <a:cubicBezTo>
                  <a:pt x="4340" y="8701"/>
                  <a:pt x="4340" y="8700"/>
                  <a:pt x="4341" y="8700"/>
                </a:cubicBezTo>
                <a:cubicBezTo>
                  <a:pt x="4341" y="8699"/>
                  <a:pt x="4342" y="8699"/>
                  <a:pt x="4342" y="8698"/>
                </a:cubicBezTo>
                <a:cubicBezTo>
                  <a:pt x="4342" y="8697"/>
                  <a:pt x="4343" y="8695"/>
                  <a:pt x="4343" y="8693"/>
                </a:cubicBezTo>
                <a:cubicBezTo>
                  <a:pt x="4343" y="8692"/>
                  <a:pt x="4343" y="8690"/>
                  <a:pt x="4343" y="8687"/>
                </a:cubicBezTo>
                <a:cubicBezTo>
                  <a:pt x="4343" y="8684"/>
                  <a:pt x="4343" y="8682"/>
                  <a:pt x="4343" y="8681"/>
                </a:cubicBezTo>
                <a:cubicBezTo>
                  <a:pt x="4343" y="8679"/>
                  <a:pt x="4343" y="8678"/>
                  <a:pt x="4343" y="8677"/>
                </a:cubicBezTo>
                <a:cubicBezTo>
                  <a:pt x="4342" y="8676"/>
                  <a:pt x="4342" y="8676"/>
                  <a:pt x="4342" y="8675"/>
                </a:cubicBezTo>
                <a:cubicBezTo>
                  <a:pt x="4342" y="8675"/>
                  <a:pt x="4341" y="8674"/>
                  <a:pt x="4341" y="8674"/>
                </a:cubicBezTo>
                <a:cubicBezTo>
                  <a:pt x="4340" y="8673"/>
                  <a:pt x="4339" y="8672"/>
                  <a:pt x="4337" y="8672"/>
                </a:cubicBezTo>
                <a:cubicBezTo>
                  <a:pt x="4335" y="8671"/>
                  <a:pt x="4333" y="8671"/>
                  <a:pt x="4331" y="8670"/>
                </a:cubicBezTo>
                <a:cubicBezTo>
                  <a:pt x="4329" y="8670"/>
                  <a:pt x="4327" y="8669"/>
                  <a:pt x="4325" y="8669"/>
                </a:cubicBezTo>
                <a:cubicBezTo>
                  <a:pt x="4323" y="8669"/>
                  <a:pt x="4322" y="8669"/>
                  <a:pt x="4320" y="8669"/>
                </a:cubicBezTo>
                <a:close/>
                <a:moveTo>
                  <a:pt x="3271" y="8669"/>
                </a:moveTo>
                <a:cubicBezTo>
                  <a:pt x="3262" y="8669"/>
                  <a:pt x="3253" y="8671"/>
                  <a:pt x="3244" y="8676"/>
                </a:cubicBezTo>
                <a:cubicBezTo>
                  <a:pt x="3235" y="8681"/>
                  <a:pt x="3226" y="8688"/>
                  <a:pt x="3217" y="8698"/>
                </a:cubicBezTo>
                <a:lnTo>
                  <a:pt x="3217" y="8677"/>
                </a:lnTo>
                <a:cubicBezTo>
                  <a:pt x="3217" y="8677"/>
                  <a:pt x="3217" y="8676"/>
                  <a:pt x="3217" y="8675"/>
                </a:cubicBezTo>
                <a:cubicBezTo>
                  <a:pt x="3216" y="8674"/>
                  <a:pt x="3215" y="8674"/>
                  <a:pt x="3215" y="8673"/>
                </a:cubicBezTo>
                <a:cubicBezTo>
                  <a:pt x="3214" y="8673"/>
                  <a:pt x="3212" y="8672"/>
                  <a:pt x="3211" y="8672"/>
                </a:cubicBezTo>
                <a:cubicBezTo>
                  <a:pt x="3209" y="8672"/>
                  <a:pt x="3207" y="8672"/>
                  <a:pt x="3204" y="8672"/>
                </a:cubicBezTo>
                <a:cubicBezTo>
                  <a:pt x="3201" y="8672"/>
                  <a:pt x="3199" y="8672"/>
                  <a:pt x="3198" y="8672"/>
                </a:cubicBezTo>
                <a:cubicBezTo>
                  <a:pt x="3196" y="8672"/>
                  <a:pt x="3195" y="8673"/>
                  <a:pt x="3194" y="8673"/>
                </a:cubicBezTo>
                <a:cubicBezTo>
                  <a:pt x="3193" y="8674"/>
                  <a:pt x="3192" y="8674"/>
                  <a:pt x="3192" y="8675"/>
                </a:cubicBezTo>
                <a:cubicBezTo>
                  <a:pt x="3191" y="8676"/>
                  <a:pt x="3191" y="8677"/>
                  <a:pt x="3191" y="8677"/>
                </a:cubicBezTo>
                <a:lnTo>
                  <a:pt x="3191" y="8836"/>
                </a:lnTo>
                <a:cubicBezTo>
                  <a:pt x="3191" y="8836"/>
                  <a:pt x="3191" y="8837"/>
                  <a:pt x="3192" y="8838"/>
                </a:cubicBezTo>
                <a:cubicBezTo>
                  <a:pt x="3192" y="8839"/>
                  <a:pt x="3193" y="8839"/>
                  <a:pt x="3194" y="8840"/>
                </a:cubicBezTo>
                <a:cubicBezTo>
                  <a:pt x="3195" y="8840"/>
                  <a:pt x="3197" y="8840"/>
                  <a:pt x="3198" y="8841"/>
                </a:cubicBezTo>
                <a:cubicBezTo>
                  <a:pt x="3200" y="8841"/>
                  <a:pt x="3203" y="8841"/>
                  <a:pt x="3205" y="8841"/>
                </a:cubicBezTo>
                <a:cubicBezTo>
                  <a:pt x="3208" y="8841"/>
                  <a:pt x="3211" y="8841"/>
                  <a:pt x="3213" y="8841"/>
                </a:cubicBezTo>
                <a:cubicBezTo>
                  <a:pt x="3215" y="8840"/>
                  <a:pt x="3216" y="8840"/>
                  <a:pt x="3217" y="8840"/>
                </a:cubicBezTo>
                <a:cubicBezTo>
                  <a:pt x="3218" y="8839"/>
                  <a:pt x="3219" y="8839"/>
                  <a:pt x="3219" y="8838"/>
                </a:cubicBezTo>
                <a:cubicBezTo>
                  <a:pt x="3220" y="8837"/>
                  <a:pt x="3220" y="8836"/>
                  <a:pt x="3220" y="8836"/>
                </a:cubicBezTo>
                <a:lnTo>
                  <a:pt x="3220" y="8725"/>
                </a:lnTo>
                <a:cubicBezTo>
                  <a:pt x="3228" y="8715"/>
                  <a:pt x="3236" y="8707"/>
                  <a:pt x="3243" y="8702"/>
                </a:cubicBezTo>
                <a:cubicBezTo>
                  <a:pt x="3250" y="8697"/>
                  <a:pt x="3257" y="8694"/>
                  <a:pt x="3265" y="8694"/>
                </a:cubicBezTo>
                <a:cubicBezTo>
                  <a:pt x="3270" y="8694"/>
                  <a:pt x="3275" y="8695"/>
                  <a:pt x="3279" y="8697"/>
                </a:cubicBezTo>
                <a:cubicBezTo>
                  <a:pt x="3284" y="8699"/>
                  <a:pt x="3287" y="8702"/>
                  <a:pt x="3290" y="8706"/>
                </a:cubicBezTo>
                <a:cubicBezTo>
                  <a:pt x="3292" y="8710"/>
                  <a:pt x="3294" y="8715"/>
                  <a:pt x="3296" y="8721"/>
                </a:cubicBezTo>
                <a:cubicBezTo>
                  <a:pt x="3297" y="8726"/>
                  <a:pt x="3298" y="8733"/>
                  <a:pt x="3298" y="8743"/>
                </a:cubicBezTo>
                <a:lnTo>
                  <a:pt x="3298" y="8836"/>
                </a:lnTo>
                <a:cubicBezTo>
                  <a:pt x="3298" y="8836"/>
                  <a:pt x="3298" y="8837"/>
                  <a:pt x="3299" y="8838"/>
                </a:cubicBezTo>
                <a:cubicBezTo>
                  <a:pt x="3299" y="8839"/>
                  <a:pt x="3300" y="8839"/>
                  <a:pt x="3301" y="8840"/>
                </a:cubicBezTo>
                <a:cubicBezTo>
                  <a:pt x="3302" y="8840"/>
                  <a:pt x="3304" y="8840"/>
                  <a:pt x="3305" y="8841"/>
                </a:cubicBezTo>
                <a:cubicBezTo>
                  <a:pt x="3307" y="8841"/>
                  <a:pt x="3310" y="8841"/>
                  <a:pt x="3313" y="8841"/>
                </a:cubicBezTo>
                <a:cubicBezTo>
                  <a:pt x="3315" y="8841"/>
                  <a:pt x="3318" y="8841"/>
                  <a:pt x="3320" y="8841"/>
                </a:cubicBezTo>
                <a:cubicBezTo>
                  <a:pt x="3322" y="8840"/>
                  <a:pt x="3323" y="8840"/>
                  <a:pt x="3324" y="8840"/>
                </a:cubicBezTo>
                <a:cubicBezTo>
                  <a:pt x="3325" y="8839"/>
                  <a:pt x="3326" y="8839"/>
                  <a:pt x="3326" y="8838"/>
                </a:cubicBezTo>
                <a:cubicBezTo>
                  <a:pt x="3327" y="8837"/>
                  <a:pt x="3327" y="8836"/>
                  <a:pt x="3327" y="8836"/>
                </a:cubicBezTo>
                <a:lnTo>
                  <a:pt x="3327" y="8739"/>
                </a:lnTo>
                <a:cubicBezTo>
                  <a:pt x="3327" y="8728"/>
                  <a:pt x="3326" y="8718"/>
                  <a:pt x="3324" y="8710"/>
                </a:cubicBezTo>
                <a:cubicBezTo>
                  <a:pt x="3322" y="8702"/>
                  <a:pt x="3319" y="8695"/>
                  <a:pt x="3315" y="8689"/>
                </a:cubicBezTo>
                <a:cubicBezTo>
                  <a:pt x="3310" y="8683"/>
                  <a:pt x="3304" y="8678"/>
                  <a:pt x="3297" y="8674"/>
                </a:cubicBezTo>
                <a:cubicBezTo>
                  <a:pt x="3290" y="8671"/>
                  <a:pt x="3281" y="8669"/>
                  <a:pt x="3271" y="8669"/>
                </a:cubicBezTo>
                <a:close/>
                <a:moveTo>
                  <a:pt x="3069" y="8669"/>
                </a:moveTo>
                <a:cubicBezTo>
                  <a:pt x="3063" y="8669"/>
                  <a:pt x="3057" y="8670"/>
                  <a:pt x="3051" y="8671"/>
                </a:cubicBezTo>
                <a:cubicBezTo>
                  <a:pt x="3045" y="8672"/>
                  <a:pt x="3039" y="8673"/>
                  <a:pt x="3034" y="8675"/>
                </a:cubicBezTo>
                <a:cubicBezTo>
                  <a:pt x="3029" y="8677"/>
                  <a:pt x="3025" y="8679"/>
                  <a:pt x="3021" y="8681"/>
                </a:cubicBezTo>
                <a:cubicBezTo>
                  <a:pt x="3017" y="8683"/>
                  <a:pt x="3014" y="8685"/>
                  <a:pt x="3013" y="8686"/>
                </a:cubicBezTo>
                <a:cubicBezTo>
                  <a:pt x="3011" y="8688"/>
                  <a:pt x="3010" y="8689"/>
                  <a:pt x="3010" y="8691"/>
                </a:cubicBezTo>
                <a:cubicBezTo>
                  <a:pt x="3009" y="8693"/>
                  <a:pt x="3009" y="8695"/>
                  <a:pt x="3009" y="8698"/>
                </a:cubicBezTo>
                <a:cubicBezTo>
                  <a:pt x="3009" y="8700"/>
                  <a:pt x="3009" y="8701"/>
                  <a:pt x="3009" y="8703"/>
                </a:cubicBezTo>
                <a:cubicBezTo>
                  <a:pt x="3010" y="8704"/>
                  <a:pt x="3010" y="8705"/>
                  <a:pt x="3010" y="8706"/>
                </a:cubicBezTo>
                <a:cubicBezTo>
                  <a:pt x="3011" y="8707"/>
                  <a:pt x="3012" y="8708"/>
                  <a:pt x="3012" y="8708"/>
                </a:cubicBezTo>
                <a:cubicBezTo>
                  <a:pt x="3013" y="8709"/>
                  <a:pt x="3014" y="8709"/>
                  <a:pt x="3015" y="8709"/>
                </a:cubicBezTo>
                <a:cubicBezTo>
                  <a:pt x="3016" y="8709"/>
                  <a:pt x="3018" y="8708"/>
                  <a:pt x="3021" y="8707"/>
                </a:cubicBezTo>
                <a:cubicBezTo>
                  <a:pt x="3024" y="8705"/>
                  <a:pt x="3028" y="8703"/>
                  <a:pt x="3032" y="8701"/>
                </a:cubicBezTo>
                <a:cubicBezTo>
                  <a:pt x="3036" y="8699"/>
                  <a:pt x="3041" y="8697"/>
                  <a:pt x="3047" y="8695"/>
                </a:cubicBezTo>
                <a:cubicBezTo>
                  <a:pt x="3052" y="8694"/>
                  <a:pt x="3059" y="8693"/>
                  <a:pt x="3066" y="8693"/>
                </a:cubicBezTo>
                <a:cubicBezTo>
                  <a:pt x="3073" y="8693"/>
                  <a:pt x="3078" y="8694"/>
                  <a:pt x="3083" y="8695"/>
                </a:cubicBezTo>
                <a:cubicBezTo>
                  <a:pt x="3087" y="8697"/>
                  <a:pt x="3091" y="8699"/>
                  <a:pt x="3094" y="8702"/>
                </a:cubicBezTo>
                <a:cubicBezTo>
                  <a:pt x="3097" y="8705"/>
                  <a:pt x="3099" y="8709"/>
                  <a:pt x="3100" y="8714"/>
                </a:cubicBezTo>
                <a:cubicBezTo>
                  <a:pt x="3101" y="8718"/>
                  <a:pt x="3102" y="8724"/>
                  <a:pt x="3102" y="8730"/>
                </a:cubicBezTo>
                <a:lnTo>
                  <a:pt x="3102" y="8742"/>
                </a:lnTo>
                <a:lnTo>
                  <a:pt x="3080" y="8742"/>
                </a:lnTo>
                <a:cubicBezTo>
                  <a:pt x="3068" y="8742"/>
                  <a:pt x="3057" y="8743"/>
                  <a:pt x="3047" y="8745"/>
                </a:cubicBezTo>
                <a:cubicBezTo>
                  <a:pt x="3037" y="8747"/>
                  <a:pt x="3029" y="8751"/>
                  <a:pt x="3022" y="8755"/>
                </a:cubicBezTo>
                <a:cubicBezTo>
                  <a:pt x="3015" y="8759"/>
                  <a:pt x="3010" y="8765"/>
                  <a:pt x="3006" y="8771"/>
                </a:cubicBezTo>
                <a:cubicBezTo>
                  <a:pt x="3003" y="8778"/>
                  <a:pt x="3001" y="8786"/>
                  <a:pt x="3001" y="8795"/>
                </a:cubicBezTo>
                <a:cubicBezTo>
                  <a:pt x="3001" y="8802"/>
                  <a:pt x="3002" y="8809"/>
                  <a:pt x="3005" y="8815"/>
                </a:cubicBezTo>
                <a:cubicBezTo>
                  <a:pt x="3008" y="8821"/>
                  <a:pt x="3011" y="8826"/>
                  <a:pt x="3016" y="8830"/>
                </a:cubicBezTo>
                <a:cubicBezTo>
                  <a:pt x="3021" y="8834"/>
                  <a:pt x="3027" y="8838"/>
                  <a:pt x="3033" y="8840"/>
                </a:cubicBezTo>
                <a:cubicBezTo>
                  <a:pt x="3040" y="8842"/>
                  <a:pt x="3048" y="8843"/>
                  <a:pt x="3056" y="8843"/>
                </a:cubicBezTo>
                <a:cubicBezTo>
                  <a:pt x="3065" y="8843"/>
                  <a:pt x="3074" y="8841"/>
                  <a:pt x="3083" y="8837"/>
                </a:cubicBezTo>
                <a:cubicBezTo>
                  <a:pt x="3091" y="8833"/>
                  <a:pt x="3099" y="8827"/>
                  <a:pt x="3106" y="8820"/>
                </a:cubicBezTo>
                <a:lnTo>
                  <a:pt x="3106" y="8836"/>
                </a:lnTo>
                <a:cubicBezTo>
                  <a:pt x="3106" y="8837"/>
                  <a:pt x="3106" y="8838"/>
                  <a:pt x="3107" y="8839"/>
                </a:cubicBezTo>
                <a:cubicBezTo>
                  <a:pt x="3108" y="8840"/>
                  <a:pt x="3109" y="8840"/>
                  <a:pt x="3111" y="8840"/>
                </a:cubicBezTo>
                <a:cubicBezTo>
                  <a:pt x="3113" y="8841"/>
                  <a:pt x="3115" y="8841"/>
                  <a:pt x="3118" y="8841"/>
                </a:cubicBezTo>
                <a:cubicBezTo>
                  <a:pt x="3122" y="8841"/>
                  <a:pt x="3124" y="8841"/>
                  <a:pt x="3126" y="8840"/>
                </a:cubicBezTo>
                <a:cubicBezTo>
                  <a:pt x="3127" y="8840"/>
                  <a:pt x="3129" y="8840"/>
                  <a:pt x="3130" y="8839"/>
                </a:cubicBezTo>
                <a:cubicBezTo>
                  <a:pt x="3131" y="8838"/>
                  <a:pt x="3131" y="8837"/>
                  <a:pt x="3131" y="8836"/>
                </a:cubicBezTo>
                <a:lnTo>
                  <a:pt x="3131" y="8729"/>
                </a:lnTo>
                <a:cubicBezTo>
                  <a:pt x="3131" y="8719"/>
                  <a:pt x="3130" y="8710"/>
                  <a:pt x="3128" y="8703"/>
                </a:cubicBezTo>
                <a:cubicBezTo>
                  <a:pt x="3125" y="8695"/>
                  <a:pt x="3122" y="8689"/>
                  <a:pt x="3117" y="8684"/>
                </a:cubicBezTo>
                <a:cubicBezTo>
                  <a:pt x="3112" y="8679"/>
                  <a:pt x="3106" y="8675"/>
                  <a:pt x="3098" y="8673"/>
                </a:cubicBezTo>
                <a:cubicBezTo>
                  <a:pt x="3090" y="8670"/>
                  <a:pt x="3080" y="8669"/>
                  <a:pt x="3069" y="8669"/>
                </a:cubicBezTo>
                <a:close/>
                <a:moveTo>
                  <a:pt x="2443" y="8669"/>
                </a:moveTo>
                <a:cubicBezTo>
                  <a:pt x="2434" y="8669"/>
                  <a:pt x="2425" y="8671"/>
                  <a:pt x="2416" y="8676"/>
                </a:cubicBezTo>
                <a:cubicBezTo>
                  <a:pt x="2407" y="8681"/>
                  <a:pt x="2398" y="8688"/>
                  <a:pt x="2389" y="8698"/>
                </a:cubicBezTo>
                <a:lnTo>
                  <a:pt x="2389" y="8677"/>
                </a:lnTo>
                <a:cubicBezTo>
                  <a:pt x="2389" y="8677"/>
                  <a:pt x="2389" y="8676"/>
                  <a:pt x="2389" y="8675"/>
                </a:cubicBezTo>
                <a:cubicBezTo>
                  <a:pt x="2388" y="8674"/>
                  <a:pt x="2387" y="8674"/>
                  <a:pt x="2387" y="8673"/>
                </a:cubicBezTo>
                <a:cubicBezTo>
                  <a:pt x="2386" y="8673"/>
                  <a:pt x="2384" y="8672"/>
                  <a:pt x="2383" y="8672"/>
                </a:cubicBezTo>
                <a:cubicBezTo>
                  <a:pt x="2381" y="8672"/>
                  <a:pt x="2379" y="8672"/>
                  <a:pt x="2376" y="8672"/>
                </a:cubicBezTo>
                <a:cubicBezTo>
                  <a:pt x="2373" y="8672"/>
                  <a:pt x="2371" y="8672"/>
                  <a:pt x="2370" y="8672"/>
                </a:cubicBezTo>
                <a:cubicBezTo>
                  <a:pt x="2368" y="8672"/>
                  <a:pt x="2367" y="8673"/>
                  <a:pt x="2366" y="8673"/>
                </a:cubicBezTo>
                <a:cubicBezTo>
                  <a:pt x="2365" y="8674"/>
                  <a:pt x="2364" y="8674"/>
                  <a:pt x="2364" y="8675"/>
                </a:cubicBezTo>
                <a:cubicBezTo>
                  <a:pt x="2363" y="8676"/>
                  <a:pt x="2363" y="8677"/>
                  <a:pt x="2363" y="8677"/>
                </a:cubicBezTo>
                <a:lnTo>
                  <a:pt x="2363" y="8836"/>
                </a:lnTo>
                <a:cubicBezTo>
                  <a:pt x="2363" y="8836"/>
                  <a:pt x="2363" y="8837"/>
                  <a:pt x="2364" y="8838"/>
                </a:cubicBezTo>
                <a:cubicBezTo>
                  <a:pt x="2364" y="8839"/>
                  <a:pt x="2365" y="8839"/>
                  <a:pt x="2366" y="8840"/>
                </a:cubicBezTo>
                <a:cubicBezTo>
                  <a:pt x="2367" y="8840"/>
                  <a:pt x="2369" y="8840"/>
                  <a:pt x="2370" y="8841"/>
                </a:cubicBezTo>
                <a:cubicBezTo>
                  <a:pt x="2372" y="8841"/>
                  <a:pt x="2375" y="8841"/>
                  <a:pt x="2377" y="8841"/>
                </a:cubicBezTo>
                <a:cubicBezTo>
                  <a:pt x="2380" y="8841"/>
                  <a:pt x="2383" y="8841"/>
                  <a:pt x="2385" y="8841"/>
                </a:cubicBezTo>
                <a:cubicBezTo>
                  <a:pt x="2387" y="8840"/>
                  <a:pt x="2388" y="8840"/>
                  <a:pt x="2389" y="8840"/>
                </a:cubicBezTo>
                <a:cubicBezTo>
                  <a:pt x="2390" y="8839"/>
                  <a:pt x="2391" y="8839"/>
                  <a:pt x="2391" y="8838"/>
                </a:cubicBezTo>
                <a:cubicBezTo>
                  <a:pt x="2392" y="8837"/>
                  <a:pt x="2392" y="8836"/>
                  <a:pt x="2392" y="8836"/>
                </a:cubicBezTo>
                <a:lnTo>
                  <a:pt x="2392" y="8725"/>
                </a:lnTo>
                <a:cubicBezTo>
                  <a:pt x="2400" y="8715"/>
                  <a:pt x="2408" y="8707"/>
                  <a:pt x="2415" y="8702"/>
                </a:cubicBezTo>
                <a:cubicBezTo>
                  <a:pt x="2422" y="8697"/>
                  <a:pt x="2429" y="8694"/>
                  <a:pt x="2437" y="8694"/>
                </a:cubicBezTo>
                <a:cubicBezTo>
                  <a:pt x="2442" y="8694"/>
                  <a:pt x="2447" y="8695"/>
                  <a:pt x="2451" y="8697"/>
                </a:cubicBezTo>
                <a:cubicBezTo>
                  <a:pt x="2456" y="8699"/>
                  <a:pt x="2459" y="8702"/>
                  <a:pt x="2462" y="8706"/>
                </a:cubicBezTo>
                <a:cubicBezTo>
                  <a:pt x="2464" y="8710"/>
                  <a:pt x="2466" y="8715"/>
                  <a:pt x="2468" y="8721"/>
                </a:cubicBezTo>
                <a:cubicBezTo>
                  <a:pt x="2469" y="8726"/>
                  <a:pt x="2470" y="8733"/>
                  <a:pt x="2470" y="8743"/>
                </a:cubicBezTo>
                <a:lnTo>
                  <a:pt x="2470" y="8836"/>
                </a:lnTo>
                <a:cubicBezTo>
                  <a:pt x="2470" y="8836"/>
                  <a:pt x="2470" y="8837"/>
                  <a:pt x="2471" y="8838"/>
                </a:cubicBezTo>
                <a:cubicBezTo>
                  <a:pt x="2471" y="8839"/>
                  <a:pt x="2472" y="8839"/>
                  <a:pt x="2473" y="8840"/>
                </a:cubicBezTo>
                <a:cubicBezTo>
                  <a:pt x="2474" y="8840"/>
                  <a:pt x="2476" y="8840"/>
                  <a:pt x="2477" y="8841"/>
                </a:cubicBezTo>
                <a:cubicBezTo>
                  <a:pt x="2479" y="8841"/>
                  <a:pt x="2482" y="8841"/>
                  <a:pt x="2485" y="8841"/>
                </a:cubicBezTo>
                <a:cubicBezTo>
                  <a:pt x="2487" y="8841"/>
                  <a:pt x="2490" y="8841"/>
                  <a:pt x="2492" y="8841"/>
                </a:cubicBezTo>
                <a:cubicBezTo>
                  <a:pt x="2494" y="8840"/>
                  <a:pt x="2495" y="8840"/>
                  <a:pt x="2496" y="8840"/>
                </a:cubicBezTo>
                <a:cubicBezTo>
                  <a:pt x="2497" y="8839"/>
                  <a:pt x="2498" y="8839"/>
                  <a:pt x="2498" y="8838"/>
                </a:cubicBezTo>
                <a:cubicBezTo>
                  <a:pt x="2499" y="8837"/>
                  <a:pt x="2499" y="8836"/>
                  <a:pt x="2499" y="8836"/>
                </a:cubicBezTo>
                <a:lnTo>
                  <a:pt x="2499" y="8739"/>
                </a:lnTo>
                <a:cubicBezTo>
                  <a:pt x="2499" y="8728"/>
                  <a:pt x="2498" y="8718"/>
                  <a:pt x="2496" y="8710"/>
                </a:cubicBezTo>
                <a:cubicBezTo>
                  <a:pt x="2494" y="8702"/>
                  <a:pt x="2491" y="8695"/>
                  <a:pt x="2487" y="8689"/>
                </a:cubicBezTo>
                <a:cubicBezTo>
                  <a:pt x="2482" y="8683"/>
                  <a:pt x="2476" y="8678"/>
                  <a:pt x="2469" y="8674"/>
                </a:cubicBezTo>
                <a:cubicBezTo>
                  <a:pt x="2462" y="8671"/>
                  <a:pt x="2453" y="8669"/>
                  <a:pt x="2443" y="8669"/>
                </a:cubicBezTo>
                <a:close/>
                <a:moveTo>
                  <a:pt x="1998" y="8669"/>
                </a:moveTo>
                <a:cubicBezTo>
                  <a:pt x="1988" y="8669"/>
                  <a:pt x="1980" y="8670"/>
                  <a:pt x="1972" y="8673"/>
                </a:cubicBezTo>
                <a:cubicBezTo>
                  <a:pt x="1965" y="8675"/>
                  <a:pt x="1959" y="8679"/>
                  <a:pt x="1954" y="8683"/>
                </a:cubicBezTo>
                <a:cubicBezTo>
                  <a:pt x="1950" y="8687"/>
                  <a:pt x="1946" y="8692"/>
                  <a:pt x="1944" y="8698"/>
                </a:cubicBezTo>
                <a:cubicBezTo>
                  <a:pt x="1941" y="8704"/>
                  <a:pt x="1940" y="8710"/>
                  <a:pt x="1940" y="8716"/>
                </a:cubicBezTo>
                <a:cubicBezTo>
                  <a:pt x="1940" y="8723"/>
                  <a:pt x="1941" y="8729"/>
                  <a:pt x="1943" y="8734"/>
                </a:cubicBezTo>
                <a:cubicBezTo>
                  <a:pt x="1946" y="8739"/>
                  <a:pt x="1949" y="8743"/>
                  <a:pt x="1952" y="8747"/>
                </a:cubicBezTo>
                <a:cubicBezTo>
                  <a:pt x="1956" y="8751"/>
                  <a:pt x="1960" y="8754"/>
                  <a:pt x="1965" y="8756"/>
                </a:cubicBezTo>
                <a:cubicBezTo>
                  <a:pt x="1970" y="8759"/>
                  <a:pt x="1975" y="8761"/>
                  <a:pt x="1980" y="8763"/>
                </a:cubicBezTo>
                <a:cubicBezTo>
                  <a:pt x="1985" y="8765"/>
                  <a:pt x="1989" y="8767"/>
                  <a:pt x="1994" y="8769"/>
                </a:cubicBezTo>
                <a:cubicBezTo>
                  <a:pt x="1999" y="8771"/>
                  <a:pt x="2003" y="8773"/>
                  <a:pt x="2007" y="8775"/>
                </a:cubicBezTo>
                <a:cubicBezTo>
                  <a:pt x="2010" y="8777"/>
                  <a:pt x="2013" y="8780"/>
                  <a:pt x="2016" y="8783"/>
                </a:cubicBezTo>
                <a:cubicBezTo>
                  <a:pt x="2018" y="8786"/>
                  <a:pt x="2019" y="8790"/>
                  <a:pt x="2019" y="8794"/>
                </a:cubicBezTo>
                <a:cubicBezTo>
                  <a:pt x="2019" y="8799"/>
                  <a:pt x="2018" y="8803"/>
                  <a:pt x="2017" y="8806"/>
                </a:cubicBezTo>
                <a:cubicBezTo>
                  <a:pt x="2015" y="8809"/>
                  <a:pt x="2013" y="8812"/>
                  <a:pt x="2010" y="8814"/>
                </a:cubicBezTo>
                <a:cubicBezTo>
                  <a:pt x="2007" y="8816"/>
                  <a:pt x="2004" y="8817"/>
                  <a:pt x="2000" y="8818"/>
                </a:cubicBezTo>
                <a:cubicBezTo>
                  <a:pt x="1996" y="8819"/>
                  <a:pt x="1991" y="8820"/>
                  <a:pt x="1986" y="8820"/>
                </a:cubicBezTo>
                <a:cubicBezTo>
                  <a:pt x="1980" y="8820"/>
                  <a:pt x="1974" y="8819"/>
                  <a:pt x="1969" y="8818"/>
                </a:cubicBezTo>
                <a:cubicBezTo>
                  <a:pt x="1964" y="8816"/>
                  <a:pt x="1960" y="8814"/>
                  <a:pt x="1956" y="8813"/>
                </a:cubicBezTo>
                <a:cubicBezTo>
                  <a:pt x="1952" y="8811"/>
                  <a:pt x="1949" y="8809"/>
                  <a:pt x="1947" y="8807"/>
                </a:cubicBezTo>
                <a:cubicBezTo>
                  <a:pt x="1944" y="8806"/>
                  <a:pt x="1942" y="8805"/>
                  <a:pt x="1941" y="8805"/>
                </a:cubicBezTo>
                <a:cubicBezTo>
                  <a:pt x="1940" y="8805"/>
                  <a:pt x="1939" y="8805"/>
                  <a:pt x="1939" y="8806"/>
                </a:cubicBezTo>
                <a:cubicBezTo>
                  <a:pt x="1938" y="8806"/>
                  <a:pt x="1938" y="8807"/>
                  <a:pt x="1937" y="8808"/>
                </a:cubicBezTo>
                <a:cubicBezTo>
                  <a:pt x="1937" y="8809"/>
                  <a:pt x="1937" y="8810"/>
                  <a:pt x="1936" y="8811"/>
                </a:cubicBezTo>
                <a:cubicBezTo>
                  <a:pt x="1936" y="8813"/>
                  <a:pt x="1936" y="8815"/>
                  <a:pt x="1936" y="8817"/>
                </a:cubicBezTo>
                <a:cubicBezTo>
                  <a:pt x="1936" y="8821"/>
                  <a:pt x="1936" y="8824"/>
                  <a:pt x="1937" y="8826"/>
                </a:cubicBezTo>
                <a:cubicBezTo>
                  <a:pt x="1937" y="8828"/>
                  <a:pt x="1938" y="8830"/>
                  <a:pt x="1940" y="8831"/>
                </a:cubicBezTo>
                <a:cubicBezTo>
                  <a:pt x="1941" y="8832"/>
                  <a:pt x="1943" y="8833"/>
                  <a:pt x="1946" y="8834"/>
                </a:cubicBezTo>
                <a:cubicBezTo>
                  <a:pt x="1949" y="8836"/>
                  <a:pt x="1952" y="8837"/>
                  <a:pt x="1956" y="8839"/>
                </a:cubicBezTo>
                <a:cubicBezTo>
                  <a:pt x="1960" y="8840"/>
                  <a:pt x="1965" y="8841"/>
                  <a:pt x="1970" y="8842"/>
                </a:cubicBezTo>
                <a:cubicBezTo>
                  <a:pt x="1975" y="8843"/>
                  <a:pt x="1980" y="8843"/>
                  <a:pt x="1986" y="8843"/>
                </a:cubicBezTo>
                <a:cubicBezTo>
                  <a:pt x="1995" y="8843"/>
                  <a:pt x="2003" y="8842"/>
                  <a:pt x="2011" y="8840"/>
                </a:cubicBezTo>
                <a:cubicBezTo>
                  <a:pt x="2019" y="8837"/>
                  <a:pt x="2025" y="8834"/>
                  <a:pt x="2031" y="8830"/>
                </a:cubicBezTo>
                <a:cubicBezTo>
                  <a:pt x="2036" y="8825"/>
                  <a:pt x="2041" y="8820"/>
                  <a:pt x="2044" y="8814"/>
                </a:cubicBezTo>
                <a:cubicBezTo>
                  <a:pt x="2047" y="8807"/>
                  <a:pt x="2048" y="8800"/>
                  <a:pt x="2048" y="8792"/>
                </a:cubicBezTo>
                <a:cubicBezTo>
                  <a:pt x="2048" y="8785"/>
                  <a:pt x="2047" y="8779"/>
                  <a:pt x="2045" y="8775"/>
                </a:cubicBezTo>
                <a:cubicBezTo>
                  <a:pt x="2042" y="8770"/>
                  <a:pt x="2039" y="8765"/>
                  <a:pt x="2036" y="8762"/>
                </a:cubicBezTo>
                <a:cubicBezTo>
                  <a:pt x="2032" y="8758"/>
                  <a:pt x="2028" y="8755"/>
                  <a:pt x="2023" y="8753"/>
                </a:cubicBezTo>
                <a:cubicBezTo>
                  <a:pt x="2018" y="8750"/>
                  <a:pt x="2013" y="8748"/>
                  <a:pt x="2008" y="8746"/>
                </a:cubicBezTo>
                <a:cubicBezTo>
                  <a:pt x="2003" y="8744"/>
                  <a:pt x="1998" y="8742"/>
                  <a:pt x="1993" y="8740"/>
                </a:cubicBezTo>
                <a:cubicBezTo>
                  <a:pt x="1989" y="8739"/>
                  <a:pt x="1984" y="8736"/>
                  <a:pt x="1981" y="8734"/>
                </a:cubicBezTo>
                <a:cubicBezTo>
                  <a:pt x="1977" y="8732"/>
                  <a:pt x="1974" y="8729"/>
                  <a:pt x="1972" y="8726"/>
                </a:cubicBezTo>
                <a:cubicBezTo>
                  <a:pt x="1969" y="8723"/>
                  <a:pt x="1968" y="8719"/>
                  <a:pt x="1968" y="8714"/>
                </a:cubicBezTo>
                <a:cubicBezTo>
                  <a:pt x="1968" y="8711"/>
                  <a:pt x="1969" y="8708"/>
                  <a:pt x="1970" y="8705"/>
                </a:cubicBezTo>
                <a:cubicBezTo>
                  <a:pt x="1971" y="8703"/>
                  <a:pt x="1973" y="8700"/>
                  <a:pt x="1975" y="8698"/>
                </a:cubicBezTo>
                <a:cubicBezTo>
                  <a:pt x="1978" y="8696"/>
                  <a:pt x="1981" y="8695"/>
                  <a:pt x="1984" y="8694"/>
                </a:cubicBezTo>
                <a:cubicBezTo>
                  <a:pt x="1988" y="8693"/>
                  <a:pt x="1993" y="8692"/>
                  <a:pt x="1997" y="8692"/>
                </a:cubicBezTo>
                <a:cubicBezTo>
                  <a:pt x="2003" y="8692"/>
                  <a:pt x="2008" y="8693"/>
                  <a:pt x="2012" y="8694"/>
                </a:cubicBezTo>
                <a:cubicBezTo>
                  <a:pt x="2016" y="8695"/>
                  <a:pt x="2020" y="8697"/>
                  <a:pt x="2023" y="8698"/>
                </a:cubicBezTo>
                <a:cubicBezTo>
                  <a:pt x="2026" y="8699"/>
                  <a:pt x="2029" y="8701"/>
                  <a:pt x="2031" y="8702"/>
                </a:cubicBezTo>
                <a:cubicBezTo>
                  <a:pt x="2033" y="8703"/>
                  <a:pt x="2034" y="8704"/>
                  <a:pt x="2035" y="8704"/>
                </a:cubicBezTo>
                <a:cubicBezTo>
                  <a:pt x="2036" y="8704"/>
                  <a:pt x="2037" y="8704"/>
                  <a:pt x="2037" y="8703"/>
                </a:cubicBezTo>
                <a:cubicBezTo>
                  <a:pt x="2038" y="8703"/>
                  <a:pt x="2038" y="8702"/>
                  <a:pt x="2039" y="8701"/>
                </a:cubicBezTo>
                <a:cubicBezTo>
                  <a:pt x="2039" y="8700"/>
                  <a:pt x="2040" y="8699"/>
                  <a:pt x="2040" y="8698"/>
                </a:cubicBezTo>
                <a:cubicBezTo>
                  <a:pt x="2040" y="8696"/>
                  <a:pt x="2040" y="8695"/>
                  <a:pt x="2040" y="8693"/>
                </a:cubicBezTo>
                <a:cubicBezTo>
                  <a:pt x="2040" y="8691"/>
                  <a:pt x="2040" y="8689"/>
                  <a:pt x="2040" y="8688"/>
                </a:cubicBezTo>
                <a:cubicBezTo>
                  <a:pt x="2040" y="8686"/>
                  <a:pt x="2039" y="8685"/>
                  <a:pt x="2039" y="8684"/>
                </a:cubicBezTo>
                <a:cubicBezTo>
                  <a:pt x="2039" y="8684"/>
                  <a:pt x="2039" y="8683"/>
                  <a:pt x="2038" y="8682"/>
                </a:cubicBezTo>
                <a:cubicBezTo>
                  <a:pt x="2038" y="8681"/>
                  <a:pt x="2037" y="8681"/>
                  <a:pt x="2036" y="8680"/>
                </a:cubicBezTo>
                <a:cubicBezTo>
                  <a:pt x="2035" y="8679"/>
                  <a:pt x="2033" y="8678"/>
                  <a:pt x="2030" y="8676"/>
                </a:cubicBezTo>
                <a:cubicBezTo>
                  <a:pt x="2028" y="8675"/>
                  <a:pt x="2025" y="8674"/>
                  <a:pt x="2022" y="8673"/>
                </a:cubicBezTo>
                <a:cubicBezTo>
                  <a:pt x="2018" y="8672"/>
                  <a:pt x="2015" y="8671"/>
                  <a:pt x="2010" y="8670"/>
                </a:cubicBezTo>
                <a:cubicBezTo>
                  <a:pt x="2006" y="8669"/>
                  <a:pt x="2002" y="8669"/>
                  <a:pt x="1998" y="8669"/>
                </a:cubicBezTo>
                <a:close/>
                <a:moveTo>
                  <a:pt x="6888" y="8630"/>
                </a:moveTo>
                <a:cubicBezTo>
                  <a:pt x="6886" y="8630"/>
                  <a:pt x="6883" y="8630"/>
                  <a:pt x="6881" y="8630"/>
                </a:cubicBezTo>
                <a:cubicBezTo>
                  <a:pt x="6880" y="8631"/>
                  <a:pt x="6878" y="8631"/>
                  <a:pt x="6877" y="8631"/>
                </a:cubicBezTo>
                <a:cubicBezTo>
                  <a:pt x="6876" y="8632"/>
                  <a:pt x="6875" y="8633"/>
                  <a:pt x="6875" y="8633"/>
                </a:cubicBezTo>
                <a:cubicBezTo>
                  <a:pt x="6874" y="8634"/>
                  <a:pt x="6874" y="8635"/>
                  <a:pt x="6874" y="8636"/>
                </a:cubicBezTo>
                <a:lnTo>
                  <a:pt x="6874" y="8673"/>
                </a:lnTo>
                <a:lnTo>
                  <a:pt x="6852" y="8673"/>
                </a:lnTo>
                <a:cubicBezTo>
                  <a:pt x="6851" y="8673"/>
                  <a:pt x="6850" y="8673"/>
                  <a:pt x="6849" y="8674"/>
                </a:cubicBezTo>
                <a:cubicBezTo>
                  <a:pt x="6849" y="8674"/>
                  <a:pt x="6848" y="8675"/>
                  <a:pt x="6848" y="8676"/>
                </a:cubicBezTo>
                <a:cubicBezTo>
                  <a:pt x="6847" y="8677"/>
                  <a:pt x="6847" y="8678"/>
                  <a:pt x="6846" y="8679"/>
                </a:cubicBezTo>
                <a:cubicBezTo>
                  <a:pt x="6846" y="8681"/>
                  <a:pt x="6846" y="8683"/>
                  <a:pt x="6846" y="8685"/>
                </a:cubicBezTo>
                <a:cubicBezTo>
                  <a:pt x="6846" y="8689"/>
                  <a:pt x="6847" y="8692"/>
                  <a:pt x="6848" y="8694"/>
                </a:cubicBezTo>
                <a:cubicBezTo>
                  <a:pt x="6849" y="8696"/>
                  <a:pt x="6850" y="8697"/>
                  <a:pt x="6852" y="8697"/>
                </a:cubicBezTo>
                <a:lnTo>
                  <a:pt x="6874" y="8697"/>
                </a:lnTo>
                <a:lnTo>
                  <a:pt x="6874" y="8789"/>
                </a:lnTo>
                <a:cubicBezTo>
                  <a:pt x="6874" y="8799"/>
                  <a:pt x="6875" y="8806"/>
                  <a:pt x="6877" y="8813"/>
                </a:cubicBezTo>
                <a:cubicBezTo>
                  <a:pt x="6878" y="8820"/>
                  <a:pt x="6881" y="8826"/>
                  <a:pt x="6885" y="8830"/>
                </a:cubicBezTo>
                <a:cubicBezTo>
                  <a:pt x="6888" y="8834"/>
                  <a:pt x="6893" y="8838"/>
                  <a:pt x="6899" y="8840"/>
                </a:cubicBezTo>
                <a:cubicBezTo>
                  <a:pt x="6905" y="8842"/>
                  <a:pt x="6912" y="8843"/>
                  <a:pt x="6920" y="8843"/>
                </a:cubicBezTo>
                <a:cubicBezTo>
                  <a:pt x="6923" y="8843"/>
                  <a:pt x="6925" y="8843"/>
                  <a:pt x="6928" y="8842"/>
                </a:cubicBezTo>
                <a:cubicBezTo>
                  <a:pt x="6931" y="8842"/>
                  <a:pt x="6933" y="8842"/>
                  <a:pt x="6936" y="8841"/>
                </a:cubicBezTo>
                <a:cubicBezTo>
                  <a:pt x="6938" y="8841"/>
                  <a:pt x="6940" y="8840"/>
                  <a:pt x="6942" y="8839"/>
                </a:cubicBezTo>
                <a:cubicBezTo>
                  <a:pt x="6944" y="8838"/>
                  <a:pt x="6945" y="8837"/>
                  <a:pt x="6946" y="8836"/>
                </a:cubicBezTo>
                <a:cubicBezTo>
                  <a:pt x="6947" y="8835"/>
                  <a:pt x="6948" y="8834"/>
                  <a:pt x="6948" y="8832"/>
                </a:cubicBezTo>
                <a:cubicBezTo>
                  <a:pt x="6949" y="8830"/>
                  <a:pt x="6949" y="8827"/>
                  <a:pt x="6949" y="8824"/>
                </a:cubicBezTo>
                <a:cubicBezTo>
                  <a:pt x="6949" y="8822"/>
                  <a:pt x="6949" y="8820"/>
                  <a:pt x="6949" y="8819"/>
                </a:cubicBezTo>
                <a:cubicBezTo>
                  <a:pt x="6948" y="8817"/>
                  <a:pt x="6948" y="8816"/>
                  <a:pt x="6948" y="8815"/>
                </a:cubicBezTo>
                <a:cubicBezTo>
                  <a:pt x="6948" y="8814"/>
                  <a:pt x="6947" y="8814"/>
                  <a:pt x="6947" y="8814"/>
                </a:cubicBezTo>
                <a:cubicBezTo>
                  <a:pt x="6946" y="8813"/>
                  <a:pt x="6946" y="8813"/>
                  <a:pt x="6945" y="8813"/>
                </a:cubicBezTo>
                <a:cubicBezTo>
                  <a:pt x="6944" y="8813"/>
                  <a:pt x="6943" y="8813"/>
                  <a:pt x="6942" y="8814"/>
                </a:cubicBezTo>
                <a:cubicBezTo>
                  <a:pt x="6941" y="8814"/>
                  <a:pt x="6939" y="8815"/>
                  <a:pt x="6938" y="8816"/>
                </a:cubicBezTo>
                <a:cubicBezTo>
                  <a:pt x="6936" y="8816"/>
                  <a:pt x="6934" y="8817"/>
                  <a:pt x="6932" y="8817"/>
                </a:cubicBezTo>
                <a:cubicBezTo>
                  <a:pt x="6930" y="8818"/>
                  <a:pt x="6928" y="8818"/>
                  <a:pt x="6925" y="8818"/>
                </a:cubicBezTo>
                <a:cubicBezTo>
                  <a:pt x="6917" y="8818"/>
                  <a:pt x="6911" y="8815"/>
                  <a:pt x="6908" y="8810"/>
                </a:cubicBezTo>
                <a:cubicBezTo>
                  <a:pt x="6905" y="8804"/>
                  <a:pt x="6903" y="8796"/>
                  <a:pt x="6903" y="8785"/>
                </a:cubicBezTo>
                <a:lnTo>
                  <a:pt x="6903" y="8697"/>
                </a:lnTo>
                <a:lnTo>
                  <a:pt x="6943" y="8697"/>
                </a:lnTo>
                <a:cubicBezTo>
                  <a:pt x="6945" y="8697"/>
                  <a:pt x="6946" y="8696"/>
                  <a:pt x="6947" y="8694"/>
                </a:cubicBezTo>
                <a:cubicBezTo>
                  <a:pt x="6948" y="8692"/>
                  <a:pt x="6949" y="8689"/>
                  <a:pt x="6949" y="8685"/>
                </a:cubicBezTo>
                <a:cubicBezTo>
                  <a:pt x="6949" y="8683"/>
                  <a:pt x="6949" y="8681"/>
                  <a:pt x="6949" y="8679"/>
                </a:cubicBezTo>
                <a:cubicBezTo>
                  <a:pt x="6948" y="8678"/>
                  <a:pt x="6948" y="8677"/>
                  <a:pt x="6948" y="8676"/>
                </a:cubicBezTo>
                <a:cubicBezTo>
                  <a:pt x="6947" y="8675"/>
                  <a:pt x="6946" y="8674"/>
                  <a:pt x="6946" y="8674"/>
                </a:cubicBezTo>
                <a:cubicBezTo>
                  <a:pt x="6945" y="8673"/>
                  <a:pt x="6944" y="8673"/>
                  <a:pt x="6943" y="8673"/>
                </a:cubicBezTo>
                <a:lnTo>
                  <a:pt x="6903" y="8673"/>
                </a:lnTo>
                <a:lnTo>
                  <a:pt x="6903" y="8636"/>
                </a:lnTo>
                <a:cubicBezTo>
                  <a:pt x="6903" y="8635"/>
                  <a:pt x="6903" y="8634"/>
                  <a:pt x="6902" y="8633"/>
                </a:cubicBezTo>
                <a:cubicBezTo>
                  <a:pt x="6902" y="8633"/>
                  <a:pt x="6901" y="8632"/>
                  <a:pt x="6900" y="8631"/>
                </a:cubicBezTo>
                <a:cubicBezTo>
                  <a:pt x="6899" y="8631"/>
                  <a:pt x="6898" y="8631"/>
                  <a:pt x="6896" y="8630"/>
                </a:cubicBezTo>
                <a:cubicBezTo>
                  <a:pt x="6894" y="8630"/>
                  <a:pt x="6891" y="8630"/>
                  <a:pt x="6888" y="8630"/>
                </a:cubicBezTo>
                <a:close/>
                <a:moveTo>
                  <a:pt x="3404" y="8630"/>
                </a:moveTo>
                <a:cubicBezTo>
                  <a:pt x="3402" y="8630"/>
                  <a:pt x="3399" y="8630"/>
                  <a:pt x="3397" y="8630"/>
                </a:cubicBezTo>
                <a:cubicBezTo>
                  <a:pt x="3396" y="8631"/>
                  <a:pt x="3394" y="8631"/>
                  <a:pt x="3393" y="8631"/>
                </a:cubicBezTo>
                <a:cubicBezTo>
                  <a:pt x="3392" y="8632"/>
                  <a:pt x="3391" y="8633"/>
                  <a:pt x="3391" y="8633"/>
                </a:cubicBezTo>
                <a:cubicBezTo>
                  <a:pt x="3390" y="8634"/>
                  <a:pt x="3390" y="8635"/>
                  <a:pt x="3390" y="8636"/>
                </a:cubicBezTo>
                <a:lnTo>
                  <a:pt x="3390" y="8673"/>
                </a:lnTo>
                <a:lnTo>
                  <a:pt x="3368" y="8673"/>
                </a:lnTo>
                <a:cubicBezTo>
                  <a:pt x="3367" y="8673"/>
                  <a:pt x="3366" y="8673"/>
                  <a:pt x="3365" y="8674"/>
                </a:cubicBezTo>
                <a:cubicBezTo>
                  <a:pt x="3365" y="8674"/>
                  <a:pt x="3364" y="8675"/>
                  <a:pt x="3364" y="8676"/>
                </a:cubicBezTo>
                <a:cubicBezTo>
                  <a:pt x="3363" y="8677"/>
                  <a:pt x="3363" y="8678"/>
                  <a:pt x="3362" y="8679"/>
                </a:cubicBezTo>
                <a:cubicBezTo>
                  <a:pt x="3362" y="8681"/>
                  <a:pt x="3362" y="8683"/>
                  <a:pt x="3362" y="8685"/>
                </a:cubicBezTo>
                <a:cubicBezTo>
                  <a:pt x="3362" y="8689"/>
                  <a:pt x="3363" y="8692"/>
                  <a:pt x="3364" y="8694"/>
                </a:cubicBezTo>
                <a:cubicBezTo>
                  <a:pt x="3365" y="8696"/>
                  <a:pt x="3366" y="8697"/>
                  <a:pt x="3368" y="8697"/>
                </a:cubicBezTo>
                <a:lnTo>
                  <a:pt x="3390" y="8697"/>
                </a:lnTo>
                <a:lnTo>
                  <a:pt x="3390" y="8789"/>
                </a:lnTo>
                <a:cubicBezTo>
                  <a:pt x="3390" y="8799"/>
                  <a:pt x="3391" y="8806"/>
                  <a:pt x="3393" y="8813"/>
                </a:cubicBezTo>
                <a:cubicBezTo>
                  <a:pt x="3394" y="8820"/>
                  <a:pt x="3397" y="8826"/>
                  <a:pt x="3401" y="8830"/>
                </a:cubicBezTo>
                <a:cubicBezTo>
                  <a:pt x="3404" y="8834"/>
                  <a:pt x="3409" y="8838"/>
                  <a:pt x="3415" y="8840"/>
                </a:cubicBezTo>
                <a:cubicBezTo>
                  <a:pt x="3421" y="8842"/>
                  <a:pt x="3428" y="8843"/>
                  <a:pt x="3436" y="8843"/>
                </a:cubicBezTo>
                <a:cubicBezTo>
                  <a:pt x="3439" y="8843"/>
                  <a:pt x="3441" y="8843"/>
                  <a:pt x="3444" y="8842"/>
                </a:cubicBezTo>
                <a:cubicBezTo>
                  <a:pt x="3447" y="8842"/>
                  <a:pt x="3449" y="8842"/>
                  <a:pt x="3452" y="8841"/>
                </a:cubicBezTo>
                <a:cubicBezTo>
                  <a:pt x="3454" y="8841"/>
                  <a:pt x="3456" y="8840"/>
                  <a:pt x="3458" y="8839"/>
                </a:cubicBezTo>
                <a:cubicBezTo>
                  <a:pt x="3460" y="8838"/>
                  <a:pt x="3461" y="8837"/>
                  <a:pt x="3462" y="8836"/>
                </a:cubicBezTo>
                <a:cubicBezTo>
                  <a:pt x="3463" y="8835"/>
                  <a:pt x="3464" y="8834"/>
                  <a:pt x="3464" y="8832"/>
                </a:cubicBezTo>
                <a:cubicBezTo>
                  <a:pt x="3465" y="8830"/>
                  <a:pt x="3465" y="8827"/>
                  <a:pt x="3465" y="8824"/>
                </a:cubicBezTo>
                <a:cubicBezTo>
                  <a:pt x="3465" y="8822"/>
                  <a:pt x="3465" y="8820"/>
                  <a:pt x="3465" y="8819"/>
                </a:cubicBezTo>
                <a:cubicBezTo>
                  <a:pt x="3464" y="8817"/>
                  <a:pt x="3464" y="8816"/>
                  <a:pt x="3464" y="8815"/>
                </a:cubicBezTo>
                <a:cubicBezTo>
                  <a:pt x="3464" y="8814"/>
                  <a:pt x="3463" y="8814"/>
                  <a:pt x="3463" y="8814"/>
                </a:cubicBezTo>
                <a:cubicBezTo>
                  <a:pt x="3462" y="8813"/>
                  <a:pt x="3462" y="8813"/>
                  <a:pt x="3461" y="8813"/>
                </a:cubicBezTo>
                <a:cubicBezTo>
                  <a:pt x="3460" y="8813"/>
                  <a:pt x="3459" y="8813"/>
                  <a:pt x="3458" y="8814"/>
                </a:cubicBezTo>
                <a:cubicBezTo>
                  <a:pt x="3457" y="8814"/>
                  <a:pt x="3455" y="8815"/>
                  <a:pt x="3454" y="8816"/>
                </a:cubicBezTo>
                <a:cubicBezTo>
                  <a:pt x="3452" y="8816"/>
                  <a:pt x="3450" y="8817"/>
                  <a:pt x="3448" y="8817"/>
                </a:cubicBezTo>
                <a:cubicBezTo>
                  <a:pt x="3446" y="8818"/>
                  <a:pt x="3444" y="8818"/>
                  <a:pt x="3441" y="8818"/>
                </a:cubicBezTo>
                <a:cubicBezTo>
                  <a:pt x="3433" y="8818"/>
                  <a:pt x="3427" y="8815"/>
                  <a:pt x="3424" y="8810"/>
                </a:cubicBezTo>
                <a:cubicBezTo>
                  <a:pt x="3421" y="8804"/>
                  <a:pt x="3419" y="8796"/>
                  <a:pt x="3419" y="8785"/>
                </a:cubicBezTo>
                <a:lnTo>
                  <a:pt x="3419" y="8697"/>
                </a:lnTo>
                <a:lnTo>
                  <a:pt x="3459" y="8697"/>
                </a:lnTo>
                <a:cubicBezTo>
                  <a:pt x="3461" y="8697"/>
                  <a:pt x="3462" y="8696"/>
                  <a:pt x="3463" y="8694"/>
                </a:cubicBezTo>
                <a:cubicBezTo>
                  <a:pt x="3464" y="8692"/>
                  <a:pt x="3465" y="8689"/>
                  <a:pt x="3465" y="8685"/>
                </a:cubicBezTo>
                <a:cubicBezTo>
                  <a:pt x="3465" y="8683"/>
                  <a:pt x="3465" y="8681"/>
                  <a:pt x="3465" y="8679"/>
                </a:cubicBezTo>
                <a:cubicBezTo>
                  <a:pt x="3464" y="8678"/>
                  <a:pt x="3464" y="8677"/>
                  <a:pt x="3464" y="8676"/>
                </a:cubicBezTo>
                <a:cubicBezTo>
                  <a:pt x="3463" y="8675"/>
                  <a:pt x="3462" y="8674"/>
                  <a:pt x="3462" y="8674"/>
                </a:cubicBezTo>
                <a:cubicBezTo>
                  <a:pt x="3461" y="8673"/>
                  <a:pt x="3460" y="8673"/>
                  <a:pt x="3459" y="8673"/>
                </a:cubicBezTo>
                <a:lnTo>
                  <a:pt x="3419" y="8673"/>
                </a:lnTo>
                <a:lnTo>
                  <a:pt x="3419" y="8636"/>
                </a:lnTo>
                <a:cubicBezTo>
                  <a:pt x="3419" y="8635"/>
                  <a:pt x="3419" y="8634"/>
                  <a:pt x="3418" y="8633"/>
                </a:cubicBezTo>
                <a:cubicBezTo>
                  <a:pt x="3418" y="8633"/>
                  <a:pt x="3417" y="8632"/>
                  <a:pt x="3416" y="8631"/>
                </a:cubicBezTo>
                <a:cubicBezTo>
                  <a:pt x="3415" y="8631"/>
                  <a:pt x="3414" y="8631"/>
                  <a:pt x="3412" y="8630"/>
                </a:cubicBezTo>
                <a:cubicBezTo>
                  <a:pt x="3410" y="8630"/>
                  <a:pt x="3407" y="8630"/>
                  <a:pt x="3404" y="8630"/>
                </a:cubicBezTo>
                <a:close/>
                <a:moveTo>
                  <a:pt x="2780" y="8607"/>
                </a:moveTo>
                <a:cubicBezTo>
                  <a:pt x="2773" y="8607"/>
                  <a:pt x="2768" y="8608"/>
                  <a:pt x="2766" y="8611"/>
                </a:cubicBezTo>
                <a:cubicBezTo>
                  <a:pt x="2763" y="8613"/>
                  <a:pt x="2762" y="8618"/>
                  <a:pt x="2762" y="8625"/>
                </a:cubicBezTo>
                <a:cubicBezTo>
                  <a:pt x="2762" y="8631"/>
                  <a:pt x="2763" y="8636"/>
                  <a:pt x="2766" y="8638"/>
                </a:cubicBezTo>
                <a:cubicBezTo>
                  <a:pt x="2768" y="8641"/>
                  <a:pt x="2773" y="8642"/>
                  <a:pt x="2780" y="8642"/>
                </a:cubicBezTo>
                <a:cubicBezTo>
                  <a:pt x="2787" y="8642"/>
                  <a:pt x="2792" y="8641"/>
                  <a:pt x="2794" y="8638"/>
                </a:cubicBezTo>
                <a:cubicBezTo>
                  <a:pt x="2797" y="8636"/>
                  <a:pt x="2798" y="8631"/>
                  <a:pt x="2798" y="8624"/>
                </a:cubicBezTo>
                <a:cubicBezTo>
                  <a:pt x="2798" y="8618"/>
                  <a:pt x="2797" y="8613"/>
                  <a:pt x="2794" y="8611"/>
                </a:cubicBezTo>
                <a:cubicBezTo>
                  <a:pt x="2792" y="8608"/>
                  <a:pt x="2787" y="8607"/>
                  <a:pt x="2780" y="8607"/>
                </a:cubicBezTo>
                <a:close/>
                <a:moveTo>
                  <a:pt x="2573" y="8607"/>
                </a:moveTo>
                <a:cubicBezTo>
                  <a:pt x="2566" y="8607"/>
                  <a:pt x="2561" y="8608"/>
                  <a:pt x="2559" y="8611"/>
                </a:cubicBezTo>
                <a:cubicBezTo>
                  <a:pt x="2556" y="8613"/>
                  <a:pt x="2555" y="8618"/>
                  <a:pt x="2555" y="8625"/>
                </a:cubicBezTo>
                <a:cubicBezTo>
                  <a:pt x="2555" y="8631"/>
                  <a:pt x="2556" y="8636"/>
                  <a:pt x="2559" y="8638"/>
                </a:cubicBezTo>
                <a:cubicBezTo>
                  <a:pt x="2561" y="8641"/>
                  <a:pt x="2566" y="8642"/>
                  <a:pt x="2573" y="8642"/>
                </a:cubicBezTo>
                <a:cubicBezTo>
                  <a:pt x="2580" y="8642"/>
                  <a:pt x="2585" y="8641"/>
                  <a:pt x="2587" y="8638"/>
                </a:cubicBezTo>
                <a:cubicBezTo>
                  <a:pt x="2590" y="8636"/>
                  <a:pt x="2591" y="8631"/>
                  <a:pt x="2591" y="8624"/>
                </a:cubicBezTo>
                <a:cubicBezTo>
                  <a:pt x="2591" y="8618"/>
                  <a:pt x="2590" y="8613"/>
                  <a:pt x="2587" y="8611"/>
                </a:cubicBezTo>
                <a:cubicBezTo>
                  <a:pt x="2585" y="8608"/>
                  <a:pt x="2580" y="8607"/>
                  <a:pt x="2573" y="8607"/>
                </a:cubicBezTo>
                <a:close/>
                <a:moveTo>
                  <a:pt x="2111" y="8607"/>
                </a:moveTo>
                <a:cubicBezTo>
                  <a:pt x="2104" y="8607"/>
                  <a:pt x="2099" y="8608"/>
                  <a:pt x="2097" y="8611"/>
                </a:cubicBezTo>
                <a:cubicBezTo>
                  <a:pt x="2094" y="8613"/>
                  <a:pt x="2093" y="8618"/>
                  <a:pt x="2093" y="8625"/>
                </a:cubicBezTo>
                <a:cubicBezTo>
                  <a:pt x="2093" y="8631"/>
                  <a:pt x="2094" y="8636"/>
                  <a:pt x="2097" y="8638"/>
                </a:cubicBezTo>
                <a:cubicBezTo>
                  <a:pt x="2099" y="8641"/>
                  <a:pt x="2104" y="8642"/>
                  <a:pt x="2111" y="8642"/>
                </a:cubicBezTo>
                <a:cubicBezTo>
                  <a:pt x="2118" y="8642"/>
                  <a:pt x="2123" y="8641"/>
                  <a:pt x="2125" y="8638"/>
                </a:cubicBezTo>
                <a:cubicBezTo>
                  <a:pt x="2128" y="8636"/>
                  <a:pt x="2129" y="8631"/>
                  <a:pt x="2129" y="8624"/>
                </a:cubicBezTo>
                <a:cubicBezTo>
                  <a:pt x="2129" y="8618"/>
                  <a:pt x="2128" y="8613"/>
                  <a:pt x="2125" y="8611"/>
                </a:cubicBezTo>
                <a:cubicBezTo>
                  <a:pt x="2123" y="8608"/>
                  <a:pt x="2118" y="8607"/>
                  <a:pt x="2111" y="8607"/>
                </a:cubicBezTo>
                <a:close/>
                <a:moveTo>
                  <a:pt x="4500" y="8596"/>
                </a:moveTo>
                <a:cubicBezTo>
                  <a:pt x="4498" y="8596"/>
                  <a:pt x="4495" y="8596"/>
                  <a:pt x="4493" y="8596"/>
                </a:cubicBezTo>
                <a:cubicBezTo>
                  <a:pt x="4492" y="8597"/>
                  <a:pt x="4490" y="8597"/>
                  <a:pt x="4489" y="8597"/>
                </a:cubicBezTo>
                <a:cubicBezTo>
                  <a:pt x="4488" y="8598"/>
                  <a:pt x="4487" y="8598"/>
                  <a:pt x="4487" y="8599"/>
                </a:cubicBezTo>
                <a:cubicBezTo>
                  <a:pt x="4486" y="8600"/>
                  <a:pt x="4486" y="8601"/>
                  <a:pt x="4486" y="8602"/>
                </a:cubicBezTo>
                <a:lnTo>
                  <a:pt x="4486" y="8693"/>
                </a:lnTo>
                <a:cubicBezTo>
                  <a:pt x="4478" y="8685"/>
                  <a:pt x="4471" y="8679"/>
                  <a:pt x="4463" y="8675"/>
                </a:cubicBezTo>
                <a:cubicBezTo>
                  <a:pt x="4455" y="8671"/>
                  <a:pt x="4447" y="8669"/>
                  <a:pt x="4438" y="8669"/>
                </a:cubicBezTo>
                <a:cubicBezTo>
                  <a:pt x="4426" y="8669"/>
                  <a:pt x="4417" y="8671"/>
                  <a:pt x="4408" y="8675"/>
                </a:cubicBezTo>
                <a:cubicBezTo>
                  <a:pt x="4399" y="8679"/>
                  <a:pt x="4392" y="8685"/>
                  <a:pt x="4387" y="8693"/>
                </a:cubicBezTo>
                <a:cubicBezTo>
                  <a:pt x="4381" y="8701"/>
                  <a:pt x="4376" y="8710"/>
                  <a:pt x="4373" y="8721"/>
                </a:cubicBezTo>
                <a:cubicBezTo>
                  <a:pt x="4370" y="8732"/>
                  <a:pt x="4369" y="8744"/>
                  <a:pt x="4369" y="8758"/>
                </a:cubicBezTo>
                <a:cubicBezTo>
                  <a:pt x="4369" y="8770"/>
                  <a:pt x="4370" y="8780"/>
                  <a:pt x="4373" y="8791"/>
                </a:cubicBezTo>
                <a:cubicBezTo>
                  <a:pt x="4375" y="8801"/>
                  <a:pt x="4379" y="8810"/>
                  <a:pt x="4384" y="8818"/>
                </a:cubicBezTo>
                <a:cubicBezTo>
                  <a:pt x="4389" y="8826"/>
                  <a:pt x="4396" y="8832"/>
                  <a:pt x="4404" y="8836"/>
                </a:cubicBezTo>
                <a:cubicBezTo>
                  <a:pt x="4412" y="8841"/>
                  <a:pt x="4422" y="8843"/>
                  <a:pt x="4434" y="8843"/>
                </a:cubicBezTo>
                <a:cubicBezTo>
                  <a:pt x="4444" y="8843"/>
                  <a:pt x="4454" y="8840"/>
                  <a:pt x="4463" y="8835"/>
                </a:cubicBezTo>
                <a:cubicBezTo>
                  <a:pt x="4472" y="8830"/>
                  <a:pt x="4481" y="8823"/>
                  <a:pt x="4489" y="8814"/>
                </a:cubicBezTo>
                <a:lnTo>
                  <a:pt x="4489" y="8835"/>
                </a:lnTo>
                <a:cubicBezTo>
                  <a:pt x="4489" y="8836"/>
                  <a:pt x="4490" y="8837"/>
                  <a:pt x="4490" y="8838"/>
                </a:cubicBezTo>
                <a:cubicBezTo>
                  <a:pt x="4490" y="8839"/>
                  <a:pt x="4491" y="8839"/>
                  <a:pt x="4492" y="8840"/>
                </a:cubicBezTo>
                <a:cubicBezTo>
                  <a:pt x="4493" y="8840"/>
                  <a:pt x="4495" y="8840"/>
                  <a:pt x="4496" y="8841"/>
                </a:cubicBezTo>
                <a:cubicBezTo>
                  <a:pt x="4498" y="8841"/>
                  <a:pt x="4500" y="8841"/>
                  <a:pt x="4502" y="8841"/>
                </a:cubicBezTo>
                <a:cubicBezTo>
                  <a:pt x="4505" y="8841"/>
                  <a:pt x="4507" y="8841"/>
                  <a:pt x="4508" y="8841"/>
                </a:cubicBezTo>
                <a:cubicBezTo>
                  <a:pt x="4510" y="8840"/>
                  <a:pt x="4511" y="8840"/>
                  <a:pt x="4512" y="8840"/>
                </a:cubicBezTo>
                <a:cubicBezTo>
                  <a:pt x="4513" y="8839"/>
                  <a:pt x="4514" y="8839"/>
                  <a:pt x="4514" y="8838"/>
                </a:cubicBezTo>
                <a:cubicBezTo>
                  <a:pt x="4515" y="8837"/>
                  <a:pt x="4515" y="8836"/>
                  <a:pt x="4515" y="8836"/>
                </a:cubicBezTo>
                <a:lnTo>
                  <a:pt x="4515" y="8602"/>
                </a:lnTo>
                <a:cubicBezTo>
                  <a:pt x="4515" y="8601"/>
                  <a:pt x="4515" y="8600"/>
                  <a:pt x="4514" y="8599"/>
                </a:cubicBezTo>
                <a:cubicBezTo>
                  <a:pt x="4514" y="8598"/>
                  <a:pt x="4513" y="8598"/>
                  <a:pt x="4512" y="8597"/>
                </a:cubicBezTo>
                <a:cubicBezTo>
                  <a:pt x="4511" y="8597"/>
                  <a:pt x="4509" y="8597"/>
                  <a:pt x="4507" y="8596"/>
                </a:cubicBezTo>
                <a:cubicBezTo>
                  <a:pt x="4506" y="8596"/>
                  <a:pt x="4503" y="8596"/>
                  <a:pt x="4500" y="8596"/>
                </a:cubicBezTo>
                <a:close/>
                <a:moveTo>
                  <a:pt x="7010" y="8595"/>
                </a:moveTo>
                <a:cubicBezTo>
                  <a:pt x="7008" y="8595"/>
                  <a:pt x="7005" y="8595"/>
                  <a:pt x="7003" y="8595"/>
                </a:cubicBezTo>
                <a:cubicBezTo>
                  <a:pt x="7002" y="8596"/>
                  <a:pt x="7000" y="8596"/>
                  <a:pt x="6999" y="8596"/>
                </a:cubicBezTo>
                <a:cubicBezTo>
                  <a:pt x="6998" y="8597"/>
                  <a:pt x="6997" y="8597"/>
                  <a:pt x="6997" y="8598"/>
                </a:cubicBezTo>
                <a:cubicBezTo>
                  <a:pt x="6996" y="8599"/>
                  <a:pt x="6996" y="8600"/>
                  <a:pt x="6996" y="8601"/>
                </a:cubicBezTo>
                <a:lnTo>
                  <a:pt x="6996" y="8836"/>
                </a:lnTo>
                <a:cubicBezTo>
                  <a:pt x="6996" y="8836"/>
                  <a:pt x="6996" y="8837"/>
                  <a:pt x="6997" y="8838"/>
                </a:cubicBezTo>
                <a:cubicBezTo>
                  <a:pt x="6997" y="8839"/>
                  <a:pt x="6998" y="8839"/>
                  <a:pt x="6999" y="8840"/>
                </a:cubicBezTo>
                <a:cubicBezTo>
                  <a:pt x="7000" y="8840"/>
                  <a:pt x="7002" y="8840"/>
                  <a:pt x="7003" y="8841"/>
                </a:cubicBezTo>
                <a:cubicBezTo>
                  <a:pt x="7005" y="8841"/>
                  <a:pt x="7008" y="8841"/>
                  <a:pt x="7010" y="8841"/>
                </a:cubicBezTo>
                <a:cubicBezTo>
                  <a:pt x="7013" y="8841"/>
                  <a:pt x="7016" y="8841"/>
                  <a:pt x="7018" y="8841"/>
                </a:cubicBezTo>
                <a:cubicBezTo>
                  <a:pt x="7020" y="8840"/>
                  <a:pt x="7021" y="8840"/>
                  <a:pt x="7022" y="8840"/>
                </a:cubicBezTo>
                <a:cubicBezTo>
                  <a:pt x="7023" y="8839"/>
                  <a:pt x="7024" y="8839"/>
                  <a:pt x="7024" y="8838"/>
                </a:cubicBezTo>
                <a:cubicBezTo>
                  <a:pt x="7025" y="8837"/>
                  <a:pt x="7025" y="8836"/>
                  <a:pt x="7025" y="8836"/>
                </a:cubicBezTo>
                <a:lnTo>
                  <a:pt x="7025" y="8725"/>
                </a:lnTo>
                <a:cubicBezTo>
                  <a:pt x="7033" y="8715"/>
                  <a:pt x="7041" y="8707"/>
                  <a:pt x="7048" y="8702"/>
                </a:cubicBezTo>
                <a:cubicBezTo>
                  <a:pt x="7055" y="8697"/>
                  <a:pt x="7062" y="8694"/>
                  <a:pt x="7070" y="8694"/>
                </a:cubicBezTo>
                <a:cubicBezTo>
                  <a:pt x="7075" y="8694"/>
                  <a:pt x="7080" y="8695"/>
                  <a:pt x="7084" y="8697"/>
                </a:cubicBezTo>
                <a:cubicBezTo>
                  <a:pt x="7089" y="8699"/>
                  <a:pt x="7092" y="8702"/>
                  <a:pt x="7095" y="8706"/>
                </a:cubicBezTo>
                <a:cubicBezTo>
                  <a:pt x="7097" y="8710"/>
                  <a:pt x="7099" y="8715"/>
                  <a:pt x="7101" y="8721"/>
                </a:cubicBezTo>
                <a:cubicBezTo>
                  <a:pt x="7102" y="8726"/>
                  <a:pt x="7103" y="8733"/>
                  <a:pt x="7103" y="8743"/>
                </a:cubicBezTo>
                <a:lnTo>
                  <a:pt x="7103" y="8836"/>
                </a:lnTo>
                <a:cubicBezTo>
                  <a:pt x="7103" y="8836"/>
                  <a:pt x="7103" y="8837"/>
                  <a:pt x="7104" y="8838"/>
                </a:cubicBezTo>
                <a:cubicBezTo>
                  <a:pt x="7104" y="8839"/>
                  <a:pt x="7105" y="8839"/>
                  <a:pt x="7106" y="8840"/>
                </a:cubicBezTo>
                <a:cubicBezTo>
                  <a:pt x="7107" y="8840"/>
                  <a:pt x="7109" y="8840"/>
                  <a:pt x="7110" y="8841"/>
                </a:cubicBezTo>
                <a:cubicBezTo>
                  <a:pt x="7112" y="8841"/>
                  <a:pt x="7115" y="8841"/>
                  <a:pt x="7118" y="8841"/>
                </a:cubicBezTo>
                <a:cubicBezTo>
                  <a:pt x="7120" y="8841"/>
                  <a:pt x="7123" y="8841"/>
                  <a:pt x="7125" y="8841"/>
                </a:cubicBezTo>
                <a:cubicBezTo>
                  <a:pt x="7127" y="8840"/>
                  <a:pt x="7128" y="8840"/>
                  <a:pt x="7129" y="8840"/>
                </a:cubicBezTo>
                <a:cubicBezTo>
                  <a:pt x="7130" y="8839"/>
                  <a:pt x="7131" y="8839"/>
                  <a:pt x="7131" y="8838"/>
                </a:cubicBezTo>
                <a:cubicBezTo>
                  <a:pt x="7132" y="8837"/>
                  <a:pt x="7132" y="8836"/>
                  <a:pt x="7132" y="8836"/>
                </a:cubicBezTo>
                <a:lnTo>
                  <a:pt x="7132" y="8739"/>
                </a:lnTo>
                <a:cubicBezTo>
                  <a:pt x="7132" y="8728"/>
                  <a:pt x="7131" y="8718"/>
                  <a:pt x="7129" y="8710"/>
                </a:cubicBezTo>
                <a:cubicBezTo>
                  <a:pt x="7127" y="8702"/>
                  <a:pt x="7124" y="8695"/>
                  <a:pt x="7120" y="8689"/>
                </a:cubicBezTo>
                <a:cubicBezTo>
                  <a:pt x="7115" y="8683"/>
                  <a:pt x="7109" y="8678"/>
                  <a:pt x="7102" y="8674"/>
                </a:cubicBezTo>
                <a:cubicBezTo>
                  <a:pt x="7095" y="8671"/>
                  <a:pt x="7086" y="8669"/>
                  <a:pt x="7076" y="8669"/>
                </a:cubicBezTo>
                <a:cubicBezTo>
                  <a:pt x="7067" y="8669"/>
                  <a:pt x="7059" y="8671"/>
                  <a:pt x="7050" y="8675"/>
                </a:cubicBezTo>
                <a:cubicBezTo>
                  <a:pt x="7042" y="8680"/>
                  <a:pt x="7033" y="8686"/>
                  <a:pt x="7025" y="8695"/>
                </a:cubicBezTo>
                <a:lnTo>
                  <a:pt x="7025" y="8601"/>
                </a:lnTo>
                <a:cubicBezTo>
                  <a:pt x="7025" y="8600"/>
                  <a:pt x="7025" y="8599"/>
                  <a:pt x="7024" y="8598"/>
                </a:cubicBezTo>
                <a:cubicBezTo>
                  <a:pt x="7024" y="8597"/>
                  <a:pt x="7023" y="8597"/>
                  <a:pt x="7022" y="8596"/>
                </a:cubicBezTo>
                <a:cubicBezTo>
                  <a:pt x="7021" y="8596"/>
                  <a:pt x="7020" y="8596"/>
                  <a:pt x="7018" y="8595"/>
                </a:cubicBezTo>
                <a:cubicBezTo>
                  <a:pt x="7016" y="8595"/>
                  <a:pt x="7013" y="8595"/>
                  <a:pt x="7010" y="8595"/>
                </a:cubicBezTo>
                <a:close/>
                <a:moveTo>
                  <a:pt x="6790" y="8595"/>
                </a:moveTo>
                <a:cubicBezTo>
                  <a:pt x="6788" y="8595"/>
                  <a:pt x="6785" y="8595"/>
                  <a:pt x="6783" y="8595"/>
                </a:cubicBezTo>
                <a:cubicBezTo>
                  <a:pt x="6782" y="8596"/>
                  <a:pt x="6780" y="8596"/>
                  <a:pt x="6779" y="8596"/>
                </a:cubicBezTo>
                <a:cubicBezTo>
                  <a:pt x="6778" y="8597"/>
                  <a:pt x="6777" y="8597"/>
                  <a:pt x="6777" y="8598"/>
                </a:cubicBezTo>
                <a:cubicBezTo>
                  <a:pt x="6776" y="8599"/>
                  <a:pt x="6776" y="8600"/>
                  <a:pt x="6776" y="8601"/>
                </a:cubicBezTo>
                <a:lnTo>
                  <a:pt x="6776" y="8836"/>
                </a:lnTo>
                <a:cubicBezTo>
                  <a:pt x="6776" y="8836"/>
                  <a:pt x="6776" y="8837"/>
                  <a:pt x="6777" y="8838"/>
                </a:cubicBezTo>
                <a:cubicBezTo>
                  <a:pt x="6777" y="8839"/>
                  <a:pt x="6778" y="8839"/>
                  <a:pt x="6779" y="8840"/>
                </a:cubicBezTo>
                <a:cubicBezTo>
                  <a:pt x="6780" y="8840"/>
                  <a:pt x="6782" y="8840"/>
                  <a:pt x="6783" y="8841"/>
                </a:cubicBezTo>
                <a:cubicBezTo>
                  <a:pt x="6785" y="8841"/>
                  <a:pt x="6788" y="8841"/>
                  <a:pt x="6790" y="8841"/>
                </a:cubicBezTo>
                <a:cubicBezTo>
                  <a:pt x="6793" y="8841"/>
                  <a:pt x="6796" y="8841"/>
                  <a:pt x="6798" y="8841"/>
                </a:cubicBezTo>
                <a:cubicBezTo>
                  <a:pt x="6800" y="8840"/>
                  <a:pt x="6801" y="8840"/>
                  <a:pt x="6802" y="8840"/>
                </a:cubicBezTo>
                <a:cubicBezTo>
                  <a:pt x="6803" y="8839"/>
                  <a:pt x="6804" y="8839"/>
                  <a:pt x="6804" y="8838"/>
                </a:cubicBezTo>
                <a:cubicBezTo>
                  <a:pt x="6805" y="8837"/>
                  <a:pt x="6805" y="8836"/>
                  <a:pt x="6805" y="8836"/>
                </a:cubicBezTo>
                <a:lnTo>
                  <a:pt x="6805" y="8601"/>
                </a:lnTo>
                <a:cubicBezTo>
                  <a:pt x="6805" y="8600"/>
                  <a:pt x="6805" y="8599"/>
                  <a:pt x="6804" y="8598"/>
                </a:cubicBezTo>
                <a:cubicBezTo>
                  <a:pt x="6804" y="8597"/>
                  <a:pt x="6803" y="8597"/>
                  <a:pt x="6802" y="8596"/>
                </a:cubicBezTo>
                <a:cubicBezTo>
                  <a:pt x="6801" y="8596"/>
                  <a:pt x="6800" y="8596"/>
                  <a:pt x="6798" y="8595"/>
                </a:cubicBezTo>
                <a:cubicBezTo>
                  <a:pt x="6796" y="8595"/>
                  <a:pt x="6793" y="8595"/>
                  <a:pt x="6790" y="8595"/>
                </a:cubicBezTo>
                <a:close/>
                <a:moveTo>
                  <a:pt x="6226" y="8595"/>
                </a:moveTo>
                <a:cubicBezTo>
                  <a:pt x="6224" y="8595"/>
                  <a:pt x="6221" y="8595"/>
                  <a:pt x="6219" y="8595"/>
                </a:cubicBezTo>
                <a:cubicBezTo>
                  <a:pt x="6218" y="8596"/>
                  <a:pt x="6216" y="8596"/>
                  <a:pt x="6215" y="8596"/>
                </a:cubicBezTo>
                <a:cubicBezTo>
                  <a:pt x="6214" y="8597"/>
                  <a:pt x="6213" y="8597"/>
                  <a:pt x="6213" y="8598"/>
                </a:cubicBezTo>
                <a:cubicBezTo>
                  <a:pt x="6212" y="8599"/>
                  <a:pt x="6212" y="8600"/>
                  <a:pt x="6212" y="8601"/>
                </a:cubicBezTo>
                <a:lnTo>
                  <a:pt x="6212" y="8836"/>
                </a:lnTo>
                <a:cubicBezTo>
                  <a:pt x="6212" y="8836"/>
                  <a:pt x="6212" y="8837"/>
                  <a:pt x="6213" y="8838"/>
                </a:cubicBezTo>
                <a:cubicBezTo>
                  <a:pt x="6213" y="8839"/>
                  <a:pt x="6214" y="8839"/>
                  <a:pt x="6215" y="8840"/>
                </a:cubicBezTo>
                <a:cubicBezTo>
                  <a:pt x="6216" y="8840"/>
                  <a:pt x="6218" y="8840"/>
                  <a:pt x="6219" y="8841"/>
                </a:cubicBezTo>
                <a:cubicBezTo>
                  <a:pt x="6221" y="8841"/>
                  <a:pt x="6224" y="8841"/>
                  <a:pt x="6226" y="8841"/>
                </a:cubicBezTo>
                <a:cubicBezTo>
                  <a:pt x="6229" y="8841"/>
                  <a:pt x="6232" y="8841"/>
                  <a:pt x="6234" y="8841"/>
                </a:cubicBezTo>
                <a:cubicBezTo>
                  <a:pt x="6236" y="8840"/>
                  <a:pt x="6237" y="8840"/>
                  <a:pt x="6238" y="8840"/>
                </a:cubicBezTo>
                <a:cubicBezTo>
                  <a:pt x="6239" y="8839"/>
                  <a:pt x="6240" y="8839"/>
                  <a:pt x="6240" y="8838"/>
                </a:cubicBezTo>
                <a:cubicBezTo>
                  <a:pt x="6241" y="8837"/>
                  <a:pt x="6241" y="8836"/>
                  <a:pt x="6241" y="8836"/>
                </a:cubicBezTo>
                <a:lnTo>
                  <a:pt x="6241" y="8725"/>
                </a:lnTo>
                <a:cubicBezTo>
                  <a:pt x="6249" y="8715"/>
                  <a:pt x="6257" y="8707"/>
                  <a:pt x="6264" y="8702"/>
                </a:cubicBezTo>
                <a:cubicBezTo>
                  <a:pt x="6271" y="8697"/>
                  <a:pt x="6278" y="8694"/>
                  <a:pt x="6286" y="8694"/>
                </a:cubicBezTo>
                <a:cubicBezTo>
                  <a:pt x="6291" y="8694"/>
                  <a:pt x="6296" y="8695"/>
                  <a:pt x="6300" y="8697"/>
                </a:cubicBezTo>
                <a:cubicBezTo>
                  <a:pt x="6305" y="8699"/>
                  <a:pt x="6308" y="8702"/>
                  <a:pt x="6311" y="8706"/>
                </a:cubicBezTo>
                <a:cubicBezTo>
                  <a:pt x="6313" y="8710"/>
                  <a:pt x="6315" y="8715"/>
                  <a:pt x="6317" y="8721"/>
                </a:cubicBezTo>
                <a:cubicBezTo>
                  <a:pt x="6318" y="8726"/>
                  <a:pt x="6319" y="8733"/>
                  <a:pt x="6319" y="8743"/>
                </a:cubicBezTo>
                <a:lnTo>
                  <a:pt x="6319" y="8836"/>
                </a:lnTo>
                <a:cubicBezTo>
                  <a:pt x="6319" y="8836"/>
                  <a:pt x="6319" y="8837"/>
                  <a:pt x="6320" y="8838"/>
                </a:cubicBezTo>
                <a:cubicBezTo>
                  <a:pt x="6320" y="8839"/>
                  <a:pt x="6321" y="8839"/>
                  <a:pt x="6322" y="8840"/>
                </a:cubicBezTo>
                <a:cubicBezTo>
                  <a:pt x="6323" y="8840"/>
                  <a:pt x="6325" y="8840"/>
                  <a:pt x="6326" y="8841"/>
                </a:cubicBezTo>
                <a:cubicBezTo>
                  <a:pt x="6328" y="8841"/>
                  <a:pt x="6331" y="8841"/>
                  <a:pt x="6334" y="8841"/>
                </a:cubicBezTo>
                <a:cubicBezTo>
                  <a:pt x="6336" y="8841"/>
                  <a:pt x="6339" y="8841"/>
                  <a:pt x="6341" y="8841"/>
                </a:cubicBezTo>
                <a:cubicBezTo>
                  <a:pt x="6343" y="8840"/>
                  <a:pt x="6344" y="8840"/>
                  <a:pt x="6345" y="8840"/>
                </a:cubicBezTo>
                <a:cubicBezTo>
                  <a:pt x="6346" y="8839"/>
                  <a:pt x="6347" y="8839"/>
                  <a:pt x="6347" y="8838"/>
                </a:cubicBezTo>
                <a:cubicBezTo>
                  <a:pt x="6348" y="8837"/>
                  <a:pt x="6348" y="8836"/>
                  <a:pt x="6348" y="8836"/>
                </a:cubicBezTo>
                <a:lnTo>
                  <a:pt x="6348" y="8739"/>
                </a:lnTo>
                <a:cubicBezTo>
                  <a:pt x="6348" y="8728"/>
                  <a:pt x="6347" y="8718"/>
                  <a:pt x="6345" y="8710"/>
                </a:cubicBezTo>
                <a:cubicBezTo>
                  <a:pt x="6343" y="8702"/>
                  <a:pt x="6340" y="8695"/>
                  <a:pt x="6336" y="8689"/>
                </a:cubicBezTo>
                <a:cubicBezTo>
                  <a:pt x="6331" y="8683"/>
                  <a:pt x="6325" y="8678"/>
                  <a:pt x="6318" y="8674"/>
                </a:cubicBezTo>
                <a:cubicBezTo>
                  <a:pt x="6311" y="8671"/>
                  <a:pt x="6302" y="8669"/>
                  <a:pt x="6292" y="8669"/>
                </a:cubicBezTo>
                <a:cubicBezTo>
                  <a:pt x="6283" y="8669"/>
                  <a:pt x="6275" y="8671"/>
                  <a:pt x="6266" y="8675"/>
                </a:cubicBezTo>
                <a:cubicBezTo>
                  <a:pt x="6258" y="8680"/>
                  <a:pt x="6249" y="8686"/>
                  <a:pt x="6241" y="8695"/>
                </a:cubicBezTo>
                <a:lnTo>
                  <a:pt x="6241" y="8601"/>
                </a:lnTo>
                <a:cubicBezTo>
                  <a:pt x="6241" y="8600"/>
                  <a:pt x="6241" y="8599"/>
                  <a:pt x="6240" y="8598"/>
                </a:cubicBezTo>
                <a:cubicBezTo>
                  <a:pt x="6240" y="8597"/>
                  <a:pt x="6239" y="8597"/>
                  <a:pt x="6238" y="8596"/>
                </a:cubicBezTo>
                <a:cubicBezTo>
                  <a:pt x="6237" y="8596"/>
                  <a:pt x="6236" y="8596"/>
                  <a:pt x="6234" y="8595"/>
                </a:cubicBezTo>
                <a:cubicBezTo>
                  <a:pt x="6232" y="8595"/>
                  <a:pt x="6229" y="8595"/>
                  <a:pt x="6226" y="8595"/>
                </a:cubicBezTo>
                <a:close/>
                <a:moveTo>
                  <a:pt x="6046" y="8595"/>
                </a:moveTo>
                <a:cubicBezTo>
                  <a:pt x="6044" y="8595"/>
                  <a:pt x="6041" y="8595"/>
                  <a:pt x="6039" y="8595"/>
                </a:cubicBezTo>
                <a:cubicBezTo>
                  <a:pt x="6038" y="8596"/>
                  <a:pt x="6036" y="8596"/>
                  <a:pt x="6035" y="8596"/>
                </a:cubicBezTo>
                <a:cubicBezTo>
                  <a:pt x="6034" y="8597"/>
                  <a:pt x="6033" y="8597"/>
                  <a:pt x="6033" y="8598"/>
                </a:cubicBezTo>
                <a:cubicBezTo>
                  <a:pt x="6032" y="8599"/>
                  <a:pt x="6032" y="8600"/>
                  <a:pt x="6032" y="8601"/>
                </a:cubicBezTo>
                <a:lnTo>
                  <a:pt x="6032" y="8836"/>
                </a:lnTo>
                <a:cubicBezTo>
                  <a:pt x="6032" y="8836"/>
                  <a:pt x="6032" y="8837"/>
                  <a:pt x="6033" y="8838"/>
                </a:cubicBezTo>
                <a:cubicBezTo>
                  <a:pt x="6033" y="8839"/>
                  <a:pt x="6034" y="8839"/>
                  <a:pt x="6035" y="8840"/>
                </a:cubicBezTo>
                <a:cubicBezTo>
                  <a:pt x="6036" y="8840"/>
                  <a:pt x="6038" y="8840"/>
                  <a:pt x="6039" y="8841"/>
                </a:cubicBezTo>
                <a:cubicBezTo>
                  <a:pt x="6041" y="8841"/>
                  <a:pt x="6044" y="8841"/>
                  <a:pt x="6046" y="8841"/>
                </a:cubicBezTo>
                <a:cubicBezTo>
                  <a:pt x="6049" y="8841"/>
                  <a:pt x="6052" y="8841"/>
                  <a:pt x="6054" y="8841"/>
                </a:cubicBezTo>
                <a:cubicBezTo>
                  <a:pt x="6056" y="8840"/>
                  <a:pt x="6057" y="8840"/>
                  <a:pt x="6058" y="8840"/>
                </a:cubicBezTo>
                <a:cubicBezTo>
                  <a:pt x="6059" y="8839"/>
                  <a:pt x="6060" y="8839"/>
                  <a:pt x="6060" y="8838"/>
                </a:cubicBezTo>
                <a:cubicBezTo>
                  <a:pt x="6061" y="8837"/>
                  <a:pt x="6061" y="8836"/>
                  <a:pt x="6061" y="8836"/>
                </a:cubicBezTo>
                <a:lnTo>
                  <a:pt x="6061" y="8601"/>
                </a:lnTo>
                <a:cubicBezTo>
                  <a:pt x="6061" y="8600"/>
                  <a:pt x="6061" y="8599"/>
                  <a:pt x="6060" y="8598"/>
                </a:cubicBezTo>
                <a:cubicBezTo>
                  <a:pt x="6060" y="8597"/>
                  <a:pt x="6059" y="8597"/>
                  <a:pt x="6058" y="8596"/>
                </a:cubicBezTo>
                <a:cubicBezTo>
                  <a:pt x="6057" y="8596"/>
                  <a:pt x="6056" y="8596"/>
                  <a:pt x="6054" y="8595"/>
                </a:cubicBezTo>
                <a:cubicBezTo>
                  <a:pt x="6052" y="8595"/>
                  <a:pt x="6049" y="8595"/>
                  <a:pt x="6046" y="8595"/>
                </a:cubicBezTo>
                <a:close/>
                <a:moveTo>
                  <a:pt x="5670" y="8595"/>
                </a:moveTo>
                <a:cubicBezTo>
                  <a:pt x="5668" y="8595"/>
                  <a:pt x="5665" y="8595"/>
                  <a:pt x="5663" y="8595"/>
                </a:cubicBezTo>
                <a:cubicBezTo>
                  <a:pt x="5662" y="8596"/>
                  <a:pt x="5660" y="8596"/>
                  <a:pt x="5659" y="8596"/>
                </a:cubicBezTo>
                <a:cubicBezTo>
                  <a:pt x="5658" y="8597"/>
                  <a:pt x="5657" y="8597"/>
                  <a:pt x="5657" y="8598"/>
                </a:cubicBezTo>
                <a:cubicBezTo>
                  <a:pt x="5656" y="8599"/>
                  <a:pt x="5656" y="8600"/>
                  <a:pt x="5656" y="8601"/>
                </a:cubicBezTo>
                <a:lnTo>
                  <a:pt x="5656" y="8836"/>
                </a:lnTo>
                <a:cubicBezTo>
                  <a:pt x="5656" y="8836"/>
                  <a:pt x="5656" y="8837"/>
                  <a:pt x="5657" y="8838"/>
                </a:cubicBezTo>
                <a:cubicBezTo>
                  <a:pt x="5657" y="8839"/>
                  <a:pt x="5658" y="8839"/>
                  <a:pt x="5659" y="8840"/>
                </a:cubicBezTo>
                <a:cubicBezTo>
                  <a:pt x="5660" y="8840"/>
                  <a:pt x="5661" y="8840"/>
                  <a:pt x="5663" y="8841"/>
                </a:cubicBezTo>
                <a:cubicBezTo>
                  <a:pt x="5664" y="8841"/>
                  <a:pt x="5666" y="8841"/>
                  <a:pt x="5669" y="8841"/>
                </a:cubicBezTo>
                <a:cubicBezTo>
                  <a:pt x="5671" y="8841"/>
                  <a:pt x="5673" y="8841"/>
                  <a:pt x="5675" y="8841"/>
                </a:cubicBezTo>
                <a:cubicBezTo>
                  <a:pt x="5676" y="8840"/>
                  <a:pt x="5678" y="8840"/>
                  <a:pt x="5679" y="8840"/>
                </a:cubicBezTo>
                <a:cubicBezTo>
                  <a:pt x="5680" y="8839"/>
                  <a:pt x="5680" y="8839"/>
                  <a:pt x="5681" y="8838"/>
                </a:cubicBezTo>
                <a:cubicBezTo>
                  <a:pt x="5681" y="8837"/>
                  <a:pt x="5682" y="8836"/>
                  <a:pt x="5682" y="8835"/>
                </a:cubicBezTo>
                <a:lnTo>
                  <a:pt x="5682" y="8816"/>
                </a:lnTo>
                <a:cubicBezTo>
                  <a:pt x="5686" y="8821"/>
                  <a:pt x="5691" y="8825"/>
                  <a:pt x="5695" y="8828"/>
                </a:cubicBezTo>
                <a:cubicBezTo>
                  <a:pt x="5699" y="8832"/>
                  <a:pt x="5703" y="8834"/>
                  <a:pt x="5707" y="8837"/>
                </a:cubicBezTo>
                <a:cubicBezTo>
                  <a:pt x="5711" y="8839"/>
                  <a:pt x="5715" y="8841"/>
                  <a:pt x="5720" y="8842"/>
                </a:cubicBezTo>
                <a:cubicBezTo>
                  <a:pt x="5724" y="8843"/>
                  <a:pt x="5729" y="8843"/>
                  <a:pt x="5734" y="8843"/>
                </a:cubicBezTo>
                <a:cubicBezTo>
                  <a:pt x="5745" y="8843"/>
                  <a:pt x="5754" y="8841"/>
                  <a:pt x="5763" y="8837"/>
                </a:cubicBezTo>
                <a:cubicBezTo>
                  <a:pt x="5771" y="8833"/>
                  <a:pt x="5778" y="8827"/>
                  <a:pt x="5784" y="8819"/>
                </a:cubicBezTo>
                <a:cubicBezTo>
                  <a:pt x="5790" y="8811"/>
                  <a:pt x="5795" y="8802"/>
                  <a:pt x="5798" y="8791"/>
                </a:cubicBezTo>
                <a:cubicBezTo>
                  <a:pt x="5801" y="8780"/>
                  <a:pt x="5802" y="8768"/>
                  <a:pt x="5802" y="8754"/>
                </a:cubicBezTo>
                <a:cubicBezTo>
                  <a:pt x="5802" y="8742"/>
                  <a:pt x="5801" y="8732"/>
                  <a:pt x="5798" y="8721"/>
                </a:cubicBezTo>
                <a:cubicBezTo>
                  <a:pt x="5796" y="8711"/>
                  <a:pt x="5792" y="8702"/>
                  <a:pt x="5787" y="8694"/>
                </a:cubicBezTo>
                <a:cubicBezTo>
                  <a:pt x="5782" y="8687"/>
                  <a:pt x="5776" y="8680"/>
                  <a:pt x="5767" y="8676"/>
                </a:cubicBezTo>
                <a:cubicBezTo>
                  <a:pt x="5759" y="8671"/>
                  <a:pt x="5749" y="8669"/>
                  <a:pt x="5738" y="8669"/>
                </a:cubicBezTo>
                <a:cubicBezTo>
                  <a:pt x="5733" y="8669"/>
                  <a:pt x="5729" y="8669"/>
                  <a:pt x="5724" y="8670"/>
                </a:cubicBezTo>
                <a:cubicBezTo>
                  <a:pt x="5720" y="8671"/>
                  <a:pt x="5716" y="8673"/>
                  <a:pt x="5712" y="8675"/>
                </a:cubicBezTo>
                <a:cubicBezTo>
                  <a:pt x="5707" y="8677"/>
                  <a:pt x="5703" y="8680"/>
                  <a:pt x="5699" y="8683"/>
                </a:cubicBezTo>
                <a:cubicBezTo>
                  <a:pt x="5694" y="8686"/>
                  <a:pt x="5690" y="8690"/>
                  <a:pt x="5685" y="8695"/>
                </a:cubicBezTo>
                <a:lnTo>
                  <a:pt x="5685" y="8601"/>
                </a:lnTo>
                <a:cubicBezTo>
                  <a:pt x="5685" y="8600"/>
                  <a:pt x="5685" y="8599"/>
                  <a:pt x="5684" y="8598"/>
                </a:cubicBezTo>
                <a:cubicBezTo>
                  <a:pt x="5684" y="8597"/>
                  <a:pt x="5683" y="8597"/>
                  <a:pt x="5682" y="8596"/>
                </a:cubicBezTo>
                <a:cubicBezTo>
                  <a:pt x="5681" y="8596"/>
                  <a:pt x="5680" y="8596"/>
                  <a:pt x="5678" y="8595"/>
                </a:cubicBezTo>
                <a:cubicBezTo>
                  <a:pt x="5676" y="8595"/>
                  <a:pt x="5673" y="8595"/>
                  <a:pt x="5670" y="8595"/>
                </a:cubicBezTo>
                <a:close/>
                <a:moveTo>
                  <a:pt x="5383" y="8595"/>
                </a:moveTo>
                <a:cubicBezTo>
                  <a:pt x="5381" y="8595"/>
                  <a:pt x="5378" y="8595"/>
                  <a:pt x="5376" y="8595"/>
                </a:cubicBezTo>
                <a:cubicBezTo>
                  <a:pt x="5375" y="8596"/>
                  <a:pt x="5373" y="8596"/>
                  <a:pt x="5372" y="8596"/>
                </a:cubicBezTo>
                <a:cubicBezTo>
                  <a:pt x="5371" y="8597"/>
                  <a:pt x="5370" y="8597"/>
                  <a:pt x="5370" y="8598"/>
                </a:cubicBezTo>
                <a:cubicBezTo>
                  <a:pt x="5369" y="8599"/>
                  <a:pt x="5369" y="8600"/>
                  <a:pt x="5369" y="8601"/>
                </a:cubicBezTo>
                <a:lnTo>
                  <a:pt x="5369" y="8836"/>
                </a:lnTo>
                <a:cubicBezTo>
                  <a:pt x="5369" y="8836"/>
                  <a:pt x="5369" y="8837"/>
                  <a:pt x="5370" y="8838"/>
                </a:cubicBezTo>
                <a:cubicBezTo>
                  <a:pt x="5370" y="8839"/>
                  <a:pt x="5371" y="8839"/>
                  <a:pt x="5372" y="8840"/>
                </a:cubicBezTo>
                <a:cubicBezTo>
                  <a:pt x="5373" y="8840"/>
                  <a:pt x="5375" y="8840"/>
                  <a:pt x="5376" y="8841"/>
                </a:cubicBezTo>
                <a:cubicBezTo>
                  <a:pt x="5378" y="8841"/>
                  <a:pt x="5381" y="8841"/>
                  <a:pt x="5383" y="8841"/>
                </a:cubicBezTo>
                <a:cubicBezTo>
                  <a:pt x="5386" y="8841"/>
                  <a:pt x="5389" y="8841"/>
                  <a:pt x="5391" y="8841"/>
                </a:cubicBezTo>
                <a:cubicBezTo>
                  <a:pt x="5393" y="8840"/>
                  <a:pt x="5394" y="8840"/>
                  <a:pt x="5395" y="8840"/>
                </a:cubicBezTo>
                <a:cubicBezTo>
                  <a:pt x="5396" y="8839"/>
                  <a:pt x="5397" y="8839"/>
                  <a:pt x="5397" y="8838"/>
                </a:cubicBezTo>
                <a:cubicBezTo>
                  <a:pt x="5398" y="8837"/>
                  <a:pt x="5398" y="8836"/>
                  <a:pt x="5398" y="8836"/>
                </a:cubicBezTo>
                <a:lnTo>
                  <a:pt x="5398" y="8601"/>
                </a:lnTo>
                <a:cubicBezTo>
                  <a:pt x="5398" y="8600"/>
                  <a:pt x="5398" y="8599"/>
                  <a:pt x="5397" y="8598"/>
                </a:cubicBezTo>
                <a:cubicBezTo>
                  <a:pt x="5397" y="8597"/>
                  <a:pt x="5396" y="8597"/>
                  <a:pt x="5395" y="8596"/>
                </a:cubicBezTo>
                <a:cubicBezTo>
                  <a:pt x="5394" y="8596"/>
                  <a:pt x="5393" y="8596"/>
                  <a:pt x="5391" y="8595"/>
                </a:cubicBezTo>
                <a:cubicBezTo>
                  <a:pt x="5389" y="8595"/>
                  <a:pt x="5386" y="8595"/>
                  <a:pt x="5383" y="8595"/>
                </a:cubicBezTo>
                <a:close/>
                <a:moveTo>
                  <a:pt x="3873" y="8595"/>
                </a:moveTo>
                <a:cubicBezTo>
                  <a:pt x="3871" y="8595"/>
                  <a:pt x="3868" y="8595"/>
                  <a:pt x="3866" y="8595"/>
                </a:cubicBezTo>
                <a:cubicBezTo>
                  <a:pt x="3865" y="8596"/>
                  <a:pt x="3863" y="8596"/>
                  <a:pt x="3862" y="8596"/>
                </a:cubicBezTo>
                <a:cubicBezTo>
                  <a:pt x="3861" y="8597"/>
                  <a:pt x="3860" y="8597"/>
                  <a:pt x="3860" y="8598"/>
                </a:cubicBezTo>
                <a:cubicBezTo>
                  <a:pt x="3859" y="8599"/>
                  <a:pt x="3859" y="8600"/>
                  <a:pt x="3859" y="8601"/>
                </a:cubicBezTo>
                <a:lnTo>
                  <a:pt x="3859" y="8836"/>
                </a:lnTo>
                <a:cubicBezTo>
                  <a:pt x="3859" y="8836"/>
                  <a:pt x="3859" y="8837"/>
                  <a:pt x="3860" y="8838"/>
                </a:cubicBezTo>
                <a:cubicBezTo>
                  <a:pt x="3860" y="8839"/>
                  <a:pt x="3861" y="8839"/>
                  <a:pt x="3862" y="8840"/>
                </a:cubicBezTo>
                <a:cubicBezTo>
                  <a:pt x="3863" y="8840"/>
                  <a:pt x="3864" y="8840"/>
                  <a:pt x="3866" y="8841"/>
                </a:cubicBezTo>
                <a:cubicBezTo>
                  <a:pt x="3867" y="8841"/>
                  <a:pt x="3869" y="8841"/>
                  <a:pt x="3872" y="8841"/>
                </a:cubicBezTo>
                <a:cubicBezTo>
                  <a:pt x="3874" y="8841"/>
                  <a:pt x="3876" y="8841"/>
                  <a:pt x="3878" y="8841"/>
                </a:cubicBezTo>
                <a:cubicBezTo>
                  <a:pt x="3879" y="8840"/>
                  <a:pt x="3881" y="8840"/>
                  <a:pt x="3882" y="8840"/>
                </a:cubicBezTo>
                <a:cubicBezTo>
                  <a:pt x="3883" y="8839"/>
                  <a:pt x="3883" y="8839"/>
                  <a:pt x="3884" y="8838"/>
                </a:cubicBezTo>
                <a:cubicBezTo>
                  <a:pt x="3884" y="8837"/>
                  <a:pt x="3885" y="8836"/>
                  <a:pt x="3885" y="8835"/>
                </a:cubicBezTo>
                <a:lnTo>
                  <a:pt x="3885" y="8816"/>
                </a:lnTo>
                <a:cubicBezTo>
                  <a:pt x="3889" y="8821"/>
                  <a:pt x="3894" y="8825"/>
                  <a:pt x="3898" y="8828"/>
                </a:cubicBezTo>
                <a:cubicBezTo>
                  <a:pt x="3902" y="8832"/>
                  <a:pt x="3906" y="8834"/>
                  <a:pt x="3910" y="8837"/>
                </a:cubicBezTo>
                <a:cubicBezTo>
                  <a:pt x="3914" y="8839"/>
                  <a:pt x="3918" y="8841"/>
                  <a:pt x="3923" y="8842"/>
                </a:cubicBezTo>
                <a:cubicBezTo>
                  <a:pt x="3927" y="8843"/>
                  <a:pt x="3932" y="8843"/>
                  <a:pt x="3937" y="8843"/>
                </a:cubicBezTo>
                <a:cubicBezTo>
                  <a:pt x="3948" y="8843"/>
                  <a:pt x="3957" y="8841"/>
                  <a:pt x="3966" y="8837"/>
                </a:cubicBezTo>
                <a:cubicBezTo>
                  <a:pt x="3974" y="8833"/>
                  <a:pt x="3981" y="8827"/>
                  <a:pt x="3987" y="8819"/>
                </a:cubicBezTo>
                <a:cubicBezTo>
                  <a:pt x="3993" y="8811"/>
                  <a:pt x="3998" y="8802"/>
                  <a:pt x="4001" y="8791"/>
                </a:cubicBezTo>
                <a:cubicBezTo>
                  <a:pt x="4004" y="8780"/>
                  <a:pt x="4005" y="8768"/>
                  <a:pt x="4005" y="8754"/>
                </a:cubicBezTo>
                <a:cubicBezTo>
                  <a:pt x="4005" y="8742"/>
                  <a:pt x="4004" y="8732"/>
                  <a:pt x="4001" y="8721"/>
                </a:cubicBezTo>
                <a:cubicBezTo>
                  <a:pt x="3999" y="8711"/>
                  <a:pt x="3995" y="8702"/>
                  <a:pt x="3990" y="8694"/>
                </a:cubicBezTo>
                <a:cubicBezTo>
                  <a:pt x="3985" y="8687"/>
                  <a:pt x="3979" y="8680"/>
                  <a:pt x="3970" y="8676"/>
                </a:cubicBezTo>
                <a:cubicBezTo>
                  <a:pt x="3962" y="8671"/>
                  <a:pt x="3952" y="8669"/>
                  <a:pt x="3941" y="8669"/>
                </a:cubicBezTo>
                <a:cubicBezTo>
                  <a:pt x="3936" y="8669"/>
                  <a:pt x="3932" y="8669"/>
                  <a:pt x="3927" y="8670"/>
                </a:cubicBezTo>
                <a:cubicBezTo>
                  <a:pt x="3923" y="8671"/>
                  <a:pt x="3919" y="8673"/>
                  <a:pt x="3915" y="8675"/>
                </a:cubicBezTo>
                <a:cubicBezTo>
                  <a:pt x="3910" y="8677"/>
                  <a:pt x="3906" y="8680"/>
                  <a:pt x="3902" y="8683"/>
                </a:cubicBezTo>
                <a:cubicBezTo>
                  <a:pt x="3897" y="8686"/>
                  <a:pt x="3893" y="8690"/>
                  <a:pt x="3888" y="8695"/>
                </a:cubicBezTo>
                <a:lnTo>
                  <a:pt x="3888" y="8601"/>
                </a:lnTo>
                <a:cubicBezTo>
                  <a:pt x="3888" y="8600"/>
                  <a:pt x="3888" y="8599"/>
                  <a:pt x="3887" y="8598"/>
                </a:cubicBezTo>
                <a:cubicBezTo>
                  <a:pt x="3887" y="8597"/>
                  <a:pt x="3886" y="8597"/>
                  <a:pt x="3885" y="8596"/>
                </a:cubicBezTo>
                <a:cubicBezTo>
                  <a:pt x="3884" y="8596"/>
                  <a:pt x="3883" y="8596"/>
                  <a:pt x="3881" y="8595"/>
                </a:cubicBezTo>
                <a:cubicBezTo>
                  <a:pt x="3879" y="8595"/>
                  <a:pt x="3876" y="8595"/>
                  <a:pt x="3873" y="8595"/>
                </a:cubicBezTo>
                <a:close/>
                <a:moveTo>
                  <a:pt x="3525" y="8595"/>
                </a:moveTo>
                <a:cubicBezTo>
                  <a:pt x="3523" y="8595"/>
                  <a:pt x="3520" y="8595"/>
                  <a:pt x="3518" y="8595"/>
                </a:cubicBezTo>
                <a:cubicBezTo>
                  <a:pt x="3517" y="8596"/>
                  <a:pt x="3515" y="8596"/>
                  <a:pt x="3514" y="8596"/>
                </a:cubicBezTo>
                <a:cubicBezTo>
                  <a:pt x="3513" y="8597"/>
                  <a:pt x="3512" y="8597"/>
                  <a:pt x="3512" y="8598"/>
                </a:cubicBezTo>
                <a:cubicBezTo>
                  <a:pt x="3511" y="8599"/>
                  <a:pt x="3511" y="8600"/>
                  <a:pt x="3511" y="8601"/>
                </a:cubicBezTo>
                <a:lnTo>
                  <a:pt x="3511" y="8836"/>
                </a:lnTo>
                <a:cubicBezTo>
                  <a:pt x="3511" y="8836"/>
                  <a:pt x="3511" y="8837"/>
                  <a:pt x="3512" y="8838"/>
                </a:cubicBezTo>
                <a:cubicBezTo>
                  <a:pt x="3512" y="8839"/>
                  <a:pt x="3513" y="8839"/>
                  <a:pt x="3514" y="8840"/>
                </a:cubicBezTo>
                <a:cubicBezTo>
                  <a:pt x="3515" y="8840"/>
                  <a:pt x="3517" y="8840"/>
                  <a:pt x="3518" y="8841"/>
                </a:cubicBezTo>
                <a:cubicBezTo>
                  <a:pt x="3520" y="8841"/>
                  <a:pt x="3523" y="8841"/>
                  <a:pt x="3525" y="8841"/>
                </a:cubicBezTo>
                <a:cubicBezTo>
                  <a:pt x="3528" y="8841"/>
                  <a:pt x="3531" y="8841"/>
                  <a:pt x="3533" y="8841"/>
                </a:cubicBezTo>
                <a:cubicBezTo>
                  <a:pt x="3535" y="8840"/>
                  <a:pt x="3536" y="8840"/>
                  <a:pt x="3537" y="8840"/>
                </a:cubicBezTo>
                <a:cubicBezTo>
                  <a:pt x="3538" y="8839"/>
                  <a:pt x="3539" y="8839"/>
                  <a:pt x="3539" y="8838"/>
                </a:cubicBezTo>
                <a:cubicBezTo>
                  <a:pt x="3540" y="8837"/>
                  <a:pt x="3540" y="8836"/>
                  <a:pt x="3540" y="8836"/>
                </a:cubicBezTo>
                <a:lnTo>
                  <a:pt x="3540" y="8601"/>
                </a:lnTo>
                <a:cubicBezTo>
                  <a:pt x="3540" y="8600"/>
                  <a:pt x="3540" y="8599"/>
                  <a:pt x="3539" y="8598"/>
                </a:cubicBezTo>
                <a:cubicBezTo>
                  <a:pt x="3539" y="8597"/>
                  <a:pt x="3538" y="8597"/>
                  <a:pt x="3537" y="8596"/>
                </a:cubicBezTo>
                <a:cubicBezTo>
                  <a:pt x="3536" y="8596"/>
                  <a:pt x="3535" y="8596"/>
                  <a:pt x="3533" y="8595"/>
                </a:cubicBezTo>
                <a:cubicBezTo>
                  <a:pt x="3531" y="8595"/>
                  <a:pt x="3528" y="8595"/>
                  <a:pt x="3525" y="8595"/>
                </a:cubicBezTo>
                <a:close/>
                <a:moveTo>
                  <a:pt x="2707" y="8594"/>
                </a:moveTo>
                <a:cubicBezTo>
                  <a:pt x="2698" y="8594"/>
                  <a:pt x="2691" y="8595"/>
                  <a:pt x="2684" y="8598"/>
                </a:cubicBezTo>
                <a:cubicBezTo>
                  <a:pt x="2678" y="8600"/>
                  <a:pt x="2673" y="8604"/>
                  <a:pt x="2668" y="8609"/>
                </a:cubicBezTo>
                <a:cubicBezTo>
                  <a:pt x="2664" y="8614"/>
                  <a:pt x="2661" y="8620"/>
                  <a:pt x="2659" y="8628"/>
                </a:cubicBezTo>
                <a:cubicBezTo>
                  <a:pt x="2657" y="8636"/>
                  <a:pt x="2656" y="8646"/>
                  <a:pt x="2656" y="8657"/>
                </a:cubicBezTo>
                <a:lnTo>
                  <a:pt x="2656" y="8673"/>
                </a:lnTo>
                <a:lnTo>
                  <a:pt x="2634" y="8673"/>
                </a:lnTo>
                <a:cubicBezTo>
                  <a:pt x="2633" y="8673"/>
                  <a:pt x="2632" y="8673"/>
                  <a:pt x="2631" y="8674"/>
                </a:cubicBezTo>
                <a:cubicBezTo>
                  <a:pt x="2630" y="8674"/>
                  <a:pt x="2630" y="8675"/>
                  <a:pt x="2629" y="8676"/>
                </a:cubicBezTo>
                <a:cubicBezTo>
                  <a:pt x="2629" y="8677"/>
                  <a:pt x="2629" y="8678"/>
                  <a:pt x="2628" y="8679"/>
                </a:cubicBezTo>
                <a:cubicBezTo>
                  <a:pt x="2628" y="8681"/>
                  <a:pt x="2628" y="8683"/>
                  <a:pt x="2628" y="8685"/>
                </a:cubicBezTo>
                <a:cubicBezTo>
                  <a:pt x="2628" y="8689"/>
                  <a:pt x="2628" y="8692"/>
                  <a:pt x="2629" y="8694"/>
                </a:cubicBezTo>
                <a:cubicBezTo>
                  <a:pt x="2630" y="8696"/>
                  <a:pt x="2632" y="8697"/>
                  <a:pt x="2634" y="8697"/>
                </a:cubicBezTo>
                <a:lnTo>
                  <a:pt x="2656" y="8697"/>
                </a:lnTo>
                <a:lnTo>
                  <a:pt x="2656" y="8836"/>
                </a:lnTo>
                <a:cubicBezTo>
                  <a:pt x="2656" y="8837"/>
                  <a:pt x="2656" y="8837"/>
                  <a:pt x="2657" y="8838"/>
                </a:cubicBezTo>
                <a:cubicBezTo>
                  <a:pt x="2657" y="8839"/>
                  <a:pt x="2658" y="8839"/>
                  <a:pt x="2659" y="8840"/>
                </a:cubicBezTo>
                <a:cubicBezTo>
                  <a:pt x="2660" y="8840"/>
                  <a:pt x="2662" y="8840"/>
                  <a:pt x="2664" y="8841"/>
                </a:cubicBezTo>
                <a:cubicBezTo>
                  <a:pt x="2665" y="8841"/>
                  <a:pt x="2668" y="8841"/>
                  <a:pt x="2671" y="8841"/>
                </a:cubicBezTo>
                <a:cubicBezTo>
                  <a:pt x="2673" y="8841"/>
                  <a:pt x="2676" y="8841"/>
                  <a:pt x="2677" y="8841"/>
                </a:cubicBezTo>
                <a:cubicBezTo>
                  <a:pt x="2679" y="8840"/>
                  <a:pt x="2681" y="8840"/>
                  <a:pt x="2682" y="8840"/>
                </a:cubicBezTo>
                <a:cubicBezTo>
                  <a:pt x="2683" y="8839"/>
                  <a:pt x="2684" y="8839"/>
                  <a:pt x="2684" y="8838"/>
                </a:cubicBezTo>
                <a:cubicBezTo>
                  <a:pt x="2685" y="8837"/>
                  <a:pt x="2685" y="8837"/>
                  <a:pt x="2685" y="8836"/>
                </a:cubicBezTo>
                <a:lnTo>
                  <a:pt x="2685" y="8697"/>
                </a:lnTo>
                <a:lnTo>
                  <a:pt x="2720" y="8697"/>
                </a:lnTo>
                <a:cubicBezTo>
                  <a:pt x="2722" y="8697"/>
                  <a:pt x="2723" y="8696"/>
                  <a:pt x="2724" y="8694"/>
                </a:cubicBezTo>
                <a:cubicBezTo>
                  <a:pt x="2725" y="8692"/>
                  <a:pt x="2726" y="8689"/>
                  <a:pt x="2726" y="8685"/>
                </a:cubicBezTo>
                <a:cubicBezTo>
                  <a:pt x="2726" y="8683"/>
                  <a:pt x="2726" y="8681"/>
                  <a:pt x="2726" y="8679"/>
                </a:cubicBezTo>
                <a:cubicBezTo>
                  <a:pt x="2725" y="8678"/>
                  <a:pt x="2725" y="8677"/>
                  <a:pt x="2724" y="8676"/>
                </a:cubicBezTo>
                <a:cubicBezTo>
                  <a:pt x="2724" y="8675"/>
                  <a:pt x="2723" y="8674"/>
                  <a:pt x="2723" y="8674"/>
                </a:cubicBezTo>
                <a:cubicBezTo>
                  <a:pt x="2722" y="8673"/>
                  <a:pt x="2721" y="8673"/>
                  <a:pt x="2720" y="8673"/>
                </a:cubicBezTo>
                <a:lnTo>
                  <a:pt x="2685" y="8673"/>
                </a:lnTo>
                <a:lnTo>
                  <a:pt x="2685" y="8656"/>
                </a:lnTo>
                <a:cubicBezTo>
                  <a:pt x="2685" y="8649"/>
                  <a:pt x="2685" y="8643"/>
                  <a:pt x="2686" y="8638"/>
                </a:cubicBezTo>
                <a:cubicBezTo>
                  <a:pt x="2687" y="8634"/>
                  <a:pt x="2688" y="8630"/>
                  <a:pt x="2690" y="8627"/>
                </a:cubicBezTo>
                <a:cubicBezTo>
                  <a:pt x="2692" y="8624"/>
                  <a:pt x="2695" y="8622"/>
                  <a:pt x="2698" y="8620"/>
                </a:cubicBezTo>
                <a:cubicBezTo>
                  <a:pt x="2701" y="8619"/>
                  <a:pt x="2704" y="8618"/>
                  <a:pt x="2709" y="8618"/>
                </a:cubicBezTo>
                <a:cubicBezTo>
                  <a:pt x="2712" y="8618"/>
                  <a:pt x="2715" y="8618"/>
                  <a:pt x="2717" y="8619"/>
                </a:cubicBezTo>
                <a:cubicBezTo>
                  <a:pt x="2720" y="8619"/>
                  <a:pt x="2722" y="8620"/>
                  <a:pt x="2723" y="8621"/>
                </a:cubicBezTo>
                <a:cubicBezTo>
                  <a:pt x="2725" y="8621"/>
                  <a:pt x="2727" y="8622"/>
                  <a:pt x="2728" y="8622"/>
                </a:cubicBezTo>
                <a:cubicBezTo>
                  <a:pt x="2729" y="8623"/>
                  <a:pt x="2730" y="8623"/>
                  <a:pt x="2731" y="8623"/>
                </a:cubicBezTo>
                <a:cubicBezTo>
                  <a:pt x="2732" y="8623"/>
                  <a:pt x="2732" y="8623"/>
                  <a:pt x="2733" y="8623"/>
                </a:cubicBezTo>
                <a:cubicBezTo>
                  <a:pt x="2733" y="8622"/>
                  <a:pt x="2734" y="8622"/>
                  <a:pt x="2734" y="8621"/>
                </a:cubicBezTo>
                <a:cubicBezTo>
                  <a:pt x="2734" y="8620"/>
                  <a:pt x="2734" y="8619"/>
                  <a:pt x="2735" y="8618"/>
                </a:cubicBezTo>
                <a:cubicBezTo>
                  <a:pt x="2735" y="8616"/>
                  <a:pt x="2735" y="8615"/>
                  <a:pt x="2735" y="8612"/>
                </a:cubicBezTo>
                <a:cubicBezTo>
                  <a:pt x="2735" y="8610"/>
                  <a:pt x="2735" y="8608"/>
                  <a:pt x="2735" y="8607"/>
                </a:cubicBezTo>
                <a:cubicBezTo>
                  <a:pt x="2735" y="8605"/>
                  <a:pt x="2734" y="8604"/>
                  <a:pt x="2734" y="8603"/>
                </a:cubicBezTo>
                <a:cubicBezTo>
                  <a:pt x="2733" y="8602"/>
                  <a:pt x="2733" y="8601"/>
                  <a:pt x="2732" y="8600"/>
                </a:cubicBezTo>
                <a:cubicBezTo>
                  <a:pt x="2731" y="8599"/>
                  <a:pt x="2730" y="8598"/>
                  <a:pt x="2728" y="8598"/>
                </a:cubicBezTo>
                <a:cubicBezTo>
                  <a:pt x="2726" y="8597"/>
                  <a:pt x="2723" y="8596"/>
                  <a:pt x="2719" y="8595"/>
                </a:cubicBezTo>
                <a:cubicBezTo>
                  <a:pt x="2715" y="8594"/>
                  <a:pt x="2711" y="8594"/>
                  <a:pt x="2707" y="8594"/>
                </a:cubicBezTo>
                <a:close/>
                <a:moveTo>
                  <a:pt x="5110" y="8369"/>
                </a:moveTo>
                <a:cubicBezTo>
                  <a:pt x="5106" y="8369"/>
                  <a:pt x="5103" y="8369"/>
                  <a:pt x="5100" y="8370"/>
                </a:cubicBezTo>
                <a:cubicBezTo>
                  <a:pt x="5098" y="8371"/>
                  <a:pt x="5096" y="8372"/>
                  <a:pt x="5095" y="8373"/>
                </a:cubicBezTo>
                <a:cubicBezTo>
                  <a:pt x="5093" y="8375"/>
                  <a:pt x="5092" y="8377"/>
                  <a:pt x="5092" y="8380"/>
                </a:cubicBezTo>
                <a:cubicBezTo>
                  <a:pt x="5091" y="8382"/>
                  <a:pt x="5091" y="8386"/>
                  <a:pt x="5091" y="8390"/>
                </a:cubicBezTo>
                <a:cubicBezTo>
                  <a:pt x="5091" y="8394"/>
                  <a:pt x="5091" y="8397"/>
                  <a:pt x="5092" y="8399"/>
                </a:cubicBezTo>
                <a:cubicBezTo>
                  <a:pt x="5092" y="8402"/>
                  <a:pt x="5093" y="8404"/>
                  <a:pt x="5095" y="8406"/>
                </a:cubicBezTo>
                <a:cubicBezTo>
                  <a:pt x="5096" y="8407"/>
                  <a:pt x="5098" y="8408"/>
                  <a:pt x="5100" y="8409"/>
                </a:cubicBezTo>
                <a:cubicBezTo>
                  <a:pt x="5103" y="8410"/>
                  <a:pt x="5106" y="8410"/>
                  <a:pt x="5110" y="8410"/>
                </a:cubicBezTo>
                <a:cubicBezTo>
                  <a:pt x="5113" y="8410"/>
                  <a:pt x="5116" y="8410"/>
                  <a:pt x="5118" y="8409"/>
                </a:cubicBezTo>
                <a:cubicBezTo>
                  <a:pt x="5121" y="8408"/>
                  <a:pt x="5123" y="8407"/>
                  <a:pt x="5124" y="8406"/>
                </a:cubicBezTo>
                <a:cubicBezTo>
                  <a:pt x="5126" y="8404"/>
                  <a:pt x="5127" y="8402"/>
                  <a:pt x="5127" y="8399"/>
                </a:cubicBezTo>
                <a:cubicBezTo>
                  <a:pt x="5128" y="8397"/>
                  <a:pt x="5128" y="8394"/>
                  <a:pt x="5128" y="8390"/>
                </a:cubicBezTo>
                <a:cubicBezTo>
                  <a:pt x="5128" y="8386"/>
                  <a:pt x="5128" y="8382"/>
                  <a:pt x="5127" y="8380"/>
                </a:cubicBezTo>
                <a:cubicBezTo>
                  <a:pt x="5127" y="8377"/>
                  <a:pt x="5126" y="8375"/>
                  <a:pt x="5124" y="8373"/>
                </a:cubicBezTo>
                <a:cubicBezTo>
                  <a:pt x="5123" y="8372"/>
                  <a:pt x="5121" y="8371"/>
                  <a:pt x="5118" y="8370"/>
                </a:cubicBezTo>
                <a:cubicBezTo>
                  <a:pt x="5116" y="8369"/>
                  <a:pt x="5113" y="8369"/>
                  <a:pt x="5110" y="8369"/>
                </a:cubicBezTo>
                <a:close/>
                <a:moveTo>
                  <a:pt x="7326" y="8331"/>
                </a:moveTo>
                <a:lnTo>
                  <a:pt x="7351" y="8331"/>
                </a:lnTo>
                <a:lnTo>
                  <a:pt x="7351" y="8365"/>
                </a:lnTo>
                <a:cubicBezTo>
                  <a:pt x="7344" y="8372"/>
                  <a:pt x="7337" y="8378"/>
                  <a:pt x="7331" y="8382"/>
                </a:cubicBezTo>
                <a:cubicBezTo>
                  <a:pt x="7324" y="8386"/>
                  <a:pt x="7317" y="8388"/>
                  <a:pt x="7310" y="8388"/>
                </a:cubicBezTo>
                <a:cubicBezTo>
                  <a:pt x="7300" y="8388"/>
                  <a:pt x="7293" y="8386"/>
                  <a:pt x="7288" y="8381"/>
                </a:cubicBezTo>
                <a:cubicBezTo>
                  <a:pt x="7283" y="8376"/>
                  <a:pt x="7280" y="8369"/>
                  <a:pt x="7280" y="8361"/>
                </a:cubicBezTo>
                <a:cubicBezTo>
                  <a:pt x="7280" y="8356"/>
                  <a:pt x="7281" y="8352"/>
                  <a:pt x="7283" y="8348"/>
                </a:cubicBezTo>
                <a:cubicBezTo>
                  <a:pt x="7285" y="8345"/>
                  <a:pt x="7287" y="8342"/>
                  <a:pt x="7291" y="8339"/>
                </a:cubicBezTo>
                <a:cubicBezTo>
                  <a:pt x="7295" y="8336"/>
                  <a:pt x="7300" y="8334"/>
                  <a:pt x="7306" y="8333"/>
                </a:cubicBezTo>
                <a:cubicBezTo>
                  <a:pt x="7312" y="8332"/>
                  <a:pt x="7318" y="8331"/>
                  <a:pt x="7326" y="8331"/>
                </a:cubicBezTo>
                <a:close/>
                <a:moveTo>
                  <a:pt x="5898" y="8331"/>
                </a:moveTo>
                <a:lnTo>
                  <a:pt x="5923" y="8331"/>
                </a:lnTo>
                <a:lnTo>
                  <a:pt x="5923" y="8365"/>
                </a:lnTo>
                <a:cubicBezTo>
                  <a:pt x="5916" y="8372"/>
                  <a:pt x="5909" y="8378"/>
                  <a:pt x="5903" y="8382"/>
                </a:cubicBezTo>
                <a:cubicBezTo>
                  <a:pt x="5896" y="8386"/>
                  <a:pt x="5889" y="8388"/>
                  <a:pt x="5882" y="8388"/>
                </a:cubicBezTo>
                <a:cubicBezTo>
                  <a:pt x="5872" y="8388"/>
                  <a:pt x="5865" y="8386"/>
                  <a:pt x="5860" y="8381"/>
                </a:cubicBezTo>
                <a:cubicBezTo>
                  <a:pt x="5855" y="8376"/>
                  <a:pt x="5852" y="8369"/>
                  <a:pt x="5852" y="8361"/>
                </a:cubicBezTo>
                <a:cubicBezTo>
                  <a:pt x="5852" y="8356"/>
                  <a:pt x="5853" y="8352"/>
                  <a:pt x="5855" y="8348"/>
                </a:cubicBezTo>
                <a:cubicBezTo>
                  <a:pt x="5857" y="8345"/>
                  <a:pt x="5859" y="8342"/>
                  <a:pt x="5863" y="8339"/>
                </a:cubicBezTo>
                <a:cubicBezTo>
                  <a:pt x="5867" y="8336"/>
                  <a:pt x="5872" y="8334"/>
                  <a:pt x="5878" y="8333"/>
                </a:cubicBezTo>
                <a:cubicBezTo>
                  <a:pt x="5884" y="8332"/>
                  <a:pt x="5890" y="8331"/>
                  <a:pt x="5898" y="8331"/>
                </a:cubicBezTo>
                <a:close/>
                <a:moveTo>
                  <a:pt x="4579" y="8331"/>
                </a:moveTo>
                <a:lnTo>
                  <a:pt x="4604" y="8331"/>
                </a:lnTo>
                <a:lnTo>
                  <a:pt x="4604" y="8365"/>
                </a:lnTo>
                <a:cubicBezTo>
                  <a:pt x="4597" y="8372"/>
                  <a:pt x="4590" y="8378"/>
                  <a:pt x="4584" y="8382"/>
                </a:cubicBezTo>
                <a:cubicBezTo>
                  <a:pt x="4577" y="8386"/>
                  <a:pt x="4570" y="8388"/>
                  <a:pt x="4563" y="8388"/>
                </a:cubicBezTo>
                <a:cubicBezTo>
                  <a:pt x="4553" y="8388"/>
                  <a:pt x="4546" y="8386"/>
                  <a:pt x="4541" y="8381"/>
                </a:cubicBezTo>
                <a:cubicBezTo>
                  <a:pt x="4536" y="8376"/>
                  <a:pt x="4533" y="8369"/>
                  <a:pt x="4533" y="8361"/>
                </a:cubicBezTo>
                <a:cubicBezTo>
                  <a:pt x="4533" y="8356"/>
                  <a:pt x="4534" y="8352"/>
                  <a:pt x="4536" y="8348"/>
                </a:cubicBezTo>
                <a:cubicBezTo>
                  <a:pt x="4538" y="8345"/>
                  <a:pt x="4540" y="8342"/>
                  <a:pt x="4544" y="8339"/>
                </a:cubicBezTo>
                <a:cubicBezTo>
                  <a:pt x="4548" y="8336"/>
                  <a:pt x="4553" y="8334"/>
                  <a:pt x="4559" y="8333"/>
                </a:cubicBezTo>
                <a:cubicBezTo>
                  <a:pt x="4565" y="8332"/>
                  <a:pt x="4571" y="8331"/>
                  <a:pt x="4579" y="8331"/>
                </a:cubicBezTo>
                <a:close/>
                <a:moveTo>
                  <a:pt x="6562" y="8262"/>
                </a:moveTo>
                <a:cubicBezTo>
                  <a:pt x="6570" y="8262"/>
                  <a:pt x="6578" y="8265"/>
                  <a:pt x="6585" y="8270"/>
                </a:cubicBezTo>
                <a:cubicBezTo>
                  <a:pt x="6592" y="8275"/>
                  <a:pt x="6600" y="8282"/>
                  <a:pt x="6608" y="8292"/>
                </a:cubicBezTo>
                <a:lnTo>
                  <a:pt x="6608" y="8355"/>
                </a:lnTo>
                <a:cubicBezTo>
                  <a:pt x="6603" y="8361"/>
                  <a:pt x="6599" y="8366"/>
                  <a:pt x="6595" y="8370"/>
                </a:cubicBezTo>
                <a:cubicBezTo>
                  <a:pt x="6591" y="8374"/>
                  <a:pt x="6587" y="8377"/>
                  <a:pt x="6583" y="8379"/>
                </a:cubicBezTo>
                <a:cubicBezTo>
                  <a:pt x="6579" y="8382"/>
                  <a:pt x="6576" y="8383"/>
                  <a:pt x="6572" y="8384"/>
                </a:cubicBezTo>
                <a:cubicBezTo>
                  <a:pt x="6568" y="8385"/>
                  <a:pt x="6565" y="8386"/>
                  <a:pt x="6561" y="8386"/>
                </a:cubicBezTo>
                <a:cubicBezTo>
                  <a:pt x="6553" y="8386"/>
                  <a:pt x="6547" y="8384"/>
                  <a:pt x="6542" y="8381"/>
                </a:cubicBezTo>
                <a:cubicBezTo>
                  <a:pt x="6536" y="8377"/>
                  <a:pt x="6532" y="8372"/>
                  <a:pt x="6529" y="8366"/>
                </a:cubicBezTo>
                <a:cubicBezTo>
                  <a:pt x="6526" y="8361"/>
                  <a:pt x="6524" y="8354"/>
                  <a:pt x="6523" y="8346"/>
                </a:cubicBezTo>
                <a:cubicBezTo>
                  <a:pt x="6522" y="8339"/>
                  <a:pt x="6521" y="8331"/>
                  <a:pt x="6521" y="8323"/>
                </a:cubicBezTo>
                <a:cubicBezTo>
                  <a:pt x="6521" y="8315"/>
                  <a:pt x="6522" y="8308"/>
                  <a:pt x="6523" y="8301"/>
                </a:cubicBezTo>
                <a:cubicBezTo>
                  <a:pt x="6525" y="8293"/>
                  <a:pt x="6527" y="8287"/>
                  <a:pt x="6530" y="8281"/>
                </a:cubicBezTo>
                <a:cubicBezTo>
                  <a:pt x="6534" y="8275"/>
                  <a:pt x="6538" y="8271"/>
                  <a:pt x="6543" y="8267"/>
                </a:cubicBezTo>
                <a:cubicBezTo>
                  <a:pt x="6548" y="8264"/>
                  <a:pt x="6554" y="8262"/>
                  <a:pt x="6562" y="8262"/>
                </a:cubicBezTo>
                <a:close/>
                <a:moveTo>
                  <a:pt x="4360" y="8262"/>
                </a:moveTo>
                <a:cubicBezTo>
                  <a:pt x="4367" y="8262"/>
                  <a:pt x="4373" y="8264"/>
                  <a:pt x="4379" y="8267"/>
                </a:cubicBezTo>
                <a:cubicBezTo>
                  <a:pt x="4384" y="8271"/>
                  <a:pt x="4388" y="8275"/>
                  <a:pt x="4391" y="8281"/>
                </a:cubicBezTo>
                <a:cubicBezTo>
                  <a:pt x="4394" y="8287"/>
                  <a:pt x="4396" y="8294"/>
                  <a:pt x="4397" y="8301"/>
                </a:cubicBezTo>
                <a:cubicBezTo>
                  <a:pt x="4398" y="8309"/>
                  <a:pt x="4399" y="8317"/>
                  <a:pt x="4399" y="8325"/>
                </a:cubicBezTo>
                <a:cubicBezTo>
                  <a:pt x="4399" y="8332"/>
                  <a:pt x="4398" y="8340"/>
                  <a:pt x="4397" y="8347"/>
                </a:cubicBezTo>
                <a:cubicBezTo>
                  <a:pt x="4395" y="8354"/>
                  <a:pt x="4393" y="8361"/>
                  <a:pt x="4389" y="8367"/>
                </a:cubicBezTo>
                <a:cubicBezTo>
                  <a:pt x="4386" y="8373"/>
                  <a:pt x="4382" y="8377"/>
                  <a:pt x="4377" y="8381"/>
                </a:cubicBezTo>
                <a:cubicBezTo>
                  <a:pt x="4371" y="8384"/>
                  <a:pt x="4365" y="8386"/>
                  <a:pt x="4358" y="8386"/>
                </a:cubicBezTo>
                <a:cubicBezTo>
                  <a:pt x="4350" y="8386"/>
                  <a:pt x="4342" y="8383"/>
                  <a:pt x="4335" y="8378"/>
                </a:cubicBezTo>
                <a:cubicBezTo>
                  <a:pt x="4328" y="8373"/>
                  <a:pt x="4320" y="8366"/>
                  <a:pt x="4312" y="8356"/>
                </a:cubicBezTo>
                <a:lnTo>
                  <a:pt x="4312" y="8293"/>
                </a:lnTo>
                <a:cubicBezTo>
                  <a:pt x="4317" y="8287"/>
                  <a:pt x="4321" y="8282"/>
                  <a:pt x="4325" y="8278"/>
                </a:cubicBezTo>
                <a:cubicBezTo>
                  <a:pt x="4329" y="8275"/>
                  <a:pt x="4333" y="8271"/>
                  <a:pt x="4337" y="8269"/>
                </a:cubicBezTo>
                <a:cubicBezTo>
                  <a:pt x="4341" y="8267"/>
                  <a:pt x="4345" y="8265"/>
                  <a:pt x="4348" y="8264"/>
                </a:cubicBezTo>
                <a:cubicBezTo>
                  <a:pt x="4352" y="8263"/>
                  <a:pt x="4356" y="8262"/>
                  <a:pt x="4360" y="8262"/>
                </a:cubicBezTo>
                <a:close/>
                <a:moveTo>
                  <a:pt x="2884" y="8261"/>
                </a:moveTo>
                <a:cubicBezTo>
                  <a:pt x="2894" y="8261"/>
                  <a:pt x="2902" y="8263"/>
                  <a:pt x="2908" y="8266"/>
                </a:cubicBezTo>
                <a:cubicBezTo>
                  <a:pt x="2914" y="8269"/>
                  <a:pt x="2919" y="8274"/>
                  <a:pt x="2923" y="8280"/>
                </a:cubicBezTo>
                <a:cubicBezTo>
                  <a:pt x="2926" y="8286"/>
                  <a:pt x="2929" y="8292"/>
                  <a:pt x="2931" y="8300"/>
                </a:cubicBezTo>
                <a:cubicBezTo>
                  <a:pt x="2932" y="8308"/>
                  <a:pt x="2933" y="8316"/>
                  <a:pt x="2933" y="8324"/>
                </a:cubicBezTo>
                <a:cubicBezTo>
                  <a:pt x="2933" y="8334"/>
                  <a:pt x="2932" y="8342"/>
                  <a:pt x="2930" y="8350"/>
                </a:cubicBezTo>
                <a:cubicBezTo>
                  <a:pt x="2928" y="8357"/>
                  <a:pt x="2925" y="8364"/>
                  <a:pt x="2921" y="8369"/>
                </a:cubicBezTo>
                <a:cubicBezTo>
                  <a:pt x="2917" y="8375"/>
                  <a:pt x="2912" y="8379"/>
                  <a:pt x="2906" y="8382"/>
                </a:cubicBezTo>
                <a:cubicBezTo>
                  <a:pt x="2900" y="8385"/>
                  <a:pt x="2892" y="8387"/>
                  <a:pt x="2884" y="8387"/>
                </a:cubicBezTo>
                <a:cubicBezTo>
                  <a:pt x="2874" y="8387"/>
                  <a:pt x="2867" y="8385"/>
                  <a:pt x="2860" y="8382"/>
                </a:cubicBezTo>
                <a:cubicBezTo>
                  <a:pt x="2854" y="8379"/>
                  <a:pt x="2849" y="8374"/>
                  <a:pt x="2845" y="8368"/>
                </a:cubicBezTo>
                <a:cubicBezTo>
                  <a:pt x="2842" y="8363"/>
                  <a:pt x="2839" y="8356"/>
                  <a:pt x="2837" y="8348"/>
                </a:cubicBezTo>
                <a:cubicBezTo>
                  <a:pt x="2836" y="8341"/>
                  <a:pt x="2835" y="8332"/>
                  <a:pt x="2835" y="8324"/>
                </a:cubicBezTo>
                <a:cubicBezTo>
                  <a:pt x="2835" y="8315"/>
                  <a:pt x="2836" y="8306"/>
                  <a:pt x="2838" y="8299"/>
                </a:cubicBezTo>
                <a:cubicBezTo>
                  <a:pt x="2840" y="8291"/>
                  <a:pt x="2843" y="8284"/>
                  <a:pt x="2847" y="8279"/>
                </a:cubicBezTo>
                <a:cubicBezTo>
                  <a:pt x="2851" y="8273"/>
                  <a:pt x="2856" y="8269"/>
                  <a:pt x="2862" y="8266"/>
                </a:cubicBezTo>
                <a:cubicBezTo>
                  <a:pt x="2868" y="8263"/>
                  <a:pt x="2876" y="8261"/>
                  <a:pt x="2884" y="8261"/>
                </a:cubicBezTo>
                <a:close/>
                <a:moveTo>
                  <a:pt x="2421" y="8261"/>
                </a:moveTo>
                <a:cubicBezTo>
                  <a:pt x="2431" y="8261"/>
                  <a:pt x="2439" y="8263"/>
                  <a:pt x="2445" y="8266"/>
                </a:cubicBezTo>
                <a:cubicBezTo>
                  <a:pt x="2451" y="8269"/>
                  <a:pt x="2456" y="8274"/>
                  <a:pt x="2460" y="8280"/>
                </a:cubicBezTo>
                <a:cubicBezTo>
                  <a:pt x="2463" y="8286"/>
                  <a:pt x="2466" y="8292"/>
                  <a:pt x="2468" y="8300"/>
                </a:cubicBezTo>
                <a:cubicBezTo>
                  <a:pt x="2469" y="8308"/>
                  <a:pt x="2470" y="8316"/>
                  <a:pt x="2470" y="8324"/>
                </a:cubicBezTo>
                <a:cubicBezTo>
                  <a:pt x="2470" y="8334"/>
                  <a:pt x="2469" y="8342"/>
                  <a:pt x="2467" y="8350"/>
                </a:cubicBezTo>
                <a:cubicBezTo>
                  <a:pt x="2465" y="8357"/>
                  <a:pt x="2462" y="8364"/>
                  <a:pt x="2458" y="8369"/>
                </a:cubicBezTo>
                <a:cubicBezTo>
                  <a:pt x="2454" y="8375"/>
                  <a:pt x="2449" y="8379"/>
                  <a:pt x="2443" y="8382"/>
                </a:cubicBezTo>
                <a:cubicBezTo>
                  <a:pt x="2437" y="8385"/>
                  <a:pt x="2429" y="8387"/>
                  <a:pt x="2421" y="8387"/>
                </a:cubicBezTo>
                <a:cubicBezTo>
                  <a:pt x="2411" y="8387"/>
                  <a:pt x="2404" y="8385"/>
                  <a:pt x="2397" y="8382"/>
                </a:cubicBezTo>
                <a:cubicBezTo>
                  <a:pt x="2391" y="8379"/>
                  <a:pt x="2386" y="8374"/>
                  <a:pt x="2382" y="8368"/>
                </a:cubicBezTo>
                <a:cubicBezTo>
                  <a:pt x="2379" y="8363"/>
                  <a:pt x="2376" y="8356"/>
                  <a:pt x="2374" y="8348"/>
                </a:cubicBezTo>
                <a:cubicBezTo>
                  <a:pt x="2373" y="8341"/>
                  <a:pt x="2372" y="8332"/>
                  <a:pt x="2372" y="8324"/>
                </a:cubicBezTo>
                <a:cubicBezTo>
                  <a:pt x="2372" y="8315"/>
                  <a:pt x="2373" y="8306"/>
                  <a:pt x="2375" y="8299"/>
                </a:cubicBezTo>
                <a:cubicBezTo>
                  <a:pt x="2377" y="8291"/>
                  <a:pt x="2380" y="8284"/>
                  <a:pt x="2384" y="8279"/>
                </a:cubicBezTo>
                <a:cubicBezTo>
                  <a:pt x="2388" y="8273"/>
                  <a:pt x="2393" y="8269"/>
                  <a:pt x="2399" y="8266"/>
                </a:cubicBezTo>
                <a:cubicBezTo>
                  <a:pt x="2405" y="8263"/>
                  <a:pt x="2413" y="8261"/>
                  <a:pt x="2421" y="8261"/>
                </a:cubicBezTo>
                <a:close/>
                <a:moveTo>
                  <a:pt x="7723" y="8260"/>
                </a:moveTo>
                <a:cubicBezTo>
                  <a:pt x="7737" y="8260"/>
                  <a:pt x="7748" y="8264"/>
                  <a:pt x="7755" y="8273"/>
                </a:cubicBezTo>
                <a:cubicBezTo>
                  <a:pt x="7762" y="8282"/>
                  <a:pt x="7765" y="8294"/>
                  <a:pt x="7765" y="8309"/>
                </a:cubicBezTo>
                <a:lnTo>
                  <a:pt x="7678" y="8309"/>
                </a:lnTo>
                <a:cubicBezTo>
                  <a:pt x="7678" y="8303"/>
                  <a:pt x="7679" y="8296"/>
                  <a:pt x="7681" y="8290"/>
                </a:cubicBezTo>
                <a:cubicBezTo>
                  <a:pt x="7683" y="8284"/>
                  <a:pt x="7686" y="8279"/>
                  <a:pt x="7690" y="8275"/>
                </a:cubicBezTo>
                <a:cubicBezTo>
                  <a:pt x="7694" y="8270"/>
                  <a:pt x="7698" y="8267"/>
                  <a:pt x="7704" y="8264"/>
                </a:cubicBezTo>
                <a:cubicBezTo>
                  <a:pt x="7709" y="8261"/>
                  <a:pt x="7716" y="8260"/>
                  <a:pt x="7723" y="8260"/>
                </a:cubicBezTo>
                <a:close/>
                <a:moveTo>
                  <a:pt x="7104" y="8260"/>
                </a:moveTo>
                <a:cubicBezTo>
                  <a:pt x="7118" y="8260"/>
                  <a:pt x="7129" y="8264"/>
                  <a:pt x="7136" y="8273"/>
                </a:cubicBezTo>
                <a:cubicBezTo>
                  <a:pt x="7143" y="8282"/>
                  <a:pt x="7146" y="8294"/>
                  <a:pt x="7146" y="8309"/>
                </a:cubicBezTo>
                <a:lnTo>
                  <a:pt x="7059" y="8309"/>
                </a:lnTo>
                <a:cubicBezTo>
                  <a:pt x="7059" y="8303"/>
                  <a:pt x="7060" y="8296"/>
                  <a:pt x="7062" y="8290"/>
                </a:cubicBezTo>
                <a:cubicBezTo>
                  <a:pt x="7064" y="8284"/>
                  <a:pt x="7067" y="8279"/>
                  <a:pt x="7071" y="8275"/>
                </a:cubicBezTo>
                <a:cubicBezTo>
                  <a:pt x="7075" y="8270"/>
                  <a:pt x="7079" y="8267"/>
                  <a:pt x="7085" y="8264"/>
                </a:cubicBezTo>
                <a:cubicBezTo>
                  <a:pt x="7090" y="8261"/>
                  <a:pt x="7097" y="8260"/>
                  <a:pt x="7104" y="8260"/>
                </a:cubicBezTo>
                <a:close/>
                <a:moveTo>
                  <a:pt x="5676" y="8260"/>
                </a:moveTo>
                <a:cubicBezTo>
                  <a:pt x="5690" y="8260"/>
                  <a:pt x="5701" y="8264"/>
                  <a:pt x="5708" y="8273"/>
                </a:cubicBezTo>
                <a:cubicBezTo>
                  <a:pt x="5715" y="8282"/>
                  <a:pt x="5718" y="8294"/>
                  <a:pt x="5718" y="8309"/>
                </a:cubicBezTo>
                <a:lnTo>
                  <a:pt x="5631" y="8309"/>
                </a:lnTo>
                <a:cubicBezTo>
                  <a:pt x="5631" y="8303"/>
                  <a:pt x="5632" y="8296"/>
                  <a:pt x="5634" y="8290"/>
                </a:cubicBezTo>
                <a:cubicBezTo>
                  <a:pt x="5636" y="8284"/>
                  <a:pt x="5639" y="8279"/>
                  <a:pt x="5643" y="8275"/>
                </a:cubicBezTo>
                <a:cubicBezTo>
                  <a:pt x="5647" y="8270"/>
                  <a:pt x="5651" y="8267"/>
                  <a:pt x="5657" y="8264"/>
                </a:cubicBezTo>
                <a:cubicBezTo>
                  <a:pt x="5662" y="8261"/>
                  <a:pt x="5669" y="8260"/>
                  <a:pt x="5676" y="8260"/>
                </a:cubicBezTo>
                <a:close/>
                <a:moveTo>
                  <a:pt x="5110" y="8247"/>
                </a:moveTo>
                <a:cubicBezTo>
                  <a:pt x="5106" y="8247"/>
                  <a:pt x="5103" y="8247"/>
                  <a:pt x="5100" y="8248"/>
                </a:cubicBezTo>
                <a:cubicBezTo>
                  <a:pt x="5098" y="8249"/>
                  <a:pt x="5096" y="8250"/>
                  <a:pt x="5095" y="8251"/>
                </a:cubicBezTo>
                <a:cubicBezTo>
                  <a:pt x="5093" y="8253"/>
                  <a:pt x="5092" y="8255"/>
                  <a:pt x="5092" y="8258"/>
                </a:cubicBezTo>
                <a:cubicBezTo>
                  <a:pt x="5091" y="8260"/>
                  <a:pt x="5091" y="8264"/>
                  <a:pt x="5091" y="8268"/>
                </a:cubicBezTo>
                <a:cubicBezTo>
                  <a:pt x="5091" y="8272"/>
                  <a:pt x="5091" y="8275"/>
                  <a:pt x="5092" y="8277"/>
                </a:cubicBezTo>
                <a:cubicBezTo>
                  <a:pt x="5092" y="8280"/>
                  <a:pt x="5093" y="8282"/>
                  <a:pt x="5095" y="8284"/>
                </a:cubicBezTo>
                <a:cubicBezTo>
                  <a:pt x="5096" y="8285"/>
                  <a:pt x="5098" y="8286"/>
                  <a:pt x="5100" y="8287"/>
                </a:cubicBezTo>
                <a:cubicBezTo>
                  <a:pt x="5103" y="8288"/>
                  <a:pt x="5106" y="8288"/>
                  <a:pt x="5110" y="8288"/>
                </a:cubicBezTo>
                <a:cubicBezTo>
                  <a:pt x="5113" y="8288"/>
                  <a:pt x="5116" y="8288"/>
                  <a:pt x="5118" y="8287"/>
                </a:cubicBezTo>
                <a:cubicBezTo>
                  <a:pt x="5121" y="8286"/>
                  <a:pt x="5123" y="8285"/>
                  <a:pt x="5124" y="8284"/>
                </a:cubicBezTo>
                <a:cubicBezTo>
                  <a:pt x="5126" y="8282"/>
                  <a:pt x="5127" y="8280"/>
                  <a:pt x="5127" y="8277"/>
                </a:cubicBezTo>
                <a:cubicBezTo>
                  <a:pt x="5128" y="8275"/>
                  <a:pt x="5128" y="8272"/>
                  <a:pt x="5128" y="8268"/>
                </a:cubicBezTo>
                <a:cubicBezTo>
                  <a:pt x="5128" y="8264"/>
                  <a:pt x="5128" y="8260"/>
                  <a:pt x="5127" y="8258"/>
                </a:cubicBezTo>
                <a:cubicBezTo>
                  <a:pt x="5127" y="8255"/>
                  <a:pt x="5126" y="8253"/>
                  <a:pt x="5124" y="8251"/>
                </a:cubicBezTo>
                <a:cubicBezTo>
                  <a:pt x="5123" y="8250"/>
                  <a:pt x="5121" y="8249"/>
                  <a:pt x="5118" y="8248"/>
                </a:cubicBezTo>
                <a:cubicBezTo>
                  <a:pt x="5116" y="8247"/>
                  <a:pt x="5113" y="8247"/>
                  <a:pt x="5110" y="8247"/>
                </a:cubicBezTo>
                <a:close/>
                <a:moveTo>
                  <a:pt x="6746" y="8240"/>
                </a:moveTo>
                <a:cubicBezTo>
                  <a:pt x="6744" y="8240"/>
                  <a:pt x="6741" y="8240"/>
                  <a:pt x="6739" y="8240"/>
                </a:cubicBezTo>
                <a:cubicBezTo>
                  <a:pt x="6738" y="8241"/>
                  <a:pt x="6736" y="8241"/>
                  <a:pt x="6735" y="8241"/>
                </a:cubicBezTo>
                <a:cubicBezTo>
                  <a:pt x="6734" y="8242"/>
                  <a:pt x="6733" y="8242"/>
                  <a:pt x="6733" y="8243"/>
                </a:cubicBezTo>
                <a:cubicBezTo>
                  <a:pt x="6732" y="8244"/>
                  <a:pt x="6732" y="8245"/>
                  <a:pt x="6732" y="8245"/>
                </a:cubicBezTo>
                <a:lnTo>
                  <a:pt x="6732" y="8404"/>
                </a:lnTo>
                <a:cubicBezTo>
                  <a:pt x="6732" y="8404"/>
                  <a:pt x="6732" y="8405"/>
                  <a:pt x="6733" y="8406"/>
                </a:cubicBezTo>
                <a:cubicBezTo>
                  <a:pt x="6733" y="8407"/>
                  <a:pt x="6734" y="8407"/>
                  <a:pt x="6735" y="8408"/>
                </a:cubicBezTo>
                <a:cubicBezTo>
                  <a:pt x="6736" y="8408"/>
                  <a:pt x="6738" y="8408"/>
                  <a:pt x="6739" y="8409"/>
                </a:cubicBezTo>
                <a:cubicBezTo>
                  <a:pt x="6741" y="8409"/>
                  <a:pt x="6744" y="8409"/>
                  <a:pt x="6746" y="8409"/>
                </a:cubicBezTo>
                <a:cubicBezTo>
                  <a:pt x="6749" y="8409"/>
                  <a:pt x="6752" y="8409"/>
                  <a:pt x="6754" y="8409"/>
                </a:cubicBezTo>
                <a:cubicBezTo>
                  <a:pt x="6756" y="8408"/>
                  <a:pt x="6757" y="8408"/>
                  <a:pt x="6758" y="8408"/>
                </a:cubicBezTo>
                <a:cubicBezTo>
                  <a:pt x="6759" y="8407"/>
                  <a:pt x="6760" y="8407"/>
                  <a:pt x="6760" y="8406"/>
                </a:cubicBezTo>
                <a:cubicBezTo>
                  <a:pt x="6761" y="8405"/>
                  <a:pt x="6761" y="8404"/>
                  <a:pt x="6761" y="8404"/>
                </a:cubicBezTo>
                <a:lnTo>
                  <a:pt x="6761" y="8245"/>
                </a:lnTo>
                <a:cubicBezTo>
                  <a:pt x="6761" y="8245"/>
                  <a:pt x="6761" y="8244"/>
                  <a:pt x="6760" y="8243"/>
                </a:cubicBezTo>
                <a:cubicBezTo>
                  <a:pt x="6760" y="8242"/>
                  <a:pt x="6759" y="8242"/>
                  <a:pt x="6758" y="8241"/>
                </a:cubicBezTo>
                <a:cubicBezTo>
                  <a:pt x="6757" y="8241"/>
                  <a:pt x="6756" y="8241"/>
                  <a:pt x="6754" y="8240"/>
                </a:cubicBezTo>
                <a:cubicBezTo>
                  <a:pt x="6752" y="8240"/>
                  <a:pt x="6749" y="8240"/>
                  <a:pt x="6746" y="8240"/>
                </a:cubicBezTo>
                <a:close/>
                <a:moveTo>
                  <a:pt x="3392" y="8240"/>
                </a:moveTo>
                <a:cubicBezTo>
                  <a:pt x="3390" y="8240"/>
                  <a:pt x="3387" y="8240"/>
                  <a:pt x="3385" y="8240"/>
                </a:cubicBezTo>
                <a:cubicBezTo>
                  <a:pt x="3384" y="8241"/>
                  <a:pt x="3382" y="8241"/>
                  <a:pt x="3381" y="8241"/>
                </a:cubicBezTo>
                <a:cubicBezTo>
                  <a:pt x="3380" y="8242"/>
                  <a:pt x="3379" y="8242"/>
                  <a:pt x="3379" y="8243"/>
                </a:cubicBezTo>
                <a:cubicBezTo>
                  <a:pt x="3378" y="8244"/>
                  <a:pt x="3378" y="8245"/>
                  <a:pt x="3378" y="8245"/>
                </a:cubicBezTo>
                <a:lnTo>
                  <a:pt x="3378" y="8404"/>
                </a:lnTo>
                <a:cubicBezTo>
                  <a:pt x="3378" y="8404"/>
                  <a:pt x="3378" y="8405"/>
                  <a:pt x="3379" y="8406"/>
                </a:cubicBezTo>
                <a:cubicBezTo>
                  <a:pt x="3379" y="8407"/>
                  <a:pt x="3380" y="8407"/>
                  <a:pt x="3381" y="8408"/>
                </a:cubicBezTo>
                <a:cubicBezTo>
                  <a:pt x="3382" y="8408"/>
                  <a:pt x="3384" y="8408"/>
                  <a:pt x="3385" y="8409"/>
                </a:cubicBezTo>
                <a:cubicBezTo>
                  <a:pt x="3387" y="8409"/>
                  <a:pt x="3390" y="8409"/>
                  <a:pt x="3392" y="8409"/>
                </a:cubicBezTo>
                <a:cubicBezTo>
                  <a:pt x="3395" y="8409"/>
                  <a:pt x="3398" y="8409"/>
                  <a:pt x="3400" y="8409"/>
                </a:cubicBezTo>
                <a:cubicBezTo>
                  <a:pt x="3402" y="8408"/>
                  <a:pt x="3403" y="8408"/>
                  <a:pt x="3404" y="8408"/>
                </a:cubicBezTo>
                <a:cubicBezTo>
                  <a:pt x="3405" y="8407"/>
                  <a:pt x="3406" y="8407"/>
                  <a:pt x="3406" y="8406"/>
                </a:cubicBezTo>
                <a:cubicBezTo>
                  <a:pt x="3407" y="8405"/>
                  <a:pt x="3407" y="8404"/>
                  <a:pt x="3407" y="8404"/>
                </a:cubicBezTo>
                <a:lnTo>
                  <a:pt x="3407" y="8245"/>
                </a:lnTo>
                <a:cubicBezTo>
                  <a:pt x="3407" y="8245"/>
                  <a:pt x="3407" y="8244"/>
                  <a:pt x="3406" y="8243"/>
                </a:cubicBezTo>
                <a:cubicBezTo>
                  <a:pt x="3406" y="8242"/>
                  <a:pt x="3405" y="8242"/>
                  <a:pt x="3404" y="8241"/>
                </a:cubicBezTo>
                <a:cubicBezTo>
                  <a:pt x="3403" y="8241"/>
                  <a:pt x="3402" y="8241"/>
                  <a:pt x="3400" y="8240"/>
                </a:cubicBezTo>
                <a:cubicBezTo>
                  <a:pt x="3398" y="8240"/>
                  <a:pt x="3395" y="8240"/>
                  <a:pt x="3392" y="8240"/>
                </a:cubicBezTo>
                <a:close/>
                <a:moveTo>
                  <a:pt x="4791" y="8238"/>
                </a:moveTo>
                <a:cubicBezTo>
                  <a:pt x="4781" y="8238"/>
                  <a:pt x="4771" y="8240"/>
                  <a:pt x="4762" y="8243"/>
                </a:cubicBezTo>
                <a:cubicBezTo>
                  <a:pt x="4753" y="8247"/>
                  <a:pt x="4745" y="8252"/>
                  <a:pt x="4738" y="8259"/>
                </a:cubicBezTo>
                <a:cubicBezTo>
                  <a:pt x="4732" y="8266"/>
                  <a:pt x="4727" y="8275"/>
                  <a:pt x="4723" y="8286"/>
                </a:cubicBezTo>
                <a:cubicBezTo>
                  <a:pt x="4719" y="8298"/>
                  <a:pt x="4717" y="8311"/>
                  <a:pt x="4717" y="8326"/>
                </a:cubicBezTo>
                <a:cubicBezTo>
                  <a:pt x="4717" y="8340"/>
                  <a:pt x="4719" y="8352"/>
                  <a:pt x="4722" y="8363"/>
                </a:cubicBezTo>
                <a:cubicBezTo>
                  <a:pt x="4725" y="8373"/>
                  <a:pt x="4729" y="8382"/>
                  <a:pt x="4735" y="8389"/>
                </a:cubicBezTo>
                <a:cubicBezTo>
                  <a:pt x="4741" y="8396"/>
                  <a:pt x="4749" y="8402"/>
                  <a:pt x="4757" y="8405"/>
                </a:cubicBezTo>
                <a:cubicBezTo>
                  <a:pt x="4766" y="8409"/>
                  <a:pt x="4776" y="8411"/>
                  <a:pt x="4788" y="8411"/>
                </a:cubicBezTo>
                <a:cubicBezTo>
                  <a:pt x="4793" y="8411"/>
                  <a:pt x="4798" y="8410"/>
                  <a:pt x="4804" y="8409"/>
                </a:cubicBezTo>
                <a:cubicBezTo>
                  <a:pt x="4809" y="8408"/>
                  <a:pt x="4814" y="8407"/>
                  <a:pt x="4818" y="8405"/>
                </a:cubicBezTo>
                <a:cubicBezTo>
                  <a:pt x="4822" y="8404"/>
                  <a:pt x="4826" y="8402"/>
                  <a:pt x="4830" y="8400"/>
                </a:cubicBezTo>
                <a:cubicBezTo>
                  <a:pt x="4833" y="8398"/>
                  <a:pt x="4836" y="8396"/>
                  <a:pt x="4837" y="8394"/>
                </a:cubicBezTo>
                <a:cubicBezTo>
                  <a:pt x="4839" y="8393"/>
                  <a:pt x="4840" y="8392"/>
                  <a:pt x="4840" y="8391"/>
                </a:cubicBezTo>
                <a:cubicBezTo>
                  <a:pt x="4841" y="8390"/>
                  <a:pt x="4841" y="8389"/>
                  <a:pt x="4841" y="8388"/>
                </a:cubicBezTo>
                <a:cubicBezTo>
                  <a:pt x="4841" y="8387"/>
                  <a:pt x="4842" y="8386"/>
                  <a:pt x="4842" y="8385"/>
                </a:cubicBezTo>
                <a:cubicBezTo>
                  <a:pt x="4842" y="8383"/>
                  <a:pt x="4842" y="8382"/>
                  <a:pt x="4842" y="8380"/>
                </a:cubicBezTo>
                <a:cubicBezTo>
                  <a:pt x="4842" y="8377"/>
                  <a:pt x="4842" y="8375"/>
                  <a:pt x="4842" y="8373"/>
                </a:cubicBezTo>
                <a:cubicBezTo>
                  <a:pt x="4842" y="8372"/>
                  <a:pt x="4841" y="8370"/>
                  <a:pt x="4841" y="8369"/>
                </a:cubicBezTo>
                <a:cubicBezTo>
                  <a:pt x="4840" y="8368"/>
                  <a:pt x="4840" y="8367"/>
                  <a:pt x="4839" y="8367"/>
                </a:cubicBezTo>
                <a:cubicBezTo>
                  <a:pt x="4839" y="8366"/>
                  <a:pt x="4838" y="8366"/>
                  <a:pt x="4837" y="8366"/>
                </a:cubicBezTo>
                <a:cubicBezTo>
                  <a:pt x="4836" y="8366"/>
                  <a:pt x="4834" y="8367"/>
                  <a:pt x="4831" y="8369"/>
                </a:cubicBezTo>
                <a:cubicBezTo>
                  <a:pt x="4829" y="8371"/>
                  <a:pt x="4826" y="8373"/>
                  <a:pt x="4822" y="8376"/>
                </a:cubicBezTo>
                <a:cubicBezTo>
                  <a:pt x="4818" y="8378"/>
                  <a:pt x="4814" y="8381"/>
                  <a:pt x="4809" y="8383"/>
                </a:cubicBezTo>
                <a:cubicBezTo>
                  <a:pt x="4804" y="8385"/>
                  <a:pt x="4798" y="8386"/>
                  <a:pt x="4791" y="8386"/>
                </a:cubicBezTo>
                <a:cubicBezTo>
                  <a:pt x="4784" y="8386"/>
                  <a:pt x="4778" y="8385"/>
                  <a:pt x="4772" y="8382"/>
                </a:cubicBezTo>
                <a:cubicBezTo>
                  <a:pt x="4767" y="8380"/>
                  <a:pt x="4762" y="8376"/>
                  <a:pt x="4758" y="8371"/>
                </a:cubicBezTo>
                <a:cubicBezTo>
                  <a:pt x="4755" y="8366"/>
                  <a:pt x="4752" y="8359"/>
                  <a:pt x="4750" y="8351"/>
                </a:cubicBezTo>
                <a:cubicBezTo>
                  <a:pt x="4748" y="8344"/>
                  <a:pt x="4747" y="8335"/>
                  <a:pt x="4747" y="8325"/>
                </a:cubicBezTo>
                <a:cubicBezTo>
                  <a:pt x="4747" y="8304"/>
                  <a:pt x="4751" y="8289"/>
                  <a:pt x="4758" y="8278"/>
                </a:cubicBezTo>
                <a:cubicBezTo>
                  <a:pt x="4766" y="8267"/>
                  <a:pt x="4776" y="8262"/>
                  <a:pt x="4790" y="8262"/>
                </a:cubicBezTo>
                <a:cubicBezTo>
                  <a:pt x="4797" y="8262"/>
                  <a:pt x="4803" y="8263"/>
                  <a:pt x="4808" y="8265"/>
                </a:cubicBezTo>
                <a:cubicBezTo>
                  <a:pt x="4813" y="8267"/>
                  <a:pt x="4817" y="8269"/>
                  <a:pt x="4821" y="8272"/>
                </a:cubicBezTo>
                <a:cubicBezTo>
                  <a:pt x="4825" y="8274"/>
                  <a:pt x="4827" y="8276"/>
                  <a:pt x="4830" y="8278"/>
                </a:cubicBezTo>
                <a:cubicBezTo>
                  <a:pt x="4832" y="8280"/>
                  <a:pt x="4834" y="8281"/>
                  <a:pt x="4836" y="8281"/>
                </a:cubicBezTo>
                <a:cubicBezTo>
                  <a:pt x="4837" y="8281"/>
                  <a:pt x="4839" y="8280"/>
                  <a:pt x="4840" y="8278"/>
                </a:cubicBezTo>
                <a:cubicBezTo>
                  <a:pt x="4841" y="8276"/>
                  <a:pt x="4841" y="8273"/>
                  <a:pt x="4841" y="8269"/>
                </a:cubicBezTo>
                <a:cubicBezTo>
                  <a:pt x="4841" y="8267"/>
                  <a:pt x="4841" y="8265"/>
                  <a:pt x="4841" y="8263"/>
                </a:cubicBezTo>
                <a:cubicBezTo>
                  <a:pt x="4841" y="8262"/>
                  <a:pt x="4841" y="8261"/>
                  <a:pt x="4840" y="8260"/>
                </a:cubicBezTo>
                <a:cubicBezTo>
                  <a:pt x="4840" y="8259"/>
                  <a:pt x="4840" y="8258"/>
                  <a:pt x="4839" y="8257"/>
                </a:cubicBezTo>
                <a:cubicBezTo>
                  <a:pt x="4839" y="8256"/>
                  <a:pt x="4838" y="8255"/>
                  <a:pt x="4836" y="8253"/>
                </a:cubicBezTo>
                <a:cubicBezTo>
                  <a:pt x="4835" y="8252"/>
                  <a:pt x="4833" y="8250"/>
                  <a:pt x="4829" y="8248"/>
                </a:cubicBezTo>
                <a:cubicBezTo>
                  <a:pt x="4826" y="8246"/>
                  <a:pt x="4823" y="8245"/>
                  <a:pt x="4819" y="8243"/>
                </a:cubicBezTo>
                <a:cubicBezTo>
                  <a:pt x="4815" y="8242"/>
                  <a:pt x="4810" y="8240"/>
                  <a:pt x="4806" y="8239"/>
                </a:cubicBezTo>
                <a:cubicBezTo>
                  <a:pt x="4801" y="8238"/>
                  <a:pt x="4796" y="8238"/>
                  <a:pt x="4791" y="8238"/>
                </a:cubicBezTo>
                <a:close/>
                <a:moveTo>
                  <a:pt x="3566" y="8238"/>
                </a:moveTo>
                <a:cubicBezTo>
                  <a:pt x="3556" y="8238"/>
                  <a:pt x="3546" y="8240"/>
                  <a:pt x="3537" y="8243"/>
                </a:cubicBezTo>
                <a:cubicBezTo>
                  <a:pt x="3528" y="8247"/>
                  <a:pt x="3520" y="8252"/>
                  <a:pt x="3513" y="8259"/>
                </a:cubicBezTo>
                <a:cubicBezTo>
                  <a:pt x="3507" y="8266"/>
                  <a:pt x="3502" y="8275"/>
                  <a:pt x="3498" y="8286"/>
                </a:cubicBezTo>
                <a:cubicBezTo>
                  <a:pt x="3494" y="8298"/>
                  <a:pt x="3492" y="8311"/>
                  <a:pt x="3492" y="8326"/>
                </a:cubicBezTo>
                <a:cubicBezTo>
                  <a:pt x="3492" y="8340"/>
                  <a:pt x="3494" y="8352"/>
                  <a:pt x="3497" y="8363"/>
                </a:cubicBezTo>
                <a:cubicBezTo>
                  <a:pt x="3500" y="8373"/>
                  <a:pt x="3504" y="8382"/>
                  <a:pt x="3510" y="8389"/>
                </a:cubicBezTo>
                <a:cubicBezTo>
                  <a:pt x="3516" y="8396"/>
                  <a:pt x="3524" y="8402"/>
                  <a:pt x="3532" y="8405"/>
                </a:cubicBezTo>
                <a:cubicBezTo>
                  <a:pt x="3541" y="8409"/>
                  <a:pt x="3551" y="8411"/>
                  <a:pt x="3563" y="8411"/>
                </a:cubicBezTo>
                <a:cubicBezTo>
                  <a:pt x="3568" y="8411"/>
                  <a:pt x="3573" y="8410"/>
                  <a:pt x="3579" y="8409"/>
                </a:cubicBezTo>
                <a:cubicBezTo>
                  <a:pt x="3584" y="8408"/>
                  <a:pt x="3589" y="8407"/>
                  <a:pt x="3593" y="8405"/>
                </a:cubicBezTo>
                <a:cubicBezTo>
                  <a:pt x="3597" y="8404"/>
                  <a:pt x="3601" y="8402"/>
                  <a:pt x="3605" y="8400"/>
                </a:cubicBezTo>
                <a:cubicBezTo>
                  <a:pt x="3608" y="8398"/>
                  <a:pt x="3611" y="8396"/>
                  <a:pt x="3612" y="8394"/>
                </a:cubicBezTo>
                <a:cubicBezTo>
                  <a:pt x="3614" y="8393"/>
                  <a:pt x="3615" y="8392"/>
                  <a:pt x="3615" y="8391"/>
                </a:cubicBezTo>
                <a:cubicBezTo>
                  <a:pt x="3616" y="8390"/>
                  <a:pt x="3616" y="8389"/>
                  <a:pt x="3616" y="8388"/>
                </a:cubicBezTo>
                <a:cubicBezTo>
                  <a:pt x="3616" y="8387"/>
                  <a:pt x="3617" y="8386"/>
                  <a:pt x="3617" y="8385"/>
                </a:cubicBezTo>
                <a:cubicBezTo>
                  <a:pt x="3617" y="8383"/>
                  <a:pt x="3617" y="8382"/>
                  <a:pt x="3617" y="8380"/>
                </a:cubicBezTo>
                <a:cubicBezTo>
                  <a:pt x="3617" y="8377"/>
                  <a:pt x="3617" y="8375"/>
                  <a:pt x="3617" y="8373"/>
                </a:cubicBezTo>
                <a:cubicBezTo>
                  <a:pt x="3617" y="8372"/>
                  <a:pt x="3616" y="8370"/>
                  <a:pt x="3616" y="8369"/>
                </a:cubicBezTo>
                <a:cubicBezTo>
                  <a:pt x="3615" y="8368"/>
                  <a:pt x="3615" y="8367"/>
                  <a:pt x="3614" y="8367"/>
                </a:cubicBezTo>
                <a:cubicBezTo>
                  <a:pt x="3614" y="8366"/>
                  <a:pt x="3613" y="8366"/>
                  <a:pt x="3612" y="8366"/>
                </a:cubicBezTo>
                <a:cubicBezTo>
                  <a:pt x="3611" y="8366"/>
                  <a:pt x="3609" y="8367"/>
                  <a:pt x="3606" y="8369"/>
                </a:cubicBezTo>
                <a:cubicBezTo>
                  <a:pt x="3604" y="8371"/>
                  <a:pt x="3601" y="8373"/>
                  <a:pt x="3597" y="8376"/>
                </a:cubicBezTo>
                <a:cubicBezTo>
                  <a:pt x="3593" y="8378"/>
                  <a:pt x="3589" y="8381"/>
                  <a:pt x="3584" y="8383"/>
                </a:cubicBezTo>
                <a:cubicBezTo>
                  <a:pt x="3579" y="8385"/>
                  <a:pt x="3573" y="8386"/>
                  <a:pt x="3566" y="8386"/>
                </a:cubicBezTo>
                <a:cubicBezTo>
                  <a:pt x="3559" y="8386"/>
                  <a:pt x="3553" y="8385"/>
                  <a:pt x="3547" y="8382"/>
                </a:cubicBezTo>
                <a:cubicBezTo>
                  <a:pt x="3542" y="8380"/>
                  <a:pt x="3537" y="8376"/>
                  <a:pt x="3533" y="8371"/>
                </a:cubicBezTo>
                <a:cubicBezTo>
                  <a:pt x="3530" y="8366"/>
                  <a:pt x="3527" y="8359"/>
                  <a:pt x="3525" y="8351"/>
                </a:cubicBezTo>
                <a:cubicBezTo>
                  <a:pt x="3523" y="8344"/>
                  <a:pt x="3522" y="8335"/>
                  <a:pt x="3522" y="8325"/>
                </a:cubicBezTo>
                <a:cubicBezTo>
                  <a:pt x="3522" y="8304"/>
                  <a:pt x="3526" y="8289"/>
                  <a:pt x="3533" y="8278"/>
                </a:cubicBezTo>
                <a:cubicBezTo>
                  <a:pt x="3541" y="8267"/>
                  <a:pt x="3551" y="8262"/>
                  <a:pt x="3565" y="8262"/>
                </a:cubicBezTo>
                <a:cubicBezTo>
                  <a:pt x="3572" y="8262"/>
                  <a:pt x="3578" y="8263"/>
                  <a:pt x="3583" y="8265"/>
                </a:cubicBezTo>
                <a:cubicBezTo>
                  <a:pt x="3588" y="8267"/>
                  <a:pt x="3592" y="8269"/>
                  <a:pt x="3596" y="8272"/>
                </a:cubicBezTo>
                <a:cubicBezTo>
                  <a:pt x="3600" y="8274"/>
                  <a:pt x="3602" y="8276"/>
                  <a:pt x="3605" y="8278"/>
                </a:cubicBezTo>
                <a:cubicBezTo>
                  <a:pt x="3607" y="8280"/>
                  <a:pt x="3609" y="8281"/>
                  <a:pt x="3611" y="8281"/>
                </a:cubicBezTo>
                <a:cubicBezTo>
                  <a:pt x="3612" y="8281"/>
                  <a:pt x="3614" y="8280"/>
                  <a:pt x="3615" y="8278"/>
                </a:cubicBezTo>
                <a:cubicBezTo>
                  <a:pt x="3616" y="8276"/>
                  <a:pt x="3616" y="8273"/>
                  <a:pt x="3616" y="8269"/>
                </a:cubicBezTo>
                <a:cubicBezTo>
                  <a:pt x="3616" y="8267"/>
                  <a:pt x="3616" y="8265"/>
                  <a:pt x="3616" y="8263"/>
                </a:cubicBezTo>
                <a:cubicBezTo>
                  <a:pt x="3616" y="8262"/>
                  <a:pt x="3616" y="8261"/>
                  <a:pt x="3615" y="8260"/>
                </a:cubicBezTo>
                <a:cubicBezTo>
                  <a:pt x="3615" y="8259"/>
                  <a:pt x="3615" y="8258"/>
                  <a:pt x="3614" y="8257"/>
                </a:cubicBezTo>
                <a:cubicBezTo>
                  <a:pt x="3614" y="8256"/>
                  <a:pt x="3613" y="8255"/>
                  <a:pt x="3611" y="8253"/>
                </a:cubicBezTo>
                <a:cubicBezTo>
                  <a:pt x="3610" y="8252"/>
                  <a:pt x="3608" y="8250"/>
                  <a:pt x="3604" y="8248"/>
                </a:cubicBezTo>
                <a:cubicBezTo>
                  <a:pt x="3601" y="8246"/>
                  <a:pt x="3598" y="8245"/>
                  <a:pt x="3594" y="8243"/>
                </a:cubicBezTo>
                <a:cubicBezTo>
                  <a:pt x="3590" y="8242"/>
                  <a:pt x="3585" y="8240"/>
                  <a:pt x="3581" y="8239"/>
                </a:cubicBezTo>
                <a:cubicBezTo>
                  <a:pt x="3576" y="8238"/>
                  <a:pt x="3571" y="8238"/>
                  <a:pt x="3566" y="8238"/>
                </a:cubicBezTo>
                <a:close/>
                <a:moveTo>
                  <a:pt x="2225" y="8238"/>
                </a:moveTo>
                <a:cubicBezTo>
                  <a:pt x="2215" y="8238"/>
                  <a:pt x="2205" y="8240"/>
                  <a:pt x="2196" y="8243"/>
                </a:cubicBezTo>
                <a:cubicBezTo>
                  <a:pt x="2187" y="8247"/>
                  <a:pt x="2179" y="8252"/>
                  <a:pt x="2172" y="8259"/>
                </a:cubicBezTo>
                <a:cubicBezTo>
                  <a:pt x="2166" y="8266"/>
                  <a:pt x="2161" y="8275"/>
                  <a:pt x="2157" y="8286"/>
                </a:cubicBezTo>
                <a:cubicBezTo>
                  <a:pt x="2153" y="8298"/>
                  <a:pt x="2151" y="8311"/>
                  <a:pt x="2151" y="8326"/>
                </a:cubicBezTo>
                <a:cubicBezTo>
                  <a:pt x="2151" y="8340"/>
                  <a:pt x="2153" y="8352"/>
                  <a:pt x="2156" y="8363"/>
                </a:cubicBezTo>
                <a:cubicBezTo>
                  <a:pt x="2159" y="8373"/>
                  <a:pt x="2163" y="8382"/>
                  <a:pt x="2169" y="8389"/>
                </a:cubicBezTo>
                <a:cubicBezTo>
                  <a:pt x="2175" y="8396"/>
                  <a:pt x="2183" y="8402"/>
                  <a:pt x="2191" y="8405"/>
                </a:cubicBezTo>
                <a:cubicBezTo>
                  <a:pt x="2200" y="8409"/>
                  <a:pt x="2210" y="8411"/>
                  <a:pt x="2222" y="8411"/>
                </a:cubicBezTo>
                <a:cubicBezTo>
                  <a:pt x="2227" y="8411"/>
                  <a:pt x="2232" y="8410"/>
                  <a:pt x="2238" y="8409"/>
                </a:cubicBezTo>
                <a:cubicBezTo>
                  <a:pt x="2243" y="8408"/>
                  <a:pt x="2248" y="8407"/>
                  <a:pt x="2252" y="8405"/>
                </a:cubicBezTo>
                <a:cubicBezTo>
                  <a:pt x="2256" y="8404"/>
                  <a:pt x="2260" y="8402"/>
                  <a:pt x="2264" y="8400"/>
                </a:cubicBezTo>
                <a:cubicBezTo>
                  <a:pt x="2267" y="8398"/>
                  <a:pt x="2270" y="8396"/>
                  <a:pt x="2271" y="8394"/>
                </a:cubicBezTo>
                <a:cubicBezTo>
                  <a:pt x="2273" y="8393"/>
                  <a:pt x="2274" y="8392"/>
                  <a:pt x="2274" y="8391"/>
                </a:cubicBezTo>
                <a:cubicBezTo>
                  <a:pt x="2275" y="8390"/>
                  <a:pt x="2275" y="8389"/>
                  <a:pt x="2275" y="8388"/>
                </a:cubicBezTo>
                <a:cubicBezTo>
                  <a:pt x="2275" y="8387"/>
                  <a:pt x="2276" y="8386"/>
                  <a:pt x="2276" y="8385"/>
                </a:cubicBezTo>
                <a:cubicBezTo>
                  <a:pt x="2276" y="8383"/>
                  <a:pt x="2276" y="8382"/>
                  <a:pt x="2276" y="8380"/>
                </a:cubicBezTo>
                <a:cubicBezTo>
                  <a:pt x="2276" y="8377"/>
                  <a:pt x="2276" y="8375"/>
                  <a:pt x="2276" y="8373"/>
                </a:cubicBezTo>
                <a:cubicBezTo>
                  <a:pt x="2276" y="8372"/>
                  <a:pt x="2275" y="8370"/>
                  <a:pt x="2275" y="8369"/>
                </a:cubicBezTo>
                <a:cubicBezTo>
                  <a:pt x="2274" y="8368"/>
                  <a:pt x="2274" y="8367"/>
                  <a:pt x="2273" y="8367"/>
                </a:cubicBezTo>
                <a:cubicBezTo>
                  <a:pt x="2273" y="8366"/>
                  <a:pt x="2272" y="8366"/>
                  <a:pt x="2271" y="8366"/>
                </a:cubicBezTo>
                <a:cubicBezTo>
                  <a:pt x="2270" y="8366"/>
                  <a:pt x="2268" y="8367"/>
                  <a:pt x="2265" y="8369"/>
                </a:cubicBezTo>
                <a:cubicBezTo>
                  <a:pt x="2263" y="8371"/>
                  <a:pt x="2260" y="8373"/>
                  <a:pt x="2256" y="8376"/>
                </a:cubicBezTo>
                <a:cubicBezTo>
                  <a:pt x="2252" y="8378"/>
                  <a:pt x="2248" y="8381"/>
                  <a:pt x="2243" y="8383"/>
                </a:cubicBezTo>
                <a:cubicBezTo>
                  <a:pt x="2238" y="8385"/>
                  <a:pt x="2232" y="8386"/>
                  <a:pt x="2225" y="8386"/>
                </a:cubicBezTo>
                <a:cubicBezTo>
                  <a:pt x="2218" y="8386"/>
                  <a:pt x="2212" y="8385"/>
                  <a:pt x="2206" y="8382"/>
                </a:cubicBezTo>
                <a:cubicBezTo>
                  <a:pt x="2201" y="8380"/>
                  <a:pt x="2196" y="8376"/>
                  <a:pt x="2192" y="8371"/>
                </a:cubicBezTo>
                <a:cubicBezTo>
                  <a:pt x="2189" y="8366"/>
                  <a:pt x="2186" y="8359"/>
                  <a:pt x="2184" y="8351"/>
                </a:cubicBezTo>
                <a:cubicBezTo>
                  <a:pt x="2182" y="8344"/>
                  <a:pt x="2181" y="8335"/>
                  <a:pt x="2181" y="8325"/>
                </a:cubicBezTo>
                <a:cubicBezTo>
                  <a:pt x="2181" y="8304"/>
                  <a:pt x="2185" y="8289"/>
                  <a:pt x="2192" y="8278"/>
                </a:cubicBezTo>
                <a:cubicBezTo>
                  <a:pt x="2200" y="8267"/>
                  <a:pt x="2210" y="8262"/>
                  <a:pt x="2224" y="8262"/>
                </a:cubicBezTo>
                <a:cubicBezTo>
                  <a:pt x="2231" y="8262"/>
                  <a:pt x="2237" y="8263"/>
                  <a:pt x="2242" y="8265"/>
                </a:cubicBezTo>
                <a:cubicBezTo>
                  <a:pt x="2247" y="8267"/>
                  <a:pt x="2251" y="8269"/>
                  <a:pt x="2255" y="8272"/>
                </a:cubicBezTo>
                <a:cubicBezTo>
                  <a:pt x="2259" y="8274"/>
                  <a:pt x="2261" y="8276"/>
                  <a:pt x="2264" y="8278"/>
                </a:cubicBezTo>
                <a:cubicBezTo>
                  <a:pt x="2266" y="8280"/>
                  <a:pt x="2268" y="8281"/>
                  <a:pt x="2270" y="8281"/>
                </a:cubicBezTo>
                <a:cubicBezTo>
                  <a:pt x="2271" y="8281"/>
                  <a:pt x="2273" y="8280"/>
                  <a:pt x="2274" y="8278"/>
                </a:cubicBezTo>
                <a:cubicBezTo>
                  <a:pt x="2275" y="8276"/>
                  <a:pt x="2275" y="8273"/>
                  <a:pt x="2275" y="8269"/>
                </a:cubicBezTo>
                <a:cubicBezTo>
                  <a:pt x="2275" y="8267"/>
                  <a:pt x="2275" y="8265"/>
                  <a:pt x="2275" y="8263"/>
                </a:cubicBezTo>
                <a:cubicBezTo>
                  <a:pt x="2275" y="8262"/>
                  <a:pt x="2275" y="8261"/>
                  <a:pt x="2274" y="8260"/>
                </a:cubicBezTo>
                <a:cubicBezTo>
                  <a:pt x="2274" y="8259"/>
                  <a:pt x="2274" y="8258"/>
                  <a:pt x="2273" y="8257"/>
                </a:cubicBezTo>
                <a:cubicBezTo>
                  <a:pt x="2273" y="8256"/>
                  <a:pt x="2272" y="8255"/>
                  <a:pt x="2270" y="8253"/>
                </a:cubicBezTo>
                <a:cubicBezTo>
                  <a:pt x="2269" y="8252"/>
                  <a:pt x="2267" y="8250"/>
                  <a:pt x="2263" y="8248"/>
                </a:cubicBezTo>
                <a:cubicBezTo>
                  <a:pt x="2260" y="8246"/>
                  <a:pt x="2257" y="8245"/>
                  <a:pt x="2253" y="8243"/>
                </a:cubicBezTo>
                <a:cubicBezTo>
                  <a:pt x="2249" y="8242"/>
                  <a:pt x="2244" y="8240"/>
                  <a:pt x="2240" y="8239"/>
                </a:cubicBezTo>
                <a:cubicBezTo>
                  <a:pt x="2235" y="8238"/>
                  <a:pt x="2230" y="8238"/>
                  <a:pt x="2225" y="8238"/>
                </a:cubicBezTo>
                <a:close/>
                <a:moveTo>
                  <a:pt x="7724" y="8237"/>
                </a:moveTo>
                <a:cubicBezTo>
                  <a:pt x="7713" y="8237"/>
                  <a:pt x="7702" y="8239"/>
                  <a:pt x="7693" y="8243"/>
                </a:cubicBezTo>
                <a:cubicBezTo>
                  <a:pt x="7683" y="8247"/>
                  <a:pt x="7675" y="8253"/>
                  <a:pt x="7669" y="8260"/>
                </a:cubicBezTo>
                <a:cubicBezTo>
                  <a:pt x="7662" y="8268"/>
                  <a:pt x="7657" y="8277"/>
                  <a:pt x="7653" y="8288"/>
                </a:cubicBezTo>
                <a:cubicBezTo>
                  <a:pt x="7650" y="8299"/>
                  <a:pt x="7648" y="8311"/>
                  <a:pt x="7648" y="8325"/>
                </a:cubicBezTo>
                <a:cubicBezTo>
                  <a:pt x="7648" y="8339"/>
                  <a:pt x="7650" y="8352"/>
                  <a:pt x="7653" y="8362"/>
                </a:cubicBezTo>
                <a:cubicBezTo>
                  <a:pt x="7657" y="8373"/>
                  <a:pt x="7662" y="8382"/>
                  <a:pt x="7668" y="8389"/>
                </a:cubicBezTo>
                <a:cubicBezTo>
                  <a:pt x="7675" y="8397"/>
                  <a:pt x="7683" y="8402"/>
                  <a:pt x="7693" y="8406"/>
                </a:cubicBezTo>
                <a:cubicBezTo>
                  <a:pt x="7703" y="8409"/>
                  <a:pt x="7714" y="8411"/>
                  <a:pt x="7727" y="8411"/>
                </a:cubicBezTo>
                <a:cubicBezTo>
                  <a:pt x="7735" y="8411"/>
                  <a:pt x="7742" y="8410"/>
                  <a:pt x="7748" y="8409"/>
                </a:cubicBezTo>
                <a:cubicBezTo>
                  <a:pt x="7755" y="8408"/>
                  <a:pt x="7761" y="8407"/>
                  <a:pt x="7766" y="8406"/>
                </a:cubicBezTo>
                <a:cubicBezTo>
                  <a:pt x="7771" y="8404"/>
                  <a:pt x="7775" y="8403"/>
                  <a:pt x="7778" y="8401"/>
                </a:cubicBezTo>
                <a:cubicBezTo>
                  <a:pt x="7781" y="8400"/>
                  <a:pt x="7783" y="8399"/>
                  <a:pt x="7784" y="8398"/>
                </a:cubicBezTo>
                <a:cubicBezTo>
                  <a:pt x="7785" y="8397"/>
                  <a:pt x="7785" y="8397"/>
                  <a:pt x="7786" y="8396"/>
                </a:cubicBezTo>
                <a:cubicBezTo>
                  <a:pt x="7786" y="8395"/>
                  <a:pt x="7786" y="8394"/>
                  <a:pt x="7786" y="8394"/>
                </a:cubicBezTo>
                <a:cubicBezTo>
                  <a:pt x="7787" y="8393"/>
                  <a:pt x="7787" y="8392"/>
                  <a:pt x="7787" y="8390"/>
                </a:cubicBezTo>
                <a:cubicBezTo>
                  <a:pt x="7787" y="8389"/>
                  <a:pt x="7787" y="8388"/>
                  <a:pt x="7787" y="8386"/>
                </a:cubicBezTo>
                <a:cubicBezTo>
                  <a:pt x="7787" y="8384"/>
                  <a:pt x="7787" y="8382"/>
                  <a:pt x="7787" y="8381"/>
                </a:cubicBezTo>
                <a:cubicBezTo>
                  <a:pt x="7787" y="8380"/>
                  <a:pt x="7786" y="8378"/>
                  <a:pt x="7786" y="8378"/>
                </a:cubicBezTo>
                <a:cubicBezTo>
                  <a:pt x="7786" y="8377"/>
                  <a:pt x="7785" y="8376"/>
                  <a:pt x="7784" y="8376"/>
                </a:cubicBezTo>
                <a:cubicBezTo>
                  <a:pt x="7784" y="8375"/>
                  <a:pt x="7783" y="8375"/>
                  <a:pt x="7782" y="8375"/>
                </a:cubicBezTo>
                <a:cubicBezTo>
                  <a:pt x="7781" y="8375"/>
                  <a:pt x="7779" y="8376"/>
                  <a:pt x="7776" y="8377"/>
                </a:cubicBezTo>
                <a:cubicBezTo>
                  <a:pt x="7773" y="8378"/>
                  <a:pt x="7770" y="8379"/>
                  <a:pt x="7765" y="8381"/>
                </a:cubicBezTo>
                <a:cubicBezTo>
                  <a:pt x="7761" y="8383"/>
                  <a:pt x="7756" y="8384"/>
                  <a:pt x="7750" y="8385"/>
                </a:cubicBezTo>
                <a:cubicBezTo>
                  <a:pt x="7744" y="8386"/>
                  <a:pt x="7737" y="8387"/>
                  <a:pt x="7730" y="8387"/>
                </a:cubicBezTo>
                <a:cubicBezTo>
                  <a:pt x="7720" y="8387"/>
                  <a:pt x="7712" y="8386"/>
                  <a:pt x="7706" y="8383"/>
                </a:cubicBezTo>
                <a:cubicBezTo>
                  <a:pt x="7699" y="8380"/>
                  <a:pt x="7694" y="8376"/>
                  <a:pt x="7690" y="8371"/>
                </a:cubicBezTo>
                <a:cubicBezTo>
                  <a:pt x="7685" y="8366"/>
                  <a:pt x="7682" y="8361"/>
                  <a:pt x="7681" y="8354"/>
                </a:cubicBezTo>
                <a:cubicBezTo>
                  <a:pt x="7679" y="8347"/>
                  <a:pt x="7678" y="8339"/>
                  <a:pt x="7678" y="8330"/>
                </a:cubicBezTo>
                <a:lnTo>
                  <a:pt x="7783" y="8330"/>
                </a:lnTo>
                <a:cubicBezTo>
                  <a:pt x="7786" y="8330"/>
                  <a:pt x="7788" y="8329"/>
                  <a:pt x="7791" y="8327"/>
                </a:cubicBezTo>
                <a:cubicBezTo>
                  <a:pt x="7793" y="8325"/>
                  <a:pt x="7794" y="8322"/>
                  <a:pt x="7794" y="8317"/>
                </a:cubicBezTo>
                <a:lnTo>
                  <a:pt x="7794" y="8312"/>
                </a:lnTo>
                <a:cubicBezTo>
                  <a:pt x="7794" y="8302"/>
                  <a:pt x="7793" y="8292"/>
                  <a:pt x="7790" y="8283"/>
                </a:cubicBezTo>
                <a:cubicBezTo>
                  <a:pt x="7787" y="8274"/>
                  <a:pt x="7783" y="8266"/>
                  <a:pt x="7778" y="8259"/>
                </a:cubicBezTo>
                <a:cubicBezTo>
                  <a:pt x="7772" y="8252"/>
                  <a:pt x="7765" y="8247"/>
                  <a:pt x="7756" y="8243"/>
                </a:cubicBezTo>
                <a:cubicBezTo>
                  <a:pt x="7747" y="8239"/>
                  <a:pt x="7737" y="8237"/>
                  <a:pt x="7724" y="8237"/>
                </a:cubicBezTo>
                <a:close/>
                <a:moveTo>
                  <a:pt x="7524" y="8237"/>
                </a:moveTo>
                <a:cubicBezTo>
                  <a:pt x="7514" y="8237"/>
                  <a:pt x="7506" y="8238"/>
                  <a:pt x="7498" y="8241"/>
                </a:cubicBezTo>
                <a:cubicBezTo>
                  <a:pt x="7491" y="8243"/>
                  <a:pt x="7485" y="8247"/>
                  <a:pt x="7480" y="8251"/>
                </a:cubicBezTo>
                <a:cubicBezTo>
                  <a:pt x="7476" y="8255"/>
                  <a:pt x="7472" y="8260"/>
                  <a:pt x="7470" y="8266"/>
                </a:cubicBezTo>
                <a:cubicBezTo>
                  <a:pt x="7467" y="8272"/>
                  <a:pt x="7466" y="8278"/>
                  <a:pt x="7466" y="8284"/>
                </a:cubicBezTo>
                <a:cubicBezTo>
                  <a:pt x="7466" y="8291"/>
                  <a:pt x="7467" y="8297"/>
                  <a:pt x="7469" y="8302"/>
                </a:cubicBezTo>
                <a:cubicBezTo>
                  <a:pt x="7472" y="8307"/>
                  <a:pt x="7475" y="8311"/>
                  <a:pt x="7478" y="8315"/>
                </a:cubicBezTo>
                <a:cubicBezTo>
                  <a:pt x="7482" y="8319"/>
                  <a:pt x="7486" y="8322"/>
                  <a:pt x="7491" y="8324"/>
                </a:cubicBezTo>
                <a:cubicBezTo>
                  <a:pt x="7496" y="8327"/>
                  <a:pt x="7501" y="8329"/>
                  <a:pt x="7506" y="8331"/>
                </a:cubicBezTo>
                <a:cubicBezTo>
                  <a:pt x="7511" y="8333"/>
                  <a:pt x="7515" y="8335"/>
                  <a:pt x="7520" y="8337"/>
                </a:cubicBezTo>
                <a:cubicBezTo>
                  <a:pt x="7525" y="8339"/>
                  <a:pt x="7529" y="8341"/>
                  <a:pt x="7533" y="8343"/>
                </a:cubicBezTo>
                <a:cubicBezTo>
                  <a:pt x="7536" y="8345"/>
                  <a:pt x="7539" y="8348"/>
                  <a:pt x="7542" y="8351"/>
                </a:cubicBezTo>
                <a:cubicBezTo>
                  <a:pt x="7544" y="8354"/>
                  <a:pt x="7545" y="8358"/>
                  <a:pt x="7545" y="8362"/>
                </a:cubicBezTo>
                <a:cubicBezTo>
                  <a:pt x="7545" y="8367"/>
                  <a:pt x="7544" y="8371"/>
                  <a:pt x="7543" y="8374"/>
                </a:cubicBezTo>
                <a:cubicBezTo>
                  <a:pt x="7541" y="8377"/>
                  <a:pt x="7539" y="8380"/>
                  <a:pt x="7536" y="8382"/>
                </a:cubicBezTo>
                <a:cubicBezTo>
                  <a:pt x="7533" y="8384"/>
                  <a:pt x="7530" y="8385"/>
                  <a:pt x="7526" y="8386"/>
                </a:cubicBezTo>
                <a:cubicBezTo>
                  <a:pt x="7522" y="8387"/>
                  <a:pt x="7517" y="8388"/>
                  <a:pt x="7512" y="8388"/>
                </a:cubicBezTo>
                <a:cubicBezTo>
                  <a:pt x="7506" y="8388"/>
                  <a:pt x="7500" y="8387"/>
                  <a:pt x="7495" y="8386"/>
                </a:cubicBezTo>
                <a:cubicBezTo>
                  <a:pt x="7490" y="8384"/>
                  <a:pt x="7486" y="8382"/>
                  <a:pt x="7482" y="8381"/>
                </a:cubicBezTo>
                <a:cubicBezTo>
                  <a:pt x="7478" y="8379"/>
                  <a:pt x="7475" y="8377"/>
                  <a:pt x="7473" y="8375"/>
                </a:cubicBezTo>
                <a:cubicBezTo>
                  <a:pt x="7470" y="8374"/>
                  <a:pt x="7468" y="8373"/>
                  <a:pt x="7467" y="8373"/>
                </a:cubicBezTo>
                <a:cubicBezTo>
                  <a:pt x="7466" y="8373"/>
                  <a:pt x="7465" y="8373"/>
                  <a:pt x="7465" y="8374"/>
                </a:cubicBezTo>
                <a:cubicBezTo>
                  <a:pt x="7464" y="8374"/>
                  <a:pt x="7464" y="8375"/>
                  <a:pt x="7463" y="8376"/>
                </a:cubicBezTo>
                <a:cubicBezTo>
                  <a:pt x="7463" y="8377"/>
                  <a:pt x="7463" y="8378"/>
                  <a:pt x="7462" y="8379"/>
                </a:cubicBezTo>
                <a:cubicBezTo>
                  <a:pt x="7462" y="8381"/>
                  <a:pt x="7462" y="8383"/>
                  <a:pt x="7462" y="8385"/>
                </a:cubicBezTo>
                <a:cubicBezTo>
                  <a:pt x="7462" y="8389"/>
                  <a:pt x="7462" y="8392"/>
                  <a:pt x="7463" y="8394"/>
                </a:cubicBezTo>
                <a:cubicBezTo>
                  <a:pt x="7463" y="8396"/>
                  <a:pt x="7464" y="8398"/>
                  <a:pt x="7466" y="8399"/>
                </a:cubicBezTo>
                <a:cubicBezTo>
                  <a:pt x="7467" y="8400"/>
                  <a:pt x="7469" y="8401"/>
                  <a:pt x="7472" y="8402"/>
                </a:cubicBezTo>
                <a:cubicBezTo>
                  <a:pt x="7475" y="8404"/>
                  <a:pt x="7478" y="8405"/>
                  <a:pt x="7482" y="8407"/>
                </a:cubicBezTo>
                <a:cubicBezTo>
                  <a:pt x="7486" y="8408"/>
                  <a:pt x="7491" y="8409"/>
                  <a:pt x="7496" y="8410"/>
                </a:cubicBezTo>
                <a:cubicBezTo>
                  <a:pt x="7501" y="8411"/>
                  <a:pt x="7506" y="8411"/>
                  <a:pt x="7512" y="8411"/>
                </a:cubicBezTo>
                <a:cubicBezTo>
                  <a:pt x="7521" y="8411"/>
                  <a:pt x="7529" y="8410"/>
                  <a:pt x="7537" y="8408"/>
                </a:cubicBezTo>
                <a:cubicBezTo>
                  <a:pt x="7545" y="8405"/>
                  <a:pt x="7551" y="8402"/>
                  <a:pt x="7557" y="8398"/>
                </a:cubicBezTo>
                <a:cubicBezTo>
                  <a:pt x="7562" y="8393"/>
                  <a:pt x="7567" y="8388"/>
                  <a:pt x="7570" y="8382"/>
                </a:cubicBezTo>
                <a:cubicBezTo>
                  <a:pt x="7573" y="8375"/>
                  <a:pt x="7574" y="8368"/>
                  <a:pt x="7574" y="8360"/>
                </a:cubicBezTo>
                <a:cubicBezTo>
                  <a:pt x="7574" y="8353"/>
                  <a:pt x="7573" y="8347"/>
                  <a:pt x="7571" y="8343"/>
                </a:cubicBezTo>
                <a:cubicBezTo>
                  <a:pt x="7568" y="8338"/>
                  <a:pt x="7565" y="8333"/>
                  <a:pt x="7562" y="8330"/>
                </a:cubicBezTo>
                <a:cubicBezTo>
                  <a:pt x="7558" y="8326"/>
                  <a:pt x="7554" y="8323"/>
                  <a:pt x="7549" y="8321"/>
                </a:cubicBezTo>
                <a:cubicBezTo>
                  <a:pt x="7544" y="8318"/>
                  <a:pt x="7539" y="8316"/>
                  <a:pt x="7534" y="8314"/>
                </a:cubicBezTo>
                <a:cubicBezTo>
                  <a:pt x="7529" y="8312"/>
                  <a:pt x="7524" y="8310"/>
                  <a:pt x="7519" y="8308"/>
                </a:cubicBezTo>
                <a:cubicBezTo>
                  <a:pt x="7515" y="8307"/>
                  <a:pt x="7510" y="8304"/>
                  <a:pt x="7507" y="8302"/>
                </a:cubicBezTo>
                <a:cubicBezTo>
                  <a:pt x="7503" y="8300"/>
                  <a:pt x="7500" y="8297"/>
                  <a:pt x="7498" y="8294"/>
                </a:cubicBezTo>
                <a:cubicBezTo>
                  <a:pt x="7495" y="8291"/>
                  <a:pt x="7494" y="8287"/>
                  <a:pt x="7494" y="8282"/>
                </a:cubicBezTo>
                <a:cubicBezTo>
                  <a:pt x="7494" y="8279"/>
                  <a:pt x="7495" y="8276"/>
                  <a:pt x="7496" y="8273"/>
                </a:cubicBezTo>
                <a:cubicBezTo>
                  <a:pt x="7497" y="8271"/>
                  <a:pt x="7499" y="8268"/>
                  <a:pt x="7501" y="8266"/>
                </a:cubicBezTo>
                <a:cubicBezTo>
                  <a:pt x="7504" y="8264"/>
                  <a:pt x="7507" y="8263"/>
                  <a:pt x="7510" y="8262"/>
                </a:cubicBezTo>
                <a:cubicBezTo>
                  <a:pt x="7514" y="8261"/>
                  <a:pt x="7519" y="8260"/>
                  <a:pt x="7523" y="8260"/>
                </a:cubicBezTo>
                <a:cubicBezTo>
                  <a:pt x="7529" y="8260"/>
                  <a:pt x="7534" y="8261"/>
                  <a:pt x="7538" y="8262"/>
                </a:cubicBezTo>
                <a:cubicBezTo>
                  <a:pt x="7542" y="8263"/>
                  <a:pt x="7546" y="8265"/>
                  <a:pt x="7549" y="8266"/>
                </a:cubicBezTo>
                <a:cubicBezTo>
                  <a:pt x="7552" y="8267"/>
                  <a:pt x="7555" y="8269"/>
                  <a:pt x="7557" y="8270"/>
                </a:cubicBezTo>
                <a:cubicBezTo>
                  <a:pt x="7559" y="8271"/>
                  <a:pt x="7560" y="8272"/>
                  <a:pt x="7561" y="8272"/>
                </a:cubicBezTo>
                <a:cubicBezTo>
                  <a:pt x="7562" y="8272"/>
                  <a:pt x="7563" y="8272"/>
                  <a:pt x="7563" y="8271"/>
                </a:cubicBezTo>
                <a:cubicBezTo>
                  <a:pt x="7564" y="8271"/>
                  <a:pt x="7564" y="8270"/>
                  <a:pt x="7565" y="8269"/>
                </a:cubicBezTo>
                <a:cubicBezTo>
                  <a:pt x="7565" y="8268"/>
                  <a:pt x="7566" y="8267"/>
                  <a:pt x="7566" y="8266"/>
                </a:cubicBezTo>
                <a:cubicBezTo>
                  <a:pt x="7566" y="8264"/>
                  <a:pt x="7566" y="8263"/>
                  <a:pt x="7566" y="8261"/>
                </a:cubicBezTo>
                <a:cubicBezTo>
                  <a:pt x="7566" y="8259"/>
                  <a:pt x="7566" y="8257"/>
                  <a:pt x="7566" y="8256"/>
                </a:cubicBezTo>
                <a:cubicBezTo>
                  <a:pt x="7566" y="8254"/>
                  <a:pt x="7565" y="8253"/>
                  <a:pt x="7565" y="8252"/>
                </a:cubicBezTo>
                <a:cubicBezTo>
                  <a:pt x="7565" y="8252"/>
                  <a:pt x="7565" y="8251"/>
                  <a:pt x="7564" y="8250"/>
                </a:cubicBezTo>
                <a:cubicBezTo>
                  <a:pt x="7564" y="8249"/>
                  <a:pt x="7563" y="8249"/>
                  <a:pt x="7562" y="8248"/>
                </a:cubicBezTo>
                <a:cubicBezTo>
                  <a:pt x="7561" y="8247"/>
                  <a:pt x="7559" y="8246"/>
                  <a:pt x="7556" y="8244"/>
                </a:cubicBezTo>
                <a:cubicBezTo>
                  <a:pt x="7554" y="8243"/>
                  <a:pt x="7551" y="8242"/>
                  <a:pt x="7548" y="8241"/>
                </a:cubicBezTo>
                <a:cubicBezTo>
                  <a:pt x="7544" y="8240"/>
                  <a:pt x="7541" y="8239"/>
                  <a:pt x="7536" y="8238"/>
                </a:cubicBezTo>
                <a:cubicBezTo>
                  <a:pt x="7532" y="8237"/>
                  <a:pt x="7528" y="8237"/>
                  <a:pt x="7524" y="8237"/>
                </a:cubicBezTo>
                <a:close/>
                <a:moveTo>
                  <a:pt x="7318" y="8237"/>
                </a:moveTo>
                <a:cubicBezTo>
                  <a:pt x="7312" y="8237"/>
                  <a:pt x="7306" y="8238"/>
                  <a:pt x="7300" y="8239"/>
                </a:cubicBezTo>
                <a:cubicBezTo>
                  <a:pt x="7294" y="8240"/>
                  <a:pt x="7288" y="8241"/>
                  <a:pt x="7283" y="8243"/>
                </a:cubicBezTo>
                <a:cubicBezTo>
                  <a:pt x="7278" y="8245"/>
                  <a:pt x="7274" y="8247"/>
                  <a:pt x="7270" y="8249"/>
                </a:cubicBezTo>
                <a:cubicBezTo>
                  <a:pt x="7266" y="8251"/>
                  <a:pt x="7263" y="8253"/>
                  <a:pt x="7262" y="8254"/>
                </a:cubicBezTo>
                <a:cubicBezTo>
                  <a:pt x="7260" y="8256"/>
                  <a:pt x="7259" y="8257"/>
                  <a:pt x="7259" y="8259"/>
                </a:cubicBezTo>
                <a:cubicBezTo>
                  <a:pt x="7258" y="8261"/>
                  <a:pt x="7258" y="8263"/>
                  <a:pt x="7258" y="8266"/>
                </a:cubicBezTo>
                <a:cubicBezTo>
                  <a:pt x="7258" y="8268"/>
                  <a:pt x="7258" y="8269"/>
                  <a:pt x="7258" y="8271"/>
                </a:cubicBezTo>
                <a:cubicBezTo>
                  <a:pt x="7259" y="8272"/>
                  <a:pt x="7259" y="8273"/>
                  <a:pt x="7259" y="8274"/>
                </a:cubicBezTo>
                <a:cubicBezTo>
                  <a:pt x="7260" y="8275"/>
                  <a:pt x="7261" y="8276"/>
                  <a:pt x="7261" y="8276"/>
                </a:cubicBezTo>
                <a:cubicBezTo>
                  <a:pt x="7262" y="8277"/>
                  <a:pt x="7263" y="8277"/>
                  <a:pt x="7264" y="8277"/>
                </a:cubicBezTo>
                <a:cubicBezTo>
                  <a:pt x="7265" y="8277"/>
                  <a:pt x="7267" y="8276"/>
                  <a:pt x="7270" y="8275"/>
                </a:cubicBezTo>
                <a:cubicBezTo>
                  <a:pt x="7273" y="8273"/>
                  <a:pt x="7277" y="8271"/>
                  <a:pt x="7281" y="8269"/>
                </a:cubicBezTo>
                <a:cubicBezTo>
                  <a:pt x="7285" y="8267"/>
                  <a:pt x="7290" y="8265"/>
                  <a:pt x="7296" y="8263"/>
                </a:cubicBezTo>
                <a:cubicBezTo>
                  <a:pt x="7301" y="8262"/>
                  <a:pt x="7308" y="8261"/>
                  <a:pt x="7315" y="8261"/>
                </a:cubicBezTo>
                <a:cubicBezTo>
                  <a:pt x="7322" y="8261"/>
                  <a:pt x="7327" y="8262"/>
                  <a:pt x="7332" y="8263"/>
                </a:cubicBezTo>
                <a:cubicBezTo>
                  <a:pt x="7336" y="8265"/>
                  <a:pt x="7340" y="8267"/>
                  <a:pt x="7343" y="8270"/>
                </a:cubicBezTo>
                <a:cubicBezTo>
                  <a:pt x="7346" y="8273"/>
                  <a:pt x="7348" y="8277"/>
                  <a:pt x="7349" y="8282"/>
                </a:cubicBezTo>
                <a:cubicBezTo>
                  <a:pt x="7350" y="8286"/>
                  <a:pt x="7351" y="8292"/>
                  <a:pt x="7351" y="8298"/>
                </a:cubicBezTo>
                <a:lnTo>
                  <a:pt x="7351" y="8310"/>
                </a:lnTo>
                <a:lnTo>
                  <a:pt x="7329" y="8310"/>
                </a:lnTo>
                <a:cubicBezTo>
                  <a:pt x="7317" y="8310"/>
                  <a:pt x="7306" y="8311"/>
                  <a:pt x="7296" y="8313"/>
                </a:cubicBezTo>
                <a:cubicBezTo>
                  <a:pt x="7286" y="8315"/>
                  <a:pt x="7278" y="8319"/>
                  <a:pt x="7271" y="8323"/>
                </a:cubicBezTo>
                <a:cubicBezTo>
                  <a:pt x="7264" y="8327"/>
                  <a:pt x="7259" y="8333"/>
                  <a:pt x="7255" y="8339"/>
                </a:cubicBezTo>
                <a:cubicBezTo>
                  <a:pt x="7252" y="8346"/>
                  <a:pt x="7250" y="8354"/>
                  <a:pt x="7250" y="8363"/>
                </a:cubicBezTo>
                <a:cubicBezTo>
                  <a:pt x="7250" y="8370"/>
                  <a:pt x="7251" y="8377"/>
                  <a:pt x="7254" y="8383"/>
                </a:cubicBezTo>
                <a:cubicBezTo>
                  <a:pt x="7257" y="8389"/>
                  <a:pt x="7260" y="8394"/>
                  <a:pt x="7265" y="8398"/>
                </a:cubicBezTo>
                <a:cubicBezTo>
                  <a:pt x="7270" y="8402"/>
                  <a:pt x="7276" y="8406"/>
                  <a:pt x="7282" y="8408"/>
                </a:cubicBezTo>
                <a:cubicBezTo>
                  <a:pt x="7289" y="8410"/>
                  <a:pt x="7297" y="8411"/>
                  <a:pt x="7305" y="8411"/>
                </a:cubicBezTo>
                <a:cubicBezTo>
                  <a:pt x="7314" y="8411"/>
                  <a:pt x="7323" y="8409"/>
                  <a:pt x="7332" y="8405"/>
                </a:cubicBezTo>
                <a:cubicBezTo>
                  <a:pt x="7340" y="8401"/>
                  <a:pt x="7348" y="8395"/>
                  <a:pt x="7355" y="8388"/>
                </a:cubicBezTo>
                <a:lnTo>
                  <a:pt x="7355" y="8404"/>
                </a:lnTo>
                <a:cubicBezTo>
                  <a:pt x="7355" y="8405"/>
                  <a:pt x="7355" y="8406"/>
                  <a:pt x="7356" y="8407"/>
                </a:cubicBezTo>
                <a:cubicBezTo>
                  <a:pt x="7357" y="8408"/>
                  <a:pt x="7358" y="8408"/>
                  <a:pt x="7360" y="8408"/>
                </a:cubicBezTo>
                <a:cubicBezTo>
                  <a:pt x="7362" y="8409"/>
                  <a:pt x="7364" y="8409"/>
                  <a:pt x="7367" y="8409"/>
                </a:cubicBezTo>
                <a:cubicBezTo>
                  <a:pt x="7371" y="8409"/>
                  <a:pt x="7373" y="8409"/>
                  <a:pt x="7375" y="8408"/>
                </a:cubicBezTo>
                <a:cubicBezTo>
                  <a:pt x="7376" y="8408"/>
                  <a:pt x="7378" y="8408"/>
                  <a:pt x="7379" y="8407"/>
                </a:cubicBezTo>
                <a:cubicBezTo>
                  <a:pt x="7380" y="8406"/>
                  <a:pt x="7380" y="8405"/>
                  <a:pt x="7380" y="8404"/>
                </a:cubicBezTo>
                <a:lnTo>
                  <a:pt x="7380" y="8297"/>
                </a:lnTo>
                <a:cubicBezTo>
                  <a:pt x="7380" y="8287"/>
                  <a:pt x="7379" y="8278"/>
                  <a:pt x="7377" y="8271"/>
                </a:cubicBezTo>
                <a:cubicBezTo>
                  <a:pt x="7374" y="8263"/>
                  <a:pt x="7371" y="8257"/>
                  <a:pt x="7366" y="8252"/>
                </a:cubicBezTo>
                <a:cubicBezTo>
                  <a:pt x="7361" y="8247"/>
                  <a:pt x="7355" y="8243"/>
                  <a:pt x="7347" y="8241"/>
                </a:cubicBezTo>
                <a:cubicBezTo>
                  <a:pt x="7339" y="8238"/>
                  <a:pt x="7329" y="8237"/>
                  <a:pt x="7318" y="8237"/>
                </a:cubicBezTo>
                <a:close/>
                <a:moveTo>
                  <a:pt x="7105" y="8237"/>
                </a:moveTo>
                <a:cubicBezTo>
                  <a:pt x="7094" y="8237"/>
                  <a:pt x="7083" y="8239"/>
                  <a:pt x="7074" y="8243"/>
                </a:cubicBezTo>
                <a:cubicBezTo>
                  <a:pt x="7064" y="8247"/>
                  <a:pt x="7056" y="8253"/>
                  <a:pt x="7050" y="8260"/>
                </a:cubicBezTo>
                <a:cubicBezTo>
                  <a:pt x="7043" y="8268"/>
                  <a:pt x="7038" y="8277"/>
                  <a:pt x="7034" y="8288"/>
                </a:cubicBezTo>
                <a:cubicBezTo>
                  <a:pt x="7031" y="8299"/>
                  <a:pt x="7029" y="8311"/>
                  <a:pt x="7029" y="8325"/>
                </a:cubicBezTo>
                <a:cubicBezTo>
                  <a:pt x="7029" y="8339"/>
                  <a:pt x="7031" y="8352"/>
                  <a:pt x="7034" y="8362"/>
                </a:cubicBezTo>
                <a:cubicBezTo>
                  <a:pt x="7038" y="8373"/>
                  <a:pt x="7043" y="8382"/>
                  <a:pt x="7049" y="8389"/>
                </a:cubicBezTo>
                <a:cubicBezTo>
                  <a:pt x="7056" y="8397"/>
                  <a:pt x="7064" y="8402"/>
                  <a:pt x="7074" y="8406"/>
                </a:cubicBezTo>
                <a:cubicBezTo>
                  <a:pt x="7084" y="8409"/>
                  <a:pt x="7095" y="8411"/>
                  <a:pt x="7108" y="8411"/>
                </a:cubicBezTo>
                <a:cubicBezTo>
                  <a:pt x="7116" y="8411"/>
                  <a:pt x="7123" y="8410"/>
                  <a:pt x="7129" y="8409"/>
                </a:cubicBezTo>
                <a:cubicBezTo>
                  <a:pt x="7136" y="8408"/>
                  <a:pt x="7142" y="8407"/>
                  <a:pt x="7147" y="8406"/>
                </a:cubicBezTo>
                <a:cubicBezTo>
                  <a:pt x="7152" y="8404"/>
                  <a:pt x="7156" y="8403"/>
                  <a:pt x="7159" y="8401"/>
                </a:cubicBezTo>
                <a:cubicBezTo>
                  <a:pt x="7162" y="8400"/>
                  <a:pt x="7164" y="8399"/>
                  <a:pt x="7165" y="8398"/>
                </a:cubicBezTo>
                <a:cubicBezTo>
                  <a:pt x="7166" y="8397"/>
                  <a:pt x="7166" y="8397"/>
                  <a:pt x="7167" y="8396"/>
                </a:cubicBezTo>
                <a:cubicBezTo>
                  <a:pt x="7167" y="8395"/>
                  <a:pt x="7167" y="8394"/>
                  <a:pt x="7167" y="8394"/>
                </a:cubicBezTo>
                <a:cubicBezTo>
                  <a:pt x="7168" y="8393"/>
                  <a:pt x="7168" y="8392"/>
                  <a:pt x="7168" y="8390"/>
                </a:cubicBezTo>
                <a:cubicBezTo>
                  <a:pt x="7168" y="8389"/>
                  <a:pt x="7168" y="8388"/>
                  <a:pt x="7168" y="8386"/>
                </a:cubicBezTo>
                <a:cubicBezTo>
                  <a:pt x="7168" y="8384"/>
                  <a:pt x="7168" y="8382"/>
                  <a:pt x="7168" y="8381"/>
                </a:cubicBezTo>
                <a:cubicBezTo>
                  <a:pt x="7168" y="8380"/>
                  <a:pt x="7167" y="8378"/>
                  <a:pt x="7167" y="8378"/>
                </a:cubicBezTo>
                <a:cubicBezTo>
                  <a:pt x="7167" y="8377"/>
                  <a:pt x="7166" y="8376"/>
                  <a:pt x="7165" y="8376"/>
                </a:cubicBezTo>
                <a:cubicBezTo>
                  <a:pt x="7165" y="8375"/>
                  <a:pt x="7164" y="8375"/>
                  <a:pt x="7163" y="8375"/>
                </a:cubicBezTo>
                <a:cubicBezTo>
                  <a:pt x="7162" y="8375"/>
                  <a:pt x="7160" y="8376"/>
                  <a:pt x="7157" y="8377"/>
                </a:cubicBezTo>
                <a:cubicBezTo>
                  <a:pt x="7154" y="8378"/>
                  <a:pt x="7151" y="8379"/>
                  <a:pt x="7146" y="8381"/>
                </a:cubicBezTo>
                <a:cubicBezTo>
                  <a:pt x="7142" y="8383"/>
                  <a:pt x="7137" y="8384"/>
                  <a:pt x="7131" y="8385"/>
                </a:cubicBezTo>
                <a:cubicBezTo>
                  <a:pt x="7125" y="8386"/>
                  <a:pt x="7118" y="8387"/>
                  <a:pt x="7111" y="8387"/>
                </a:cubicBezTo>
                <a:cubicBezTo>
                  <a:pt x="7101" y="8387"/>
                  <a:pt x="7093" y="8386"/>
                  <a:pt x="7087" y="8383"/>
                </a:cubicBezTo>
                <a:cubicBezTo>
                  <a:pt x="7080" y="8380"/>
                  <a:pt x="7075" y="8376"/>
                  <a:pt x="7071" y="8371"/>
                </a:cubicBezTo>
                <a:cubicBezTo>
                  <a:pt x="7066" y="8366"/>
                  <a:pt x="7063" y="8361"/>
                  <a:pt x="7062" y="8354"/>
                </a:cubicBezTo>
                <a:cubicBezTo>
                  <a:pt x="7060" y="8347"/>
                  <a:pt x="7059" y="8339"/>
                  <a:pt x="7059" y="8330"/>
                </a:cubicBezTo>
                <a:lnTo>
                  <a:pt x="7164" y="8330"/>
                </a:lnTo>
                <a:cubicBezTo>
                  <a:pt x="7167" y="8330"/>
                  <a:pt x="7169" y="8329"/>
                  <a:pt x="7172" y="8327"/>
                </a:cubicBezTo>
                <a:cubicBezTo>
                  <a:pt x="7174" y="8325"/>
                  <a:pt x="7175" y="8322"/>
                  <a:pt x="7175" y="8317"/>
                </a:cubicBezTo>
                <a:lnTo>
                  <a:pt x="7175" y="8312"/>
                </a:lnTo>
                <a:cubicBezTo>
                  <a:pt x="7175" y="8302"/>
                  <a:pt x="7174" y="8292"/>
                  <a:pt x="7171" y="8283"/>
                </a:cubicBezTo>
                <a:cubicBezTo>
                  <a:pt x="7168" y="8274"/>
                  <a:pt x="7164" y="8266"/>
                  <a:pt x="7159" y="8259"/>
                </a:cubicBezTo>
                <a:cubicBezTo>
                  <a:pt x="7153" y="8252"/>
                  <a:pt x="7146" y="8247"/>
                  <a:pt x="7137" y="8243"/>
                </a:cubicBezTo>
                <a:cubicBezTo>
                  <a:pt x="7128" y="8239"/>
                  <a:pt x="7118" y="8237"/>
                  <a:pt x="7105" y="8237"/>
                </a:cubicBezTo>
                <a:close/>
                <a:moveTo>
                  <a:pt x="6906" y="8237"/>
                </a:moveTo>
                <a:cubicBezTo>
                  <a:pt x="6896" y="8237"/>
                  <a:pt x="6888" y="8238"/>
                  <a:pt x="6880" y="8241"/>
                </a:cubicBezTo>
                <a:cubicBezTo>
                  <a:pt x="6873" y="8243"/>
                  <a:pt x="6867" y="8247"/>
                  <a:pt x="6862" y="8251"/>
                </a:cubicBezTo>
                <a:cubicBezTo>
                  <a:pt x="6858" y="8255"/>
                  <a:pt x="6854" y="8260"/>
                  <a:pt x="6852" y="8266"/>
                </a:cubicBezTo>
                <a:cubicBezTo>
                  <a:pt x="6849" y="8272"/>
                  <a:pt x="6848" y="8278"/>
                  <a:pt x="6848" y="8284"/>
                </a:cubicBezTo>
                <a:cubicBezTo>
                  <a:pt x="6848" y="8291"/>
                  <a:pt x="6849" y="8297"/>
                  <a:pt x="6851" y="8302"/>
                </a:cubicBezTo>
                <a:cubicBezTo>
                  <a:pt x="6854" y="8307"/>
                  <a:pt x="6857" y="8311"/>
                  <a:pt x="6860" y="8315"/>
                </a:cubicBezTo>
                <a:cubicBezTo>
                  <a:pt x="6864" y="8319"/>
                  <a:pt x="6868" y="8322"/>
                  <a:pt x="6873" y="8324"/>
                </a:cubicBezTo>
                <a:cubicBezTo>
                  <a:pt x="6878" y="8327"/>
                  <a:pt x="6883" y="8329"/>
                  <a:pt x="6888" y="8331"/>
                </a:cubicBezTo>
                <a:cubicBezTo>
                  <a:pt x="6893" y="8333"/>
                  <a:pt x="6897" y="8335"/>
                  <a:pt x="6902" y="8337"/>
                </a:cubicBezTo>
                <a:cubicBezTo>
                  <a:pt x="6907" y="8339"/>
                  <a:pt x="6911" y="8341"/>
                  <a:pt x="6915" y="8343"/>
                </a:cubicBezTo>
                <a:cubicBezTo>
                  <a:pt x="6918" y="8345"/>
                  <a:pt x="6921" y="8348"/>
                  <a:pt x="6924" y="8351"/>
                </a:cubicBezTo>
                <a:cubicBezTo>
                  <a:pt x="6926" y="8354"/>
                  <a:pt x="6927" y="8358"/>
                  <a:pt x="6927" y="8362"/>
                </a:cubicBezTo>
                <a:cubicBezTo>
                  <a:pt x="6927" y="8367"/>
                  <a:pt x="6926" y="8371"/>
                  <a:pt x="6925" y="8374"/>
                </a:cubicBezTo>
                <a:cubicBezTo>
                  <a:pt x="6923" y="8377"/>
                  <a:pt x="6921" y="8380"/>
                  <a:pt x="6918" y="8382"/>
                </a:cubicBezTo>
                <a:cubicBezTo>
                  <a:pt x="6915" y="8384"/>
                  <a:pt x="6912" y="8385"/>
                  <a:pt x="6908" y="8386"/>
                </a:cubicBezTo>
                <a:cubicBezTo>
                  <a:pt x="6904" y="8387"/>
                  <a:pt x="6899" y="8388"/>
                  <a:pt x="6894" y="8388"/>
                </a:cubicBezTo>
                <a:cubicBezTo>
                  <a:pt x="6888" y="8388"/>
                  <a:pt x="6882" y="8387"/>
                  <a:pt x="6877" y="8386"/>
                </a:cubicBezTo>
                <a:cubicBezTo>
                  <a:pt x="6872" y="8384"/>
                  <a:pt x="6868" y="8382"/>
                  <a:pt x="6864" y="8381"/>
                </a:cubicBezTo>
                <a:cubicBezTo>
                  <a:pt x="6860" y="8379"/>
                  <a:pt x="6857" y="8377"/>
                  <a:pt x="6855" y="8375"/>
                </a:cubicBezTo>
                <a:cubicBezTo>
                  <a:pt x="6852" y="8374"/>
                  <a:pt x="6850" y="8373"/>
                  <a:pt x="6849" y="8373"/>
                </a:cubicBezTo>
                <a:cubicBezTo>
                  <a:pt x="6848" y="8373"/>
                  <a:pt x="6847" y="8373"/>
                  <a:pt x="6847" y="8374"/>
                </a:cubicBezTo>
                <a:cubicBezTo>
                  <a:pt x="6846" y="8374"/>
                  <a:pt x="6846" y="8375"/>
                  <a:pt x="6845" y="8376"/>
                </a:cubicBezTo>
                <a:cubicBezTo>
                  <a:pt x="6845" y="8377"/>
                  <a:pt x="6845" y="8378"/>
                  <a:pt x="6844" y="8379"/>
                </a:cubicBezTo>
                <a:cubicBezTo>
                  <a:pt x="6844" y="8381"/>
                  <a:pt x="6844" y="8383"/>
                  <a:pt x="6844" y="8385"/>
                </a:cubicBezTo>
                <a:cubicBezTo>
                  <a:pt x="6844" y="8389"/>
                  <a:pt x="6844" y="8392"/>
                  <a:pt x="6845" y="8394"/>
                </a:cubicBezTo>
                <a:cubicBezTo>
                  <a:pt x="6845" y="8396"/>
                  <a:pt x="6846" y="8398"/>
                  <a:pt x="6848" y="8399"/>
                </a:cubicBezTo>
                <a:cubicBezTo>
                  <a:pt x="6849" y="8400"/>
                  <a:pt x="6851" y="8401"/>
                  <a:pt x="6854" y="8402"/>
                </a:cubicBezTo>
                <a:cubicBezTo>
                  <a:pt x="6857" y="8404"/>
                  <a:pt x="6860" y="8405"/>
                  <a:pt x="6864" y="8407"/>
                </a:cubicBezTo>
                <a:cubicBezTo>
                  <a:pt x="6868" y="8408"/>
                  <a:pt x="6873" y="8409"/>
                  <a:pt x="6878" y="8410"/>
                </a:cubicBezTo>
                <a:cubicBezTo>
                  <a:pt x="6883" y="8411"/>
                  <a:pt x="6888" y="8411"/>
                  <a:pt x="6894" y="8411"/>
                </a:cubicBezTo>
                <a:cubicBezTo>
                  <a:pt x="6903" y="8411"/>
                  <a:pt x="6911" y="8410"/>
                  <a:pt x="6919" y="8408"/>
                </a:cubicBezTo>
                <a:cubicBezTo>
                  <a:pt x="6927" y="8405"/>
                  <a:pt x="6933" y="8402"/>
                  <a:pt x="6939" y="8398"/>
                </a:cubicBezTo>
                <a:cubicBezTo>
                  <a:pt x="6944" y="8393"/>
                  <a:pt x="6949" y="8388"/>
                  <a:pt x="6952" y="8382"/>
                </a:cubicBezTo>
                <a:cubicBezTo>
                  <a:pt x="6955" y="8375"/>
                  <a:pt x="6956" y="8368"/>
                  <a:pt x="6956" y="8360"/>
                </a:cubicBezTo>
                <a:cubicBezTo>
                  <a:pt x="6956" y="8353"/>
                  <a:pt x="6955" y="8347"/>
                  <a:pt x="6953" y="8343"/>
                </a:cubicBezTo>
                <a:cubicBezTo>
                  <a:pt x="6950" y="8338"/>
                  <a:pt x="6947" y="8333"/>
                  <a:pt x="6944" y="8330"/>
                </a:cubicBezTo>
                <a:cubicBezTo>
                  <a:pt x="6940" y="8326"/>
                  <a:pt x="6936" y="8323"/>
                  <a:pt x="6931" y="8321"/>
                </a:cubicBezTo>
                <a:cubicBezTo>
                  <a:pt x="6926" y="8318"/>
                  <a:pt x="6921" y="8316"/>
                  <a:pt x="6916" y="8314"/>
                </a:cubicBezTo>
                <a:cubicBezTo>
                  <a:pt x="6911" y="8312"/>
                  <a:pt x="6906" y="8310"/>
                  <a:pt x="6901" y="8308"/>
                </a:cubicBezTo>
                <a:cubicBezTo>
                  <a:pt x="6897" y="8307"/>
                  <a:pt x="6892" y="8304"/>
                  <a:pt x="6889" y="8302"/>
                </a:cubicBezTo>
                <a:cubicBezTo>
                  <a:pt x="6885" y="8300"/>
                  <a:pt x="6882" y="8297"/>
                  <a:pt x="6880" y="8294"/>
                </a:cubicBezTo>
                <a:cubicBezTo>
                  <a:pt x="6877" y="8291"/>
                  <a:pt x="6876" y="8287"/>
                  <a:pt x="6876" y="8282"/>
                </a:cubicBezTo>
                <a:cubicBezTo>
                  <a:pt x="6876" y="8279"/>
                  <a:pt x="6877" y="8276"/>
                  <a:pt x="6878" y="8273"/>
                </a:cubicBezTo>
                <a:cubicBezTo>
                  <a:pt x="6879" y="8271"/>
                  <a:pt x="6881" y="8268"/>
                  <a:pt x="6883" y="8266"/>
                </a:cubicBezTo>
                <a:cubicBezTo>
                  <a:pt x="6886" y="8264"/>
                  <a:pt x="6889" y="8263"/>
                  <a:pt x="6892" y="8262"/>
                </a:cubicBezTo>
                <a:cubicBezTo>
                  <a:pt x="6896" y="8261"/>
                  <a:pt x="6901" y="8260"/>
                  <a:pt x="6905" y="8260"/>
                </a:cubicBezTo>
                <a:cubicBezTo>
                  <a:pt x="6911" y="8260"/>
                  <a:pt x="6916" y="8261"/>
                  <a:pt x="6920" y="8262"/>
                </a:cubicBezTo>
                <a:cubicBezTo>
                  <a:pt x="6924" y="8263"/>
                  <a:pt x="6928" y="8265"/>
                  <a:pt x="6931" y="8266"/>
                </a:cubicBezTo>
                <a:cubicBezTo>
                  <a:pt x="6934" y="8267"/>
                  <a:pt x="6937" y="8269"/>
                  <a:pt x="6939" y="8270"/>
                </a:cubicBezTo>
                <a:cubicBezTo>
                  <a:pt x="6941" y="8271"/>
                  <a:pt x="6942" y="8272"/>
                  <a:pt x="6943" y="8272"/>
                </a:cubicBezTo>
                <a:cubicBezTo>
                  <a:pt x="6944" y="8272"/>
                  <a:pt x="6945" y="8272"/>
                  <a:pt x="6945" y="8271"/>
                </a:cubicBezTo>
                <a:cubicBezTo>
                  <a:pt x="6946" y="8271"/>
                  <a:pt x="6946" y="8270"/>
                  <a:pt x="6947" y="8269"/>
                </a:cubicBezTo>
                <a:cubicBezTo>
                  <a:pt x="6947" y="8268"/>
                  <a:pt x="6948" y="8267"/>
                  <a:pt x="6948" y="8266"/>
                </a:cubicBezTo>
                <a:cubicBezTo>
                  <a:pt x="6948" y="8264"/>
                  <a:pt x="6948" y="8263"/>
                  <a:pt x="6948" y="8261"/>
                </a:cubicBezTo>
                <a:cubicBezTo>
                  <a:pt x="6948" y="8259"/>
                  <a:pt x="6948" y="8257"/>
                  <a:pt x="6948" y="8256"/>
                </a:cubicBezTo>
                <a:cubicBezTo>
                  <a:pt x="6948" y="8254"/>
                  <a:pt x="6947" y="8253"/>
                  <a:pt x="6947" y="8252"/>
                </a:cubicBezTo>
                <a:cubicBezTo>
                  <a:pt x="6947" y="8252"/>
                  <a:pt x="6947" y="8251"/>
                  <a:pt x="6946" y="8250"/>
                </a:cubicBezTo>
                <a:cubicBezTo>
                  <a:pt x="6946" y="8249"/>
                  <a:pt x="6945" y="8249"/>
                  <a:pt x="6944" y="8248"/>
                </a:cubicBezTo>
                <a:cubicBezTo>
                  <a:pt x="6943" y="8247"/>
                  <a:pt x="6941" y="8246"/>
                  <a:pt x="6938" y="8244"/>
                </a:cubicBezTo>
                <a:cubicBezTo>
                  <a:pt x="6936" y="8243"/>
                  <a:pt x="6933" y="8242"/>
                  <a:pt x="6930" y="8241"/>
                </a:cubicBezTo>
                <a:cubicBezTo>
                  <a:pt x="6926" y="8240"/>
                  <a:pt x="6923" y="8239"/>
                  <a:pt x="6918" y="8238"/>
                </a:cubicBezTo>
                <a:cubicBezTo>
                  <a:pt x="6914" y="8237"/>
                  <a:pt x="6910" y="8237"/>
                  <a:pt x="6906" y="8237"/>
                </a:cubicBezTo>
                <a:close/>
                <a:moveTo>
                  <a:pt x="6116" y="8237"/>
                </a:moveTo>
                <a:cubicBezTo>
                  <a:pt x="6113" y="8237"/>
                  <a:pt x="6109" y="8237"/>
                  <a:pt x="6106" y="8238"/>
                </a:cubicBezTo>
                <a:cubicBezTo>
                  <a:pt x="6103" y="8239"/>
                  <a:pt x="6099" y="8241"/>
                  <a:pt x="6096" y="8243"/>
                </a:cubicBezTo>
                <a:cubicBezTo>
                  <a:pt x="6093" y="8245"/>
                  <a:pt x="6089" y="8249"/>
                  <a:pt x="6085" y="8253"/>
                </a:cubicBezTo>
                <a:cubicBezTo>
                  <a:pt x="6082" y="8257"/>
                  <a:pt x="6077" y="8262"/>
                  <a:pt x="6073" y="8268"/>
                </a:cubicBezTo>
                <a:lnTo>
                  <a:pt x="6073" y="8245"/>
                </a:lnTo>
                <a:cubicBezTo>
                  <a:pt x="6073" y="8245"/>
                  <a:pt x="6073" y="8244"/>
                  <a:pt x="6073" y="8243"/>
                </a:cubicBezTo>
                <a:cubicBezTo>
                  <a:pt x="6072" y="8242"/>
                  <a:pt x="6071" y="8242"/>
                  <a:pt x="6071" y="8241"/>
                </a:cubicBezTo>
                <a:cubicBezTo>
                  <a:pt x="6070" y="8241"/>
                  <a:pt x="6068" y="8240"/>
                  <a:pt x="6067" y="8240"/>
                </a:cubicBezTo>
                <a:cubicBezTo>
                  <a:pt x="6065" y="8240"/>
                  <a:pt x="6063" y="8240"/>
                  <a:pt x="6060" y="8240"/>
                </a:cubicBezTo>
                <a:cubicBezTo>
                  <a:pt x="6057" y="8240"/>
                  <a:pt x="6055" y="8240"/>
                  <a:pt x="6054" y="8240"/>
                </a:cubicBezTo>
                <a:cubicBezTo>
                  <a:pt x="6052" y="8240"/>
                  <a:pt x="6051" y="8241"/>
                  <a:pt x="6050" y="8241"/>
                </a:cubicBezTo>
                <a:cubicBezTo>
                  <a:pt x="6049" y="8242"/>
                  <a:pt x="6048" y="8242"/>
                  <a:pt x="6048" y="8243"/>
                </a:cubicBezTo>
                <a:cubicBezTo>
                  <a:pt x="6047" y="8244"/>
                  <a:pt x="6047" y="8245"/>
                  <a:pt x="6047" y="8245"/>
                </a:cubicBezTo>
                <a:lnTo>
                  <a:pt x="6047" y="8404"/>
                </a:lnTo>
                <a:cubicBezTo>
                  <a:pt x="6047" y="8404"/>
                  <a:pt x="6047" y="8405"/>
                  <a:pt x="6048" y="8406"/>
                </a:cubicBezTo>
                <a:cubicBezTo>
                  <a:pt x="6048" y="8407"/>
                  <a:pt x="6049" y="8407"/>
                  <a:pt x="6050" y="8408"/>
                </a:cubicBezTo>
                <a:cubicBezTo>
                  <a:pt x="6051" y="8408"/>
                  <a:pt x="6053" y="8408"/>
                  <a:pt x="6054" y="8409"/>
                </a:cubicBezTo>
                <a:cubicBezTo>
                  <a:pt x="6056" y="8409"/>
                  <a:pt x="6059" y="8409"/>
                  <a:pt x="6061" y="8409"/>
                </a:cubicBezTo>
                <a:cubicBezTo>
                  <a:pt x="6064" y="8409"/>
                  <a:pt x="6067" y="8409"/>
                  <a:pt x="6069" y="8409"/>
                </a:cubicBezTo>
                <a:cubicBezTo>
                  <a:pt x="6071" y="8408"/>
                  <a:pt x="6072" y="8408"/>
                  <a:pt x="6073" y="8408"/>
                </a:cubicBezTo>
                <a:cubicBezTo>
                  <a:pt x="6074" y="8407"/>
                  <a:pt x="6075" y="8407"/>
                  <a:pt x="6075" y="8406"/>
                </a:cubicBezTo>
                <a:cubicBezTo>
                  <a:pt x="6076" y="8405"/>
                  <a:pt x="6076" y="8404"/>
                  <a:pt x="6076" y="8404"/>
                </a:cubicBezTo>
                <a:lnTo>
                  <a:pt x="6076" y="8300"/>
                </a:lnTo>
                <a:cubicBezTo>
                  <a:pt x="6080" y="8293"/>
                  <a:pt x="6084" y="8287"/>
                  <a:pt x="6087" y="8283"/>
                </a:cubicBezTo>
                <a:cubicBezTo>
                  <a:pt x="6091" y="8278"/>
                  <a:pt x="6094" y="8275"/>
                  <a:pt x="6097" y="8272"/>
                </a:cubicBezTo>
                <a:cubicBezTo>
                  <a:pt x="6100" y="8269"/>
                  <a:pt x="6103" y="8267"/>
                  <a:pt x="6106" y="8266"/>
                </a:cubicBezTo>
                <a:cubicBezTo>
                  <a:pt x="6108" y="8265"/>
                  <a:pt x="6111" y="8264"/>
                  <a:pt x="6114" y="8264"/>
                </a:cubicBezTo>
                <a:cubicBezTo>
                  <a:pt x="6117" y="8264"/>
                  <a:pt x="6119" y="8264"/>
                  <a:pt x="6121" y="8265"/>
                </a:cubicBezTo>
                <a:cubicBezTo>
                  <a:pt x="6123" y="8265"/>
                  <a:pt x="6125" y="8266"/>
                  <a:pt x="6127" y="8266"/>
                </a:cubicBezTo>
                <a:cubicBezTo>
                  <a:pt x="6128" y="8267"/>
                  <a:pt x="6130" y="8267"/>
                  <a:pt x="6131" y="8268"/>
                </a:cubicBezTo>
                <a:cubicBezTo>
                  <a:pt x="6133" y="8268"/>
                  <a:pt x="6134" y="8269"/>
                  <a:pt x="6135" y="8269"/>
                </a:cubicBezTo>
                <a:cubicBezTo>
                  <a:pt x="6136" y="8269"/>
                  <a:pt x="6136" y="8268"/>
                  <a:pt x="6137" y="8268"/>
                </a:cubicBezTo>
                <a:cubicBezTo>
                  <a:pt x="6137" y="8267"/>
                  <a:pt x="6138" y="8267"/>
                  <a:pt x="6138" y="8266"/>
                </a:cubicBezTo>
                <a:cubicBezTo>
                  <a:pt x="6138" y="8265"/>
                  <a:pt x="6139" y="8263"/>
                  <a:pt x="6139" y="8261"/>
                </a:cubicBezTo>
                <a:cubicBezTo>
                  <a:pt x="6139" y="8260"/>
                  <a:pt x="6139" y="8258"/>
                  <a:pt x="6139" y="8255"/>
                </a:cubicBezTo>
                <a:cubicBezTo>
                  <a:pt x="6139" y="8252"/>
                  <a:pt x="6139" y="8250"/>
                  <a:pt x="6139" y="8249"/>
                </a:cubicBezTo>
                <a:cubicBezTo>
                  <a:pt x="6139" y="8247"/>
                  <a:pt x="6139" y="8246"/>
                  <a:pt x="6139" y="8245"/>
                </a:cubicBezTo>
                <a:cubicBezTo>
                  <a:pt x="6138" y="8244"/>
                  <a:pt x="6138" y="8244"/>
                  <a:pt x="6138" y="8243"/>
                </a:cubicBezTo>
                <a:cubicBezTo>
                  <a:pt x="6138" y="8243"/>
                  <a:pt x="6137" y="8242"/>
                  <a:pt x="6137" y="8242"/>
                </a:cubicBezTo>
                <a:cubicBezTo>
                  <a:pt x="6136" y="8241"/>
                  <a:pt x="6135" y="8240"/>
                  <a:pt x="6133" y="8240"/>
                </a:cubicBezTo>
                <a:cubicBezTo>
                  <a:pt x="6131" y="8239"/>
                  <a:pt x="6129" y="8239"/>
                  <a:pt x="6127" y="8238"/>
                </a:cubicBezTo>
                <a:cubicBezTo>
                  <a:pt x="6125" y="8238"/>
                  <a:pt x="6123" y="8237"/>
                  <a:pt x="6121" y="8237"/>
                </a:cubicBezTo>
                <a:cubicBezTo>
                  <a:pt x="6119" y="8237"/>
                  <a:pt x="6118" y="8237"/>
                  <a:pt x="6116" y="8237"/>
                </a:cubicBezTo>
                <a:close/>
                <a:moveTo>
                  <a:pt x="5890" y="8237"/>
                </a:moveTo>
                <a:cubicBezTo>
                  <a:pt x="5884" y="8237"/>
                  <a:pt x="5878" y="8238"/>
                  <a:pt x="5872" y="8239"/>
                </a:cubicBezTo>
                <a:cubicBezTo>
                  <a:pt x="5866" y="8240"/>
                  <a:pt x="5860" y="8241"/>
                  <a:pt x="5855" y="8243"/>
                </a:cubicBezTo>
                <a:cubicBezTo>
                  <a:pt x="5850" y="8245"/>
                  <a:pt x="5846" y="8247"/>
                  <a:pt x="5842" y="8249"/>
                </a:cubicBezTo>
                <a:cubicBezTo>
                  <a:pt x="5838" y="8251"/>
                  <a:pt x="5835" y="8253"/>
                  <a:pt x="5834" y="8254"/>
                </a:cubicBezTo>
                <a:cubicBezTo>
                  <a:pt x="5832" y="8256"/>
                  <a:pt x="5831" y="8257"/>
                  <a:pt x="5831" y="8259"/>
                </a:cubicBezTo>
                <a:cubicBezTo>
                  <a:pt x="5830" y="8261"/>
                  <a:pt x="5830" y="8263"/>
                  <a:pt x="5830" y="8266"/>
                </a:cubicBezTo>
                <a:cubicBezTo>
                  <a:pt x="5830" y="8268"/>
                  <a:pt x="5830" y="8269"/>
                  <a:pt x="5830" y="8271"/>
                </a:cubicBezTo>
                <a:cubicBezTo>
                  <a:pt x="5831" y="8272"/>
                  <a:pt x="5831" y="8273"/>
                  <a:pt x="5831" y="8274"/>
                </a:cubicBezTo>
                <a:cubicBezTo>
                  <a:pt x="5832" y="8275"/>
                  <a:pt x="5833" y="8276"/>
                  <a:pt x="5833" y="8276"/>
                </a:cubicBezTo>
                <a:cubicBezTo>
                  <a:pt x="5834" y="8277"/>
                  <a:pt x="5835" y="8277"/>
                  <a:pt x="5836" y="8277"/>
                </a:cubicBezTo>
                <a:cubicBezTo>
                  <a:pt x="5837" y="8277"/>
                  <a:pt x="5839" y="8276"/>
                  <a:pt x="5842" y="8275"/>
                </a:cubicBezTo>
                <a:cubicBezTo>
                  <a:pt x="5845" y="8273"/>
                  <a:pt x="5849" y="8271"/>
                  <a:pt x="5853" y="8269"/>
                </a:cubicBezTo>
                <a:cubicBezTo>
                  <a:pt x="5857" y="8267"/>
                  <a:pt x="5862" y="8265"/>
                  <a:pt x="5868" y="8263"/>
                </a:cubicBezTo>
                <a:cubicBezTo>
                  <a:pt x="5873" y="8262"/>
                  <a:pt x="5880" y="8261"/>
                  <a:pt x="5887" y="8261"/>
                </a:cubicBezTo>
                <a:cubicBezTo>
                  <a:pt x="5894" y="8261"/>
                  <a:pt x="5899" y="8262"/>
                  <a:pt x="5904" y="8263"/>
                </a:cubicBezTo>
                <a:cubicBezTo>
                  <a:pt x="5908" y="8265"/>
                  <a:pt x="5912" y="8267"/>
                  <a:pt x="5915" y="8270"/>
                </a:cubicBezTo>
                <a:cubicBezTo>
                  <a:pt x="5918" y="8273"/>
                  <a:pt x="5920" y="8277"/>
                  <a:pt x="5921" y="8282"/>
                </a:cubicBezTo>
                <a:cubicBezTo>
                  <a:pt x="5922" y="8286"/>
                  <a:pt x="5923" y="8292"/>
                  <a:pt x="5923" y="8298"/>
                </a:cubicBezTo>
                <a:lnTo>
                  <a:pt x="5923" y="8310"/>
                </a:lnTo>
                <a:lnTo>
                  <a:pt x="5901" y="8310"/>
                </a:lnTo>
                <a:cubicBezTo>
                  <a:pt x="5889" y="8310"/>
                  <a:pt x="5878" y="8311"/>
                  <a:pt x="5868" y="8313"/>
                </a:cubicBezTo>
                <a:cubicBezTo>
                  <a:pt x="5858" y="8315"/>
                  <a:pt x="5850" y="8319"/>
                  <a:pt x="5843" y="8323"/>
                </a:cubicBezTo>
                <a:cubicBezTo>
                  <a:pt x="5836" y="8327"/>
                  <a:pt x="5831" y="8333"/>
                  <a:pt x="5827" y="8339"/>
                </a:cubicBezTo>
                <a:cubicBezTo>
                  <a:pt x="5824" y="8346"/>
                  <a:pt x="5822" y="8354"/>
                  <a:pt x="5822" y="8363"/>
                </a:cubicBezTo>
                <a:cubicBezTo>
                  <a:pt x="5822" y="8370"/>
                  <a:pt x="5823" y="8377"/>
                  <a:pt x="5826" y="8383"/>
                </a:cubicBezTo>
                <a:cubicBezTo>
                  <a:pt x="5829" y="8389"/>
                  <a:pt x="5832" y="8394"/>
                  <a:pt x="5837" y="8398"/>
                </a:cubicBezTo>
                <a:cubicBezTo>
                  <a:pt x="5842" y="8402"/>
                  <a:pt x="5848" y="8406"/>
                  <a:pt x="5854" y="8408"/>
                </a:cubicBezTo>
                <a:cubicBezTo>
                  <a:pt x="5861" y="8410"/>
                  <a:pt x="5869" y="8411"/>
                  <a:pt x="5877" y="8411"/>
                </a:cubicBezTo>
                <a:cubicBezTo>
                  <a:pt x="5886" y="8411"/>
                  <a:pt x="5895" y="8409"/>
                  <a:pt x="5904" y="8405"/>
                </a:cubicBezTo>
                <a:cubicBezTo>
                  <a:pt x="5912" y="8401"/>
                  <a:pt x="5920" y="8395"/>
                  <a:pt x="5927" y="8388"/>
                </a:cubicBezTo>
                <a:lnTo>
                  <a:pt x="5927" y="8404"/>
                </a:lnTo>
                <a:cubicBezTo>
                  <a:pt x="5927" y="8405"/>
                  <a:pt x="5927" y="8406"/>
                  <a:pt x="5928" y="8407"/>
                </a:cubicBezTo>
                <a:cubicBezTo>
                  <a:pt x="5929" y="8408"/>
                  <a:pt x="5930" y="8408"/>
                  <a:pt x="5932" y="8408"/>
                </a:cubicBezTo>
                <a:cubicBezTo>
                  <a:pt x="5934" y="8409"/>
                  <a:pt x="5936" y="8409"/>
                  <a:pt x="5939" y="8409"/>
                </a:cubicBezTo>
                <a:cubicBezTo>
                  <a:pt x="5943" y="8409"/>
                  <a:pt x="5945" y="8409"/>
                  <a:pt x="5947" y="8408"/>
                </a:cubicBezTo>
                <a:cubicBezTo>
                  <a:pt x="5948" y="8408"/>
                  <a:pt x="5950" y="8408"/>
                  <a:pt x="5951" y="8407"/>
                </a:cubicBezTo>
                <a:cubicBezTo>
                  <a:pt x="5952" y="8406"/>
                  <a:pt x="5952" y="8405"/>
                  <a:pt x="5952" y="8404"/>
                </a:cubicBezTo>
                <a:lnTo>
                  <a:pt x="5952" y="8297"/>
                </a:lnTo>
                <a:cubicBezTo>
                  <a:pt x="5952" y="8287"/>
                  <a:pt x="5951" y="8278"/>
                  <a:pt x="5949" y="8271"/>
                </a:cubicBezTo>
                <a:cubicBezTo>
                  <a:pt x="5946" y="8263"/>
                  <a:pt x="5943" y="8257"/>
                  <a:pt x="5938" y="8252"/>
                </a:cubicBezTo>
                <a:cubicBezTo>
                  <a:pt x="5933" y="8247"/>
                  <a:pt x="5927" y="8243"/>
                  <a:pt x="5919" y="8241"/>
                </a:cubicBezTo>
                <a:cubicBezTo>
                  <a:pt x="5911" y="8238"/>
                  <a:pt x="5901" y="8237"/>
                  <a:pt x="5890" y="8237"/>
                </a:cubicBezTo>
                <a:close/>
                <a:moveTo>
                  <a:pt x="5677" y="8237"/>
                </a:moveTo>
                <a:cubicBezTo>
                  <a:pt x="5666" y="8237"/>
                  <a:pt x="5655" y="8239"/>
                  <a:pt x="5646" y="8243"/>
                </a:cubicBezTo>
                <a:cubicBezTo>
                  <a:pt x="5636" y="8247"/>
                  <a:pt x="5628" y="8253"/>
                  <a:pt x="5622" y="8260"/>
                </a:cubicBezTo>
                <a:cubicBezTo>
                  <a:pt x="5615" y="8268"/>
                  <a:pt x="5610" y="8277"/>
                  <a:pt x="5606" y="8288"/>
                </a:cubicBezTo>
                <a:cubicBezTo>
                  <a:pt x="5603" y="8299"/>
                  <a:pt x="5601" y="8311"/>
                  <a:pt x="5601" y="8325"/>
                </a:cubicBezTo>
                <a:cubicBezTo>
                  <a:pt x="5601" y="8339"/>
                  <a:pt x="5603" y="8352"/>
                  <a:pt x="5606" y="8362"/>
                </a:cubicBezTo>
                <a:cubicBezTo>
                  <a:pt x="5610" y="8373"/>
                  <a:pt x="5615" y="8382"/>
                  <a:pt x="5621" y="8389"/>
                </a:cubicBezTo>
                <a:cubicBezTo>
                  <a:pt x="5628" y="8397"/>
                  <a:pt x="5636" y="8402"/>
                  <a:pt x="5646" y="8406"/>
                </a:cubicBezTo>
                <a:cubicBezTo>
                  <a:pt x="5656" y="8409"/>
                  <a:pt x="5667" y="8411"/>
                  <a:pt x="5680" y="8411"/>
                </a:cubicBezTo>
                <a:cubicBezTo>
                  <a:pt x="5688" y="8411"/>
                  <a:pt x="5695" y="8410"/>
                  <a:pt x="5701" y="8409"/>
                </a:cubicBezTo>
                <a:cubicBezTo>
                  <a:pt x="5708" y="8408"/>
                  <a:pt x="5714" y="8407"/>
                  <a:pt x="5719" y="8406"/>
                </a:cubicBezTo>
                <a:cubicBezTo>
                  <a:pt x="5724" y="8404"/>
                  <a:pt x="5728" y="8403"/>
                  <a:pt x="5731" y="8401"/>
                </a:cubicBezTo>
                <a:cubicBezTo>
                  <a:pt x="5734" y="8400"/>
                  <a:pt x="5736" y="8399"/>
                  <a:pt x="5737" y="8398"/>
                </a:cubicBezTo>
                <a:cubicBezTo>
                  <a:pt x="5738" y="8397"/>
                  <a:pt x="5738" y="8397"/>
                  <a:pt x="5739" y="8396"/>
                </a:cubicBezTo>
                <a:cubicBezTo>
                  <a:pt x="5739" y="8395"/>
                  <a:pt x="5739" y="8394"/>
                  <a:pt x="5739" y="8394"/>
                </a:cubicBezTo>
                <a:cubicBezTo>
                  <a:pt x="5740" y="8393"/>
                  <a:pt x="5740" y="8392"/>
                  <a:pt x="5740" y="8390"/>
                </a:cubicBezTo>
                <a:cubicBezTo>
                  <a:pt x="5740" y="8389"/>
                  <a:pt x="5740" y="8388"/>
                  <a:pt x="5740" y="8386"/>
                </a:cubicBezTo>
                <a:cubicBezTo>
                  <a:pt x="5740" y="8384"/>
                  <a:pt x="5740" y="8382"/>
                  <a:pt x="5740" y="8381"/>
                </a:cubicBezTo>
                <a:cubicBezTo>
                  <a:pt x="5740" y="8380"/>
                  <a:pt x="5739" y="8378"/>
                  <a:pt x="5739" y="8378"/>
                </a:cubicBezTo>
                <a:cubicBezTo>
                  <a:pt x="5739" y="8377"/>
                  <a:pt x="5738" y="8376"/>
                  <a:pt x="5737" y="8376"/>
                </a:cubicBezTo>
                <a:cubicBezTo>
                  <a:pt x="5737" y="8375"/>
                  <a:pt x="5736" y="8375"/>
                  <a:pt x="5735" y="8375"/>
                </a:cubicBezTo>
                <a:cubicBezTo>
                  <a:pt x="5734" y="8375"/>
                  <a:pt x="5732" y="8376"/>
                  <a:pt x="5729" y="8377"/>
                </a:cubicBezTo>
                <a:cubicBezTo>
                  <a:pt x="5726" y="8378"/>
                  <a:pt x="5723" y="8379"/>
                  <a:pt x="5718" y="8381"/>
                </a:cubicBezTo>
                <a:cubicBezTo>
                  <a:pt x="5714" y="8383"/>
                  <a:pt x="5709" y="8384"/>
                  <a:pt x="5703" y="8385"/>
                </a:cubicBezTo>
                <a:cubicBezTo>
                  <a:pt x="5697" y="8386"/>
                  <a:pt x="5690" y="8387"/>
                  <a:pt x="5683" y="8387"/>
                </a:cubicBezTo>
                <a:cubicBezTo>
                  <a:pt x="5673" y="8387"/>
                  <a:pt x="5665" y="8386"/>
                  <a:pt x="5659" y="8383"/>
                </a:cubicBezTo>
                <a:cubicBezTo>
                  <a:pt x="5652" y="8380"/>
                  <a:pt x="5647" y="8376"/>
                  <a:pt x="5643" y="8371"/>
                </a:cubicBezTo>
                <a:cubicBezTo>
                  <a:pt x="5638" y="8366"/>
                  <a:pt x="5635" y="8361"/>
                  <a:pt x="5634" y="8354"/>
                </a:cubicBezTo>
                <a:cubicBezTo>
                  <a:pt x="5632" y="8347"/>
                  <a:pt x="5631" y="8339"/>
                  <a:pt x="5631" y="8330"/>
                </a:cubicBezTo>
                <a:lnTo>
                  <a:pt x="5736" y="8330"/>
                </a:lnTo>
                <a:cubicBezTo>
                  <a:pt x="5739" y="8330"/>
                  <a:pt x="5741" y="8329"/>
                  <a:pt x="5744" y="8327"/>
                </a:cubicBezTo>
                <a:cubicBezTo>
                  <a:pt x="5746" y="8325"/>
                  <a:pt x="5747" y="8322"/>
                  <a:pt x="5747" y="8317"/>
                </a:cubicBezTo>
                <a:lnTo>
                  <a:pt x="5747" y="8312"/>
                </a:lnTo>
                <a:cubicBezTo>
                  <a:pt x="5747" y="8302"/>
                  <a:pt x="5746" y="8292"/>
                  <a:pt x="5743" y="8283"/>
                </a:cubicBezTo>
                <a:cubicBezTo>
                  <a:pt x="5740" y="8274"/>
                  <a:pt x="5736" y="8266"/>
                  <a:pt x="5731" y="8259"/>
                </a:cubicBezTo>
                <a:cubicBezTo>
                  <a:pt x="5725" y="8252"/>
                  <a:pt x="5718" y="8247"/>
                  <a:pt x="5709" y="8243"/>
                </a:cubicBezTo>
                <a:cubicBezTo>
                  <a:pt x="5700" y="8239"/>
                  <a:pt x="5690" y="8237"/>
                  <a:pt x="5677" y="8237"/>
                </a:cubicBezTo>
                <a:close/>
                <a:moveTo>
                  <a:pt x="4571" y="8237"/>
                </a:moveTo>
                <a:cubicBezTo>
                  <a:pt x="4565" y="8237"/>
                  <a:pt x="4559" y="8238"/>
                  <a:pt x="4553" y="8239"/>
                </a:cubicBezTo>
                <a:cubicBezTo>
                  <a:pt x="4547" y="8240"/>
                  <a:pt x="4541" y="8241"/>
                  <a:pt x="4536" y="8243"/>
                </a:cubicBezTo>
                <a:cubicBezTo>
                  <a:pt x="4531" y="8245"/>
                  <a:pt x="4527" y="8247"/>
                  <a:pt x="4523" y="8249"/>
                </a:cubicBezTo>
                <a:cubicBezTo>
                  <a:pt x="4519" y="8251"/>
                  <a:pt x="4516" y="8253"/>
                  <a:pt x="4515" y="8254"/>
                </a:cubicBezTo>
                <a:cubicBezTo>
                  <a:pt x="4513" y="8256"/>
                  <a:pt x="4512" y="8257"/>
                  <a:pt x="4512" y="8259"/>
                </a:cubicBezTo>
                <a:cubicBezTo>
                  <a:pt x="4511" y="8261"/>
                  <a:pt x="4511" y="8263"/>
                  <a:pt x="4511" y="8266"/>
                </a:cubicBezTo>
                <a:cubicBezTo>
                  <a:pt x="4511" y="8268"/>
                  <a:pt x="4511" y="8269"/>
                  <a:pt x="4511" y="8271"/>
                </a:cubicBezTo>
                <a:cubicBezTo>
                  <a:pt x="4512" y="8272"/>
                  <a:pt x="4512" y="8273"/>
                  <a:pt x="4512" y="8274"/>
                </a:cubicBezTo>
                <a:cubicBezTo>
                  <a:pt x="4513" y="8275"/>
                  <a:pt x="4514" y="8276"/>
                  <a:pt x="4514" y="8276"/>
                </a:cubicBezTo>
                <a:cubicBezTo>
                  <a:pt x="4515" y="8277"/>
                  <a:pt x="4516" y="8277"/>
                  <a:pt x="4517" y="8277"/>
                </a:cubicBezTo>
                <a:cubicBezTo>
                  <a:pt x="4518" y="8277"/>
                  <a:pt x="4520" y="8276"/>
                  <a:pt x="4523" y="8275"/>
                </a:cubicBezTo>
                <a:cubicBezTo>
                  <a:pt x="4526" y="8273"/>
                  <a:pt x="4530" y="8271"/>
                  <a:pt x="4534" y="8269"/>
                </a:cubicBezTo>
                <a:cubicBezTo>
                  <a:pt x="4538" y="8267"/>
                  <a:pt x="4543" y="8265"/>
                  <a:pt x="4549" y="8263"/>
                </a:cubicBezTo>
                <a:cubicBezTo>
                  <a:pt x="4554" y="8262"/>
                  <a:pt x="4561" y="8261"/>
                  <a:pt x="4568" y="8261"/>
                </a:cubicBezTo>
                <a:cubicBezTo>
                  <a:pt x="4575" y="8261"/>
                  <a:pt x="4580" y="8262"/>
                  <a:pt x="4585" y="8263"/>
                </a:cubicBezTo>
                <a:cubicBezTo>
                  <a:pt x="4589" y="8265"/>
                  <a:pt x="4593" y="8267"/>
                  <a:pt x="4596" y="8270"/>
                </a:cubicBezTo>
                <a:cubicBezTo>
                  <a:pt x="4599" y="8273"/>
                  <a:pt x="4601" y="8277"/>
                  <a:pt x="4602" y="8282"/>
                </a:cubicBezTo>
                <a:cubicBezTo>
                  <a:pt x="4603" y="8286"/>
                  <a:pt x="4604" y="8292"/>
                  <a:pt x="4604" y="8298"/>
                </a:cubicBezTo>
                <a:lnTo>
                  <a:pt x="4604" y="8310"/>
                </a:lnTo>
                <a:lnTo>
                  <a:pt x="4582" y="8310"/>
                </a:lnTo>
                <a:cubicBezTo>
                  <a:pt x="4570" y="8310"/>
                  <a:pt x="4559" y="8311"/>
                  <a:pt x="4549" y="8313"/>
                </a:cubicBezTo>
                <a:cubicBezTo>
                  <a:pt x="4539" y="8315"/>
                  <a:pt x="4531" y="8319"/>
                  <a:pt x="4524" y="8323"/>
                </a:cubicBezTo>
                <a:cubicBezTo>
                  <a:pt x="4517" y="8327"/>
                  <a:pt x="4512" y="8333"/>
                  <a:pt x="4508" y="8339"/>
                </a:cubicBezTo>
                <a:cubicBezTo>
                  <a:pt x="4505" y="8346"/>
                  <a:pt x="4503" y="8354"/>
                  <a:pt x="4503" y="8363"/>
                </a:cubicBezTo>
                <a:cubicBezTo>
                  <a:pt x="4503" y="8370"/>
                  <a:pt x="4504" y="8377"/>
                  <a:pt x="4507" y="8383"/>
                </a:cubicBezTo>
                <a:cubicBezTo>
                  <a:pt x="4510" y="8389"/>
                  <a:pt x="4513" y="8394"/>
                  <a:pt x="4518" y="8398"/>
                </a:cubicBezTo>
                <a:cubicBezTo>
                  <a:pt x="4523" y="8402"/>
                  <a:pt x="4529" y="8406"/>
                  <a:pt x="4535" y="8408"/>
                </a:cubicBezTo>
                <a:cubicBezTo>
                  <a:pt x="4542" y="8410"/>
                  <a:pt x="4550" y="8411"/>
                  <a:pt x="4558" y="8411"/>
                </a:cubicBezTo>
                <a:cubicBezTo>
                  <a:pt x="4567" y="8411"/>
                  <a:pt x="4576" y="8409"/>
                  <a:pt x="4585" y="8405"/>
                </a:cubicBezTo>
                <a:cubicBezTo>
                  <a:pt x="4593" y="8401"/>
                  <a:pt x="4601" y="8395"/>
                  <a:pt x="4608" y="8388"/>
                </a:cubicBezTo>
                <a:lnTo>
                  <a:pt x="4608" y="8404"/>
                </a:lnTo>
                <a:cubicBezTo>
                  <a:pt x="4608" y="8405"/>
                  <a:pt x="4608" y="8406"/>
                  <a:pt x="4609" y="8407"/>
                </a:cubicBezTo>
                <a:cubicBezTo>
                  <a:pt x="4610" y="8408"/>
                  <a:pt x="4611" y="8408"/>
                  <a:pt x="4613" y="8408"/>
                </a:cubicBezTo>
                <a:cubicBezTo>
                  <a:pt x="4615" y="8409"/>
                  <a:pt x="4617" y="8409"/>
                  <a:pt x="4620" y="8409"/>
                </a:cubicBezTo>
                <a:cubicBezTo>
                  <a:pt x="4624" y="8409"/>
                  <a:pt x="4626" y="8409"/>
                  <a:pt x="4628" y="8408"/>
                </a:cubicBezTo>
                <a:cubicBezTo>
                  <a:pt x="4629" y="8408"/>
                  <a:pt x="4631" y="8408"/>
                  <a:pt x="4632" y="8407"/>
                </a:cubicBezTo>
                <a:cubicBezTo>
                  <a:pt x="4633" y="8406"/>
                  <a:pt x="4633" y="8405"/>
                  <a:pt x="4633" y="8404"/>
                </a:cubicBezTo>
                <a:lnTo>
                  <a:pt x="4633" y="8297"/>
                </a:lnTo>
                <a:cubicBezTo>
                  <a:pt x="4633" y="8287"/>
                  <a:pt x="4632" y="8278"/>
                  <a:pt x="4630" y="8271"/>
                </a:cubicBezTo>
                <a:cubicBezTo>
                  <a:pt x="4627" y="8263"/>
                  <a:pt x="4624" y="8257"/>
                  <a:pt x="4619" y="8252"/>
                </a:cubicBezTo>
                <a:cubicBezTo>
                  <a:pt x="4614" y="8247"/>
                  <a:pt x="4608" y="8243"/>
                  <a:pt x="4600" y="8241"/>
                </a:cubicBezTo>
                <a:cubicBezTo>
                  <a:pt x="4592" y="8238"/>
                  <a:pt x="4582" y="8237"/>
                  <a:pt x="4571" y="8237"/>
                </a:cubicBezTo>
                <a:close/>
                <a:moveTo>
                  <a:pt x="4365" y="8237"/>
                </a:moveTo>
                <a:cubicBezTo>
                  <a:pt x="4360" y="8237"/>
                  <a:pt x="4355" y="8238"/>
                  <a:pt x="4350" y="8239"/>
                </a:cubicBezTo>
                <a:cubicBezTo>
                  <a:pt x="4345" y="8240"/>
                  <a:pt x="4340" y="8242"/>
                  <a:pt x="4336" y="8244"/>
                </a:cubicBezTo>
                <a:cubicBezTo>
                  <a:pt x="4331" y="8247"/>
                  <a:pt x="4327" y="8250"/>
                  <a:pt x="4322" y="8253"/>
                </a:cubicBezTo>
                <a:cubicBezTo>
                  <a:pt x="4318" y="8257"/>
                  <a:pt x="4313" y="8261"/>
                  <a:pt x="4308" y="8266"/>
                </a:cubicBezTo>
                <a:lnTo>
                  <a:pt x="4308" y="8245"/>
                </a:lnTo>
                <a:cubicBezTo>
                  <a:pt x="4308" y="8244"/>
                  <a:pt x="4308" y="8243"/>
                  <a:pt x="4308" y="8243"/>
                </a:cubicBezTo>
                <a:cubicBezTo>
                  <a:pt x="4307" y="8242"/>
                  <a:pt x="4307" y="8242"/>
                  <a:pt x="4306" y="8241"/>
                </a:cubicBezTo>
                <a:cubicBezTo>
                  <a:pt x="4305" y="8241"/>
                  <a:pt x="4303" y="8240"/>
                  <a:pt x="4302" y="8240"/>
                </a:cubicBezTo>
                <a:cubicBezTo>
                  <a:pt x="4300" y="8240"/>
                  <a:pt x="4298" y="8240"/>
                  <a:pt x="4296" y="8240"/>
                </a:cubicBezTo>
                <a:cubicBezTo>
                  <a:pt x="4293" y="8240"/>
                  <a:pt x="4291" y="8240"/>
                  <a:pt x="4290" y="8240"/>
                </a:cubicBezTo>
                <a:cubicBezTo>
                  <a:pt x="4288" y="8240"/>
                  <a:pt x="4287" y="8241"/>
                  <a:pt x="4286" y="8241"/>
                </a:cubicBezTo>
                <a:cubicBezTo>
                  <a:pt x="4285" y="8242"/>
                  <a:pt x="4284" y="8242"/>
                  <a:pt x="4284" y="8243"/>
                </a:cubicBezTo>
                <a:cubicBezTo>
                  <a:pt x="4283" y="8244"/>
                  <a:pt x="4283" y="8244"/>
                  <a:pt x="4283" y="8245"/>
                </a:cubicBezTo>
                <a:lnTo>
                  <a:pt x="4283" y="8466"/>
                </a:lnTo>
                <a:cubicBezTo>
                  <a:pt x="4283" y="8467"/>
                  <a:pt x="4283" y="8468"/>
                  <a:pt x="4284" y="8469"/>
                </a:cubicBezTo>
                <a:cubicBezTo>
                  <a:pt x="4284" y="8470"/>
                  <a:pt x="4285" y="8470"/>
                  <a:pt x="4286" y="8471"/>
                </a:cubicBezTo>
                <a:cubicBezTo>
                  <a:pt x="4287" y="8471"/>
                  <a:pt x="4289" y="8471"/>
                  <a:pt x="4290" y="8472"/>
                </a:cubicBezTo>
                <a:cubicBezTo>
                  <a:pt x="4292" y="8472"/>
                  <a:pt x="4295" y="8472"/>
                  <a:pt x="4297" y="8472"/>
                </a:cubicBezTo>
                <a:cubicBezTo>
                  <a:pt x="4300" y="8472"/>
                  <a:pt x="4303" y="8472"/>
                  <a:pt x="4305" y="8472"/>
                </a:cubicBezTo>
                <a:cubicBezTo>
                  <a:pt x="4307" y="8471"/>
                  <a:pt x="4308" y="8471"/>
                  <a:pt x="4309" y="8471"/>
                </a:cubicBezTo>
                <a:cubicBezTo>
                  <a:pt x="4310" y="8470"/>
                  <a:pt x="4311" y="8470"/>
                  <a:pt x="4311" y="8469"/>
                </a:cubicBezTo>
                <a:cubicBezTo>
                  <a:pt x="4312" y="8468"/>
                  <a:pt x="4312" y="8467"/>
                  <a:pt x="4312" y="8466"/>
                </a:cubicBezTo>
                <a:lnTo>
                  <a:pt x="4312" y="8387"/>
                </a:lnTo>
                <a:cubicBezTo>
                  <a:pt x="4316" y="8391"/>
                  <a:pt x="4320" y="8395"/>
                  <a:pt x="4324" y="8398"/>
                </a:cubicBezTo>
                <a:cubicBezTo>
                  <a:pt x="4328" y="8401"/>
                  <a:pt x="4332" y="8403"/>
                  <a:pt x="4335" y="8405"/>
                </a:cubicBezTo>
                <a:cubicBezTo>
                  <a:pt x="4339" y="8407"/>
                  <a:pt x="4343" y="8409"/>
                  <a:pt x="4347" y="8410"/>
                </a:cubicBezTo>
                <a:cubicBezTo>
                  <a:pt x="4351" y="8411"/>
                  <a:pt x="4355" y="8411"/>
                  <a:pt x="4360" y="8411"/>
                </a:cubicBezTo>
                <a:cubicBezTo>
                  <a:pt x="4371" y="8411"/>
                  <a:pt x="4381" y="8409"/>
                  <a:pt x="4390" y="8405"/>
                </a:cubicBezTo>
                <a:cubicBezTo>
                  <a:pt x="4398" y="8401"/>
                  <a:pt x="4405" y="8395"/>
                  <a:pt x="4411" y="8387"/>
                </a:cubicBezTo>
                <a:cubicBezTo>
                  <a:pt x="4417" y="8379"/>
                  <a:pt x="4422" y="8370"/>
                  <a:pt x="4425" y="8359"/>
                </a:cubicBezTo>
                <a:cubicBezTo>
                  <a:pt x="4428" y="8348"/>
                  <a:pt x="4429" y="8335"/>
                  <a:pt x="4429" y="8322"/>
                </a:cubicBezTo>
                <a:cubicBezTo>
                  <a:pt x="4429" y="8310"/>
                  <a:pt x="4428" y="8299"/>
                  <a:pt x="4425" y="8289"/>
                </a:cubicBezTo>
                <a:cubicBezTo>
                  <a:pt x="4423" y="8279"/>
                  <a:pt x="4419" y="8270"/>
                  <a:pt x="4414" y="8262"/>
                </a:cubicBezTo>
                <a:cubicBezTo>
                  <a:pt x="4409" y="8254"/>
                  <a:pt x="4403" y="8248"/>
                  <a:pt x="4394" y="8244"/>
                </a:cubicBezTo>
                <a:cubicBezTo>
                  <a:pt x="4386" y="8239"/>
                  <a:pt x="4376" y="8237"/>
                  <a:pt x="4365" y="8237"/>
                </a:cubicBezTo>
                <a:close/>
                <a:moveTo>
                  <a:pt x="4031" y="8237"/>
                </a:moveTo>
                <a:cubicBezTo>
                  <a:pt x="4022" y="8237"/>
                  <a:pt x="4014" y="8239"/>
                  <a:pt x="4005" y="8244"/>
                </a:cubicBezTo>
                <a:cubicBezTo>
                  <a:pt x="3997" y="8249"/>
                  <a:pt x="3988" y="8256"/>
                  <a:pt x="3979" y="8266"/>
                </a:cubicBezTo>
                <a:lnTo>
                  <a:pt x="3979" y="8245"/>
                </a:lnTo>
                <a:cubicBezTo>
                  <a:pt x="3979" y="8245"/>
                  <a:pt x="3979" y="8244"/>
                  <a:pt x="3979" y="8243"/>
                </a:cubicBezTo>
                <a:cubicBezTo>
                  <a:pt x="3978" y="8242"/>
                  <a:pt x="3977" y="8242"/>
                  <a:pt x="3977" y="8241"/>
                </a:cubicBezTo>
                <a:cubicBezTo>
                  <a:pt x="3976" y="8241"/>
                  <a:pt x="3974" y="8240"/>
                  <a:pt x="3973" y="8240"/>
                </a:cubicBezTo>
                <a:cubicBezTo>
                  <a:pt x="3971" y="8240"/>
                  <a:pt x="3969" y="8240"/>
                  <a:pt x="3966" y="8240"/>
                </a:cubicBezTo>
                <a:cubicBezTo>
                  <a:pt x="3963" y="8240"/>
                  <a:pt x="3961" y="8240"/>
                  <a:pt x="3960" y="8240"/>
                </a:cubicBezTo>
                <a:cubicBezTo>
                  <a:pt x="3958" y="8240"/>
                  <a:pt x="3957" y="8241"/>
                  <a:pt x="3956" y="8241"/>
                </a:cubicBezTo>
                <a:cubicBezTo>
                  <a:pt x="3955" y="8242"/>
                  <a:pt x="3954" y="8242"/>
                  <a:pt x="3954" y="8243"/>
                </a:cubicBezTo>
                <a:cubicBezTo>
                  <a:pt x="3953" y="8244"/>
                  <a:pt x="3953" y="8245"/>
                  <a:pt x="3953" y="8245"/>
                </a:cubicBezTo>
                <a:lnTo>
                  <a:pt x="3953" y="8404"/>
                </a:lnTo>
                <a:cubicBezTo>
                  <a:pt x="3953" y="8404"/>
                  <a:pt x="3953" y="8405"/>
                  <a:pt x="3954" y="8406"/>
                </a:cubicBezTo>
                <a:cubicBezTo>
                  <a:pt x="3954" y="8407"/>
                  <a:pt x="3955" y="8407"/>
                  <a:pt x="3956" y="8408"/>
                </a:cubicBezTo>
                <a:cubicBezTo>
                  <a:pt x="3957" y="8408"/>
                  <a:pt x="3959" y="8408"/>
                  <a:pt x="3960" y="8409"/>
                </a:cubicBezTo>
                <a:cubicBezTo>
                  <a:pt x="3962" y="8409"/>
                  <a:pt x="3965" y="8409"/>
                  <a:pt x="3967" y="8409"/>
                </a:cubicBezTo>
                <a:cubicBezTo>
                  <a:pt x="3970" y="8409"/>
                  <a:pt x="3973" y="8409"/>
                  <a:pt x="3975" y="8409"/>
                </a:cubicBezTo>
                <a:cubicBezTo>
                  <a:pt x="3977" y="8408"/>
                  <a:pt x="3978" y="8408"/>
                  <a:pt x="3979" y="8408"/>
                </a:cubicBezTo>
                <a:cubicBezTo>
                  <a:pt x="3980" y="8407"/>
                  <a:pt x="3981" y="8407"/>
                  <a:pt x="3981" y="8406"/>
                </a:cubicBezTo>
                <a:cubicBezTo>
                  <a:pt x="3982" y="8405"/>
                  <a:pt x="3982" y="8404"/>
                  <a:pt x="3982" y="8404"/>
                </a:cubicBezTo>
                <a:lnTo>
                  <a:pt x="3982" y="8293"/>
                </a:lnTo>
                <a:cubicBezTo>
                  <a:pt x="3990" y="8283"/>
                  <a:pt x="3997" y="8275"/>
                  <a:pt x="4004" y="8270"/>
                </a:cubicBezTo>
                <a:cubicBezTo>
                  <a:pt x="4011" y="8265"/>
                  <a:pt x="4018" y="8262"/>
                  <a:pt x="4024" y="8262"/>
                </a:cubicBezTo>
                <a:cubicBezTo>
                  <a:pt x="4030" y="8262"/>
                  <a:pt x="4035" y="8263"/>
                  <a:pt x="4038" y="8265"/>
                </a:cubicBezTo>
                <a:cubicBezTo>
                  <a:pt x="4042" y="8267"/>
                  <a:pt x="4046" y="8270"/>
                  <a:pt x="4048" y="8274"/>
                </a:cubicBezTo>
                <a:cubicBezTo>
                  <a:pt x="4051" y="8278"/>
                  <a:pt x="4053" y="8283"/>
                  <a:pt x="4054" y="8289"/>
                </a:cubicBezTo>
                <a:cubicBezTo>
                  <a:pt x="4055" y="8294"/>
                  <a:pt x="4056" y="8300"/>
                  <a:pt x="4056" y="8307"/>
                </a:cubicBezTo>
                <a:lnTo>
                  <a:pt x="4056" y="8404"/>
                </a:lnTo>
                <a:cubicBezTo>
                  <a:pt x="4056" y="8404"/>
                  <a:pt x="4056" y="8405"/>
                  <a:pt x="4057" y="8406"/>
                </a:cubicBezTo>
                <a:cubicBezTo>
                  <a:pt x="4057" y="8407"/>
                  <a:pt x="4058" y="8407"/>
                  <a:pt x="4059" y="8408"/>
                </a:cubicBezTo>
                <a:cubicBezTo>
                  <a:pt x="4060" y="8408"/>
                  <a:pt x="4062" y="8408"/>
                  <a:pt x="4063" y="8409"/>
                </a:cubicBezTo>
                <a:cubicBezTo>
                  <a:pt x="4065" y="8409"/>
                  <a:pt x="4068" y="8409"/>
                  <a:pt x="4070" y="8409"/>
                </a:cubicBezTo>
                <a:cubicBezTo>
                  <a:pt x="4073" y="8409"/>
                  <a:pt x="4076" y="8409"/>
                  <a:pt x="4077" y="8409"/>
                </a:cubicBezTo>
                <a:cubicBezTo>
                  <a:pt x="4079" y="8408"/>
                  <a:pt x="4081" y="8408"/>
                  <a:pt x="4082" y="8408"/>
                </a:cubicBezTo>
                <a:cubicBezTo>
                  <a:pt x="4083" y="8407"/>
                  <a:pt x="4084" y="8407"/>
                  <a:pt x="4084" y="8406"/>
                </a:cubicBezTo>
                <a:cubicBezTo>
                  <a:pt x="4085" y="8405"/>
                  <a:pt x="4085" y="8404"/>
                  <a:pt x="4085" y="8404"/>
                </a:cubicBezTo>
                <a:lnTo>
                  <a:pt x="4085" y="8293"/>
                </a:lnTo>
                <a:cubicBezTo>
                  <a:pt x="4093" y="8283"/>
                  <a:pt x="4101" y="8275"/>
                  <a:pt x="4107" y="8270"/>
                </a:cubicBezTo>
                <a:cubicBezTo>
                  <a:pt x="4114" y="8265"/>
                  <a:pt x="4121" y="8262"/>
                  <a:pt x="4128" y="8262"/>
                </a:cubicBezTo>
                <a:cubicBezTo>
                  <a:pt x="4133" y="8262"/>
                  <a:pt x="4138" y="8263"/>
                  <a:pt x="4142" y="8265"/>
                </a:cubicBezTo>
                <a:cubicBezTo>
                  <a:pt x="4146" y="8267"/>
                  <a:pt x="4149" y="8270"/>
                  <a:pt x="4152" y="8274"/>
                </a:cubicBezTo>
                <a:cubicBezTo>
                  <a:pt x="4154" y="8278"/>
                  <a:pt x="4156" y="8283"/>
                  <a:pt x="4157" y="8289"/>
                </a:cubicBezTo>
                <a:cubicBezTo>
                  <a:pt x="4158" y="8294"/>
                  <a:pt x="4159" y="8300"/>
                  <a:pt x="4159" y="8307"/>
                </a:cubicBezTo>
                <a:lnTo>
                  <a:pt x="4159" y="8404"/>
                </a:lnTo>
                <a:cubicBezTo>
                  <a:pt x="4159" y="8404"/>
                  <a:pt x="4159" y="8405"/>
                  <a:pt x="4160" y="8406"/>
                </a:cubicBezTo>
                <a:cubicBezTo>
                  <a:pt x="4160" y="8407"/>
                  <a:pt x="4161" y="8407"/>
                  <a:pt x="4162" y="8408"/>
                </a:cubicBezTo>
                <a:cubicBezTo>
                  <a:pt x="4163" y="8408"/>
                  <a:pt x="4165" y="8408"/>
                  <a:pt x="4167" y="8409"/>
                </a:cubicBezTo>
                <a:cubicBezTo>
                  <a:pt x="4168" y="8409"/>
                  <a:pt x="4171" y="8409"/>
                  <a:pt x="4174" y="8409"/>
                </a:cubicBezTo>
                <a:cubicBezTo>
                  <a:pt x="4176" y="8409"/>
                  <a:pt x="4179" y="8409"/>
                  <a:pt x="4181" y="8409"/>
                </a:cubicBezTo>
                <a:cubicBezTo>
                  <a:pt x="4183" y="8408"/>
                  <a:pt x="4184" y="8408"/>
                  <a:pt x="4185" y="8408"/>
                </a:cubicBezTo>
                <a:cubicBezTo>
                  <a:pt x="4186" y="8407"/>
                  <a:pt x="4187" y="8407"/>
                  <a:pt x="4187" y="8406"/>
                </a:cubicBezTo>
                <a:cubicBezTo>
                  <a:pt x="4188" y="8405"/>
                  <a:pt x="4188" y="8404"/>
                  <a:pt x="4188" y="8404"/>
                </a:cubicBezTo>
                <a:lnTo>
                  <a:pt x="4188" y="8303"/>
                </a:lnTo>
                <a:cubicBezTo>
                  <a:pt x="4188" y="8294"/>
                  <a:pt x="4187" y="8286"/>
                  <a:pt x="4185" y="8278"/>
                </a:cubicBezTo>
                <a:cubicBezTo>
                  <a:pt x="4183" y="8270"/>
                  <a:pt x="4180" y="8263"/>
                  <a:pt x="4176" y="8257"/>
                </a:cubicBezTo>
                <a:cubicBezTo>
                  <a:pt x="4172" y="8251"/>
                  <a:pt x="4166" y="8246"/>
                  <a:pt x="4159" y="8242"/>
                </a:cubicBezTo>
                <a:cubicBezTo>
                  <a:pt x="4152" y="8239"/>
                  <a:pt x="4144" y="8237"/>
                  <a:pt x="4134" y="8237"/>
                </a:cubicBezTo>
                <a:cubicBezTo>
                  <a:pt x="4129" y="8237"/>
                  <a:pt x="4125" y="8238"/>
                  <a:pt x="4121" y="8239"/>
                </a:cubicBezTo>
                <a:cubicBezTo>
                  <a:pt x="4117" y="8240"/>
                  <a:pt x="4113" y="8242"/>
                  <a:pt x="4108" y="8244"/>
                </a:cubicBezTo>
                <a:cubicBezTo>
                  <a:pt x="4104" y="8247"/>
                  <a:pt x="4099" y="8250"/>
                  <a:pt x="4094" y="8254"/>
                </a:cubicBezTo>
                <a:cubicBezTo>
                  <a:pt x="4090" y="8258"/>
                  <a:pt x="4085" y="8263"/>
                  <a:pt x="4079" y="8269"/>
                </a:cubicBezTo>
                <a:cubicBezTo>
                  <a:pt x="4078" y="8264"/>
                  <a:pt x="4075" y="8260"/>
                  <a:pt x="4072" y="8256"/>
                </a:cubicBezTo>
                <a:cubicBezTo>
                  <a:pt x="4070" y="8252"/>
                  <a:pt x="4066" y="8249"/>
                  <a:pt x="4062" y="8246"/>
                </a:cubicBezTo>
                <a:cubicBezTo>
                  <a:pt x="4058" y="8243"/>
                  <a:pt x="4054" y="8241"/>
                  <a:pt x="4048" y="8239"/>
                </a:cubicBezTo>
                <a:cubicBezTo>
                  <a:pt x="4043" y="8238"/>
                  <a:pt x="4037" y="8237"/>
                  <a:pt x="4031" y="8237"/>
                </a:cubicBezTo>
                <a:close/>
                <a:moveTo>
                  <a:pt x="3126" y="8237"/>
                </a:moveTo>
                <a:cubicBezTo>
                  <a:pt x="3117" y="8237"/>
                  <a:pt x="3109" y="8239"/>
                  <a:pt x="3100" y="8244"/>
                </a:cubicBezTo>
                <a:cubicBezTo>
                  <a:pt x="3092" y="8249"/>
                  <a:pt x="3083" y="8256"/>
                  <a:pt x="3074" y="8266"/>
                </a:cubicBezTo>
                <a:lnTo>
                  <a:pt x="3074" y="8245"/>
                </a:lnTo>
                <a:cubicBezTo>
                  <a:pt x="3074" y="8245"/>
                  <a:pt x="3074" y="8244"/>
                  <a:pt x="3074" y="8243"/>
                </a:cubicBezTo>
                <a:cubicBezTo>
                  <a:pt x="3073" y="8242"/>
                  <a:pt x="3072" y="8242"/>
                  <a:pt x="3072" y="8241"/>
                </a:cubicBezTo>
                <a:cubicBezTo>
                  <a:pt x="3071" y="8241"/>
                  <a:pt x="3069" y="8240"/>
                  <a:pt x="3068" y="8240"/>
                </a:cubicBezTo>
                <a:cubicBezTo>
                  <a:pt x="3066" y="8240"/>
                  <a:pt x="3064" y="8240"/>
                  <a:pt x="3061" y="8240"/>
                </a:cubicBezTo>
                <a:cubicBezTo>
                  <a:pt x="3058" y="8240"/>
                  <a:pt x="3056" y="8240"/>
                  <a:pt x="3055" y="8240"/>
                </a:cubicBezTo>
                <a:cubicBezTo>
                  <a:pt x="3053" y="8240"/>
                  <a:pt x="3052" y="8241"/>
                  <a:pt x="3051" y="8241"/>
                </a:cubicBezTo>
                <a:cubicBezTo>
                  <a:pt x="3050" y="8242"/>
                  <a:pt x="3049" y="8242"/>
                  <a:pt x="3049" y="8243"/>
                </a:cubicBezTo>
                <a:cubicBezTo>
                  <a:pt x="3048" y="8244"/>
                  <a:pt x="3048" y="8245"/>
                  <a:pt x="3048" y="8245"/>
                </a:cubicBezTo>
                <a:lnTo>
                  <a:pt x="3048" y="8404"/>
                </a:lnTo>
                <a:cubicBezTo>
                  <a:pt x="3048" y="8404"/>
                  <a:pt x="3048" y="8405"/>
                  <a:pt x="3049" y="8406"/>
                </a:cubicBezTo>
                <a:cubicBezTo>
                  <a:pt x="3049" y="8407"/>
                  <a:pt x="3050" y="8407"/>
                  <a:pt x="3051" y="8408"/>
                </a:cubicBezTo>
                <a:cubicBezTo>
                  <a:pt x="3052" y="8408"/>
                  <a:pt x="3054" y="8408"/>
                  <a:pt x="3055" y="8409"/>
                </a:cubicBezTo>
                <a:cubicBezTo>
                  <a:pt x="3057" y="8409"/>
                  <a:pt x="3060" y="8409"/>
                  <a:pt x="3062" y="8409"/>
                </a:cubicBezTo>
                <a:cubicBezTo>
                  <a:pt x="3065" y="8409"/>
                  <a:pt x="3068" y="8409"/>
                  <a:pt x="3070" y="8409"/>
                </a:cubicBezTo>
                <a:cubicBezTo>
                  <a:pt x="3072" y="8408"/>
                  <a:pt x="3073" y="8408"/>
                  <a:pt x="3074" y="8408"/>
                </a:cubicBezTo>
                <a:cubicBezTo>
                  <a:pt x="3075" y="8407"/>
                  <a:pt x="3076" y="8407"/>
                  <a:pt x="3076" y="8406"/>
                </a:cubicBezTo>
                <a:cubicBezTo>
                  <a:pt x="3077" y="8405"/>
                  <a:pt x="3077" y="8404"/>
                  <a:pt x="3077" y="8404"/>
                </a:cubicBezTo>
                <a:lnTo>
                  <a:pt x="3077" y="8293"/>
                </a:lnTo>
                <a:cubicBezTo>
                  <a:pt x="3085" y="8283"/>
                  <a:pt x="3092" y="8275"/>
                  <a:pt x="3099" y="8270"/>
                </a:cubicBezTo>
                <a:cubicBezTo>
                  <a:pt x="3106" y="8265"/>
                  <a:pt x="3113" y="8262"/>
                  <a:pt x="3119" y="8262"/>
                </a:cubicBezTo>
                <a:cubicBezTo>
                  <a:pt x="3125" y="8262"/>
                  <a:pt x="3130" y="8263"/>
                  <a:pt x="3133" y="8265"/>
                </a:cubicBezTo>
                <a:cubicBezTo>
                  <a:pt x="3137" y="8267"/>
                  <a:pt x="3141" y="8270"/>
                  <a:pt x="3143" y="8274"/>
                </a:cubicBezTo>
                <a:cubicBezTo>
                  <a:pt x="3146" y="8278"/>
                  <a:pt x="3148" y="8283"/>
                  <a:pt x="3149" y="8289"/>
                </a:cubicBezTo>
                <a:cubicBezTo>
                  <a:pt x="3150" y="8294"/>
                  <a:pt x="3151" y="8300"/>
                  <a:pt x="3151" y="8307"/>
                </a:cubicBezTo>
                <a:lnTo>
                  <a:pt x="3151" y="8404"/>
                </a:lnTo>
                <a:cubicBezTo>
                  <a:pt x="3151" y="8404"/>
                  <a:pt x="3151" y="8405"/>
                  <a:pt x="3152" y="8406"/>
                </a:cubicBezTo>
                <a:cubicBezTo>
                  <a:pt x="3152" y="8407"/>
                  <a:pt x="3153" y="8407"/>
                  <a:pt x="3154" y="8408"/>
                </a:cubicBezTo>
                <a:cubicBezTo>
                  <a:pt x="3155" y="8408"/>
                  <a:pt x="3157" y="8408"/>
                  <a:pt x="3158" y="8409"/>
                </a:cubicBezTo>
                <a:cubicBezTo>
                  <a:pt x="3160" y="8409"/>
                  <a:pt x="3163" y="8409"/>
                  <a:pt x="3165" y="8409"/>
                </a:cubicBezTo>
                <a:cubicBezTo>
                  <a:pt x="3168" y="8409"/>
                  <a:pt x="3171" y="8409"/>
                  <a:pt x="3172" y="8409"/>
                </a:cubicBezTo>
                <a:cubicBezTo>
                  <a:pt x="3174" y="8408"/>
                  <a:pt x="3176" y="8408"/>
                  <a:pt x="3177" y="8408"/>
                </a:cubicBezTo>
                <a:cubicBezTo>
                  <a:pt x="3178" y="8407"/>
                  <a:pt x="3179" y="8407"/>
                  <a:pt x="3179" y="8406"/>
                </a:cubicBezTo>
                <a:cubicBezTo>
                  <a:pt x="3180" y="8405"/>
                  <a:pt x="3180" y="8404"/>
                  <a:pt x="3180" y="8404"/>
                </a:cubicBezTo>
                <a:lnTo>
                  <a:pt x="3180" y="8293"/>
                </a:lnTo>
                <a:cubicBezTo>
                  <a:pt x="3188" y="8283"/>
                  <a:pt x="3196" y="8275"/>
                  <a:pt x="3202" y="8270"/>
                </a:cubicBezTo>
                <a:cubicBezTo>
                  <a:pt x="3209" y="8265"/>
                  <a:pt x="3216" y="8262"/>
                  <a:pt x="3223" y="8262"/>
                </a:cubicBezTo>
                <a:cubicBezTo>
                  <a:pt x="3228" y="8262"/>
                  <a:pt x="3233" y="8263"/>
                  <a:pt x="3237" y="8265"/>
                </a:cubicBezTo>
                <a:cubicBezTo>
                  <a:pt x="3241" y="8267"/>
                  <a:pt x="3244" y="8270"/>
                  <a:pt x="3247" y="8274"/>
                </a:cubicBezTo>
                <a:cubicBezTo>
                  <a:pt x="3249" y="8278"/>
                  <a:pt x="3251" y="8283"/>
                  <a:pt x="3252" y="8289"/>
                </a:cubicBezTo>
                <a:cubicBezTo>
                  <a:pt x="3253" y="8294"/>
                  <a:pt x="3254" y="8300"/>
                  <a:pt x="3254" y="8307"/>
                </a:cubicBezTo>
                <a:lnTo>
                  <a:pt x="3254" y="8404"/>
                </a:lnTo>
                <a:cubicBezTo>
                  <a:pt x="3254" y="8404"/>
                  <a:pt x="3254" y="8405"/>
                  <a:pt x="3255" y="8406"/>
                </a:cubicBezTo>
                <a:cubicBezTo>
                  <a:pt x="3255" y="8407"/>
                  <a:pt x="3256" y="8407"/>
                  <a:pt x="3257" y="8408"/>
                </a:cubicBezTo>
                <a:cubicBezTo>
                  <a:pt x="3258" y="8408"/>
                  <a:pt x="3260" y="8408"/>
                  <a:pt x="3262" y="8409"/>
                </a:cubicBezTo>
                <a:cubicBezTo>
                  <a:pt x="3263" y="8409"/>
                  <a:pt x="3266" y="8409"/>
                  <a:pt x="3269" y="8409"/>
                </a:cubicBezTo>
                <a:cubicBezTo>
                  <a:pt x="3271" y="8409"/>
                  <a:pt x="3274" y="8409"/>
                  <a:pt x="3276" y="8409"/>
                </a:cubicBezTo>
                <a:cubicBezTo>
                  <a:pt x="3278" y="8408"/>
                  <a:pt x="3279" y="8408"/>
                  <a:pt x="3280" y="8408"/>
                </a:cubicBezTo>
                <a:cubicBezTo>
                  <a:pt x="3281" y="8407"/>
                  <a:pt x="3282" y="8407"/>
                  <a:pt x="3282" y="8406"/>
                </a:cubicBezTo>
                <a:cubicBezTo>
                  <a:pt x="3283" y="8405"/>
                  <a:pt x="3283" y="8404"/>
                  <a:pt x="3283" y="8404"/>
                </a:cubicBezTo>
                <a:lnTo>
                  <a:pt x="3283" y="8303"/>
                </a:lnTo>
                <a:cubicBezTo>
                  <a:pt x="3283" y="8294"/>
                  <a:pt x="3282" y="8286"/>
                  <a:pt x="3280" y="8278"/>
                </a:cubicBezTo>
                <a:cubicBezTo>
                  <a:pt x="3278" y="8270"/>
                  <a:pt x="3275" y="8263"/>
                  <a:pt x="3271" y="8257"/>
                </a:cubicBezTo>
                <a:cubicBezTo>
                  <a:pt x="3267" y="8251"/>
                  <a:pt x="3261" y="8246"/>
                  <a:pt x="3254" y="8242"/>
                </a:cubicBezTo>
                <a:cubicBezTo>
                  <a:pt x="3247" y="8239"/>
                  <a:pt x="3239" y="8237"/>
                  <a:pt x="3229" y="8237"/>
                </a:cubicBezTo>
                <a:cubicBezTo>
                  <a:pt x="3224" y="8237"/>
                  <a:pt x="3220" y="8238"/>
                  <a:pt x="3216" y="8239"/>
                </a:cubicBezTo>
                <a:cubicBezTo>
                  <a:pt x="3212" y="8240"/>
                  <a:pt x="3208" y="8242"/>
                  <a:pt x="3203" y="8244"/>
                </a:cubicBezTo>
                <a:cubicBezTo>
                  <a:pt x="3199" y="8247"/>
                  <a:pt x="3194" y="8250"/>
                  <a:pt x="3189" y="8254"/>
                </a:cubicBezTo>
                <a:cubicBezTo>
                  <a:pt x="3185" y="8258"/>
                  <a:pt x="3180" y="8263"/>
                  <a:pt x="3174" y="8269"/>
                </a:cubicBezTo>
                <a:cubicBezTo>
                  <a:pt x="3173" y="8264"/>
                  <a:pt x="3170" y="8260"/>
                  <a:pt x="3167" y="8256"/>
                </a:cubicBezTo>
                <a:cubicBezTo>
                  <a:pt x="3165" y="8252"/>
                  <a:pt x="3161" y="8249"/>
                  <a:pt x="3157" y="8246"/>
                </a:cubicBezTo>
                <a:cubicBezTo>
                  <a:pt x="3153" y="8243"/>
                  <a:pt x="3149" y="8241"/>
                  <a:pt x="3143" y="8239"/>
                </a:cubicBezTo>
                <a:cubicBezTo>
                  <a:pt x="3138" y="8238"/>
                  <a:pt x="3132" y="8237"/>
                  <a:pt x="3126" y="8237"/>
                </a:cubicBezTo>
                <a:close/>
                <a:moveTo>
                  <a:pt x="2886" y="8237"/>
                </a:moveTo>
                <a:cubicBezTo>
                  <a:pt x="2872" y="8237"/>
                  <a:pt x="2860" y="8239"/>
                  <a:pt x="2850" y="8244"/>
                </a:cubicBezTo>
                <a:cubicBezTo>
                  <a:pt x="2840" y="8248"/>
                  <a:pt x="2832" y="8254"/>
                  <a:pt x="2825" y="8262"/>
                </a:cubicBezTo>
                <a:cubicBezTo>
                  <a:pt x="2818" y="8270"/>
                  <a:pt x="2813" y="8279"/>
                  <a:pt x="2810" y="8290"/>
                </a:cubicBezTo>
                <a:cubicBezTo>
                  <a:pt x="2807" y="8301"/>
                  <a:pt x="2805" y="8313"/>
                  <a:pt x="2805" y="8326"/>
                </a:cubicBezTo>
                <a:cubicBezTo>
                  <a:pt x="2805" y="8339"/>
                  <a:pt x="2807" y="8351"/>
                  <a:pt x="2810" y="8361"/>
                </a:cubicBezTo>
                <a:cubicBezTo>
                  <a:pt x="2813" y="8372"/>
                  <a:pt x="2818" y="8381"/>
                  <a:pt x="2824" y="8388"/>
                </a:cubicBezTo>
                <a:cubicBezTo>
                  <a:pt x="2831" y="8396"/>
                  <a:pt x="2839" y="8401"/>
                  <a:pt x="2848" y="8405"/>
                </a:cubicBezTo>
                <a:cubicBezTo>
                  <a:pt x="2858" y="8409"/>
                  <a:pt x="2869" y="8411"/>
                  <a:pt x="2882" y="8411"/>
                </a:cubicBezTo>
                <a:cubicBezTo>
                  <a:pt x="2896" y="8411"/>
                  <a:pt x="2907" y="8409"/>
                  <a:pt x="2917" y="8404"/>
                </a:cubicBezTo>
                <a:cubicBezTo>
                  <a:pt x="2928" y="8400"/>
                  <a:pt x="2936" y="8394"/>
                  <a:pt x="2943" y="8386"/>
                </a:cubicBezTo>
                <a:cubicBezTo>
                  <a:pt x="2949" y="8378"/>
                  <a:pt x="2955" y="8369"/>
                  <a:pt x="2958" y="8358"/>
                </a:cubicBezTo>
                <a:cubicBezTo>
                  <a:pt x="2961" y="8347"/>
                  <a:pt x="2963" y="8335"/>
                  <a:pt x="2963" y="8322"/>
                </a:cubicBezTo>
                <a:cubicBezTo>
                  <a:pt x="2963" y="8309"/>
                  <a:pt x="2961" y="8297"/>
                  <a:pt x="2958" y="8287"/>
                </a:cubicBezTo>
                <a:cubicBezTo>
                  <a:pt x="2955" y="8276"/>
                  <a:pt x="2950" y="8267"/>
                  <a:pt x="2944" y="8260"/>
                </a:cubicBezTo>
                <a:cubicBezTo>
                  <a:pt x="2937" y="8252"/>
                  <a:pt x="2929" y="8247"/>
                  <a:pt x="2920" y="8243"/>
                </a:cubicBezTo>
                <a:cubicBezTo>
                  <a:pt x="2910" y="8239"/>
                  <a:pt x="2899" y="8237"/>
                  <a:pt x="2886" y="8237"/>
                </a:cubicBezTo>
                <a:close/>
                <a:moveTo>
                  <a:pt x="2665" y="8237"/>
                </a:moveTo>
                <a:cubicBezTo>
                  <a:pt x="2656" y="8237"/>
                  <a:pt x="2647" y="8239"/>
                  <a:pt x="2638" y="8244"/>
                </a:cubicBezTo>
                <a:cubicBezTo>
                  <a:pt x="2629" y="8249"/>
                  <a:pt x="2620" y="8256"/>
                  <a:pt x="2611" y="8266"/>
                </a:cubicBezTo>
                <a:lnTo>
                  <a:pt x="2611" y="8245"/>
                </a:lnTo>
                <a:cubicBezTo>
                  <a:pt x="2611" y="8245"/>
                  <a:pt x="2611" y="8244"/>
                  <a:pt x="2611" y="8243"/>
                </a:cubicBezTo>
                <a:cubicBezTo>
                  <a:pt x="2610" y="8242"/>
                  <a:pt x="2609" y="8242"/>
                  <a:pt x="2609" y="8241"/>
                </a:cubicBezTo>
                <a:cubicBezTo>
                  <a:pt x="2608" y="8241"/>
                  <a:pt x="2606" y="8240"/>
                  <a:pt x="2605" y="8240"/>
                </a:cubicBezTo>
                <a:cubicBezTo>
                  <a:pt x="2603" y="8240"/>
                  <a:pt x="2601" y="8240"/>
                  <a:pt x="2598" y="8240"/>
                </a:cubicBezTo>
                <a:cubicBezTo>
                  <a:pt x="2595" y="8240"/>
                  <a:pt x="2593" y="8240"/>
                  <a:pt x="2592" y="8240"/>
                </a:cubicBezTo>
                <a:cubicBezTo>
                  <a:pt x="2590" y="8240"/>
                  <a:pt x="2589" y="8241"/>
                  <a:pt x="2588" y="8241"/>
                </a:cubicBezTo>
                <a:cubicBezTo>
                  <a:pt x="2587" y="8242"/>
                  <a:pt x="2586" y="8242"/>
                  <a:pt x="2586" y="8243"/>
                </a:cubicBezTo>
                <a:cubicBezTo>
                  <a:pt x="2585" y="8244"/>
                  <a:pt x="2585" y="8245"/>
                  <a:pt x="2585" y="8245"/>
                </a:cubicBezTo>
                <a:lnTo>
                  <a:pt x="2585" y="8404"/>
                </a:lnTo>
                <a:cubicBezTo>
                  <a:pt x="2585" y="8404"/>
                  <a:pt x="2585" y="8405"/>
                  <a:pt x="2586" y="8406"/>
                </a:cubicBezTo>
                <a:cubicBezTo>
                  <a:pt x="2586" y="8407"/>
                  <a:pt x="2587" y="8407"/>
                  <a:pt x="2588" y="8408"/>
                </a:cubicBezTo>
                <a:cubicBezTo>
                  <a:pt x="2589" y="8408"/>
                  <a:pt x="2591" y="8408"/>
                  <a:pt x="2592" y="8409"/>
                </a:cubicBezTo>
                <a:cubicBezTo>
                  <a:pt x="2594" y="8409"/>
                  <a:pt x="2597" y="8409"/>
                  <a:pt x="2599" y="8409"/>
                </a:cubicBezTo>
                <a:cubicBezTo>
                  <a:pt x="2602" y="8409"/>
                  <a:pt x="2605" y="8409"/>
                  <a:pt x="2607" y="8409"/>
                </a:cubicBezTo>
                <a:cubicBezTo>
                  <a:pt x="2609" y="8408"/>
                  <a:pt x="2610" y="8408"/>
                  <a:pt x="2611" y="8408"/>
                </a:cubicBezTo>
                <a:cubicBezTo>
                  <a:pt x="2612" y="8407"/>
                  <a:pt x="2613" y="8407"/>
                  <a:pt x="2613" y="8406"/>
                </a:cubicBezTo>
                <a:cubicBezTo>
                  <a:pt x="2614" y="8405"/>
                  <a:pt x="2614" y="8404"/>
                  <a:pt x="2614" y="8404"/>
                </a:cubicBezTo>
                <a:lnTo>
                  <a:pt x="2614" y="8293"/>
                </a:lnTo>
                <a:cubicBezTo>
                  <a:pt x="2622" y="8283"/>
                  <a:pt x="2630" y="8275"/>
                  <a:pt x="2637" y="8270"/>
                </a:cubicBezTo>
                <a:cubicBezTo>
                  <a:pt x="2644" y="8265"/>
                  <a:pt x="2651" y="8262"/>
                  <a:pt x="2659" y="8262"/>
                </a:cubicBezTo>
                <a:cubicBezTo>
                  <a:pt x="2664" y="8262"/>
                  <a:pt x="2669" y="8263"/>
                  <a:pt x="2673" y="8265"/>
                </a:cubicBezTo>
                <a:cubicBezTo>
                  <a:pt x="2678" y="8267"/>
                  <a:pt x="2681" y="8270"/>
                  <a:pt x="2684" y="8274"/>
                </a:cubicBezTo>
                <a:cubicBezTo>
                  <a:pt x="2686" y="8278"/>
                  <a:pt x="2688" y="8283"/>
                  <a:pt x="2690" y="8289"/>
                </a:cubicBezTo>
                <a:cubicBezTo>
                  <a:pt x="2691" y="8294"/>
                  <a:pt x="2692" y="8301"/>
                  <a:pt x="2692" y="8311"/>
                </a:cubicBezTo>
                <a:lnTo>
                  <a:pt x="2692" y="8404"/>
                </a:lnTo>
                <a:cubicBezTo>
                  <a:pt x="2692" y="8404"/>
                  <a:pt x="2692" y="8405"/>
                  <a:pt x="2693" y="8406"/>
                </a:cubicBezTo>
                <a:cubicBezTo>
                  <a:pt x="2693" y="8407"/>
                  <a:pt x="2694" y="8407"/>
                  <a:pt x="2695" y="8408"/>
                </a:cubicBezTo>
                <a:cubicBezTo>
                  <a:pt x="2696" y="8408"/>
                  <a:pt x="2698" y="8408"/>
                  <a:pt x="2699" y="8409"/>
                </a:cubicBezTo>
                <a:cubicBezTo>
                  <a:pt x="2701" y="8409"/>
                  <a:pt x="2704" y="8409"/>
                  <a:pt x="2707" y="8409"/>
                </a:cubicBezTo>
                <a:cubicBezTo>
                  <a:pt x="2709" y="8409"/>
                  <a:pt x="2712" y="8409"/>
                  <a:pt x="2714" y="8409"/>
                </a:cubicBezTo>
                <a:cubicBezTo>
                  <a:pt x="2716" y="8408"/>
                  <a:pt x="2717" y="8408"/>
                  <a:pt x="2718" y="8408"/>
                </a:cubicBezTo>
                <a:cubicBezTo>
                  <a:pt x="2719" y="8407"/>
                  <a:pt x="2720" y="8407"/>
                  <a:pt x="2720" y="8406"/>
                </a:cubicBezTo>
                <a:cubicBezTo>
                  <a:pt x="2721" y="8405"/>
                  <a:pt x="2721" y="8404"/>
                  <a:pt x="2721" y="8404"/>
                </a:cubicBezTo>
                <a:lnTo>
                  <a:pt x="2721" y="8307"/>
                </a:lnTo>
                <a:cubicBezTo>
                  <a:pt x="2721" y="8296"/>
                  <a:pt x="2720" y="8286"/>
                  <a:pt x="2718" y="8278"/>
                </a:cubicBezTo>
                <a:cubicBezTo>
                  <a:pt x="2716" y="8270"/>
                  <a:pt x="2713" y="8263"/>
                  <a:pt x="2709" y="8257"/>
                </a:cubicBezTo>
                <a:cubicBezTo>
                  <a:pt x="2704" y="8251"/>
                  <a:pt x="2698" y="8246"/>
                  <a:pt x="2691" y="8242"/>
                </a:cubicBezTo>
                <a:cubicBezTo>
                  <a:pt x="2684" y="8239"/>
                  <a:pt x="2675" y="8237"/>
                  <a:pt x="2665" y="8237"/>
                </a:cubicBezTo>
                <a:close/>
                <a:moveTo>
                  <a:pt x="2423" y="8237"/>
                </a:moveTo>
                <a:cubicBezTo>
                  <a:pt x="2409" y="8237"/>
                  <a:pt x="2397" y="8239"/>
                  <a:pt x="2387" y="8244"/>
                </a:cubicBezTo>
                <a:cubicBezTo>
                  <a:pt x="2377" y="8248"/>
                  <a:pt x="2369" y="8254"/>
                  <a:pt x="2362" y="8262"/>
                </a:cubicBezTo>
                <a:cubicBezTo>
                  <a:pt x="2355" y="8270"/>
                  <a:pt x="2350" y="8279"/>
                  <a:pt x="2347" y="8290"/>
                </a:cubicBezTo>
                <a:cubicBezTo>
                  <a:pt x="2344" y="8301"/>
                  <a:pt x="2342" y="8313"/>
                  <a:pt x="2342" y="8326"/>
                </a:cubicBezTo>
                <a:cubicBezTo>
                  <a:pt x="2342" y="8339"/>
                  <a:pt x="2344" y="8351"/>
                  <a:pt x="2347" y="8361"/>
                </a:cubicBezTo>
                <a:cubicBezTo>
                  <a:pt x="2350" y="8372"/>
                  <a:pt x="2355" y="8381"/>
                  <a:pt x="2361" y="8388"/>
                </a:cubicBezTo>
                <a:cubicBezTo>
                  <a:pt x="2368" y="8396"/>
                  <a:pt x="2376" y="8401"/>
                  <a:pt x="2385" y="8405"/>
                </a:cubicBezTo>
                <a:cubicBezTo>
                  <a:pt x="2395" y="8409"/>
                  <a:pt x="2406" y="8411"/>
                  <a:pt x="2419" y="8411"/>
                </a:cubicBezTo>
                <a:cubicBezTo>
                  <a:pt x="2433" y="8411"/>
                  <a:pt x="2444" y="8409"/>
                  <a:pt x="2454" y="8404"/>
                </a:cubicBezTo>
                <a:cubicBezTo>
                  <a:pt x="2465" y="8400"/>
                  <a:pt x="2473" y="8394"/>
                  <a:pt x="2480" y="8386"/>
                </a:cubicBezTo>
                <a:cubicBezTo>
                  <a:pt x="2486" y="8378"/>
                  <a:pt x="2492" y="8369"/>
                  <a:pt x="2495" y="8358"/>
                </a:cubicBezTo>
                <a:cubicBezTo>
                  <a:pt x="2498" y="8347"/>
                  <a:pt x="2500" y="8335"/>
                  <a:pt x="2500" y="8322"/>
                </a:cubicBezTo>
                <a:cubicBezTo>
                  <a:pt x="2500" y="8309"/>
                  <a:pt x="2498" y="8297"/>
                  <a:pt x="2495" y="8287"/>
                </a:cubicBezTo>
                <a:cubicBezTo>
                  <a:pt x="2492" y="8276"/>
                  <a:pt x="2487" y="8267"/>
                  <a:pt x="2481" y="8260"/>
                </a:cubicBezTo>
                <a:cubicBezTo>
                  <a:pt x="2474" y="8252"/>
                  <a:pt x="2466" y="8247"/>
                  <a:pt x="2457" y="8243"/>
                </a:cubicBezTo>
                <a:cubicBezTo>
                  <a:pt x="2447" y="8239"/>
                  <a:pt x="2436" y="8237"/>
                  <a:pt x="2423" y="8237"/>
                </a:cubicBezTo>
                <a:close/>
                <a:moveTo>
                  <a:pt x="1536" y="8237"/>
                </a:moveTo>
                <a:cubicBezTo>
                  <a:pt x="1524" y="8237"/>
                  <a:pt x="1514" y="8241"/>
                  <a:pt x="1505" y="8250"/>
                </a:cubicBezTo>
                <a:cubicBezTo>
                  <a:pt x="1496" y="8259"/>
                  <a:pt x="1492" y="8269"/>
                  <a:pt x="1492" y="8281"/>
                </a:cubicBezTo>
                <a:cubicBezTo>
                  <a:pt x="1492" y="8294"/>
                  <a:pt x="1496" y="8304"/>
                  <a:pt x="1505" y="8313"/>
                </a:cubicBezTo>
                <a:cubicBezTo>
                  <a:pt x="1514" y="8322"/>
                  <a:pt x="1524" y="8326"/>
                  <a:pt x="1536" y="8326"/>
                </a:cubicBezTo>
                <a:cubicBezTo>
                  <a:pt x="1548" y="8326"/>
                  <a:pt x="1558" y="8322"/>
                  <a:pt x="1567" y="8313"/>
                </a:cubicBezTo>
                <a:cubicBezTo>
                  <a:pt x="1576" y="8304"/>
                  <a:pt x="1580" y="8294"/>
                  <a:pt x="1580" y="8281"/>
                </a:cubicBezTo>
                <a:cubicBezTo>
                  <a:pt x="1580" y="8269"/>
                  <a:pt x="1576" y="8259"/>
                  <a:pt x="1567" y="8250"/>
                </a:cubicBezTo>
                <a:cubicBezTo>
                  <a:pt x="1558" y="8241"/>
                  <a:pt x="1548" y="8237"/>
                  <a:pt x="1536" y="8237"/>
                </a:cubicBezTo>
                <a:close/>
                <a:moveTo>
                  <a:pt x="6236" y="8198"/>
                </a:moveTo>
                <a:cubicBezTo>
                  <a:pt x="6234" y="8198"/>
                  <a:pt x="6231" y="8198"/>
                  <a:pt x="6229" y="8198"/>
                </a:cubicBezTo>
                <a:cubicBezTo>
                  <a:pt x="6228" y="8199"/>
                  <a:pt x="6226" y="8199"/>
                  <a:pt x="6225" y="8199"/>
                </a:cubicBezTo>
                <a:cubicBezTo>
                  <a:pt x="6224" y="8200"/>
                  <a:pt x="6223" y="8201"/>
                  <a:pt x="6223" y="8201"/>
                </a:cubicBezTo>
                <a:cubicBezTo>
                  <a:pt x="6222" y="8202"/>
                  <a:pt x="6222" y="8203"/>
                  <a:pt x="6222" y="8204"/>
                </a:cubicBezTo>
                <a:lnTo>
                  <a:pt x="6222" y="8241"/>
                </a:lnTo>
                <a:lnTo>
                  <a:pt x="6200" y="8241"/>
                </a:lnTo>
                <a:cubicBezTo>
                  <a:pt x="6199" y="8241"/>
                  <a:pt x="6198" y="8241"/>
                  <a:pt x="6197" y="8242"/>
                </a:cubicBezTo>
                <a:cubicBezTo>
                  <a:pt x="6197" y="8242"/>
                  <a:pt x="6196" y="8243"/>
                  <a:pt x="6196" y="8244"/>
                </a:cubicBezTo>
                <a:cubicBezTo>
                  <a:pt x="6195" y="8245"/>
                  <a:pt x="6195" y="8246"/>
                  <a:pt x="6194" y="8247"/>
                </a:cubicBezTo>
                <a:cubicBezTo>
                  <a:pt x="6194" y="8249"/>
                  <a:pt x="6194" y="8251"/>
                  <a:pt x="6194" y="8253"/>
                </a:cubicBezTo>
                <a:cubicBezTo>
                  <a:pt x="6194" y="8257"/>
                  <a:pt x="6195" y="8260"/>
                  <a:pt x="6196" y="8262"/>
                </a:cubicBezTo>
                <a:cubicBezTo>
                  <a:pt x="6197" y="8264"/>
                  <a:pt x="6198" y="8265"/>
                  <a:pt x="6200" y="8265"/>
                </a:cubicBezTo>
                <a:lnTo>
                  <a:pt x="6222" y="8265"/>
                </a:lnTo>
                <a:lnTo>
                  <a:pt x="6222" y="8357"/>
                </a:lnTo>
                <a:cubicBezTo>
                  <a:pt x="6222" y="8367"/>
                  <a:pt x="6223" y="8374"/>
                  <a:pt x="6225" y="8381"/>
                </a:cubicBezTo>
                <a:cubicBezTo>
                  <a:pt x="6226" y="8388"/>
                  <a:pt x="6229" y="8394"/>
                  <a:pt x="6233" y="8398"/>
                </a:cubicBezTo>
                <a:cubicBezTo>
                  <a:pt x="6236" y="8402"/>
                  <a:pt x="6241" y="8406"/>
                  <a:pt x="6247" y="8408"/>
                </a:cubicBezTo>
                <a:cubicBezTo>
                  <a:pt x="6253" y="8410"/>
                  <a:pt x="6260" y="8411"/>
                  <a:pt x="6268" y="8411"/>
                </a:cubicBezTo>
                <a:cubicBezTo>
                  <a:pt x="6271" y="8411"/>
                  <a:pt x="6273" y="8411"/>
                  <a:pt x="6276" y="8410"/>
                </a:cubicBezTo>
                <a:cubicBezTo>
                  <a:pt x="6279" y="8410"/>
                  <a:pt x="6281" y="8410"/>
                  <a:pt x="6284" y="8409"/>
                </a:cubicBezTo>
                <a:cubicBezTo>
                  <a:pt x="6286" y="8409"/>
                  <a:pt x="6288" y="8408"/>
                  <a:pt x="6290" y="8407"/>
                </a:cubicBezTo>
                <a:cubicBezTo>
                  <a:pt x="6292" y="8406"/>
                  <a:pt x="6293" y="8405"/>
                  <a:pt x="6294" y="8404"/>
                </a:cubicBezTo>
                <a:cubicBezTo>
                  <a:pt x="6295" y="8403"/>
                  <a:pt x="6296" y="8402"/>
                  <a:pt x="6296" y="8400"/>
                </a:cubicBezTo>
                <a:cubicBezTo>
                  <a:pt x="6297" y="8398"/>
                  <a:pt x="6297" y="8395"/>
                  <a:pt x="6297" y="8392"/>
                </a:cubicBezTo>
                <a:cubicBezTo>
                  <a:pt x="6297" y="8390"/>
                  <a:pt x="6297" y="8388"/>
                  <a:pt x="6297" y="8387"/>
                </a:cubicBezTo>
                <a:cubicBezTo>
                  <a:pt x="6296" y="8385"/>
                  <a:pt x="6296" y="8384"/>
                  <a:pt x="6296" y="8383"/>
                </a:cubicBezTo>
                <a:cubicBezTo>
                  <a:pt x="6296" y="8382"/>
                  <a:pt x="6295" y="8382"/>
                  <a:pt x="6295" y="8382"/>
                </a:cubicBezTo>
                <a:cubicBezTo>
                  <a:pt x="6294" y="8381"/>
                  <a:pt x="6294" y="8381"/>
                  <a:pt x="6293" y="8381"/>
                </a:cubicBezTo>
                <a:cubicBezTo>
                  <a:pt x="6292" y="8381"/>
                  <a:pt x="6291" y="8381"/>
                  <a:pt x="6290" y="8382"/>
                </a:cubicBezTo>
                <a:cubicBezTo>
                  <a:pt x="6289" y="8382"/>
                  <a:pt x="6287" y="8383"/>
                  <a:pt x="6286" y="8384"/>
                </a:cubicBezTo>
                <a:cubicBezTo>
                  <a:pt x="6284" y="8384"/>
                  <a:pt x="6282" y="8385"/>
                  <a:pt x="6280" y="8385"/>
                </a:cubicBezTo>
                <a:cubicBezTo>
                  <a:pt x="6278" y="8386"/>
                  <a:pt x="6276" y="8386"/>
                  <a:pt x="6273" y="8386"/>
                </a:cubicBezTo>
                <a:cubicBezTo>
                  <a:pt x="6265" y="8386"/>
                  <a:pt x="6259" y="8383"/>
                  <a:pt x="6256" y="8378"/>
                </a:cubicBezTo>
                <a:cubicBezTo>
                  <a:pt x="6253" y="8372"/>
                  <a:pt x="6251" y="8364"/>
                  <a:pt x="6251" y="8353"/>
                </a:cubicBezTo>
                <a:lnTo>
                  <a:pt x="6251" y="8265"/>
                </a:lnTo>
                <a:lnTo>
                  <a:pt x="6291" y="8265"/>
                </a:lnTo>
                <a:cubicBezTo>
                  <a:pt x="6293" y="8265"/>
                  <a:pt x="6294" y="8264"/>
                  <a:pt x="6295" y="8262"/>
                </a:cubicBezTo>
                <a:cubicBezTo>
                  <a:pt x="6296" y="8260"/>
                  <a:pt x="6297" y="8257"/>
                  <a:pt x="6297" y="8253"/>
                </a:cubicBezTo>
                <a:cubicBezTo>
                  <a:pt x="6297" y="8251"/>
                  <a:pt x="6297" y="8249"/>
                  <a:pt x="6297" y="8247"/>
                </a:cubicBezTo>
                <a:cubicBezTo>
                  <a:pt x="6296" y="8246"/>
                  <a:pt x="6296" y="8245"/>
                  <a:pt x="6296" y="8244"/>
                </a:cubicBezTo>
                <a:cubicBezTo>
                  <a:pt x="6295" y="8243"/>
                  <a:pt x="6294" y="8242"/>
                  <a:pt x="6294" y="8242"/>
                </a:cubicBezTo>
                <a:cubicBezTo>
                  <a:pt x="6293" y="8241"/>
                  <a:pt x="6292" y="8241"/>
                  <a:pt x="6291" y="8241"/>
                </a:cubicBezTo>
                <a:lnTo>
                  <a:pt x="6251" y="8241"/>
                </a:lnTo>
                <a:lnTo>
                  <a:pt x="6251" y="8204"/>
                </a:lnTo>
                <a:cubicBezTo>
                  <a:pt x="6251" y="8203"/>
                  <a:pt x="6251" y="8202"/>
                  <a:pt x="6250" y="8201"/>
                </a:cubicBezTo>
                <a:cubicBezTo>
                  <a:pt x="6250" y="8201"/>
                  <a:pt x="6249" y="8200"/>
                  <a:pt x="6248" y="8199"/>
                </a:cubicBezTo>
                <a:cubicBezTo>
                  <a:pt x="6247" y="8199"/>
                  <a:pt x="6246" y="8199"/>
                  <a:pt x="6244" y="8198"/>
                </a:cubicBezTo>
                <a:cubicBezTo>
                  <a:pt x="6242" y="8198"/>
                  <a:pt x="6239" y="8198"/>
                  <a:pt x="6236" y="8198"/>
                </a:cubicBezTo>
                <a:close/>
                <a:moveTo>
                  <a:pt x="4943" y="8198"/>
                </a:moveTo>
                <a:cubicBezTo>
                  <a:pt x="4941" y="8198"/>
                  <a:pt x="4938" y="8198"/>
                  <a:pt x="4936" y="8198"/>
                </a:cubicBezTo>
                <a:cubicBezTo>
                  <a:pt x="4935" y="8199"/>
                  <a:pt x="4933" y="8199"/>
                  <a:pt x="4932" y="8199"/>
                </a:cubicBezTo>
                <a:cubicBezTo>
                  <a:pt x="4931" y="8200"/>
                  <a:pt x="4930" y="8201"/>
                  <a:pt x="4930" y="8201"/>
                </a:cubicBezTo>
                <a:cubicBezTo>
                  <a:pt x="4929" y="8202"/>
                  <a:pt x="4929" y="8203"/>
                  <a:pt x="4929" y="8204"/>
                </a:cubicBezTo>
                <a:lnTo>
                  <a:pt x="4929" y="8241"/>
                </a:lnTo>
                <a:lnTo>
                  <a:pt x="4907" y="8241"/>
                </a:lnTo>
                <a:cubicBezTo>
                  <a:pt x="4906" y="8241"/>
                  <a:pt x="4905" y="8241"/>
                  <a:pt x="4904" y="8242"/>
                </a:cubicBezTo>
                <a:cubicBezTo>
                  <a:pt x="4904" y="8242"/>
                  <a:pt x="4903" y="8243"/>
                  <a:pt x="4903" y="8244"/>
                </a:cubicBezTo>
                <a:cubicBezTo>
                  <a:pt x="4902" y="8245"/>
                  <a:pt x="4902" y="8246"/>
                  <a:pt x="4901" y="8247"/>
                </a:cubicBezTo>
                <a:cubicBezTo>
                  <a:pt x="4901" y="8249"/>
                  <a:pt x="4901" y="8251"/>
                  <a:pt x="4901" y="8253"/>
                </a:cubicBezTo>
                <a:cubicBezTo>
                  <a:pt x="4901" y="8257"/>
                  <a:pt x="4902" y="8260"/>
                  <a:pt x="4903" y="8262"/>
                </a:cubicBezTo>
                <a:cubicBezTo>
                  <a:pt x="4904" y="8264"/>
                  <a:pt x="4905" y="8265"/>
                  <a:pt x="4907" y="8265"/>
                </a:cubicBezTo>
                <a:lnTo>
                  <a:pt x="4929" y="8265"/>
                </a:lnTo>
                <a:lnTo>
                  <a:pt x="4929" y="8357"/>
                </a:lnTo>
                <a:cubicBezTo>
                  <a:pt x="4929" y="8367"/>
                  <a:pt x="4930" y="8374"/>
                  <a:pt x="4932" y="8381"/>
                </a:cubicBezTo>
                <a:cubicBezTo>
                  <a:pt x="4933" y="8388"/>
                  <a:pt x="4936" y="8394"/>
                  <a:pt x="4940" y="8398"/>
                </a:cubicBezTo>
                <a:cubicBezTo>
                  <a:pt x="4943" y="8402"/>
                  <a:pt x="4948" y="8406"/>
                  <a:pt x="4954" y="8408"/>
                </a:cubicBezTo>
                <a:cubicBezTo>
                  <a:pt x="4960" y="8410"/>
                  <a:pt x="4967" y="8411"/>
                  <a:pt x="4975" y="8411"/>
                </a:cubicBezTo>
                <a:cubicBezTo>
                  <a:pt x="4978" y="8411"/>
                  <a:pt x="4980" y="8411"/>
                  <a:pt x="4983" y="8410"/>
                </a:cubicBezTo>
                <a:cubicBezTo>
                  <a:pt x="4986" y="8410"/>
                  <a:pt x="4988" y="8410"/>
                  <a:pt x="4991" y="8409"/>
                </a:cubicBezTo>
                <a:cubicBezTo>
                  <a:pt x="4993" y="8409"/>
                  <a:pt x="4995" y="8408"/>
                  <a:pt x="4997" y="8407"/>
                </a:cubicBezTo>
                <a:cubicBezTo>
                  <a:pt x="4999" y="8406"/>
                  <a:pt x="5000" y="8405"/>
                  <a:pt x="5001" y="8404"/>
                </a:cubicBezTo>
                <a:cubicBezTo>
                  <a:pt x="5002" y="8403"/>
                  <a:pt x="5003" y="8402"/>
                  <a:pt x="5003" y="8400"/>
                </a:cubicBezTo>
                <a:cubicBezTo>
                  <a:pt x="5004" y="8398"/>
                  <a:pt x="5004" y="8395"/>
                  <a:pt x="5004" y="8392"/>
                </a:cubicBezTo>
                <a:cubicBezTo>
                  <a:pt x="5004" y="8390"/>
                  <a:pt x="5004" y="8388"/>
                  <a:pt x="5004" y="8387"/>
                </a:cubicBezTo>
                <a:cubicBezTo>
                  <a:pt x="5003" y="8385"/>
                  <a:pt x="5003" y="8384"/>
                  <a:pt x="5003" y="8383"/>
                </a:cubicBezTo>
                <a:cubicBezTo>
                  <a:pt x="5003" y="8382"/>
                  <a:pt x="5002" y="8382"/>
                  <a:pt x="5002" y="8382"/>
                </a:cubicBezTo>
                <a:cubicBezTo>
                  <a:pt x="5001" y="8381"/>
                  <a:pt x="5001" y="8381"/>
                  <a:pt x="5000" y="8381"/>
                </a:cubicBezTo>
                <a:cubicBezTo>
                  <a:pt x="4999" y="8381"/>
                  <a:pt x="4998" y="8381"/>
                  <a:pt x="4997" y="8382"/>
                </a:cubicBezTo>
                <a:cubicBezTo>
                  <a:pt x="4996" y="8382"/>
                  <a:pt x="4994" y="8383"/>
                  <a:pt x="4993" y="8384"/>
                </a:cubicBezTo>
                <a:cubicBezTo>
                  <a:pt x="4991" y="8384"/>
                  <a:pt x="4989" y="8385"/>
                  <a:pt x="4987" y="8385"/>
                </a:cubicBezTo>
                <a:cubicBezTo>
                  <a:pt x="4985" y="8386"/>
                  <a:pt x="4983" y="8386"/>
                  <a:pt x="4980" y="8386"/>
                </a:cubicBezTo>
                <a:cubicBezTo>
                  <a:pt x="4972" y="8386"/>
                  <a:pt x="4966" y="8383"/>
                  <a:pt x="4963" y="8378"/>
                </a:cubicBezTo>
                <a:cubicBezTo>
                  <a:pt x="4960" y="8372"/>
                  <a:pt x="4958" y="8364"/>
                  <a:pt x="4958" y="8353"/>
                </a:cubicBezTo>
                <a:lnTo>
                  <a:pt x="4958" y="8265"/>
                </a:lnTo>
                <a:lnTo>
                  <a:pt x="4998" y="8265"/>
                </a:lnTo>
                <a:cubicBezTo>
                  <a:pt x="5000" y="8265"/>
                  <a:pt x="5001" y="8264"/>
                  <a:pt x="5002" y="8262"/>
                </a:cubicBezTo>
                <a:cubicBezTo>
                  <a:pt x="5003" y="8260"/>
                  <a:pt x="5004" y="8257"/>
                  <a:pt x="5004" y="8253"/>
                </a:cubicBezTo>
                <a:cubicBezTo>
                  <a:pt x="5004" y="8251"/>
                  <a:pt x="5004" y="8249"/>
                  <a:pt x="5004" y="8247"/>
                </a:cubicBezTo>
                <a:cubicBezTo>
                  <a:pt x="5003" y="8246"/>
                  <a:pt x="5003" y="8245"/>
                  <a:pt x="5003" y="8244"/>
                </a:cubicBezTo>
                <a:cubicBezTo>
                  <a:pt x="5002" y="8243"/>
                  <a:pt x="5001" y="8242"/>
                  <a:pt x="5001" y="8242"/>
                </a:cubicBezTo>
                <a:cubicBezTo>
                  <a:pt x="5000" y="8241"/>
                  <a:pt x="4999" y="8241"/>
                  <a:pt x="4998" y="8241"/>
                </a:cubicBezTo>
                <a:lnTo>
                  <a:pt x="4958" y="8241"/>
                </a:lnTo>
                <a:lnTo>
                  <a:pt x="4958" y="8204"/>
                </a:lnTo>
                <a:cubicBezTo>
                  <a:pt x="4958" y="8203"/>
                  <a:pt x="4958" y="8202"/>
                  <a:pt x="4957" y="8201"/>
                </a:cubicBezTo>
                <a:cubicBezTo>
                  <a:pt x="4957" y="8201"/>
                  <a:pt x="4956" y="8200"/>
                  <a:pt x="4955" y="8199"/>
                </a:cubicBezTo>
                <a:cubicBezTo>
                  <a:pt x="4954" y="8199"/>
                  <a:pt x="4953" y="8199"/>
                  <a:pt x="4951" y="8198"/>
                </a:cubicBezTo>
                <a:cubicBezTo>
                  <a:pt x="4949" y="8198"/>
                  <a:pt x="4946" y="8198"/>
                  <a:pt x="4943" y="8198"/>
                </a:cubicBezTo>
                <a:close/>
                <a:moveTo>
                  <a:pt x="1963" y="8181"/>
                </a:moveTo>
                <a:cubicBezTo>
                  <a:pt x="1961" y="8181"/>
                  <a:pt x="1958" y="8182"/>
                  <a:pt x="1956" y="8184"/>
                </a:cubicBezTo>
                <a:cubicBezTo>
                  <a:pt x="1953" y="8186"/>
                  <a:pt x="1952" y="8189"/>
                  <a:pt x="1952" y="8193"/>
                </a:cubicBezTo>
                <a:lnTo>
                  <a:pt x="1952" y="8396"/>
                </a:lnTo>
                <a:cubicBezTo>
                  <a:pt x="1952" y="8400"/>
                  <a:pt x="1953" y="8403"/>
                  <a:pt x="1956" y="8405"/>
                </a:cubicBezTo>
                <a:cubicBezTo>
                  <a:pt x="1958" y="8407"/>
                  <a:pt x="1961" y="8408"/>
                  <a:pt x="1963" y="8408"/>
                </a:cubicBezTo>
                <a:lnTo>
                  <a:pt x="2073" y="8408"/>
                </a:lnTo>
                <a:cubicBezTo>
                  <a:pt x="2074" y="8408"/>
                  <a:pt x="2075" y="8408"/>
                  <a:pt x="2075" y="8407"/>
                </a:cubicBezTo>
                <a:cubicBezTo>
                  <a:pt x="2076" y="8407"/>
                  <a:pt x="2077" y="8406"/>
                  <a:pt x="2077" y="8405"/>
                </a:cubicBezTo>
                <a:cubicBezTo>
                  <a:pt x="2078" y="8404"/>
                  <a:pt x="2078" y="8403"/>
                  <a:pt x="2079" y="8401"/>
                </a:cubicBezTo>
                <a:cubicBezTo>
                  <a:pt x="2079" y="8400"/>
                  <a:pt x="2079" y="8398"/>
                  <a:pt x="2079" y="8396"/>
                </a:cubicBezTo>
                <a:cubicBezTo>
                  <a:pt x="2079" y="8393"/>
                  <a:pt x="2079" y="8391"/>
                  <a:pt x="2079" y="8390"/>
                </a:cubicBezTo>
                <a:cubicBezTo>
                  <a:pt x="2078" y="8388"/>
                  <a:pt x="2078" y="8387"/>
                  <a:pt x="2077" y="8386"/>
                </a:cubicBezTo>
                <a:cubicBezTo>
                  <a:pt x="2077" y="8385"/>
                  <a:pt x="2076" y="8384"/>
                  <a:pt x="2075" y="8384"/>
                </a:cubicBezTo>
                <a:cubicBezTo>
                  <a:pt x="2075" y="8383"/>
                  <a:pt x="2074" y="8383"/>
                  <a:pt x="2073" y="8383"/>
                </a:cubicBezTo>
                <a:lnTo>
                  <a:pt x="1982" y="8383"/>
                </a:lnTo>
                <a:lnTo>
                  <a:pt x="1982" y="8302"/>
                </a:lnTo>
                <a:lnTo>
                  <a:pt x="2059" y="8302"/>
                </a:lnTo>
                <a:cubicBezTo>
                  <a:pt x="2060" y="8302"/>
                  <a:pt x="2061" y="8302"/>
                  <a:pt x="2062" y="8301"/>
                </a:cubicBezTo>
                <a:cubicBezTo>
                  <a:pt x="2062" y="8301"/>
                  <a:pt x="2063" y="8300"/>
                  <a:pt x="2063" y="8299"/>
                </a:cubicBezTo>
                <a:cubicBezTo>
                  <a:pt x="2064" y="8298"/>
                  <a:pt x="2064" y="8297"/>
                  <a:pt x="2065" y="8296"/>
                </a:cubicBezTo>
                <a:cubicBezTo>
                  <a:pt x="2065" y="8294"/>
                  <a:pt x="2065" y="8293"/>
                  <a:pt x="2065" y="8290"/>
                </a:cubicBezTo>
                <a:cubicBezTo>
                  <a:pt x="2065" y="8288"/>
                  <a:pt x="2065" y="8286"/>
                  <a:pt x="2065" y="8285"/>
                </a:cubicBezTo>
                <a:cubicBezTo>
                  <a:pt x="2064" y="8283"/>
                  <a:pt x="2064" y="8282"/>
                  <a:pt x="2063" y="8281"/>
                </a:cubicBezTo>
                <a:cubicBezTo>
                  <a:pt x="2063" y="8280"/>
                  <a:pt x="2062" y="8279"/>
                  <a:pt x="2062" y="8279"/>
                </a:cubicBezTo>
                <a:cubicBezTo>
                  <a:pt x="2061" y="8278"/>
                  <a:pt x="2060" y="8278"/>
                  <a:pt x="2059" y="8278"/>
                </a:cubicBezTo>
                <a:lnTo>
                  <a:pt x="1982" y="8278"/>
                </a:lnTo>
                <a:lnTo>
                  <a:pt x="1982" y="8206"/>
                </a:lnTo>
                <a:lnTo>
                  <a:pt x="2072" y="8206"/>
                </a:lnTo>
                <a:cubicBezTo>
                  <a:pt x="2073" y="8206"/>
                  <a:pt x="2074" y="8206"/>
                  <a:pt x="2075" y="8205"/>
                </a:cubicBezTo>
                <a:cubicBezTo>
                  <a:pt x="2075" y="8205"/>
                  <a:pt x="2076" y="8204"/>
                  <a:pt x="2076" y="8203"/>
                </a:cubicBezTo>
                <a:cubicBezTo>
                  <a:pt x="2077" y="8202"/>
                  <a:pt x="2077" y="8201"/>
                  <a:pt x="2078" y="8199"/>
                </a:cubicBezTo>
                <a:cubicBezTo>
                  <a:pt x="2078" y="8198"/>
                  <a:pt x="2078" y="8196"/>
                  <a:pt x="2078" y="8194"/>
                </a:cubicBezTo>
                <a:cubicBezTo>
                  <a:pt x="2078" y="8191"/>
                  <a:pt x="2078" y="8189"/>
                  <a:pt x="2078" y="8188"/>
                </a:cubicBezTo>
                <a:cubicBezTo>
                  <a:pt x="2077" y="8186"/>
                  <a:pt x="2077" y="8185"/>
                  <a:pt x="2076" y="8184"/>
                </a:cubicBezTo>
                <a:cubicBezTo>
                  <a:pt x="2076" y="8183"/>
                  <a:pt x="2075" y="8182"/>
                  <a:pt x="2075" y="8182"/>
                </a:cubicBezTo>
                <a:cubicBezTo>
                  <a:pt x="2074" y="8181"/>
                  <a:pt x="2073" y="8181"/>
                  <a:pt x="2072" y="8181"/>
                </a:cubicBezTo>
                <a:lnTo>
                  <a:pt x="1963" y="8181"/>
                </a:lnTo>
                <a:close/>
                <a:moveTo>
                  <a:pt x="5364" y="8179"/>
                </a:moveTo>
                <a:cubicBezTo>
                  <a:pt x="5361" y="8179"/>
                  <a:pt x="5359" y="8179"/>
                  <a:pt x="5357" y="8179"/>
                </a:cubicBezTo>
                <a:cubicBezTo>
                  <a:pt x="5355" y="8180"/>
                  <a:pt x="5353" y="8180"/>
                  <a:pt x="5352" y="8180"/>
                </a:cubicBezTo>
                <a:cubicBezTo>
                  <a:pt x="5351" y="8181"/>
                  <a:pt x="5350" y="8181"/>
                  <a:pt x="5350" y="8182"/>
                </a:cubicBezTo>
                <a:cubicBezTo>
                  <a:pt x="5349" y="8183"/>
                  <a:pt x="5349" y="8184"/>
                  <a:pt x="5349" y="8185"/>
                </a:cubicBezTo>
                <a:lnTo>
                  <a:pt x="5349" y="8403"/>
                </a:lnTo>
                <a:cubicBezTo>
                  <a:pt x="5349" y="8404"/>
                  <a:pt x="5349" y="8405"/>
                  <a:pt x="5350" y="8406"/>
                </a:cubicBezTo>
                <a:cubicBezTo>
                  <a:pt x="5350" y="8407"/>
                  <a:pt x="5351" y="8407"/>
                  <a:pt x="5352" y="8408"/>
                </a:cubicBezTo>
                <a:cubicBezTo>
                  <a:pt x="5353" y="8408"/>
                  <a:pt x="5355" y="8408"/>
                  <a:pt x="5357" y="8409"/>
                </a:cubicBezTo>
                <a:cubicBezTo>
                  <a:pt x="5359" y="8409"/>
                  <a:pt x="5361" y="8409"/>
                  <a:pt x="5364" y="8409"/>
                </a:cubicBezTo>
                <a:cubicBezTo>
                  <a:pt x="5367" y="8409"/>
                  <a:pt x="5369" y="8409"/>
                  <a:pt x="5371" y="8409"/>
                </a:cubicBezTo>
                <a:cubicBezTo>
                  <a:pt x="5373" y="8408"/>
                  <a:pt x="5375" y="8408"/>
                  <a:pt x="5376" y="8407"/>
                </a:cubicBezTo>
                <a:cubicBezTo>
                  <a:pt x="5377" y="8407"/>
                  <a:pt x="5378" y="8407"/>
                  <a:pt x="5378" y="8406"/>
                </a:cubicBezTo>
                <a:cubicBezTo>
                  <a:pt x="5379" y="8405"/>
                  <a:pt x="5379" y="8404"/>
                  <a:pt x="5379" y="8403"/>
                </a:cubicBezTo>
                <a:lnTo>
                  <a:pt x="5379" y="8302"/>
                </a:lnTo>
                <a:lnTo>
                  <a:pt x="5483" y="8302"/>
                </a:lnTo>
                <a:lnTo>
                  <a:pt x="5483" y="8403"/>
                </a:lnTo>
                <a:cubicBezTo>
                  <a:pt x="5483" y="8404"/>
                  <a:pt x="5483" y="8405"/>
                  <a:pt x="5484" y="8406"/>
                </a:cubicBezTo>
                <a:cubicBezTo>
                  <a:pt x="5484" y="8407"/>
                  <a:pt x="5485" y="8407"/>
                  <a:pt x="5486" y="8407"/>
                </a:cubicBezTo>
                <a:cubicBezTo>
                  <a:pt x="5487" y="8408"/>
                  <a:pt x="5489" y="8408"/>
                  <a:pt x="5491" y="8409"/>
                </a:cubicBezTo>
                <a:cubicBezTo>
                  <a:pt x="5493" y="8409"/>
                  <a:pt x="5495" y="8409"/>
                  <a:pt x="5498" y="8409"/>
                </a:cubicBezTo>
                <a:cubicBezTo>
                  <a:pt x="5501" y="8409"/>
                  <a:pt x="5503" y="8409"/>
                  <a:pt x="5505" y="8409"/>
                </a:cubicBezTo>
                <a:cubicBezTo>
                  <a:pt x="5507" y="8408"/>
                  <a:pt x="5509" y="8408"/>
                  <a:pt x="5510" y="8408"/>
                </a:cubicBezTo>
                <a:cubicBezTo>
                  <a:pt x="5511" y="8407"/>
                  <a:pt x="5512" y="8407"/>
                  <a:pt x="5512" y="8406"/>
                </a:cubicBezTo>
                <a:cubicBezTo>
                  <a:pt x="5513" y="8405"/>
                  <a:pt x="5513" y="8404"/>
                  <a:pt x="5513" y="8403"/>
                </a:cubicBezTo>
                <a:lnTo>
                  <a:pt x="5513" y="8185"/>
                </a:lnTo>
                <a:cubicBezTo>
                  <a:pt x="5513" y="8184"/>
                  <a:pt x="5513" y="8183"/>
                  <a:pt x="5512" y="8182"/>
                </a:cubicBezTo>
                <a:cubicBezTo>
                  <a:pt x="5512" y="8181"/>
                  <a:pt x="5511" y="8181"/>
                  <a:pt x="5510" y="8180"/>
                </a:cubicBezTo>
                <a:cubicBezTo>
                  <a:pt x="5509" y="8180"/>
                  <a:pt x="5507" y="8180"/>
                  <a:pt x="5505" y="8179"/>
                </a:cubicBezTo>
                <a:cubicBezTo>
                  <a:pt x="5503" y="8179"/>
                  <a:pt x="5501" y="8179"/>
                  <a:pt x="5498" y="8179"/>
                </a:cubicBezTo>
                <a:cubicBezTo>
                  <a:pt x="5495" y="8179"/>
                  <a:pt x="5493" y="8179"/>
                  <a:pt x="5491" y="8179"/>
                </a:cubicBezTo>
                <a:cubicBezTo>
                  <a:pt x="5489" y="8180"/>
                  <a:pt x="5487" y="8180"/>
                  <a:pt x="5486" y="8180"/>
                </a:cubicBezTo>
                <a:cubicBezTo>
                  <a:pt x="5485" y="8181"/>
                  <a:pt x="5484" y="8181"/>
                  <a:pt x="5484" y="8182"/>
                </a:cubicBezTo>
                <a:cubicBezTo>
                  <a:pt x="5483" y="8183"/>
                  <a:pt x="5483" y="8184"/>
                  <a:pt x="5483" y="8185"/>
                </a:cubicBezTo>
                <a:lnTo>
                  <a:pt x="5483" y="8276"/>
                </a:lnTo>
                <a:lnTo>
                  <a:pt x="5379" y="8276"/>
                </a:lnTo>
                <a:lnTo>
                  <a:pt x="5379" y="8185"/>
                </a:lnTo>
                <a:cubicBezTo>
                  <a:pt x="5379" y="8184"/>
                  <a:pt x="5379" y="8183"/>
                  <a:pt x="5378" y="8182"/>
                </a:cubicBezTo>
                <a:cubicBezTo>
                  <a:pt x="5378" y="8181"/>
                  <a:pt x="5377" y="8181"/>
                  <a:pt x="5376" y="8180"/>
                </a:cubicBezTo>
                <a:cubicBezTo>
                  <a:pt x="5375" y="8180"/>
                  <a:pt x="5373" y="8180"/>
                  <a:pt x="5371" y="8179"/>
                </a:cubicBezTo>
                <a:cubicBezTo>
                  <a:pt x="5369" y="8179"/>
                  <a:pt x="5367" y="8179"/>
                  <a:pt x="5364" y="8179"/>
                </a:cubicBezTo>
                <a:close/>
                <a:moveTo>
                  <a:pt x="3838" y="8179"/>
                </a:moveTo>
                <a:cubicBezTo>
                  <a:pt x="3835" y="8179"/>
                  <a:pt x="3833" y="8179"/>
                  <a:pt x="3831" y="8179"/>
                </a:cubicBezTo>
                <a:cubicBezTo>
                  <a:pt x="3829" y="8180"/>
                  <a:pt x="3828" y="8180"/>
                  <a:pt x="3826" y="8180"/>
                </a:cubicBezTo>
                <a:cubicBezTo>
                  <a:pt x="3825" y="8181"/>
                  <a:pt x="3824" y="8181"/>
                  <a:pt x="3824" y="8182"/>
                </a:cubicBezTo>
                <a:cubicBezTo>
                  <a:pt x="3823" y="8183"/>
                  <a:pt x="3823" y="8184"/>
                  <a:pt x="3823" y="8185"/>
                </a:cubicBezTo>
                <a:lnTo>
                  <a:pt x="3823" y="8403"/>
                </a:lnTo>
                <a:cubicBezTo>
                  <a:pt x="3823" y="8404"/>
                  <a:pt x="3823" y="8405"/>
                  <a:pt x="3824" y="8406"/>
                </a:cubicBezTo>
                <a:cubicBezTo>
                  <a:pt x="3824" y="8407"/>
                  <a:pt x="3825" y="8407"/>
                  <a:pt x="3826" y="8408"/>
                </a:cubicBezTo>
                <a:cubicBezTo>
                  <a:pt x="3827" y="8408"/>
                  <a:pt x="3829" y="8408"/>
                  <a:pt x="3831" y="8409"/>
                </a:cubicBezTo>
                <a:cubicBezTo>
                  <a:pt x="3833" y="8409"/>
                  <a:pt x="3835" y="8409"/>
                  <a:pt x="3838" y="8409"/>
                </a:cubicBezTo>
                <a:cubicBezTo>
                  <a:pt x="3841" y="8409"/>
                  <a:pt x="3843" y="8409"/>
                  <a:pt x="3845" y="8409"/>
                </a:cubicBezTo>
                <a:cubicBezTo>
                  <a:pt x="3847" y="8408"/>
                  <a:pt x="3849" y="8408"/>
                  <a:pt x="3850" y="8408"/>
                </a:cubicBezTo>
                <a:cubicBezTo>
                  <a:pt x="3851" y="8407"/>
                  <a:pt x="3852" y="8407"/>
                  <a:pt x="3852" y="8406"/>
                </a:cubicBezTo>
                <a:cubicBezTo>
                  <a:pt x="3853" y="8405"/>
                  <a:pt x="3853" y="8404"/>
                  <a:pt x="3853" y="8403"/>
                </a:cubicBezTo>
                <a:lnTo>
                  <a:pt x="3853" y="8185"/>
                </a:lnTo>
                <a:cubicBezTo>
                  <a:pt x="3853" y="8184"/>
                  <a:pt x="3853" y="8183"/>
                  <a:pt x="3852" y="8182"/>
                </a:cubicBezTo>
                <a:cubicBezTo>
                  <a:pt x="3852" y="8181"/>
                  <a:pt x="3851" y="8181"/>
                  <a:pt x="3850" y="8180"/>
                </a:cubicBezTo>
                <a:cubicBezTo>
                  <a:pt x="3849" y="8180"/>
                  <a:pt x="3847" y="8180"/>
                  <a:pt x="3845" y="8179"/>
                </a:cubicBezTo>
                <a:cubicBezTo>
                  <a:pt x="3843" y="8179"/>
                  <a:pt x="3841" y="8179"/>
                  <a:pt x="3838" y="8179"/>
                </a:cubicBezTo>
                <a:close/>
                <a:moveTo>
                  <a:pt x="6746" y="8175"/>
                </a:moveTo>
                <a:cubicBezTo>
                  <a:pt x="6739" y="8175"/>
                  <a:pt x="6734" y="8176"/>
                  <a:pt x="6732" y="8179"/>
                </a:cubicBezTo>
                <a:cubicBezTo>
                  <a:pt x="6729" y="8181"/>
                  <a:pt x="6728" y="8186"/>
                  <a:pt x="6728" y="8193"/>
                </a:cubicBezTo>
                <a:cubicBezTo>
                  <a:pt x="6728" y="8199"/>
                  <a:pt x="6729" y="8204"/>
                  <a:pt x="6732" y="8206"/>
                </a:cubicBezTo>
                <a:cubicBezTo>
                  <a:pt x="6734" y="8209"/>
                  <a:pt x="6739" y="8210"/>
                  <a:pt x="6746" y="8210"/>
                </a:cubicBezTo>
                <a:cubicBezTo>
                  <a:pt x="6753" y="8210"/>
                  <a:pt x="6758" y="8209"/>
                  <a:pt x="6760" y="8206"/>
                </a:cubicBezTo>
                <a:cubicBezTo>
                  <a:pt x="6763" y="8204"/>
                  <a:pt x="6764" y="8199"/>
                  <a:pt x="6764" y="8192"/>
                </a:cubicBezTo>
                <a:cubicBezTo>
                  <a:pt x="6764" y="8186"/>
                  <a:pt x="6763" y="8181"/>
                  <a:pt x="6760" y="8179"/>
                </a:cubicBezTo>
                <a:cubicBezTo>
                  <a:pt x="6758" y="8176"/>
                  <a:pt x="6753" y="8175"/>
                  <a:pt x="6746" y="8175"/>
                </a:cubicBezTo>
                <a:close/>
                <a:moveTo>
                  <a:pt x="3392" y="8175"/>
                </a:moveTo>
                <a:cubicBezTo>
                  <a:pt x="3385" y="8175"/>
                  <a:pt x="3380" y="8176"/>
                  <a:pt x="3378" y="8179"/>
                </a:cubicBezTo>
                <a:cubicBezTo>
                  <a:pt x="3375" y="8181"/>
                  <a:pt x="3374" y="8186"/>
                  <a:pt x="3374" y="8193"/>
                </a:cubicBezTo>
                <a:cubicBezTo>
                  <a:pt x="3374" y="8199"/>
                  <a:pt x="3375" y="8204"/>
                  <a:pt x="3378" y="8206"/>
                </a:cubicBezTo>
                <a:cubicBezTo>
                  <a:pt x="3380" y="8209"/>
                  <a:pt x="3385" y="8210"/>
                  <a:pt x="3392" y="8210"/>
                </a:cubicBezTo>
                <a:cubicBezTo>
                  <a:pt x="3399" y="8210"/>
                  <a:pt x="3404" y="8209"/>
                  <a:pt x="3406" y="8206"/>
                </a:cubicBezTo>
                <a:cubicBezTo>
                  <a:pt x="3409" y="8204"/>
                  <a:pt x="3410" y="8199"/>
                  <a:pt x="3410" y="8192"/>
                </a:cubicBezTo>
                <a:cubicBezTo>
                  <a:pt x="3410" y="8186"/>
                  <a:pt x="3409" y="8181"/>
                  <a:pt x="3406" y="8179"/>
                </a:cubicBezTo>
                <a:cubicBezTo>
                  <a:pt x="3404" y="8176"/>
                  <a:pt x="3399" y="8175"/>
                  <a:pt x="3392" y="8175"/>
                </a:cubicBezTo>
                <a:close/>
                <a:moveTo>
                  <a:pt x="6622" y="8164"/>
                </a:moveTo>
                <a:cubicBezTo>
                  <a:pt x="6620" y="8164"/>
                  <a:pt x="6617" y="8164"/>
                  <a:pt x="6615" y="8164"/>
                </a:cubicBezTo>
                <a:cubicBezTo>
                  <a:pt x="6614" y="8165"/>
                  <a:pt x="6612" y="8165"/>
                  <a:pt x="6611" y="8165"/>
                </a:cubicBezTo>
                <a:cubicBezTo>
                  <a:pt x="6610" y="8166"/>
                  <a:pt x="6609" y="8166"/>
                  <a:pt x="6609" y="8167"/>
                </a:cubicBezTo>
                <a:cubicBezTo>
                  <a:pt x="6608" y="8168"/>
                  <a:pt x="6608" y="8169"/>
                  <a:pt x="6608" y="8170"/>
                </a:cubicBezTo>
                <a:lnTo>
                  <a:pt x="6608" y="8261"/>
                </a:lnTo>
                <a:cubicBezTo>
                  <a:pt x="6600" y="8253"/>
                  <a:pt x="6593" y="8247"/>
                  <a:pt x="6585" y="8243"/>
                </a:cubicBezTo>
                <a:cubicBezTo>
                  <a:pt x="6577" y="8239"/>
                  <a:pt x="6569" y="8237"/>
                  <a:pt x="6560" y="8237"/>
                </a:cubicBezTo>
                <a:cubicBezTo>
                  <a:pt x="6548" y="8237"/>
                  <a:pt x="6539" y="8239"/>
                  <a:pt x="6530" y="8243"/>
                </a:cubicBezTo>
                <a:cubicBezTo>
                  <a:pt x="6521" y="8247"/>
                  <a:pt x="6514" y="8253"/>
                  <a:pt x="6509" y="8261"/>
                </a:cubicBezTo>
                <a:cubicBezTo>
                  <a:pt x="6503" y="8269"/>
                  <a:pt x="6498" y="8278"/>
                  <a:pt x="6495" y="8289"/>
                </a:cubicBezTo>
                <a:cubicBezTo>
                  <a:pt x="6492" y="8300"/>
                  <a:pt x="6491" y="8312"/>
                  <a:pt x="6491" y="8326"/>
                </a:cubicBezTo>
                <a:cubicBezTo>
                  <a:pt x="6491" y="8338"/>
                  <a:pt x="6492" y="8348"/>
                  <a:pt x="6495" y="8359"/>
                </a:cubicBezTo>
                <a:cubicBezTo>
                  <a:pt x="6497" y="8369"/>
                  <a:pt x="6501" y="8378"/>
                  <a:pt x="6506" y="8386"/>
                </a:cubicBezTo>
                <a:cubicBezTo>
                  <a:pt x="6511" y="8394"/>
                  <a:pt x="6518" y="8400"/>
                  <a:pt x="6526" y="8404"/>
                </a:cubicBezTo>
                <a:cubicBezTo>
                  <a:pt x="6534" y="8409"/>
                  <a:pt x="6544" y="8411"/>
                  <a:pt x="6556" y="8411"/>
                </a:cubicBezTo>
                <a:cubicBezTo>
                  <a:pt x="6566" y="8411"/>
                  <a:pt x="6576" y="8408"/>
                  <a:pt x="6585" y="8403"/>
                </a:cubicBezTo>
                <a:cubicBezTo>
                  <a:pt x="6594" y="8398"/>
                  <a:pt x="6603" y="8391"/>
                  <a:pt x="6611" y="8382"/>
                </a:cubicBezTo>
                <a:lnTo>
                  <a:pt x="6611" y="8403"/>
                </a:lnTo>
                <a:cubicBezTo>
                  <a:pt x="6611" y="8404"/>
                  <a:pt x="6612" y="8405"/>
                  <a:pt x="6612" y="8406"/>
                </a:cubicBezTo>
                <a:cubicBezTo>
                  <a:pt x="6612" y="8407"/>
                  <a:pt x="6613" y="8407"/>
                  <a:pt x="6614" y="8408"/>
                </a:cubicBezTo>
                <a:cubicBezTo>
                  <a:pt x="6615" y="8408"/>
                  <a:pt x="6617" y="8408"/>
                  <a:pt x="6618" y="8409"/>
                </a:cubicBezTo>
                <a:cubicBezTo>
                  <a:pt x="6620" y="8409"/>
                  <a:pt x="6622" y="8409"/>
                  <a:pt x="6624" y="8409"/>
                </a:cubicBezTo>
                <a:cubicBezTo>
                  <a:pt x="6627" y="8409"/>
                  <a:pt x="6629" y="8409"/>
                  <a:pt x="6630" y="8409"/>
                </a:cubicBezTo>
                <a:cubicBezTo>
                  <a:pt x="6632" y="8408"/>
                  <a:pt x="6633" y="8408"/>
                  <a:pt x="6634" y="8408"/>
                </a:cubicBezTo>
                <a:cubicBezTo>
                  <a:pt x="6635" y="8407"/>
                  <a:pt x="6636" y="8407"/>
                  <a:pt x="6636" y="8406"/>
                </a:cubicBezTo>
                <a:cubicBezTo>
                  <a:pt x="6637" y="8405"/>
                  <a:pt x="6637" y="8404"/>
                  <a:pt x="6637" y="8404"/>
                </a:cubicBezTo>
                <a:lnTo>
                  <a:pt x="6637" y="8170"/>
                </a:lnTo>
                <a:cubicBezTo>
                  <a:pt x="6637" y="8169"/>
                  <a:pt x="6637" y="8168"/>
                  <a:pt x="6636" y="8167"/>
                </a:cubicBezTo>
                <a:cubicBezTo>
                  <a:pt x="6636" y="8166"/>
                  <a:pt x="6635" y="8166"/>
                  <a:pt x="6634" y="8165"/>
                </a:cubicBezTo>
                <a:cubicBezTo>
                  <a:pt x="6633" y="8165"/>
                  <a:pt x="6631" y="8165"/>
                  <a:pt x="6629" y="8164"/>
                </a:cubicBezTo>
                <a:cubicBezTo>
                  <a:pt x="6628" y="8164"/>
                  <a:pt x="6625" y="8164"/>
                  <a:pt x="6622" y="8164"/>
                </a:cubicBezTo>
                <a:close/>
                <a:moveTo>
                  <a:pt x="6380" y="7937"/>
                </a:moveTo>
                <a:cubicBezTo>
                  <a:pt x="6373" y="7937"/>
                  <a:pt x="6368" y="7938"/>
                  <a:pt x="6365" y="7941"/>
                </a:cubicBezTo>
                <a:cubicBezTo>
                  <a:pt x="6362" y="7944"/>
                  <a:pt x="6361" y="7949"/>
                  <a:pt x="6361" y="7958"/>
                </a:cubicBezTo>
                <a:cubicBezTo>
                  <a:pt x="6361" y="7966"/>
                  <a:pt x="6362" y="7971"/>
                  <a:pt x="6365" y="7974"/>
                </a:cubicBezTo>
                <a:cubicBezTo>
                  <a:pt x="6368" y="7977"/>
                  <a:pt x="6373" y="7978"/>
                  <a:pt x="6380" y="7978"/>
                </a:cubicBezTo>
                <a:cubicBezTo>
                  <a:pt x="6387" y="7978"/>
                  <a:pt x="6392" y="7977"/>
                  <a:pt x="6395" y="7974"/>
                </a:cubicBezTo>
                <a:cubicBezTo>
                  <a:pt x="6397" y="7971"/>
                  <a:pt x="6399" y="7966"/>
                  <a:pt x="6399" y="7957"/>
                </a:cubicBezTo>
                <a:cubicBezTo>
                  <a:pt x="6399" y="7949"/>
                  <a:pt x="6397" y="7944"/>
                  <a:pt x="6395" y="7941"/>
                </a:cubicBezTo>
                <a:cubicBezTo>
                  <a:pt x="6392" y="7938"/>
                  <a:pt x="6387" y="7937"/>
                  <a:pt x="6380" y="7937"/>
                </a:cubicBezTo>
                <a:close/>
                <a:moveTo>
                  <a:pt x="2014" y="7899"/>
                </a:moveTo>
                <a:lnTo>
                  <a:pt x="2039" y="7899"/>
                </a:lnTo>
                <a:lnTo>
                  <a:pt x="2039" y="7933"/>
                </a:lnTo>
                <a:cubicBezTo>
                  <a:pt x="2032" y="7940"/>
                  <a:pt x="2025" y="7946"/>
                  <a:pt x="2019" y="7950"/>
                </a:cubicBezTo>
                <a:cubicBezTo>
                  <a:pt x="2012" y="7954"/>
                  <a:pt x="2005" y="7956"/>
                  <a:pt x="1998" y="7956"/>
                </a:cubicBezTo>
                <a:cubicBezTo>
                  <a:pt x="1988" y="7956"/>
                  <a:pt x="1981" y="7954"/>
                  <a:pt x="1976" y="7949"/>
                </a:cubicBezTo>
                <a:cubicBezTo>
                  <a:pt x="1971" y="7944"/>
                  <a:pt x="1968" y="7937"/>
                  <a:pt x="1968" y="7929"/>
                </a:cubicBezTo>
                <a:cubicBezTo>
                  <a:pt x="1968" y="7924"/>
                  <a:pt x="1969" y="7920"/>
                  <a:pt x="1971" y="7916"/>
                </a:cubicBezTo>
                <a:cubicBezTo>
                  <a:pt x="1973" y="7913"/>
                  <a:pt x="1975" y="7910"/>
                  <a:pt x="1979" y="7907"/>
                </a:cubicBezTo>
                <a:cubicBezTo>
                  <a:pt x="1983" y="7904"/>
                  <a:pt x="1988" y="7902"/>
                  <a:pt x="1994" y="7901"/>
                </a:cubicBezTo>
                <a:cubicBezTo>
                  <a:pt x="2000" y="7900"/>
                  <a:pt x="2006" y="7899"/>
                  <a:pt x="2014" y="7899"/>
                </a:cubicBezTo>
                <a:close/>
                <a:moveTo>
                  <a:pt x="5426" y="7830"/>
                </a:moveTo>
                <a:cubicBezTo>
                  <a:pt x="5434" y="7830"/>
                  <a:pt x="5442" y="7833"/>
                  <a:pt x="5449" y="7838"/>
                </a:cubicBezTo>
                <a:cubicBezTo>
                  <a:pt x="5456" y="7843"/>
                  <a:pt x="5464" y="7850"/>
                  <a:pt x="5472" y="7860"/>
                </a:cubicBezTo>
                <a:lnTo>
                  <a:pt x="5472" y="7923"/>
                </a:lnTo>
                <a:cubicBezTo>
                  <a:pt x="5467" y="7929"/>
                  <a:pt x="5463" y="7934"/>
                  <a:pt x="5459" y="7938"/>
                </a:cubicBezTo>
                <a:cubicBezTo>
                  <a:pt x="5455" y="7942"/>
                  <a:pt x="5451" y="7945"/>
                  <a:pt x="5447" y="7947"/>
                </a:cubicBezTo>
                <a:cubicBezTo>
                  <a:pt x="5443" y="7950"/>
                  <a:pt x="5440" y="7951"/>
                  <a:pt x="5436" y="7952"/>
                </a:cubicBezTo>
                <a:cubicBezTo>
                  <a:pt x="5432" y="7953"/>
                  <a:pt x="5429" y="7954"/>
                  <a:pt x="5425" y="7954"/>
                </a:cubicBezTo>
                <a:cubicBezTo>
                  <a:pt x="5417" y="7954"/>
                  <a:pt x="5411" y="7952"/>
                  <a:pt x="5406" y="7949"/>
                </a:cubicBezTo>
                <a:cubicBezTo>
                  <a:pt x="5400" y="7945"/>
                  <a:pt x="5396" y="7940"/>
                  <a:pt x="5393" y="7934"/>
                </a:cubicBezTo>
                <a:cubicBezTo>
                  <a:pt x="5390" y="7929"/>
                  <a:pt x="5388" y="7922"/>
                  <a:pt x="5387" y="7914"/>
                </a:cubicBezTo>
                <a:cubicBezTo>
                  <a:pt x="5386" y="7907"/>
                  <a:pt x="5385" y="7899"/>
                  <a:pt x="5385" y="7891"/>
                </a:cubicBezTo>
                <a:cubicBezTo>
                  <a:pt x="5385" y="7883"/>
                  <a:pt x="5386" y="7876"/>
                  <a:pt x="5387" y="7869"/>
                </a:cubicBezTo>
                <a:cubicBezTo>
                  <a:pt x="5389" y="7861"/>
                  <a:pt x="5391" y="7855"/>
                  <a:pt x="5394" y="7849"/>
                </a:cubicBezTo>
                <a:cubicBezTo>
                  <a:pt x="5398" y="7843"/>
                  <a:pt x="5402" y="7839"/>
                  <a:pt x="5407" y="7835"/>
                </a:cubicBezTo>
                <a:cubicBezTo>
                  <a:pt x="5412" y="7832"/>
                  <a:pt x="5418" y="7830"/>
                  <a:pt x="5426" y="7830"/>
                </a:cubicBezTo>
                <a:close/>
                <a:moveTo>
                  <a:pt x="2371" y="7830"/>
                </a:moveTo>
                <a:cubicBezTo>
                  <a:pt x="2379" y="7830"/>
                  <a:pt x="2387" y="7833"/>
                  <a:pt x="2394" y="7838"/>
                </a:cubicBezTo>
                <a:cubicBezTo>
                  <a:pt x="2401" y="7843"/>
                  <a:pt x="2409" y="7850"/>
                  <a:pt x="2417" y="7860"/>
                </a:cubicBezTo>
                <a:lnTo>
                  <a:pt x="2417" y="7923"/>
                </a:lnTo>
                <a:cubicBezTo>
                  <a:pt x="2412" y="7929"/>
                  <a:pt x="2408" y="7934"/>
                  <a:pt x="2404" y="7938"/>
                </a:cubicBezTo>
                <a:cubicBezTo>
                  <a:pt x="2400" y="7942"/>
                  <a:pt x="2396" y="7945"/>
                  <a:pt x="2392" y="7947"/>
                </a:cubicBezTo>
                <a:cubicBezTo>
                  <a:pt x="2388" y="7950"/>
                  <a:pt x="2385" y="7951"/>
                  <a:pt x="2381" y="7952"/>
                </a:cubicBezTo>
                <a:cubicBezTo>
                  <a:pt x="2377" y="7953"/>
                  <a:pt x="2374" y="7954"/>
                  <a:pt x="2370" y="7954"/>
                </a:cubicBezTo>
                <a:cubicBezTo>
                  <a:pt x="2362" y="7954"/>
                  <a:pt x="2356" y="7952"/>
                  <a:pt x="2351" y="7949"/>
                </a:cubicBezTo>
                <a:cubicBezTo>
                  <a:pt x="2345" y="7945"/>
                  <a:pt x="2341" y="7940"/>
                  <a:pt x="2338" y="7934"/>
                </a:cubicBezTo>
                <a:cubicBezTo>
                  <a:pt x="2335" y="7929"/>
                  <a:pt x="2333" y="7922"/>
                  <a:pt x="2332" y="7914"/>
                </a:cubicBezTo>
                <a:cubicBezTo>
                  <a:pt x="2331" y="7907"/>
                  <a:pt x="2330" y="7899"/>
                  <a:pt x="2330" y="7891"/>
                </a:cubicBezTo>
                <a:cubicBezTo>
                  <a:pt x="2330" y="7883"/>
                  <a:pt x="2331" y="7876"/>
                  <a:pt x="2332" y="7869"/>
                </a:cubicBezTo>
                <a:cubicBezTo>
                  <a:pt x="2334" y="7861"/>
                  <a:pt x="2336" y="7855"/>
                  <a:pt x="2339" y="7849"/>
                </a:cubicBezTo>
                <a:cubicBezTo>
                  <a:pt x="2343" y="7843"/>
                  <a:pt x="2347" y="7839"/>
                  <a:pt x="2352" y="7835"/>
                </a:cubicBezTo>
                <a:cubicBezTo>
                  <a:pt x="2357" y="7832"/>
                  <a:pt x="2363" y="7830"/>
                  <a:pt x="2371" y="7830"/>
                </a:cubicBezTo>
                <a:close/>
                <a:moveTo>
                  <a:pt x="5909" y="7829"/>
                </a:moveTo>
                <a:cubicBezTo>
                  <a:pt x="5919" y="7829"/>
                  <a:pt x="5927" y="7831"/>
                  <a:pt x="5933" y="7834"/>
                </a:cubicBezTo>
                <a:cubicBezTo>
                  <a:pt x="5939" y="7837"/>
                  <a:pt x="5944" y="7842"/>
                  <a:pt x="5948" y="7848"/>
                </a:cubicBezTo>
                <a:cubicBezTo>
                  <a:pt x="5951" y="7854"/>
                  <a:pt x="5954" y="7860"/>
                  <a:pt x="5956" y="7868"/>
                </a:cubicBezTo>
                <a:cubicBezTo>
                  <a:pt x="5957" y="7876"/>
                  <a:pt x="5958" y="7884"/>
                  <a:pt x="5958" y="7892"/>
                </a:cubicBezTo>
                <a:cubicBezTo>
                  <a:pt x="5958" y="7902"/>
                  <a:pt x="5957" y="7910"/>
                  <a:pt x="5955" y="7918"/>
                </a:cubicBezTo>
                <a:cubicBezTo>
                  <a:pt x="5953" y="7925"/>
                  <a:pt x="5950" y="7932"/>
                  <a:pt x="5946" y="7937"/>
                </a:cubicBezTo>
                <a:cubicBezTo>
                  <a:pt x="5942" y="7943"/>
                  <a:pt x="5937" y="7947"/>
                  <a:pt x="5931" y="7950"/>
                </a:cubicBezTo>
                <a:cubicBezTo>
                  <a:pt x="5925" y="7953"/>
                  <a:pt x="5917" y="7955"/>
                  <a:pt x="5909" y="7955"/>
                </a:cubicBezTo>
                <a:cubicBezTo>
                  <a:pt x="5899" y="7955"/>
                  <a:pt x="5892" y="7953"/>
                  <a:pt x="5885" y="7950"/>
                </a:cubicBezTo>
                <a:cubicBezTo>
                  <a:pt x="5879" y="7947"/>
                  <a:pt x="5874" y="7942"/>
                  <a:pt x="5870" y="7936"/>
                </a:cubicBezTo>
                <a:cubicBezTo>
                  <a:pt x="5867" y="7931"/>
                  <a:pt x="5864" y="7924"/>
                  <a:pt x="5862" y="7916"/>
                </a:cubicBezTo>
                <a:cubicBezTo>
                  <a:pt x="5861" y="7909"/>
                  <a:pt x="5860" y="7900"/>
                  <a:pt x="5860" y="7892"/>
                </a:cubicBezTo>
                <a:cubicBezTo>
                  <a:pt x="5860" y="7883"/>
                  <a:pt x="5861" y="7874"/>
                  <a:pt x="5863" y="7867"/>
                </a:cubicBezTo>
                <a:cubicBezTo>
                  <a:pt x="5865" y="7859"/>
                  <a:pt x="5868" y="7852"/>
                  <a:pt x="5872" y="7847"/>
                </a:cubicBezTo>
                <a:cubicBezTo>
                  <a:pt x="5876" y="7841"/>
                  <a:pt x="5881" y="7837"/>
                  <a:pt x="5887" y="7834"/>
                </a:cubicBezTo>
                <a:cubicBezTo>
                  <a:pt x="5893" y="7831"/>
                  <a:pt x="5901" y="7829"/>
                  <a:pt x="5909" y="7829"/>
                </a:cubicBezTo>
                <a:close/>
                <a:moveTo>
                  <a:pt x="5054" y="7829"/>
                </a:moveTo>
                <a:cubicBezTo>
                  <a:pt x="5064" y="7829"/>
                  <a:pt x="5072" y="7831"/>
                  <a:pt x="5078" y="7834"/>
                </a:cubicBezTo>
                <a:cubicBezTo>
                  <a:pt x="5084" y="7837"/>
                  <a:pt x="5089" y="7842"/>
                  <a:pt x="5093" y="7848"/>
                </a:cubicBezTo>
                <a:cubicBezTo>
                  <a:pt x="5096" y="7854"/>
                  <a:pt x="5099" y="7860"/>
                  <a:pt x="5101" y="7868"/>
                </a:cubicBezTo>
                <a:cubicBezTo>
                  <a:pt x="5102" y="7876"/>
                  <a:pt x="5103" y="7884"/>
                  <a:pt x="5103" y="7892"/>
                </a:cubicBezTo>
                <a:cubicBezTo>
                  <a:pt x="5103" y="7902"/>
                  <a:pt x="5102" y="7910"/>
                  <a:pt x="5100" y="7918"/>
                </a:cubicBezTo>
                <a:cubicBezTo>
                  <a:pt x="5098" y="7925"/>
                  <a:pt x="5095" y="7932"/>
                  <a:pt x="5091" y="7937"/>
                </a:cubicBezTo>
                <a:cubicBezTo>
                  <a:pt x="5087" y="7943"/>
                  <a:pt x="5082" y="7947"/>
                  <a:pt x="5076" y="7950"/>
                </a:cubicBezTo>
                <a:cubicBezTo>
                  <a:pt x="5070" y="7953"/>
                  <a:pt x="5062" y="7955"/>
                  <a:pt x="5054" y="7955"/>
                </a:cubicBezTo>
                <a:cubicBezTo>
                  <a:pt x="5044" y="7955"/>
                  <a:pt x="5037" y="7953"/>
                  <a:pt x="5030" y="7950"/>
                </a:cubicBezTo>
                <a:cubicBezTo>
                  <a:pt x="5024" y="7947"/>
                  <a:pt x="5019" y="7942"/>
                  <a:pt x="5015" y="7936"/>
                </a:cubicBezTo>
                <a:cubicBezTo>
                  <a:pt x="5012" y="7931"/>
                  <a:pt x="5009" y="7924"/>
                  <a:pt x="5007" y="7916"/>
                </a:cubicBezTo>
                <a:cubicBezTo>
                  <a:pt x="5006" y="7909"/>
                  <a:pt x="5005" y="7900"/>
                  <a:pt x="5005" y="7892"/>
                </a:cubicBezTo>
                <a:cubicBezTo>
                  <a:pt x="5005" y="7883"/>
                  <a:pt x="5006" y="7874"/>
                  <a:pt x="5008" y="7867"/>
                </a:cubicBezTo>
                <a:cubicBezTo>
                  <a:pt x="5010" y="7859"/>
                  <a:pt x="5013" y="7852"/>
                  <a:pt x="5017" y="7847"/>
                </a:cubicBezTo>
                <a:cubicBezTo>
                  <a:pt x="5021" y="7841"/>
                  <a:pt x="5026" y="7837"/>
                  <a:pt x="5032" y="7834"/>
                </a:cubicBezTo>
                <a:cubicBezTo>
                  <a:pt x="5038" y="7831"/>
                  <a:pt x="5046" y="7829"/>
                  <a:pt x="5054" y="7829"/>
                </a:cubicBezTo>
                <a:close/>
                <a:moveTo>
                  <a:pt x="4111" y="7829"/>
                </a:moveTo>
                <a:cubicBezTo>
                  <a:pt x="4121" y="7829"/>
                  <a:pt x="4129" y="7831"/>
                  <a:pt x="4135" y="7834"/>
                </a:cubicBezTo>
                <a:cubicBezTo>
                  <a:pt x="4141" y="7837"/>
                  <a:pt x="4146" y="7842"/>
                  <a:pt x="4150" y="7848"/>
                </a:cubicBezTo>
                <a:cubicBezTo>
                  <a:pt x="4153" y="7854"/>
                  <a:pt x="4156" y="7860"/>
                  <a:pt x="4158" y="7868"/>
                </a:cubicBezTo>
                <a:cubicBezTo>
                  <a:pt x="4159" y="7876"/>
                  <a:pt x="4160" y="7884"/>
                  <a:pt x="4160" y="7892"/>
                </a:cubicBezTo>
                <a:cubicBezTo>
                  <a:pt x="4160" y="7902"/>
                  <a:pt x="4159" y="7910"/>
                  <a:pt x="4157" y="7918"/>
                </a:cubicBezTo>
                <a:cubicBezTo>
                  <a:pt x="4155" y="7925"/>
                  <a:pt x="4152" y="7932"/>
                  <a:pt x="4148" y="7937"/>
                </a:cubicBezTo>
                <a:cubicBezTo>
                  <a:pt x="4144" y="7943"/>
                  <a:pt x="4139" y="7947"/>
                  <a:pt x="4133" y="7950"/>
                </a:cubicBezTo>
                <a:cubicBezTo>
                  <a:pt x="4127" y="7953"/>
                  <a:pt x="4119" y="7955"/>
                  <a:pt x="4111" y="7955"/>
                </a:cubicBezTo>
                <a:cubicBezTo>
                  <a:pt x="4101" y="7955"/>
                  <a:pt x="4094" y="7953"/>
                  <a:pt x="4087" y="7950"/>
                </a:cubicBezTo>
                <a:cubicBezTo>
                  <a:pt x="4081" y="7947"/>
                  <a:pt x="4076" y="7942"/>
                  <a:pt x="4072" y="7936"/>
                </a:cubicBezTo>
                <a:cubicBezTo>
                  <a:pt x="4069" y="7931"/>
                  <a:pt x="4066" y="7924"/>
                  <a:pt x="4064" y="7916"/>
                </a:cubicBezTo>
                <a:cubicBezTo>
                  <a:pt x="4063" y="7909"/>
                  <a:pt x="4062" y="7900"/>
                  <a:pt x="4062" y="7892"/>
                </a:cubicBezTo>
                <a:cubicBezTo>
                  <a:pt x="4062" y="7883"/>
                  <a:pt x="4063" y="7874"/>
                  <a:pt x="4065" y="7867"/>
                </a:cubicBezTo>
                <a:cubicBezTo>
                  <a:pt x="4067" y="7859"/>
                  <a:pt x="4070" y="7852"/>
                  <a:pt x="4074" y="7847"/>
                </a:cubicBezTo>
                <a:cubicBezTo>
                  <a:pt x="4078" y="7841"/>
                  <a:pt x="4083" y="7837"/>
                  <a:pt x="4089" y="7834"/>
                </a:cubicBezTo>
                <a:cubicBezTo>
                  <a:pt x="4095" y="7831"/>
                  <a:pt x="4103" y="7829"/>
                  <a:pt x="4111" y="7829"/>
                </a:cubicBezTo>
                <a:close/>
                <a:moveTo>
                  <a:pt x="3732" y="7829"/>
                </a:moveTo>
                <a:cubicBezTo>
                  <a:pt x="3742" y="7829"/>
                  <a:pt x="3750" y="7831"/>
                  <a:pt x="3756" y="7834"/>
                </a:cubicBezTo>
                <a:cubicBezTo>
                  <a:pt x="3762" y="7837"/>
                  <a:pt x="3767" y="7842"/>
                  <a:pt x="3771" y="7848"/>
                </a:cubicBezTo>
                <a:cubicBezTo>
                  <a:pt x="3774" y="7854"/>
                  <a:pt x="3777" y="7860"/>
                  <a:pt x="3779" y="7868"/>
                </a:cubicBezTo>
                <a:cubicBezTo>
                  <a:pt x="3780" y="7876"/>
                  <a:pt x="3781" y="7884"/>
                  <a:pt x="3781" y="7892"/>
                </a:cubicBezTo>
                <a:cubicBezTo>
                  <a:pt x="3781" y="7902"/>
                  <a:pt x="3780" y="7910"/>
                  <a:pt x="3778" y="7918"/>
                </a:cubicBezTo>
                <a:cubicBezTo>
                  <a:pt x="3776" y="7925"/>
                  <a:pt x="3773" y="7932"/>
                  <a:pt x="3769" y="7937"/>
                </a:cubicBezTo>
                <a:cubicBezTo>
                  <a:pt x="3765" y="7943"/>
                  <a:pt x="3760" y="7947"/>
                  <a:pt x="3754" y="7950"/>
                </a:cubicBezTo>
                <a:cubicBezTo>
                  <a:pt x="3748" y="7953"/>
                  <a:pt x="3740" y="7955"/>
                  <a:pt x="3732" y="7955"/>
                </a:cubicBezTo>
                <a:cubicBezTo>
                  <a:pt x="3722" y="7955"/>
                  <a:pt x="3715" y="7953"/>
                  <a:pt x="3708" y="7950"/>
                </a:cubicBezTo>
                <a:cubicBezTo>
                  <a:pt x="3702" y="7947"/>
                  <a:pt x="3697" y="7942"/>
                  <a:pt x="3693" y="7936"/>
                </a:cubicBezTo>
                <a:cubicBezTo>
                  <a:pt x="3690" y="7931"/>
                  <a:pt x="3687" y="7924"/>
                  <a:pt x="3685" y="7916"/>
                </a:cubicBezTo>
                <a:cubicBezTo>
                  <a:pt x="3684" y="7909"/>
                  <a:pt x="3683" y="7900"/>
                  <a:pt x="3683" y="7892"/>
                </a:cubicBezTo>
                <a:cubicBezTo>
                  <a:pt x="3683" y="7883"/>
                  <a:pt x="3684" y="7874"/>
                  <a:pt x="3686" y="7867"/>
                </a:cubicBezTo>
                <a:cubicBezTo>
                  <a:pt x="3688" y="7859"/>
                  <a:pt x="3691" y="7852"/>
                  <a:pt x="3695" y="7847"/>
                </a:cubicBezTo>
                <a:cubicBezTo>
                  <a:pt x="3699" y="7841"/>
                  <a:pt x="3704" y="7837"/>
                  <a:pt x="3710" y="7834"/>
                </a:cubicBezTo>
                <a:cubicBezTo>
                  <a:pt x="3716" y="7831"/>
                  <a:pt x="3724" y="7829"/>
                  <a:pt x="3732" y="7829"/>
                </a:cubicBezTo>
                <a:close/>
                <a:moveTo>
                  <a:pt x="3214" y="7829"/>
                </a:moveTo>
                <a:cubicBezTo>
                  <a:pt x="3224" y="7829"/>
                  <a:pt x="3232" y="7831"/>
                  <a:pt x="3238" y="7834"/>
                </a:cubicBezTo>
                <a:cubicBezTo>
                  <a:pt x="3244" y="7837"/>
                  <a:pt x="3249" y="7842"/>
                  <a:pt x="3253" y="7848"/>
                </a:cubicBezTo>
                <a:cubicBezTo>
                  <a:pt x="3256" y="7854"/>
                  <a:pt x="3259" y="7860"/>
                  <a:pt x="3261" y="7868"/>
                </a:cubicBezTo>
                <a:cubicBezTo>
                  <a:pt x="3262" y="7876"/>
                  <a:pt x="3263" y="7884"/>
                  <a:pt x="3263" y="7892"/>
                </a:cubicBezTo>
                <a:cubicBezTo>
                  <a:pt x="3263" y="7902"/>
                  <a:pt x="3262" y="7910"/>
                  <a:pt x="3260" y="7918"/>
                </a:cubicBezTo>
                <a:cubicBezTo>
                  <a:pt x="3258" y="7925"/>
                  <a:pt x="3255" y="7932"/>
                  <a:pt x="3251" y="7937"/>
                </a:cubicBezTo>
                <a:cubicBezTo>
                  <a:pt x="3247" y="7943"/>
                  <a:pt x="3242" y="7947"/>
                  <a:pt x="3236" y="7950"/>
                </a:cubicBezTo>
                <a:cubicBezTo>
                  <a:pt x="3230" y="7953"/>
                  <a:pt x="3222" y="7955"/>
                  <a:pt x="3214" y="7955"/>
                </a:cubicBezTo>
                <a:cubicBezTo>
                  <a:pt x="3204" y="7955"/>
                  <a:pt x="3197" y="7953"/>
                  <a:pt x="3190" y="7950"/>
                </a:cubicBezTo>
                <a:cubicBezTo>
                  <a:pt x="3184" y="7947"/>
                  <a:pt x="3179" y="7942"/>
                  <a:pt x="3175" y="7936"/>
                </a:cubicBezTo>
                <a:cubicBezTo>
                  <a:pt x="3172" y="7931"/>
                  <a:pt x="3169" y="7924"/>
                  <a:pt x="3167" y="7916"/>
                </a:cubicBezTo>
                <a:cubicBezTo>
                  <a:pt x="3166" y="7909"/>
                  <a:pt x="3165" y="7900"/>
                  <a:pt x="3165" y="7892"/>
                </a:cubicBezTo>
                <a:cubicBezTo>
                  <a:pt x="3165" y="7883"/>
                  <a:pt x="3166" y="7874"/>
                  <a:pt x="3168" y="7867"/>
                </a:cubicBezTo>
                <a:cubicBezTo>
                  <a:pt x="3170" y="7859"/>
                  <a:pt x="3173" y="7852"/>
                  <a:pt x="3177" y="7847"/>
                </a:cubicBezTo>
                <a:cubicBezTo>
                  <a:pt x="3181" y="7841"/>
                  <a:pt x="3186" y="7837"/>
                  <a:pt x="3192" y="7834"/>
                </a:cubicBezTo>
                <a:cubicBezTo>
                  <a:pt x="3198" y="7831"/>
                  <a:pt x="3206" y="7829"/>
                  <a:pt x="3214" y="7829"/>
                </a:cubicBezTo>
                <a:close/>
                <a:moveTo>
                  <a:pt x="2789" y="7829"/>
                </a:moveTo>
                <a:cubicBezTo>
                  <a:pt x="2799" y="7829"/>
                  <a:pt x="2807" y="7831"/>
                  <a:pt x="2813" y="7834"/>
                </a:cubicBezTo>
                <a:cubicBezTo>
                  <a:pt x="2819" y="7837"/>
                  <a:pt x="2824" y="7842"/>
                  <a:pt x="2828" y="7848"/>
                </a:cubicBezTo>
                <a:cubicBezTo>
                  <a:pt x="2831" y="7854"/>
                  <a:pt x="2834" y="7860"/>
                  <a:pt x="2836" y="7868"/>
                </a:cubicBezTo>
                <a:cubicBezTo>
                  <a:pt x="2837" y="7876"/>
                  <a:pt x="2838" y="7884"/>
                  <a:pt x="2838" y="7892"/>
                </a:cubicBezTo>
                <a:cubicBezTo>
                  <a:pt x="2838" y="7902"/>
                  <a:pt x="2837" y="7910"/>
                  <a:pt x="2835" y="7918"/>
                </a:cubicBezTo>
                <a:cubicBezTo>
                  <a:pt x="2833" y="7925"/>
                  <a:pt x="2830" y="7932"/>
                  <a:pt x="2826" y="7937"/>
                </a:cubicBezTo>
                <a:cubicBezTo>
                  <a:pt x="2822" y="7943"/>
                  <a:pt x="2817" y="7947"/>
                  <a:pt x="2811" y="7950"/>
                </a:cubicBezTo>
                <a:cubicBezTo>
                  <a:pt x="2805" y="7953"/>
                  <a:pt x="2797" y="7955"/>
                  <a:pt x="2789" y="7955"/>
                </a:cubicBezTo>
                <a:cubicBezTo>
                  <a:pt x="2779" y="7955"/>
                  <a:pt x="2772" y="7953"/>
                  <a:pt x="2765" y="7950"/>
                </a:cubicBezTo>
                <a:cubicBezTo>
                  <a:pt x="2759" y="7947"/>
                  <a:pt x="2754" y="7942"/>
                  <a:pt x="2750" y="7936"/>
                </a:cubicBezTo>
                <a:cubicBezTo>
                  <a:pt x="2747" y="7931"/>
                  <a:pt x="2744" y="7924"/>
                  <a:pt x="2742" y="7916"/>
                </a:cubicBezTo>
                <a:cubicBezTo>
                  <a:pt x="2741" y="7909"/>
                  <a:pt x="2740" y="7900"/>
                  <a:pt x="2740" y="7892"/>
                </a:cubicBezTo>
                <a:cubicBezTo>
                  <a:pt x="2740" y="7883"/>
                  <a:pt x="2741" y="7874"/>
                  <a:pt x="2743" y="7867"/>
                </a:cubicBezTo>
                <a:cubicBezTo>
                  <a:pt x="2745" y="7859"/>
                  <a:pt x="2748" y="7852"/>
                  <a:pt x="2752" y="7847"/>
                </a:cubicBezTo>
                <a:cubicBezTo>
                  <a:pt x="2756" y="7841"/>
                  <a:pt x="2761" y="7837"/>
                  <a:pt x="2767" y="7834"/>
                </a:cubicBezTo>
                <a:cubicBezTo>
                  <a:pt x="2773" y="7831"/>
                  <a:pt x="2781" y="7829"/>
                  <a:pt x="2789" y="7829"/>
                </a:cubicBezTo>
                <a:close/>
                <a:moveTo>
                  <a:pt x="3400" y="7828"/>
                </a:moveTo>
                <a:cubicBezTo>
                  <a:pt x="3414" y="7828"/>
                  <a:pt x="3425" y="7832"/>
                  <a:pt x="3432" y="7841"/>
                </a:cubicBezTo>
                <a:cubicBezTo>
                  <a:pt x="3439" y="7850"/>
                  <a:pt x="3442" y="7862"/>
                  <a:pt x="3442" y="7877"/>
                </a:cubicBezTo>
                <a:lnTo>
                  <a:pt x="3355" y="7877"/>
                </a:lnTo>
                <a:cubicBezTo>
                  <a:pt x="3355" y="7871"/>
                  <a:pt x="3356" y="7864"/>
                  <a:pt x="3358" y="7858"/>
                </a:cubicBezTo>
                <a:cubicBezTo>
                  <a:pt x="3360" y="7852"/>
                  <a:pt x="3363" y="7847"/>
                  <a:pt x="3367" y="7843"/>
                </a:cubicBezTo>
                <a:cubicBezTo>
                  <a:pt x="3371" y="7838"/>
                  <a:pt x="3375" y="7835"/>
                  <a:pt x="3381" y="7832"/>
                </a:cubicBezTo>
                <a:cubicBezTo>
                  <a:pt x="3386" y="7829"/>
                  <a:pt x="3393" y="7828"/>
                  <a:pt x="3400" y="7828"/>
                </a:cubicBezTo>
                <a:close/>
                <a:moveTo>
                  <a:pt x="5772" y="7808"/>
                </a:moveTo>
                <a:cubicBezTo>
                  <a:pt x="5770" y="7808"/>
                  <a:pt x="5767" y="7808"/>
                  <a:pt x="5765" y="7808"/>
                </a:cubicBezTo>
                <a:cubicBezTo>
                  <a:pt x="5764" y="7809"/>
                  <a:pt x="5762" y="7809"/>
                  <a:pt x="5761" y="7809"/>
                </a:cubicBezTo>
                <a:cubicBezTo>
                  <a:pt x="5760" y="7810"/>
                  <a:pt x="5759" y="7810"/>
                  <a:pt x="5759" y="7811"/>
                </a:cubicBezTo>
                <a:cubicBezTo>
                  <a:pt x="5758" y="7812"/>
                  <a:pt x="5758" y="7813"/>
                  <a:pt x="5758" y="7813"/>
                </a:cubicBezTo>
                <a:lnTo>
                  <a:pt x="5758" y="7972"/>
                </a:lnTo>
                <a:cubicBezTo>
                  <a:pt x="5758" y="7972"/>
                  <a:pt x="5758" y="7973"/>
                  <a:pt x="5759" y="7974"/>
                </a:cubicBezTo>
                <a:cubicBezTo>
                  <a:pt x="5759" y="7975"/>
                  <a:pt x="5760" y="7975"/>
                  <a:pt x="5761" y="7976"/>
                </a:cubicBezTo>
                <a:cubicBezTo>
                  <a:pt x="5762" y="7976"/>
                  <a:pt x="5764" y="7976"/>
                  <a:pt x="5765" y="7977"/>
                </a:cubicBezTo>
                <a:cubicBezTo>
                  <a:pt x="5767" y="7977"/>
                  <a:pt x="5770" y="7977"/>
                  <a:pt x="5772" y="7977"/>
                </a:cubicBezTo>
                <a:cubicBezTo>
                  <a:pt x="5775" y="7977"/>
                  <a:pt x="5778" y="7977"/>
                  <a:pt x="5780" y="7977"/>
                </a:cubicBezTo>
                <a:cubicBezTo>
                  <a:pt x="5782" y="7976"/>
                  <a:pt x="5783" y="7976"/>
                  <a:pt x="5784" y="7976"/>
                </a:cubicBezTo>
                <a:cubicBezTo>
                  <a:pt x="5785" y="7975"/>
                  <a:pt x="5786" y="7975"/>
                  <a:pt x="5786" y="7974"/>
                </a:cubicBezTo>
                <a:cubicBezTo>
                  <a:pt x="5787" y="7973"/>
                  <a:pt x="5787" y="7972"/>
                  <a:pt x="5787" y="7972"/>
                </a:cubicBezTo>
                <a:lnTo>
                  <a:pt x="5787" y="7813"/>
                </a:lnTo>
                <a:cubicBezTo>
                  <a:pt x="5787" y="7813"/>
                  <a:pt x="5787" y="7812"/>
                  <a:pt x="5786" y="7811"/>
                </a:cubicBezTo>
                <a:cubicBezTo>
                  <a:pt x="5786" y="7810"/>
                  <a:pt x="5785" y="7810"/>
                  <a:pt x="5784" y="7809"/>
                </a:cubicBezTo>
                <a:cubicBezTo>
                  <a:pt x="5783" y="7809"/>
                  <a:pt x="5782" y="7809"/>
                  <a:pt x="5780" y="7808"/>
                </a:cubicBezTo>
                <a:cubicBezTo>
                  <a:pt x="5778" y="7808"/>
                  <a:pt x="5775" y="7808"/>
                  <a:pt x="5772" y="7808"/>
                </a:cubicBezTo>
                <a:close/>
                <a:moveTo>
                  <a:pt x="5568" y="7808"/>
                </a:moveTo>
                <a:cubicBezTo>
                  <a:pt x="5566" y="7808"/>
                  <a:pt x="5563" y="7808"/>
                  <a:pt x="5561" y="7808"/>
                </a:cubicBezTo>
                <a:cubicBezTo>
                  <a:pt x="5560" y="7809"/>
                  <a:pt x="5558" y="7809"/>
                  <a:pt x="5557" y="7809"/>
                </a:cubicBezTo>
                <a:cubicBezTo>
                  <a:pt x="5556" y="7810"/>
                  <a:pt x="5555" y="7810"/>
                  <a:pt x="5555" y="7811"/>
                </a:cubicBezTo>
                <a:cubicBezTo>
                  <a:pt x="5554" y="7812"/>
                  <a:pt x="5554" y="7813"/>
                  <a:pt x="5554" y="7813"/>
                </a:cubicBezTo>
                <a:lnTo>
                  <a:pt x="5554" y="7972"/>
                </a:lnTo>
                <a:cubicBezTo>
                  <a:pt x="5554" y="7972"/>
                  <a:pt x="5554" y="7973"/>
                  <a:pt x="5555" y="7974"/>
                </a:cubicBezTo>
                <a:cubicBezTo>
                  <a:pt x="5555" y="7975"/>
                  <a:pt x="5556" y="7975"/>
                  <a:pt x="5557" y="7976"/>
                </a:cubicBezTo>
                <a:cubicBezTo>
                  <a:pt x="5558" y="7976"/>
                  <a:pt x="5560" y="7976"/>
                  <a:pt x="5561" y="7977"/>
                </a:cubicBezTo>
                <a:cubicBezTo>
                  <a:pt x="5563" y="7977"/>
                  <a:pt x="5566" y="7977"/>
                  <a:pt x="5568" y="7977"/>
                </a:cubicBezTo>
                <a:cubicBezTo>
                  <a:pt x="5571" y="7977"/>
                  <a:pt x="5574" y="7977"/>
                  <a:pt x="5576" y="7977"/>
                </a:cubicBezTo>
                <a:cubicBezTo>
                  <a:pt x="5578" y="7976"/>
                  <a:pt x="5579" y="7976"/>
                  <a:pt x="5580" y="7976"/>
                </a:cubicBezTo>
                <a:cubicBezTo>
                  <a:pt x="5581" y="7975"/>
                  <a:pt x="5582" y="7975"/>
                  <a:pt x="5582" y="7974"/>
                </a:cubicBezTo>
                <a:cubicBezTo>
                  <a:pt x="5583" y="7973"/>
                  <a:pt x="5583" y="7972"/>
                  <a:pt x="5583" y="7972"/>
                </a:cubicBezTo>
                <a:lnTo>
                  <a:pt x="5583" y="7813"/>
                </a:lnTo>
                <a:cubicBezTo>
                  <a:pt x="5583" y="7813"/>
                  <a:pt x="5583" y="7812"/>
                  <a:pt x="5582" y="7811"/>
                </a:cubicBezTo>
                <a:cubicBezTo>
                  <a:pt x="5582" y="7810"/>
                  <a:pt x="5581" y="7810"/>
                  <a:pt x="5580" y="7809"/>
                </a:cubicBezTo>
                <a:cubicBezTo>
                  <a:pt x="5579" y="7809"/>
                  <a:pt x="5578" y="7809"/>
                  <a:pt x="5576" y="7808"/>
                </a:cubicBezTo>
                <a:cubicBezTo>
                  <a:pt x="5574" y="7808"/>
                  <a:pt x="5571" y="7808"/>
                  <a:pt x="5568" y="7808"/>
                </a:cubicBezTo>
                <a:close/>
                <a:moveTo>
                  <a:pt x="4535" y="7808"/>
                </a:moveTo>
                <a:cubicBezTo>
                  <a:pt x="4533" y="7808"/>
                  <a:pt x="4530" y="7808"/>
                  <a:pt x="4528" y="7808"/>
                </a:cubicBezTo>
                <a:cubicBezTo>
                  <a:pt x="4527" y="7809"/>
                  <a:pt x="4525" y="7809"/>
                  <a:pt x="4524" y="7809"/>
                </a:cubicBezTo>
                <a:cubicBezTo>
                  <a:pt x="4523" y="7810"/>
                  <a:pt x="4522" y="7810"/>
                  <a:pt x="4522" y="7811"/>
                </a:cubicBezTo>
                <a:cubicBezTo>
                  <a:pt x="4521" y="7812"/>
                  <a:pt x="4521" y="7813"/>
                  <a:pt x="4521" y="7813"/>
                </a:cubicBezTo>
                <a:lnTo>
                  <a:pt x="4521" y="7972"/>
                </a:lnTo>
                <a:cubicBezTo>
                  <a:pt x="4521" y="7972"/>
                  <a:pt x="4521" y="7973"/>
                  <a:pt x="4522" y="7974"/>
                </a:cubicBezTo>
                <a:cubicBezTo>
                  <a:pt x="4522" y="7975"/>
                  <a:pt x="4523" y="7975"/>
                  <a:pt x="4524" y="7976"/>
                </a:cubicBezTo>
                <a:cubicBezTo>
                  <a:pt x="4525" y="7976"/>
                  <a:pt x="4527" y="7976"/>
                  <a:pt x="4528" y="7977"/>
                </a:cubicBezTo>
                <a:cubicBezTo>
                  <a:pt x="4530" y="7977"/>
                  <a:pt x="4533" y="7977"/>
                  <a:pt x="4535" y="7977"/>
                </a:cubicBezTo>
                <a:cubicBezTo>
                  <a:pt x="4538" y="7977"/>
                  <a:pt x="4541" y="7977"/>
                  <a:pt x="4543" y="7977"/>
                </a:cubicBezTo>
                <a:cubicBezTo>
                  <a:pt x="4545" y="7976"/>
                  <a:pt x="4546" y="7976"/>
                  <a:pt x="4547" y="7976"/>
                </a:cubicBezTo>
                <a:cubicBezTo>
                  <a:pt x="4548" y="7975"/>
                  <a:pt x="4549" y="7975"/>
                  <a:pt x="4549" y="7974"/>
                </a:cubicBezTo>
                <a:cubicBezTo>
                  <a:pt x="4550" y="7973"/>
                  <a:pt x="4550" y="7972"/>
                  <a:pt x="4550" y="7972"/>
                </a:cubicBezTo>
                <a:lnTo>
                  <a:pt x="4550" y="7813"/>
                </a:lnTo>
                <a:cubicBezTo>
                  <a:pt x="4550" y="7813"/>
                  <a:pt x="4550" y="7812"/>
                  <a:pt x="4549" y="7811"/>
                </a:cubicBezTo>
                <a:cubicBezTo>
                  <a:pt x="4549" y="7810"/>
                  <a:pt x="4548" y="7810"/>
                  <a:pt x="4547" y="7809"/>
                </a:cubicBezTo>
                <a:cubicBezTo>
                  <a:pt x="4546" y="7809"/>
                  <a:pt x="4545" y="7809"/>
                  <a:pt x="4543" y="7808"/>
                </a:cubicBezTo>
                <a:cubicBezTo>
                  <a:pt x="4541" y="7808"/>
                  <a:pt x="4538" y="7808"/>
                  <a:pt x="4535" y="7808"/>
                </a:cubicBezTo>
                <a:close/>
                <a:moveTo>
                  <a:pt x="3077" y="7808"/>
                </a:moveTo>
                <a:cubicBezTo>
                  <a:pt x="3075" y="7808"/>
                  <a:pt x="3072" y="7808"/>
                  <a:pt x="3070" y="7808"/>
                </a:cubicBezTo>
                <a:cubicBezTo>
                  <a:pt x="3069" y="7809"/>
                  <a:pt x="3067" y="7809"/>
                  <a:pt x="3066" y="7809"/>
                </a:cubicBezTo>
                <a:cubicBezTo>
                  <a:pt x="3065" y="7810"/>
                  <a:pt x="3064" y="7810"/>
                  <a:pt x="3064" y="7811"/>
                </a:cubicBezTo>
                <a:cubicBezTo>
                  <a:pt x="3063" y="7812"/>
                  <a:pt x="3063" y="7813"/>
                  <a:pt x="3063" y="7813"/>
                </a:cubicBezTo>
                <a:lnTo>
                  <a:pt x="3063" y="7972"/>
                </a:lnTo>
                <a:cubicBezTo>
                  <a:pt x="3063" y="7972"/>
                  <a:pt x="3063" y="7973"/>
                  <a:pt x="3064" y="7974"/>
                </a:cubicBezTo>
                <a:cubicBezTo>
                  <a:pt x="3064" y="7975"/>
                  <a:pt x="3065" y="7975"/>
                  <a:pt x="3066" y="7976"/>
                </a:cubicBezTo>
                <a:cubicBezTo>
                  <a:pt x="3067" y="7976"/>
                  <a:pt x="3069" y="7976"/>
                  <a:pt x="3070" y="7977"/>
                </a:cubicBezTo>
                <a:cubicBezTo>
                  <a:pt x="3072" y="7977"/>
                  <a:pt x="3075" y="7977"/>
                  <a:pt x="3077" y="7977"/>
                </a:cubicBezTo>
                <a:cubicBezTo>
                  <a:pt x="3080" y="7977"/>
                  <a:pt x="3083" y="7977"/>
                  <a:pt x="3085" y="7977"/>
                </a:cubicBezTo>
                <a:cubicBezTo>
                  <a:pt x="3087" y="7976"/>
                  <a:pt x="3088" y="7976"/>
                  <a:pt x="3089" y="7976"/>
                </a:cubicBezTo>
                <a:cubicBezTo>
                  <a:pt x="3090" y="7975"/>
                  <a:pt x="3091" y="7975"/>
                  <a:pt x="3091" y="7974"/>
                </a:cubicBezTo>
                <a:cubicBezTo>
                  <a:pt x="3092" y="7973"/>
                  <a:pt x="3092" y="7972"/>
                  <a:pt x="3092" y="7972"/>
                </a:cubicBezTo>
                <a:lnTo>
                  <a:pt x="3092" y="7813"/>
                </a:lnTo>
                <a:cubicBezTo>
                  <a:pt x="3092" y="7813"/>
                  <a:pt x="3092" y="7812"/>
                  <a:pt x="3091" y="7811"/>
                </a:cubicBezTo>
                <a:cubicBezTo>
                  <a:pt x="3091" y="7810"/>
                  <a:pt x="3090" y="7810"/>
                  <a:pt x="3089" y="7809"/>
                </a:cubicBezTo>
                <a:cubicBezTo>
                  <a:pt x="3088" y="7809"/>
                  <a:pt x="3087" y="7809"/>
                  <a:pt x="3085" y="7808"/>
                </a:cubicBezTo>
                <a:cubicBezTo>
                  <a:pt x="3083" y="7808"/>
                  <a:pt x="3080" y="7808"/>
                  <a:pt x="3077" y="7808"/>
                </a:cubicBezTo>
                <a:close/>
                <a:moveTo>
                  <a:pt x="4900" y="7806"/>
                </a:moveTo>
                <a:cubicBezTo>
                  <a:pt x="4890" y="7806"/>
                  <a:pt x="4880" y="7808"/>
                  <a:pt x="4871" y="7811"/>
                </a:cubicBezTo>
                <a:cubicBezTo>
                  <a:pt x="4862" y="7815"/>
                  <a:pt x="4854" y="7820"/>
                  <a:pt x="4847" y="7827"/>
                </a:cubicBezTo>
                <a:cubicBezTo>
                  <a:pt x="4841" y="7834"/>
                  <a:pt x="4836" y="7843"/>
                  <a:pt x="4832" y="7854"/>
                </a:cubicBezTo>
                <a:cubicBezTo>
                  <a:pt x="4828" y="7866"/>
                  <a:pt x="4826" y="7879"/>
                  <a:pt x="4826" y="7894"/>
                </a:cubicBezTo>
                <a:cubicBezTo>
                  <a:pt x="4826" y="7908"/>
                  <a:pt x="4828" y="7920"/>
                  <a:pt x="4831" y="7931"/>
                </a:cubicBezTo>
                <a:cubicBezTo>
                  <a:pt x="4834" y="7941"/>
                  <a:pt x="4838" y="7950"/>
                  <a:pt x="4844" y="7957"/>
                </a:cubicBezTo>
                <a:cubicBezTo>
                  <a:pt x="4850" y="7964"/>
                  <a:pt x="4858" y="7970"/>
                  <a:pt x="4866" y="7973"/>
                </a:cubicBezTo>
                <a:cubicBezTo>
                  <a:pt x="4875" y="7977"/>
                  <a:pt x="4885" y="7979"/>
                  <a:pt x="4897" y="7979"/>
                </a:cubicBezTo>
                <a:cubicBezTo>
                  <a:pt x="4902" y="7979"/>
                  <a:pt x="4907" y="7978"/>
                  <a:pt x="4913" y="7977"/>
                </a:cubicBezTo>
                <a:cubicBezTo>
                  <a:pt x="4918" y="7976"/>
                  <a:pt x="4923" y="7975"/>
                  <a:pt x="4927" y="7973"/>
                </a:cubicBezTo>
                <a:cubicBezTo>
                  <a:pt x="4931" y="7972"/>
                  <a:pt x="4935" y="7970"/>
                  <a:pt x="4939" y="7968"/>
                </a:cubicBezTo>
                <a:cubicBezTo>
                  <a:pt x="4942" y="7966"/>
                  <a:pt x="4945" y="7964"/>
                  <a:pt x="4946" y="7962"/>
                </a:cubicBezTo>
                <a:cubicBezTo>
                  <a:pt x="4948" y="7961"/>
                  <a:pt x="4949" y="7960"/>
                  <a:pt x="4949" y="7959"/>
                </a:cubicBezTo>
                <a:cubicBezTo>
                  <a:pt x="4950" y="7958"/>
                  <a:pt x="4950" y="7957"/>
                  <a:pt x="4950" y="7956"/>
                </a:cubicBezTo>
                <a:cubicBezTo>
                  <a:pt x="4950" y="7955"/>
                  <a:pt x="4951" y="7954"/>
                  <a:pt x="4951" y="7953"/>
                </a:cubicBezTo>
                <a:cubicBezTo>
                  <a:pt x="4951" y="7951"/>
                  <a:pt x="4951" y="7950"/>
                  <a:pt x="4951" y="7948"/>
                </a:cubicBezTo>
                <a:cubicBezTo>
                  <a:pt x="4951" y="7945"/>
                  <a:pt x="4951" y="7943"/>
                  <a:pt x="4951" y="7941"/>
                </a:cubicBezTo>
                <a:cubicBezTo>
                  <a:pt x="4951" y="7940"/>
                  <a:pt x="4950" y="7938"/>
                  <a:pt x="4950" y="7937"/>
                </a:cubicBezTo>
                <a:cubicBezTo>
                  <a:pt x="4949" y="7936"/>
                  <a:pt x="4949" y="7935"/>
                  <a:pt x="4948" y="7935"/>
                </a:cubicBezTo>
                <a:cubicBezTo>
                  <a:pt x="4948" y="7934"/>
                  <a:pt x="4947" y="7934"/>
                  <a:pt x="4946" y="7934"/>
                </a:cubicBezTo>
                <a:cubicBezTo>
                  <a:pt x="4945" y="7934"/>
                  <a:pt x="4943" y="7935"/>
                  <a:pt x="4940" y="7937"/>
                </a:cubicBezTo>
                <a:cubicBezTo>
                  <a:pt x="4938" y="7939"/>
                  <a:pt x="4935" y="7941"/>
                  <a:pt x="4931" y="7944"/>
                </a:cubicBezTo>
                <a:cubicBezTo>
                  <a:pt x="4927" y="7946"/>
                  <a:pt x="4923" y="7949"/>
                  <a:pt x="4918" y="7951"/>
                </a:cubicBezTo>
                <a:cubicBezTo>
                  <a:pt x="4913" y="7953"/>
                  <a:pt x="4907" y="7954"/>
                  <a:pt x="4900" y="7954"/>
                </a:cubicBezTo>
                <a:cubicBezTo>
                  <a:pt x="4893" y="7954"/>
                  <a:pt x="4887" y="7953"/>
                  <a:pt x="4881" y="7950"/>
                </a:cubicBezTo>
                <a:cubicBezTo>
                  <a:pt x="4876" y="7948"/>
                  <a:pt x="4871" y="7944"/>
                  <a:pt x="4867" y="7939"/>
                </a:cubicBezTo>
                <a:cubicBezTo>
                  <a:pt x="4864" y="7934"/>
                  <a:pt x="4861" y="7927"/>
                  <a:pt x="4859" y="7919"/>
                </a:cubicBezTo>
                <a:cubicBezTo>
                  <a:pt x="4857" y="7912"/>
                  <a:pt x="4856" y="7903"/>
                  <a:pt x="4856" y="7893"/>
                </a:cubicBezTo>
                <a:cubicBezTo>
                  <a:pt x="4856" y="7872"/>
                  <a:pt x="4860" y="7857"/>
                  <a:pt x="4867" y="7846"/>
                </a:cubicBezTo>
                <a:cubicBezTo>
                  <a:pt x="4875" y="7835"/>
                  <a:pt x="4885" y="7830"/>
                  <a:pt x="4899" y="7830"/>
                </a:cubicBezTo>
                <a:cubicBezTo>
                  <a:pt x="4906" y="7830"/>
                  <a:pt x="4912" y="7831"/>
                  <a:pt x="4917" y="7833"/>
                </a:cubicBezTo>
                <a:cubicBezTo>
                  <a:pt x="4922" y="7835"/>
                  <a:pt x="4926" y="7837"/>
                  <a:pt x="4930" y="7840"/>
                </a:cubicBezTo>
                <a:cubicBezTo>
                  <a:pt x="4934" y="7842"/>
                  <a:pt x="4936" y="7844"/>
                  <a:pt x="4939" y="7846"/>
                </a:cubicBezTo>
                <a:cubicBezTo>
                  <a:pt x="4941" y="7848"/>
                  <a:pt x="4943" y="7849"/>
                  <a:pt x="4945" y="7849"/>
                </a:cubicBezTo>
                <a:cubicBezTo>
                  <a:pt x="4946" y="7849"/>
                  <a:pt x="4948" y="7848"/>
                  <a:pt x="4949" y="7846"/>
                </a:cubicBezTo>
                <a:cubicBezTo>
                  <a:pt x="4950" y="7844"/>
                  <a:pt x="4950" y="7841"/>
                  <a:pt x="4950" y="7837"/>
                </a:cubicBezTo>
                <a:cubicBezTo>
                  <a:pt x="4950" y="7835"/>
                  <a:pt x="4950" y="7833"/>
                  <a:pt x="4950" y="7831"/>
                </a:cubicBezTo>
                <a:cubicBezTo>
                  <a:pt x="4950" y="7830"/>
                  <a:pt x="4950" y="7829"/>
                  <a:pt x="4949" y="7828"/>
                </a:cubicBezTo>
                <a:cubicBezTo>
                  <a:pt x="4949" y="7827"/>
                  <a:pt x="4949" y="7826"/>
                  <a:pt x="4948" y="7825"/>
                </a:cubicBezTo>
                <a:cubicBezTo>
                  <a:pt x="4948" y="7824"/>
                  <a:pt x="4947" y="7823"/>
                  <a:pt x="4945" y="7821"/>
                </a:cubicBezTo>
                <a:cubicBezTo>
                  <a:pt x="4944" y="7820"/>
                  <a:pt x="4942" y="7818"/>
                  <a:pt x="4938" y="7816"/>
                </a:cubicBezTo>
                <a:cubicBezTo>
                  <a:pt x="4935" y="7814"/>
                  <a:pt x="4932" y="7813"/>
                  <a:pt x="4928" y="7811"/>
                </a:cubicBezTo>
                <a:cubicBezTo>
                  <a:pt x="4924" y="7810"/>
                  <a:pt x="4919" y="7808"/>
                  <a:pt x="4915" y="7807"/>
                </a:cubicBezTo>
                <a:cubicBezTo>
                  <a:pt x="4910" y="7806"/>
                  <a:pt x="4905" y="7806"/>
                  <a:pt x="4900" y="7806"/>
                </a:cubicBezTo>
                <a:close/>
                <a:moveTo>
                  <a:pt x="4667" y="7806"/>
                </a:moveTo>
                <a:cubicBezTo>
                  <a:pt x="4657" y="7806"/>
                  <a:pt x="4647" y="7808"/>
                  <a:pt x="4638" y="7811"/>
                </a:cubicBezTo>
                <a:cubicBezTo>
                  <a:pt x="4629" y="7815"/>
                  <a:pt x="4621" y="7820"/>
                  <a:pt x="4614" y="7827"/>
                </a:cubicBezTo>
                <a:cubicBezTo>
                  <a:pt x="4608" y="7834"/>
                  <a:pt x="4603" y="7843"/>
                  <a:pt x="4599" y="7854"/>
                </a:cubicBezTo>
                <a:cubicBezTo>
                  <a:pt x="4595" y="7866"/>
                  <a:pt x="4593" y="7879"/>
                  <a:pt x="4593" y="7894"/>
                </a:cubicBezTo>
                <a:cubicBezTo>
                  <a:pt x="4593" y="7908"/>
                  <a:pt x="4595" y="7920"/>
                  <a:pt x="4598" y="7931"/>
                </a:cubicBezTo>
                <a:cubicBezTo>
                  <a:pt x="4601" y="7941"/>
                  <a:pt x="4605" y="7950"/>
                  <a:pt x="4611" y="7957"/>
                </a:cubicBezTo>
                <a:cubicBezTo>
                  <a:pt x="4617" y="7964"/>
                  <a:pt x="4625" y="7970"/>
                  <a:pt x="4633" y="7973"/>
                </a:cubicBezTo>
                <a:cubicBezTo>
                  <a:pt x="4642" y="7977"/>
                  <a:pt x="4652" y="7979"/>
                  <a:pt x="4664" y="7979"/>
                </a:cubicBezTo>
                <a:cubicBezTo>
                  <a:pt x="4669" y="7979"/>
                  <a:pt x="4674" y="7978"/>
                  <a:pt x="4680" y="7977"/>
                </a:cubicBezTo>
                <a:cubicBezTo>
                  <a:pt x="4685" y="7976"/>
                  <a:pt x="4690" y="7975"/>
                  <a:pt x="4694" y="7973"/>
                </a:cubicBezTo>
                <a:cubicBezTo>
                  <a:pt x="4698" y="7972"/>
                  <a:pt x="4702" y="7970"/>
                  <a:pt x="4706" y="7968"/>
                </a:cubicBezTo>
                <a:cubicBezTo>
                  <a:pt x="4709" y="7966"/>
                  <a:pt x="4712" y="7964"/>
                  <a:pt x="4713" y="7962"/>
                </a:cubicBezTo>
                <a:cubicBezTo>
                  <a:pt x="4715" y="7961"/>
                  <a:pt x="4716" y="7960"/>
                  <a:pt x="4716" y="7959"/>
                </a:cubicBezTo>
                <a:cubicBezTo>
                  <a:pt x="4717" y="7958"/>
                  <a:pt x="4717" y="7957"/>
                  <a:pt x="4717" y="7956"/>
                </a:cubicBezTo>
                <a:cubicBezTo>
                  <a:pt x="4717" y="7955"/>
                  <a:pt x="4718" y="7954"/>
                  <a:pt x="4718" y="7953"/>
                </a:cubicBezTo>
                <a:cubicBezTo>
                  <a:pt x="4718" y="7951"/>
                  <a:pt x="4718" y="7950"/>
                  <a:pt x="4718" y="7948"/>
                </a:cubicBezTo>
                <a:cubicBezTo>
                  <a:pt x="4718" y="7945"/>
                  <a:pt x="4718" y="7943"/>
                  <a:pt x="4718" y="7941"/>
                </a:cubicBezTo>
                <a:cubicBezTo>
                  <a:pt x="4718" y="7940"/>
                  <a:pt x="4717" y="7938"/>
                  <a:pt x="4717" y="7937"/>
                </a:cubicBezTo>
                <a:cubicBezTo>
                  <a:pt x="4716" y="7936"/>
                  <a:pt x="4716" y="7935"/>
                  <a:pt x="4715" y="7935"/>
                </a:cubicBezTo>
                <a:cubicBezTo>
                  <a:pt x="4715" y="7934"/>
                  <a:pt x="4714" y="7934"/>
                  <a:pt x="4713" y="7934"/>
                </a:cubicBezTo>
                <a:cubicBezTo>
                  <a:pt x="4712" y="7934"/>
                  <a:pt x="4710" y="7935"/>
                  <a:pt x="4707" y="7937"/>
                </a:cubicBezTo>
                <a:cubicBezTo>
                  <a:pt x="4705" y="7939"/>
                  <a:pt x="4702" y="7941"/>
                  <a:pt x="4698" y="7944"/>
                </a:cubicBezTo>
                <a:cubicBezTo>
                  <a:pt x="4694" y="7946"/>
                  <a:pt x="4690" y="7949"/>
                  <a:pt x="4685" y="7951"/>
                </a:cubicBezTo>
                <a:cubicBezTo>
                  <a:pt x="4680" y="7953"/>
                  <a:pt x="4674" y="7954"/>
                  <a:pt x="4667" y="7954"/>
                </a:cubicBezTo>
                <a:cubicBezTo>
                  <a:pt x="4660" y="7954"/>
                  <a:pt x="4654" y="7953"/>
                  <a:pt x="4648" y="7950"/>
                </a:cubicBezTo>
                <a:cubicBezTo>
                  <a:pt x="4643" y="7948"/>
                  <a:pt x="4638" y="7944"/>
                  <a:pt x="4634" y="7939"/>
                </a:cubicBezTo>
                <a:cubicBezTo>
                  <a:pt x="4631" y="7934"/>
                  <a:pt x="4628" y="7927"/>
                  <a:pt x="4626" y="7919"/>
                </a:cubicBezTo>
                <a:cubicBezTo>
                  <a:pt x="4624" y="7912"/>
                  <a:pt x="4623" y="7903"/>
                  <a:pt x="4623" y="7893"/>
                </a:cubicBezTo>
                <a:cubicBezTo>
                  <a:pt x="4623" y="7872"/>
                  <a:pt x="4627" y="7857"/>
                  <a:pt x="4634" y="7846"/>
                </a:cubicBezTo>
                <a:cubicBezTo>
                  <a:pt x="4642" y="7835"/>
                  <a:pt x="4652" y="7830"/>
                  <a:pt x="4666" y="7830"/>
                </a:cubicBezTo>
                <a:cubicBezTo>
                  <a:pt x="4673" y="7830"/>
                  <a:pt x="4679" y="7831"/>
                  <a:pt x="4684" y="7833"/>
                </a:cubicBezTo>
                <a:cubicBezTo>
                  <a:pt x="4689" y="7835"/>
                  <a:pt x="4693" y="7837"/>
                  <a:pt x="4697" y="7840"/>
                </a:cubicBezTo>
                <a:cubicBezTo>
                  <a:pt x="4701" y="7842"/>
                  <a:pt x="4703" y="7844"/>
                  <a:pt x="4706" y="7846"/>
                </a:cubicBezTo>
                <a:cubicBezTo>
                  <a:pt x="4708" y="7848"/>
                  <a:pt x="4710" y="7849"/>
                  <a:pt x="4712" y="7849"/>
                </a:cubicBezTo>
                <a:cubicBezTo>
                  <a:pt x="4713" y="7849"/>
                  <a:pt x="4715" y="7848"/>
                  <a:pt x="4716" y="7846"/>
                </a:cubicBezTo>
                <a:cubicBezTo>
                  <a:pt x="4717" y="7844"/>
                  <a:pt x="4717" y="7841"/>
                  <a:pt x="4717" y="7837"/>
                </a:cubicBezTo>
                <a:cubicBezTo>
                  <a:pt x="4717" y="7835"/>
                  <a:pt x="4717" y="7833"/>
                  <a:pt x="4717" y="7831"/>
                </a:cubicBezTo>
                <a:cubicBezTo>
                  <a:pt x="4717" y="7830"/>
                  <a:pt x="4717" y="7829"/>
                  <a:pt x="4716" y="7828"/>
                </a:cubicBezTo>
                <a:cubicBezTo>
                  <a:pt x="4716" y="7827"/>
                  <a:pt x="4716" y="7826"/>
                  <a:pt x="4715" y="7825"/>
                </a:cubicBezTo>
                <a:cubicBezTo>
                  <a:pt x="4715" y="7824"/>
                  <a:pt x="4714" y="7823"/>
                  <a:pt x="4712" y="7821"/>
                </a:cubicBezTo>
                <a:cubicBezTo>
                  <a:pt x="4711" y="7820"/>
                  <a:pt x="4709" y="7818"/>
                  <a:pt x="4705" y="7816"/>
                </a:cubicBezTo>
                <a:cubicBezTo>
                  <a:pt x="4702" y="7814"/>
                  <a:pt x="4699" y="7813"/>
                  <a:pt x="4695" y="7811"/>
                </a:cubicBezTo>
                <a:cubicBezTo>
                  <a:pt x="4691" y="7810"/>
                  <a:pt x="4686" y="7808"/>
                  <a:pt x="4682" y="7807"/>
                </a:cubicBezTo>
                <a:cubicBezTo>
                  <a:pt x="4677" y="7806"/>
                  <a:pt x="4672" y="7806"/>
                  <a:pt x="4667" y="7806"/>
                </a:cubicBezTo>
                <a:close/>
                <a:moveTo>
                  <a:pt x="3578" y="7806"/>
                </a:moveTo>
                <a:cubicBezTo>
                  <a:pt x="3568" y="7806"/>
                  <a:pt x="3558" y="7808"/>
                  <a:pt x="3549" y="7811"/>
                </a:cubicBezTo>
                <a:cubicBezTo>
                  <a:pt x="3540" y="7815"/>
                  <a:pt x="3532" y="7820"/>
                  <a:pt x="3525" y="7827"/>
                </a:cubicBezTo>
                <a:cubicBezTo>
                  <a:pt x="3519" y="7834"/>
                  <a:pt x="3514" y="7843"/>
                  <a:pt x="3510" y="7854"/>
                </a:cubicBezTo>
                <a:cubicBezTo>
                  <a:pt x="3506" y="7866"/>
                  <a:pt x="3504" y="7879"/>
                  <a:pt x="3504" y="7894"/>
                </a:cubicBezTo>
                <a:cubicBezTo>
                  <a:pt x="3504" y="7908"/>
                  <a:pt x="3506" y="7920"/>
                  <a:pt x="3509" y="7931"/>
                </a:cubicBezTo>
                <a:cubicBezTo>
                  <a:pt x="3512" y="7941"/>
                  <a:pt x="3516" y="7950"/>
                  <a:pt x="3522" y="7957"/>
                </a:cubicBezTo>
                <a:cubicBezTo>
                  <a:pt x="3528" y="7964"/>
                  <a:pt x="3536" y="7970"/>
                  <a:pt x="3544" y="7973"/>
                </a:cubicBezTo>
                <a:cubicBezTo>
                  <a:pt x="3553" y="7977"/>
                  <a:pt x="3563" y="7979"/>
                  <a:pt x="3575" y="7979"/>
                </a:cubicBezTo>
                <a:cubicBezTo>
                  <a:pt x="3580" y="7979"/>
                  <a:pt x="3585" y="7978"/>
                  <a:pt x="3591" y="7977"/>
                </a:cubicBezTo>
                <a:cubicBezTo>
                  <a:pt x="3596" y="7976"/>
                  <a:pt x="3601" y="7975"/>
                  <a:pt x="3605" y="7973"/>
                </a:cubicBezTo>
                <a:cubicBezTo>
                  <a:pt x="3609" y="7972"/>
                  <a:pt x="3613" y="7970"/>
                  <a:pt x="3617" y="7968"/>
                </a:cubicBezTo>
                <a:cubicBezTo>
                  <a:pt x="3620" y="7966"/>
                  <a:pt x="3623" y="7964"/>
                  <a:pt x="3624" y="7962"/>
                </a:cubicBezTo>
                <a:cubicBezTo>
                  <a:pt x="3626" y="7961"/>
                  <a:pt x="3627" y="7960"/>
                  <a:pt x="3627" y="7959"/>
                </a:cubicBezTo>
                <a:cubicBezTo>
                  <a:pt x="3628" y="7958"/>
                  <a:pt x="3628" y="7957"/>
                  <a:pt x="3628" y="7956"/>
                </a:cubicBezTo>
                <a:cubicBezTo>
                  <a:pt x="3628" y="7955"/>
                  <a:pt x="3629" y="7954"/>
                  <a:pt x="3629" y="7953"/>
                </a:cubicBezTo>
                <a:cubicBezTo>
                  <a:pt x="3629" y="7951"/>
                  <a:pt x="3629" y="7950"/>
                  <a:pt x="3629" y="7948"/>
                </a:cubicBezTo>
                <a:cubicBezTo>
                  <a:pt x="3629" y="7945"/>
                  <a:pt x="3629" y="7943"/>
                  <a:pt x="3629" y="7941"/>
                </a:cubicBezTo>
                <a:cubicBezTo>
                  <a:pt x="3629" y="7940"/>
                  <a:pt x="3628" y="7938"/>
                  <a:pt x="3628" y="7937"/>
                </a:cubicBezTo>
                <a:cubicBezTo>
                  <a:pt x="3627" y="7936"/>
                  <a:pt x="3627" y="7935"/>
                  <a:pt x="3626" y="7935"/>
                </a:cubicBezTo>
                <a:cubicBezTo>
                  <a:pt x="3626" y="7934"/>
                  <a:pt x="3625" y="7934"/>
                  <a:pt x="3624" y="7934"/>
                </a:cubicBezTo>
                <a:cubicBezTo>
                  <a:pt x="3623" y="7934"/>
                  <a:pt x="3621" y="7935"/>
                  <a:pt x="3618" y="7937"/>
                </a:cubicBezTo>
                <a:cubicBezTo>
                  <a:pt x="3616" y="7939"/>
                  <a:pt x="3613" y="7941"/>
                  <a:pt x="3609" y="7944"/>
                </a:cubicBezTo>
                <a:cubicBezTo>
                  <a:pt x="3605" y="7946"/>
                  <a:pt x="3601" y="7949"/>
                  <a:pt x="3596" y="7951"/>
                </a:cubicBezTo>
                <a:cubicBezTo>
                  <a:pt x="3591" y="7953"/>
                  <a:pt x="3585" y="7954"/>
                  <a:pt x="3578" y="7954"/>
                </a:cubicBezTo>
                <a:cubicBezTo>
                  <a:pt x="3571" y="7954"/>
                  <a:pt x="3565" y="7953"/>
                  <a:pt x="3559" y="7950"/>
                </a:cubicBezTo>
                <a:cubicBezTo>
                  <a:pt x="3554" y="7948"/>
                  <a:pt x="3549" y="7944"/>
                  <a:pt x="3545" y="7939"/>
                </a:cubicBezTo>
                <a:cubicBezTo>
                  <a:pt x="3542" y="7934"/>
                  <a:pt x="3539" y="7927"/>
                  <a:pt x="3537" y="7919"/>
                </a:cubicBezTo>
                <a:cubicBezTo>
                  <a:pt x="3535" y="7912"/>
                  <a:pt x="3534" y="7903"/>
                  <a:pt x="3534" y="7893"/>
                </a:cubicBezTo>
                <a:cubicBezTo>
                  <a:pt x="3534" y="7872"/>
                  <a:pt x="3538" y="7857"/>
                  <a:pt x="3545" y="7846"/>
                </a:cubicBezTo>
                <a:cubicBezTo>
                  <a:pt x="3553" y="7835"/>
                  <a:pt x="3563" y="7830"/>
                  <a:pt x="3577" y="7830"/>
                </a:cubicBezTo>
                <a:cubicBezTo>
                  <a:pt x="3584" y="7830"/>
                  <a:pt x="3590" y="7831"/>
                  <a:pt x="3595" y="7833"/>
                </a:cubicBezTo>
                <a:cubicBezTo>
                  <a:pt x="3600" y="7835"/>
                  <a:pt x="3604" y="7837"/>
                  <a:pt x="3608" y="7840"/>
                </a:cubicBezTo>
                <a:cubicBezTo>
                  <a:pt x="3612" y="7842"/>
                  <a:pt x="3614" y="7844"/>
                  <a:pt x="3617" y="7846"/>
                </a:cubicBezTo>
                <a:cubicBezTo>
                  <a:pt x="3619" y="7848"/>
                  <a:pt x="3621" y="7849"/>
                  <a:pt x="3623" y="7849"/>
                </a:cubicBezTo>
                <a:cubicBezTo>
                  <a:pt x="3624" y="7849"/>
                  <a:pt x="3626" y="7848"/>
                  <a:pt x="3627" y="7846"/>
                </a:cubicBezTo>
                <a:cubicBezTo>
                  <a:pt x="3628" y="7844"/>
                  <a:pt x="3628" y="7841"/>
                  <a:pt x="3628" y="7837"/>
                </a:cubicBezTo>
                <a:cubicBezTo>
                  <a:pt x="3628" y="7835"/>
                  <a:pt x="3628" y="7833"/>
                  <a:pt x="3628" y="7831"/>
                </a:cubicBezTo>
                <a:cubicBezTo>
                  <a:pt x="3628" y="7830"/>
                  <a:pt x="3628" y="7829"/>
                  <a:pt x="3627" y="7828"/>
                </a:cubicBezTo>
                <a:cubicBezTo>
                  <a:pt x="3627" y="7827"/>
                  <a:pt x="3627" y="7826"/>
                  <a:pt x="3626" y="7825"/>
                </a:cubicBezTo>
                <a:cubicBezTo>
                  <a:pt x="3626" y="7824"/>
                  <a:pt x="3625" y="7823"/>
                  <a:pt x="3623" y="7821"/>
                </a:cubicBezTo>
                <a:cubicBezTo>
                  <a:pt x="3622" y="7820"/>
                  <a:pt x="3620" y="7818"/>
                  <a:pt x="3616" y="7816"/>
                </a:cubicBezTo>
                <a:cubicBezTo>
                  <a:pt x="3613" y="7814"/>
                  <a:pt x="3610" y="7813"/>
                  <a:pt x="3606" y="7811"/>
                </a:cubicBezTo>
                <a:cubicBezTo>
                  <a:pt x="3602" y="7810"/>
                  <a:pt x="3597" y="7808"/>
                  <a:pt x="3593" y="7807"/>
                </a:cubicBezTo>
                <a:cubicBezTo>
                  <a:pt x="3588" y="7806"/>
                  <a:pt x="3583" y="7806"/>
                  <a:pt x="3578" y="7806"/>
                </a:cubicBezTo>
                <a:close/>
                <a:moveTo>
                  <a:pt x="2974" y="7806"/>
                </a:moveTo>
                <a:cubicBezTo>
                  <a:pt x="2964" y="7806"/>
                  <a:pt x="2954" y="7808"/>
                  <a:pt x="2945" y="7811"/>
                </a:cubicBezTo>
                <a:cubicBezTo>
                  <a:pt x="2936" y="7815"/>
                  <a:pt x="2928" y="7820"/>
                  <a:pt x="2921" y="7827"/>
                </a:cubicBezTo>
                <a:cubicBezTo>
                  <a:pt x="2915" y="7834"/>
                  <a:pt x="2910" y="7843"/>
                  <a:pt x="2906" y="7854"/>
                </a:cubicBezTo>
                <a:cubicBezTo>
                  <a:pt x="2902" y="7866"/>
                  <a:pt x="2900" y="7879"/>
                  <a:pt x="2900" y="7894"/>
                </a:cubicBezTo>
                <a:cubicBezTo>
                  <a:pt x="2900" y="7908"/>
                  <a:pt x="2902" y="7920"/>
                  <a:pt x="2905" y="7931"/>
                </a:cubicBezTo>
                <a:cubicBezTo>
                  <a:pt x="2908" y="7941"/>
                  <a:pt x="2912" y="7950"/>
                  <a:pt x="2918" y="7957"/>
                </a:cubicBezTo>
                <a:cubicBezTo>
                  <a:pt x="2924" y="7964"/>
                  <a:pt x="2932" y="7970"/>
                  <a:pt x="2940" y="7973"/>
                </a:cubicBezTo>
                <a:cubicBezTo>
                  <a:pt x="2949" y="7977"/>
                  <a:pt x="2959" y="7979"/>
                  <a:pt x="2971" y="7979"/>
                </a:cubicBezTo>
                <a:cubicBezTo>
                  <a:pt x="2976" y="7979"/>
                  <a:pt x="2981" y="7978"/>
                  <a:pt x="2987" y="7977"/>
                </a:cubicBezTo>
                <a:cubicBezTo>
                  <a:pt x="2992" y="7976"/>
                  <a:pt x="2997" y="7975"/>
                  <a:pt x="3001" y="7973"/>
                </a:cubicBezTo>
                <a:cubicBezTo>
                  <a:pt x="3005" y="7972"/>
                  <a:pt x="3009" y="7970"/>
                  <a:pt x="3013" y="7968"/>
                </a:cubicBezTo>
                <a:cubicBezTo>
                  <a:pt x="3016" y="7966"/>
                  <a:pt x="3019" y="7964"/>
                  <a:pt x="3020" y="7962"/>
                </a:cubicBezTo>
                <a:cubicBezTo>
                  <a:pt x="3022" y="7961"/>
                  <a:pt x="3023" y="7960"/>
                  <a:pt x="3023" y="7959"/>
                </a:cubicBezTo>
                <a:cubicBezTo>
                  <a:pt x="3024" y="7958"/>
                  <a:pt x="3024" y="7957"/>
                  <a:pt x="3024" y="7956"/>
                </a:cubicBezTo>
                <a:cubicBezTo>
                  <a:pt x="3024" y="7955"/>
                  <a:pt x="3025" y="7954"/>
                  <a:pt x="3025" y="7953"/>
                </a:cubicBezTo>
                <a:cubicBezTo>
                  <a:pt x="3025" y="7951"/>
                  <a:pt x="3025" y="7950"/>
                  <a:pt x="3025" y="7948"/>
                </a:cubicBezTo>
                <a:cubicBezTo>
                  <a:pt x="3025" y="7945"/>
                  <a:pt x="3025" y="7943"/>
                  <a:pt x="3025" y="7941"/>
                </a:cubicBezTo>
                <a:cubicBezTo>
                  <a:pt x="3025" y="7940"/>
                  <a:pt x="3024" y="7938"/>
                  <a:pt x="3024" y="7937"/>
                </a:cubicBezTo>
                <a:cubicBezTo>
                  <a:pt x="3023" y="7936"/>
                  <a:pt x="3023" y="7935"/>
                  <a:pt x="3022" y="7935"/>
                </a:cubicBezTo>
                <a:cubicBezTo>
                  <a:pt x="3022" y="7934"/>
                  <a:pt x="3021" y="7934"/>
                  <a:pt x="3020" y="7934"/>
                </a:cubicBezTo>
                <a:cubicBezTo>
                  <a:pt x="3019" y="7934"/>
                  <a:pt x="3017" y="7935"/>
                  <a:pt x="3014" y="7937"/>
                </a:cubicBezTo>
                <a:cubicBezTo>
                  <a:pt x="3012" y="7939"/>
                  <a:pt x="3009" y="7941"/>
                  <a:pt x="3005" y="7944"/>
                </a:cubicBezTo>
                <a:cubicBezTo>
                  <a:pt x="3001" y="7946"/>
                  <a:pt x="2997" y="7949"/>
                  <a:pt x="2992" y="7951"/>
                </a:cubicBezTo>
                <a:cubicBezTo>
                  <a:pt x="2987" y="7953"/>
                  <a:pt x="2981" y="7954"/>
                  <a:pt x="2974" y="7954"/>
                </a:cubicBezTo>
                <a:cubicBezTo>
                  <a:pt x="2967" y="7954"/>
                  <a:pt x="2961" y="7953"/>
                  <a:pt x="2955" y="7950"/>
                </a:cubicBezTo>
                <a:cubicBezTo>
                  <a:pt x="2950" y="7948"/>
                  <a:pt x="2945" y="7944"/>
                  <a:pt x="2941" y="7939"/>
                </a:cubicBezTo>
                <a:cubicBezTo>
                  <a:pt x="2938" y="7934"/>
                  <a:pt x="2935" y="7927"/>
                  <a:pt x="2933" y="7919"/>
                </a:cubicBezTo>
                <a:cubicBezTo>
                  <a:pt x="2931" y="7912"/>
                  <a:pt x="2930" y="7903"/>
                  <a:pt x="2930" y="7893"/>
                </a:cubicBezTo>
                <a:cubicBezTo>
                  <a:pt x="2930" y="7872"/>
                  <a:pt x="2934" y="7857"/>
                  <a:pt x="2941" y="7846"/>
                </a:cubicBezTo>
                <a:cubicBezTo>
                  <a:pt x="2949" y="7835"/>
                  <a:pt x="2959" y="7830"/>
                  <a:pt x="2973" y="7830"/>
                </a:cubicBezTo>
                <a:cubicBezTo>
                  <a:pt x="2980" y="7830"/>
                  <a:pt x="2986" y="7831"/>
                  <a:pt x="2991" y="7833"/>
                </a:cubicBezTo>
                <a:cubicBezTo>
                  <a:pt x="2996" y="7835"/>
                  <a:pt x="3000" y="7837"/>
                  <a:pt x="3004" y="7840"/>
                </a:cubicBezTo>
                <a:cubicBezTo>
                  <a:pt x="3008" y="7842"/>
                  <a:pt x="3010" y="7844"/>
                  <a:pt x="3013" y="7846"/>
                </a:cubicBezTo>
                <a:cubicBezTo>
                  <a:pt x="3015" y="7848"/>
                  <a:pt x="3017" y="7849"/>
                  <a:pt x="3019" y="7849"/>
                </a:cubicBezTo>
                <a:cubicBezTo>
                  <a:pt x="3020" y="7849"/>
                  <a:pt x="3022" y="7848"/>
                  <a:pt x="3023" y="7846"/>
                </a:cubicBezTo>
                <a:cubicBezTo>
                  <a:pt x="3024" y="7844"/>
                  <a:pt x="3024" y="7841"/>
                  <a:pt x="3024" y="7837"/>
                </a:cubicBezTo>
                <a:cubicBezTo>
                  <a:pt x="3024" y="7835"/>
                  <a:pt x="3024" y="7833"/>
                  <a:pt x="3024" y="7831"/>
                </a:cubicBezTo>
                <a:cubicBezTo>
                  <a:pt x="3024" y="7830"/>
                  <a:pt x="3024" y="7829"/>
                  <a:pt x="3023" y="7828"/>
                </a:cubicBezTo>
                <a:cubicBezTo>
                  <a:pt x="3023" y="7827"/>
                  <a:pt x="3023" y="7826"/>
                  <a:pt x="3022" y="7825"/>
                </a:cubicBezTo>
                <a:cubicBezTo>
                  <a:pt x="3022" y="7824"/>
                  <a:pt x="3021" y="7823"/>
                  <a:pt x="3019" y="7821"/>
                </a:cubicBezTo>
                <a:cubicBezTo>
                  <a:pt x="3018" y="7820"/>
                  <a:pt x="3016" y="7818"/>
                  <a:pt x="3012" y="7816"/>
                </a:cubicBezTo>
                <a:cubicBezTo>
                  <a:pt x="3009" y="7814"/>
                  <a:pt x="3006" y="7813"/>
                  <a:pt x="3002" y="7811"/>
                </a:cubicBezTo>
                <a:cubicBezTo>
                  <a:pt x="2998" y="7810"/>
                  <a:pt x="2993" y="7808"/>
                  <a:pt x="2989" y="7807"/>
                </a:cubicBezTo>
                <a:cubicBezTo>
                  <a:pt x="2984" y="7806"/>
                  <a:pt x="2979" y="7806"/>
                  <a:pt x="2974" y="7806"/>
                </a:cubicBezTo>
                <a:close/>
                <a:moveTo>
                  <a:pt x="6269" y="7805"/>
                </a:moveTo>
                <a:cubicBezTo>
                  <a:pt x="6259" y="7805"/>
                  <a:pt x="6251" y="7806"/>
                  <a:pt x="6243" y="7809"/>
                </a:cubicBezTo>
                <a:cubicBezTo>
                  <a:pt x="6236" y="7811"/>
                  <a:pt x="6230" y="7815"/>
                  <a:pt x="6225" y="7819"/>
                </a:cubicBezTo>
                <a:cubicBezTo>
                  <a:pt x="6221" y="7823"/>
                  <a:pt x="6217" y="7828"/>
                  <a:pt x="6215" y="7834"/>
                </a:cubicBezTo>
                <a:cubicBezTo>
                  <a:pt x="6212" y="7840"/>
                  <a:pt x="6211" y="7846"/>
                  <a:pt x="6211" y="7852"/>
                </a:cubicBezTo>
                <a:cubicBezTo>
                  <a:pt x="6211" y="7859"/>
                  <a:pt x="6212" y="7865"/>
                  <a:pt x="6214" y="7870"/>
                </a:cubicBezTo>
                <a:cubicBezTo>
                  <a:pt x="6217" y="7875"/>
                  <a:pt x="6220" y="7879"/>
                  <a:pt x="6223" y="7883"/>
                </a:cubicBezTo>
                <a:cubicBezTo>
                  <a:pt x="6227" y="7887"/>
                  <a:pt x="6231" y="7890"/>
                  <a:pt x="6236" y="7892"/>
                </a:cubicBezTo>
                <a:cubicBezTo>
                  <a:pt x="6241" y="7895"/>
                  <a:pt x="6246" y="7897"/>
                  <a:pt x="6251" y="7899"/>
                </a:cubicBezTo>
                <a:cubicBezTo>
                  <a:pt x="6256" y="7901"/>
                  <a:pt x="6260" y="7903"/>
                  <a:pt x="6265" y="7905"/>
                </a:cubicBezTo>
                <a:cubicBezTo>
                  <a:pt x="6270" y="7907"/>
                  <a:pt x="6274" y="7909"/>
                  <a:pt x="6278" y="7911"/>
                </a:cubicBezTo>
                <a:cubicBezTo>
                  <a:pt x="6281" y="7913"/>
                  <a:pt x="6284" y="7916"/>
                  <a:pt x="6287" y="7919"/>
                </a:cubicBezTo>
                <a:cubicBezTo>
                  <a:pt x="6289" y="7922"/>
                  <a:pt x="6290" y="7926"/>
                  <a:pt x="6290" y="7930"/>
                </a:cubicBezTo>
                <a:cubicBezTo>
                  <a:pt x="6290" y="7935"/>
                  <a:pt x="6289" y="7939"/>
                  <a:pt x="6288" y="7942"/>
                </a:cubicBezTo>
                <a:cubicBezTo>
                  <a:pt x="6286" y="7945"/>
                  <a:pt x="6284" y="7948"/>
                  <a:pt x="6281" y="7950"/>
                </a:cubicBezTo>
                <a:cubicBezTo>
                  <a:pt x="6278" y="7952"/>
                  <a:pt x="6275" y="7953"/>
                  <a:pt x="6271" y="7954"/>
                </a:cubicBezTo>
                <a:cubicBezTo>
                  <a:pt x="6267" y="7955"/>
                  <a:pt x="6262" y="7956"/>
                  <a:pt x="6257" y="7956"/>
                </a:cubicBezTo>
                <a:cubicBezTo>
                  <a:pt x="6251" y="7956"/>
                  <a:pt x="6245" y="7955"/>
                  <a:pt x="6240" y="7954"/>
                </a:cubicBezTo>
                <a:cubicBezTo>
                  <a:pt x="6235" y="7952"/>
                  <a:pt x="6231" y="7950"/>
                  <a:pt x="6227" y="7949"/>
                </a:cubicBezTo>
                <a:cubicBezTo>
                  <a:pt x="6223" y="7947"/>
                  <a:pt x="6220" y="7945"/>
                  <a:pt x="6218" y="7943"/>
                </a:cubicBezTo>
                <a:cubicBezTo>
                  <a:pt x="6215" y="7942"/>
                  <a:pt x="6213" y="7941"/>
                  <a:pt x="6212" y="7941"/>
                </a:cubicBezTo>
                <a:cubicBezTo>
                  <a:pt x="6211" y="7941"/>
                  <a:pt x="6210" y="7941"/>
                  <a:pt x="6210" y="7942"/>
                </a:cubicBezTo>
                <a:cubicBezTo>
                  <a:pt x="6209" y="7942"/>
                  <a:pt x="6209" y="7943"/>
                  <a:pt x="6208" y="7944"/>
                </a:cubicBezTo>
                <a:cubicBezTo>
                  <a:pt x="6208" y="7945"/>
                  <a:pt x="6208" y="7946"/>
                  <a:pt x="6207" y="7947"/>
                </a:cubicBezTo>
                <a:cubicBezTo>
                  <a:pt x="6207" y="7949"/>
                  <a:pt x="6207" y="7951"/>
                  <a:pt x="6207" y="7953"/>
                </a:cubicBezTo>
                <a:cubicBezTo>
                  <a:pt x="6207" y="7957"/>
                  <a:pt x="6207" y="7960"/>
                  <a:pt x="6208" y="7962"/>
                </a:cubicBezTo>
                <a:cubicBezTo>
                  <a:pt x="6208" y="7964"/>
                  <a:pt x="6209" y="7966"/>
                  <a:pt x="6211" y="7967"/>
                </a:cubicBezTo>
                <a:cubicBezTo>
                  <a:pt x="6212" y="7968"/>
                  <a:pt x="6214" y="7969"/>
                  <a:pt x="6217" y="7970"/>
                </a:cubicBezTo>
                <a:cubicBezTo>
                  <a:pt x="6220" y="7972"/>
                  <a:pt x="6223" y="7973"/>
                  <a:pt x="6227" y="7975"/>
                </a:cubicBezTo>
                <a:cubicBezTo>
                  <a:pt x="6231" y="7976"/>
                  <a:pt x="6236" y="7977"/>
                  <a:pt x="6241" y="7978"/>
                </a:cubicBezTo>
                <a:cubicBezTo>
                  <a:pt x="6246" y="7979"/>
                  <a:pt x="6251" y="7979"/>
                  <a:pt x="6257" y="7979"/>
                </a:cubicBezTo>
                <a:cubicBezTo>
                  <a:pt x="6266" y="7979"/>
                  <a:pt x="6274" y="7978"/>
                  <a:pt x="6282" y="7976"/>
                </a:cubicBezTo>
                <a:cubicBezTo>
                  <a:pt x="6290" y="7973"/>
                  <a:pt x="6296" y="7970"/>
                  <a:pt x="6302" y="7966"/>
                </a:cubicBezTo>
                <a:cubicBezTo>
                  <a:pt x="6307" y="7961"/>
                  <a:pt x="6312" y="7956"/>
                  <a:pt x="6315" y="7950"/>
                </a:cubicBezTo>
                <a:cubicBezTo>
                  <a:pt x="6318" y="7943"/>
                  <a:pt x="6319" y="7936"/>
                  <a:pt x="6319" y="7928"/>
                </a:cubicBezTo>
                <a:cubicBezTo>
                  <a:pt x="6319" y="7921"/>
                  <a:pt x="6318" y="7915"/>
                  <a:pt x="6316" y="7911"/>
                </a:cubicBezTo>
                <a:cubicBezTo>
                  <a:pt x="6313" y="7906"/>
                  <a:pt x="6310" y="7901"/>
                  <a:pt x="6307" y="7898"/>
                </a:cubicBezTo>
                <a:cubicBezTo>
                  <a:pt x="6303" y="7894"/>
                  <a:pt x="6299" y="7891"/>
                  <a:pt x="6294" y="7889"/>
                </a:cubicBezTo>
                <a:cubicBezTo>
                  <a:pt x="6289" y="7886"/>
                  <a:pt x="6284" y="7884"/>
                  <a:pt x="6279" y="7882"/>
                </a:cubicBezTo>
                <a:cubicBezTo>
                  <a:pt x="6274" y="7880"/>
                  <a:pt x="6269" y="7878"/>
                  <a:pt x="6264" y="7876"/>
                </a:cubicBezTo>
                <a:cubicBezTo>
                  <a:pt x="6260" y="7875"/>
                  <a:pt x="6255" y="7872"/>
                  <a:pt x="6252" y="7870"/>
                </a:cubicBezTo>
                <a:cubicBezTo>
                  <a:pt x="6248" y="7868"/>
                  <a:pt x="6245" y="7865"/>
                  <a:pt x="6243" y="7862"/>
                </a:cubicBezTo>
                <a:cubicBezTo>
                  <a:pt x="6240" y="7859"/>
                  <a:pt x="6239" y="7855"/>
                  <a:pt x="6239" y="7850"/>
                </a:cubicBezTo>
                <a:cubicBezTo>
                  <a:pt x="6239" y="7847"/>
                  <a:pt x="6240" y="7844"/>
                  <a:pt x="6241" y="7841"/>
                </a:cubicBezTo>
                <a:cubicBezTo>
                  <a:pt x="6242" y="7839"/>
                  <a:pt x="6244" y="7836"/>
                  <a:pt x="6246" y="7834"/>
                </a:cubicBezTo>
                <a:cubicBezTo>
                  <a:pt x="6249" y="7832"/>
                  <a:pt x="6252" y="7831"/>
                  <a:pt x="6255" y="7830"/>
                </a:cubicBezTo>
                <a:cubicBezTo>
                  <a:pt x="6259" y="7829"/>
                  <a:pt x="6264" y="7828"/>
                  <a:pt x="6268" y="7828"/>
                </a:cubicBezTo>
                <a:cubicBezTo>
                  <a:pt x="6274" y="7828"/>
                  <a:pt x="6279" y="7829"/>
                  <a:pt x="6283" y="7830"/>
                </a:cubicBezTo>
                <a:cubicBezTo>
                  <a:pt x="6287" y="7831"/>
                  <a:pt x="6291" y="7833"/>
                  <a:pt x="6294" y="7834"/>
                </a:cubicBezTo>
                <a:cubicBezTo>
                  <a:pt x="6297" y="7835"/>
                  <a:pt x="6300" y="7837"/>
                  <a:pt x="6302" y="7838"/>
                </a:cubicBezTo>
                <a:cubicBezTo>
                  <a:pt x="6304" y="7839"/>
                  <a:pt x="6305" y="7840"/>
                  <a:pt x="6306" y="7840"/>
                </a:cubicBezTo>
                <a:cubicBezTo>
                  <a:pt x="6307" y="7840"/>
                  <a:pt x="6308" y="7840"/>
                  <a:pt x="6308" y="7839"/>
                </a:cubicBezTo>
                <a:cubicBezTo>
                  <a:pt x="6309" y="7839"/>
                  <a:pt x="6309" y="7838"/>
                  <a:pt x="6310" y="7837"/>
                </a:cubicBezTo>
                <a:cubicBezTo>
                  <a:pt x="6310" y="7836"/>
                  <a:pt x="6311" y="7835"/>
                  <a:pt x="6311" y="7834"/>
                </a:cubicBezTo>
                <a:cubicBezTo>
                  <a:pt x="6311" y="7832"/>
                  <a:pt x="6311" y="7831"/>
                  <a:pt x="6311" y="7829"/>
                </a:cubicBezTo>
                <a:cubicBezTo>
                  <a:pt x="6311" y="7827"/>
                  <a:pt x="6311" y="7825"/>
                  <a:pt x="6311" y="7824"/>
                </a:cubicBezTo>
                <a:cubicBezTo>
                  <a:pt x="6311" y="7822"/>
                  <a:pt x="6310" y="7821"/>
                  <a:pt x="6310" y="7820"/>
                </a:cubicBezTo>
                <a:cubicBezTo>
                  <a:pt x="6310" y="7820"/>
                  <a:pt x="6310" y="7819"/>
                  <a:pt x="6309" y="7818"/>
                </a:cubicBezTo>
                <a:cubicBezTo>
                  <a:pt x="6309" y="7817"/>
                  <a:pt x="6308" y="7817"/>
                  <a:pt x="6307" y="7816"/>
                </a:cubicBezTo>
                <a:cubicBezTo>
                  <a:pt x="6306" y="7815"/>
                  <a:pt x="6304" y="7814"/>
                  <a:pt x="6301" y="7812"/>
                </a:cubicBezTo>
                <a:cubicBezTo>
                  <a:pt x="6299" y="7811"/>
                  <a:pt x="6296" y="7810"/>
                  <a:pt x="6293" y="7809"/>
                </a:cubicBezTo>
                <a:cubicBezTo>
                  <a:pt x="6289" y="7808"/>
                  <a:pt x="6286" y="7807"/>
                  <a:pt x="6281" y="7806"/>
                </a:cubicBezTo>
                <a:cubicBezTo>
                  <a:pt x="6277" y="7805"/>
                  <a:pt x="6273" y="7805"/>
                  <a:pt x="6269" y="7805"/>
                </a:cubicBezTo>
                <a:close/>
                <a:moveTo>
                  <a:pt x="6111" y="7805"/>
                </a:moveTo>
                <a:cubicBezTo>
                  <a:pt x="6102" y="7805"/>
                  <a:pt x="6093" y="7807"/>
                  <a:pt x="6084" y="7812"/>
                </a:cubicBezTo>
                <a:cubicBezTo>
                  <a:pt x="6075" y="7817"/>
                  <a:pt x="6066" y="7824"/>
                  <a:pt x="6057" y="7834"/>
                </a:cubicBezTo>
                <a:lnTo>
                  <a:pt x="6057" y="7813"/>
                </a:lnTo>
                <a:cubicBezTo>
                  <a:pt x="6057" y="7813"/>
                  <a:pt x="6057" y="7812"/>
                  <a:pt x="6057" y="7811"/>
                </a:cubicBezTo>
                <a:cubicBezTo>
                  <a:pt x="6056" y="7810"/>
                  <a:pt x="6055" y="7810"/>
                  <a:pt x="6055" y="7809"/>
                </a:cubicBezTo>
                <a:cubicBezTo>
                  <a:pt x="6054" y="7809"/>
                  <a:pt x="6052" y="7808"/>
                  <a:pt x="6051" y="7808"/>
                </a:cubicBezTo>
                <a:cubicBezTo>
                  <a:pt x="6049" y="7808"/>
                  <a:pt x="6047" y="7808"/>
                  <a:pt x="6044" y="7808"/>
                </a:cubicBezTo>
                <a:cubicBezTo>
                  <a:pt x="6041" y="7808"/>
                  <a:pt x="6039" y="7808"/>
                  <a:pt x="6038" y="7808"/>
                </a:cubicBezTo>
                <a:cubicBezTo>
                  <a:pt x="6036" y="7808"/>
                  <a:pt x="6035" y="7809"/>
                  <a:pt x="6034" y="7809"/>
                </a:cubicBezTo>
                <a:cubicBezTo>
                  <a:pt x="6033" y="7810"/>
                  <a:pt x="6032" y="7810"/>
                  <a:pt x="6032" y="7811"/>
                </a:cubicBezTo>
                <a:cubicBezTo>
                  <a:pt x="6031" y="7812"/>
                  <a:pt x="6031" y="7813"/>
                  <a:pt x="6031" y="7813"/>
                </a:cubicBezTo>
                <a:lnTo>
                  <a:pt x="6031" y="7972"/>
                </a:lnTo>
                <a:cubicBezTo>
                  <a:pt x="6031" y="7972"/>
                  <a:pt x="6031" y="7973"/>
                  <a:pt x="6032" y="7974"/>
                </a:cubicBezTo>
                <a:cubicBezTo>
                  <a:pt x="6032" y="7975"/>
                  <a:pt x="6033" y="7975"/>
                  <a:pt x="6034" y="7976"/>
                </a:cubicBezTo>
                <a:cubicBezTo>
                  <a:pt x="6035" y="7976"/>
                  <a:pt x="6037" y="7976"/>
                  <a:pt x="6038" y="7977"/>
                </a:cubicBezTo>
                <a:cubicBezTo>
                  <a:pt x="6040" y="7977"/>
                  <a:pt x="6043" y="7977"/>
                  <a:pt x="6045" y="7977"/>
                </a:cubicBezTo>
                <a:cubicBezTo>
                  <a:pt x="6048" y="7977"/>
                  <a:pt x="6051" y="7977"/>
                  <a:pt x="6053" y="7977"/>
                </a:cubicBezTo>
                <a:cubicBezTo>
                  <a:pt x="6055" y="7976"/>
                  <a:pt x="6056" y="7976"/>
                  <a:pt x="6057" y="7976"/>
                </a:cubicBezTo>
                <a:cubicBezTo>
                  <a:pt x="6058" y="7975"/>
                  <a:pt x="6059" y="7975"/>
                  <a:pt x="6059" y="7974"/>
                </a:cubicBezTo>
                <a:cubicBezTo>
                  <a:pt x="6060" y="7973"/>
                  <a:pt x="6060" y="7972"/>
                  <a:pt x="6060" y="7972"/>
                </a:cubicBezTo>
                <a:lnTo>
                  <a:pt x="6060" y="7861"/>
                </a:lnTo>
                <a:cubicBezTo>
                  <a:pt x="6068" y="7851"/>
                  <a:pt x="6076" y="7843"/>
                  <a:pt x="6083" y="7838"/>
                </a:cubicBezTo>
                <a:cubicBezTo>
                  <a:pt x="6090" y="7833"/>
                  <a:pt x="6097" y="7830"/>
                  <a:pt x="6105" y="7830"/>
                </a:cubicBezTo>
                <a:cubicBezTo>
                  <a:pt x="6110" y="7830"/>
                  <a:pt x="6115" y="7831"/>
                  <a:pt x="6119" y="7833"/>
                </a:cubicBezTo>
                <a:cubicBezTo>
                  <a:pt x="6124" y="7835"/>
                  <a:pt x="6127" y="7838"/>
                  <a:pt x="6130" y="7842"/>
                </a:cubicBezTo>
                <a:cubicBezTo>
                  <a:pt x="6132" y="7846"/>
                  <a:pt x="6134" y="7851"/>
                  <a:pt x="6136" y="7857"/>
                </a:cubicBezTo>
                <a:cubicBezTo>
                  <a:pt x="6137" y="7862"/>
                  <a:pt x="6138" y="7869"/>
                  <a:pt x="6138" y="7879"/>
                </a:cubicBezTo>
                <a:lnTo>
                  <a:pt x="6138" y="7972"/>
                </a:lnTo>
                <a:cubicBezTo>
                  <a:pt x="6138" y="7972"/>
                  <a:pt x="6138" y="7973"/>
                  <a:pt x="6139" y="7974"/>
                </a:cubicBezTo>
                <a:cubicBezTo>
                  <a:pt x="6139" y="7975"/>
                  <a:pt x="6140" y="7975"/>
                  <a:pt x="6141" y="7976"/>
                </a:cubicBezTo>
                <a:cubicBezTo>
                  <a:pt x="6142" y="7976"/>
                  <a:pt x="6144" y="7976"/>
                  <a:pt x="6145" y="7977"/>
                </a:cubicBezTo>
                <a:cubicBezTo>
                  <a:pt x="6147" y="7977"/>
                  <a:pt x="6150" y="7977"/>
                  <a:pt x="6153" y="7977"/>
                </a:cubicBezTo>
                <a:cubicBezTo>
                  <a:pt x="6155" y="7977"/>
                  <a:pt x="6158" y="7977"/>
                  <a:pt x="6160" y="7977"/>
                </a:cubicBezTo>
                <a:cubicBezTo>
                  <a:pt x="6162" y="7976"/>
                  <a:pt x="6163" y="7976"/>
                  <a:pt x="6164" y="7976"/>
                </a:cubicBezTo>
                <a:cubicBezTo>
                  <a:pt x="6165" y="7975"/>
                  <a:pt x="6166" y="7975"/>
                  <a:pt x="6166" y="7974"/>
                </a:cubicBezTo>
                <a:cubicBezTo>
                  <a:pt x="6167" y="7973"/>
                  <a:pt x="6167" y="7972"/>
                  <a:pt x="6167" y="7972"/>
                </a:cubicBezTo>
                <a:lnTo>
                  <a:pt x="6167" y="7875"/>
                </a:lnTo>
                <a:cubicBezTo>
                  <a:pt x="6167" y="7864"/>
                  <a:pt x="6166" y="7854"/>
                  <a:pt x="6164" y="7846"/>
                </a:cubicBezTo>
                <a:cubicBezTo>
                  <a:pt x="6162" y="7838"/>
                  <a:pt x="6159" y="7831"/>
                  <a:pt x="6155" y="7825"/>
                </a:cubicBezTo>
                <a:cubicBezTo>
                  <a:pt x="6150" y="7819"/>
                  <a:pt x="6144" y="7814"/>
                  <a:pt x="6137" y="7810"/>
                </a:cubicBezTo>
                <a:cubicBezTo>
                  <a:pt x="6130" y="7807"/>
                  <a:pt x="6121" y="7805"/>
                  <a:pt x="6111" y="7805"/>
                </a:cubicBezTo>
                <a:close/>
                <a:moveTo>
                  <a:pt x="5911" y="7805"/>
                </a:moveTo>
                <a:cubicBezTo>
                  <a:pt x="5897" y="7805"/>
                  <a:pt x="5885" y="7807"/>
                  <a:pt x="5875" y="7812"/>
                </a:cubicBezTo>
                <a:cubicBezTo>
                  <a:pt x="5865" y="7816"/>
                  <a:pt x="5857" y="7822"/>
                  <a:pt x="5850" y="7830"/>
                </a:cubicBezTo>
                <a:cubicBezTo>
                  <a:pt x="5843" y="7838"/>
                  <a:pt x="5838" y="7847"/>
                  <a:pt x="5835" y="7858"/>
                </a:cubicBezTo>
                <a:cubicBezTo>
                  <a:pt x="5832" y="7869"/>
                  <a:pt x="5830" y="7881"/>
                  <a:pt x="5830" y="7894"/>
                </a:cubicBezTo>
                <a:cubicBezTo>
                  <a:pt x="5830" y="7907"/>
                  <a:pt x="5832" y="7919"/>
                  <a:pt x="5835" y="7929"/>
                </a:cubicBezTo>
                <a:cubicBezTo>
                  <a:pt x="5838" y="7940"/>
                  <a:pt x="5843" y="7949"/>
                  <a:pt x="5849" y="7956"/>
                </a:cubicBezTo>
                <a:cubicBezTo>
                  <a:pt x="5856" y="7964"/>
                  <a:pt x="5864" y="7969"/>
                  <a:pt x="5873" y="7973"/>
                </a:cubicBezTo>
                <a:cubicBezTo>
                  <a:pt x="5883" y="7977"/>
                  <a:pt x="5894" y="7979"/>
                  <a:pt x="5907" y="7979"/>
                </a:cubicBezTo>
                <a:cubicBezTo>
                  <a:pt x="5921" y="7979"/>
                  <a:pt x="5932" y="7977"/>
                  <a:pt x="5942" y="7972"/>
                </a:cubicBezTo>
                <a:cubicBezTo>
                  <a:pt x="5953" y="7968"/>
                  <a:pt x="5961" y="7962"/>
                  <a:pt x="5968" y="7954"/>
                </a:cubicBezTo>
                <a:cubicBezTo>
                  <a:pt x="5974" y="7946"/>
                  <a:pt x="5980" y="7937"/>
                  <a:pt x="5983" y="7926"/>
                </a:cubicBezTo>
                <a:cubicBezTo>
                  <a:pt x="5986" y="7915"/>
                  <a:pt x="5988" y="7903"/>
                  <a:pt x="5988" y="7890"/>
                </a:cubicBezTo>
                <a:cubicBezTo>
                  <a:pt x="5988" y="7877"/>
                  <a:pt x="5986" y="7865"/>
                  <a:pt x="5983" y="7855"/>
                </a:cubicBezTo>
                <a:cubicBezTo>
                  <a:pt x="5980" y="7844"/>
                  <a:pt x="5975" y="7835"/>
                  <a:pt x="5969" y="7828"/>
                </a:cubicBezTo>
                <a:cubicBezTo>
                  <a:pt x="5962" y="7820"/>
                  <a:pt x="5954" y="7815"/>
                  <a:pt x="5945" y="7811"/>
                </a:cubicBezTo>
                <a:cubicBezTo>
                  <a:pt x="5935" y="7807"/>
                  <a:pt x="5924" y="7805"/>
                  <a:pt x="5911" y="7805"/>
                </a:cubicBezTo>
                <a:close/>
                <a:moveTo>
                  <a:pt x="5256" y="7805"/>
                </a:moveTo>
                <a:cubicBezTo>
                  <a:pt x="5247" y="7805"/>
                  <a:pt x="5238" y="7807"/>
                  <a:pt x="5229" y="7812"/>
                </a:cubicBezTo>
                <a:cubicBezTo>
                  <a:pt x="5220" y="7817"/>
                  <a:pt x="5211" y="7824"/>
                  <a:pt x="5202" y="7834"/>
                </a:cubicBezTo>
                <a:lnTo>
                  <a:pt x="5202" y="7813"/>
                </a:lnTo>
                <a:cubicBezTo>
                  <a:pt x="5202" y="7813"/>
                  <a:pt x="5202" y="7812"/>
                  <a:pt x="5202" y="7811"/>
                </a:cubicBezTo>
                <a:cubicBezTo>
                  <a:pt x="5201" y="7810"/>
                  <a:pt x="5200" y="7810"/>
                  <a:pt x="5200" y="7809"/>
                </a:cubicBezTo>
                <a:cubicBezTo>
                  <a:pt x="5199" y="7809"/>
                  <a:pt x="5197" y="7808"/>
                  <a:pt x="5196" y="7808"/>
                </a:cubicBezTo>
                <a:cubicBezTo>
                  <a:pt x="5194" y="7808"/>
                  <a:pt x="5192" y="7808"/>
                  <a:pt x="5189" y="7808"/>
                </a:cubicBezTo>
                <a:cubicBezTo>
                  <a:pt x="5186" y="7808"/>
                  <a:pt x="5184" y="7808"/>
                  <a:pt x="5183" y="7808"/>
                </a:cubicBezTo>
                <a:cubicBezTo>
                  <a:pt x="5181" y="7808"/>
                  <a:pt x="5180" y="7809"/>
                  <a:pt x="5179" y="7809"/>
                </a:cubicBezTo>
                <a:cubicBezTo>
                  <a:pt x="5178" y="7810"/>
                  <a:pt x="5177" y="7810"/>
                  <a:pt x="5177" y="7811"/>
                </a:cubicBezTo>
                <a:cubicBezTo>
                  <a:pt x="5176" y="7812"/>
                  <a:pt x="5176" y="7813"/>
                  <a:pt x="5176" y="7813"/>
                </a:cubicBezTo>
                <a:lnTo>
                  <a:pt x="5176" y="7972"/>
                </a:lnTo>
                <a:cubicBezTo>
                  <a:pt x="5176" y="7972"/>
                  <a:pt x="5176" y="7973"/>
                  <a:pt x="5177" y="7974"/>
                </a:cubicBezTo>
                <a:cubicBezTo>
                  <a:pt x="5177" y="7975"/>
                  <a:pt x="5178" y="7975"/>
                  <a:pt x="5179" y="7976"/>
                </a:cubicBezTo>
                <a:cubicBezTo>
                  <a:pt x="5180" y="7976"/>
                  <a:pt x="5182" y="7976"/>
                  <a:pt x="5183" y="7977"/>
                </a:cubicBezTo>
                <a:cubicBezTo>
                  <a:pt x="5185" y="7977"/>
                  <a:pt x="5188" y="7977"/>
                  <a:pt x="5190" y="7977"/>
                </a:cubicBezTo>
                <a:cubicBezTo>
                  <a:pt x="5193" y="7977"/>
                  <a:pt x="5196" y="7977"/>
                  <a:pt x="5198" y="7977"/>
                </a:cubicBezTo>
                <a:cubicBezTo>
                  <a:pt x="5200" y="7976"/>
                  <a:pt x="5201" y="7976"/>
                  <a:pt x="5202" y="7976"/>
                </a:cubicBezTo>
                <a:cubicBezTo>
                  <a:pt x="5203" y="7975"/>
                  <a:pt x="5204" y="7975"/>
                  <a:pt x="5204" y="7974"/>
                </a:cubicBezTo>
                <a:cubicBezTo>
                  <a:pt x="5205" y="7973"/>
                  <a:pt x="5205" y="7972"/>
                  <a:pt x="5205" y="7972"/>
                </a:cubicBezTo>
                <a:lnTo>
                  <a:pt x="5205" y="7861"/>
                </a:lnTo>
                <a:cubicBezTo>
                  <a:pt x="5213" y="7851"/>
                  <a:pt x="5221" y="7843"/>
                  <a:pt x="5228" y="7838"/>
                </a:cubicBezTo>
                <a:cubicBezTo>
                  <a:pt x="5235" y="7833"/>
                  <a:pt x="5242" y="7830"/>
                  <a:pt x="5250" y="7830"/>
                </a:cubicBezTo>
                <a:cubicBezTo>
                  <a:pt x="5255" y="7830"/>
                  <a:pt x="5260" y="7831"/>
                  <a:pt x="5264" y="7833"/>
                </a:cubicBezTo>
                <a:cubicBezTo>
                  <a:pt x="5269" y="7835"/>
                  <a:pt x="5272" y="7838"/>
                  <a:pt x="5275" y="7842"/>
                </a:cubicBezTo>
                <a:cubicBezTo>
                  <a:pt x="5277" y="7846"/>
                  <a:pt x="5279" y="7851"/>
                  <a:pt x="5281" y="7857"/>
                </a:cubicBezTo>
                <a:cubicBezTo>
                  <a:pt x="5282" y="7862"/>
                  <a:pt x="5283" y="7869"/>
                  <a:pt x="5283" y="7879"/>
                </a:cubicBezTo>
                <a:lnTo>
                  <a:pt x="5283" y="7972"/>
                </a:lnTo>
                <a:cubicBezTo>
                  <a:pt x="5283" y="7972"/>
                  <a:pt x="5283" y="7973"/>
                  <a:pt x="5284" y="7974"/>
                </a:cubicBezTo>
                <a:cubicBezTo>
                  <a:pt x="5284" y="7975"/>
                  <a:pt x="5285" y="7975"/>
                  <a:pt x="5286" y="7976"/>
                </a:cubicBezTo>
                <a:cubicBezTo>
                  <a:pt x="5287" y="7976"/>
                  <a:pt x="5289" y="7976"/>
                  <a:pt x="5290" y="7977"/>
                </a:cubicBezTo>
                <a:cubicBezTo>
                  <a:pt x="5292" y="7977"/>
                  <a:pt x="5295" y="7977"/>
                  <a:pt x="5298" y="7977"/>
                </a:cubicBezTo>
                <a:cubicBezTo>
                  <a:pt x="5300" y="7977"/>
                  <a:pt x="5303" y="7977"/>
                  <a:pt x="5305" y="7977"/>
                </a:cubicBezTo>
                <a:cubicBezTo>
                  <a:pt x="5307" y="7976"/>
                  <a:pt x="5308" y="7976"/>
                  <a:pt x="5309" y="7976"/>
                </a:cubicBezTo>
                <a:cubicBezTo>
                  <a:pt x="5310" y="7975"/>
                  <a:pt x="5311" y="7975"/>
                  <a:pt x="5311" y="7974"/>
                </a:cubicBezTo>
                <a:cubicBezTo>
                  <a:pt x="5312" y="7973"/>
                  <a:pt x="5312" y="7972"/>
                  <a:pt x="5312" y="7972"/>
                </a:cubicBezTo>
                <a:lnTo>
                  <a:pt x="5312" y="7875"/>
                </a:lnTo>
                <a:cubicBezTo>
                  <a:pt x="5312" y="7864"/>
                  <a:pt x="5311" y="7854"/>
                  <a:pt x="5309" y="7846"/>
                </a:cubicBezTo>
                <a:cubicBezTo>
                  <a:pt x="5307" y="7838"/>
                  <a:pt x="5304" y="7831"/>
                  <a:pt x="5300" y="7825"/>
                </a:cubicBezTo>
                <a:cubicBezTo>
                  <a:pt x="5295" y="7819"/>
                  <a:pt x="5289" y="7814"/>
                  <a:pt x="5282" y="7810"/>
                </a:cubicBezTo>
                <a:cubicBezTo>
                  <a:pt x="5275" y="7807"/>
                  <a:pt x="5266" y="7805"/>
                  <a:pt x="5256" y="7805"/>
                </a:cubicBezTo>
                <a:close/>
                <a:moveTo>
                  <a:pt x="5056" y="7805"/>
                </a:moveTo>
                <a:cubicBezTo>
                  <a:pt x="5042" y="7805"/>
                  <a:pt x="5030" y="7807"/>
                  <a:pt x="5020" y="7812"/>
                </a:cubicBezTo>
                <a:cubicBezTo>
                  <a:pt x="5010" y="7816"/>
                  <a:pt x="5002" y="7822"/>
                  <a:pt x="4995" y="7830"/>
                </a:cubicBezTo>
                <a:cubicBezTo>
                  <a:pt x="4988" y="7838"/>
                  <a:pt x="4983" y="7847"/>
                  <a:pt x="4980" y="7858"/>
                </a:cubicBezTo>
                <a:cubicBezTo>
                  <a:pt x="4977" y="7869"/>
                  <a:pt x="4975" y="7881"/>
                  <a:pt x="4975" y="7894"/>
                </a:cubicBezTo>
                <a:cubicBezTo>
                  <a:pt x="4975" y="7907"/>
                  <a:pt x="4977" y="7919"/>
                  <a:pt x="4980" y="7929"/>
                </a:cubicBezTo>
                <a:cubicBezTo>
                  <a:pt x="4983" y="7940"/>
                  <a:pt x="4988" y="7949"/>
                  <a:pt x="4994" y="7956"/>
                </a:cubicBezTo>
                <a:cubicBezTo>
                  <a:pt x="5001" y="7964"/>
                  <a:pt x="5009" y="7969"/>
                  <a:pt x="5018" y="7973"/>
                </a:cubicBezTo>
                <a:cubicBezTo>
                  <a:pt x="5028" y="7977"/>
                  <a:pt x="5039" y="7979"/>
                  <a:pt x="5052" y="7979"/>
                </a:cubicBezTo>
                <a:cubicBezTo>
                  <a:pt x="5066" y="7979"/>
                  <a:pt x="5077" y="7977"/>
                  <a:pt x="5087" y="7972"/>
                </a:cubicBezTo>
                <a:cubicBezTo>
                  <a:pt x="5098" y="7968"/>
                  <a:pt x="5106" y="7962"/>
                  <a:pt x="5113" y="7954"/>
                </a:cubicBezTo>
                <a:cubicBezTo>
                  <a:pt x="5119" y="7946"/>
                  <a:pt x="5125" y="7937"/>
                  <a:pt x="5128" y="7926"/>
                </a:cubicBezTo>
                <a:cubicBezTo>
                  <a:pt x="5131" y="7915"/>
                  <a:pt x="5133" y="7903"/>
                  <a:pt x="5133" y="7890"/>
                </a:cubicBezTo>
                <a:cubicBezTo>
                  <a:pt x="5133" y="7877"/>
                  <a:pt x="5131" y="7865"/>
                  <a:pt x="5128" y="7855"/>
                </a:cubicBezTo>
                <a:cubicBezTo>
                  <a:pt x="5125" y="7844"/>
                  <a:pt x="5120" y="7835"/>
                  <a:pt x="5114" y="7828"/>
                </a:cubicBezTo>
                <a:cubicBezTo>
                  <a:pt x="5107" y="7820"/>
                  <a:pt x="5099" y="7815"/>
                  <a:pt x="5090" y="7811"/>
                </a:cubicBezTo>
                <a:cubicBezTo>
                  <a:pt x="5080" y="7807"/>
                  <a:pt x="5069" y="7805"/>
                  <a:pt x="5056" y="7805"/>
                </a:cubicBezTo>
                <a:close/>
                <a:moveTo>
                  <a:pt x="4311" y="7805"/>
                </a:moveTo>
                <a:cubicBezTo>
                  <a:pt x="4302" y="7805"/>
                  <a:pt x="4294" y="7807"/>
                  <a:pt x="4285" y="7812"/>
                </a:cubicBezTo>
                <a:cubicBezTo>
                  <a:pt x="4277" y="7817"/>
                  <a:pt x="4268" y="7824"/>
                  <a:pt x="4259" y="7834"/>
                </a:cubicBezTo>
                <a:lnTo>
                  <a:pt x="4259" y="7813"/>
                </a:lnTo>
                <a:cubicBezTo>
                  <a:pt x="4259" y="7813"/>
                  <a:pt x="4259" y="7812"/>
                  <a:pt x="4259" y="7811"/>
                </a:cubicBezTo>
                <a:cubicBezTo>
                  <a:pt x="4258" y="7810"/>
                  <a:pt x="4257" y="7810"/>
                  <a:pt x="4257" y="7809"/>
                </a:cubicBezTo>
                <a:cubicBezTo>
                  <a:pt x="4256" y="7809"/>
                  <a:pt x="4254" y="7808"/>
                  <a:pt x="4253" y="7808"/>
                </a:cubicBezTo>
                <a:cubicBezTo>
                  <a:pt x="4251" y="7808"/>
                  <a:pt x="4249" y="7808"/>
                  <a:pt x="4246" y="7808"/>
                </a:cubicBezTo>
                <a:cubicBezTo>
                  <a:pt x="4243" y="7808"/>
                  <a:pt x="4241" y="7808"/>
                  <a:pt x="4240" y="7808"/>
                </a:cubicBezTo>
                <a:cubicBezTo>
                  <a:pt x="4238" y="7808"/>
                  <a:pt x="4237" y="7809"/>
                  <a:pt x="4236" y="7809"/>
                </a:cubicBezTo>
                <a:cubicBezTo>
                  <a:pt x="4235" y="7810"/>
                  <a:pt x="4234" y="7810"/>
                  <a:pt x="4234" y="7811"/>
                </a:cubicBezTo>
                <a:cubicBezTo>
                  <a:pt x="4233" y="7812"/>
                  <a:pt x="4233" y="7813"/>
                  <a:pt x="4233" y="7813"/>
                </a:cubicBezTo>
                <a:lnTo>
                  <a:pt x="4233" y="7972"/>
                </a:lnTo>
                <a:cubicBezTo>
                  <a:pt x="4233" y="7972"/>
                  <a:pt x="4233" y="7973"/>
                  <a:pt x="4234" y="7974"/>
                </a:cubicBezTo>
                <a:cubicBezTo>
                  <a:pt x="4234" y="7975"/>
                  <a:pt x="4235" y="7975"/>
                  <a:pt x="4236" y="7976"/>
                </a:cubicBezTo>
                <a:cubicBezTo>
                  <a:pt x="4237" y="7976"/>
                  <a:pt x="4239" y="7976"/>
                  <a:pt x="4240" y="7977"/>
                </a:cubicBezTo>
                <a:cubicBezTo>
                  <a:pt x="4242" y="7977"/>
                  <a:pt x="4245" y="7977"/>
                  <a:pt x="4247" y="7977"/>
                </a:cubicBezTo>
                <a:cubicBezTo>
                  <a:pt x="4250" y="7977"/>
                  <a:pt x="4253" y="7977"/>
                  <a:pt x="4255" y="7977"/>
                </a:cubicBezTo>
                <a:cubicBezTo>
                  <a:pt x="4257" y="7976"/>
                  <a:pt x="4258" y="7976"/>
                  <a:pt x="4259" y="7976"/>
                </a:cubicBezTo>
                <a:cubicBezTo>
                  <a:pt x="4260" y="7975"/>
                  <a:pt x="4261" y="7975"/>
                  <a:pt x="4261" y="7974"/>
                </a:cubicBezTo>
                <a:cubicBezTo>
                  <a:pt x="4262" y="7973"/>
                  <a:pt x="4262" y="7972"/>
                  <a:pt x="4262" y="7972"/>
                </a:cubicBezTo>
                <a:lnTo>
                  <a:pt x="4262" y="7861"/>
                </a:lnTo>
                <a:cubicBezTo>
                  <a:pt x="4270" y="7851"/>
                  <a:pt x="4277" y="7843"/>
                  <a:pt x="4284" y="7838"/>
                </a:cubicBezTo>
                <a:cubicBezTo>
                  <a:pt x="4291" y="7833"/>
                  <a:pt x="4298" y="7830"/>
                  <a:pt x="4304" y="7830"/>
                </a:cubicBezTo>
                <a:cubicBezTo>
                  <a:pt x="4310" y="7830"/>
                  <a:pt x="4315" y="7831"/>
                  <a:pt x="4318" y="7833"/>
                </a:cubicBezTo>
                <a:cubicBezTo>
                  <a:pt x="4322" y="7835"/>
                  <a:pt x="4326" y="7838"/>
                  <a:pt x="4328" y="7842"/>
                </a:cubicBezTo>
                <a:cubicBezTo>
                  <a:pt x="4331" y="7846"/>
                  <a:pt x="4333" y="7851"/>
                  <a:pt x="4334" y="7857"/>
                </a:cubicBezTo>
                <a:cubicBezTo>
                  <a:pt x="4335" y="7862"/>
                  <a:pt x="4336" y="7868"/>
                  <a:pt x="4336" y="7875"/>
                </a:cubicBezTo>
                <a:lnTo>
                  <a:pt x="4336" y="7972"/>
                </a:lnTo>
                <a:cubicBezTo>
                  <a:pt x="4336" y="7972"/>
                  <a:pt x="4336" y="7973"/>
                  <a:pt x="4337" y="7974"/>
                </a:cubicBezTo>
                <a:cubicBezTo>
                  <a:pt x="4337" y="7975"/>
                  <a:pt x="4338" y="7975"/>
                  <a:pt x="4339" y="7976"/>
                </a:cubicBezTo>
                <a:cubicBezTo>
                  <a:pt x="4340" y="7976"/>
                  <a:pt x="4342" y="7976"/>
                  <a:pt x="4343" y="7977"/>
                </a:cubicBezTo>
                <a:cubicBezTo>
                  <a:pt x="4345" y="7977"/>
                  <a:pt x="4348" y="7977"/>
                  <a:pt x="4350" y="7977"/>
                </a:cubicBezTo>
                <a:cubicBezTo>
                  <a:pt x="4353" y="7977"/>
                  <a:pt x="4356" y="7977"/>
                  <a:pt x="4357" y="7977"/>
                </a:cubicBezTo>
                <a:cubicBezTo>
                  <a:pt x="4359" y="7976"/>
                  <a:pt x="4361" y="7976"/>
                  <a:pt x="4362" y="7976"/>
                </a:cubicBezTo>
                <a:cubicBezTo>
                  <a:pt x="4363" y="7975"/>
                  <a:pt x="4364" y="7975"/>
                  <a:pt x="4364" y="7974"/>
                </a:cubicBezTo>
                <a:cubicBezTo>
                  <a:pt x="4365" y="7973"/>
                  <a:pt x="4365" y="7972"/>
                  <a:pt x="4365" y="7972"/>
                </a:cubicBezTo>
                <a:lnTo>
                  <a:pt x="4365" y="7861"/>
                </a:lnTo>
                <a:cubicBezTo>
                  <a:pt x="4373" y="7851"/>
                  <a:pt x="4381" y="7843"/>
                  <a:pt x="4387" y="7838"/>
                </a:cubicBezTo>
                <a:cubicBezTo>
                  <a:pt x="4394" y="7833"/>
                  <a:pt x="4401" y="7830"/>
                  <a:pt x="4408" y="7830"/>
                </a:cubicBezTo>
                <a:cubicBezTo>
                  <a:pt x="4413" y="7830"/>
                  <a:pt x="4418" y="7831"/>
                  <a:pt x="4422" y="7833"/>
                </a:cubicBezTo>
                <a:cubicBezTo>
                  <a:pt x="4426" y="7835"/>
                  <a:pt x="4429" y="7838"/>
                  <a:pt x="4432" y="7842"/>
                </a:cubicBezTo>
                <a:cubicBezTo>
                  <a:pt x="4434" y="7846"/>
                  <a:pt x="4436" y="7851"/>
                  <a:pt x="4437" y="7857"/>
                </a:cubicBezTo>
                <a:cubicBezTo>
                  <a:pt x="4438" y="7862"/>
                  <a:pt x="4439" y="7868"/>
                  <a:pt x="4439" y="7875"/>
                </a:cubicBezTo>
                <a:lnTo>
                  <a:pt x="4439" y="7972"/>
                </a:lnTo>
                <a:cubicBezTo>
                  <a:pt x="4439" y="7972"/>
                  <a:pt x="4439" y="7973"/>
                  <a:pt x="4440" y="7974"/>
                </a:cubicBezTo>
                <a:cubicBezTo>
                  <a:pt x="4440" y="7975"/>
                  <a:pt x="4441" y="7975"/>
                  <a:pt x="4442" y="7976"/>
                </a:cubicBezTo>
                <a:cubicBezTo>
                  <a:pt x="4443" y="7976"/>
                  <a:pt x="4445" y="7976"/>
                  <a:pt x="4447" y="7977"/>
                </a:cubicBezTo>
                <a:cubicBezTo>
                  <a:pt x="4448" y="7977"/>
                  <a:pt x="4451" y="7977"/>
                  <a:pt x="4454" y="7977"/>
                </a:cubicBezTo>
                <a:cubicBezTo>
                  <a:pt x="4456" y="7977"/>
                  <a:pt x="4459" y="7977"/>
                  <a:pt x="4461" y="7977"/>
                </a:cubicBezTo>
                <a:cubicBezTo>
                  <a:pt x="4463" y="7976"/>
                  <a:pt x="4464" y="7976"/>
                  <a:pt x="4465" y="7976"/>
                </a:cubicBezTo>
                <a:cubicBezTo>
                  <a:pt x="4466" y="7975"/>
                  <a:pt x="4467" y="7975"/>
                  <a:pt x="4467" y="7974"/>
                </a:cubicBezTo>
                <a:cubicBezTo>
                  <a:pt x="4468" y="7973"/>
                  <a:pt x="4468" y="7972"/>
                  <a:pt x="4468" y="7972"/>
                </a:cubicBezTo>
                <a:lnTo>
                  <a:pt x="4468" y="7871"/>
                </a:lnTo>
                <a:cubicBezTo>
                  <a:pt x="4468" y="7862"/>
                  <a:pt x="4467" y="7854"/>
                  <a:pt x="4465" y="7846"/>
                </a:cubicBezTo>
                <a:cubicBezTo>
                  <a:pt x="4463" y="7838"/>
                  <a:pt x="4460" y="7831"/>
                  <a:pt x="4456" y="7825"/>
                </a:cubicBezTo>
                <a:cubicBezTo>
                  <a:pt x="4452" y="7819"/>
                  <a:pt x="4446" y="7814"/>
                  <a:pt x="4439" y="7810"/>
                </a:cubicBezTo>
                <a:cubicBezTo>
                  <a:pt x="4432" y="7807"/>
                  <a:pt x="4424" y="7805"/>
                  <a:pt x="4414" y="7805"/>
                </a:cubicBezTo>
                <a:cubicBezTo>
                  <a:pt x="4409" y="7805"/>
                  <a:pt x="4405" y="7806"/>
                  <a:pt x="4401" y="7807"/>
                </a:cubicBezTo>
                <a:cubicBezTo>
                  <a:pt x="4397" y="7808"/>
                  <a:pt x="4393" y="7810"/>
                  <a:pt x="4388" y="7812"/>
                </a:cubicBezTo>
                <a:cubicBezTo>
                  <a:pt x="4384" y="7815"/>
                  <a:pt x="4379" y="7818"/>
                  <a:pt x="4374" y="7822"/>
                </a:cubicBezTo>
                <a:cubicBezTo>
                  <a:pt x="4370" y="7826"/>
                  <a:pt x="4365" y="7831"/>
                  <a:pt x="4359" y="7837"/>
                </a:cubicBezTo>
                <a:cubicBezTo>
                  <a:pt x="4358" y="7832"/>
                  <a:pt x="4355" y="7828"/>
                  <a:pt x="4352" y="7824"/>
                </a:cubicBezTo>
                <a:cubicBezTo>
                  <a:pt x="4350" y="7820"/>
                  <a:pt x="4346" y="7817"/>
                  <a:pt x="4342" y="7814"/>
                </a:cubicBezTo>
                <a:cubicBezTo>
                  <a:pt x="4338" y="7811"/>
                  <a:pt x="4334" y="7809"/>
                  <a:pt x="4328" y="7807"/>
                </a:cubicBezTo>
                <a:cubicBezTo>
                  <a:pt x="4323" y="7806"/>
                  <a:pt x="4317" y="7805"/>
                  <a:pt x="4311" y="7805"/>
                </a:cubicBezTo>
                <a:close/>
                <a:moveTo>
                  <a:pt x="4113" y="7805"/>
                </a:moveTo>
                <a:cubicBezTo>
                  <a:pt x="4099" y="7805"/>
                  <a:pt x="4087" y="7807"/>
                  <a:pt x="4077" y="7812"/>
                </a:cubicBezTo>
                <a:cubicBezTo>
                  <a:pt x="4067" y="7816"/>
                  <a:pt x="4059" y="7822"/>
                  <a:pt x="4052" y="7830"/>
                </a:cubicBezTo>
                <a:cubicBezTo>
                  <a:pt x="4045" y="7838"/>
                  <a:pt x="4040" y="7847"/>
                  <a:pt x="4037" y="7858"/>
                </a:cubicBezTo>
                <a:cubicBezTo>
                  <a:pt x="4034" y="7869"/>
                  <a:pt x="4032" y="7881"/>
                  <a:pt x="4032" y="7894"/>
                </a:cubicBezTo>
                <a:cubicBezTo>
                  <a:pt x="4032" y="7907"/>
                  <a:pt x="4034" y="7919"/>
                  <a:pt x="4037" y="7929"/>
                </a:cubicBezTo>
                <a:cubicBezTo>
                  <a:pt x="4040" y="7940"/>
                  <a:pt x="4045" y="7949"/>
                  <a:pt x="4051" y="7956"/>
                </a:cubicBezTo>
                <a:cubicBezTo>
                  <a:pt x="4058" y="7964"/>
                  <a:pt x="4066" y="7969"/>
                  <a:pt x="4075" y="7973"/>
                </a:cubicBezTo>
                <a:cubicBezTo>
                  <a:pt x="4085" y="7977"/>
                  <a:pt x="4096" y="7979"/>
                  <a:pt x="4109" y="7979"/>
                </a:cubicBezTo>
                <a:cubicBezTo>
                  <a:pt x="4123" y="7979"/>
                  <a:pt x="4134" y="7977"/>
                  <a:pt x="4144" y="7972"/>
                </a:cubicBezTo>
                <a:cubicBezTo>
                  <a:pt x="4155" y="7968"/>
                  <a:pt x="4163" y="7962"/>
                  <a:pt x="4170" y="7954"/>
                </a:cubicBezTo>
                <a:cubicBezTo>
                  <a:pt x="4176" y="7946"/>
                  <a:pt x="4182" y="7937"/>
                  <a:pt x="4185" y="7926"/>
                </a:cubicBezTo>
                <a:cubicBezTo>
                  <a:pt x="4188" y="7915"/>
                  <a:pt x="4190" y="7903"/>
                  <a:pt x="4190" y="7890"/>
                </a:cubicBezTo>
                <a:cubicBezTo>
                  <a:pt x="4190" y="7877"/>
                  <a:pt x="4188" y="7865"/>
                  <a:pt x="4185" y="7855"/>
                </a:cubicBezTo>
                <a:cubicBezTo>
                  <a:pt x="4182" y="7844"/>
                  <a:pt x="4177" y="7835"/>
                  <a:pt x="4171" y="7828"/>
                </a:cubicBezTo>
                <a:cubicBezTo>
                  <a:pt x="4164" y="7820"/>
                  <a:pt x="4156" y="7815"/>
                  <a:pt x="4147" y="7811"/>
                </a:cubicBezTo>
                <a:cubicBezTo>
                  <a:pt x="4137" y="7807"/>
                  <a:pt x="4126" y="7805"/>
                  <a:pt x="4113" y="7805"/>
                </a:cubicBezTo>
                <a:close/>
                <a:moveTo>
                  <a:pt x="3934" y="7805"/>
                </a:moveTo>
                <a:cubicBezTo>
                  <a:pt x="3925" y="7805"/>
                  <a:pt x="3916" y="7807"/>
                  <a:pt x="3907" y="7812"/>
                </a:cubicBezTo>
                <a:cubicBezTo>
                  <a:pt x="3898" y="7817"/>
                  <a:pt x="3889" y="7824"/>
                  <a:pt x="3880" y="7834"/>
                </a:cubicBezTo>
                <a:lnTo>
                  <a:pt x="3880" y="7813"/>
                </a:lnTo>
                <a:cubicBezTo>
                  <a:pt x="3880" y="7813"/>
                  <a:pt x="3880" y="7812"/>
                  <a:pt x="3880" y="7811"/>
                </a:cubicBezTo>
                <a:cubicBezTo>
                  <a:pt x="3879" y="7810"/>
                  <a:pt x="3878" y="7810"/>
                  <a:pt x="3878" y="7809"/>
                </a:cubicBezTo>
                <a:cubicBezTo>
                  <a:pt x="3877" y="7809"/>
                  <a:pt x="3875" y="7808"/>
                  <a:pt x="3874" y="7808"/>
                </a:cubicBezTo>
                <a:cubicBezTo>
                  <a:pt x="3872" y="7808"/>
                  <a:pt x="3870" y="7808"/>
                  <a:pt x="3867" y="7808"/>
                </a:cubicBezTo>
                <a:cubicBezTo>
                  <a:pt x="3864" y="7808"/>
                  <a:pt x="3862" y="7808"/>
                  <a:pt x="3861" y="7808"/>
                </a:cubicBezTo>
                <a:cubicBezTo>
                  <a:pt x="3859" y="7808"/>
                  <a:pt x="3858" y="7809"/>
                  <a:pt x="3857" y="7809"/>
                </a:cubicBezTo>
                <a:cubicBezTo>
                  <a:pt x="3856" y="7810"/>
                  <a:pt x="3855" y="7810"/>
                  <a:pt x="3855" y="7811"/>
                </a:cubicBezTo>
                <a:cubicBezTo>
                  <a:pt x="3854" y="7812"/>
                  <a:pt x="3854" y="7813"/>
                  <a:pt x="3854" y="7813"/>
                </a:cubicBezTo>
                <a:lnTo>
                  <a:pt x="3854" y="7972"/>
                </a:lnTo>
                <a:cubicBezTo>
                  <a:pt x="3854" y="7972"/>
                  <a:pt x="3854" y="7973"/>
                  <a:pt x="3855" y="7974"/>
                </a:cubicBezTo>
                <a:cubicBezTo>
                  <a:pt x="3855" y="7975"/>
                  <a:pt x="3856" y="7975"/>
                  <a:pt x="3857" y="7976"/>
                </a:cubicBezTo>
                <a:cubicBezTo>
                  <a:pt x="3858" y="7976"/>
                  <a:pt x="3860" y="7976"/>
                  <a:pt x="3861" y="7977"/>
                </a:cubicBezTo>
                <a:cubicBezTo>
                  <a:pt x="3863" y="7977"/>
                  <a:pt x="3866" y="7977"/>
                  <a:pt x="3868" y="7977"/>
                </a:cubicBezTo>
                <a:cubicBezTo>
                  <a:pt x="3871" y="7977"/>
                  <a:pt x="3874" y="7977"/>
                  <a:pt x="3876" y="7977"/>
                </a:cubicBezTo>
                <a:cubicBezTo>
                  <a:pt x="3878" y="7976"/>
                  <a:pt x="3879" y="7976"/>
                  <a:pt x="3880" y="7976"/>
                </a:cubicBezTo>
                <a:cubicBezTo>
                  <a:pt x="3881" y="7975"/>
                  <a:pt x="3882" y="7975"/>
                  <a:pt x="3882" y="7974"/>
                </a:cubicBezTo>
                <a:cubicBezTo>
                  <a:pt x="3883" y="7973"/>
                  <a:pt x="3883" y="7972"/>
                  <a:pt x="3883" y="7972"/>
                </a:cubicBezTo>
                <a:lnTo>
                  <a:pt x="3883" y="7861"/>
                </a:lnTo>
                <a:cubicBezTo>
                  <a:pt x="3891" y="7851"/>
                  <a:pt x="3899" y="7843"/>
                  <a:pt x="3906" y="7838"/>
                </a:cubicBezTo>
                <a:cubicBezTo>
                  <a:pt x="3913" y="7833"/>
                  <a:pt x="3920" y="7830"/>
                  <a:pt x="3928" y="7830"/>
                </a:cubicBezTo>
                <a:cubicBezTo>
                  <a:pt x="3933" y="7830"/>
                  <a:pt x="3938" y="7831"/>
                  <a:pt x="3942" y="7833"/>
                </a:cubicBezTo>
                <a:cubicBezTo>
                  <a:pt x="3947" y="7835"/>
                  <a:pt x="3950" y="7838"/>
                  <a:pt x="3953" y="7842"/>
                </a:cubicBezTo>
                <a:cubicBezTo>
                  <a:pt x="3955" y="7846"/>
                  <a:pt x="3957" y="7851"/>
                  <a:pt x="3959" y="7857"/>
                </a:cubicBezTo>
                <a:cubicBezTo>
                  <a:pt x="3960" y="7862"/>
                  <a:pt x="3961" y="7869"/>
                  <a:pt x="3961" y="7879"/>
                </a:cubicBezTo>
                <a:lnTo>
                  <a:pt x="3961" y="7972"/>
                </a:lnTo>
                <a:cubicBezTo>
                  <a:pt x="3961" y="7972"/>
                  <a:pt x="3961" y="7973"/>
                  <a:pt x="3962" y="7974"/>
                </a:cubicBezTo>
                <a:cubicBezTo>
                  <a:pt x="3962" y="7975"/>
                  <a:pt x="3963" y="7975"/>
                  <a:pt x="3964" y="7976"/>
                </a:cubicBezTo>
                <a:cubicBezTo>
                  <a:pt x="3965" y="7976"/>
                  <a:pt x="3967" y="7976"/>
                  <a:pt x="3968" y="7977"/>
                </a:cubicBezTo>
                <a:cubicBezTo>
                  <a:pt x="3970" y="7977"/>
                  <a:pt x="3973" y="7977"/>
                  <a:pt x="3976" y="7977"/>
                </a:cubicBezTo>
                <a:cubicBezTo>
                  <a:pt x="3978" y="7977"/>
                  <a:pt x="3981" y="7977"/>
                  <a:pt x="3983" y="7977"/>
                </a:cubicBezTo>
                <a:cubicBezTo>
                  <a:pt x="3985" y="7976"/>
                  <a:pt x="3986" y="7976"/>
                  <a:pt x="3987" y="7976"/>
                </a:cubicBezTo>
                <a:cubicBezTo>
                  <a:pt x="3988" y="7975"/>
                  <a:pt x="3989" y="7975"/>
                  <a:pt x="3989" y="7974"/>
                </a:cubicBezTo>
                <a:cubicBezTo>
                  <a:pt x="3990" y="7973"/>
                  <a:pt x="3990" y="7972"/>
                  <a:pt x="3990" y="7972"/>
                </a:cubicBezTo>
                <a:lnTo>
                  <a:pt x="3990" y="7875"/>
                </a:lnTo>
                <a:cubicBezTo>
                  <a:pt x="3990" y="7864"/>
                  <a:pt x="3989" y="7854"/>
                  <a:pt x="3987" y="7846"/>
                </a:cubicBezTo>
                <a:cubicBezTo>
                  <a:pt x="3985" y="7838"/>
                  <a:pt x="3982" y="7831"/>
                  <a:pt x="3978" y="7825"/>
                </a:cubicBezTo>
                <a:cubicBezTo>
                  <a:pt x="3973" y="7819"/>
                  <a:pt x="3967" y="7814"/>
                  <a:pt x="3960" y="7810"/>
                </a:cubicBezTo>
                <a:cubicBezTo>
                  <a:pt x="3953" y="7807"/>
                  <a:pt x="3944" y="7805"/>
                  <a:pt x="3934" y="7805"/>
                </a:cubicBezTo>
                <a:close/>
                <a:moveTo>
                  <a:pt x="3734" y="7805"/>
                </a:moveTo>
                <a:cubicBezTo>
                  <a:pt x="3720" y="7805"/>
                  <a:pt x="3708" y="7807"/>
                  <a:pt x="3698" y="7812"/>
                </a:cubicBezTo>
                <a:cubicBezTo>
                  <a:pt x="3688" y="7816"/>
                  <a:pt x="3680" y="7822"/>
                  <a:pt x="3673" y="7830"/>
                </a:cubicBezTo>
                <a:cubicBezTo>
                  <a:pt x="3666" y="7838"/>
                  <a:pt x="3661" y="7847"/>
                  <a:pt x="3658" y="7858"/>
                </a:cubicBezTo>
                <a:cubicBezTo>
                  <a:pt x="3655" y="7869"/>
                  <a:pt x="3653" y="7881"/>
                  <a:pt x="3653" y="7894"/>
                </a:cubicBezTo>
                <a:cubicBezTo>
                  <a:pt x="3653" y="7907"/>
                  <a:pt x="3655" y="7919"/>
                  <a:pt x="3658" y="7929"/>
                </a:cubicBezTo>
                <a:cubicBezTo>
                  <a:pt x="3661" y="7940"/>
                  <a:pt x="3666" y="7949"/>
                  <a:pt x="3672" y="7956"/>
                </a:cubicBezTo>
                <a:cubicBezTo>
                  <a:pt x="3679" y="7964"/>
                  <a:pt x="3687" y="7969"/>
                  <a:pt x="3696" y="7973"/>
                </a:cubicBezTo>
                <a:cubicBezTo>
                  <a:pt x="3706" y="7977"/>
                  <a:pt x="3717" y="7979"/>
                  <a:pt x="3730" y="7979"/>
                </a:cubicBezTo>
                <a:cubicBezTo>
                  <a:pt x="3744" y="7979"/>
                  <a:pt x="3755" y="7977"/>
                  <a:pt x="3765" y="7972"/>
                </a:cubicBezTo>
                <a:cubicBezTo>
                  <a:pt x="3776" y="7968"/>
                  <a:pt x="3784" y="7962"/>
                  <a:pt x="3791" y="7954"/>
                </a:cubicBezTo>
                <a:cubicBezTo>
                  <a:pt x="3797" y="7946"/>
                  <a:pt x="3803" y="7937"/>
                  <a:pt x="3806" y="7926"/>
                </a:cubicBezTo>
                <a:cubicBezTo>
                  <a:pt x="3809" y="7915"/>
                  <a:pt x="3811" y="7903"/>
                  <a:pt x="3811" y="7890"/>
                </a:cubicBezTo>
                <a:cubicBezTo>
                  <a:pt x="3811" y="7877"/>
                  <a:pt x="3809" y="7865"/>
                  <a:pt x="3806" y="7855"/>
                </a:cubicBezTo>
                <a:cubicBezTo>
                  <a:pt x="3803" y="7844"/>
                  <a:pt x="3798" y="7835"/>
                  <a:pt x="3792" y="7828"/>
                </a:cubicBezTo>
                <a:cubicBezTo>
                  <a:pt x="3785" y="7820"/>
                  <a:pt x="3777" y="7815"/>
                  <a:pt x="3768" y="7811"/>
                </a:cubicBezTo>
                <a:cubicBezTo>
                  <a:pt x="3758" y="7807"/>
                  <a:pt x="3747" y="7805"/>
                  <a:pt x="3734" y="7805"/>
                </a:cubicBezTo>
                <a:close/>
                <a:moveTo>
                  <a:pt x="3401" y="7805"/>
                </a:moveTo>
                <a:cubicBezTo>
                  <a:pt x="3390" y="7805"/>
                  <a:pt x="3379" y="7807"/>
                  <a:pt x="3370" y="7811"/>
                </a:cubicBezTo>
                <a:cubicBezTo>
                  <a:pt x="3360" y="7815"/>
                  <a:pt x="3352" y="7821"/>
                  <a:pt x="3346" y="7828"/>
                </a:cubicBezTo>
                <a:cubicBezTo>
                  <a:pt x="3339" y="7836"/>
                  <a:pt x="3334" y="7845"/>
                  <a:pt x="3330" y="7856"/>
                </a:cubicBezTo>
                <a:cubicBezTo>
                  <a:pt x="3327" y="7867"/>
                  <a:pt x="3325" y="7879"/>
                  <a:pt x="3325" y="7893"/>
                </a:cubicBezTo>
                <a:cubicBezTo>
                  <a:pt x="3325" y="7907"/>
                  <a:pt x="3327" y="7920"/>
                  <a:pt x="3330" y="7930"/>
                </a:cubicBezTo>
                <a:cubicBezTo>
                  <a:pt x="3334" y="7941"/>
                  <a:pt x="3339" y="7950"/>
                  <a:pt x="3345" y="7957"/>
                </a:cubicBezTo>
                <a:cubicBezTo>
                  <a:pt x="3352" y="7965"/>
                  <a:pt x="3360" y="7970"/>
                  <a:pt x="3370" y="7974"/>
                </a:cubicBezTo>
                <a:cubicBezTo>
                  <a:pt x="3380" y="7977"/>
                  <a:pt x="3391" y="7979"/>
                  <a:pt x="3404" y="7979"/>
                </a:cubicBezTo>
                <a:cubicBezTo>
                  <a:pt x="3412" y="7979"/>
                  <a:pt x="3419" y="7978"/>
                  <a:pt x="3425" y="7977"/>
                </a:cubicBezTo>
                <a:cubicBezTo>
                  <a:pt x="3432" y="7976"/>
                  <a:pt x="3438" y="7975"/>
                  <a:pt x="3443" y="7974"/>
                </a:cubicBezTo>
                <a:cubicBezTo>
                  <a:pt x="3448" y="7972"/>
                  <a:pt x="3452" y="7971"/>
                  <a:pt x="3455" y="7969"/>
                </a:cubicBezTo>
                <a:cubicBezTo>
                  <a:pt x="3458" y="7968"/>
                  <a:pt x="3460" y="7967"/>
                  <a:pt x="3461" y="7966"/>
                </a:cubicBezTo>
                <a:cubicBezTo>
                  <a:pt x="3462" y="7965"/>
                  <a:pt x="3462" y="7965"/>
                  <a:pt x="3463" y="7964"/>
                </a:cubicBezTo>
                <a:cubicBezTo>
                  <a:pt x="3463" y="7963"/>
                  <a:pt x="3463" y="7962"/>
                  <a:pt x="3463" y="7962"/>
                </a:cubicBezTo>
                <a:cubicBezTo>
                  <a:pt x="3464" y="7961"/>
                  <a:pt x="3464" y="7960"/>
                  <a:pt x="3464" y="7958"/>
                </a:cubicBezTo>
                <a:cubicBezTo>
                  <a:pt x="3464" y="7957"/>
                  <a:pt x="3464" y="7956"/>
                  <a:pt x="3464" y="7954"/>
                </a:cubicBezTo>
                <a:cubicBezTo>
                  <a:pt x="3464" y="7952"/>
                  <a:pt x="3464" y="7950"/>
                  <a:pt x="3464" y="7949"/>
                </a:cubicBezTo>
                <a:cubicBezTo>
                  <a:pt x="3464" y="7948"/>
                  <a:pt x="3463" y="7946"/>
                  <a:pt x="3463" y="7946"/>
                </a:cubicBezTo>
                <a:cubicBezTo>
                  <a:pt x="3463" y="7945"/>
                  <a:pt x="3462" y="7944"/>
                  <a:pt x="3461" y="7944"/>
                </a:cubicBezTo>
                <a:cubicBezTo>
                  <a:pt x="3461" y="7943"/>
                  <a:pt x="3460" y="7943"/>
                  <a:pt x="3459" y="7943"/>
                </a:cubicBezTo>
                <a:cubicBezTo>
                  <a:pt x="3458" y="7943"/>
                  <a:pt x="3456" y="7944"/>
                  <a:pt x="3453" y="7945"/>
                </a:cubicBezTo>
                <a:cubicBezTo>
                  <a:pt x="3450" y="7946"/>
                  <a:pt x="3447" y="7947"/>
                  <a:pt x="3442" y="7949"/>
                </a:cubicBezTo>
                <a:cubicBezTo>
                  <a:pt x="3438" y="7951"/>
                  <a:pt x="3433" y="7952"/>
                  <a:pt x="3427" y="7953"/>
                </a:cubicBezTo>
                <a:cubicBezTo>
                  <a:pt x="3421" y="7954"/>
                  <a:pt x="3414" y="7955"/>
                  <a:pt x="3407" y="7955"/>
                </a:cubicBezTo>
                <a:cubicBezTo>
                  <a:pt x="3397" y="7955"/>
                  <a:pt x="3389" y="7954"/>
                  <a:pt x="3383" y="7951"/>
                </a:cubicBezTo>
                <a:cubicBezTo>
                  <a:pt x="3376" y="7948"/>
                  <a:pt x="3371" y="7944"/>
                  <a:pt x="3367" y="7939"/>
                </a:cubicBezTo>
                <a:cubicBezTo>
                  <a:pt x="3362" y="7934"/>
                  <a:pt x="3359" y="7929"/>
                  <a:pt x="3358" y="7922"/>
                </a:cubicBezTo>
                <a:cubicBezTo>
                  <a:pt x="3356" y="7915"/>
                  <a:pt x="3355" y="7907"/>
                  <a:pt x="3355" y="7898"/>
                </a:cubicBezTo>
                <a:lnTo>
                  <a:pt x="3460" y="7898"/>
                </a:lnTo>
                <a:cubicBezTo>
                  <a:pt x="3463" y="7898"/>
                  <a:pt x="3465" y="7897"/>
                  <a:pt x="3468" y="7895"/>
                </a:cubicBezTo>
                <a:cubicBezTo>
                  <a:pt x="3470" y="7893"/>
                  <a:pt x="3471" y="7890"/>
                  <a:pt x="3471" y="7885"/>
                </a:cubicBezTo>
                <a:lnTo>
                  <a:pt x="3471" y="7880"/>
                </a:lnTo>
                <a:cubicBezTo>
                  <a:pt x="3471" y="7870"/>
                  <a:pt x="3470" y="7860"/>
                  <a:pt x="3467" y="7851"/>
                </a:cubicBezTo>
                <a:cubicBezTo>
                  <a:pt x="3464" y="7842"/>
                  <a:pt x="3460" y="7834"/>
                  <a:pt x="3455" y="7827"/>
                </a:cubicBezTo>
                <a:cubicBezTo>
                  <a:pt x="3449" y="7820"/>
                  <a:pt x="3442" y="7815"/>
                  <a:pt x="3433" y="7811"/>
                </a:cubicBezTo>
                <a:cubicBezTo>
                  <a:pt x="3424" y="7807"/>
                  <a:pt x="3414" y="7805"/>
                  <a:pt x="3401" y="7805"/>
                </a:cubicBezTo>
                <a:close/>
                <a:moveTo>
                  <a:pt x="3216" y="7805"/>
                </a:moveTo>
                <a:cubicBezTo>
                  <a:pt x="3202" y="7805"/>
                  <a:pt x="3190" y="7807"/>
                  <a:pt x="3180" y="7812"/>
                </a:cubicBezTo>
                <a:cubicBezTo>
                  <a:pt x="3170" y="7816"/>
                  <a:pt x="3162" y="7822"/>
                  <a:pt x="3155" y="7830"/>
                </a:cubicBezTo>
                <a:cubicBezTo>
                  <a:pt x="3148" y="7838"/>
                  <a:pt x="3143" y="7847"/>
                  <a:pt x="3140" y="7858"/>
                </a:cubicBezTo>
                <a:cubicBezTo>
                  <a:pt x="3137" y="7869"/>
                  <a:pt x="3135" y="7881"/>
                  <a:pt x="3135" y="7894"/>
                </a:cubicBezTo>
                <a:cubicBezTo>
                  <a:pt x="3135" y="7907"/>
                  <a:pt x="3137" y="7919"/>
                  <a:pt x="3140" y="7929"/>
                </a:cubicBezTo>
                <a:cubicBezTo>
                  <a:pt x="3143" y="7940"/>
                  <a:pt x="3148" y="7949"/>
                  <a:pt x="3154" y="7956"/>
                </a:cubicBezTo>
                <a:cubicBezTo>
                  <a:pt x="3161" y="7964"/>
                  <a:pt x="3169" y="7969"/>
                  <a:pt x="3178" y="7973"/>
                </a:cubicBezTo>
                <a:cubicBezTo>
                  <a:pt x="3188" y="7977"/>
                  <a:pt x="3199" y="7979"/>
                  <a:pt x="3212" y="7979"/>
                </a:cubicBezTo>
                <a:cubicBezTo>
                  <a:pt x="3226" y="7979"/>
                  <a:pt x="3237" y="7977"/>
                  <a:pt x="3247" y="7972"/>
                </a:cubicBezTo>
                <a:cubicBezTo>
                  <a:pt x="3258" y="7968"/>
                  <a:pt x="3266" y="7962"/>
                  <a:pt x="3273" y="7954"/>
                </a:cubicBezTo>
                <a:cubicBezTo>
                  <a:pt x="3279" y="7946"/>
                  <a:pt x="3285" y="7937"/>
                  <a:pt x="3288" y="7926"/>
                </a:cubicBezTo>
                <a:cubicBezTo>
                  <a:pt x="3291" y="7915"/>
                  <a:pt x="3293" y="7903"/>
                  <a:pt x="3293" y="7890"/>
                </a:cubicBezTo>
                <a:cubicBezTo>
                  <a:pt x="3293" y="7877"/>
                  <a:pt x="3291" y="7865"/>
                  <a:pt x="3288" y="7855"/>
                </a:cubicBezTo>
                <a:cubicBezTo>
                  <a:pt x="3285" y="7844"/>
                  <a:pt x="3280" y="7835"/>
                  <a:pt x="3274" y="7828"/>
                </a:cubicBezTo>
                <a:cubicBezTo>
                  <a:pt x="3267" y="7820"/>
                  <a:pt x="3259" y="7815"/>
                  <a:pt x="3250" y="7811"/>
                </a:cubicBezTo>
                <a:cubicBezTo>
                  <a:pt x="3240" y="7807"/>
                  <a:pt x="3229" y="7805"/>
                  <a:pt x="3216" y="7805"/>
                </a:cubicBezTo>
                <a:close/>
                <a:moveTo>
                  <a:pt x="2791" y="7805"/>
                </a:moveTo>
                <a:cubicBezTo>
                  <a:pt x="2777" y="7805"/>
                  <a:pt x="2765" y="7807"/>
                  <a:pt x="2755" y="7812"/>
                </a:cubicBezTo>
                <a:cubicBezTo>
                  <a:pt x="2745" y="7816"/>
                  <a:pt x="2737" y="7822"/>
                  <a:pt x="2730" y="7830"/>
                </a:cubicBezTo>
                <a:cubicBezTo>
                  <a:pt x="2723" y="7838"/>
                  <a:pt x="2718" y="7847"/>
                  <a:pt x="2715" y="7858"/>
                </a:cubicBezTo>
                <a:cubicBezTo>
                  <a:pt x="2712" y="7869"/>
                  <a:pt x="2710" y="7881"/>
                  <a:pt x="2710" y="7894"/>
                </a:cubicBezTo>
                <a:cubicBezTo>
                  <a:pt x="2710" y="7907"/>
                  <a:pt x="2712" y="7919"/>
                  <a:pt x="2715" y="7929"/>
                </a:cubicBezTo>
                <a:cubicBezTo>
                  <a:pt x="2718" y="7940"/>
                  <a:pt x="2723" y="7949"/>
                  <a:pt x="2729" y="7956"/>
                </a:cubicBezTo>
                <a:cubicBezTo>
                  <a:pt x="2736" y="7964"/>
                  <a:pt x="2744" y="7969"/>
                  <a:pt x="2753" y="7973"/>
                </a:cubicBezTo>
                <a:cubicBezTo>
                  <a:pt x="2763" y="7977"/>
                  <a:pt x="2774" y="7979"/>
                  <a:pt x="2787" y="7979"/>
                </a:cubicBezTo>
                <a:cubicBezTo>
                  <a:pt x="2801" y="7979"/>
                  <a:pt x="2812" y="7977"/>
                  <a:pt x="2822" y="7972"/>
                </a:cubicBezTo>
                <a:cubicBezTo>
                  <a:pt x="2833" y="7968"/>
                  <a:pt x="2841" y="7962"/>
                  <a:pt x="2848" y="7954"/>
                </a:cubicBezTo>
                <a:cubicBezTo>
                  <a:pt x="2854" y="7946"/>
                  <a:pt x="2860" y="7937"/>
                  <a:pt x="2863" y="7926"/>
                </a:cubicBezTo>
                <a:cubicBezTo>
                  <a:pt x="2866" y="7915"/>
                  <a:pt x="2868" y="7903"/>
                  <a:pt x="2868" y="7890"/>
                </a:cubicBezTo>
                <a:cubicBezTo>
                  <a:pt x="2868" y="7877"/>
                  <a:pt x="2866" y="7865"/>
                  <a:pt x="2863" y="7855"/>
                </a:cubicBezTo>
                <a:cubicBezTo>
                  <a:pt x="2860" y="7844"/>
                  <a:pt x="2855" y="7835"/>
                  <a:pt x="2849" y="7828"/>
                </a:cubicBezTo>
                <a:cubicBezTo>
                  <a:pt x="2842" y="7820"/>
                  <a:pt x="2834" y="7815"/>
                  <a:pt x="2825" y="7811"/>
                </a:cubicBezTo>
                <a:cubicBezTo>
                  <a:pt x="2815" y="7807"/>
                  <a:pt x="2804" y="7805"/>
                  <a:pt x="2791" y="7805"/>
                </a:cubicBezTo>
                <a:close/>
                <a:moveTo>
                  <a:pt x="2629" y="7805"/>
                </a:moveTo>
                <a:cubicBezTo>
                  <a:pt x="2619" y="7805"/>
                  <a:pt x="2611" y="7806"/>
                  <a:pt x="2603" y="7809"/>
                </a:cubicBezTo>
                <a:cubicBezTo>
                  <a:pt x="2596" y="7811"/>
                  <a:pt x="2590" y="7815"/>
                  <a:pt x="2585" y="7819"/>
                </a:cubicBezTo>
                <a:cubicBezTo>
                  <a:pt x="2581" y="7823"/>
                  <a:pt x="2577" y="7828"/>
                  <a:pt x="2575" y="7834"/>
                </a:cubicBezTo>
                <a:cubicBezTo>
                  <a:pt x="2572" y="7840"/>
                  <a:pt x="2571" y="7846"/>
                  <a:pt x="2571" y="7852"/>
                </a:cubicBezTo>
                <a:cubicBezTo>
                  <a:pt x="2571" y="7859"/>
                  <a:pt x="2572" y="7865"/>
                  <a:pt x="2574" y="7870"/>
                </a:cubicBezTo>
                <a:cubicBezTo>
                  <a:pt x="2577" y="7875"/>
                  <a:pt x="2580" y="7879"/>
                  <a:pt x="2583" y="7883"/>
                </a:cubicBezTo>
                <a:cubicBezTo>
                  <a:pt x="2587" y="7887"/>
                  <a:pt x="2591" y="7890"/>
                  <a:pt x="2596" y="7892"/>
                </a:cubicBezTo>
                <a:cubicBezTo>
                  <a:pt x="2601" y="7895"/>
                  <a:pt x="2606" y="7897"/>
                  <a:pt x="2611" y="7899"/>
                </a:cubicBezTo>
                <a:cubicBezTo>
                  <a:pt x="2616" y="7901"/>
                  <a:pt x="2620" y="7903"/>
                  <a:pt x="2625" y="7905"/>
                </a:cubicBezTo>
                <a:cubicBezTo>
                  <a:pt x="2630" y="7907"/>
                  <a:pt x="2634" y="7909"/>
                  <a:pt x="2638" y="7911"/>
                </a:cubicBezTo>
                <a:cubicBezTo>
                  <a:pt x="2641" y="7913"/>
                  <a:pt x="2644" y="7916"/>
                  <a:pt x="2647" y="7919"/>
                </a:cubicBezTo>
                <a:cubicBezTo>
                  <a:pt x="2649" y="7922"/>
                  <a:pt x="2650" y="7926"/>
                  <a:pt x="2650" y="7930"/>
                </a:cubicBezTo>
                <a:cubicBezTo>
                  <a:pt x="2650" y="7935"/>
                  <a:pt x="2649" y="7939"/>
                  <a:pt x="2648" y="7942"/>
                </a:cubicBezTo>
                <a:cubicBezTo>
                  <a:pt x="2646" y="7945"/>
                  <a:pt x="2644" y="7948"/>
                  <a:pt x="2641" y="7950"/>
                </a:cubicBezTo>
                <a:cubicBezTo>
                  <a:pt x="2638" y="7952"/>
                  <a:pt x="2635" y="7953"/>
                  <a:pt x="2631" y="7954"/>
                </a:cubicBezTo>
                <a:cubicBezTo>
                  <a:pt x="2627" y="7955"/>
                  <a:pt x="2622" y="7956"/>
                  <a:pt x="2617" y="7956"/>
                </a:cubicBezTo>
                <a:cubicBezTo>
                  <a:pt x="2611" y="7956"/>
                  <a:pt x="2605" y="7955"/>
                  <a:pt x="2600" y="7954"/>
                </a:cubicBezTo>
                <a:cubicBezTo>
                  <a:pt x="2595" y="7952"/>
                  <a:pt x="2591" y="7950"/>
                  <a:pt x="2587" y="7949"/>
                </a:cubicBezTo>
                <a:cubicBezTo>
                  <a:pt x="2583" y="7947"/>
                  <a:pt x="2580" y="7945"/>
                  <a:pt x="2578" y="7943"/>
                </a:cubicBezTo>
                <a:cubicBezTo>
                  <a:pt x="2575" y="7942"/>
                  <a:pt x="2573" y="7941"/>
                  <a:pt x="2572" y="7941"/>
                </a:cubicBezTo>
                <a:cubicBezTo>
                  <a:pt x="2571" y="7941"/>
                  <a:pt x="2570" y="7941"/>
                  <a:pt x="2570" y="7942"/>
                </a:cubicBezTo>
                <a:cubicBezTo>
                  <a:pt x="2569" y="7942"/>
                  <a:pt x="2569" y="7943"/>
                  <a:pt x="2568" y="7944"/>
                </a:cubicBezTo>
                <a:cubicBezTo>
                  <a:pt x="2568" y="7945"/>
                  <a:pt x="2568" y="7946"/>
                  <a:pt x="2567" y="7947"/>
                </a:cubicBezTo>
                <a:cubicBezTo>
                  <a:pt x="2567" y="7949"/>
                  <a:pt x="2567" y="7951"/>
                  <a:pt x="2567" y="7953"/>
                </a:cubicBezTo>
                <a:cubicBezTo>
                  <a:pt x="2567" y="7957"/>
                  <a:pt x="2567" y="7960"/>
                  <a:pt x="2568" y="7962"/>
                </a:cubicBezTo>
                <a:cubicBezTo>
                  <a:pt x="2568" y="7964"/>
                  <a:pt x="2569" y="7966"/>
                  <a:pt x="2571" y="7967"/>
                </a:cubicBezTo>
                <a:cubicBezTo>
                  <a:pt x="2572" y="7968"/>
                  <a:pt x="2574" y="7969"/>
                  <a:pt x="2577" y="7970"/>
                </a:cubicBezTo>
                <a:cubicBezTo>
                  <a:pt x="2580" y="7972"/>
                  <a:pt x="2583" y="7973"/>
                  <a:pt x="2587" y="7975"/>
                </a:cubicBezTo>
                <a:cubicBezTo>
                  <a:pt x="2591" y="7976"/>
                  <a:pt x="2596" y="7977"/>
                  <a:pt x="2601" y="7978"/>
                </a:cubicBezTo>
                <a:cubicBezTo>
                  <a:pt x="2606" y="7979"/>
                  <a:pt x="2611" y="7979"/>
                  <a:pt x="2617" y="7979"/>
                </a:cubicBezTo>
                <a:cubicBezTo>
                  <a:pt x="2626" y="7979"/>
                  <a:pt x="2634" y="7978"/>
                  <a:pt x="2642" y="7976"/>
                </a:cubicBezTo>
                <a:cubicBezTo>
                  <a:pt x="2650" y="7973"/>
                  <a:pt x="2656" y="7970"/>
                  <a:pt x="2662" y="7966"/>
                </a:cubicBezTo>
                <a:cubicBezTo>
                  <a:pt x="2667" y="7961"/>
                  <a:pt x="2672" y="7956"/>
                  <a:pt x="2675" y="7950"/>
                </a:cubicBezTo>
                <a:cubicBezTo>
                  <a:pt x="2678" y="7943"/>
                  <a:pt x="2679" y="7936"/>
                  <a:pt x="2679" y="7928"/>
                </a:cubicBezTo>
                <a:cubicBezTo>
                  <a:pt x="2679" y="7921"/>
                  <a:pt x="2678" y="7915"/>
                  <a:pt x="2676" y="7911"/>
                </a:cubicBezTo>
                <a:cubicBezTo>
                  <a:pt x="2673" y="7906"/>
                  <a:pt x="2670" y="7901"/>
                  <a:pt x="2667" y="7898"/>
                </a:cubicBezTo>
                <a:cubicBezTo>
                  <a:pt x="2663" y="7894"/>
                  <a:pt x="2659" y="7891"/>
                  <a:pt x="2654" y="7889"/>
                </a:cubicBezTo>
                <a:cubicBezTo>
                  <a:pt x="2649" y="7886"/>
                  <a:pt x="2644" y="7884"/>
                  <a:pt x="2639" y="7882"/>
                </a:cubicBezTo>
                <a:cubicBezTo>
                  <a:pt x="2634" y="7880"/>
                  <a:pt x="2629" y="7878"/>
                  <a:pt x="2624" y="7876"/>
                </a:cubicBezTo>
                <a:cubicBezTo>
                  <a:pt x="2620" y="7875"/>
                  <a:pt x="2615" y="7872"/>
                  <a:pt x="2612" y="7870"/>
                </a:cubicBezTo>
                <a:cubicBezTo>
                  <a:pt x="2608" y="7868"/>
                  <a:pt x="2605" y="7865"/>
                  <a:pt x="2603" y="7862"/>
                </a:cubicBezTo>
                <a:cubicBezTo>
                  <a:pt x="2600" y="7859"/>
                  <a:pt x="2599" y="7855"/>
                  <a:pt x="2599" y="7850"/>
                </a:cubicBezTo>
                <a:cubicBezTo>
                  <a:pt x="2599" y="7847"/>
                  <a:pt x="2600" y="7844"/>
                  <a:pt x="2601" y="7841"/>
                </a:cubicBezTo>
                <a:cubicBezTo>
                  <a:pt x="2602" y="7839"/>
                  <a:pt x="2604" y="7836"/>
                  <a:pt x="2606" y="7834"/>
                </a:cubicBezTo>
                <a:cubicBezTo>
                  <a:pt x="2609" y="7832"/>
                  <a:pt x="2612" y="7831"/>
                  <a:pt x="2615" y="7830"/>
                </a:cubicBezTo>
                <a:cubicBezTo>
                  <a:pt x="2619" y="7829"/>
                  <a:pt x="2624" y="7828"/>
                  <a:pt x="2628" y="7828"/>
                </a:cubicBezTo>
                <a:cubicBezTo>
                  <a:pt x="2634" y="7828"/>
                  <a:pt x="2639" y="7829"/>
                  <a:pt x="2643" y="7830"/>
                </a:cubicBezTo>
                <a:cubicBezTo>
                  <a:pt x="2647" y="7831"/>
                  <a:pt x="2651" y="7833"/>
                  <a:pt x="2654" y="7834"/>
                </a:cubicBezTo>
                <a:cubicBezTo>
                  <a:pt x="2657" y="7835"/>
                  <a:pt x="2660" y="7837"/>
                  <a:pt x="2662" y="7838"/>
                </a:cubicBezTo>
                <a:cubicBezTo>
                  <a:pt x="2664" y="7839"/>
                  <a:pt x="2665" y="7840"/>
                  <a:pt x="2666" y="7840"/>
                </a:cubicBezTo>
                <a:cubicBezTo>
                  <a:pt x="2667" y="7840"/>
                  <a:pt x="2668" y="7840"/>
                  <a:pt x="2668" y="7839"/>
                </a:cubicBezTo>
                <a:cubicBezTo>
                  <a:pt x="2669" y="7839"/>
                  <a:pt x="2669" y="7838"/>
                  <a:pt x="2670" y="7837"/>
                </a:cubicBezTo>
                <a:cubicBezTo>
                  <a:pt x="2670" y="7836"/>
                  <a:pt x="2671" y="7835"/>
                  <a:pt x="2671" y="7834"/>
                </a:cubicBezTo>
                <a:cubicBezTo>
                  <a:pt x="2671" y="7832"/>
                  <a:pt x="2671" y="7831"/>
                  <a:pt x="2671" y="7829"/>
                </a:cubicBezTo>
                <a:cubicBezTo>
                  <a:pt x="2671" y="7827"/>
                  <a:pt x="2671" y="7825"/>
                  <a:pt x="2671" y="7824"/>
                </a:cubicBezTo>
                <a:cubicBezTo>
                  <a:pt x="2671" y="7822"/>
                  <a:pt x="2670" y="7821"/>
                  <a:pt x="2670" y="7820"/>
                </a:cubicBezTo>
                <a:cubicBezTo>
                  <a:pt x="2670" y="7820"/>
                  <a:pt x="2670" y="7819"/>
                  <a:pt x="2669" y="7818"/>
                </a:cubicBezTo>
                <a:cubicBezTo>
                  <a:pt x="2669" y="7817"/>
                  <a:pt x="2668" y="7817"/>
                  <a:pt x="2667" y="7816"/>
                </a:cubicBezTo>
                <a:cubicBezTo>
                  <a:pt x="2666" y="7815"/>
                  <a:pt x="2664" y="7814"/>
                  <a:pt x="2661" y="7812"/>
                </a:cubicBezTo>
                <a:cubicBezTo>
                  <a:pt x="2659" y="7811"/>
                  <a:pt x="2656" y="7810"/>
                  <a:pt x="2653" y="7809"/>
                </a:cubicBezTo>
                <a:cubicBezTo>
                  <a:pt x="2649" y="7808"/>
                  <a:pt x="2646" y="7807"/>
                  <a:pt x="2641" y="7806"/>
                </a:cubicBezTo>
                <a:cubicBezTo>
                  <a:pt x="2637" y="7805"/>
                  <a:pt x="2633" y="7805"/>
                  <a:pt x="2629" y="7805"/>
                </a:cubicBezTo>
                <a:close/>
                <a:moveTo>
                  <a:pt x="2201" y="7805"/>
                </a:moveTo>
                <a:cubicBezTo>
                  <a:pt x="2192" y="7805"/>
                  <a:pt x="2183" y="7807"/>
                  <a:pt x="2174" y="7812"/>
                </a:cubicBezTo>
                <a:cubicBezTo>
                  <a:pt x="2165" y="7817"/>
                  <a:pt x="2156" y="7824"/>
                  <a:pt x="2147" y="7834"/>
                </a:cubicBezTo>
                <a:lnTo>
                  <a:pt x="2147" y="7813"/>
                </a:lnTo>
                <a:cubicBezTo>
                  <a:pt x="2147" y="7813"/>
                  <a:pt x="2147" y="7812"/>
                  <a:pt x="2147" y="7811"/>
                </a:cubicBezTo>
                <a:cubicBezTo>
                  <a:pt x="2146" y="7810"/>
                  <a:pt x="2145" y="7810"/>
                  <a:pt x="2145" y="7809"/>
                </a:cubicBezTo>
                <a:cubicBezTo>
                  <a:pt x="2144" y="7809"/>
                  <a:pt x="2142" y="7808"/>
                  <a:pt x="2141" y="7808"/>
                </a:cubicBezTo>
                <a:cubicBezTo>
                  <a:pt x="2139" y="7808"/>
                  <a:pt x="2137" y="7808"/>
                  <a:pt x="2134" y="7808"/>
                </a:cubicBezTo>
                <a:cubicBezTo>
                  <a:pt x="2131" y="7808"/>
                  <a:pt x="2129" y="7808"/>
                  <a:pt x="2128" y="7808"/>
                </a:cubicBezTo>
                <a:cubicBezTo>
                  <a:pt x="2126" y="7808"/>
                  <a:pt x="2125" y="7809"/>
                  <a:pt x="2124" y="7809"/>
                </a:cubicBezTo>
                <a:cubicBezTo>
                  <a:pt x="2123" y="7810"/>
                  <a:pt x="2122" y="7810"/>
                  <a:pt x="2122" y="7811"/>
                </a:cubicBezTo>
                <a:cubicBezTo>
                  <a:pt x="2121" y="7812"/>
                  <a:pt x="2121" y="7813"/>
                  <a:pt x="2121" y="7813"/>
                </a:cubicBezTo>
                <a:lnTo>
                  <a:pt x="2121" y="7972"/>
                </a:lnTo>
                <a:cubicBezTo>
                  <a:pt x="2121" y="7972"/>
                  <a:pt x="2121" y="7973"/>
                  <a:pt x="2122" y="7974"/>
                </a:cubicBezTo>
                <a:cubicBezTo>
                  <a:pt x="2122" y="7975"/>
                  <a:pt x="2123" y="7975"/>
                  <a:pt x="2124" y="7976"/>
                </a:cubicBezTo>
                <a:cubicBezTo>
                  <a:pt x="2125" y="7976"/>
                  <a:pt x="2127" y="7976"/>
                  <a:pt x="2128" y="7977"/>
                </a:cubicBezTo>
                <a:cubicBezTo>
                  <a:pt x="2130" y="7977"/>
                  <a:pt x="2133" y="7977"/>
                  <a:pt x="2135" y="7977"/>
                </a:cubicBezTo>
                <a:cubicBezTo>
                  <a:pt x="2138" y="7977"/>
                  <a:pt x="2141" y="7977"/>
                  <a:pt x="2143" y="7977"/>
                </a:cubicBezTo>
                <a:cubicBezTo>
                  <a:pt x="2145" y="7976"/>
                  <a:pt x="2146" y="7976"/>
                  <a:pt x="2147" y="7976"/>
                </a:cubicBezTo>
                <a:cubicBezTo>
                  <a:pt x="2148" y="7975"/>
                  <a:pt x="2149" y="7975"/>
                  <a:pt x="2149" y="7974"/>
                </a:cubicBezTo>
                <a:cubicBezTo>
                  <a:pt x="2150" y="7973"/>
                  <a:pt x="2150" y="7972"/>
                  <a:pt x="2150" y="7972"/>
                </a:cubicBezTo>
                <a:lnTo>
                  <a:pt x="2150" y="7861"/>
                </a:lnTo>
                <a:cubicBezTo>
                  <a:pt x="2158" y="7851"/>
                  <a:pt x="2166" y="7843"/>
                  <a:pt x="2173" y="7838"/>
                </a:cubicBezTo>
                <a:cubicBezTo>
                  <a:pt x="2180" y="7833"/>
                  <a:pt x="2187" y="7830"/>
                  <a:pt x="2195" y="7830"/>
                </a:cubicBezTo>
                <a:cubicBezTo>
                  <a:pt x="2200" y="7830"/>
                  <a:pt x="2205" y="7831"/>
                  <a:pt x="2209" y="7833"/>
                </a:cubicBezTo>
                <a:cubicBezTo>
                  <a:pt x="2214" y="7835"/>
                  <a:pt x="2217" y="7838"/>
                  <a:pt x="2220" y="7842"/>
                </a:cubicBezTo>
                <a:cubicBezTo>
                  <a:pt x="2222" y="7846"/>
                  <a:pt x="2224" y="7851"/>
                  <a:pt x="2226" y="7857"/>
                </a:cubicBezTo>
                <a:cubicBezTo>
                  <a:pt x="2227" y="7862"/>
                  <a:pt x="2228" y="7869"/>
                  <a:pt x="2228" y="7879"/>
                </a:cubicBezTo>
                <a:lnTo>
                  <a:pt x="2228" y="7972"/>
                </a:lnTo>
                <a:cubicBezTo>
                  <a:pt x="2228" y="7972"/>
                  <a:pt x="2228" y="7973"/>
                  <a:pt x="2229" y="7974"/>
                </a:cubicBezTo>
                <a:cubicBezTo>
                  <a:pt x="2229" y="7975"/>
                  <a:pt x="2230" y="7975"/>
                  <a:pt x="2231" y="7976"/>
                </a:cubicBezTo>
                <a:cubicBezTo>
                  <a:pt x="2232" y="7976"/>
                  <a:pt x="2234" y="7976"/>
                  <a:pt x="2235" y="7977"/>
                </a:cubicBezTo>
                <a:cubicBezTo>
                  <a:pt x="2237" y="7977"/>
                  <a:pt x="2240" y="7977"/>
                  <a:pt x="2243" y="7977"/>
                </a:cubicBezTo>
                <a:cubicBezTo>
                  <a:pt x="2245" y="7977"/>
                  <a:pt x="2248" y="7977"/>
                  <a:pt x="2250" y="7977"/>
                </a:cubicBezTo>
                <a:cubicBezTo>
                  <a:pt x="2252" y="7976"/>
                  <a:pt x="2253" y="7976"/>
                  <a:pt x="2254" y="7976"/>
                </a:cubicBezTo>
                <a:cubicBezTo>
                  <a:pt x="2255" y="7975"/>
                  <a:pt x="2256" y="7975"/>
                  <a:pt x="2256" y="7974"/>
                </a:cubicBezTo>
                <a:cubicBezTo>
                  <a:pt x="2257" y="7973"/>
                  <a:pt x="2257" y="7972"/>
                  <a:pt x="2257" y="7972"/>
                </a:cubicBezTo>
                <a:lnTo>
                  <a:pt x="2257" y="7875"/>
                </a:lnTo>
                <a:cubicBezTo>
                  <a:pt x="2257" y="7864"/>
                  <a:pt x="2256" y="7854"/>
                  <a:pt x="2254" y="7846"/>
                </a:cubicBezTo>
                <a:cubicBezTo>
                  <a:pt x="2252" y="7838"/>
                  <a:pt x="2249" y="7831"/>
                  <a:pt x="2245" y="7825"/>
                </a:cubicBezTo>
                <a:cubicBezTo>
                  <a:pt x="2240" y="7819"/>
                  <a:pt x="2234" y="7814"/>
                  <a:pt x="2227" y="7810"/>
                </a:cubicBezTo>
                <a:cubicBezTo>
                  <a:pt x="2220" y="7807"/>
                  <a:pt x="2211" y="7805"/>
                  <a:pt x="2201" y="7805"/>
                </a:cubicBezTo>
                <a:close/>
                <a:moveTo>
                  <a:pt x="2006" y="7805"/>
                </a:moveTo>
                <a:cubicBezTo>
                  <a:pt x="2000" y="7805"/>
                  <a:pt x="1994" y="7806"/>
                  <a:pt x="1988" y="7807"/>
                </a:cubicBezTo>
                <a:cubicBezTo>
                  <a:pt x="1982" y="7808"/>
                  <a:pt x="1976" y="7809"/>
                  <a:pt x="1971" y="7811"/>
                </a:cubicBezTo>
                <a:cubicBezTo>
                  <a:pt x="1966" y="7813"/>
                  <a:pt x="1962" y="7815"/>
                  <a:pt x="1958" y="7817"/>
                </a:cubicBezTo>
                <a:cubicBezTo>
                  <a:pt x="1954" y="7819"/>
                  <a:pt x="1951" y="7821"/>
                  <a:pt x="1950" y="7822"/>
                </a:cubicBezTo>
                <a:cubicBezTo>
                  <a:pt x="1948" y="7824"/>
                  <a:pt x="1947" y="7825"/>
                  <a:pt x="1947" y="7827"/>
                </a:cubicBezTo>
                <a:cubicBezTo>
                  <a:pt x="1946" y="7829"/>
                  <a:pt x="1946" y="7831"/>
                  <a:pt x="1946" y="7834"/>
                </a:cubicBezTo>
                <a:cubicBezTo>
                  <a:pt x="1946" y="7836"/>
                  <a:pt x="1946" y="7837"/>
                  <a:pt x="1946" y="7839"/>
                </a:cubicBezTo>
                <a:cubicBezTo>
                  <a:pt x="1947" y="7840"/>
                  <a:pt x="1947" y="7841"/>
                  <a:pt x="1947" y="7842"/>
                </a:cubicBezTo>
                <a:cubicBezTo>
                  <a:pt x="1948" y="7843"/>
                  <a:pt x="1949" y="7844"/>
                  <a:pt x="1949" y="7844"/>
                </a:cubicBezTo>
                <a:cubicBezTo>
                  <a:pt x="1950" y="7845"/>
                  <a:pt x="1951" y="7845"/>
                  <a:pt x="1952" y="7845"/>
                </a:cubicBezTo>
                <a:cubicBezTo>
                  <a:pt x="1953" y="7845"/>
                  <a:pt x="1955" y="7844"/>
                  <a:pt x="1958" y="7843"/>
                </a:cubicBezTo>
                <a:cubicBezTo>
                  <a:pt x="1961" y="7841"/>
                  <a:pt x="1965" y="7839"/>
                  <a:pt x="1969" y="7837"/>
                </a:cubicBezTo>
                <a:cubicBezTo>
                  <a:pt x="1973" y="7835"/>
                  <a:pt x="1978" y="7833"/>
                  <a:pt x="1984" y="7831"/>
                </a:cubicBezTo>
                <a:cubicBezTo>
                  <a:pt x="1989" y="7830"/>
                  <a:pt x="1996" y="7829"/>
                  <a:pt x="2003" y="7829"/>
                </a:cubicBezTo>
                <a:cubicBezTo>
                  <a:pt x="2010" y="7829"/>
                  <a:pt x="2015" y="7830"/>
                  <a:pt x="2020" y="7831"/>
                </a:cubicBezTo>
                <a:cubicBezTo>
                  <a:pt x="2024" y="7833"/>
                  <a:pt x="2028" y="7835"/>
                  <a:pt x="2031" y="7838"/>
                </a:cubicBezTo>
                <a:cubicBezTo>
                  <a:pt x="2034" y="7841"/>
                  <a:pt x="2036" y="7845"/>
                  <a:pt x="2037" y="7850"/>
                </a:cubicBezTo>
                <a:cubicBezTo>
                  <a:pt x="2038" y="7854"/>
                  <a:pt x="2039" y="7860"/>
                  <a:pt x="2039" y="7866"/>
                </a:cubicBezTo>
                <a:lnTo>
                  <a:pt x="2039" y="7878"/>
                </a:lnTo>
                <a:lnTo>
                  <a:pt x="2017" y="7878"/>
                </a:lnTo>
                <a:cubicBezTo>
                  <a:pt x="2005" y="7878"/>
                  <a:pt x="1994" y="7879"/>
                  <a:pt x="1984" y="7881"/>
                </a:cubicBezTo>
                <a:cubicBezTo>
                  <a:pt x="1974" y="7883"/>
                  <a:pt x="1966" y="7887"/>
                  <a:pt x="1959" y="7891"/>
                </a:cubicBezTo>
                <a:cubicBezTo>
                  <a:pt x="1952" y="7895"/>
                  <a:pt x="1947" y="7901"/>
                  <a:pt x="1943" y="7907"/>
                </a:cubicBezTo>
                <a:cubicBezTo>
                  <a:pt x="1940" y="7914"/>
                  <a:pt x="1938" y="7922"/>
                  <a:pt x="1938" y="7931"/>
                </a:cubicBezTo>
                <a:cubicBezTo>
                  <a:pt x="1938" y="7938"/>
                  <a:pt x="1939" y="7945"/>
                  <a:pt x="1942" y="7951"/>
                </a:cubicBezTo>
                <a:cubicBezTo>
                  <a:pt x="1945" y="7957"/>
                  <a:pt x="1948" y="7962"/>
                  <a:pt x="1953" y="7966"/>
                </a:cubicBezTo>
                <a:cubicBezTo>
                  <a:pt x="1958" y="7970"/>
                  <a:pt x="1964" y="7974"/>
                  <a:pt x="1970" y="7976"/>
                </a:cubicBezTo>
                <a:cubicBezTo>
                  <a:pt x="1977" y="7978"/>
                  <a:pt x="1985" y="7979"/>
                  <a:pt x="1993" y="7979"/>
                </a:cubicBezTo>
                <a:cubicBezTo>
                  <a:pt x="2002" y="7979"/>
                  <a:pt x="2011" y="7977"/>
                  <a:pt x="2020" y="7973"/>
                </a:cubicBezTo>
                <a:cubicBezTo>
                  <a:pt x="2028" y="7969"/>
                  <a:pt x="2036" y="7963"/>
                  <a:pt x="2043" y="7956"/>
                </a:cubicBezTo>
                <a:lnTo>
                  <a:pt x="2043" y="7972"/>
                </a:lnTo>
                <a:cubicBezTo>
                  <a:pt x="2043" y="7973"/>
                  <a:pt x="2043" y="7974"/>
                  <a:pt x="2044" y="7975"/>
                </a:cubicBezTo>
                <a:cubicBezTo>
                  <a:pt x="2045" y="7976"/>
                  <a:pt x="2046" y="7976"/>
                  <a:pt x="2048" y="7976"/>
                </a:cubicBezTo>
                <a:cubicBezTo>
                  <a:pt x="2050" y="7977"/>
                  <a:pt x="2052" y="7977"/>
                  <a:pt x="2055" y="7977"/>
                </a:cubicBezTo>
                <a:cubicBezTo>
                  <a:pt x="2059" y="7977"/>
                  <a:pt x="2061" y="7977"/>
                  <a:pt x="2063" y="7976"/>
                </a:cubicBezTo>
                <a:cubicBezTo>
                  <a:pt x="2064" y="7976"/>
                  <a:pt x="2066" y="7976"/>
                  <a:pt x="2067" y="7975"/>
                </a:cubicBezTo>
                <a:cubicBezTo>
                  <a:pt x="2068" y="7974"/>
                  <a:pt x="2068" y="7973"/>
                  <a:pt x="2068" y="7972"/>
                </a:cubicBezTo>
                <a:lnTo>
                  <a:pt x="2068" y="7865"/>
                </a:lnTo>
                <a:cubicBezTo>
                  <a:pt x="2068" y="7855"/>
                  <a:pt x="2067" y="7846"/>
                  <a:pt x="2065" y="7839"/>
                </a:cubicBezTo>
                <a:cubicBezTo>
                  <a:pt x="2062" y="7831"/>
                  <a:pt x="2059" y="7825"/>
                  <a:pt x="2054" y="7820"/>
                </a:cubicBezTo>
                <a:cubicBezTo>
                  <a:pt x="2049" y="7815"/>
                  <a:pt x="2043" y="7811"/>
                  <a:pt x="2035" y="7809"/>
                </a:cubicBezTo>
                <a:cubicBezTo>
                  <a:pt x="2027" y="7806"/>
                  <a:pt x="2017" y="7805"/>
                  <a:pt x="2006" y="7805"/>
                </a:cubicBezTo>
                <a:close/>
                <a:moveTo>
                  <a:pt x="5658" y="7766"/>
                </a:moveTo>
                <a:cubicBezTo>
                  <a:pt x="5656" y="7766"/>
                  <a:pt x="5653" y="7766"/>
                  <a:pt x="5651" y="7766"/>
                </a:cubicBezTo>
                <a:cubicBezTo>
                  <a:pt x="5650" y="7767"/>
                  <a:pt x="5648" y="7767"/>
                  <a:pt x="5647" y="7767"/>
                </a:cubicBezTo>
                <a:cubicBezTo>
                  <a:pt x="5646" y="7768"/>
                  <a:pt x="5645" y="7769"/>
                  <a:pt x="5645" y="7769"/>
                </a:cubicBezTo>
                <a:cubicBezTo>
                  <a:pt x="5644" y="7770"/>
                  <a:pt x="5644" y="7771"/>
                  <a:pt x="5644" y="7772"/>
                </a:cubicBezTo>
                <a:lnTo>
                  <a:pt x="5644" y="7809"/>
                </a:lnTo>
                <a:lnTo>
                  <a:pt x="5622" y="7809"/>
                </a:lnTo>
                <a:cubicBezTo>
                  <a:pt x="5621" y="7809"/>
                  <a:pt x="5620" y="7809"/>
                  <a:pt x="5619" y="7810"/>
                </a:cubicBezTo>
                <a:cubicBezTo>
                  <a:pt x="5619" y="7810"/>
                  <a:pt x="5618" y="7811"/>
                  <a:pt x="5618" y="7812"/>
                </a:cubicBezTo>
                <a:cubicBezTo>
                  <a:pt x="5617" y="7813"/>
                  <a:pt x="5617" y="7814"/>
                  <a:pt x="5616" y="7815"/>
                </a:cubicBezTo>
                <a:cubicBezTo>
                  <a:pt x="5616" y="7817"/>
                  <a:pt x="5616" y="7819"/>
                  <a:pt x="5616" y="7821"/>
                </a:cubicBezTo>
                <a:cubicBezTo>
                  <a:pt x="5616" y="7825"/>
                  <a:pt x="5617" y="7828"/>
                  <a:pt x="5618" y="7830"/>
                </a:cubicBezTo>
                <a:cubicBezTo>
                  <a:pt x="5619" y="7832"/>
                  <a:pt x="5620" y="7833"/>
                  <a:pt x="5622" y="7833"/>
                </a:cubicBezTo>
                <a:lnTo>
                  <a:pt x="5644" y="7833"/>
                </a:lnTo>
                <a:lnTo>
                  <a:pt x="5644" y="7925"/>
                </a:lnTo>
                <a:cubicBezTo>
                  <a:pt x="5644" y="7935"/>
                  <a:pt x="5645" y="7942"/>
                  <a:pt x="5647" y="7949"/>
                </a:cubicBezTo>
                <a:cubicBezTo>
                  <a:pt x="5648" y="7956"/>
                  <a:pt x="5651" y="7962"/>
                  <a:pt x="5655" y="7966"/>
                </a:cubicBezTo>
                <a:cubicBezTo>
                  <a:pt x="5658" y="7970"/>
                  <a:pt x="5663" y="7974"/>
                  <a:pt x="5669" y="7976"/>
                </a:cubicBezTo>
                <a:cubicBezTo>
                  <a:pt x="5675" y="7978"/>
                  <a:pt x="5682" y="7979"/>
                  <a:pt x="5690" y="7979"/>
                </a:cubicBezTo>
                <a:cubicBezTo>
                  <a:pt x="5693" y="7979"/>
                  <a:pt x="5695" y="7979"/>
                  <a:pt x="5698" y="7978"/>
                </a:cubicBezTo>
                <a:cubicBezTo>
                  <a:pt x="5701" y="7978"/>
                  <a:pt x="5703" y="7978"/>
                  <a:pt x="5706" y="7977"/>
                </a:cubicBezTo>
                <a:cubicBezTo>
                  <a:pt x="5708" y="7977"/>
                  <a:pt x="5710" y="7976"/>
                  <a:pt x="5712" y="7975"/>
                </a:cubicBezTo>
                <a:cubicBezTo>
                  <a:pt x="5714" y="7974"/>
                  <a:pt x="5715" y="7973"/>
                  <a:pt x="5716" y="7972"/>
                </a:cubicBezTo>
                <a:cubicBezTo>
                  <a:pt x="5717" y="7971"/>
                  <a:pt x="5718" y="7970"/>
                  <a:pt x="5718" y="7968"/>
                </a:cubicBezTo>
                <a:cubicBezTo>
                  <a:pt x="5719" y="7966"/>
                  <a:pt x="5719" y="7963"/>
                  <a:pt x="5719" y="7960"/>
                </a:cubicBezTo>
                <a:cubicBezTo>
                  <a:pt x="5719" y="7958"/>
                  <a:pt x="5719" y="7956"/>
                  <a:pt x="5719" y="7955"/>
                </a:cubicBezTo>
                <a:cubicBezTo>
                  <a:pt x="5718" y="7953"/>
                  <a:pt x="5718" y="7952"/>
                  <a:pt x="5718" y="7951"/>
                </a:cubicBezTo>
                <a:cubicBezTo>
                  <a:pt x="5718" y="7950"/>
                  <a:pt x="5717" y="7950"/>
                  <a:pt x="5717" y="7950"/>
                </a:cubicBezTo>
                <a:cubicBezTo>
                  <a:pt x="5716" y="7949"/>
                  <a:pt x="5716" y="7949"/>
                  <a:pt x="5715" y="7949"/>
                </a:cubicBezTo>
                <a:cubicBezTo>
                  <a:pt x="5714" y="7949"/>
                  <a:pt x="5713" y="7949"/>
                  <a:pt x="5712" y="7950"/>
                </a:cubicBezTo>
                <a:cubicBezTo>
                  <a:pt x="5711" y="7950"/>
                  <a:pt x="5709" y="7951"/>
                  <a:pt x="5708" y="7952"/>
                </a:cubicBezTo>
                <a:cubicBezTo>
                  <a:pt x="5706" y="7952"/>
                  <a:pt x="5704" y="7953"/>
                  <a:pt x="5702" y="7953"/>
                </a:cubicBezTo>
                <a:cubicBezTo>
                  <a:pt x="5700" y="7954"/>
                  <a:pt x="5698" y="7954"/>
                  <a:pt x="5695" y="7954"/>
                </a:cubicBezTo>
                <a:cubicBezTo>
                  <a:pt x="5687" y="7954"/>
                  <a:pt x="5681" y="7951"/>
                  <a:pt x="5678" y="7946"/>
                </a:cubicBezTo>
                <a:cubicBezTo>
                  <a:pt x="5675" y="7940"/>
                  <a:pt x="5673" y="7932"/>
                  <a:pt x="5673" y="7921"/>
                </a:cubicBezTo>
                <a:lnTo>
                  <a:pt x="5673" y="7833"/>
                </a:lnTo>
                <a:lnTo>
                  <a:pt x="5713" y="7833"/>
                </a:lnTo>
                <a:cubicBezTo>
                  <a:pt x="5715" y="7833"/>
                  <a:pt x="5716" y="7832"/>
                  <a:pt x="5717" y="7830"/>
                </a:cubicBezTo>
                <a:cubicBezTo>
                  <a:pt x="5718" y="7828"/>
                  <a:pt x="5719" y="7825"/>
                  <a:pt x="5719" y="7821"/>
                </a:cubicBezTo>
                <a:cubicBezTo>
                  <a:pt x="5719" y="7819"/>
                  <a:pt x="5719" y="7817"/>
                  <a:pt x="5719" y="7815"/>
                </a:cubicBezTo>
                <a:cubicBezTo>
                  <a:pt x="5718" y="7814"/>
                  <a:pt x="5718" y="7813"/>
                  <a:pt x="5718" y="7812"/>
                </a:cubicBezTo>
                <a:cubicBezTo>
                  <a:pt x="5717" y="7811"/>
                  <a:pt x="5716" y="7810"/>
                  <a:pt x="5716" y="7810"/>
                </a:cubicBezTo>
                <a:cubicBezTo>
                  <a:pt x="5715" y="7809"/>
                  <a:pt x="5714" y="7809"/>
                  <a:pt x="5713" y="7809"/>
                </a:cubicBezTo>
                <a:lnTo>
                  <a:pt x="5673" y="7809"/>
                </a:lnTo>
                <a:lnTo>
                  <a:pt x="5673" y="7772"/>
                </a:lnTo>
                <a:cubicBezTo>
                  <a:pt x="5673" y="7771"/>
                  <a:pt x="5673" y="7770"/>
                  <a:pt x="5672" y="7769"/>
                </a:cubicBezTo>
                <a:cubicBezTo>
                  <a:pt x="5672" y="7769"/>
                  <a:pt x="5671" y="7768"/>
                  <a:pt x="5670" y="7767"/>
                </a:cubicBezTo>
                <a:cubicBezTo>
                  <a:pt x="5669" y="7767"/>
                  <a:pt x="5668" y="7767"/>
                  <a:pt x="5666" y="7766"/>
                </a:cubicBezTo>
                <a:cubicBezTo>
                  <a:pt x="5664" y="7766"/>
                  <a:pt x="5661" y="7766"/>
                  <a:pt x="5658" y="7766"/>
                </a:cubicBezTo>
                <a:close/>
                <a:moveTo>
                  <a:pt x="5772" y="7743"/>
                </a:moveTo>
                <a:cubicBezTo>
                  <a:pt x="5765" y="7743"/>
                  <a:pt x="5760" y="7744"/>
                  <a:pt x="5758" y="7747"/>
                </a:cubicBezTo>
                <a:cubicBezTo>
                  <a:pt x="5755" y="7749"/>
                  <a:pt x="5754" y="7754"/>
                  <a:pt x="5754" y="7761"/>
                </a:cubicBezTo>
                <a:cubicBezTo>
                  <a:pt x="5754" y="7767"/>
                  <a:pt x="5755" y="7772"/>
                  <a:pt x="5758" y="7774"/>
                </a:cubicBezTo>
                <a:cubicBezTo>
                  <a:pt x="5760" y="7777"/>
                  <a:pt x="5765" y="7778"/>
                  <a:pt x="5772" y="7778"/>
                </a:cubicBezTo>
                <a:cubicBezTo>
                  <a:pt x="5779" y="7778"/>
                  <a:pt x="5784" y="7777"/>
                  <a:pt x="5786" y="7774"/>
                </a:cubicBezTo>
                <a:cubicBezTo>
                  <a:pt x="5789" y="7772"/>
                  <a:pt x="5790" y="7767"/>
                  <a:pt x="5790" y="7760"/>
                </a:cubicBezTo>
                <a:cubicBezTo>
                  <a:pt x="5790" y="7754"/>
                  <a:pt x="5789" y="7749"/>
                  <a:pt x="5786" y="7747"/>
                </a:cubicBezTo>
                <a:cubicBezTo>
                  <a:pt x="5784" y="7744"/>
                  <a:pt x="5779" y="7743"/>
                  <a:pt x="5772" y="7743"/>
                </a:cubicBezTo>
                <a:close/>
                <a:moveTo>
                  <a:pt x="5568" y="7743"/>
                </a:moveTo>
                <a:cubicBezTo>
                  <a:pt x="5561" y="7743"/>
                  <a:pt x="5556" y="7744"/>
                  <a:pt x="5554" y="7747"/>
                </a:cubicBezTo>
                <a:cubicBezTo>
                  <a:pt x="5551" y="7749"/>
                  <a:pt x="5550" y="7754"/>
                  <a:pt x="5550" y="7761"/>
                </a:cubicBezTo>
                <a:cubicBezTo>
                  <a:pt x="5550" y="7767"/>
                  <a:pt x="5551" y="7772"/>
                  <a:pt x="5554" y="7774"/>
                </a:cubicBezTo>
                <a:cubicBezTo>
                  <a:pt x="5556" y="7777"/>
                  <a:pt x="5561" y="7778"/>
                  <a:pt x="5568" y="7778"/>
                </a:cubicBezTo>
                <a:cubicBezTo>
                  <a:pt x="5575" y="7778"/>
                  <a:pt x="5580" y="7777"/>
                  <a:pt x="5582" y="7774"/>
                </a:cubicBezTo>
                <a:cubicBezTo>
                  <a:pt x="5585" y="7772"/>
                  <a:pt x="5586" y="7767"/>
                  <a:pt x="5586" y="7760"/>
                </a:cubicBezTo>
                <a:cubicBezTo>
                  <a:pt x="5586" y="7754"/>
                  <a:pt x="5585" y="7749"/>
                  <a:pt x="5582" y="7747"/>
                </a:cubicBezTo>
                <a:cubicBezTo>
                  <a:pt x="5580" y="7744"/>
                  <a:pt x="5575" y="7743"/>
                  <a:pt x="5568" y="7743"/>
                </a:cubicBezTo>
                <a:close/>
                <a:moveTo>
                  <a:pt x="4535" y="7743"/>
                </a:moveTo>
                <a:cubicBezTo>
                  <a:pt x="4528" y="7743"/>
                  <a:pt x="4523" y="7744"/>
                  <a:pt x="4521" y="7747"/>
                </a:cubicBezTo>
                <a:cubicBezTo>
                  <a:pt x="4518" y="7749"/>
                  <a:pt x="4517" y="7754"/>
                  <a:pt x="4517" y="7761"/>
                </a:cubicBezTo>
                <a:cubicBezTo>
                  <a:pt x="4517" y="7767"/>
                  <a:pt x="4518" y="7772"/>
                  <a:pt x="4521" y="7774"/>
                </a:cubicBezTo>
                <a:cubicBezTo>
                  <a:pt x="4523" y="7777"/>
                  <a:pt x="4528" y="7778"/>
                  <a:pt x="4535" y="7778"/>
                </a:cubicBezTo>
                <a:cubicBezTo>
                  <a:pt x="4542" y="7778"/>
                  <a:pt x="4547" y="7777"/>
                  <a:pt x="4549" y="7774"/>
                </a:cubicBezTo>
                <a:cubicBezTo>
                  <a:pt x="4552" y="7772"/>
                  <a:pt x="4553" y="7767"/>
                  <a:pt x="4553" y="7760"/>
                </a:cubicBezTo>
                <a:cubicBezTo>
                  <a:pt x="4553" y="7754"/>
                  <a:pt x="4552" y="7749"/>
                  <a:pt x="4549" y="7747"/>
                </a:cubicBezTo>
                <a:cubicBezTo>
                  <a:pt x="4547" y="7744"/>
                  <a:pt x="4542" y="7743"/>
                  <a:pt x="4535" y="7743"/>
                </a:cubicBezTo>
                <a:close/>
                <a:moveTo>
                  <a:pt x="3077" y="7743"/>
                </a:moveTo>
                <a:cubicBezTo>
                  <a:pt x="3070" y="7743"/>
                  <a:pt x="3065" y="7744"/>
                  <a:pt x="3063" y="7747"/>
                </a:cubicBezTo>
                <a:cubicBezTo>
                  <a:pt x="3060" y="7749"/>
                  <a:pt x="3059" y="7754"/>
                  <a:pt x="3059" y="7761"/>
                </a:cubicBezTo>
                <a:cubicBezTo>
                  <a:pt x="3059" y="7767"/>
                  <a:pt x="3060" y="7772"/>
                  <a:pt x="3063" y="7774"/>
                </a:cubicBezTo>
                <a:cubicBezTo>
                  <a:pt x="3065" y="7777"/>
                  <a:pt x="3070" y="7778"/>
                  <a:pt x="3077" y="7778"/>
                </a:cubicBezTo>
                <a:cubicBezTo>
                  <a:pt x="3084" y="7778"/>
                  <a:pt x="3089" y="7777"/>
                  <a:pt x="3091" y="7774"/>
                </a:cubicBezTo>
                <a:cubicBezTo>
                  <a:pt x="3094" y="7772"/>
                  <a:pt x="3095" y="7767"/>
                  <a:pt x="3095" y="7760"/>
                </a:cubicBezTo>
                <a:cubicBezTo>
                  <a:pt x="3095" y="7754"/>
                  <a:pt x="3094" y="7749"/>
                  <a:pt x="3091" y="7747"/>
                </a:cubicBezTo>
                <a:cubicBezTo>
                  <a:pt x="3089" y="7744"/>
                  <a:pt x="3084" y="7743"/>
                  <a:pt x="3077" y="7743"/>
                </a:cubicBezTo>
                <a:close/>
                <a:moveTo>
                  <a:pt x="5486" y="7732"/>
                </a:moveTo>
                <a:cubicBezTo>
                  <a:pt x="5484" y="7732"/>
                  <a:pt x="5481" y="7732"/>
                  <a:pt x="5479" y="7732"/>
                </a:cubicBezTo>
                <a:cubicBezTo>
                  <a:pt x="5478" y="7733"/>
                  <a:pt x="5476" y="7733"/>
                  <a:pt x="5475" y="7733"/>
                </a:cubicBezTo>
                <a:cubicBezTo>
                  <a:pt x="5474" y="7734"/>
                  <a:pt x="5473" y="7734"/>
                  <a:pt x="5473" y="7735"/>
                </a:cubicBezTo>
                <a:cubicBezTo>
                  <a:pt x="5472" y="7736"/>
                  <a:pt x="5472" y="7737"/>
                  <a:pt x="5472" y="7738"/>
                </a:cubicBezTo>
                <a:lnTo>
                  <a:pt x="5472" y="7829"/>
                </a:lnTo>
                <a:cubicBezTo>
                  <a:pt x="5464" y="7821"/>
                  <a:pt x="5457" y="7815"/>
                  <a:pt x="5449" y="7811"/>
                </a:cubicBezTo>
                <a:cubicBezTo>
                  <a:pt x="5441" y="7807"/>
                  <a:pt x="5433" y="7805"/>
                  <a:pt x="5424" y="7805"/>
                </a:cubicBezTo>
                <a:cubicBezTo>
                  <a:pt x="5412" y="7805"/>
                  <a:pt x="5403" y="7807"/>
                  <a:pt x="5394" y="7811"/>
                </a:cubicBezTo>
                <a:cubicBezTo>
                  <a:pt x="5385" y="7815"/>
                  <a:pt x="5378" y="7821"/>
                  <a:pt x="5373" y="7829"/>
                </a:cubicBezTo>
                <a:cubicBezTo>
                  <a:pt x="5367" y="7837"/>
                  <a:pt x="5362" y="7846"/>
                  <a:pt x="5359" y="7857"/>
                </a:cubicBezTo>
                <a:cubicBezTo>
                  <a:pt x="5356" y="7868"/>
                  <a:pt x="5355" y="7880"/>
                  <a:pt x="5355" y="7894"/>
                </a:cubicBezTo>
                <a:cubicBezTo>
                  <a:pt x="5355" y="7906"/>
                  <a:pt x="5356" y="7916"/>
                  <a:pt x="5359" y="7927"/>
                </a:cubicBezTo>
                <a:cubicBezTo>
                  <a:pt x="5361" y="7937"/>
                  <a:pt x="5365" y="7946"/>
                  <a:pt x="5370" y="7954"/>
                </a:cubicBezTo>
                <a:cubicBezTo>
                  <a:pt x="5375" y="7962"/>
                  <a:pt x="5382" y="7968"/>
                  <a:pt x="5390" y="7972"/>
                </a:cubicBezTo>
                <a:cubicBezTo>
                  <a:pt x="5398" y="7977"/>
                  <a:pt x="5408" y="7979"/>
                  <a:pt x="5420" y="7979"/>
                </a:cubicBezTo>
                <a:cubicBezTo>
                  <a:pt x="5430" y="7979"/>
                  <a:pt x="5440" y="7976"/>
                  <a:pt x="5449" y="7971"/>
                </a:cubicBezTo>
                <a:cubicBezTo>
                  <a:pt x="5458" y="7966"/>
                  <a:pt x="5467" y="7959"/>
                  <a:pt x="5475" y="7950"/>
                </a:cubicBezTo>
                <a:lnTo>
                  <a:pt x="5475" y="7971"/>
                </a:lnTo>
                <a:cubicBezTo>
                  <a:pt x="5475" y="7972"/>
                  <a:pt x="5476" y="7973"/>
                  <a:pt x="5476" y="7974"/>
                </a:cubicBezTo>
                <a:cubicBezTo>
                  <a:pt x="5476" y="7975"/>
                  <a:pt x="5477" y="7975"/>
                  <a:pt x="5478" y="7976"/>
                </a:cubicBezTo>
                <a:cubicBezTo>
                  <a:pt x="5479" y="7976"/>
                  <a:pt x="5481" y="7976"/>
                  <a:pt x="5482" y="7977"/>
                </a:cubicBezTo>
                <a:cubicBezTo>
                  <a:pt x="5484" y="7977"/>
                  <a:pt x="5486" y="7977"/>
                  <a:pt x="5488" y="7977"/>
                </a:cubicBezTo>
                <a:cubicBezTo>
                  <a:pt x="5491" y="7977"/>
                  <a:pt x="5493" y="7977"/>
                  <a:pt x="5494" y="7977"/>
                </a:cubicBezTo>
                <a:cubicBezTo>
                  <a:pt x="5496" y="7976"/>
                  <a:pt x="5497" y="7976"/>
                  <a:pt x="5498" y="7976"/>
                </a:cubicBezTo>
                <a:cubicBezTo>
                  <a:pt x="5499" y="7975"/>
                  <a:pt x="5500" y="7975"/>
                  <a:pt x="5500" y="7974"/>
                </a:cubicBezTo>
                <a:cubicBezTo>
                  <a:pt x="5501" y="7973"/>
                  <a:pt x="5501" y="7972"/>
                  <a:pt x="5501" y="7972"/>
                </a:cubicBezTo>
                <a:lnTo>
                  <a:pt x="5501" y="7738"/>
                </a:lnTo>
                <a:cubicBezTo>
                  <a:pt x="5501" y="7737"/>
                  <a:pt x="5501" y="7736"/>
                  <a:pt x="5500" y="7735"/>
                </a:cubicBezTo>
                <a:cubicBezTo>
                  <a:pt x="5500" y="7734"/>
                  <a:pt x="5499" y="7734"/>
                  <a:pt x="5498" y="7733"/>
                </a:cubicBezTo>
                <a:cubicBezTo>
                  <a:pt x="5497" y="7733"/>
                  <a:pt x="5495" y="7733"/>
                  <a:pt x="5493" y="7732"/>
                </a:cubicBezTo>
                <a:cubicBezTo>
                  <a:pt x="5492" y="7732"/>
                  <a:pt x="5489" y="7732"/>
                  <a:pt x="5486" y="7732"/>
                </a:cubicBezTo>
                <a:close/>
                <a:moveTo>
                  <a:pt x="2431" y="7732"/>
                </a:moveTo>
                <a:cubicBezTo>
                  <a:pt x="2429" y="7732"/>
                  <a:pt x="2426" y="7732"/>
                  <a:pt x="2424" y="7732"/>
                </a:cubicBezTo>
                <a:cubicBezTo>
                  <a:pt x="2423" y="7733"/>
                  <a:pt x="2421" y="7733"/>
                  <a:pt x="2420" y="7733"/>
                </a:cubicBezTo>
                <a:cubicBezTo>
                  <a:pt x="2419" y="7734"/>
                  <a:pt x="2418" y="7734"/>
                  <a:pt x="2418" y="7735"/>
                </a:cubicBezTo>
                <a:cubicBezTo>
                  <a:pt x="2417" y="7736"/>
                  <a:pt x="2417" y="7737"/>
                  <a:pt x="2417" y="7738"/>
                </a:cubicBezTo>
                <a:lnTo>
                  <a:pt x="2417" y="7829"/>
                </a:lnTo>
                <a:cubicBezTo>
                  <a:pt x="2409" y="7821"/>
                  <a:pt x="2402" y="7815"/>
                  <a:pt x="2394" y="7811"/>
                </a:cubicBezTo>
                <a:cubicBezTo>
                  <a:pt x="2386" y="7807"/>
                  <a:pt x="2378" y="7805"/>
                  <a:pt x="2369" y="7805"/>
                </a:cubicBezTo>
                <a:cubicBezTo>
                  <a:pt x="2357" y="7805"/>
                  <a:pt x="2348" y="7807"/>
                  <a:pt x="2339" y="7811"/>
                </a:cubicBezTo>
                <a:cubicBezTo>
                  <a:pt x="2330" y="7815"/>
                  <a:pt x="2323" y="7821"/>
                  <a:pt x="2318" y="7829"/>
                </a:cubicBezTo>
                <a:cubicBezTo>
                  <a:pt x="2312" y="7837"/>
                  <a:pt x="2307" y="7846"/>
                  <a:pt x="2304" y="7857"/>
                </a:cubicBezTo>
                <a:cubicBezTo>
                  <a:pt x="2301" y="7868"/>
                  <a:pt x="2300" y="7880"/>
                  <a:pt x="2300" y="7894"/>
                </a:cubicBezTo>
                <a:cubicBezTo>
                  <a:pt x="2300" y="7906"/>
                  <a:pt x="2301" y="7916"/>
                  <a:pt x="2304" y="7927"/>
                </a:cubicBezTo>
                <a:cubicBezTo>
                  <a:pt x="2306" y="7937"/>
                  <a:pt x="2310" y="7946"/>
                  <a:pt x="2315" y="7954"/>
                </a:cubicBezTo>
                <a:cubicBezTo>
                  <a:pt x="2320" y="7962"/>
                  <a:pt x="2327" y="7968"/>
                  <a:pt x="2335" y="7972"/>
                </a:cubicBezTo>
                <a:cubicBezTo>
                  <a:pt x="2343" y="7977"/>
                  <a:pt x="2353" y="7979"/>
                  <a:pt x="2365" y="7979"/>
                </a:cubicBezTo>
                <a:cubicBezTo>
                  <a:pt x="2375" y="7979"/>
                  <a:pt x="2385" y="7976"/>
                  <a:pt x="2394" y="7971"/>
                </a:cubicBezTo>
                <a:cubicBezTo>
                  <a:pt x="2403" y="7966"/>
                  <a:pt x="2412" y="7959"/>
                  <a:pt x="2420" y="7950"/>
                </a:cubicBezTo>
                <a:lnTo>
                  <a:pt x="2420" y="7971"/>
                </a:lnTo>
                <a:cubicBezTo>
                  <a:pt x="2420" y="7972"/>
                  <a:pt x="2421" y="7973"/>
                  <a:pt x="2421" y="7974"/>
                </a:cubicBezTo>
                <a:cubicBezTo>
                  <a:pt x="2421" y="7975"/>
                  <a:pt x="2422" y="7975"/>
                  <a:pt x="2423" y="7976"/>
                </a:cubicBezTo>
                <a:cubicBezTo>
                  <a:pt x="2424" y="7976"/>
                  <a:pt x="2426" y="7976"/>
                  <a:pt x="2427" y="7977"/>
                </a:cubicBezTo>
                <a:cubicBezTo>
                  <a:pt x="2429" y="7977"/>
                  <a:pt x="2431" y="7977"/>
                  <a:pt x="2433" y="7977"/>
                </a:cubicBezTo>
                <a:cubicBezTo>
                  <a:pt x="2436" y="7977"/>
                  <a:pt x="2438" y="7977"/>
                  <a:pt x="2439" y="7977"/>
                </a:cubicBezTo>
                <a:cubicBezTo>
                  <a:pt x="2441" y="7976"/>
                  <a:pt x="2442" y="7976"/>
                  <a:pt x="2443" y="7976"/>
                </a:cubicBezTo>
                <a:cubicBezTo>
                  <a:pt x="2444" y="7975"/>
                  <a:pt x="2445" y="7975"/>
                  <a:pt x="2445" y="7974"/>
                </a:cubicBezTo>
                <a:cubicBezTo>
                  <a:pt x="2446" y="7973"/>
                  <a:pt x="2446" y="7972"/>
                  <a:pt x="2446" y="7972"/>
                </a:cubicBezTo>
                <a:lnTo>
                  <a:pt x="2446" y="7738"/>
                </a:lnTo>
                <a:cubicBezTo>
                  <a:pt x="2446" y="7737"/>
                  <a:pt x="2446" y="7736"/>
                  <a:pt x="2445" y="7735"/>
                </a:cubicBezTo>
                <a:cubicBezTo>
                  <a:pt x="2445" y="7734"/>
                  <a:pt x="2444" y="7734"/>
                  <a:pt x="2443" y="7733"/>
                </a:cubicBezTo>
                <a:cubicBezTo>
                  <a:pt x="2442" y="7733"/>
                  <a:pt x="2440" y="7733"/>
                  <a:pt x="2438" y="7732"/>
                </a:cubicBezTo>
                <a:cubicBezTo>
                  <a:pt x="2437" y="7732"/>
                  <a:pt x="2434" y="7732"/>
                  <a:pt x="2431" y="7732"/>
                </a:cubicBezTo>
                <a:close/>
                <a:moveTo>
                  <a:pt x="3431" y="7532"/>
                </a:moveTo>
                <a:lnTo>
                  <a:pt x="3472" y="7533"/>
                </a:lnTo>
                <a:cubicBezTo>
                  <a:pt x="3481" y="7534"/>
                  <a:pt x="3489" y="7536"/>
                  <a:pt x="3495" y="7539"/>
                </a:cubicBezTo>
                <a:cubicBezTo>
                  <a:pt x="3500" y="7543"/>
                  <a:pt x="3503" y="7548"/>
                  <a:pt x="3503" y="7555"/>
                </a:cubicBezTo>
                <a:cubicBezTo>
                  <a:pt x="3503" y="7559"/>
                  <a:pt x="3502" y="7563"/>
                  <a:pt x="3501" y="7567"/>
                </a:cubicBezTo>
                <a:cubicBezTo>
                  <a:pt x="3499" y="7570"/>
                  <a:pt x="3496" y="7574"/>
                  <a:pt x="3493" y="7577"/>
                </a:cubicBezTo>
                <a:cubicBezTo>
                  <a:pt x="3489" y="7579"/>
                  <a:pt x="3484" y="7582"/>
                  <a:pt x="3478" y="7583"/>
                </a:cubicBezTo>
                <a:cubicBezTo>
                  <a:pt x="3472" y="7585"/>
                  <a:pt x="3465" y="7586"/>
                  <a:pt x="3456" y="7586"/>
                </a:cubicBezTo>
                <a:cubicBezTo>
                  <a:pt x="3442" y="7586"/>
                  <a:pt x="3431" y="7584"/>
                  <a:pt x="3424" y="7580"/>
                </a:cubicBezTo>
                <a:cubicBezTo>
                  <a:pt x="3416" y="7576"/>
                  <a:pt x="3412" y="7570"/>
                  <a:pt x="3412" y="7563"/>
                </a:cubicBezTo>
                <a:cubicBezTo>
                  <a:pt x="3412" y="7560"/>
                  <a:pt x="3412" y="7558"/>
                  <a:pt x="3413" y="7555"/>
                </a:cubicBezTo>
                <a:cubicBezTo>
                  <a:pt x="3413" y="7553"/>
                  <a:pt x="3414" y="7551"/>
                  <a:pt x="3416" y="7548"/>
                </a:cubicBezTo>
                <a:cubicBezTo>
                  <a:pt x="3417" y="7546"/>
                  <a:pt x="3419" y="7543"/>
                  <a:pt x="3421" y="7540"/>
                </a:cubicBezTo>
                <a:cubicBezTo>
                  <a:pt x="3424" y="7538"/>
                  <a:pt x="3427" y="7535"/>
                  <a:pt x="3431" y="7532"/>
                </a:cubicBezTo>
                <a:close/>
                <a:moveTo>
                  <a:pt x="7770" y="7505"/>
                </a:moveTo>
                <a:cubicBezTo>
                  <a:pt x="7766" y="7505"/>
                  <a:pt x="7764" y="7505"/>
                  <a:pt x="7762" y="7506"/>
                </a:cubicBezTo>
                <a:cubicBezTo>
                  <a:pt x="7760" y="7506"/>
                  <a:pt x="7758" y="7507"/>
                  <a:pt x="7757" y="7507"/>
                </a:cubicBezTo>
                <a:cubicBezTo>
                  <a:pt x="7755" y="7508"/>
                  <a:pt x="7754" y="7510"/>
                  <a:pt x="7753" y="7512"/>
                </a:cubicBezTo>
                <a:cubicBezTo>
                  <a:pt x="7753" y="7514"/>
                  <a:pt x="7752" y="7516"/>
                  <a:pt x="7752" y="7519"/>
                </a:cubicBezTo>
                <a:lnTo>
                  <a:pt x="7752" y="7542"/>
                </a:lnTo>
                <a:lnTo>
                  <a:pt x="7729" y="7590"/>
                </a:lnTo>
                <a:cubicBezTo>
                  <a:pt x="7729" y="7591"/>
                  <a:pt x="7728" y="7591"/>
                  <a:pt x="7728" y="7592"/>
                </a:cubicBezTo>
                <a:cubicBezTo>
                  <a:pt x="7729" y="7593"/>
                  <a:pt x="7729" y="7593"/>
                  <a:pt x="7729" y="7594"/>
                </a:cubicBezTo>
                <a:cubicBezTo>
                  <a:pt x="7730" y="7594"/>
                  <a:pt x="7731" y="7595"/>
                  <a:pt x="7732" y="7595"/>
                </a:cubicBezTo>
                <a:cubicBezTo>
                  <a:pt x="7734" y="7595"/>
                  <a:pt x="7735" y="7595"/>
                  <a:pt x="7737" y="7595"/>
                </a:cubicBezTo>
                <a:cubicBezTo>
                  <a:pt x="7740" y="7595"/>
                  <a:pt x="7741" y="7595"/>
                  <a:pt x="7743" y="7595"/>
                </a:cubicBezTo>
                <a:cubicBezTo>
                  <a:pt x="7744" y="7595"/>
                  <a:pt x="7746" y="7594"/>
                  <a:pt x="7747" y="7594"/>
                </a:cubicBezTo>
                <a:cubicBezTo>
                  <a:pt x="7748" y="7593"/>
                  <a:pt x="7749" y="7593"/>
                  <a:pt x="7750" y="7592"/>
                </a:cubicBezTo>
                <a:cubicBezTo>
                  <a:pt x="7750" y="7592"/>
                  <a:pt x="7751" y="7591"/>
                  <a:pt x="7752" y="7590"/>
                </a:cubicBezTo>
                <a:lnTo>
                  <a:pt x="7776" y="7554"/>
                </a:lnTo>
                <a:cubicBezTo>
                  <a:pt x="7778" y="7551"/>
                  <a:pt x="7779" y="7548"/>
                  <a:pt x="7781" y="7546"/>
                </a:cubicBezTo>
                <a:cubicBezTo>
                  <a:pt x="7782" y="7543"/>
                  <a:pt x="7783" y="7540"/>
                  <a:pt x="7784" y="7538"/>
                </a:cubicBezTo>
                <a:cubicBezTo>
                  <a:pt x="7785" y="7535"/>
                  <a:pt x="7785" y="7532"/>
                  <a:pt x="7786" y="7529"/>
                </a:cubicBezTo>
                <a:cubicBezTo>
                  <a:pt x="7786" y="7526"/>
                  <a:pt x="7786" y="7523"/>
                  <a:pt x="7786" y="7519"/>
                </a:cubicBezTo>
                <a:cubicBezTo>
                  <a:pt x="7786" y="7516"/>
                  <a:pt x="7786" y="7514"/>
                  <a:pt x="7785" y="7512"/>
                </a:cubicBezTo>
                <a:cubicBezTo>
                  <a:pt x="7785" y="7510"/>
                  <a:pt x="7784" y="7508"/>
                  <a:pt x="7782" y="7507"/>
                </a:cubicBezTo>
                <a:cubicBezTo>
                  <a:pt x="7781" y="7507"/>
                  <a:pt x="7779" y="7506"/>
                  <a:pt x="7777" y="7506"/>
                </a:cubicBezTo>
                <a:cubicBezTo>
                  <a:pt x="7775" y="7505"/>
                  <a:pt x="7772" y="7505"/>
                  <a:pt x="7770" y="7505"/>
                </a:cubicBezTo>
                <a:close/>
                <a:moveTo>
                  <a:pt x="4744" y="7505"/>
                </a:moveTo>
                <a:cubicBezTo>
                  <a:pt x="4740" y="7505"/>
                  <a:pt x="4738" y="7505"/>
                  <a:pt x="4736" y="7506"/>
                </a:cubicBezTo>
                <a:cubicBezTo>
                  <a:pt x="4734" y="7506"/>
                  <a:pt x="4732" y="7507"/>
                  <a:pt x="4731" y="7507"/>
                </a:cubicBezTo>
                <a:cubicBezTo>
                  <a:pt x="4729" y="7508"/>
                  <a:pt x="4728" y="7510"/>
                  <a:pt x="4727" y="7512"/>
                </a:cubicBezTo>
                <a:cubicBezTo>
                  <a:pt x="4727" y="7514"/>
                  <a:pt x="4726" y="7516"/>
                  <a:pt x="4726" y="7519"/>
                </a:cubicBezTo>
                <a:lnTo>
                  <a:pt x="4726" y="7542"/>
                </a:lnTo>
                <a:lnTo>
                  <a:pt x="4703" y="7590"/>
                </a:lnTo>
                <a:cubicBezTo>
                  <a:pt x="4703" y="7591"/>
                  <a:pt x="4702" y="7591"/>
                  <a:pt x="4702" y="7592"/>
                </a:cubicBezTo>
                <a:cubicBezTo>
                  <a:pt x="4703" y="7593"/>
                  <a:pt x="4703" y="7593"/>
                  <a:pt x="4703" y="7594"/>
                </a:cubicBezTo>
                <a:cubicBezTo>
                  <a:pt x="4704" y="7594"/>
                  <a:pt x="4705" y="7595"/>
                  <a:pt x="4706" y="7595"/>
                </a:cubicBezTo>
                <a:cubicBezTo>
                  <a:pt x="4708" y="7595"/>
                  <a:pt x="4709" y="7595"/>
                  <a:pt x="4711" y="7595"/>
                </a:cubicBezTo>
                <a:cubicBezTo>
                  <a:pt x="4714" y="7595"/>
                  <a:pt x="4715" y="7595"/>
                  <a:pt x="4717" y="7595"/>
                </a:cubicBezTo>
                <a:cubicBezTo>
                  <a:pt x="4718" y="7595"/>
                  <a:pt x="4720" y="7594"/>
                  <a:pt x="4721" y="7594"/>
                </a:cubicBezTo>
                <a:cubicBezTo>
                  <a:pt x="4722" y="7593"/>
                  <a:pt x="4723" y="7593"/>
                  <a:pt x="4724" y="7592"/>
                </a:cubicBezTo>
                <a:cubicBezTo>
                  <a:pt x="4724" y="7592"/>
                  <a:pt x="4725" y="7591"/>
                  <a:pt x="4726" y="7590"/>
                </a:cubicBezTo>
                <a:lnTo>
                  <a:pt x="4750" y="7554"/>
                </a:lnTo>
                <a:cubicBezTo>
                  <a:pt x="4752" y="7551"/>
                  <a:pt x="4753" y="7548"/>
                  <a:pt x="4755" y="7546"/>
                </a:cubicBezTo>
                <a:cubicBezTo>
                  <a:pt x="4756" y="7543"/>
                  <a:pt x="4757" y="7540"/>
                  <a:pt x="4758" y="7538"/>
                </a:cubicBezTo>
                <a:cubicBezTo>
                  <a:pt x="4759" y="7535"/>
                  <a:pt x="4759" y="7532"/>
                  <a:pt x="4760" y="7529"/>
                </a:cubicBezTo>
                <a:cubicBezTo>
                  <a:pt x="4760" y="7526"/>
                  <a:pt x="4760" y="7523"/>
                  <a:pt x="4760" y="7519"/>
                </a:cubicBezTo>
                <a:cubicBezTo>
                  <a:pt x="4760" y="7516"/>
                  <a:pt x="4760" y="7514"/>
                  <a:pt x="4759" y="7512"/>
                </a:cubicBezTo>
                <a:cubicBezTo>
                  <a:pt x="4759" y="7510"/>
                  <a:pt x="4758" y="7508"/>
                  <a:pt x="4756" y="7507"/>
                </a:cubicBezTo>
                <a:cubicBezTo>
                  <a:pt x="4755" y="7507"/>
                  <a:pt x="4753" y="7506"/>
                  <a:pt x="4751" y="7506"/>
                </a:cubicBezTo>
                <a:cubicBezTo>
                  <a:pt x="4749" y="7505"/>
                  <a:pt x="4746" y="7505"/>
                  <a:pt x="4744" y="7505"/>
                </a:cubicBezTo>
                <a:close/>
                <a:moveTo>
                  <a:pt x="3225" y="7505"/>
                </a:moveTo>
                <a:cubicBezTo>
                  <a:pt x="3221" y="7505"/>
                  <a:pt x="3219" y="7505"/>
                  <a:pt x="3217" y="7506"/>
                </a:cubicBezTo>
                <a:cubicBezTo>
                  <a:pt x="3215" y="7506"/>
                  <a:pt x="3213" y="7507"/>
                  <a:pt x="3212" y="7507"/>
                </a:cubicBezTo>
                <a:cubicBezTo>
                  <a:pt x="3210" y="7508"/>
                  <a:pt x="3209" y="7510"/>
                  <a:pt x="3208" y="7512"/>
                </a:cubicBezTo>
                <a:cubicBezTo>
                  <a:pt x="3208" y="7514"/>
                  <a:pt x="3207" y="7516"/>
                  <a:pt x="3207" y="7519"/>
                </a:cubicBezTo>
                <a:lnTo>
                  <a:pt x="3207" y="7542"/>
                </a:lnTo>
                <a:lnTo>
                  <a:pt x="3184" y="7590"/>
                </a:lnTo>
                <a:cubicBezTo>
                  <a:pt x="3184" y="7591"/>
                  <a:pt x="3183" y="7591"/>
                  <a:pt x="3183" y="7592"/>
                </a:cubicBezTo>
                <a:cubicBezTo>
                  <a:pt x="3184" y="7593"/>
                  <a:pt x="3184" y="7593"/>
                  <a:pt x="3184" y="7594"/>
                </a:cubicBezTo>
                <a:cubicBezTo>
                  <a:pt x="3185" y="7594"/>
                  <a:pt x="3186" y="7595"/>
                  <a:pt x="3187" y="7595"/>
                </a:cubicBezTo>
                <a:cubicBezTo>
                  <a:pt x="3189" y="7595"/>
                  <a:pt x="3190" y="7595"/>
                  <a:pt x="3192" y="7595"/>
                </a:cubicBezTo>
                <a:cubicBezTo>
                  <a:pt x="3195" y="7595"/>
                  <a:pt x="3196" y="7595"/>
                  <a:pt x="3198" y="7595"/>
                </a:cubicBezTo>
                <a:cubicBezTo>
                  <a:pt x="3199" y="7595"/>
                  <a:pt x="3201" y="7594"/>
                  <a:pt x="3202" y="7594"/>
                </a:cubicBezTo>
                <a:cubicBezTo>
                  <a:pt x="3203" y="7593"/>
                  <a:pt x="3204" y="7593"/>
                  <a:pt x="3205" y="7592"/>
                </a:cubicBezTo>
                <a:cubicBezTo>
                  <a:pt x="3205" y="7592"/>
                  <a:pt x="3206" y="7591"/>
                  <a:pt x="3207" y="7590"/>
                </a:cubicBezTo>
                <a:lnTo>
                  <a:pt x="3231" y="7554"/>
                </a:lnTo>
                <a:cubicBezTo>
                  <a:pt x="3233" y="7551"/>
                  <a:pt x="3234" y="7548"/>
                  <a:pt x="3236" y="7546"/>
                </a:cubicBezTo>
                <a:cubicBezTo>
                  <a:pt x="3237" y="7543"/>
                  <a:pt x="3238" y="7540"/>
                  <a:pt x="3239" y="7538"/>
                </a:cubicBezTo>
                <a:cubicBezTo>
                  <a:pt x="3240" y="7535"/>
                  <a:pt x="3240" y="7532"/>
                  <a:pt x="3241" y="7529"/>
                </a:cubicBezTo>
                <a:cubicBezTo>
                  <a:pt x="3241" y="7526"/>
                  <a:pt x="3241" y="7523"/>
                  <a:pt x="3241" y="7519"/>
                </a:cubicBezTo>
                <a:cubicBezTo>
                  <a:pt x="3241" y="7516"/>
                  <a:pt x="3241" y="7514"/>
                  <a:pt x="3240" y="7512"/>
                </a:cubicBezTo>
                <a:cubicBezTo>
                  <a:pt x="3240" y="7510"/>
                  <a:pt x="3239" y="7508"/>
                  <a:pt x="3237" y="7507"/>
                </a:cubicBezTo>
                <a:cubicBezTo>
                  <a:pt x="3236" y="7507"/>
                  <a:pt x="3234" y="7506"/>
                  <a:pt x="3232" y="7506"/>
                </a:cubicBezTo>
                <a:cubicBezTo>
                  <a:pt x="3230" y="7505"/>
                  <a:pt x="3227" y="7505"/>
                  <a:pt x="3225" y="7505"/>
                </a:cubicBezTo>
                <a:close/>
                <a:moveTo>
                  <a:pt x="6786" y="7467"/>
                </a:moveTo>
                <a:lnTo>
                  <a:pt x="6811" y="7467"/>
                </a:lnTo>
                <a:lnTo>
                  <a:pt x="6811" y="7501"/>
                </a:lnTo>
                <a:cubicBezTo>
                  <a:pt x="6804" y="7508"/>
                  <a:pt x="6797" y="7514"/>
                  <a:pt x="6791" y="7518"/>
                </a:cubicBezTo>
                <a:cubicBezTo>
                  <a:pt x="6784" y="7522"/>
                  <a:pt x="6777" y="7524"/>
                  <a:pt x="6770" y="7524"/>
                </a:cubicBezTo>
                <a:cubicBezTo>
                  <a:pt x="6760" y="7524"/>
                  <a:pt x="6753" y="7522"/>
                  <a:pt x="6748" y="7517"/>
                </a:cubicBezTo>
                <a:cubicBezTo>
                  <a:pt x="6743" y="7512"/>
                  <a:pt x="6740" y="7505"/>
                  <a:pt x="6740" y="7497"/>
                </a:cubicBezTo>
                <a:cubicBezTo>
                  <a:pt x="6740" y="7492"/>
                  <a:pt x="6741" y="7488"/>
                  <a:pt x="6743" y="7484"/>
                </a:cubicBezTo>
                <a:cubicBezTo>
                  <a:pt x="6745" y="7481"/>
                  <a:pt x="6747" y="7478"/>
                  <a:pt x="6751" y="7475"/>
                </a:cubicBezTo>
                <a:cubicBezTo>
                  <a:pt x="6755" y="7472"/>
                  <a:pt x="6760" y="7470"/>
                  <a:pt x="6766" y="7469"/>
                </a:cubicBezTo>
                <a:cubicBezTo>
                  <a:pt x="6772" y="7468"/>
                  <a:pt x="6778" y="7467"/>
                  <a:pt x="6786" y="7467"/>
                </a:cubicBezTo>
                <a:close/>
                <a:moveTo>
                  <a:pt x="6173" y="7467"/>
                </a:moveTo>
                <a:lnTo>
                  <a:pt x="6198" y="7467"/>
                </a:lnTo>
                <a:lnTo>
                  <a:pt x="6198" y="7501"/>
                </a:lnTo>
                <a:cubicBezTo>
                  <a:pt x="6191" y="7508"/>
                  <a:pt x="6184" y="7514"/>
                  <a:pt x="6178" y="7518"/>
                </a:cubicBezTo>
                <a:cubicBezTo>
                  <a:pt x="6171" y="7522"/>
                  <a:pt x="6164" y="7524"/>
                  <a:pt x="6157" y="7524"/>
                </a:cubicBezTo>
                <a:cubicBezTo>
                  <a:pt x="6147" y="7524"/>
                  <a:pt x="6140" y="7522"/>
                  <a:pt x="6135" y="7517"/>
                </a:cubicBezTo>
                <a:cubicBezTo>
                  <a:pt x="6130" y="7512"/>
                  <a:pt x="6127" y="7505"/>
                  <a:pt x="6127" y="7497"/>
                </a:cubicBezTo>
                <a:cubicBezTo>
                  <a:pt x="6127" y="7492"/>
                  <a:pt x="6128" y="7488"/>
                  <a:pt x="6130" y="7484"/>
                </a:cubicBezTo>
                <a:cubicBezTo>
                  <a:pt x="6132" y="7481"/>
                  <a:pt x="6134" y="7478"/>
                  <a:pt x="6138" y="7475"/>
                </a:cubicBezTo>
                <a:cubicBezTo>
                  <a:pt x="6142" y="7472"/>
                  <a:pt x="6147" y="7470"/>
                  <a:pt x="6153" y="7469"/>
                </a:cubicBezTo>
                <a:cubicBezTo>
                  <a:pt x="6159" y="7468"/>
                  <a:pt x="6165" y="7467"/>
                  <a:pt x="6173" y="7467"/>
                </a:cubicBezTo>
                <a:close/>
                <a:moveTo>
                  <a:pt x="5384" y="7467"/>
                </a:moveTo>
                <a:lnTo>
                  <a:pt x="5409" y="7467"/>
                </a:lnTo>
                <a:lnTo>
                  <a:pt x="5409" y="7501"/>
                </a:lnTo>
                <a:cubicBezTo>
                  <a:pt x="5402" y="7508"/>
                  <a:pt x="5395" y="7514"/>
                  <a:pt x="5389" y="7518"/>
                </a:cubicBezTo>
                <a:cubicBezTo>
                  <a:pt x="5382" y="7522"/>
                  <a:pt x="5375" y="7524"/>
                  <a:pt x="5368" y="7524"/>
                </a:cubicBezTo>
                <a:cubicBezTo>
                  <a:pt x="5358" y="7524"/>
                  <a:pt x="5351" y="7522"/>
                  <a:pt x="5346" y="7517"/>
                </a:cubicBezTo>
                <a:cubicBezTo>
                  <a:pt x="5341" y="7512"/>
                  <a:pt x="5338" y="7505"/>
                  <a:pt x="5338" y="7497"/>
                </a:cubicBezTo>
                <a:cubicBezTo>
                  <a:pt x="5338" y="7492"/>
                  <a:pt x="5339" y="7488"/>
                  <a:pt x="5341" y="7484"/>
                </a:cubicBezTo>
                <a:cubicBezTo>
                  <a:pt x="5343" y="7481"/>
                  <a:pt x="5345" y="7478"/>
                  <a:pt x="5349" y="7475"/>
                </a:cubicBezTo>
                <a:cubicBezTo>
                  <a:pt x="5353" y="7472"/>
                  <a:pt x="5358" y="7470"/>
                  <a:pt x="5364" y="7469"/>
                </a:cubicBezTo>
                <a:cubicBezTo>
                  <a:pt x="5370" y="7468"/>
                  <a:pt x="5376" y="7467"/>
                  <a:pt x="5384" y="7467"/>
                </a:cubicBezTo>
                <a:close/>
                <a:moveTo>
                  <a:pt x="7306" y="7396"/>
                </a:moveTo>
                <a:cubicBezTo>
                  <a:pt x="7320" y="7396"/>
                  <a:pt x="7331" y="7400"/>
                  <a:pt x="7338" y="7409"/>
                </a:cubicBezTo>
                <a:cubicBezTo>
                  <a:pt x="7345" y="7418"/>
                  <a:pt x="7348" y="7430"/>
                  <a:pt x="7348" y="7445"/>
                </a:cubicBezTo>
                <a:lnTo>
                  <a:pt x="7261" y="7445"/>
                </a:lnTo>
                <a:cubicBezTo>
                  <a:pt x="7261" y="7439"/>
                  <a:pt x="7262" y="7432"/>
                  <a:pt x="7264" y="7426"/>
                </a:cubicBezTo>
                <a:cubicBezTo>
                  <a:pt x="7266" y="7420"/>
                  <a:pt x="7269" y="7415"/>
                  <a:pt x="7273" y="7411"/>
                </a:cubicBezTo>
                <a:cubicBezTo>
                  <a:pt x="7277" y="7406"/>
                  <a:pt x="7281" y="7403"/>
                  <a:pt x="7287" y="7400"/>
                </a:cubicBezTo>
                <a:cubicBezTo>
                  <a:pt x="7292" y="7397"/>
                  <a:pt x="7299" y="7396"/>
                  <a:pt x="7306" y="7396"/>
                </a:cubicBezTo>
                <a:close/>
                <a:moveTo>
                  <a:pt x="6495" y="7396"/>
                </a:moveTo>
                <a:cubicBezTo>
                  <a:pt x="6509" y="7396"/>
                  <a:pt x="6520" y="7400"/>
                  <a:pt x="6527" y="7409"/>
                </a:cubicBezTo>
                <a:cubicBezTo>
                  <a:pt x="6534" y="7418"/>
                  <a:pt x="6537" y="7430"/>
                  <a:pt x="6537" y="7445"/>
                </a:cubicBezTo>
                <a:lnTo>
                  <a:pt x="6450" y="7445"/>
                </a:lnTo>
                <a:cubicBezTo>
                  <a:pt x="6450" y="7439"/>
                  <a:pt x="6451" y="7432"/>
                  <a:pt x="6453" y="7426"/>
                </a:cubicBezTo>
                <a:cubicBezTo>
                  <a:pt x="6455" y="7420"/>
                  <a:pt x="6458" y="7415"/>
                  <a:pt x="6462" y="7411"/>
                </a:cubicBezTo>
                <a:cubicBezTo>
                  <a:pt x="6466" y="7406"/>
                  <a:pt x="6470" y="7403"/>
                  <a:pt x="6476" y="7400"/>
                </a:cubicBezTo>
                <a:cubicBezTo>
                  <a:pt x="6481" y="7397"/>
                  <a:pt x="6488" y="7396"/>
                  <a:pt x="6495" y="7396"/>
                </a:cubicBezTo>
                <a:close/>
                <a:moveTo>
                  <a:pt x="5189" y="7396"/>
                </a:moveTo>
                <a:cubicBezTo>
                  <a:pt x="5203" y="7396"/>
                  <a:pt x="5214" y="7400"/>
                  <a:pt x="5221" y="7409"/>
                </a:cubicBezTo>
                <a:cubicBezTo>
                  <a:pt x="5228" y="7418"/>
                  <a:pt x="5231" y="7430"/>
                  <a:pt x="5231" y="7445"/>
                </a:cubicBezTo>
                <a:lnTo>
                  <a:pt x="5144" y="7445"/>
                </a:lnTo>
                <a:cubicBezTo>
                  <a:pt x="5144" y="7439"/>
                  <a:pt x="5145" y="7432"/>
                  <a:pt x="5147" y="7426"/>
                </a:cubicBezTo>
                <a:cubicBezTo>
                  <a:pt x="5149" y="7420"/>
                  <a:pt x="5152" y="7415"/>
                  <a:pt x="5156" y="7411"/>
                </a:cubicBezTo>
                <a:cubicBezTo>
                  <a:pt x="5160" y="7406"/>
                  <a:pt x="5164" y="7403"/>
                  <a:pt x="5170" y="7400"/>
                </a:cubicBezTo>
                <a:cubicBezTo>
                  <a:pt x="5175" y="7397"/>
                  <a:pt x="5182" y="7396"/>
                  <a:pt x="5189" y="7396"/>
                </a:cubicBezTo>
                <a:close/>
                <a:moveTo>
                  <a:pt x="4042" y="7396"/>
                </a:moveTo>
                <a:cubicBezTo>
                  <a:pt x="4056" y="7396"/>
                  <a:pt x="4067" y="7400"/>
                  <a:pt x="4074" y="7409"/>
                </a:cubicBezTo>
                <a:cubicBezTo>
                  <a:pt x="4081" y="7418"/>
                  <a:pt x="4084" y="7430"/>
                  <a:pt x="4084" y="7445"/>
                </a:cubicBezTo>
                <a:lnTo>
                  <a:pt x="3997" y="7445"/>
                </a:lnTo>
                <a:cubicBezTo>
                  <a:pt x="3997" y="7439"/>
                  <a:pt x="3998" y="7432"/>
                  <a:pt x="4000" y="7426"/>
                </a:cubicBezTo>
                <a:cubicBezTo>
                  <a:pt x="4002" y="7420"/>
                  <a:pt x="4005" y="7415"/>
                  <a:pt x="4009" y="7411"/>
                </a:cubicBezTo>
                <a:cubicBezTo>
                  <a:pt x="4013" y="7406"/>
                  <a:pt x="4017" y="7403"/>
                  <a:pt x="4023" y="7400"/>
                </a:cubicBezTo>
                <a:cubicBezTo>
                  <a:pt x="4028" y="7397"/>
                  <a:pt x="4035" y="7396"/>
                  <a:pt x="4042" y="7396"/>
                </a:cubicBezTo>
                <a:close/>
                <a:moveTo>
                  <a:pt x="3646" y="7396"/>
                </a:moveTo>
                <a:cubicBezTo>
                  <a:pt x="3660" y="7396"/>
                  <a:pt x="3671" y="7400"/>
                  <a:pt x="3678" y="7409"/>
                </a:cubicBezTo>
                <a:cubicBezTo>
                  <a:pt x="3685" y="7418"/>
                  <a:pt x="3688" y="7430"/>
                  <a:pt x="3688" y="7445"/>
                </a:cubicBezTo>
                <a:lnTo>
                  <a:pt x="3601" y="7445"/>
                </a:lnTo>
                <a:cubicBezTo>
                  <a:pt x="3601" y="7439"/>
                  <a:pt x="3602" y="7432"/>
                  <a:pt x="3604" y="7426"/>
                </a:cubicBezTo>
                <a:cubicBezTo>
                  <a:pt x="3606" y="7420"/>
                  <a:pt x="3609" y="7415"/>
                  <a:pt x="3613" y="7411"/>
                </a:cubicBezTo>
                <a:cubicBezTo>
                  <a:pt x="3617" y="7406"/>
                  <a:pt x="3621" y="7403"/>
                  <a:pt x="3627" y="7400"/>
                </a:cubicBezTo>
                <a:cubicBezTo>
                  <a:pt x="3632" y="7397"/>
                  <a:pt x="3639" y="7396"/>
                  <a:pt x="3646" y="7396"/>
                </a:cubicBezTo>
                <a:close/>
                <a:moveTo>
                  <a:pt x="3455" y="7396"/>
                </a:moveTo>
                <a:cubicBezTo>
                  <a:pt x="3465" y="7396"/>
                  <a:pt x="3473" y="7399"/>
                  <a:pt x="3479" y="7405"/>
                </a:cubicBezTo>
                <a:cubicBezTo>
                  <a:pt x="3485" y="7411"/>
                  <a:pt x="3488" y="7420"/>
                  <a:pt x="3488" y="7430"/>
                </a:cubicBezTo>
                <a:cubicBezTo>
                  <a:pt x="3488" y="7435"/>
                  <a:pt x="3487" y="7439"/>
                  <a:pt x="3486" y="7444"/>
                </a:cubicBezTo>
                <a:cubicBezTo>
                  <a:pt x="3485" y="7448"/>
                  <a:pt x="3483" y="7451"/>
                  <a:pt x="3480" y="7455"/>
                </a:cubicBezTo>
                <a:cubicBezTo>
                  <a:pt x="3477" y="7458"/>
                  <a:pt x="3474" y="7460"/>
                  <a:pt x="3470" y="7462"/>
                </a:cubicBezTo>
                <a:cubicBezTo>
                  <a:pt x="3466" y="7464"/>
                  <a:pt x="3461" y="7465"/>
                  <a:pt x="3455" y="7465"/>
                </a:cubicBezTo>
                <a:cubicBezTo>
                  <a:pt x="3445" y="7465"/>
                  <a:pt x="3437" y="7462"/>
                  <a:pt x="3431" y="7456"/>
                </a:cubicBezTo>
                <a:cubicBezTo>
                  <a:pt x="3425" y="7450"/>
                  <a:pt x="3422" y="7442"/>
                  <a:pt x="3422" y="7431"/>
                </a:cubicBezTo>
                <a:cubicBezTo>
                  <a:pt x="3422" y="7427"/>
                  <a:pt x="3423" y="7422"/>
                  <a:pt x="3424" y="7418"/>
                </a:cubicBezTo>
                <a:cubicBezTo>
                  <a:pt x="3425" y="7414"/>
                  <a:pt x="3427" y="7410"/>
                  <a:pt x="3430" y="7407"/>
                </a:cubicBezTo>
                <a:cubicBezTo>
                  <a:pt x="3433" y="7403"/>
                  <a:pt x="3436" y="7401"/>
                  <a:pt x="3440" y="7399"/>
                </a:cubicBezTo>
                <a:cubicBezTo>
                  <a:pt x="3444" y="7397"/>
                  <a:pt x="3449" y="7396"/>
                  <a:pt x="3455" y="7396"/>
                </a:cubicBezTo>
                <a:close/>
                <a:moveTo>
                  <a:pt x="3074" y="7396"/>
                </a:moveTo>
                <a:cubicBezTo>
                  <a:pt x="3088" y="7396"/>
                  <a:pt x="3099" y="7400"/>
                  <a:pt x="3106" y="7409"/>
                </a:cubicBezTo>
                <a:cubicBezTo>
                  <a:pt x="3113" y="7418"/>
                  <a:pt x="3116" y="7430"/>
                  <a:pt x="3116" y="7445"/>
                </a:cubicBezTo>
                <a:lnTo>
                  <a:pt x="3029" y="7445"/>
                </a:lnTo>
                <a:cubicBezTo>
                  <a:pt x="3029" y="7439"/>
                  <a:pt x="3030" y="7432"/>
                  <a:pt x="3032" y="7426"/>
                </a:cubicBezTo>
                <a:cubicBezTo>
                  <a:pt x="3034" y="7420"/>
                  <a:pt x="3037" y="7415"/>
                  <a:pt x="3041" y="7411"/>
                </a:cubicBezTo>
                <a:cubicBezTo>
                  <a:pt x="3045" y="7406"/>
                  <a:pt x="3049" y="7403"/>
                  <a:pt x="3055" y="7400"/>
                </a:cubicBezTo>
                <a:cubicBezTo>
                  <a:pt x="3060" y="7397"/>
                  <a:pt x="3067" y="7396"/>
                  <a:pt x="3074" y="7396"/>
                </a:cubicBezTo>
                <a:close/>
                <a:moveTo>
                  <a:pt x="2322" y="7396"/>
                </a:moveTo>
                <a:cubicBezTo>
                  <a:pt x="2336" y="7396"/>
                  <a:pt x="2347" y="7400"/>
                  <a:pt x="2354" y="7409"/>
                </a:cubicBezTo>
                <a:cubicBezTo>
                  <a:pt x="2361" y="7418"/>
                  <a:pt x="2364" y="7430"/>
                  <a:pt x="2364" y="7445"/>
                </a:cubicBezTo>
                <a:lnTo>
                  <a:pt x="2277" y="7445"/>
                </a:lnTo>
                <a:cubicBezTo>
                  <a:pt x="2277" y="7439"/>
                  <a:pt x="2278" y="7432"/>
                  <a:pt x="2280" y="7426"/>
                </a:cubicBezTo>
                <a:cubicBezTo>
                  <a:pt x="2282" y="7420"/>
                  <a:pt x="2285" y="7415"/>
                  <a:pt x="2289" y="7411"/>
                </a:cubicBezTo>
                <a:cubicBezTo>
                  <a:pt x="2293" y="7406"/>
                  <a:pt x="2297" y="7403"/>
                  <a:pt x="2303" y="7400"/>
                </a:cubicBezTo>
                <a:cubicBezTo>
                  <a:pt x="2308" y="7397"/>
                  <a:pt x="2315" y="7396"/>
                  <a:pt x="2322" y="7396"/>
                </a:cubicBezTo>
                <a:close/>
                <a:moveTo>
                  <a:pt x="4318" y="7376"/>
                </a:moveTo>
                <a:cubicBezTo>
                  <a:pt x="4316" y="7376"/>
                  <a:pt x="4313" y="7376"/>
                  <a:pt x="4311" y="7376"/>
                </a:cubicBezTo>
                <a:cubicBezTo>
                  <a:pt x="4310" y="7377"/>
                  <a:pt x="4308" y="7377"/>
                  <a:pt x="4307" y="7377"/>
                </a:cubicBezTo>
                <a:cubicBezTo>
                  <a:pt x="4306" y="7378"/>
                  <a:pt x="4305" y="7378"/>
                  <a:pt x="4305" y="7379"/>
                </a:cubicBezTo>
                <a:cubicBezTo>
                  <a:pt x="4304" y="7380"/>
                  <a:pt x="4304" y="7381"/>
                  <a:pt x="4304" y="7381"/>
                </a:cubicBezTo>
                <a:lnTo>
                  <a:pt x="4304" y="7540"/>
                </a:lnTo>
                <a:cubicBezTo>
                  <a:pt x="4304" y="7540"/>
                  <a:pt x="4304" y="7541"/>
                  <a:pt x="4305" y="7542"/>
                </a:cubicBezTo>
                <a:cubicBezTo>
                  <a:pt x="4305" y="7543"/>
                  <a:pt x="4306" y="7543"/>
                  <a:pt x="4307" y="7544"/>
                </a:cubicBezTo>
                <a:cubicBezTo>
                  <a:pt x="4308" y="7544"/>
                  <a:pt x="4310" y="7544"/>
                  <a:pt x="4311" y="7545"/>
                </a:cubicBezTo>
                <a:cubicBezTo>
                  <a:pt x="4313" y="7545"/>
                  <a:pt x="4316" y="7545"/>
                  <a:pt x="4318" y="7545"/>
                </a:cubicBezTo>
                <a:cubicBezTo>
                  <a:pt x="4321" y="7545"/>
                  <a:pt x="4324" y="7545"/>
                  <a:pt x="4326" y="7545"/>
                </a:cubicBezTo>
                <a:cubicBezTo>
                  <a:pt x="4328" y="7544"/>
                  <a:pt x="4329" y="7544"/>
                  <a:pt x="4330" y="7544"/>
                </a:cubicBezTo>
                <a:cubicBezTo>
                  <a:pt x="4331" y="7543"/>
                  <a:pt x="4332" y="7543"/>
                  <a:pt x="4332" y="7542"/>
                </a:cubicBezTo>
                <a:cubicBezTo>
                  <a:pt x="4333" y="7541"/>
                  <a:pt x="4333" y="7540"/>
                  <a:pt x="4333" y="7540"/>
                </a:cubicBezTo>
                <a:lnTo>
                  <a:pt x="4333" y="7381"/>
                </a:lnTo>
                <a:cubicBezTo>
                  <a:pt x="4333" y="7381"/>
                  <a:pt x="4333" y="7380"/>
                  <a:pt x="4332" y="7379"/>
                </a:cubicBezTo>
                <a:cubicBezTo>
                  <a:pt x="4332" y="7378"/>
                  <a:pt x="4331" y="7378"/>
                  <a:pt x="4330" y="7377"/>
                </a:cubicBezTo>
                <a:cubicBezTo>
                  <a:pt x="4329" y="7377"/>
                  <a:pt x="4328" y="7377"/>
                  <a:pt x="4326" y="7376"/>
                </a:cubicBezTo>
                <a:cubicBezTo>
                  <a:pt x="4324" y="7376"/>
                  <a:pt x="4321" y="7376"/>
                  <a:pt x="4318" y="7376"/>
                </a:cubicBezTo>
                <a:close/>
                <a:moveTo>
                  <a:pt x="2729" y="7376"/>
                </a:moveTo>
                <a:cubicBezTo>
                  <a:pt x="2726" y="7376"/>
                  <a:pt x="2723" y="7376"/>
                  <a:pt x="2721" y="7376"/>
                </a:cubicBezTo>
                <a:cubicBezTo>
                  <a:pt x="2719" y="7377"/>
                  <a:pt x="2717" y="7377"/>
                  <a:pt x="2716" y="7378"/>
                </a:cubicBezTo>
                <a:cubicBezTo>
                  <a:pt x="2715" y="7379"/>
                  <a:pt x="2715" y="7380"/>
                  <a:pt x="2715" y="7381"/>
                </a:cubicBezTo>
                <a:cubicBezTo>
                  <a:pt x="2715" y="7383"/>
                  <a:pt x="2715" y="7385"/>
                  <a:pt x="2716" y="7387"/>
                </a:cubicBezTo>
                <a:lnTo>
                  <a:pt x="2773" y="7538"/>
                </a:lnTo>
                <a:cubicBezTo>
                  <a:pt x="2773" y="7540"/>
                  <a:pt x="2774" y="7541"/>
                  <a:pt x="2775" y="7542"/>
                </a:cubicBezTo>
                <a:cubicBezTo>
                  <a:pt x="2776" y="7543"/>
                  <a:pt x="2777" y="7544"/>
                  <a:pt x="2778" y="7544"/>
                </a:cubicBezTo>
                <a:lnTo>
                  <a:pt x="2756" y="7599"/>
                </a:lnTo>
                <a:cubicBezTo>
                  <a:pt x="2755" y="7601"/>
                  <a:pt x="2755" y="7602"/>
                  <a:pt x="2755" y="7603"/>
                </a:cubicBezTo>
                <a:cubicBezTo>
                  <a:pt x="2755" y="7604"/>
                  <a:pt x="2756" y="7605"/>
                  <a:pt x="2757" y="7606"/>
                </a:cubicBezTo>
                <a:cubicBezTo>
                  <a:pt x="2758" y="7607"/>
                  <a:pt x="2759" y="7607"/>
                  <a:pt x="2761" y="7608"/>
                </a:cubicBezTo>
                <a:cubicBezTo>
                  <a:pt x="2763" y="7608"/>
                  <a:pt x="2765" y="7608"/>
                  <a:pt x="2768" y="7608"/>
                </a:cubicBezTo>
                <a:cubicBezTo>
                  <a:pt x="2774" y="7608"/>
                  <a:pt x="2779" y="7608"/>
                  <a:pt x="2782" y="7607"/>
                </a:cubicBezTo>
                <a:cubicBezTo>
                  <a:pt x="2784" y="7606"/>
                  <a:pt x="2786" y="7604"/>
                  <a:pt x="2787" y="7602"/>
                </a:cubicBezTo>
                <a:lnTo>
                  <a:pt x="2808" y="7544"/>
                </a:lnTo>
                <a:lnTo>
                  <a:pt x="2865" y="7387"/>
                </a:lnTo>
                <a:cubicBezTo>
                  <a:pt x="2865" y="7385"/>
                  <a:pt x="2866" y="7383"/>
                  <a:pt x="2866" y="7381"/>
                </a:cubicBezTo>
                <a:cubicBezTo>
                  <a:pt x="2866" y="7380"/>
                  <a:pt x="2865" y="7379"/>
                  <a:pt x="2864" y="7378"/>
                </a:cubicBezTo>
                <a:cubicBezTo>
                  <a:pt x="2863" y="7377"/>
                  <a:pt x="2862" y="7377"/>
                  <a:pt x="2860" y="7376"/>
                </a:cubicBezTo>
                <a:cubicBezTo>
                  <a:pt x="2858" y="7376"/>
                  <a:pt x="2855" y="7376"/>
                  <a:pt x="2852" y="7376"/>
                </a:cubicBezTo>
                <a:cubicBezTo>
                  <a:pt x="2848" y="7376"/>
                  <a:pt x="2845" y="7376"/>
                  <a:pt x="2843" y="7376"/>
                </a:cubicBezTo>
                <a:cubicBezTo>
                  <a:pt x="2841" y="7377"/>
                  <a:pt x="2839" y="7377"/>
                  <a:pt x="2838" y="7378"/>
                </a:cubicBezTo>
                <a:cubicBezTo>
                  <a:pt x="2837" y="7378"/>
                  <a:pt x="2837" y="7380"/>
                  <a:pt x="2836" y="7382"/>
                </a:cubicBezTo>
                <a:lnTo>
                  <a:pt x="2792" y="7510"/>
                </a:lnTo>
                <a:lnTo>
                  <a:pt x="2792" y="7510"/>
                </a:lnTo>
                <a:lnTo>
                  <a:pt x="2747" y="7383"/>
                </a:lnTo>
                <a:cubicBezTo>
                  <a:pt x="2746" y="7381"/>
                  <a:pt x="2745" y="7380"/>
                  <a:pt x="2745" y="7379"/>
                </a:cubicBezTo>
                <a:cubicBezTo>
                  <a:pt x="2744" y="7378"/>
                  <a:pt x="2744" y="7378"/>
                  <a:pt x="2742" y="7377"/>
                </a:cubicBezTo>
                <a:cubicBezTo>
                  <a:pt x="2741" y="7377"/>
                  <a:pt x="2740" y="7376"/>
                  <a:pt x="2738" y="7376"/>
                </a:cubicBezTo>
                <a:cubicBezTo>
                  <a:pt x="2736" y="7376"/>
                  <a:pt x="2733" y="7376"/>
                  <a:pt x="2729" y="7376"/>
                </a:cubicBezTo>
                <a:close/>
                <a:moveTo>
                  <a:pt x="2060" y="7376"/>
                </a:moveTo>
                <a:cubicBezTo>
                  <a:pt x="2058" y="7376"/>
                  <a:pt x="2055" y="7376"/>
                  <a:pt x="2053" y="7376"/>
                </a:cubicBezTo>
                <a:cubicBezTo>
                  <a:pt x="2052" y="7377"/>
                  <a:pt x="2050" y="7377"/>
                  <a:pt x="2049" y="7377"/>
                </a:cubicBezTo>
                <a:cubicBezTo>
                  <a:pt x="2048" y="7378"/>
                  <a:pt x="2047" y="7378"/>
                  <a:pt x="2047" y="7379"/>
                </a:cubicBezTo>
                <a:cubicBezTo>
                  <a:pt x="2046" y="7380"/>
                  <a:pt x="2046" y="7381"/>
                  <a:pt x="2046" y="7381"/>
                </a:cubicBezTo>
                <a:lnTo>
                  <a:pt x="2046" y="7540"/>
                </a:lnTo>
                <a:cubicBezTo>
                  <a:pt x="2046" y="7540"/>
                  <a:pt x="2046" y="7541"/>
                  <a:pt x="2047" y="7542"/>
                </a:cubicBezTo>
                <a:cubicBezTo>
                  <a:pt x="2047" y="7543"/>
                  <a:pt x="2048" y="7543"/>
                  <a:pt x="2049" y="7544"/>
                </a:cubicBezTo>
                <a:cubicBezTo>
                  <a:pt x="2050" y="7544"/>
                  <a:pt x="2052" y="7544"/>
                  <a:pt x="2053" y="7545"/>
                </a:cubicBezTo>
                <a:cubicBezTo>
                  <a:pt x="2055" y="7545"/>
                  <a:pt x="2058" y="7545"/>
                  <a:pt x="2060" y="7545"/>
                </a:cubicBezTo>
                <a:cubicBezTo>
                  <a:pt x="2063" y="7545"/>
                  <a:pt x="2066" y="7545"/>
                  <a:pt x="2068" y="7545"/>
                </a:cubicBezTo>
                <a:cubicBezTo>
                  <a:pt x="2070" y="7544"/>
                  <a:pt x="2071" y="7544"/>
                  <a:pt x="2072" y="7544"/>
                </a:cubicBezTo>
                <a:cubicBezTo>
                  <a:pt x="2073" y="7543"/>
                  <a:pt x="2074" y="7543"/>
                  <a:pt x="2074" y="7542"/>
                </a:cubicBezTo>
                <a:cubicBezTo>
                  <a:pt x="2075" y="7541"/>
                  <a:pt x="2075" y="7540"/>
                  <a:pt x="2075" y="7540"/>
                </a:cubicBezTo>
                <a:lnTo>
                  <a:pt x="2075" y="7381"/>
                </a:lnTo>
                <a:cubicBezTo>
                  <a:pt x="2075" y="7381"/>
                  <a:pt x="2075" y="7380"/>
                  <a:pt x="2074" y="7379"/>
                </a:cubicBezTo>
                <a:cubicBezTo>
                  <a:pt x="2074" y="7378"/>
                  <a:pt x="2073" y="7378"/>
                  <a:pt x="2072" y="7377"/>
                </a:cubicBezTo>
                <a:cubicBezTo>
                  <a:pt x="2071" y="7377"/>
                  <a:pt x="2070" y="7377"/>
                  <a:pt x="2068" y="7376"/>
                </a:cubicBezTo>
                <a:cubicBezTo>
                  <a:pt x="2066" y="7376"/>
                  <a:pt x="2063" y="7376"/>
                  <a:pt x="2060" y="7376"/>
                </a:cubicBezTo>
                <a:close/>
                <a:moveTo>
                  <a:pt x="7138" y="7374"/>
                </a:moveTo>
                <a:cubicBezTo>
                  <a:pt x="7128" y="7374"/>
                  <a:pt x="7118" y="7376"/>
                  <a:pt x="7109" y="7379"/>
                </a:cubicBezTo>
                <a:cubicBezTo>
                  <a:pt x="7100" y="7383"/>
                  <a:pt x="7092" y="7388"/>
                  <a:pt x="7085" y="7395"/>
                </a:cubicBezTo>
                <a:cubicBezTo>
                  <a:pt x="7079" y="7402"/>
                  <a:pt x="7074" y="7411"/>
                  <a:pt x="7070" y="7422"/>
                </a:cubicBezTo>
                <a:cubicBezTo>
                  <a:pt x="7066" y="7434"/>
                  <a:pt x="7064" y="7447"/>
                  <a:pt x="7064" y="7462"/>
                </a:cubicBezTo>
                <a:cubicBezTo>
                  <a:pt x="7064" y="7476"/>
                  <a:pt x="7066" y="7488"/>
                  <a:pt x="7069" y="7499"/>
                </a:cubicBezTo>
                <a:cubicBezTo>
                  <a:pt x="7072" y="7509"/>
                  <a:pt x="7076" y="7518"/>
                  <a:pt x="7082" y="7525"/>
                </a:cubicBezTo>
                <a:cubicBezTo>
                  <a:pt x="7088" y="7532"/>
                  <a:pt x="7096" y="7538"/>
                  <a:pt x="7104" y="7541"/>
                </a:cubicBezTo>
                <a:cubicBezTo>
                  <a:pt x="7113" y="7545"/>
                  <a:pt x="7123" y="7547"/>
                  <a:pt x="7135" y="7547"/>
                </a:cubicBezTo>
                <a:cubicBezTo>
                  <a:pt x="7140" y="7547"/>
                  <a:pt x="7145" y="7546"/>
                  <a:pt x="7151" y="7545"/>
                </a:cubicBezTo>
                <a:cubicBezTo>
                  <a:pt x="7156" y="7544"/>
                  <a:pt x="7161" y="7543"/>
                  <a:pt x="7165" y="7541"/>
                </a:cubicBezTo>
                <a:cubicBezTo>
                  <a:pt x="7169" y="7540"/>
                  <a:pt x="7173" y="7538"/>
                  <a:pt x="7177" y="7536"/>
                </a:cubicBezTo>
                <a:cubicBezTo>
                  <a:pt x="7180" y="7534"/>
                  <a:pt x="7183" y="7532"/>
                  <a:pt x="7184" y="7530"/>
                </a:cubicBezTo>
                <a:cubicBezTo>
                  <a:pt x="7186" y="7529"/>
                  <a:pt x="7187" y="7528"/>
                  <a:pt x="7187" y="7527"/>
                </a:cubicBezTo>
                <a:cubicBezTo>
                  <a:pt x="7188" y="7526"/>
                  <a:pt x="7188" y="7525"/>
                  <a:pt x="7188" y="7524"/>
                </a:cubicBezTo>
                <a:cubicBezTo>
                  <a:pt x="7188" y="7523"/>
                  <a:pt x="7189" y="7522"/>
                  <a:pt x="7189" y="7521"/>
                </a:cubicBezTo>
                <a:cubicBezTo>
                  <a:pt x="7189" y="7519"/>
                  <a:pt x="7189" y="7518"/>
                  <a:pt x="7189" y="7516"/>
                </a:cubicBezTo>
                <a:cubicBezTo>
                  <a:pt x="7189" y="7513"/>
                  <a:pt x="7189" y="7511"/>
                  <a:pt x="7189" y="7509"/>
                </a:cubicBezTo>
                <a:cubicBezTo>
                  <a:pt x="7189" y="7508"/>
                  <a:pt x="7188" y="7506"/>
                  <a:pt x="7188" y="7505"/>
                </a:cubicBezTo>
                <a:cubicBezTo>
                  <a:pt x="7187" y="7504"/>
                  <a:pt x="7187" y="7503"/>
                  <a:pt x="7186" y="7503"/>
                </a:cubicBezTo>
                <a:cubicBezTo>
                  <a:pt x="7186" y="7502"/>
                  <a:pt x="7185" y="7502"/>
                  <a:pt x="7184" y="7502"/>
                </a:cubicBezTo>
                <a:cubicBezTo>
                  <a:pt x="7183" y="7502"/>
                  <a:pt x="7181" y="7503"/>
                  <a:pt x="7178" y="7505"/>
                </a:cubicBezTo>
                <a:cubicBezTo>
                  <a:pt x="7176" y="7507"/>
                  <a:pt x="7173" y="7509"/>
                  <a:pt x="7169" y="7512"/>
                </a:cubicBezTo>
                <a:cubicBezTo>
                  <a:pt x="7165" y="7514"/>
                  <a:pt x="7161" y="7517"/>
                  <a:pt x="7156" y="7519"/>
                </a:cubicBezTo>
                <a:cubicBezTo>
                  <a:pt x="7151" y="7521"/>
                  <a:pt x="7145" y="7522"/>
                  <a:pt x="7138" y="7522"/>
                </a:cubicBezTo>
                <a:cubicBezTo>
                  <a:pt x="7131" y="7522"/>
                  <a:pt x="7125" y="7521"/>
                  <a:pt x="7119" y="7518"/>
                </a:cubicBezTo>
                <a:cubicBezTo>
                  <a:pt x="7114" y="7516"/>
                  <a:pt x="7109" y="7512"/>
                  <a:pt x="7105" y="7507"/>
                </a:cubicBezTo>
                <a:cubicBezTo>
                  <a:pt x="7102" y="7502"/>
                  <a:pt x="7099" y="7495"/>
                  <a:pt x="7097" y="7487"/>
                </a:cubicBezTo>
                <a:cubicBezTo>
                  <a:pt x="7095" y="7480"/>
                  <a:pt x="7094" y="7471"/>
                  <a:pt x="7094" y="7461"/>
                </a:cubicBezTo>
                <a:cubicBezTo>
                  <a:pt x="7094" y="7440"/>
                  <a:pt x="7098" y="7425"/>
                  <a:pt x="7105" y="7414"/>
                </a:cubicBezTo>
                <a:cubicBezTo>
                  <a:pt x="7113" y="7403"/>
                  <a:pt x="7123" y="7398"/>
                  <a:pt x="7137" y="7398"/>
                </a:cubicBezTo>
                <a:cubicBezTo>
                  <a:pt x="7144" y="7398"/>
                  <a:pt x="7150" y="7399"/>
                  <a:pt x="7155" y="7401"/>
                </a:cubicBezTo>
                <a:cubicBezTo>
                  <a:pt x="7160" y="7403"/>
                  <a:pt x="7164" y="7405"/>
                  <a:pt x="7168" y="7408"/>
                </a:cubicBezTo>
                <a:cubicBezTo>
                  <a:pt x="7172" y="7410"/>
                  <a:pt x="7174" y="7412"/>
                  <a:pt x="7177" y="7414"/>
                </a:cubicBezTo>
                <a:cubicBezTo>
                  <a:pt x="7179" y="7416"/>
                  <a:pt x="7181" y="7417"/>
                  <a:pt x="7183" y="7417"/>
                </a:cubicBezTo>
                <a:cubicBezTo>
                  <a:pt x="7184" y="7417"/>
                  <a:pt x="7186" y="7416"/>
                  <a:pt x="7187" y="7414"/>
                </a:cubicBezTo>
                <a:cubicBezTo>
                  <a:pt x="7188" y="7412"/>
                  <a:pt x="7188" y="7409"/>
                  <a:pt x="7188" y="7405"/>
                </a:cubicBezTo>
                <a:cubicBezTo>
                  <a:pt x="7188" y="7403"/>
                  <a:pt x="7188" y="7401"/>
                  <a:pt x="7188" y="7399"/>
                </a:cubicBezTo>
                <a:cubicBezTo>
                  <a:pt x="7188" y="7398"/>
                  <a:pt x="7188" y="7397"/>
                  <a:pt x="7187" y="7396"/>
                </a:cubicBezTo>
                <a:cubicBezTo>
                  <a:pt x="7187" y="7395"/>
                  <a:pt x="7187" y="7394"/>
                  <a:pt x="7186" y="7393"/>
                </a:cubicBezTo>
                <a:cubicBezTo>
                  <a:pt x="7186" y="7392"/>
                  <a:pt x="7185" y="7391"/>
                  <a:pt x="7183" y="7389"/>
                </a:cubicBezTo>
                <a:cubicBezTo>
                  <a:pt x="7182" y="7388"/>
                  <a:pt x="7180" y="7386"/>
                  <a:pt x="7176" y="7384"/>
                </a:cubicBezTo>
                <a:cubicBezTo>
                  <a:pt x="7173" y="7382"/>
                  <a:pt x="7170" y="7381"/>
                  <a:pt x="7166" y="7379"/>
                </a:cubicBezTo>
                <a:cubicBezTo>
                  <a:pt x="7162" y="7378"/>
                  <a:pt x="7157" y="7376"/>
                  <a:pt x="7153" y="7375"/>
                </a:cubicBezTo>
                <a:cubicBezTo>
                  <a:pt x="7148" y="7374"/>
                  <a:pt x="7143" y="7374"/>
                  <a:pt x="7138" y="7374"/>
                </a:cubicBezTo>
                <a:close/>
                <a:moveTo>
                  <a:pt x="6971" y="7374"/>
                </a:moveTo>
                <a:cubicBezTo>
                  <a:pt x="6961" y="7374"/>
                  <a:pt x="6951" y="7376"/>
                  <a:pt x="6942" y="7379"/>
                </a:cubicBezTo>
                <a:cubicBezTo>
                  <a:pt x="6933" y="7383"/>
                  <a:pt x="6925" y="7388"/>
                  <a:pt x="6918" y="7395"/>
                </a:cubicBezTo>
                <a:cubicBezTo>
                  <a:pt x="6912" y="7402"/>
                  <a:pt x="6907" y="7411"/>
                  <a:pt x="6903" y="7422"/>
                </a:cubicBezTo>
                <a:cubicBezTo>
                  <a:pt x="6899" y="7434"/>
                  <a:pt x="6897" y="7447"/>
                  <a:pt x="6897" y="7462"/>
                </a:cubicBezTo>
                <a:cubicBezTo>
                  <a:pt x="6897" y="7476"/>
                  <a:pt x="6899" y="7488"/>
                  <a:pt x="6902" y="7499"/>
                </a:cubicBezTo>
                <a:cubicBezTo>
                  <a:pt x="6905" y="7509"/>
                  <a:pt x="6909" y="7518"/>
                  <a:pt x="6915" y="7525"/>
                </a:cubicBezTo>
                <a:cubicBezTo>
                  <a:pt x="6921" y="7532"/>
                  <a:pt x="6929" y="7538"/>
                  <a:pt x="6937" y="7541"/>
                </a:cubicBezTo>
                <a:cubicBezTo>
                  <a:pt x="6946" y="7545"/>
                  <a:pt x="6956" y="7547"/>
                  <a:pt x="6968" y="7547"/>
                </a:cubicBezTo>
                <a:cubicBezTo>
                  <a:pt x="6973" y="7547"/>
                  <a:pt x="6978" y="7546"/>
                  <a:pt x="6984" y="7545"/>
                </a:cubicBezTo>
                <a:cubicBezTo>
                  <a:pt x="6989" y="7544"/>
                  <a:pt x="6994" y="7543"/>
                  <a:pt x="6998" y="7541"/>
                </a:cubicBezTo>
                <a:cubicBezTo>
                  <a:pt x="7002" y="7540"/>
                  <a:pt x="7006" y="7538"/>
                  <a:pt x="7010" y="7536"/>
                </a:cubicBezTo>
                <a:cubicBezTo>
                  <a:pt x="7013" y="7534"/>
                  <a:pt x="7016" y="7532"/>
                  <a:pt x="7017" y="7530"/>
                </a:cubicBezTo>
                <a:cubicBezTo>
                  <a:pt x="7019" y="7529"/>
                  <a:pt x="7020" y="7528"/>
                  <a:pt x="7020" y="7527"/>
                </a:cubicBezTo>
                <a:cubicBezTo>
                  <a:pt x="7021" y="7526"/>
                  <a:pt x="7021" y="7525"/>
                  <a:pt x="7021" y="7524"/>
                </a:cubicBezTo>
                <a:cubicBezTo>
                  <a:pt x="7021" y="7523"/>
                  <a:pt x="7022" y="7522"/>
                  <a:pt x="7022" y="7521"/>
                </a:cubicBezTo>
                <a:cubicBezTo>
                  <a:pt x="7022" y="7519"/>
                  <a:pt x="7022" y="7518"/>
                  <a:pt x="7022" y="7516"/>
                </a:cubicBezTo>
                <a:cubicBezTo>
                  <a:pt x="7022" y="7513"/>
                  <a:pt x="7022" y="7511"/>
                  <a:pt x="7022" y="7509"/>
                </a:cubicBezTo>
                <a:cubicBezTo>
                  <a:pt x="7022" y="7508"/>
                  <a:pt x="7021" y="7506"/>
                  <a:pt x="7021" y="7505"/>
                </a:cubicBezTo>
                <a:cubicBezTo>
                  <a:pt x="7020" y="7504"/>
                  <a:pt x="7020" y="7503"/>
                  <a:pt x="7019" y="7503"/>
                </a:cubicBezTo>
                <a:cubicBezTo>
                  <a:pt x="7019" y="7502"/>
                  <a:pt x="7018" y="7502"/>
                  <a:pt x="7017" y="7502"/>
                </a:cubicBezTo>
                <a:cubicBezTo>
                  <a:pt x="7016" y="7502"/>
                  <a:pt x="7014" y="7503"/>
                  <a:pt x="7011" y="7505"/>
                </a:cubicBezTo>
                <a:cubicBezTo>
                  <a:pt x="7009" y="7507"/>
                  <a:pt x="7006" y="7509"/>
                  <a:pt x="7002" y="7512"/>
                </a:cubicBezTo>
                <a:cubicBezTo>
                  <a:pt x="6998" y="7514"/>
                  <a:pt x="6994" y="7517"/>
                  <a:pt x="6989" y="7519"/>
                </a:cubicBezTo>
                <a:cubicBezTo>
                  <a:pt x="6984" y="7521"/>
                  <a:pt x="6978" y="7522"/>
                  <a:pt x="6971" y="7522"/>
                </a:cubicBezTo>
                <a:cubicBezTo>
                  <a:pt x="6964" y="7522"/>
                  <a:pt x="6958" y="7521"/>
                  <a:pt x="6952" y="7518"/>
                </a:cubicBezTo>
                <a:cubicBezTo>
                  <a:pt x="6947" y="7516"/>
                  <a:pt x="6942" y="7512"/>
                  <a:pt x="6938" y="7507"/>
                </a:cubicBezTo>
                <a:cubicBezTo>
                  <a:pt x="6935" y="7502"/>
                  <a:pt x="6932" y="7495"/>
                  <a:pt x="6930" y="7487"/>
                </a:cubicBezTo>
                <a:cubicBezTo>
                  <a:pt x="6928" y="7480"/>
                  <a:pt x="6927" y="7471"/>
                  <a:pt x="6927" y="7461"/>
                </a:cubicBezTo>
                <a:cubicBezTo>
                  <a:pt x="6927" y="7440"/>
                  <a:pt x="6931" y="7425"/>
                  <a:pt x="6938" y="7414"/>
                </a:cubicBezTo>
                <a:cubicBezTo>
                  <a:pt x="6946" y="7403"/>
                  <a:pt x="6956" y="7398"/>
                  <a:pt x="6970" y="7398"/>
                </a:cubicBezTo>
                <a:cubicBezTo>
                  <a:pt x="6977" y="7398"/>
                  <a:pt x="6983" y="7399"/>
                  <a:pt x="6988" y="7401"/>
                </a:cubicBezTo>
                <a:cubicBezTo>
                  <a:pt x="6993" y="7403"/>
                  <a:pt x="6997" y="7405"/>
                  <a:pt x="7001" y="7408"/>
                </a:cubicBezTo>
                <a:cubicBezTo>
                  <a:pt x="7005" y="7410"/>
                  <a:pt x="7007" y="7412"/>
                  <a:pt x="7010" y="7414"/>
                </a:cubicBezTo>
                <a:cubicBezTo>
                  <a:pt x="7012" y="7416"/>
                  <a:pt x="7014" y="7417"/>
                  <a:pt x="7016" y="7417"/>
                </a:cubicBezTo>
                <a:cubicBezTo>
                  <a:pt x="7017" y="7417"/>
                  <a:pt x="7019" y="7416"/>
                  <a:pt x="7020" y="7414"/>
                </a:cubicBezTo>
                <a:cubicBezTo>
                  <a:pt x="7021" y="7412"/>
                  <a:pt x="7021" y="7409"/>
                  <a:pt x="7021" y="7405"/>
                </a:cubicBezTo>
                <a:cubicBezTo>
                  <a:pt x="7021" y="7403"/>
                  <a:pt x="7021" y="7401"/>
                  <a:pt x="7021" y="7399"/>
                </a:cubicBezTo>
                <a:cubicBezTo>
                  <a:pt x="7021" y="7398"/>
                  <a:pt x="7021" y="7397"/>
                  <a:pt x="7020" y="7396"/>
                </a:cubicBezTo>
                <a:cubicBezTo>
                  <a:pt x="7020" y="7395"/>
                  <a:pt x="7020" y="7394"/>
                  <a:pt x="7019" y="7393"/>
                </a:cubicBezTo>
                <a:cubicBezTo>
                  <a:pt x="7019" y="7392"/>
                  <a:pt x="7018" y="7391"/>
                  <a:pt x="7016" y="7389"/>
                </a:cubicBezTo>
                <a:cubicBezTo>
                  <a:pt x="7015" y="7388"/>
                  <a:pt x="7013" y="7386"/>
                  <a:pt x="7009" y="7384"/>
                </a:cubicBezTo>
                <a:cubicBezTo>
                  <a:pt x="7006" y="7382"/>
                  <a:pt x="7003" y="7381"/>
                  <a:pt x="6999" y="7379"/>
                </a:cubicBezTo>
                <a:cubicBezTo>
                  <a:pt x="6995" y="7378"/>
                  <a:pt x="6990" y="7376"/>
                  <a:pt x="6986" y="7375"/>
                </a:cubicBezTo>
                <a:cubicBezTo>
                  <a:pt x="6981" y="7374"/>
                  <a:pt x="6976" y="7374"/>
                  <a:pt x="6971" y="7374"/>
                </a:cubicBezTo>
                <a:close/>
                <a:moveTo>
                  <a:pt x="6007" y="7374"/>
                </a:moveTo>
                <a:cubicBezTo>
                  <a:pt x="5997" y="7374"/>
                  <a:pt x="5987" y="7376"/>
                  <a:pt x="5978" y="7379"/>
                </a:cubicBezTo>
                <a:cubicBezTo>
                  <a:pt x="5969" y="7383"/>
                  <a:pt x="5961" y="7388"/>
                  <a:pt x="5954" y="7395"/>
                </a:cubicBezTo>
                <a:cubicBezTo>
                  <a:pt x="5948" y="7402"/>
                  <a:pt x="5943" y="7411"/>
                  <a:pt x="5939" y="7422"/>
                </a:cubicBezTo>
                <a:cubicBezTo>
                  <a:pt x="5935" y="7434"/>
                  <a:pt x="5933" y="7447"/>
                  <a:pt x="5933" y="7462"/>
                </a:cubicBezTo>
                <a:cubicBezTo>
                  <a:pt x="5933" y="7476"/>
                  <a:pt x="5935" y="7488"/>
                  <a:pt x="5938" y="7499"/>
                </a:cubicBezTo>
                <a:cubicBezTo>
                  <a:pt x="5941" y="7509"/>
                  <a:pt x="5945" y="7518"/>
                  <a:pt x="5951" y="7525"/>
                </a:cubicBezTo>
                <a:cubicBezTo>
                  <a:pt x="5957" y="7532"/>
                  <a:pt x="5965" y="7538"/>
                  <a:pt x="5973" y="7541"/>
                </a:cubicBezTo>
                <a:cubicBezTo>
                  <a:pt x="5982" y="7545"/>
                  <a:pt x="5992" y="7547"/>
                  <a:pt x="6004" y="7547"/>
                </a:cubicBezTo>
                <a:cubicBezTo>
                  <a:pt x="6009" y="7547"/>
                  <a:pt x="6014" y="7546"/>
                  <a:pt x="6020" y="7545"/>
                </a:cubicBezTo>
                <a:cubicBezTo>
                  <a:pt x="6025" y="7544"/>
                  <a:pt x="6030" y="7543"/>
                  <a:pt x="6034" y="7541"/>
                </a:cubicBezTo>
                <a:cubicBezTo>
                  <a:pt x="6038" y="7540"/>
                  <a:pt x="6042" y="7538"/>
                  <a:pt x="6046" y="7536"/>
                </a:cubicBezTo>
                <a:cubicBezTo>
                  <a:pt x="6049" y="7534"/>
                  <a:pt x="6052" y="7532"/>
                  <a:pt x="6053" y="7530"/>
                </a:cubicBezTo>
                <a:cubicBezTo>
                  <a:pt x="6055" y="7529"/>
                  <a:pt x="6056" y="7528"/>
                  <a:pt x="6056" y="7527"/>
                </a:cubicBezTo>
                <a:cubicBezTo>
                  <a:pt x="6057" y="7526"/>
                  <a:pt x="6057" y="7525"/>
                  <a:pt x="6057" y="7524"/>
                </a:cubicBezTo>
                <a:cubicBezTo>
                  <a:pt x="6057" y="7523"/>
                  <a:pt x="6058" y="7522"/>
                  <a:pt x="6058" y="7521"/>
                </a:cubicBezTo>
                <a:cubicBezTo>
                  <a:pt x="6058" y="7519"/>
                  <a:pt x="6058" y="7518"/>
                  <a:pt x="6058" y="7516"/>
                </a:cubicBezTo>
                <a:cubicBezTo>
                  <a:pt x="6058" y="7513"/>
                  <a:pt x="6058" y="7511"/>
                  <a:pt x="6058" y="7509"/>
                </a:cubicBezTo>
                <a:cubicBezTo>
                  <a:pt x="6058" y="7508"/>
                  <a:pt x="6057" y="7506"/>
                  <a:pt x="6057" y="7505"/>
                </a:cubicBezTo>
                <a:cubicBezTo>
                  <a:pt x="6056" y="7504"/>
                  <a:pt x="6056" y="7503"/>
                  <a:pt x="6055" y="7503"/>
                </a:cubicBezTo>
                <a:cubicBezTo>
                  <a:pt x="6055" y="7502"/>
                  <a:pt x="6054" y="7502"/>
                  <a:pt x="6053" y="7502"/>
                </a:cubicBezTo>
                <a:cubicBezTo>
                  <a:pt x="6052" y="7502"/>
                  <a:pt x="6050" y="7503"/>
                  <a:pt x="6047" y="7505"/>
                </a:cubicBezTo>
                <a:cubicBezTo>
                  <a:pt x="6045" y="7507"/>
                  <a:pt x="6042" y="7509"/>
                  <a:pt x="6038" y="7512"/>
                </a:cubicBezTo>
                <a:cubicBezTo>
                  <a:pt x="6034" y="7514"/>
                  <a:pt x="6030" y="7517"/>
                  <a:pt x="6025" y="7519"/>
                </a:cubicBezTo>
                <a:cubicBezTo>
                  <a:pt x="6020" y="7521"/>
                  <a:pt x="6014" y="7522"/>
                  <a:pt x="6007" y="7522"/>
                </a:cubicBezTo>
                <a:cubicBezTo>
                  <a:pt x="6000" y="7522"/>
                  <a:pt x="5994" y="7521"/>
                  <a:pt x="5988" y="7518"/>
                </a:cubicBezTo>
                <a:cubicBezTo>
                  <a:pt x="5983" y="7516"/>
                  <a:pt x="5978" y="7512"/>
                  <a:pt x="5974" y="7507"/>
                </a:cubicBezTo>
                <a:cubicBezTo>
                  <a:pt x="5971" y="7502"/>
                  <a:pt x="5968" y="7495"/>
                  <a:pt x="5966" y="7487"/>
                </a:cubicBezTo>
                <a:cubicBezTo>
                  <a:pt x="5964" y="7480"/>
                  <a:pt x="5963" y="7471"/>
                  <a:pt x="5963" y="7461"/>
                </a:cubicBezTo>
                <a:cubicBezTo>
                  <a:pt x="5963" y="7440"/>
                  <a:pt x="5967" y="7425"/>
                  <a:pt x="5974" y="7414"/>
                </a:cubicBezTo>
                <a:cubicBezTo>
                  <a:pt x="5982" y="7403"/>
                  <a:pt x="5992" y="7398"/>
                  <a:pt x="6006" y="7398"/>
                </a:cubicBezTo>
                <a:cubicBezTo>
                  <a:pt x="6013" y="7398"/>
                  <a:pt x="6019" y="7399"/>
                  <a:pt x="6024" y="7401"/>
                </a:cubicBezTo>
                <a:cubicBezTo>
                  <a:pt x="6029" y="7403"/>
                  <a:pt x="6033" y="7405"/>
                  <a:pt x="6037" y="7408"/>
                </a:cubicBezTo>
                <a:cubicBezTo>
                  <a:pt x="6041" y="7410"/>
                  <a:pt x="6043" y="7412"/>
                  <a:pt x="6046" y="7414"/>
                </a:cubicBezTo>
                <a:cubicBezTo>
                  <a:pt x="6048" y="7416"/>
                  <a:pt x="6050" y="7417"/>
                  <a:pt x="6052" y="7417"/>
                </a:cubicBezTo>
                <a:cubicBezTo>
                  <a:pt x="6053" y="7417"/>
                  <a:pt x="6055" y="7416"/>
                  <a:pt x="6056" y="7414"/>
                </a:cubicBezTo>
                <a:cubicBezTo>
                  <a:pt x="6057" y="7412"/>
                  <a:pt x="6057" y="7409"/>
                  <a:pt x="6057" y="7405"/>
                </a:cubicBezTo>
                <a:cubicBezTo>
                  <a:pt x="6057" y="7403"/>
                  <a:pt x="6057" y="7401"/>
                  <a:pt x="6057" y="7399"/>
                </a:cubicBezTo>
                <a:cubicBezTo>
                  <a:pt x="6057" y="7398"/>
                  <a:pt x="6057" y="7397"/>
                  <a:pt x="6056" y="7396"/>
                </a:cubicBezTo>
                <a:cubicBezTo>
                  <a:pt x="6056" y="7395"/>
                  <a:pt x="6056" y="7394"/>
                  <a:pt x="6055" y="7393"/>
                </a:cubicBezTo>
                <a:cubicBezTo>
                  <a:pt x="6055" y="7392"/>
                  <a:pt x="6054" y="7391"/>
                  <a:pt x="6052" y="7389"/>
                </a:cubicBezTo>
                <a:cubicBezTo>
                  <a:pt x="6051" y="7388"/>
                  <a:pt x="6049" y="7386"/>
                  <a:pt x="6045" y="7384"/>
                </a:cubicBezTo>
                <a:cubicBezTo>
                  <a:pt x="6042" y="7382"/>
                  <a:pt x="6039" y="7381"/>
                  <a:pt x="6035" y="7379"/>
                </a:cubicBezTo>
                <a:cubicBezTo>
                  <a:pt x="6031" y="7378"/>
                  <a:pt x="6026" y="7376"/>
                  <a:pt x="6022" y="7375"/>
                </a:cubicBezTo>
                <a:cubicBezTo>
                  <a:pt x="6017" y="7374"/>
                  <a:pt x="6012" y="7374"/>
                  <a:pt x="6007" y="7374"/>
                </a:cubicBezTo>
                <a:close/>
                <a:moveTo>
                  <a:pt x="4464" y="7374"/>
                </a:moveTo>
                <a:cubicBezTo>
                  <a:pt x="4454" y="7374"/>
                  <a:pt x="4444" y="7376"/>
                  <a:pt x="4435" y="7379"/>
                </a:cubicBezTo>
                <a:cubicBezTo>
                  <a:pt x="4426" y="7383"/>
                  <a:pt x="4418" y="7388"/>
                  <a:pt x="4411" y="7395"/>
                </a:cubicBezTo>
                <a:cubicBezTo>
                  <a:pt x="4405" y="7402"/>
                  <a:pt x="4400" y="7411"/>
                  <a:pt x="4396" y="7422"/>
                </a:cubicBezTo>
                <a:cubicBezTo>
                  <a:pt x="4392" y="7434"/>
                  <a:pt x="4390" y="7447"/>
                  <a:pt x="4390" y="7462"/>
                </a:cubicBezTo>
                <a:cubicBezTo>
                  <a:pt x="4390" y="7476"/>
                  <a:pt x="4392" y="7488"/>
                  <a:pt x="4395" y="7499"/>
                </a:cubicBezTo>
                <a:cubicBezTo>
                  <a:pt x="4398" y="7509"/>
                  <a:pt x="4402" y="7518"/>
                  <a:pt x="4408" y="7525"/>
                </a:cubicBezTo>
                <a:cubicBezTo>
                  <a:pt x="4414" y="7532"/>
                  <a:pt x="4422" y="7538"/>
                  <a:pt x="4430" y="7541"/>
                </a:cubicBezTo>
                <a:cubicBezTo>
                  <a:pt x="4439" y="7545"/>
                  <a:pt x="4449" y="7547"/>
                  <a:pt x="4461" y="7547"/>
                </a:cubicBezTo>
                <a:cubicBezTo>
                  <a:pt x="4466" y="7547"/>
                  <a:pt x="4471" y="7546"/>
                  <a:pt x="4477" y="7545"/>
                </a:cubicBezTo>
                <a:cubicBezTo>
                  <a:pt x="4482" y="7544"/>
                  <a:pt x="4487" y="7543"/>
                  <a:pt x="4491" y="7541"/>
                </a:cubicBezTo>
                <a:cubicBezTo>
                  <a:pt x="4495" y="7540"/>
                  <a:pt x="4499" y="7538"/>
                  <a:pt x="4503" y="7536"/>
                </a:cubicBezTo>
                <a:cubicBezTo>
                  <a:pt x="4506" y="7534"/>
                  <a:pt x="4509" y="7532"/>
                  <a:pt x="4510" y="7530"/>
                </a:cubicBezTo>
                <a:cubicBezTo>
                  <a:pt x="4512" y="7529"/>
                  <a:pt x="4513" y="7528"/>
                  <a:pt x="4513" y="7527"/>
                </a:cubicBezTo>
                <a:cubicBezTo>
                  <a:pt x="4514" y="7526"/>
                  <a:pt x="4514" y="7525"/>
                  <a:pt x="4514" y="7524"/>
                </a:cubicBezTo>
                <a:cubicBezTo>
                  <a:pt x="4514" y="7523"/>
                  <a:pt x="4515" y="7522"/>
                  <a:pt x="4515" y="7521"/>
                </a:cubicBezTo>
                <a:cubicBezTo>
                  <a:pt x="4515" y="7519"/>
                  <a:pt x="4515" y="7518"/>
                  <a:pt x="4515" y="7516"/>
                </a:cubicBezTo>
                <a:cubicBezTo>
                  <a:pt x="4515" y="7513"/>
                  <a:pt x="4515" y="7511"/>
                  <a:pt x="4515" y="7509"/>
                </a:cubicBezTo>
                <a:cubicBezTo>
                  <a:pt x="4515" y="7508"/>
                  <a:pt x="4514" y="7506"/>
                  <a:pt x="4514" y="7505"/>
                </a:cubicBezTo>
                <a:cubicBezTo>
                  <a:pt x="4513" y="7504"/>
                  <a:pt x="4513" y="7503"/>
                  <a:pt x="4512" y="7503"/>
                </a:cubicBezTo>
                <a:cubicBezTo>
                  <a:pt x="4512" y="7502"/>
                  <a:pt x="4511" y="7502"/>
                  <a:pt x="4510" y="7502"/>
                </a:cubicBezTo>
                <a:cubicBezTo>
                  <a:pt x="4509" y="7502"/>
                  <a:pt x="4507" y="7503"/>
                  <a:pt x="4504" y="7505"/>
                </a:cubicBezTo>
                <a:cubicBezTo>
                  <a:pt x="4502" y="7507"/>
                  <a:pt x="4499" y="7509"/>
                  <a:pt x="4495" y="7512"/>
                </a:cubicBezTo>
                <a:cubicBezTo>
                  <a:pt x="4491" y="7514"/>
                  <a:pt x="4487" y="7517"/>
                  <a:pt x="4482" y="7519"/>
                </a:cubicBezTo>
                <a:cubicBezTo>
                  <a:pt x="4477" y="7521"/>
                  <a:pt x="4471" y="7522"/>
                  <a:pt x="4464" y="7522"/>
                </a:cubicBezTo>
                <a:cubicBezTo>
                  <a:pt x="4457" y="7522"/>
                  <a:pt x="4451" y="7521"/>
                  <a:pt x="4445" y="7518"/>
                </a:cubicBezTo>
                <a:cubicBezTo>
                  <a:pt x="4440" y="7516"/>
                  <a:pt x="4435" y="7512"/>
                  <a:pt x="4431" y="7507"/>
                </a:cubicBezTo>
                <a:cubicBezTo>
                  <a:pt x="4428" y="7502"/>
                  <a:pt x="4425" y="7495"/>
                  <a:pt x="4423" y="7487"/>
                </a:cubicBezTo>
                <a:cubicBezTo>
                  <a:pt x="4421" y="7480"/>
                  <a:pt x="4420" y="7471"/>
                  <a:pt x="4420" y="7461"/>
                </a:cubicBezTo>
                <a:cubicBezTo>
                  <a:pt x="4420" y="7440"/>
                  <a:pt x="4424" y="7425"/>
                  <a:pt x="4431" y="7414"/>
                </a:cubicBezTo>
                <a:cubicBezTo>
                  <a:pt x="4439" y="7403"/>
                  <a:pt x="4449" y="7398"/>
                  <a:pt x="4463" y="7398"/>
                </a:cubicBezTo>
                <a:cubicBezTo>
                  <a:pt x="4470" y="7398"/>
                  <a:pt x="4476" y="7399"/>
                  <a:pt x="4481" y="7401"/>
                </a:cubicBezTo>
                <a:cubicBezTo>
                  <a:pt x="4486" y="7403"/>
                  <a:pt x="4490" y="7405"/>
                  <a:pt x="4494" y="7408"/>
                </a:cubicBezTo>
                <a:cubicBezTo>
                  <a:pt x="4498" y="7410"/>
                  <a:pt x="4500" y="7412"/>
                  <a:pt x="4503" y="7414"/>
                </a:cubicBezTo>
                <a:cubicBezTo>
                  <a:pt x="4505" y="7416"/>
                  <a:pt x="4507" y="7417"/>
                  <a:pt x="4509" y="7417"/>
                </a:cubicBezTo>
                <a:cubicBezTo>
                  <a:pt x="4510" y="7417"/>
                  <a:pt x="4512" y="7416"/>
                  <a:pt x="4513" y="7414"/>
                </a:cubicBezTo>
                <a:cubicBezTo>
                  <a:pt x="4514" y="7412"/>
                  <a:pt x="4514" y="7409"/>
                  <a:pt x="4514" y="7405"/>
                </a:cubicBezTo>
                <a:cubicBezTo>
                  <a:pt x="4514" y="7403"/>
                  <a:pt x="4514" y="7401"/>
                  <a:pt x="4514" y="7399"/>
                </a:cubicBezTo>
                <a:cubicBezTo>
                  <a:pt x="4514" y="7398"/>
                  <a:pt x="4514" y="7397"/>
                  <a:pt x="4513" y="7396"/>
                </a:cubicBezTo>
                <a:cubicBezTo>
                  <a:pt x="4513" y="7395"/>
                  <a:pt x="4513" y="7394"/>
                  <a:pt x="4512" y="7393"/>
                </a:cubicBezTo>
                <a:cubicBezTo>
                  <a:pt x="4512" y="7392"/>
                  <a:pt x="4511" y="7391"/>
                  <a:pt x="4509" y="7389"/>
                </a:cubicBezTo>
                <a:cubicBezTo>
                  <a:pt x="4508" y="7388"/>
                  <a:pt x="4506" y="7386"/>
                  <a:pt x="4502" y="7384"/>
                </a:cubicBezTo>
                <a:cubicBezTo>
                  <a:pt x="4499" y="7382"/>
                  <a:pt x="4496" y="7381"/>
                  <a:pt x="4492" y="7379"/>
                </a:cubicBezTo>
                <a:cubicBezTo>
                  <a:pt x="4488" y="7378"/>
                  <a:pt x="4483" y="7376"/>
                  <a:pt x="4479" y="7375"/>
                </a:cubicBezTo>
                <a:cubicBezTo>
                  <a:pt x="4474" y="7374"/>
                  <a:pt x="4469" y="7374"/>
                  <a:pt x="4464" y="7374"/>
                </a:cubicBezTo>
                <a:close/>
                <a:moveTo>
                  <a:pt x="3455" y="7374"/>
                </a:moveTo>
                <a:cubicBezTo>
                  <a:pt x="3446" y="7374"/>
                  <a:pt x="3438" y="7375"/>
                  <a:pt x="3431" y="7378"/>
                </a:cubicBezTo>
                <a:cubicBezTo>
                  <a:pt x="3423" y="7381"/>
                  <a:pt x="3417" y="7384"/>
                  <a:pt x="3411" y="7389"/>
                </a:cubicBezTo>
                <a:cubicBezTo>
                  <a:pt x="3406" y="7394"/>
                  <a:pt x="3402" y="7400"/>
                  <a:pt x="3399" y="7407"/>
                </a:cubicBezTo>
                <a:cubicBezTo>
                  <a:pt x="3396" y="7414"/>
                  <a:pt x="3394" y="7422"/>
                  <a:pt x="3394" y="7431"/>
                </a:cubicBezTo>
                <a:cubicBezTo>
                  <a:pt x="3394" y="7439"/>
                  <a:pt x="3395" y="7446"/>
                  <a:pt x="3397" y="7451"/>
                </a:cubicBezTo>
                <a:cubicBezTo>
                  <a:pt x="3399" y="7457"/>
                  <a:pt x="3402" y="7461"/>
                  <a:pt x="3406" y="7466"/>
                </a:cubicBezTo>
                <a:cubicBezTo>
                  <a:pt x="3401" y="7470"/>
                  <a:pt x="3398" y="7475"/>
                  <a:pt x="3395" y="7481"/>
                </a:cubicBezTo>
                <a:cubicBezTo>
                  <a:pt x="3392" y="7487"/>
                  <a:pt x="3390" y="7493"/>
                  <a:pt x="3390" y="7500"/>
                </a:cubicBezTo>
                <a:cubicBezTo>
                  <a:pt x="3390" y="7505"/>
                  <a:pt x="3391" y="7510"/>
                  <a:pt x="3394" y="7515"/>
                </a:cubicBezTo>
                <a:cubicBezTo>
                  <a:pt x="3397" y="7519"/>
                  <a:pt x="3401" y="7523"/>
                  <a:pt x="3407" y="7526"/>
                </a:cubicBezTo>
                <a:cubicBezTo>
                  <a:pt x="3403" y="7529"/>
                  <a:pt x="3400" y="7532"/>
                  <a:pt x="3397" y="7535"/>
                </a:cubicBezTo>
                <a:cubicBezTo>
                  <a:pt x="3394" y="7538"/>
                  <a:pt x="3392" y="7541"/>
                  <a:pt x="3390" y="7544"/>
                </a:cubicBezTo>
                <a:cubicBezTo>
                  <a:pt x="3388" y="7547"/>
                  <a:pt x="3386" y="7551"/>
                  <a:pt x="3385" y="7554"/>
                </a:cubicBezTo>
                <a:cubicBezTo>
                  <a:pt x="3384" y="7558"/>
                  <a:pt x="3384" y="7562"/>
                  <a:pt x="3384" y="7566"/>
                </a:cubicBezTo>
                <a:cubicBezTo>
                  <a:pt x="3384" y="7572"/>
                  <a:pt x="3385" y="7577"/>
                  <a:pt x="3388" y="7582"/>
                </a:cubicBezTo>
                <a:cubicBezTo>
                  <a:pt x="3390" y="7588"/>
                  <a:pt x="3395" y="7592"/>
                  <a:pt x="3400" y="7596"/>
                </a:cubicBezTo>
                <a:cubicBezTo>
                  <a:pt x="3406" y="7600"/>
                  <a:pt x="3413" y="7603"/>
                  <a:pt x="3422" y="7605"/>
                </a:cubicBezTo>
                <a:cubicBezTo>
                  <a:pt x="3431" y="7607"/>
                  <a:pt x="3442" y="7608"/>
                  <a:pt x="3455" y="7608"/>
                </a:cubicBezTo>
                <a:cubicBezTo>
                  <a:pt x="3468" y="7608"/>
                  <a:pt x="3480" y="7607"/>
                  <a:pt x="3489" y="7604"/>
                </a:cubicBezTo>
                <a:cubicBezTo>
                  <a:pt x="3499" y="7601"/>
                  <a:pt x="3507" y="7597"/>
                  <a:pt x="3513" y="7592"/>
                </a:cubicBezTo>
                <a:cubicBezTo>
                  <a:pt x="3520" y="7587"/>
                  <a:pt x="3524" y="7581"/>
                  <a:pt x="3527" y="7575"/>
                </a:cubicBezTo>
                <a:cubicBezTo>
                  <a:pt x="3530" y="7568"/>
                  <a:pt x="3532" y="7561"/>
                  <a:pt x="3532" y="7554"/>
                </a:cubicBezTo>
                <a:cubicBezTo>
                  <a:pt x="3532" y="7547"/>
                  <a:pt x="3531" y="7541"/>
                  <a:pt x="3528" y="7536"/>
                </a:cubicBezTo>
                <a:cubicBezTo>
                  <a:pt x="3525" y="7530"/>
                  <a:pt x="3522" y="7526"/>
                  <a:pt x="3517" y="7522"/>
                </a:cubicBezTo>
                <a:cubicBezTo>
                  <a:pt x="3512" y="7519"/>
                  <a:pt x="3506" y="7516"/>
                  <a:pt x="3500" y="7514"/>
                </a:cubicBezTo>
                <a:cubicBezTo>
                  <a:pt x="3493" y="7512"/>
                  <a:pt x="3486" y="7511"/>
                  <a:pt x="3478" y="7511"/>
                </a:cubicBezTo>
                <a:lnTo>
                  <a:pt x="3437" y="7509"/>
                </a:lnTo>
                <a:cubicBezTo>
                  <a:pt x="3431" y="7509"/>
                  <a:pt x="3426" y="7507"/>
                  <a:pt x="3422" y="7505"/>
                </a:cubicBezTo>
                <a:cubicBezTo>
                  <a:pt x="3418" y="7502"/>
                  <a:pt x="3416" y="7499"/>
                  <a:pt x="3416" y="7495"/>
                </a:cubicBezTo>
                <a:cubicBezTo>
                  <a:pt x="3416" y="7491"/>
                  <a:pt x="3417" y="7488"/>
                  <a:pt x="3418" y="7485"/>
                </a:cubicBezTo>
                <a:cubicBezTo>
                  <a:pt x="3419" y="7483"/>
                  <a:pt x="3421" y="7480"/>
                  <a:pt x="3423" y="7478"/>
                </a:cubicBezTo>
                <a:cubicBezTo>
                  <a:pt x="3427" y="7481"/>
                  <a:pt x="3431" y="7483"/>
                  <a:pt x="3437" y="7484"/>
                </a:cubicBezTo>
                <a:cubicBezTo>
                  <a:pt x="3443" y="7486"/>
                  <a:pt x="3449" y="7487"/>
                  <a:pt x="3455" y="7487"/>
                </a:cubicBezTo>
                <a:cubicBezTo>
                  <a:pt x="3464" y="7487"/>
                  <a:pt x="3472" y="7486"/>
                  <a:pt x="3480" y="7483"/>
                </a:cubicBezTo>
                <a:cubicBezTo>
                  <a:pt x="3487" y="7481"/>
                  <a:pt x="3494" y="7477"/>
                  <a:pt x="3499" y="7472"/>
                </a:cubicBezTo>
                <a:cubicBezTo>
                  <a:pt x="3505" y="7467"/>
                  <a:pt x="3509" y="7461"/>
                  <a:pt x="3512" y="7454"/>
                </a:cubicBezTo>
                <a:cubicBezTo>
                  <a:pt x="3515" y="7447"/>
                  <a:pt x="3516" y="7439"/>
                  <a:pt x="3516" y="7430"/>
                </a:cubicBezTo>
                <a:cubicBezTo>
                  <a:pt x="3516" y="7425"/>
                  <a:pt x="3515" y="7419"/>
                  <a:pt x="3514" y="7414"/>
                </a:cubicBezTo>
                <a:cubicBezTo>
                  <a:pt x="3512" y="7409"/>
                  <a:pt x="3509" y="7404"/>
                  <a:pt x="3505" y="7400"/>
                </a:cubicBezTo>
                <a:lnTo>
                  <a:pt x="3528" y="7400"/>
                </a:lnTo>
                <a:cubicBezTo>
                  <a:pt x="3530" y="7400"/>
                  <a:pt x="3531" y="7399"/>
                  <a:pt x="3532" y="7397"/>
                </a:cubicBezTo>
                <a:cubicBezTo>
                  <a:pt x="3533" y="7396"/>
                  <a:pt x="3534" y="7393"/>
                  <a:pt x="3534" y="7389"/>
                </a:cubicBezTo>
                <a:cubicBezTo>
                  <a:pt x="3534" y="7385"/>
                  <a:pt x="3534" y="7382"/>
                  <a:pt x="3533" y="7380"/>
                </a:cubicBezTo>
                <a:cubicBezTo>
                  <a:pt x="3532" y="7378"/>
                  <a:pt x="3530" y="7377"/>
                  <a:pt x="3528" y="7377"/>
                </a:cubicBezTo>
                <a:lnTo>
                  <a:pt x="3480" y="7377"/>
                </a:lnTo>
                <a:cubicBezTo>
                  <a:pt x="3477" y="7376"/>
                  <a:pt x="3473" y="7375"/>
                  <a:pt x="3469" y="7375"/>
                </a:cubicBezTo>
                <a:cubicBezTo>
                  <a:pt x="3464" y="7374"/>
                  <a:pt x="3460" y="7374"/>
                  <a:pt x="3455" y="7374"/>
                </a:cubicBezTo>
                <a:close/>
                <a:moveTo>
                  <a:pt x="7641" y="7373"/>
                </a:moveTo>
                <a:cubicBezTo>
                  <a:pt x="7631" y="7373"/>
                  <a:pt x="7623" y="7374"/>
                  <a:pt x="7615" y="7377"/>
                </a:cubicBezTo>
                <a:cubicBezTo>
                  <a:pt x="7608" y="7379"/>
                  <a:pt x="7602" y="7383"/>
                  <a:pt x="7597" y="7387"/>
                </a:cubicBezTo>
                <a:cubicBezTo>
                  <a:pt x="7593" y="7391"/>
                  <a:pt x="7589" y="7396"/>
                  <a:pt x="7587" y="7402"/>
                </a:cubicBezTo>
                <a:cubicBezTo>
                  <a:pt x="7584" y="7408"/>
                  <a:pt x="7583" y="7414"/>
                  <a:pt x="7583" y="7420"/>
                </a:cubicBezTo>
                <a:cubicBezTo>
                  <a:pt x="7583" y="7427"/>
                  <a:pt x="7584" y="7433"/>
                  <a:pt x="7586" y="7438"/>
                </a:cubicBezTo>
                <a:cubicBezTo>
                  <a:pt x="7589" y="7443"/>
                  <a:pt x="7592" y="7447"/>
                  <a:pt x="7595" y="7451"/>
                </a:cubicBezTo>
                <a:cubicBezTo>
                  <a:pt x="7599" y="7455"/>
                  <a:pt x="7603" y="7458"/>
                  <a:pt x="7608" y="7460"/>
                </a:cubicBezTo>
                <a:cubicBezTo>
                  <a:pt x="7613" y="7463"/>
                  <a:pt x="7618" y="7465"/>
                  <a:pt x="7623" y="7467"/>
                </a:cubicBezTo>
                <a:cubicBezTo>
                  <a:pt x="7628" y="7469"/>
                  <a:pt x="7632" y="7471"/>
                  <a:pt x="7637" y="7473"/>
                </a:cubicBezTo>
                <a:cubicBezTo>
                  <a:pt x="7642" y="7475"/>
                  <a:pt x="7646" y="7477"/>
                  <a:pt x="7650" y="7479"/>
                </a:cubicBezTo>
                <a:cubicBezTo>
                  <a:pt x="7653" y="7481"/>
                  <a:pt x="7656" y="7484"/>
                  <a:pt x="7659" y="7487"/>
                </a:cubicBezTo>
                <a:cubicBezTo>
                  <a:pt x="7661" y="7490"/>
                  <a:pt x="7662" y="7494"/>
                  <a:pt x="7662" y="7498"/>
                </a:cubicBezTo>
                <a:cubicBezTo>
                  <a:pt x="7662" y="7503"/>
                  <a:pt x="7661" y="7507"/>
                  <a:pt x="7660" y="7510"/>
                </a:cubicBezTo>
                <a:cubicBezTo>
                  <a:pt x="7658" y="7513"/>
                  <a:pt x="7656" y="7516"/>
                  <a:pt x="7653" y="7518"/>
                </a:cubicBezTo>
                <a:cubicBezTo>
                  <a:pt x="7650" y="7520"/>
                  <a:pt x="7647" y="7521"/>
                  <a:pt x="7643" y="7522"/>
                </a:cubicBezTo>
                <a:cubicBezTo>
                  <a:pt x="7639" y="7523"/>
                  <a:pt x="7634" y="7524"/>
                  <a:pt x="7629" y="7524"/>
                </a:cubicBezTo>
                <a:cubicBezTo>
                  <a:pt x="7623" y="7524"/>
                  <a:pt x="7617" y="7523"/>
                  <a:pt x="7612" y="7522"/>
                </a:cubicBezTo>
                <a:cubicBezTo>
                  <a:pt x="7607" y="7520"/>
                  <a:pt x="7603" y="7518"/>
                  <a:pt x="7599" y="7517"/>
                </a:cubicBezTo>
                <a:cubicBezTo>
                  <a:pt x="7595" y="7515"/>
                  <a:pt x="7592" y="7513"/>
                  <a:pt x="7590" y="7511"/>
                </a:cubicBezTo>
                <a:cubicBezTo>
                  <a:pt x="7587" y="7510"/>
                  <a:pt x="7585" y="7509"/>
                  <a:pt x="7584" y="7509"/>
                </a:cubicBezTo>
                <a:cubicBezTo>
                  <a:pt x="7583" y="7509"/>
                  <a:pt x="7582" y="7509"/>
                  <a:pt x="7582" y="7510"/>
                </a:cubicBezTo>
                <a:cubicBezTo>
                  <a:pt x="7581" y="7510"/>
                  <a:pt x="7581" y="7511"/>
                  <a:pt x="7580" y="7512"/>
                </a:cubicBezTo>
                <a:cubicBezTo>
                  <a:pt x="7580" y="7513"/>
                  <a:pt x="7580" y="7514"/>
                  <a:pt x="7579" y="7515"/>
                </a:cubicBezTo>
                <a:cubicBezTo>
                  <a:pt x="7579" y="7517"/>
                  <a:pt x="7579" y="7519"/>
                  <a:pt x="7579" y="7521"/>
                </a:cubicBezTo>
                <a:cubicBezTo>
                  <a:pt x="7579" y="7525"/>
                  <a:pt x="7579" y="7528"/>
                  <a:pt x="7580" y="7530"/>
                </a:cubicBezTo>
                <a:cubicBezTo>
                  <a:pt x="7580" y="7532"/>
                  <a:pt x="7581" y="7534"/>
                  <a:pt x="7583" y="7535"/>
                </a:cubicBezTo>
                <a:cubicBezTo>
                  <a:pt x="7584" y="7536"/>
                  <a:pt x="7586" y="7537"/>
                  <a:pt x="7589" y="7538"/>
                </a:cubicBezTo>
                <a:cubicBezTo>
                  <a:pt x="7592" y="7540"/>
                  <a:pt x="7595" y="7541"/>
                  <a:pt x="7599" y="7543"/>
                </a:cubicBezTo>
                <a:cubicBezTo>
                  <a:pt x="7603" y="7544"/>
                  <a:pt x="7608" y="7545"/>
                  <a:pt x="7613" y="7546"/>
                </a:cubicBezTo>
                <a:cubicBezTo>
                  <a:pt x="7618" y="7547"/>
                  <a:pt x="7623" y="7547"/>
                  <a:pt x="7629" y="7547"/>
                </a:cubicBezTo>
                <a:cubicBezTo>
                  <a:pt x="7638" y="7547"/>
                  <a:pt x="7646" y="7546"/>
                  <a:pt x="7654" y="7544"/>
                </a:cubicBezTo>
                <a:cubicBezTo>
                  <a:pt x="7662" y="7541"/>
                  <a:pt x="7668" y="7538"/>
                  <a:pt x="7674" y="7534"/>
                </a:cubicBezTo>
                <a:cubicBezTo>
                  <a:pt x="7679" y="7529"/>
                  <a:pt x="7684" y="7524"/>
                  <a:pt x="7687" y="7518"/>
                </a:cubicBezTo>
                <a:cubicBezTo>
                  <a:pt x="7690" y="7511"/>
                  <a:pt x="7691" y="7504"/>
                  <a:pt x="7691" y="7496"/>
                </a:cubicBezTo>
                <a:cubicBezTo>
                  <a:pt x="7691" y="7489"/>
                  <a:pt x="7690" y="7483"/>
                  <a:pt x="7688" y="7479"/>
                </a:cubicBezTo>
                <a:cubicBezTo>
                  <a:pt x="7685" y="7474"/>
                  <a:pt x="7682" y="7469"/>
                  <a:pt x="7679" y="7466"/>
                </a:cubicBezTo>
                <a:cubicBezTo>
                  <a:pt x="7675" y="7462"/>
                  <a:pt x="7671" y="7459"/>
                  <a:pt x="7666" y="7457"/>
                </a:cubicBezTo>
                <a:cubicBezTo>
                  <a:pt x="7661" y="7454"/>
                  <a:pt x="7656" y="7452"/>
                  <a:pt x="7651" y="7450"/>
                </a:cubicBezTo>
                <a:cubicBezTo>
                  <a:pt x="7646" y="7448"/>
                  <a:pt x="7641" y="7446"/>
                  <a:pt x="7636" y="7444"/>
                </a:cubicBezTo>
                <a:cubicBezTo>
                  <a:pt x="7632" y="7443"/>
                  <a:pt x="7627" y="7440"/>
                  <a:pt x="7624" y="7438"/>
                </a:cubicBezTo>
                <a:cubicBezTo>
                  <a:pt x="7620" y="7436"/>
                  <a:pt x="7617" y="7433"/>
                  <a:pt x="7615" y="7430"/>
                </a:cubicBezTo>
                <a:cubicBezTo>
                  <a:pt x="7612" y="7427"/>
                  <a:pt x="7611" y="7423"/>
                  <a:pt x="7611" y="7418"/>
                </a:cubicBezTo>
                <a:cubicBezTo>
                  <a:pt x="7611" y="7415"/>
                  <a:pt x="7612" y="7412"/>
                  <a:pt x="7613" y="7409"/>
                </a:cubicBezTo>
                <a:cubicBezTo>
                  <a:pt x="7614" y="7407"/>
                  <a:pt x="7616" y="7404"/>
                  <a:pt x="7618" y="7402"/>
                </a:cubicBezTo>
                <a:cubicBezTo>
                  <a:pt x="7621" y="7400"/>
                  <a:pt x="7624" y="7399"/>
                  <a:pt x="7627" y="7398"/>
                </a:cubicBezTo>
                <a:cubicBezTo>
                  <a:pt x="7631" y="7397"/>
                  <a:pt x="7636" y="7396"/>
                  <a:pt x="7640" y="7396"/>
                </a:cubicBezTo>
                <a:cubicBezTo>
                  <a:pt x="7646" y="7396"/>
                  <a:pt x="7651" y="7397"/>
                  <a:pt x="7655" y="7398"/>
                </a:cubicBezTo>
                <a:cubicBezTo>
                  <a:pt x="7659" y="7399"/>
                  <a:pt x="7663" y="7401"/>
                  <a:pt x="7666" y="7402"/>
                </a:cubicBezTo>
                <a:cubicBezTo>
                  <a:pt x="7669" y="7403"/>
                  <a:pt x="7672" y="7405"/>
                  <a:pt x="7674" y="7406"/>
                </a:cubicBezTo>
                <a:cubicBezTo>
                  <a:pt x="7676" y="7407"/>
                  <a:pt x="7677" y="7408"/>
                  <a:pt x="7678" y="7408"/>
                </a:cubicBezTo>
                <a:cubicBezTo>
                  <a:pt x="7679" y="7408"/>
                  <a:pt x="7680" y="7408"/>
                  <a:pt x="7680" y="7407"/>
                </a:cubicBezTo>
                <a:cubicBezTo>
                  <a:pt x="7681" y="7407"/>
                  <a:pt x="7681" y="7406"/>
                  <a:pt x="7682" y="7405"/>
                </a:cubicBezTo>
                <a:cubicBezTo>
                  <a:pt x="7682" y="7404"/>
                  <a:pt x="7683" y="7403"/>
                  <a:pt x="7683" y="7402"/>
                </a:cubicBezTo>
                <a:cubicBezTo>
                  <a:pt x="7683" y="7400"/>
                  <a:pt x="7683" y="7399"/>
                  <a:pt x="7683" y="7397"/>
                </a:cubicBezTo>
                <a:cubicBezTo>
                  <a:pt x="7683" y="7395"/>
                  <a:pt x="7683" y="7393"/>
                  <a:pt x="7683" y="7392"/>
                </a:cubicBezTo>
                <a:cubicBezTo>
                  <a:pt x="7683" y="7390"/>
                  <a:pt x="7682" y="7389"/>
                  <a:pt x="7682" y="7388"/>
                </a:cubicBezTo>
                <a:cubicBezTo>
                  <a:pt x="7682" y="7388"/>
                  <a:pt x="7682" y="7387"/>
                  <a:pt x="7681" y="7386"/>
                </a:cubicBezTo>
                <a:cubicBezTo>
                  <a:pt x="7681" y="7385"/>
                  <a:pt x="7680" y="7385"/>
                  <a:pt x="7679" y="7384"/>
                </a:cubicBezTo>
                <a:cubicBezTo>
                  <a:pt x="7678" y="7383"/>
                  <a:pt x="7676" y="7382"/>
                  <a:pt x="7673" y="7380"/>
                </a:cubicBezTo>
                <a:cubicBezTo>
                  <a:pt x="7671" y="7379"/>
                  <a:pt x="7668" y="7378"/>
                  <a:pt x="7665" y="7377"/>
                </a:cubicBezTo>
                <a:cubicBezTo>
                  <a:pt x="7661" y="7376"/>
                  <a:pt x="7658" y="7375"/>
                  <a:pt x="7653" y="7374"/>
                </a:cubicBezTo>
                <a:cubicBezTo>
                  <a:pt x="7649" y="7373"/>
                  <a:pt x="7645" y="7373"/>
                  <a:pt x="7641" y="7373"/>
                </a:cubicBezTo>
                <a:close/>
                <a:moveTo>
                  <a:pt x="7485" y="7373"/>
                </a:moveTo>
                <a:cubicBezTo>
                  <a:pt x="7475" y="7373"/>
                  <a:pt x="7467" y="7374"/>
                  <a:pt x="7459" y="7377"/>
                </a:cubicBezTo>
                <a:cubicBezTo>
                  <a:pt x="7452" y="7379"/>
                  <a:pt x="7446" y="7383"/>
                  <a:pt x="7441" y="7387"/>
                </a:cubicBezTo>
                <a:cubicBezTo>
                  <a:pt x="7437" y="7391"/>
                  <a:pt x="7433" y="7396"/>
                  <a:pt x="7431" y="7402"/>
                </a:cubicBezTo>
                <a:cubicBezTo>
                  <a:pt x="7428" y="7408"/>
                  <a:pt x="7427" y="7414"/>
                  <a:pt x="7427" y="7420"/>
                </a:cubicBezTo>
                <a:cubicBezTo>
                  <a:pt x="7427" y="7427"/>
                  <a:pt x="7428" y="7433"/>
                  <a:pt x="7430" y="7438"/>
                </a:cubicBezTo>
                <a:cubicBezTo>
                  <a:pt x="7433" y="7443"/>
                  <a:pt x="7436" y="7447"/>
                  <a:pt x="7439" y="7451"/>
                </a:cubicBezTo>
                <a:cubicBezTo>
                  <a:pt x="7443" y="7455"/>
                  <a:pt x="7447" y="7458"/>
                  <a:pt x="7452" y="7460"/>
                </a:cubicBezTo>
                <a:cubicBezTo>
                  <a:pt x="7457" y="7463"/>
                  <a:pt x="7462" y="7465"/>
                  <a:pt x="7467" y="7467"/>
                </a:cubicBezTo>
                <a:cubicBezTo>
                  <a:pt x="7472" y="7469"/>
                  <a:pt x="7476" y="7471"/>
                  <a:pt x="7481" y="7473"/>
                </a:cubicBezTo>
                <a:cubicBezTo>
                  <a:pt x="7486" y="7475"/>
                  <a:pt x="7490" y="7477"/>
                  <a:pt x="7494" y="7479"/>
                </a:cubicBezTo>
                <a:cubicBezTo>
                  <a:pt x="7497" y="7481"/>
                  <a:pt x="7500" y="7484"/>
                  <a:pt x="7503" y="7487"/>
                </a:cubicBezTo>
                <a:cubicBezTo>
                  <a:pt x="7505" y="7490"/>
                  <a:pt x="7506" y="7494"/>
                  <a:pt x="7506" y="7498"/>
                </a:cubicBezTo>
                <a:cubicBezTo>
                  <a:pt x="7506" y="7503"/>
                  <a:pt x="7505" y="7507"/>
                  <a:pt x="7504" y="7510"/>
                </a:cubicBezTo>
                <a:cubicBezTo>
                  <a:pt x="7502" y="7513"/>
                  <a:pt x="7500" y="7516"/>
                  <a:pt x="7497" y="7518"/>
                </a:cubicBezTo>
                <a:cubicBezTo>
                  <a:pt x="7494" y="7520"/>
                  <a:pt x="7491" y="7521"/>
                  <a:pt x="7487" y="7522"/>
                </a:cubicBezTo>
                <a:cubicBezTo>
                  <a:pt x="7483" y="7523"/>
                  <a:pt x="7478" y="7524"/>
                  <a:pt x="7473" y="7524"/>
                </a:cubicBezTo>
                <a:cubicBezTo>
                  <a:pt x="7467" y="7524"/>
                  <a:pt x="7461" y="7523"/>
                  <a:pt x="7456" y="7522"/>
                </a:cubicBezTo>
                <a:cubicBezTo>
                  <a:pt x="7451" y="7520"/>
                  <a:pt x="7447" y="7518"/>
                  <a:pt x="7443" y="7517"/>
                </a:cubicBezTo>
                <a:cubicBezTo>
                  <a:pt x="7439" y="7515"/>
                  <a:pt x="7436" y="7513"/>
                  <a:pt x="7434" y="7511"/>
                </a:cubicBezTo>
                <a:cubicBezTo>
                  <a:pt x="7431" y="7510"/>
                  <a:pt x="7429" y="7509"/>
                  <a:pt x="7428" y="7509"/>
                </a:cubicBezTo>
                <a:cubicBezTo>
                  <a:pt x="7427" y="7509"/>
                  <a:pt x="7426" y="7509"/>
                  <a:pt x="7426" y="7510"/>
                </a:cubicBezTo>
                <a:cubicBezTo>
                  <a:pt x="7425" y="7510"/>
                  <a:pt x="7425" y="7511"/>
                  <a:pt x="7424" y="7512"/>
                </a:cubicBezTo>
                <a:cubicBezTo>
                  <a:pt x="7424" y="7513"/>
                  <a:pt x="7424" y="7514"/>
                  <a:pt x="7423" y="7515"/>
                </a:cubicBezTo>
                <a:cubicBezTo>
                  <a:pt x="7423" y="7517"/>
                  <a:pt x="7423" y="7519"/>
                  <a:pt x="7423" y="7521"/>
                </a:cubicBezTo>
                <a:cubicBezTo>
                  <a:pt x="7423" y="7525"/>
                  <a:pt x="7423" y="7528"/>
                  <a:pt x="7424" y="7530"/>
                </a:cubicBezTo>
                <a:cubicBezTo>
                  <a:pt x="7424" y="7532"/>
                  <a:pt x="7425" y="7534"/>
                  <a:pt x="7427" y="7535"/>
                </a:cubicBezTo>
                <a:cubicBezTo>
                  <a:pt x="7428" y="7536"/>
                  <a:pt x="7430" y="7537"/>
                  <a:pt x="7433" y="7538"/>
                </a:cubicBezTo>
                <a:cubicBezTo>
                  <a:pt x="7436" y="7540"/>
                  <a:pt x="7439" y="7541"/>
                  <a:pt x="7443" y="7543"/>
                </a:cubicBezTo>
                <a:cubicBezTo>
                  <a:pt x="7447" y="7544"/>
                  <a:pt x="7452" y="7545"/>
                  <a:pt x="7457" y="7546"/>
                </a:cubicBezTo>
                <a:cubicBezTo>
                  <a:pt x="7462" y="7547"/>
                  <a:pt x="7467" y="7547"/>
                  <a:pt x="7473" y="7547"/>
                </a:cubicBezTo>
                <a:cubicBezTo>
                  <a:pt x="7482" y="7547"/>
                  <a:pt x="7490" y="7546"/>
                  <a:pt x="7498" y="7544"/>
                </a:cubicBezTo>
                <a:cubicBezTo>
                  <a:pt x="7506" y="7541"/>
                  <a:pt x="7512" y="7538"/>
                  <a:pt x="7518" y="7534"/>
                </a:cubicBezTo>
                <a:cubicBezTo>
                  <a:pt x="7523" y="7529"/>
                  <a:pt x="7528" y="7524"/>
                  <a:pt x="7531" y="7518"/>
                </a:cubicBezTo>
                <a:cubicBezTo>
                  <a:pt x="7534" y="7511"/>
                  <a:pt x="7535" y="7504"/>
                  <a:pt x="7535" y="7496"/>
                </a:cubicBezTo>
                <a:cubicBezTo>
                  <a:pt x="7535" y="7489"/>
                  <a:pt x="7534" y="7483"/>
                  <a:pt x="7532" y="7479"/>
                </a:cubicBezTo>
                <a:cubicBezTo>
                  <a:pt x="7529" y="7474"/>
                  <a:pt x="7526" y="7469"/>
                  <a:pt x="7523" y="7466"/>
                </a:cubicBezTo>
                <a:cubicBezTo>
                  <a:pt x="7519" y="7462"/>
                  <a:pt x="7515" y="7459"/>
                  <a:pt x="7510" y="7457"/>
                </a:cubicBezTo>
                <a:cubicBezTo>
                  <a:pt x="7505" y="7454"/>
                  <a:pt x="7500" y="7452"/>
                  <a:pt x="7495" y="7450"/>
                </a:cubicBezTo>
                <a:cubicBezTo>
                  <a:pt x="7490" y="7448"/>
                  <a:pt x="7485" y="7446"/>
                  <a:pt x="7480" y="7444"/>
                </a:cubicBezTo>
                <a:cubicBezTo>
                  <a:pt x="7476" y="7443"/>
                  <a:pt x="7471" y="7440"/>
                  <a:pt x="7468" y="7438"/>
                </a:cubicBezTo>
                <a:cubicBezTo>
                  <a:pt x="7464" y="7436"/>
                  <a:pt x="7461" y="7433"/>
                  <a:pt x="7459" y="7430"/>
                </a:cubicBezTo>
                <a:cubicBezTo>
                  <a:pt x="7456" y="7427"/>
                  <a:pt x="7455" y="7423"/>
                  <a:pt x="7455" y="7418"/>
                </a:cubicBezTo>
                <a:cubicBezTo>
                  <a:pt x="7455" y="7415"/>
                  <a:pt x="7456" y="7412"/>
                  <a:pt x="7457" y="7409"/>
                </a:cubicBezTo>
                <a:cubicBezTo>
                  <a:pt x="7458" y="7407"/>
                  <a:pt x="7460" y="7404"/>
                  <a:pt x="7462" y="7402"/>
                </a:cubicBezTo>
                <a:cubicBezTo>
                  <a:pt x="7465" y="7400"/>
                  <a:pt x="7468" y="7399"/>
                  <a:pt x="7471" y="7398"/>
                </a:cubicBezTo>
                <a:cubicBezTo>
                  <a:pt x="7475" y="7397"/>
                  <a:pt x="7480" y="7396"/>
                  <a:pt x="7484" y="7396"/>
                </a:cubicBezTo>
                <a:cubicBezTo>
                  <a:pt x="7490" y="7396"/>
                  <a:pt x="7495" y="7397"/>
                  <a:pt x="7499" y="7398"/>
                </a:cubicBezTo>
                <a:cubicBezTo>
                  <a:pt x="7503" y="7399"/>
                  <a:pt x="7507" y="7401"/>
                  <a:pt x="7510" y="7402"/>
                </a:cubicBezTo>
                <a:cubicBezTo>
                  <a:pt x="7513" y="7403"/>
                  <a:pt x="7516" y="7405"/>
                  <a:pt x="7518" y="7406"/>
                </a:cubicBezTo>
                <a:cubicBezTo>
                  <a:pt x="7520" y="7407"/>
                  <a:pt x="7521" y="7408"/>
                  <a:pt x="7522" y="7408"/>
                </a:cubicBezTo>
                <a:cubicBezTo>
                  <a:pt x="7523" y="7408"/>
                  <a:pt x="7524" y="7408"/>
                  <a:pt x="7524" y="7407"/>
                </a:cubicBezTo>
                <a:cubicBezTo>
                  <a:pt x="7525" y="7407"/>
                  <a:pt x="7525" y="7406"/>
                  <a:pt x="7526" y="7405"/>
                </a:cubicBezTo>
                <a:cubicBezTo>
                  <a:pt x="7526" y="7404"/>
                  <a:pt x="7527" y="7403"/>
                  <a:pt x="7527" y="7402"/>
                </a:cubicBezTo>
                <a:cubicBezTo>
                  <a:pt x="7527" y="7400"/>
                  <a:pt x="7527" y="7399"/>
                  <a:pt x="7527" y="7397"/>
                </a:cubicBezTo>
                <a:cubicBezTo>
                  <a:pt x="7527" y="7395"/>
                  <a:pt x="7527" y="7393"/>
                  <a:pt x="7527" y="7392"/>
                </a:cubicBezTo>
                <a:cubicBezTo>
                  <a:pt x="7527" y="7390"/>
                  <a:pt x="7526" y="7389"/>
                  <a:pt x="7526" y="7388"/>
                </a:cubicBezTo>
                <a:cubicBezTo>
                  <a:pt x="7526" y="7388"/>
                  <a:pt x="7526" y="7387"/>
                  <a:pt x="7525" y="7386"/>
                </a:cubicBezTo>
                <a:cubicBezTo>
                  <a:pt x="7525" y="7385"/>
                  <a:pt x="7524" y="7385"/>
                  <a:pt x="7523" y="7384"/>
                </a:cubicBezTo>
                <a:cubicBezTo>
                  <a:pt x="7522" y="7383"/>
                  <a:pt x="7520" y="7382"/>
                  <a:pt x="7517" y="7380"/>
                </a:cubicBezTo>
                <a:cubicBezTo>
                  <a:pt x="7515" y="7379"/>
                  <a:pt x="7512" y="7378"/>
                  <a:pt x="7509" y="7377"/>
                </a:cubicBezTo>
                <a:cubicBezTo>
                  <a:pt x="7505" y="7376"/>
                  <a:pt x="7502" y="7375"/>
                  <a:pt x="7497" y="7374"/>
                </a:cubicBezTo>
                <a:cubicBezTo>
                  <a:pt x="7493" y="7373"/>
                  <a:pt x="7489" y="7373"/>
                  <a:pt x="7485" y="7373"/>
                </a:cubicBezTo>
                <a:close/>
                <a:moveTo>
                  <a:pt x="7307" y="7373"/>
                </a:moveTo>
                <a:cubicBezTo>
                  <a:pt x="7296" y="7373"/>
                  <a:pt x="7285" y="7375"/>
                  <a:pt x="7276" y="7379"/>
                </a:cubicBezTo>
                <a:cubicBezTo>
                  <a:pt x="7266" y="7383"/>
                  <a:pt x="7258" y="7389"/>
                  <a:pt x="7252" y="7396"/>
                </a:cubicBezTo>
                <a:cubicBezTo>
                  <a:pt x="7245" y="7404"/>
                  <a:pt x="7240" y="7413"/>
                  <a:pt x="7236" y="7424"/>
                </a:cubicBezTo>
                <a:cubicBezTo>
                  <a:pt x="7233" y="7435"/>
                  <a:pt x="7231" y="7447"/>
                  <a:pt x="7231" y="7461"/>
                </a:cubicBezTo>
                <a:cubicBezTo>
                  <a:pt x="7231" y="7475"/>
                  <a:pt x="7233" y="7488"/>
                  <a:pt x="7236" y="7498"/>
                </a:cubicBezTo>
                <a:cubicBezTo>
                  <a:pt x="7240" y="7509"/>
                  <a:pt x="7245" y="7518"/>
                  <a:pt x="7251" y="7525"/>
                </a:cubicBezTo>
                <a:cubicBezTo>
                  <a:pt x="7258" y="7533"/>
                  <a:pt x="7266" y="7538"/>
                  <a:pt x="7276" y="7542"/>
                </a:cubicBezTo>
                <a:cubicBezTo>
                  <a:pt x="7286" y="7545"/>
                  <a:pt x="7297" y="7547"/>
                  <a:pt x="7310" y="7547"/>
                </a:cubicBezTo>
                <a:cubicBezTo>
                  <a:pt x="7318" y="7547"/>
                  <a:pt x="7325" y="7546"/>
                  <a:pt x="7331" y="7545"/>
                </a:cubicBezTo>
                <a:cubicBezTo>
                  <a:pt x="7338" y="7544"/>
                  <a:pt x="7344" y="7543"/>
                  <a:pt x="7349" y="7542"/>
                </a:cubicBezTo>
                <a:cubicBezTo>
                  <a:pt x="7354" y="7540"/>
                  <a:pt x="7358" y="7539"/>
                  <a:pt x="7361" y="7537"/>
                </a:cubicBezTo>
                <a:cubicBezTo>
                  <a:pt x="7364" y="7536"/>
                  <a:pt x="7366" y="7535"/>
                  <a:pt x="7367" y="7534"/>
                </a:cubicBezTo>
                <a:cubicBezTo>
                  <a:pt x="7368" y="7533"/>
                  <a:pt x="7368" y="7533"/>
                  <a:pt x="7369" y="7532"/>
                </a:cubicBezTo>
                <a:cubicBezTo>
                  <a:pt x="7369" y="7531"/>
                  <a:pt x="7369" y="7530"/>
                  <a:pt x="7369" y="7530"/>
                </a:cubicBezTo>
                <a:cubicBezTo>
                  <a:pt x="7370" y="7529"/>
                  <a:pt x="7370" y="7528"/>
                  <a:pt x="7370" y="7526"/>
                </a:cubicBezTo>
                <a:cubicBezTo>
                  <a:pt x="7370" y="7525"/>
                  <a:pt x="7370" y="7524"/>
                  <a:pt x="7370" y="7522"/>
                </a:cubicBezTo>
                <a:cubicBezTo>
                  <a:pt x="7370" y="7520"/>
                  <a:pt x="7370" y="7518"/>
                  <a:pt x="7370" y="7517"/>
                </a:cubicBezTo>
                <a:cubicBezTo>
                  <a:pt x="7370" y="7516"/>
                  <a:pt x="7369" y="7514"/>
                  <a:pt x="7369" y="7514"/>
                </a:cubicBezTo>
                <a:cubicBezTo>
                  <a:pt x="7369" y="7513"/>
                  <a:pt x="7368" y="7512"/>
                  <a:pt x="7367" y="7512"/>
                </a:cubicBezTo>
                <a:cubicBezTo>
                  <a:pt x="7367" y="7511"/>
                  <a:pt x="7366" y="7511"/>
                  <a:pt x="7365" y="7511"/>
                </a:cubicBezTo>
                <a:cubicBezTo>
                  <a:pt x="7364" y="7511"/>
                  <a:pt x="7362" y="7512"/>
                  <a:pt x="7359" y="7513"/>
                </a:cubicBezTo>
                <a:cubicBezTo>
                  <a:pt x="7356" y="7514"/>
                  <a:pt x="7353" y="7515"/>
                  <a:pt x="7348" y="7517"/>
                </a:cubicBezTo>
                <a:cubicBezTo>
                  <a:pt x="7344" y="7519"/>
                  <a:pt x="7339" y="7520"/>
                  <a:pt x="7333" y="7521"/>
                </a:cubicBezTo>
                <a:cubicBezTo>
                  <a:pt x="7327" y="7522"/>
                  <a:pt x="7320" y="7523"/>
                  <a:pt x="7313" y="7523"/>
                </a:cubicBezTo>
                <a:cubicBezTo>
                  <a:pt x="7303" y="7523"/>
                  <a:pt x="7295" y="7522"/>
                  <a:pt x="7289" y="7519"/>
                </a:cubicBezTo>
                <a:cubicBezTo>
                  <a:pt x="7282" y="7516"/>
                  <a:pt x="7277" y="7512"/>
                  <a:pt x="7273" y="7507"/>
                </a:cubicBezTo>
                <a:cubicBezTo>
                  <a:pt x="7268" y="7502"/>
                  <a:pt x="7265" y="7497"/>
                  <a:pt x="7264" y="7490"/>
                </a:cubicBezTo>
                <a:cubicBezTo>
                  <a:pt x="7262" y="7483"/>
                  <a:pt x="7261" y="7475"/>
                  <a:pt x="7261" y="7466"/>
                </a:cubicBezTo>
                <a:lnTo>
                  <a:pt x="7366" y="7466"/>
                </a:lnTo>
                <a:cubicBezTo>
                  <a:pt x="7369" y="7466"/>
                  <a:pt x="7371" y="7465"/>
                  <a:pt x="7374" y="7463"/>
                </a:cubicBezTo>
                <a:cubicBezTo>
                  <a:pt x="7376" y="7461"/>
                  <a:pt x="7377" y="7458"/>
                  <a:pt x="7377" y="7453"/>
                </a:cubicBezTo>
                <a:lnTo>
                  <a:pt x="7377" y="7448"/>
                </a:lnTo>
                <a:cubicBezTo>
                  <a:pt x="7377" y="7438"/>
                  <a:pt x="7376" y="7428"/>
                  <a:pt x="7373" y="7419"/>
                </a:cubicBezTo>
                <a:cubicBezTo>
                  <a:pt x="7370" y="7410"/>
                  <a:pt x="7366" y="7402"/>
                  <a:pt x="7361" y="7395"/>
                </a:cubicBezTo>
                <a:cubicBezTo>
                  <a:pt x="7355" y="7388"/>
                  <a:pt x="7348" y="7383"/>
                  <a:pt x="7339" y="7379"/>
                </a:cubicBezTo>
                <a:cubicBezTo>
                  <a:pt x="7330" y="7375"/>
                  <a:pt x="7320" y="7373"/>
                  <a:pt x="7307" y="7373"/>
                </a:cubicBezTo>
                <a:close/>
                <a:moveTo>
                  <a:pt x="6778" y="7373"/>
                </a:moveTo>
                <a:cubicBezTo>
                  <a:pt x="6772" y="7373"/>
                  <a:pt x="6766" y="7374"/>
                  <a:pt x="6760" y="7375"/>
                </a:cubicBezTo>
                <a:cubicBezTo>
                  <a:pt x="6754" y="7376"/>
                  <a:pt x="6748" y="7377"/>
                  <a:pt x="6743" y="7379"/>
                </a:cubicBezTo>
                <a:cubicBezTo>
                  <a:pt x="6738" y="7381"/>
                  <a:pt x="6734" y="7383"/>
                  <a:pt x="6730" y="7385"/>
                </a:cubicBezTo>
                <a:cubicBezTo>
                  <a:pt x="6726" y="7387"/>
                  <a:pt x="6723" y="7389"/>
                  <a:pt x="6722" y="7390"/>
                </a:cubicBezTo>
                <a:cubicBezTo>
                  <a:pt x="6720" y="7392"/>
                  <a:pt x="6719" y="7393"/>
                  <a:pt x="6719" y="7395"/>
                </a:cubicBezTo>
                <a:cubicBezTo>
                  <a:pt x="6718" y="7397"/>
                  <a:pt x="6718" y="7399"/>
                  <a:pt x="6718" y="7402"/>
                </a:cubicBezTo>
                <a:cubicBezTo>
                  <a:pt x="6718" y="7404"/>
                  <a:pt x="6718" y="7405"/>
                  <a:pt x="6718" y="7407"/>
                </a:cubicBezTo>
                <a:cubicBezTo>
                  <a:pt x="6719" y="7408"/>
                  <a:pt x="6719" y="7409"/>
                  <a:pt x="6719" y="7410"/>
                </a:cubicBezTo>
                <a:cubicBezTo>
                  <a:pt x="6720" y="7411"/>
                  <a:pt x="6721" y="7412"/>
                  <a:pt x="6721" y="7412"/>
                </a:cubicBezTo>
                <a:cubicBezTo>
                  <a:pt x="6722" y="7413"/>
                  <a:pt x="6723" y="7413"/>
                  <a:pt x="6724" y="7413"/>
                </a:cubicBezTo>
                <a:cubicBezTo>
                  <a:pt x="6725" y="7413"/>
                  <a:pt x="6727" y="7412"/>
                  <a:pt x="6730" y="7411"/>
                </a:cubicBezTo>
                <a:cubicBezTo>
                  <a:pt x="6733" y="7409"/>
                  <a:pt x="6737" y="7407"/>
                  <a:pt x="6741" y="7405"/>
                </a:cubicBezTo>
                <a:cubicBezTo>
                  <a:pt x="6745" y="7403"/>
                  <a:pt x="6750" y="7401"/>
                  <a:pt x="6756" y="7399"/>
                </a:cubicBezTo>
                <a:cubicBezTo>
                  <a:pt x="6761" y="7398"/>
                  <a:pt x="6768" y="7397"/>
                  <a:pt x="6775" y="7397"/>
                </a:cubicBezTo>
                <a:cubicBezTo>
                  <a:pt x="6782" y="7397"/>
                  <a:pt x="6787" y="7398"/>
                  <a:pt x="6792" y="7399"/>
                </a:cubicBezTo>
                <a:cubicBezTo>
                  <a:pt x="6796" y="7401"/>
                  <a:pt x="6800" y="7403"/>
                  <a:pt x="6803" y="7406"/>
                </a:cubicBezTo>
                <a:cubicBezTo>
                  <a:pt x="6806" y="7409"/>
                  <a:pt x="6808" y="7413"/>
                  <a:pt x="6809" y="7418"/>
                </a:cubicBezTo>
                <a:cubicBezTo>
                  <a:pt x="6810" y="7422"/>
                  <a:pt x="6811" y="7428"/>
                  <a:pt x="6811" y="7434"/>
                </a:cubicBezTo>
                <a:lnTo>
                  <a:pt x="6811" y="7446"/>
                </a:lnTo>
                <a:lnTo>
                  <a:pt x="6789" y="7446"/>
                </a:lnTo>
                <a:cubicBezTo>
                  <a:pt x="6777" y="7446"/>
                  <a:pt x="6766" y="7447"/>
                  <a:pt x="6756" y="7449"/>
                </a:cubicBezTo>
                <a:cubicBezTo>
                  <a:pt x="6746" y="7451"/>
                  <a:pt x="6738" y="7455"/>
                  <a:pt x="6731" y="7459"/>
                </a:cubicBezTo>
                <a:cubicBezTo>
                  <a:pt x="6724" y="7463"/>
                  <a:pt x="6719" y="7469"/>
                  <a:pt x="6715" y="7475"/>
                </a:cubicBezTo>
                <a:cubicBezTo>
                  <a:pt x="6712" y="7482"/>
                  <a:pt x="6710" y="7490"/>
                  <a:pt x="6710" y="7499"/>
                </a:cubicBezTo>
                <a:cubicBezTo>
                  <a:pt x="6710" y="7506"/>
                  <a:pt x="6711" y="7513"/>
                  <a:pt x="6714" y="7519"/>
                </a:cubicBezTo>
                <a:cubicBezTo>
                  <a:pt x="6717" y="7525"/>
                  <a:pt x="6720" y="7530"/>
                  <a:pt x="6725" y="7534"/>
                </a:cubicBezTo>
                <a:cubicBezTo>
                  <a:pt x="6730" y="7538"/>
                  <a:pt x="6736" y="7542"/>
                  <a:pt x="6742" y="7544"/>
                </a:cubicBezTo>
                <a:cubicBezTo>
                  <a:pt x="6749" y="7546"/>
                  <a:pt x="6757" y="7547"/>
                  <a:pt x="6765" y="7547"/>
                </a:cubicBezTo>
                <a:cubicBezTo>
                  <a:pt x="6774" y="7547"/>
                  <a:pt x="6783" y="7545"/>
                  <a:pt x="6792" y="7541"/>
                </a:cubicBezTo>
                <a:cubicBezTo>
                  <a:pt x="6800" y="7537"/>
                  <a:pt x="6808" y="7531"/>
                  <a:pt x="6815" y="7524"/>
                </a:cubicBezTo>
                <a:lnTo>
                  <a:pt x="6815" y="7540"/>
                </a:lnTo>
                <a:cubicBezTo>
                  <a:pt x="6815" y="7541"/>
                  <a:pt x="6815" y="7542"/>
                  <a:pt x="6816" y="7543"/>
                </a:cubicBezTo>
                <a:cubicBezTo>
                  <a:pt x="6817" y="7544"/>
                  <a:pt x="6818" y="7544"/>
                  <a:pt x="6820" y="7544"/>
                </a:cubicBezTo>
                <a:cubicBezTo>
                  <a:pt x="6822" y="7545"/>
                  <a:pt x="6824" y="7545"/>
                  <a:pt x="6827" y="7545"/>
                </a:cubicBezTo>
                <a:cubicBezTo>
                  <a:pt x="6831" y="7545"/>
                  <a:pt x="6833" y="7545"/>
                  <a:pt x="6835" y="7544"/>
                </a:cubicBezTo>
                <a:cubicBezTo>
                  <a:pt x="6836" y="7544"/>
                  <a:pt x="6838" y="7544"/>
                  <a:pt x="6839" y="7543"/>
                </a:cubicBezTo>
                <a:cubicBezTo>
                  <a:pt x="6840" y="7542"/>
                  <a:pt x="6840" y="7541"/>
                  <a:pt x="6840" y="7540"/>
                </a:cubicBezTo>
                <a:lnTo>
                  <a:pt x="6840" y="7433"/>
                </a:lnTo>
                <a:cubicBezTo>
                  <a:pt x="6840" y="7423"/>
                  <a:pt x="6839" y="7414"/>
                  <a:pt x="6837" y="7407"/>
                </a:cubicBezTo>
                <a:cubicBezTo>
                  <a:pt x="6834" y="7399"/>
                  <a:pt x="6831" y="7393"/>
                  <a:pt x="6826" y="7388"/>
                </a:cubicBezTo>
                <a:cubicBezTo>
                  <a:pt x="6821" y="7383"/>
                  <a:pt x="6815" y="7379"/>
                  <a:pt x="6807" y="7377"/>
                </a:cubicBezTo>
                <a:cubicBezTo>
                  <a:pt x="6799" y="7374"/>
                  <a:pt x="6789" y="7373"/>
                  <a:pt x="6778" y="7373"/>
                </a:cubicBezTo>
                <a:close/>
                <a:moveTo>
                  <a:pt x="6496" y="7373"/>
                </a:moveTo>
                <a:cubicBezTo>
                  <a:pt x="6485" y="7373"/>
                  <a:pt x="6474" y="7375"/>
                  <a:pt x="6465" y="7379"/>
                </a:cubicBezTo>
                <a:cubicBezTo>
                  <a:pt x="6455" y="7383"/>
                  <a:pt x="6447" y="7389"/>
                  <a:pt x="6441" y="7396"/>
                </a:cubicBezTo>
                <a:cubicBezTo>
                  <a:pt x="6434" y="7404"/>
                  <a:pt x="6429" y="7413"/>
                  <a:pt x="6425" y="7424"/>
                </a:cubicBezTo>
                <a:cubicBezTo>
                  <a:pt x="6422" y="7435"/>
                  <a:pt x="6420" y="7447"/>
                  <a:pt x="6420" y="7461"/>
                </a:cubicBezTo>
                <a:cubicBezTo>
                  <a:pt x="6420" y="7475"/>
                  <a:pt x="6422" y="7488"/>
                  <a:pt x="6425" y="7498"/>
                </a:cubicBezTo>
                <a:cubicBezTo>
                  <a:pt x="6429" y="7509"/>
                  <a:pt x="6434" y="7518"/>
                  <a:pt x="6440" y="7525"/>
                </a:cubicBezTo>
                <a:cubicBezTo>
                  <a:pt x="6447" y="7533"/>
                  <a:pt x="6455" y="7538"/>
                  <a:pt x="6465" y="7542"/>
                </a:cubicBezTo>
                <a:cubicBezTo>
                  <a:pt x="6475" y="7545"/>
                  <a:pt x="6486" y="7547"/>
                  <a:pt x="6499" y="7547"/>
                </a:cubicBezTo>
                <a:cubicBezTo>
                  <a:pt x="6507" y="7547"/>
                  <a:pt x="6514" y="7546"/>
                  <a:pt x="6520" y="7545"/>
                </a:cubicBezTo>
                <a:cubicBezTo>
                  <a:pt x="6527" y="7544"/>
                  <a:pt x="6533" y="7543"/>
                  <a:pt x="6538" y="7542"/>
                </a:cubicBezTo>
                <a:cubicBezTo>
                  <a:pt x="6543" y="7540"/>
                  <a:pt x="6547" y="7539"/>
                  <a:pt x="6550" y="7537"/>
                </a:cubicBezTo>
                <a:cubicBezTo>
                  <a:pt x="6553" y="7536"/>
                  <a:pt x="6555" y="7535"/>
                  <a:pt x="6556" y="7534"/>
                </a:cubicBezTo>
                <a:cubicBezTo>
                  <a:pt x="6557" y="7533"/>
                  <a:pt x="6557" y="7533"/>
                  <a:pt x="6558" y="7532"/>
                </a:cubicBezTo>
                <a:cubicBezTo>
                  <a:pt x="6558" y="7531"/>
                  <a:pt x="6558" y="7530"/>
                  <a:pt x="6558" y="7530"/>
                </a:cubicBezTo>
                <a:cubicBezTo>
                  <a:pt x="6559" y="7529"/>
                  <a:pt x="6559" y="7528"/>
                  <a:pt x="6559" y="7526"/>
                </a:cubicBezTo>
                <a:cubicBezTo>
                  <a:pt x="6559" y="7525"/>
                  <a:pt x="6559" y="7524"/>
                  <a:pt x="6559" y="7522"/>
                </a:cubicBezTo>
                <a:cubicBezTo>
                  <a:pt x="6559" y="7520"/>
                  <a:pt x="6559" y="7518"/>
                  <a:pt x="6559" y="7517"/>
                </a:cubicBezTo>
                <a:cubicBezTo>
                  <a:pt x="6559" y="7516"/>
                  <a:pt x="6558" y="7514"/>
                  <a:pt x="6558" y="7514"/>
                </a:cubicBezTo>
                <a:cubicBezTo>
                  <a:pt x="6558" y="7513"/>
                  <a:pt x="6557" y="7512"/>
                  <a:pt x="6556" y="7512"/>
                </a:cubicBezTo>
                <a:cubicBezTo>
                  <a:pt x="6556" y="7511"/>
                  <a:pt x="6555" y="7511"/>
                  <a:pt x="6554" y="7511"/>
                </a:cubicBezTo>
                <a:cubicBezTo>
                  <a:pt x="6553" y="7511"/>
                  <a:pt x="6551" y="7512"/>
                  <a:pt x="6548" y="7513"/>
                </a:cubicBezTo>
                <a:cubicBezTo>
                  <a:pt x="6545" y="7514"/>
                  <a:pt x="6542" y="7515"/>
                  <a:pt x="6537" y="7517"/>
                </a:cubicBezTo>
                <a:cubicBezTo>
                  <a:pt x="6533" y="7519"/>
                  <a:pt x="6528" y="7520"/>
                  <a:pt x="6522" y="7521"/>
                </a:cubicBezTo>
                <a:cubicBezTo>
                  <a:pt x="6516" y="7522"/>
                  <a:pt x="6509" y="7523"/>
                  <a:pt x="6502" y="7523"/>
                </a:cubicBezTo>
                <a:cubicBezTo>
                  <a:pt x="6492" y="7523"/>
                  <a:pt x="6484" y="7522"/>
                  <a:pt x="6478" y="7519"/>
                </a:cubicBezTo>
                <a:cubicBezTo>
                  <a:pt x="6471" y="7516"/>
                  <a:pt x="6466" y="7512"/>
                  <a:pt x="6462" y="7507"/>
                </a:cubicBezTo>
                <a:cubicBezTo>
                  <a:pt x="6457" y="7502"/>
                  <a:pt x="6454" y="7497"/>
                  <a:pt x="6453" y="7490"/>
                </a:cubicBezTo>
                <a:cubicBezTo>
                  <a:pt x="6451" y="7483"/>
                  <a:pt x="6450" y="7475"/>
                  <a:pt x="6450" y="7466"/>
                </a:cubicBezTo>
                <a:lnTo>
                  <a:pt x="6555" y="7466"/>
                </a:lnTo>
                <a:cubicBezTo>
                  <a:pt x="6558" y="7466"/>
                  <a:pt x="6560" y="7465"/>
                  <a:pt x="6563" y="7463"/>
                </a:cubicBezTo>
                <a:cubicBezTo>
                  <a:pt x="6565" y="7461"/>
                  <a:pt x="6566" y="7458"/>
                  <a:pt x="6566" y="7453"/>
                </a:cubicBezTo>
                <a:lnTo>
                  <a:pt x="6566" y="7448"/>
                </a:lnTo>
                <a:cubicBezTo>
                  <a:pt x="6566" y="7438"/>
                  <a:pt x="6565" y="7428"/>
                  <a:pt x="6562" y="7419"/>
                </a:cubicBezTo>
                <a:cubicBezTo>
                  <a:pt x="6559" y="7410"/>
                  <a:pt x="6555" y="7402"/>
                  <a:pt x="6550" y="7395"/>
                </a:cubicBezTo>
                <a:cubicBezTo>
                  <a:pt x="6544" y="7388"/>
                  <a:pt x="6537" y="7383"/>
                  <a:pt x="6528" y="7379"/>
                </a:cubicBezTo>
                <a:cubicBezTo>
                  <a:pt x="6519" y="7375"/>
                  <a:pt x="6509" y="7373"/>
                  <a:pt x="6496" y="7373"/>
                </a:cubicBezTo>
                <a:close/>
                <a:moveTo>
                  <a:pt x="6364" y="7373"/>
                </a:moveTo>
                <a:cubicBezTo>
                  <a:pt x="6361" y="7373"/>
                  <a:pt x="6357" y="7373"/>
                  <a:pt x="6354" y="7374"/>
                </a:cubicBezTo>
                <a:cubicBezTo>
                  <a:pt x="6351" y="7375"/>
                  <a:pt x="6347" y="7377"/>
                  <a:pt x="6344" y="7379"/>
                </a:cubicBezTo>
                <a:cubicBezTo>
                  <a:pt x="6341" y="7381"/>
                  <a:pt x="6337" y="7385"/>
                  <a:pt x="6333" y="7389"/>
                </a:cubicBezTo>
                <a:cubicBezTo>
                  <a:pt x="6330" y="7393"/>
                  <a:pt x="6325" y="7398"/>
                  <a:pt x="6321" y="7404"/>
                </a:cubicBezTo>
                <a:lnTo>
                  <a:pt x="6321" y="7381"/>
                </a:lnTo>
                <a:cubicBezTo>
                  <a:pt x="6321" y="7381"/>
                  <a:pt x="6321" y="7380"/>
                  <a:pt x="6321" y="7379"/>
                </a:cubicBezTo>
                <a:cubicBezTo>
                  <a:pt x="6320" y="7378"/>
                  <a:pt x="6319" y="7378"/>
                  <a:pt x="6319" y="7377"/>
                </a:cubicBezTo>
                <a:cubicBezTo>
                  <a:pt x="6318" y="7377"/>
                  <a:pt x="6316" y="7376"/>
                  <a:pt x="6315" y="7376"/>
                </a:cubicBezTo>
                <a:cubicBezTo>
                  <a:pt x="6313" y="7376"/>
                  <a:pt x="6311" y="7376"/>
                  <a:pt x="6308" y="7376"/>
                </a:cubicBezTo>
                <a:cubicBezTo>
                  <a:pt x="6305" y="7376"/>
                  <a:pt x="6303" y="7376"/>
                  <a:pt x="6302" y="7376"/>
                </a:cubicBezTo>
                <a:cubicBezTo>
                  <a:pt x="6300" y="7376"/>
                  <a:pt x="6299" y="7377"/>
                  <a:pt x="6298" y="7377"/>
                </a:cubicBezTo>
                <a:cubicBezTo>
                  <a:pt x="6297" y="7378"/>
                  <a:pt x="6296" y="7378"/>
                  <a:pt x="6296" y="7379"/>
                </a:cubicBezTo>
                <a:cubicBezTo>
                  <a:pt x="6295" y="7380"/>
                  <a:pt x="6295" y="7381"/>
                  <a:pt x="6295" y="7381"/>
                </a:cubicBezTo>
                <a:lnTo>
                  <a:pt x="6295" y="7540"/>
                </a:lnTo>
                <a:cubicBezTo>
                  <a:pt x="6295" y="7540"/>
                  <a:pt x="6295" y="7541"/>
                  <a:pt x="6296" y="7542"/>
                </a:cubicBezTo>
                <a:cubicBezTo>
                  <a:pt x="6296" y="7543"/>
                  <a:pt x="6297" y="7543"/>
                  <a:pt x="6298" y="7544"/>
                </a:cubicBezTo>
                <a:cubicBezTo>
                  <a:pt x="6299" y="7544"/>
                  <a:pt x="6301" y="7544"/>
                  <a:pt x="6302" y="7545"/>
                </a:cubicBezTo>
                <a:cubicBezTo>
                  <a:pt x="6304" y="7545"/>
                  <a:pt x="6307" y="7545"/>
                  <a:pt x="6309" y="7545"/>
                </a:cubicBezTo>
                <a:cubicBezTo>
                  <a:pt x="6312" y="7545"/>
                  <a:pt x="6315" y="7545"/>
                  <a:pt x="6317" y="7545"/>
                </a:cubicBezTo>
                <a:cubicBezTo>
                  <a:pt x="6319" y="7544"/>
                  <a:pt x="6320" y="7544"/>
                  <a:pt x="6321" y="7544"/>
                </a:cubicBezTo>
                <a:cubicBezTo>
                  <a:pt x="6322" y="7543"/>
                  <a:pt x="6323" y="7543"/>
                  <a:pt x="6323" y="7542"/>
                </a:cubicBezTo>
                <a:cubicBezTo>
                  <a:pt x="6324" y="7541"/>
                  <a:pt x="6324" y="7540"/>
                  <a:pt x="6324" y="7540"/>
                </a:cubicBezTo>
                <a:lnTo>
                  <a:pt x="6324" y="7436"/>
                </a:lnTo>
                <a:cubicBezTo>
                  <a:pt x="6328" y="7429"/>
                  <a:pt x="6332" y="7423"/>
                  <a:pt x="6335" y="7419"/>
                </a:cubicBezTo>
                <a:cubicBezTo>
                  <a:pt x="6339" y="7414"/>
                  <a:pt x="6342" y="7411"/>
                  <a:pt x="6345" y="7408"/>
                </a:cubicBezTo>
                <a:cubicBezTo>
                  <a:pt x="6348" y="7405"/>
                  <a:pt x="6351" y="7403"/>
                  <a:pt x="6354" y="7402"/>
                </a:cubicBezTo>
                <a:cubicBezTo>
                  <a:pt x="6356" y="7401"/>
                  <a:pt x="6359" y="7400"/>
                  <a:pt x="6362" y="7400"/>
                </a:cubicBezTo>
                <a:cubicBezTo>
                  <a:pt x="6365" y="7400"/>
                  <a:pt x="6367" y="7400"/>
                  <a:pt x="6369" y="7401"/>
                </a:cubicBezTo>
                <a:cubicBezTo>
                  <a:pt x="6371" y="7401"/>
                  <a:pt x="6373" y="7402"/>
                  <a:pt x="6375" y="7402"/>
                </a:cubicBezTo>
                <a:cubicBezTo>
                  <a:pt x="6376" y="7403"/>
                  <a:pt x="6378" y="7403"/>
                  <a:pt x="6379" y="7404"/>
                </a:cubicBezTo>
                <a:cubicBezTo>
                  <a:pt x="6381" y="7404"/>
                  <a:pt x="6382" y="7405"/>
                  <a:pt x="6383" y="7405"/>
                </a:cubicBezTo>
                <a:cubicBezTo>
                  <a:pt x="6384" y="7405"/>
                  <a:pt x="6384" y="7404"/>
                  <a:pt x="6385" y="7404"/>
                </a:cubicBezTo>
                <a:cubicBezTo>
                  <a:pt x="6385" y="7403"/>
                  <a:pt x="6386" y="7403"/>
                  <a:pt x="6386" y="7402"/>
                </a:cubicBezTo>
                <a:cubicBezTo>
                  <a:pt x="6386" y="7401"/>
                  <a:pt x="6387" y="7399"/>
                  <a:pt x="6387" y="7397"/>
                </a:cubicBezTo>
                <a:cubicBezTo>
                  <a:pt x="6387" y="7396"/>
                  <a:pt x="6387" y="7394"/>
                  <a:pt x="6387" y="7391"/>
                </a:cubicBezTo>
                <a:cubicBezTo>
                  <a:pt x="6387" y="7388"/>
                  <a:pt x="6387" y="7386"/>
                  <a:pt x="6387" y="7385"/>
                </a:cubicBezTo>
                <a:cubicBezTo>
                  <a:pt x="6387" y="7383"/>
                  <a:pt x="6387" y="7382"/>
                  <a:pt x="6387" y="7381"/>
                </a:cubicBezTo>
                <a:cubicBezTo>
                  <a:pt x="6386" y="7380"/>
                  <a:pt x="6386" y="7380"/>
                  <a:pt x="6386" y="7379"/>
                </a:cubicBezTo>
                <a:cubicBezTo>
                  <a:pt x="6386" y="7379"/>
                  <a:pt x="6385" y="7378"/>
                  <a:pt x="6385" y="7378"/>
                </a:cubicBezTo>
                <a:cubicBezTo>
                  <a:pt x="6384" y="7377"/>
                  <a:pt x="6383" y="7376"/>
                  <a:pt x="6381" y="7376"/>
                </a:cubicBezTo>
                <a:cubicBezTo>
                  <a:pt x="6379" y="7375"/>
                  <a:pt x="6377" y="7375"/>
                  <a:pt x="6375" y="7374"/>
                </a:cubicBezTo>
                <a:cubicBezTo>
                  <a:pt x="6373" y="7374"/>
                  <a:pt x="6371" y="7373"/>
                  <a:pt x="6369" y="7373"/>
                </a:cubicBezTo>
                <a:cubicBezTo>
                  <a:pt x="6367" y="7373"/>
                  <a:pt x="6366" y="7373"/>
                  <a:pt x="6364" y="7373"/>
                </a:cubicBezTo>
                <a:close/>
                <a:moveTo>
                  <a:pt x="6165" y="7373"/>
                </a:moveTo>
                <a:cubicBezTo>
                  <a:pt x="6159" y="7373"/>
                  <a:pt x="6153" y="7374"/>
                  <a:pt x="6147" y="7375"/>
                </a:cubicBezTo>
                <a:cubicBezTo>
                  <a:pt x="6141" y="7376"/>
                  <a:pt x="6135" y="7377"/>
                  <a:pt x="6130" y="7379"/>
                </a:cubicBezTo>
                <a:cubicBezTo>
                  <a:pt x="6125" y="7381"/>
                  <a:pt x="6121" y="7383"/>
                  <a:pt x="6117" y="7385"/>
                </a:cubicBezTo>
                <a:cubicBezTo>
                  <a:pt x="6113" y="7387"/>
                  <a:pt x="6110" y="7389"/>
                  <a:pt x="6109" y="7390"/>
                </a:cubicBezTo>
                <a:cubicBezTo>
                  <a:pt x="6107" y="7392"/>
                  <a:pt x="6106" y="7393"/>
                  <a:pt x="6106" y="7395"/>
                </a:cubicBezTo>
                <a:cubicBezTo>
                  <a:pt x="6105" y="7397"/>
                  <a:pt x="6105" y="7399"/>
                  <a:pt x="6105" y="7402"/>
                </a:cubicBezTo>
                <a:cubicBezTo>
                  <a:pt x="6105" y="7404"/>
                  <a:pt x="6105" y="7405"/>
                  <a:pt x="6105" y="7407"/>
                </a:cubicBezTo>
                <a:cubicBezTo>
                  <a:pt x="6106" y="7408"/>
                  <a:pt x="6106" y="7409"/>
                  <a:pt x="6106" y="7410"/>
                </a:cubicBezTo>
                <a:cubicBezTo>
                  <a:pt x="6107" y="7411"/>
                  <a:pt x="6108" y="7412"/>
                  <a:pt x="6108" y="7412"/>
                </a:cubicBezTo>
                <a:cubicBezTo>
                  <a:pt x="6109" y="7413"/>
                  <a:pt x="6110" y="7413"/>
                  <a:pt x="6111" y="7413"/>
                </a:cubicBezTo>
                <a:cubicBezTo>
                  <a:pt x="6112" y="7413"/>
                  <a:pt x="6114" y="7412"/>
                  <a:pt x="6117" y="7411"/>
                </a:cubicBezTo>
                <a:cubicBezTo>
                  <a:pt x="6120" y="7409"/>
                  <a:pt x="6124" y="7407"/>
                  <a:pt x="6128" y="7405"/>
                </a:cubicBezTo>
                <a:cubicBezTo>
                  <a:pt x="6132" y="7403"/>
                  <a:pt x="6137" y="7401"/>
                  <a:pt x="6143" y="7399"/>
                </a:cubicBezTo>
                <a:cubicBezTo>
                  <a:pt x="6148" y="7398"/>
                  <a:pt x="6155" y="7397"/>
                  <a:pt x="6162" y="7397"/>
                </a:cubicBezTo>
                <a:cubicBezTo>
                  <a:pt x="6169" y="7397"/>
                  <a:pt x="6174" y="7398"/>
                  <a:pt x="6179" y="7399"/>
                </a:cubicBezTo>
                <a:cubicBezTo>
                  <a:pt x="6183" y="7401"/>
                  <a:pt x="6187" y="7403"/>
                  <a:pt x="6190" y="7406"/>
                </a:cubicBezTo>
                <a:cubicBezTo>
                  <a:pt x="6193" y="7409"/>
                  <a:pt x="6195" y="7413"/>
                  <a:pt x="6196" y="7418"/>
                </a:cubicBezTo>
                <a:cubicBezTo>
                  <a:pt x="6197" y="7422"/>
                  <a:pt x="6198" y="7428"/>
                  <a:pt x="6198" y="7434"/>
                </a:cubicBezTo>
                <a:lnTo>
                  <a:pt x="6198" y="7446"/>
                </a:lnTo>
                <a:lnTo>
                  <a:pt x="6176" y="7446"/>
                </a:lnTo>
                <a:cubicBezTo>
                  <a:pt x="6164" y="7446"/>
                  <a:pt x="6153" y="7447"/>
                  <a:pt x="6143" y="7449"/>
                </a:cubicBezTo>
                <a:cubicBezTo>
                  <a:pt x="6133" y="7451"/>
                  <a:pt x="6125" y="7455"/>
                  <a:pt x="6118" y="7459"/>
                </a:cubicBezTo>
                <a:cubicBezTo>
                  <a:pt x="6111" y="7463"/>
                  <a:pt x="6106" y="7469"/>
                  <a:pt x="6102" y="7475"/>
                </a:cubicBezTo>
                <a:cubicBezTo>
                  <a:pt x="6099" y="7482"/>
                  <a:pt x="6097" y="7490"/>
                  <a:pt x="6097" y="7499"/>
                </a:cubicBezTo>
                <a:cubicBezTo>
                  <a:pt x="6097" y="7506"/>
                  <a:pt x="6098" y="7513"/>
                  <a:pt x="6101" y="7519"/>
                </a:cubicBezTo>
                <a:cubicBezTo>
                  <a:pt x="6104" y="7525"/>
                  <a:pt x="6107" y="7530"/>
                  <a:pt x="6112" y="7534"/>
                </a:cubicBezTo>
                <a:cubicBezTo>
                  <a:pt x="6117" y="7538"/>
                  <a:pt x="6123" y="7542"/>
                  <a:pt x="6129" y="7544"/>
                </a:cubicBezTo>
                <a:cubicBezTo>
                  <a:pt x="6136" y="7546"/>
                  <a:pt x="6144" y="7547"/>
                  <a:pt x="6152" y="7547"/>
                </a:cubicBezTo>
                <a:cubicBezTo>
                  <a:pt x="6161" y="7547"/>
                  <a:pt x="6170" y="7545"/>
                  <a:pt x="6179" y="7541"/>
                </a:cubicBezTo>
                <a:cubicBezTo>
                  <a:pt x="6187" y="7537"/>
                  <a:pt x="6195" y="7531"/>
                  <a:pt x="6202" y="7524"/>
                </a:cubicBezTo>
                <a:lnTo>
                  <a:pt x="6202" y="7540"/>
                </a:lnTo>
                <a:cubicBezTo>
                  <a:pt x="6202" y="7541"/>
                  <a:pt x="6202" y="7542"/>
                  <a:pt x="6203" y="7543"/>
                </a:cubicBezTo>
                <a:cubicBezTo>
                  <a:pt x="6204" y="7544"/>
                  <a:pt x="6205" y="7544"/>
                  <a:pt x="6207" y="7544"/>
                </a:cubicBezTo>
                <a:cubicBezTo>
                  <a:pt x="6209" y="7545"/>
                  <a:pt x="6211" y="7545"/>
                  <a:pt x="6214" y="7545"/>
                </a:cubicBezTo>
                <a:cubicBezTo>
                  <a:pt x="6218" y="7545"/>
                  <a:pt x="6220" y="7545"/>
                  <a:pt x="6222" y="7544"/>
                </a:cubicBezTo>
                <a:cubicBezTo>
                  <a:pt x="6223" y="7544"/>
                  <a:pt x="6225" y="7544"/>
                  <a:pt x="6226" y="7543"/>
                </a:cubicBezTo>
                <a:cubicBezTo>
                  <a:pt x="6227" y="7542"/>
                  <a:pt x="6227" y="7541"/>
                  <a:pt x="6227" y="7540"/>
                </a:cubicBezTo>
                <a:lnTo>
                  <a:pt x="6227" y="7433"/>
                </a:lnTo>
                <a:cubicBezTo>
                  <a:pt x="6227" y="7423"/>
                  <a:pt x="6226" y="7414"/>
                  <a:pt x="6224" y="7407"/>
                </a:cubicBezTo>
                <a:cubicBezTo>
                  <a:pt x="6221" y="7399"/>
                  <a:pt x="6218" y="7393"/>
                  <a:pt x="6213" y="7388"/>
                </a:cubicBezTo>
                <a:cubicBezTo>
                  <a:pt x="6208" y="7383"/>
                  <a:pt x="6202" y="7379"/>
                  <a:pt x="6194" y="7377"/>
                </a:cubicBezTo>
                <a:cubicBezTo>
                  <a:pt x="6186" y="7374"/>
                  <a:pt x="6176" y="7373"/>
                  <a:pt x="6165" y="7373"/>
                </a:cubicBezTo>
                <a:close/>
                <a:moveTo>
                  <a:pt x="5376" y="7373"/>
                </a:moveTo>
                <a:cubicBezTo>
                  <a:pt x="5370" y="7373"/>
                  <a:pt x="5364" y="7374"/>
                  <a:pt x="5358" y="7375"/>
                </a:cubicBezTo>
                <a:cubicBezTo>
                  <a:pt x="5352" y="7376"/>
                  <a:pt x="5346" y="7377"/>
                  <a:pt x="5341" y="7379"/>
                </a:cubicBezTo>
                <a:cubicBezTo>
                  <a:pt x="5336" y="7381"/>
                  <a:pt x="5332" y="7383"/>
                  <a:pt x="5328" y="7385"/>
                </a:cubicBezTo>
                <a:cubicBezTo>
                  <a:pt x="5324" y="7387"/>
                  <a:pt x="5321" y="7389"/>
                  <a:pt x="5320" y="7390"/>
                </a:cubicBezTo>
                <a:cubicBezTo>
                  <a:pt x="5318" y="7392"/>
                  <a:pt x="5317" y="7393"/>
                  <a:pt x="5317" y="7395"/>
                </a:cubicBezTo>
                <a:cubicBezTo>
                  <a:pt x="5316" y="7397"/>
                  <a:pt x="5316" y="7399"/>
                  <a:pt x="5316" y="7402"/>
                </a:cubicBezTo>
                <a:cubicBezTo>
                  <a:pt x="5316" y="7404"/>
                  <a:pt x="5316" y="7405"/>
                  <a:pt x="5316" y="7407"/>
                </a:cubicBezTo>
                <a:cubicBezTo>
                  <a:pt x="5317" y="7408"/>
                  <a:pt x="5317" y="7409"/>
                  <a:pt x="5317" y="7410"/>
                </a:cubicBezTo>
                <a:cubicBezTo>
                  <a:pt x="5318" y="7411"/>
                  <a:pt x="5319" y="7412"/>
                  <a:pt x="5319" y="7412"/>
                </a:cubicBezTo>
                <a:cubicBezTo>
                  <a:pt x="5320" y="7413"/>
                  <a:pt x="5321" y="7413"/>
                  <a:pt x="5322" y="7413"/>
                </a:cubicBezTo>
                <a:cubicBezTo>
                  <a:pt x="5323" y="7413"/>
                  <a:pt x="5325" y="7412"/>
                  <a:pt x="5328" y="7411"/>
                </a:cubicBezTo>
                <a:cubicBezTo>
                  <a:pt x="5331" y="7409"/>
                  <a:pt x="5335" y="7407"/>
                  <a:pt x="5339" y="7405"/>
                </a:cubicBezTo>
                <a:cubicBezTo>
                  <a:pt x="5343" y="7403"/>
                  <a:pt x="5348" y="7401"/>
                  <a:pt x="5354" y="7399"/>
                </a:cubicBezTo>
                <a:cubicBezTo>
                  <a:pt x="5359" y="7398"/>
                  <a:pt x="5366" y="7397"/>
                  <a:pt x="5373" y="7397"/>
                </a:cubicBezTo>
                <a:cubicBezTo>
                  <a:pt x="5380" y="7397"/>
                  <a:pt x="5385" y="7398"/>
                  <a:pt x="5390" y="7399"/>
                </a:cubicBezTo>
                <a:cubicBezTo>
                  <a:pt x="5394" y="7401"/>
                  <a:pt x="5398" y="7403"/>
                  <a:pt x="5401" y="7406"/>
                </a:cubicBezTo>
                <a:cubicBezTo>
                  <a:pt x="5404" y="7409"/>
                  <a:pt x="5406" y="7413"/>
                  <a:pt x="5407" y="7418"/>
                </a:cubicBezTo>
                <a:cubicBezTo>
                  <a:pt x="5408" y="7422"/>
                  <a:pt x="5409" y="7428"/>
                  <a:pt x="5409" y="7434"/>
                </a:cubicBezTo>
                <a:lnTo>
                  <a:pt x="5409" y="7446"/>
                </a:lnTo>
                <a:lnTo>
                  <a:pt x="5387" y="7446"/>
                </a:lnTo>
                <a:cubicBezTo>
                  <a:pt x="5375" y="7446"/>
                  <a:pt x="5364" y="7447"/>
                  <a:pt x="5354" y="7449"/>
                </a:cubicBezTo>
                <a:cubicBezTo>
                  <a:pt x="5344" y="7451"/>
                  <a:pt x="5336" y="7455"/>
                  <a:pt x="5329" y="7459"/>
                </a:cubicBezTo>
                <a:cubicBezTo>
                  <a:pt x="5322" y="7463"/>
                  <a:pt x="5317" y="7469"/>
                  <a:pt x="5313" y="7475"/>
                </a:cubicBezTo>
                <a:cubicBezTo>
                  <a:pt x="5310" y="7482"/>
                  <a:pt x="5308" y="7490"/>
                  <a:pt x="5308" y="7499"/>
                </a:cubicBezTo>
                <a:cubicBezTo>
                  <a:pt x="5308" y="7506"/>
                  <a:pt x="5309" y="7513"/>
                  <a:pt x="5312" y="7519"/>
                </a:cubicBezTo>
                <a:cubicBezTo>
                  <a:pt x="5315" y="7525"/>
                  <a:pt x="5318" y="7530"/>
                  <a:pt x="5323" y="7534"/>
                </a:cubicBezTo>
                <a:cubicBezTo>
                  <a:pt x="5328" y="7538"/>
                  <a:pt x="5334" y="7542"/>
                  <a:pt x="5340" y="7544"/>
                </a:cubicBezTo>
                <a:cubicBezTo>
                  <a:pt x="5347" y="7546"/>
                  <a:pt x="5355" y="7547"/>
                  <a:pt x="5363" y="7547"/>
                </a:cubicBezTo>
                <a:cubicBezTo>
                  <a:pt x="5372" y="7547"/>
                  <a:pt x="5381" y="7545"/>
                  <a:pt x="5390" y="7541"/>
                </a:cubicBezTo>
                <a:cubicBezTo>
                  <a:pt x="5398" y="7537"/>
                  <a:pt x="5406" y="7531"/>
                  <a:pt x="5413" y="7524"/>
                </a:cubicBezTo>
                <a:lnTo>
                  <a:pt x="5413" y="7540"/>
                </a:lnTo>
                <a:cubicBezTo>
                  <a:pt x="5413" y="7541"/>
                  <a:pt x="5413" y="7542"/>
                  <a:pt x="5414" y="7543"/>
                </a:cubicBezTo>
                <a:cubicBezTo>
                  <a:pt x="5415" y="7544"/>
                  <a:pt x="5416" y="7544"/>
                  <a:pt x="5418" y="7544"/>
                </a:cubicBezTo>
                <a:cubicBezTo>
                  <a:pt x="5420" y="7545"/>
                  <a:pt x="5422" y="7545"/>
                  <a:pt x="5425" y="7545"/>
                </a:cubicBezTo>
                <a:cubicBezTo>
                  <a:pt x="5429" y="7545"/>
                  <a:pt x="5431" y="7545"/>
                  <a:pt x="5433" y="7544"/>
                </a:cubicBezTo>
                <a:cubicBezTo>
                  <a:pt x="5434" y="7544"/>
                  <a:pt x="5436" y="7544"/>
                  <a:pt x="5437" y="7543"/>
                </a:cubicBezTo>
                <a:cubicBezTo>
                  <a:pt x="5438" y="7542"/>
                  <a:pt x="5438" y="7541"/>
                  <a:pt x="5438" y="7540"/>
                </a:cubicBezTo>
                <a:lnTo>
                  <a:pt x="5438" y="7433"/>
                </a:lnTo>
                <a:cubicBezTo>
                  <a:pt x="5438" y="7423"/>
                  <a:pt x="5437" y="7414"/>
                  <a:pt x="5435" y="7407"/>
                </a:cubicBezTo>
                <a:cubicBezTo>
                  <a:pt x="5432" y="7399"/>
                  <a:pt x="5429" y="7393"/>
                  <a:pt x="5424" y="7388"/>
                </a:cubicBezTo>
                <a:cubicBezTo>
                  <a:pt x="5419" y="7383"/>
                  <a:pt x="5413" y="7379"/>
                  <a:pt x="5405" y="7377"/>
                </a:cubicBezTo>
                <a:cubicBezTo>
                  <a:pt x="5397" y="7374"/>
                  <a:pt x="5387" y="7373"/>
                  <a:pt x="5376" y="7373"/>
                </a:cubicBezTo>
                <a:close/>
                <a:moveTo>
                  <a:pt x="5190" y="7373"/>
                </a:moveTo>
                <a:cubicBezTo>
                  <a:pt x="5179" y="7373"/>
                  <a:pt x="5168" y="7375"/>
                  <a:pt x="5159" y="7379"/>
                </a:cubicBezTo>
                <a:cubicBezTo>
                  <a:pt x="5149" y="7383"/>
                  <a:pt x="5141" y="7389"/>
                  <a:pt x="5135" y="7396"/>
                </a:cubicBezTo>
                <a:cubicBezTo>
                  <a:pt x="5128" y="7404"/>
                  <a:pt x="5123" y="7413"/>
                  <a:pt x="5119" y="7424"/>
                </a:cubicBezTo>
                <a:cubicBezTo>
                  <a:pt x="5116" y="7435"/>
                  <a:pt x="5114" y="7447"/>
                  <a:pt x="5114" y="7461"/>
                </a:cubicBezTo>
                <a:cubicBezTo>
                  <a:pt x="5114" y="7475"/>
                  <a:pt x="5116" y="7488"/>
                  <a:pt x="5119" y="7498"/>
                </a:cubicBezTo>
                <a:cubicBezTo>
                  <a:pt x="5123" y="7509"/>
                  <a:pt x="5128" y="7518"/>
                  <a:pt x="5134" y="7525"/>
                </a:cubicBezTo>
                <a:cubicBezTo>
                  <a:pt x="5141" y="7533"/>
                  <a:pt x="5149" y="7538"/>
                  <a:pt x="5159" y="7542"/>
                </a:cubicBezTo>
                <a:cubicBezTo>
                  <a:pt x="5169" y="7545"/>
                  <a:pt x="5180" y="7547"/>
                  <a:pt x="5193" y="7547"/>
                </a:cubicBezTo>
                <a:cubicBezTo>
                  <a:pt x="5201" y="7547"/>
                  <a:pt x="5208" y="7546"/>
                  <a:pt x="5214" y="7545"/>
                </a:cubicBezTo>
                <a:cubicBezTo>
                  <a:pt x="5221" y="7544"/>
                  <a:pt x="5227" y="7543"/>
                  <a:pt x="5232" y="7542"/>
                </a:cubicBezTo>
                <a:cubicBezTo>
                  <a:pt x="5237" y="7540"/>
                  <a:pt x="5241" y="7539"/>
                  <a:pt x="5244" y="7537"/>
                </a:cubicBezTo>
                <a:cubicBezTo>
                  <a:pt x="5247" y="7536"/>
                  <a:pt x="5249" y="7535"/>
                  <a:pt x="5250" y="7534"/>
                </a:cubicBezTo>
                <a:cubicBezTo>
                  <a:pt x="5251" y="7533"/>
                  <a:pt x="5251" y="7533"/>
                  <a:pt x="5252" y="7532"/>
                </a:cubicBezTo>
                <a:cubicBezTo>
                  <a:pt x="5252" y="7531"/>
                  <a:pt x="5252" y="7530"/>
                  <a:pt x="5252" y="7530"/>
                </a:cubicBezTo>
                <a:cubicBezTo>
                  <a:pt x="5253" y="7529"/>
                  <a:pt x="5253" y="7528"/>
                  <a:pt x="5253" y="7526"/>
                </a:cubicBezTo>
                <a:cubicBezTo>
                  <a:pt x="5253" y="7525"/>
                  <a:pt x="5253" y="7524"/>
                  <a:pt x="5253" y="7522"/>
                </a:cubicBezTo>
                <a:cubicBezTo>
                  <a:pt x="5253" y="7520"/>
                  <a:pt x="5253" y="7518"/>
                  <a:pt x="5253" y="7517"/>
                </a:cubicBezTo>
                <a:cubicBezTo>
                  <a:pt x="5253" y="7516"/>
                  <a:pt x="5252" y="7514"/>
                  <a:pt x="5252" y="7514"/>
                </a:cubicBezTo>
                <a:cubicBezTo>
                  <a:pt x="5252" y="7513"/>
                  <a:pt x="5251" y="7512"/>
                  <a:pt x="5250" y="7512"/>
                </a:cubicBezTo>
                <a:cubicBezTo>
                  <a:pt x="5250" y="7511"/>
                  <a:pt x="5249" y="7511"/>
                  <a:pt x="5248" y="7511"/>
                </a:cubicBezTo>
                <a:cubicBezTo>
                  <a:pt x="5247" y="7511"/>
                  <a:pt x="5245" y="7512"/>
                  <a:pt x="5242" y="7513"/>
                </a:cubicBezTo>
                <a:cubicBezTo>
                  <a:pt x="5239" y="7514"/>
                  <a:pt x="5236" y="7515"/>
                  <a:pt x="5231" y="7517"/>
                </a:cubicBezTo>
                <a:cubicBezTo>
                  <a:pt x="5227" y="7519"/>
                  <a:pt x="5222" y="7520"/>
                  <a:pt x="5216" y="7521"/>
                </a:cubicBezTo>
                <a:cubicBezTo>
                  <a:pt x="5210" y="7522"/>
                  <a:pt x="5203" y="7523"/>
                  <a:pt x="5196" y="7523"/>
                </a:cubicBezTo>
                <a:cubicBezTo>
                  <a:pt x="5186" y="7523"/>
                  <a:pt x="5178" y="7522"/>
                  <a:pt x="5172" y="7519"/>
                </a:cubicBezTo>
                <a:cubicBezTo>
                  <a:pt x="5165" y="7516"/>
                  <a:pt x="5160" y="7512"/>
                  <a:pt x="5156" y="7507"/>
                </a:cubicBezTo>
                <a:cubicBezTo>
                  <a:pt x="5151" y="7502"/>
                  <a:pt x="5148" y="7497"/>
                  <a:pt x="5147" y="7490"/>
                </a:cubicBezTo>
                <a:cubicBezTo>
                  <a:pt x="5145" y="7483"/>
                  <a:pt x="5144" y="7475"/>
                  <a:pt x="5144" y="7466"/>
                </a:cubicBezTo>
                <a:lnTo>
                  <a:pt x="5249" y="7466"/>
                </a:lnTo>
                <a:cubicBezTo>
                  <a:pt x="5252" y="7466"/>
                  <a:pt x="5254" y="7465"/>
                  <a:pt x="5257" y="7463"/>
                </a:cubicBezTo>
                <a:cubicBezTo>
                  <a:pt x="5259" y="7461"/>
                  <a:pt x="5260" y="7458"/>
                  <a:pt x="5260" y="7453"/>
                </a:cubicBezTo>
                <a:lnTo>
                  <a:pt x="5260" y="7448"/>
                </a:lnTo>
                <a:cubicBezTo>
                  <a:pt x="5260" y="7438"/>
                  <a:pt x="5259" y="7428"/>
                  <a:pt x="5256" y="7419"/>
                </a:cubicBezTo>
                <a:cubicBezTo>
                  <a:pt x="5253" y="7410"/>
                  <a:pt x="5249" y="7402"/>
                  <a:pt x="5244" y="7395"/>
                </a:cubicBezTo>
                <a:cubicBezTo>
                  <a:pt x="5238" y="7388"/>
                  <a:pt x="5231" y="7383"/>
                  <a:pt x="5222" y="7379"/>
                </a:cubicBezTo>
                <a:cubicBezTo>
                  <a:pt x="5213" y="7375"/>
                  <a:pt x="5203" y="7373"/>
                  <a:pt x="5190" y="7373"/>
                </a:cubicBezTo>
                <a:close/>
                <a:moveTo>
                  <a:pt x="4616" y="7373"/>
                </a:moveTo>
                <a:cubicBezTo>
                  <a:pt x="4606" y="7373"/>
                  <a:pt x="4598" y="7374"/>
                  <a:pt x="4590" y="7377"/>
                </a:cubicBezTo>
                <a:cubicBezTo>
                  <a:pt x="4583" y="7379"/>
                  <a:pt x="4577" y="7383"/>
                  <a:pt x="4572" y="7387"/>
                </a:cubicBezTo>
                <a:cubicBezTo>
                  <a:pt x="4568" y="7391"/>
                  <a:pt x="4564" y="7396"/>
                  <a:pt x="4562" y="7402"/>
                </a:cubicBezTo>
                <a:cubicBezTo>
                  <a:pt x="4559" y="7408"/>
                  <a:pt x="4558" y="7414"/>
                  <a:pt x="4558" y="7420"/>
                </a:cubicBezTo>
                <a:cubicBezTo>
                  <a:pt x="4558" y="7427"/>
                  <a:pt x="4559" y="7433"/>
                  <a:pt x="4561" y="7438"/>
                </a:cubicBezTo>
                <a:cubicBezTo>
                  <a:pt x="4564" y="7443"/>
                  <a:pt x="4567" y="7447"/>
                  <a:pt x="4570" y="7451"/>
                </a:cubicBezTo>
                <a:cubicBezTo>
                  <a:pt x="4574" y="7455"/>
                  <a:pt x="4578" y="7458"/>
                  <a:pt x="4583" y="7460"/>
                </a:cubicBezTo>
                <a:cubicBezTo>
                  <a:pt x="4588" y="7463"/>
                  <a:pt x="4593" y="7465"/>
                  <a:pt x="4598" y="7467"/>
                </a:cubicBezTo>
                <a:cubicBezTo>
                  <a:pt x="4603" y="7469"/>
                  <a:pt x="4607" y="7471"/>
                  <a:pt x="4612" y="7473"/>
                </a:cubicBezTo>
                <a:cubicBezTo>
                  <a:pt x="4617" y="7475"/>
                  <a:pt x="4621" y="7477"/>
                  <a:pt x="4625" y="7479"/>
                </a:cubicBezTo>
                <a:cubicBezTo>
                  <a:pt x="4628" y="7481"/>
                  <a:pt x="4631" y="7484"/>
                  <a:pt x="4634" y="7487"/>
                </a:cubicBezTo>
                <a:cubicBezTo>
                  <a:pt x="4636" y="7490"/>
                  <a:pt x="4637" y="7494"/>
                  <a:pt x="4637" y="7498"/>
                </a:cubicBezTo>
                <a:cubicBezTo>
                  <a:pt x="4637" y="7503"/>
                  <a:pt x="4636" y="7507"/>
                  <a:pt x="4635" y="7510"/>
                </a:cubicBezTo>
                <a:cubicBezTo>
                  <a:pt x="4633" y="7513"/>
                  <a:pt x="4631" y="7516"/>
                  <a:pt x="4628" y="7518"/>
                </a:cubicBezTo>
                <a:cubicBezTo>
                  <a:pt x="4625" y="7520"/>
                  <a:pt x="4622" y="7521"/>
                  <a:pt x="4618" y="7522"/>
                </a:cubicBezTo>
                <a:cubicBezTo>
                  <a:pt x="4614" y="7523"/>
                  <a:pt x="4609" y="7524"/>
                  <a:pt x="4604" y="7524"/>
                </a:cubicBezTo>
                <a:cubicBezTo>
                  <a:pt x="4598" y="7524"/>
                  <a:pt x="4592" y="7523"/>
                  <a:pt x="4587" y="7522"/>
                </a:cubicBezTo>
                <a:cubicBezTo>
                  <a:pt x="4582" y="7520"/>
                  <a:pt x="4578" y="7518"/>
                  <a:pt x="4574" y="7517"/>
                </a:cubicBezTo>
                <a:cubicBezTo>
                  <a:pt x="4570" y="7515"/>
                  <a:pt x="4567" y="7513"/>
                  <a:pt x="4565" y="7511"/>
                </a:cubicBezTo>
                <a:cubicBezTo>
                  <a:pt x="4562" y="7510"/>
                  <a:pt x="4560" y="7509"/>
                  <a:pt x="4559" y="7509"/>
                </a:cubicBezTo>
                <a:cubicBezTo>
                  <a:pt x="4558" y="7509"/>
                  <a:pt x="4557" y="7509"/>
                  <a:pt x="4557" y="7510"/>
                </a:cubicBezTo>
                <a:cubicBezTo>
                  <a:pt x="4556" y="7510"/>
                  <a:pt x="4556" y="7511"/>
                  <a:pt x="4555" y="7512"/>
                </a:cubicBezTo>
                <a:cubicBezTo>
                  <a:pt x="4555" y="7513"/>
                  <a:pt x="4555" y="7514"/>
                  <a:pt x="4554" y="7515"/>
                </a:cubicBezTo>
                <a:cubicBezTo>
                  <a:pt x="4554" y="7517"/>
                  <a:pt x="4554" y="7519"/>
                  <a:pt x="4554" y="7521"/>
                </a:cubicBezTo>
                <a:cubicBezTo>
                  <a:pt x="4554" y="7525"/>
                  <a:pt x="4554" y="7528"/>
                  <a:pt x="4555" y="7530"/>
                </a:cubicBezTo>
                <a:cubicBezTo>
                  <a:pt x="4555" y="7532"/>
                  <a:pt x="4556" y="7534"/>
                  <a:pt x="4558" y="7535"/>
                </a:cubicBezTo>
                <a:cubicBezTo>
                  <a:pt x="4559" y="7536"/>
                  <a:pt x="4561" y="7537"/>
                  <a:pt x="4564" y="7538"/>
                </a:cubicBezTo>
                <a:cubicBezTo>
                  <a:pt x="4567" y="7540"/>
                  <a:pt x="4570" y="7541"/>
                  <a:pt x="4574" y="7543"/>
                </a:cubicBezTo>
                <a:cubicBezTo>
                  <a:pt x="4578" y="7544"/>
                  <a:pt x="4583" y="7545"/>
                  <a:pt x="4588" y="7546"/>
                </a:cubicBezTo>
                <a:cubicBezTo>
                  <a:pt x="4593" y="7547"/>
                  <a:pt x="4598" y="7547"/>
                  <a:pt x="4604" y="7547"/>
                </a:cubicBezTo>
                <a:cubicBezTo>
                  <a:pt x="4613" y="7547"/>
                  <a:pt x="4621" y="7546"/>
                  <a:pt x="4629" y="7544"/>
                </a:cubicBezTo>
                <a:cubicBezTo>
                  <a:pt x="4637" y="7541"/>
                  <a:pt x="4643" y="7538"/>
                  <a:pt x="4649" y="7534"/>
                </a:cubicBezTo>
                <a:cubicBezTo>
                  <a:pt x="4654" y="7529"/>
                  <a:pt x="4659" y="7524"/>
                  <a:pt x="4662" y="7518"/>
                </a:cubicBezTo>
                <a:cubicBezTo>
                  <a:pt x="4665" y="7511"/>
                  <a:pt x="4666" y="7504"/>
                  <a:pt x="4666" y="7496"/>
                </a:cubicBezTo>
                <a:cubicBezTo>
                  <a:pt x="4666" y="7489"/>
                  <a:pt x="4665" y="7483"/>
                  <a:pt x="4663" y="7479"/>
                </a:cubicBezTo>
                <a:cubicBezTo>
                  <a:pt x="4660" y="7474"/>
                  <a:pt x="4657" y="7469"/>
                  <a:pt x="4654" y="7466"/>
                </a:cubicBezTo>
                <a:cubicBezTo>
                  <a:pt x="4650" y="7462"/>
                  <a:pt x="4646" y="7459"/>
                  <a:pt x="4641" y="7457"/>
                </a:cubicBezTo>
                <a:cubicBezTo>
                  <a:pt x="4636" y="7454"/>
                  <a:pt x="4631" y="7452"/>
                  <a:pt x="4626" y="7450"/>
                </a:cubicBezTo>
                <a:cubicBezTo>
                  <a:pt x="4621" y="7448"/>
                  <a:pt x="4616" y="7446"/>
                  <a:pt x="4611" y="7444"/>
                </a:cubicBezTo>
                <a:cubicBezTo>
                  <a:pt x="4607" y="7443"/>
                  <a:pt x="4602" y="7440"/>
                  <a:pt x="4599" y="7438"/>
                </a:cubicBezTo>
                <a:cubicBezTo>
                  <a:pt x="4595" y="7436"/>
                  <a:pt x="4592" y="7433"/>
                  <a:pt x="4590" y="7430"/>
                </a:cubicBezTo>
                <a:cubicBezTo>
                  <a:pt x="4587" y="7427"/>
                  <a:pt x="4586" y="7423"/>
                  <a:pt x="4586" y="7418"/>
                </a:cubicBezTo>
                <a:cubicBezTo>
                  <a:pt x="4586" y="7415"/>
                  <a:pt x="4587" y="7412"/>
                  <a:pt x="4588" y="7409"/>
                </a:cubicBezTo>
                <a:cubicBezTo>
                  <a:pt x="4589" y="7407"/>
                  <a:pt x="4591" y="7404"/>
                  <a:pt x="4593" y="7402"/>
                </a:cubicBezTo>
                <a:cubicBezTo>
                  <a:pt x="4596" y="7400"/>
                  <a:pt x="4599" y="7399"/>
                  <a:pt x="4602" y="7398"/>
                </a:cubicBezTo>
                <a:cubicBezTo>
                  <a:pt x="4606" y="7397"/>
                  <a:pt x="4611" y="7396"/>
                  <a:pt x="4615" y="7396"/>
                </a:cubicBezTo>
                <a:cubicBezTo>
                  <a:pt x="4621" y="7396"/>
                  <a:pt x="4626" y="7397"/>
                  <a:pt x="4630" y="7398"/>
                </a:cubicBezTo>
                <a:cubicBezTo>
                  <a:pt x="4634" y="7399"/>
                  <a:pt x="4638" y="7401"/>
                  <a:pt x="4641" y="7402"/>
                </a:cubicBezTo>
                <a:cubicBezTo>
                  <a:pt x="4644" y="7403"/>
                  <a:pt x="4647" y="7405"/>
                  <a:pt x="4649" y="7406"/>
                </a:cubicBezTo>
                <a:cubicBezTo>
                  <a:pt x="4651" y="7407"/>
                  <a:pt x="4652" y="7408"/>
                  <a:pt x="4653" y="7408"/>
                </a:cubicBezTo>
                <a:cubicBezTo>
                  <a:pt x="4654" y="7408"/>
                  <a:pt x="4655" y="7408"/>
                  <a:pt x="4655" y="7407"/>
                </a:cubicBezTo>
                <a:cubicBezTo>
                  <a:pt x="4656" y="7407"/>
                  <a:pt x="4656" y="7406"/>
                  <a:pt x="4657" y="7405"/>
                </a:cubicBezTo>
                <a:cubicBezTo>
                  <a:pt x="4657" y="7404"/>
                  <a:pt x="4658" y="7403"/>
                  <a:pt x="4658" y="7402"/>
                </a:cubicBezTo>
                <a:cubicBezTo>
                  <a:pt x="4658" y="7400"/>
                  <a:pt x="4658" y="7399"/>
                  <a:pt x="4658" y="7397"/>
                </a:cubicBezTo>
                <a:cubicBezTo>
                  <a:pt x="4658" y="7395"/>
                  <a:pt x="4658" y="7393"/>
                  <a:pt x="4658" y="7392"/>
                </a:cubicBezTo>
                <a:cubicBezTo>
                  <a:pt x="4658" y="7390"/>
                  <a:pt x="4657" y="7389"/>
                  <a:pt x="4657" y="7388"/>
                </a:cubicBezTo>
                <a:cubicBezTo>
                  <a:pt x="4657" y="7388"/>
                  <a:pt x="4657" y="7387"/>
                  <a:pt x="4656" y="7386"/>
                </a:cubicBezTo>
                <a:cubicBezTo>
                  <a:pt x="4656" y="7385"/>
                  <a:pt x="4655" y="7385"/>
                  <a:pt x="4654" y="7384"/>
                </a:cubicBezTo>
                <a:cubicBezTo>
                  <a:pt x="4653" y="7383"/>
                  <a:pt x="4651" y="7382"/>
                  <a:pt x="4648" y="7380"/>
                </a:cubicBezTo>
                <a:cubicBezTo>
                  <a:pt x="4646" y="7379"/>
                  <a:pt x="4643" y="7378"/>
                  <a:pt x="4640" y="7377"/>
                </a:cubicBezTo>
                <a:cubicBezTo>
                  <a:pt x="4636" y="7376"/>
                  <a:pt x="4633" y="7375"/>
                  <a:pt x="4628" y="7374"/>
                </a:cubicBezTo>
                <a:cubicBezTo>
                  <a:pt x="4624" y="7373"/>
                  <a:pt x="4620" y="7373"/>
                  <a:pt x="4616" y="7373"/>
                </a:cubicBezTo>
                <a:close/>
                <a:moveTo>
                  <a:pt x="4043" y="7373"/>
                </a:moveTo>
                <a:cubicBezTo>
                  <a:pt x="4032" y="7373"/>
                  <a:pt x="4021" y="7375"/>
                  <a:pt x="4012" y="7379"/>
                </a:cubicBezTo>
                <a:cubicBezTo>
                  <a:pt x="4002" y="7383"/>
                  <a:pt x="3994" y="7389"/>
                  <a:pt x="3988" y="7396"/>
                </a:cubicBezTo>
                <a:cubicBezTo>
                  <a:pt x="3981" y="7404"/>
                  <a:pt x="3976" y="7413"/>
                  <a:pt x="3972" y="7424"/>
                </a:cubicBezTo>
                <a:cubicBezTo>
                  <a:pt x="3969" y="7435"/>
                  <a:pt x="3967" y="7447"/>
                  <a:pt x="3967" y="7461"/>
                </a:cubicBezTo>
                <a:cubicBezTo>
                  <a:pt x="3967" y="7475"/>
                  <a:pt x="3969" y="7488"/>
                  <a:pt x="3972" y="7498"/>
                </a:cubicBezTo>
                <a:cubicBezTo>
                  <a:pt x="3976" y="7509"/>
                  <a:pt x="3981" y="7518"/>
                  <a:pt x="3987" y="7525"/>
                </a:cubicBezTo>
                <a:cubicBezTo>
                  <a:pt x="3994" y="7533"/>
                  <a:pt x="4002" y="7538"/>
                  <a:pt x="4012" y="7542"/>
                </a:cubicBezTo>
                <a:cubicBezTo>
                  <a:pt x="4022" y="7545"/>
                  <a:pt x="4033" y="7547"/>
                  <a:pt x="4046" y="7547"/>
                </a:cubicBezTo>
                <a:cubicBezTo>
                  <a:pt x="4054" y="7547"/>
                  <a:pt x="4061" y="7546"/>
                  <a:pt x="4067" y="7545"/>
                </a:cubicBezTo>
                <a:cubicBezTo>
                  <a:pt x="4074" y="7544"/>
                  <a:pt x="4080" y="7543"/>
                  <a:pt x="4085" y="7542"/>
                </a:cubicBezTo>
                <a:cubicBezTo>
                  <a:pt x="4090" y="7540"/>
                  <a:pt x="4094" y="7539"/>
                  <a:pt x="4097" y="7537"/>
                </a:cubicBezTo>
                <a:cubicBezTo>
                  <a:pt x="4100" y="7536"/>
                  <a:pt x="4102" y="7535"/>
                  <a:pt x="4103" y="7534"/>
                </a:cubicBezTo>
                <a:cubicBezTo>
                  <a:pt x="4104" y="7533"/>
                  <a:pt x="4104" y="7533"/>
                  <a:pt x="4105" y="7532"/>
                </a:cubicBezTo>
                <a:cubicBezTo>
                  <a:pt x="4105" y="7531"/>
                  <a:pt x="4105" y="7530"/>
                  <a:pt x="4105" y="7530"/>
                </a:cubicBezTo>
                <a:cubicBezTo>
                  <a:pt x="4106" y="7529"/>
                  <a:pt x="4106" y="7528"/>
                  <a:pt x="4106" y="7526"/>
                </a:cubicBezTo>
                <a:cubicBezTo>
                  <a:pt x="4106" y="7525"/>
                  <a:pt x="4106" y="7524"/>
                  <a:pt x="4106" y="7522"/>
                </a:cubicBezTo>
                <a:cubicBezTo>
                  <a:pt x="4106" y="7520"/>
                  <a:pt x="4106" y="7518"/>
                  <a:pt x="4106" y="7517"/>
                </a:cubicBezTo>
                <a:cubicBezTo>
                  <a:pt x="4106" y="7516"/>
                  <a:pt x="4105" y="7514"/>
                  <a:pt x="4105" y="7514"/>
                </a:cubicBezTo>
                <a:cubicBezTo>
                  <a:pt x="4105" y="7513"/>
                  <a:pt x="4104" y="7512"/>
                  <a:pt x="4103" y="7512"/>
                </a:cubicBezTo>
                <a:cubicBezTo>
                  <a:pt x="4103" y="7511"/>
                  <a:pt x="4102" y="7511"/>
                  <a:pt x="4101" y="7511"/>
                </a:cubicBezTo>
                <a:cubicBezTo>
                  <a:pt x="4100" y="7511"/>
                  <a:pt x="4098" y="7512"/>
                  <a:pt x="4095" y="7513"/>
                </a:cubicBezTo>
                <a:cubicBezTo>
                  <a:pt x="4092" y="7514"/>
                  <a:pt x="4089" y="7515"/>
                  <a:pt x="4084" y="7517"/>
                </a:cubicBezTo>
                <a:cubicBezTo>
                  <a:pt x="4080" y="7519"/>
                  <a:pt x="4075" y="7520"/>
                  <a:pt x="4069" y="7521"/>
                </a:cubicBezTo>
                <a:cubicBezTo>
                  <a:pt x="4063" y="7522"/>
                  <a:pt x="4056" y="7523"/>
                  <a:pt x="4049" y="7523"/>
                </a:cubicBezTo>
                <a:cubicBezTo>
                  <a:pt x="4039" y="7523"/>
                  <a:pt x="4031" y="7522"/>
                  <a:pt x="4025" y="7519"/>
                </a:cubicBezTo>
                <a:cubicBezTo>
                  <a:pt x="4018" y="7516"/>
                  <a:pt x="4013" y="7512"/>
                  <a:pt x="4009" y="7507"/>
                </a:cubicBezTo>
                <a:cubicBezTo>
                  <a:pt x="4004" y="7502"/>
                  <a:pt x="4001" y="7497"/>
                  <a:pt x="4000" y="7490"/>
                </a:cubicBezTo>
                <a:cubicBezTo>
                  <a:pt x="3998" y="7483"/>
                  <a:pt x="3997" y="7475"/>
                  <a:pt x="3997" y="7466"/>
                </a:cubicBezTo>
                <a:lnTo>
                  <a:pt x="4102" y="7466"/>
                </a:lnTo>
                <a:cubicBezTo>
                  <a:pt x="4105" y="7466"/>
                  <a:pt x="4107" y="7465"/>
                  <a:pt x="4110" y="7463"/>
                </a:cubicBezTo>
                <a:cubicBezTo>
                  <a:pt x="4112" y="7461"/>
                  <a:pt x="4113" y="7458"/>
                  <a:pt x="4113" y="7453"/>
                </a:cubicBezTo>
                <a:lnTo>
                  <a:pt x="4113" y="7448"/>
                </a:lnTo>
                <a:cubicBezTo>
                  <a:pt x="4113" y="7438"/>
                  <a:pt x="4112" y="7428"/>
                  <a:pt x="4109" y="7419"/>
                </a:cubicBezTo>
                <a:cubicBezTo>
                  <a:pt x="4106" y="7410"/>
                  <a:pt x="4102" y="7402"/>
                  <a:pt x="4097" y="7395"/>
                </a:cubicBezTo>
                <a:cubicBezTo>
                  <a:pt x="4091" y="7388"/>
                  <a:pt x="4084" y="7383"/>
                  <a:pt x="4075" y="7379"/>
                </a:cubicBezTo>
                <a:cubicBezTo>
                  <a:pt x="4066" y="7375"/>
                  <a:pt x="4056" y="7373"/>
                  <a:pt x="4043" y="7373"/>
                </a:cubicBezTo>
                <a:close/>
                <a:moveTo>
                  <a:pt x="3855" y="7373"/>
                </a:moveTo>
                <a:cubicBezTo>
                  <a:pt x="3846" y="7373"/>
                  <a:pt x="3837" y="7375"/>
                  <a:pt x="3828" y="7380"/>
                </a:cubicBezTo>
                <a:cubicBezTo>
                  <a:pt x="3819" y="7385"/>
                  <a:pt x="3810" y="7392"/>
                  <a:pt x="3801" y="7402"/>
                </a:cubicBezTo>
                <a:lnTo>
                  <a:pt x="3801" y="7381"/>
                </a:lnTo>
                <a:cubicBezTo>
                  <a:pt x="3801" y="7381"/>
                  <a:pt x="3801" y="7380"/>
                  <a:pt x="3801" y="7379"/>
                </a:cubicBezTo>
                <a:cubicBezTo>
                  <a:pt x="3800" y="7378"/>
                  <a:pt x="3799" y="7378"/>
                  <a:pt x="3799" y="7377"/>
                </a:cubicBezTo>
                <a:cubicBezTo>
                  <a:pt x="3798" y="7377"/>
                  <a:pt x="3796" y="7376"/>
                  <a:pt x="3795" y="7376"/>
                </a:cubicBezTo>
                <a:cubicBezTo>
                  <a:pt x="3793" y="7376"/>
                  <a:pt x="3791" y="7376"/>
                  <a:pt x="3788" y="7376"/>
                </a:cubicBezTo>
                <a:cubicBezTo>
                  <a:pt x="3785" y="7376"/>
                  <a:pt x="3783" y="7376"/>
                  <a:pt x="3782" y="7376"/>
                </a:cubicBezTo>
                <a:cubicBezTo>
                  <a:pt x="3780" y="7376"/>
                  <a:pt x="3779" y="7377"/>
                  <a:pt x="3778" y="7377"/>
                </a:cubicBezTo>
                <a:cubicBezTo>
                  <a:pt x="3777" y="7378"/>
                  <a:pt x="3776" y="7378"/>
                  <a:pt x="3776" y="7379"/>
                </a:cubicBezTo>
                <a:cubicBezTo>
                  <a:pt x="3775" y="7380"/>
                  <a:pt x="3775" y="7381"/>
                  <a:pt x="3775" y="7381"/>
                </a:cubicBezTo>
                <a:lnTo>
                  <a:pt x="3775" y="7540"/>
                </a:lnTo>
                <a:cubicBezTo>
                  <a:pt x="3775" y="7540"/>
                  <a:pt x="3775" y="7541"/>
                  <a:pt x="3776" y="7542"/>
                </a:cubicBezTo>
                <a:cubicBezTo>
                  <a:pt x="3776" y="7543"/>
                  <a:pt x="3777" y="7543"/>
                  <a:pt x="3778" y="7544"/>
                </a:cubicBezTo>
                <a:cubicBezTo>
                  <a:pt x="3779" y="7544"/>
                  <a:pt x="3781" y="7544"/>
                  <a:pt x="3782" y="7545"/>
                </a:cubicBezTo>
                <a:cubicBezTo>
                  <a:pt x="3784" y="7545"/>
                  <a:pt x="3787" y="7545"/>
                  <a:pt x="3789" y="7545"/>
                </a:cubicBezTo>
                <a:cubicBezTo>
                  <a:pt x="3792" y="7545"/>
                  <a:pt x="3795" y="7545"/>
                  <a:pt x="3797" y="7545"/>
                </a:cubicBezTo>
                <a:cubicBezTo>
                  <a:pt x="3799" y="7544"/>
                  <a:pt x="3800" y="7544"/>
                  <a:pt x="3801" y="7544"/>
                </a:cubicBezTo>
                <a:cubicBezTo>
                  <a:pt x="3802" y="7543"/>
                  <a:pt x="3803" y="7543"/>
                  <a:pt x="3803" y="7542"/>
                </a:cubicBezTo>
                <a:cubicBezTo>
                  <a:pt x="3804" y="7541"/>
                  <a:pt x="3804" y="7540"/>
                  <a:pt x="3804" y="7540"/>
                </a:cubicBezTo>
                <a:lnTo>
                  <a:pt x="3804" y="7429"/>
                </a:lnTo>
                <a:cubicBezTo>
                  <a:pt x="3812" y="7419"/>
                  <a:pt x="3820" y="7411"/>
                  <a:pt x="3827" y="7406"/>
                </a:cubicBezTo>
                <a:cubicBezTo>
                  <a:pt x="3834" y="7401"/>
                  <a:pt x="3841" y="7398"/>
                  <a:pt x="3849" y="7398"/>
                </a:cubicBezTo>
                <a:cubicBezTo>
                  <a:pt x="3854" y="7398"/>
                  <a:pt x="3859" y="7399"/>
                  <a:pt x="3863" y="7401"/>
                </a:cubicBezTo>
                <a:cubicBezTo>
                  <a:pt x="3868" y="7403"/>
                  <a:pt x="3871" y="7406"/>
                  <a:pt x="3874" y="7410"/>
                </a:cubicBezTo>
                <a:cubicBezTo>
                  <a:pt x="3876" y="7414"/>
                  <a:pt x="3878" y="7419"/>
                  <a:pt x="3880" y="7425"/>
                </a:cubicBezTo>
                <a:cubicBezTo>
                  <a:pt x="3881" y="7430"/>
                  <a:pt x="3882" y="7437"/>
                  <a:pt x="3882" y="7447"/>
                </a:cubicBezTo>
                <a:lnTo>
                  <a:pt x="3882" y="7540"/>
                </a:lnTo>
                <a:cubicBezTo>
                  <a:pt x="3882" y="7540"/>
                  <a:pt x="3882" y="7541"/>
                  <a:pt x="3883" y="7542"/>
                </a:cubicBezTo>
                <a:cubicBezTo>
                  <a:pt x="3883" y="7543"/>
                  <a:pt x="3884" y="7543"/>
                  <a:pt x="3885" y="7544"/>
                </a:cubicBezTo>
                <a:cubicBezTo>
                  <a:pt x="3886" y="7544"/>
                  <a:pt x="3888" y="7544"/>
                  <a:pt x="3889" y="7545"/>
                </a:cubicBezTo>
                <a:cubicBezTo>
                  <a:pt x="3891" y="7545"/>
                  <a:pt x="3894" y="7545"/>
                  <a:pt x="3897" y="7545"/>
                </a:cubicBezTo>
                <a:cubicBezTo>
                  <a:pt x="3899" y="7545"/>
                  <a:pt x="3902" y="7545"/>
                  <a:pt x="3904" y="7545"/>
                </a:cubicBezTo>
                <a:cubicBezTo>
                  <a:pt x="3906" y="7544"/>
                  <a:pt x="3907" y="7544"/>
                  <a:pt x="3908" y="7544"/>
                </a:cubicBezTo>
                <a:cubicBezTo>
                  <a:pt x="3909" y="7543"/>
                  <a:pt x="3910" y="7543"/>
                  <a:pt x="3910" y="7542"/>
                </a:cubicBezTo>
                <a:cubicBezTo>
                  <a:pt x="3911" y="7541"/>
                  <a:pt x="3911" y="7540"/>
                  <a:pt x="3911" y="7540"/>
                </a:cubicBezTo>
                <a:lnTo>
                  <a:pt x="3911" y="7443"/>
                </a:lnTo>
                <a:cubicBezTo>
                  <a:pt x="3911" y="7432"/>
                  <a:pt x="3910" y="7422"/>
                  <a:pt x="3908" y="7414"/>
                </a:cubicBezTo>
                <a:cubicBezTo>
                  <a:pt x="3906" y="7406"/>
                  <a:pt x="3903" y="7399"/>
                  <a:pt x="3899" y="7393"/>
                </a:cubicBezTo>
                <a:cubicBezTo>
                  <a:pt x="3894" y="7387"/>
                  <a:pt x="3888" y="7382"/>
                  <a:pt x="3881" y="7378"/>
                </a:cubicBezTo>
                <a:cubicBezTo>
                  <a:pt x="3874" y="7375"/>
                  <a:pt x="3865" y="7373"/>
                  <a:pt x="3855" y="7373"/>
                </a:cubicBezTo>
                <a:close/>
                <a:moveTo>
                  <a:pt x="3647" y="7373"/>
                </a:moveTo>
                <a:cubicBezTo>
                  <a:pt x="3636" y="7373"/>
                  <a:pt x="3625" y="7375"/>
                  <a:pt x="3616" y="7379"/>
                </a:cubicBezTo>
                <a:cubicBezTo>
                  <a:pt x="3606" y="7383"/>
                  <a:pt x="3598" y="7389"/>
                  <a:pt x="3592" y="7396"/>
                </a:cubicBezTo>
                <a:cubicBezTo>
                  <a:pt x="3585" y="7404"/>
                  <a:pt x="3580" y="7413"/>
                  <a:pt x="3576" y="7424"/>
                </a:cubicBezTo>
                <a:cubicBezTo>
                  <a:pt x="3573" y="7435"/>
                  <a:pt x="3571" y="7447"/>
                  <a:pt x="3571" y="7461"/>
                </a:cubicBezTo>
                <a:cubicBezTo>
                  <a:pt x="3571" y="7475"/>
                  <a:pt x="3573" y="7488"/>
                  <a:pt x="3576" y="7498"/>
                </a:cubicBezTo>
                <a:cubicBezTo>
                  <a:pt x="3580" y="7509"/>
                  <a:pt x="3585" y="7518"/>
                  <a:pt x="3591" y="7525"/>
                </a:cubicBezTo>
                <a:cubicBezTo>
                  <a:pt x="3598" y="7533"/>
                  <a:pt x="3606" y="7538"/>
                  <a:pt x="3616" y="7542"/>
                </a:cubicBezTo>
                <a:cubicBezTo>
                  <a:pt x="3626" y="7545"/>
                  <a:pt x="3637" y="7547"/>
                  <a:pt x="3650" y="7547"/>
                </a:cubicBezTo>
                <a:cubicBezTo>
                  <a:pt x="3658" y="7547"/>
                  <a:pt x="3665" y="7546"/>
                  <a:pt x="3671" y="7545"/>
                </a:cubicBezTo>
                <a:cubicBezTo>
                  <a:pt x="3678" y="7544"/>
                  <a:pt x="3684" y="7543"/>
                  <a:pt x="3689" y="7542"/>
                </a:cubicBezTo>
                <a:cubicBezTo>
                  <a:pt x="3694" y="7540"/>
                  <a:pt x="3698" y="7539"/>
                  <a:pt x="3701" y="7537"/>
                </a:cubicBezTo>
                <a:cubicBezTo>
                  <a:pt x="3704" y="7536"/>
                  <a:pt x="3706" y="7535"/>
                  <a:pt x="3707" y="7534"/>
                </a:cubicBezTo>
                <a:cubicBezTo>
                  <a:pt x="3708" y="7533"/>
                  <a:pt x="3708" y="7533"/>
                  <a:pt x="3709" y="7532"/>
                </a:cubicBezTo>
                <a:cubicBezTo>
                  <a:pt x="3709" y="7531"/>
                  <a:pt x="3709" y="7530"/>
                  <a:pt x="3709" y="7530"/>
                </a:cubicBezTo>
                <a:cubicBezTo>
                  <a:pt x="3710" y="7529"/>
                  <a:pt x="3710" y="7528"/>
                  <a:pt x="3710" y="7526"/>
                </a:cubicBezTo>
                <a:cubicBezTo>
                  <a:pt x="3710" y="7525"/>
                  <a:pt x="3710" y="7524"/>
                  <a:pt x="3710" y="7522"/>
                </a:cubicBezTo>
                <a:cubicBezTo>
                  <a:pt x="3710" y="7520"/>
                  <a:pt x="3710" y="7518"/>
                  <a:pt x="3710" y="7517"/>
                </a:cubicBezTo>
                <a:cubicBezTo>
                  <a:pt x="3710" y="7516"/>
                  <a:pt x="3709" y="7514"/>
                  <a:pt x="3709" y="7514"/>
                </a:cubicBezTo>
                <a:cubicBezTo>
                  <a:pt x="3709" y="7513"/>
                  <a:pt x="3708" y="7512"/>
                  <a:pt x="3707" y="7512"/>
                </a:cubicBezTo>
                <a:cubicBezTo>
                  <a:pt x="3707" y="7511"/>
                  <a:pt x="3706" y="7511"/>
                  <a:pt x="3705" y="7511"/>
                </a:cubicBezTo>
                <a:cubicBezTo>
                  <a:pt x="3704" y="7511"/>
                  <a:pt x="3702" y="7512"/>
                  <a:pt x="3699" y="7513"/>
                </a:cubicBezTo>
                <a:cubicBezTo>
                  <a:pt x="3696" y="7514"/>
                  <a:pt x="3693" y="7515"/>
                  <a:pt x="3688" y="7517"/>
                </a:cubicBezTo>
                <a:cubicBezTo>
                  <a:pt x="3684" y="7519"/>
                  <a:pt x="3679" y="7520"/>
                  <a:pt x="3673" y="7521"/>
                </a:cubicBezTo>
                <a:cubicBezTo>
                  <a:pt x="3667" y="7522"/>
                  <a:pt x="3660" y="7523"/>
                  <a:pt x="3653" y="7523"/>
                </a:cubicBezTo>
                <a:cubicBezTo>
                  <a:pt x="3643" y="7523"/>
                  <a:pt x="3635" y="7522"/>
                  <a:pt x="3629" y="7519"/>
                </a:cubicBezTo>
                <a:cubicBezTo>
                  <a:pt x="3622" y="7516"/>
                  <a:pt x="3617" y="7512"/>
                  <a:pt x="3613" y="7507"/>
                </a:cubicBezTo>
                <a:cubicBezTo>
                  <a:pt x="3608" y="7502"/>
                  <a:pt x="3605" y="7497"/>
                  <a:pt x="3604" y="7490"/>
                </a:cubicBezTo>
                <a:cubicBezTo>
                  <a:pt x="3602" y="7483"/>
                  <a:pt x="3601" y="7475"/>
                  <a:pt x="3601" y="7466"/>
                </a:cubicBezTo>
                <a:lnTo>
                  <a:pt x="3706" y="7466"/>
                </a:lnTo>
                <a:cubicBezTo>
                  <a:pt x="3709" y="7466"/>
                  <a:pt x="3711" y="7465"/>
                  <a:pt x="3714" y="7463"/>
                </a:cubicBezTo>
                <a:cubicBezTo>
                  <a:pt x="3716" y="7461"/>
                  <a:pt x="3717" y="7458"/>
                  <a:pt x="3717" y="7453"/>
                </a:cubicBezTo>
                <a:lnTo>
                  <a:pt x="3717" y="7448"/>
                </a:lnTo>
                <a:cubicBezTo>
                  <a:pt x="3717" y="7438"/>
                  <a:pt x="3716" y="7428"/>
                  <a:pt x="3713" y="7419"/>
                </a:cubicBezTo>
                <a:cubicBezTo>
                  <a:pt x="3710" y="7410"/>
                  <a:pt x="3706" y="7402"/>
                  <a:pt x="3701" y="7395"/>
                </a:cubicBezTo>
                <a:cubicBezTo>
                  <a:pt x="3695" y="7388"/>
                  <a:pt x="3688" y="7383"/>
                  <a:pt x="3679" y="7379"/>
                </a:cubicBezTo>
                <a:cubicBezTo>
                  <a:pt x="3670" y="7375"/>
                  <a:pt x="3660" y="7373"/>
                  <a:pt x="3647" y="7373"/>
                </a:cubicBezTo>
                <a:close/>
                <a:moveTo>
                  <a:pt x="3075" y="7373"/>
                </a:moveTo>
                <a:cubicBezTo>
                  <a:pt x="3064" y="7373"/>
                  <a:pt x="3053" y="7375"/>
                  <a:pt x="3044" y="7379"/>
                </a:cubicBezTo>
                <a:cubicBezTo>
                  <a:pt x="3034" y="7383"/>
                  <a:pt x="3026" y="7389"/>
                  <a:pt x="3020" y="7396"/>
                </a:cubicBezTo>
                <a:cubicBezTo>
                  <a:pt x="3013" y="7404"/>
                  <a:pt x="3008" y="7413"/>
                  <a:pt x="3004" y="7424"/>
                </a:cubicBezTo>
                <a:cubicBezTo>
                  <a:pt x="3001" y="7435"/>
                  <a:pt x="2999" y="7447"/>
                  <a:pt x="2999" y="7461"/>
                </a:cubicBezTo>
                <a:cubicBezTo>
                  <a:pt x="2999" y="7475"/>
                  <a:pt x="3001" y="7488"/>
                  <a:pt x="3004" y="7498"/>
                </a:cubicBezTo>
                <a:cubicBezTo>
                  <a:pt x="3008" y="7509"/>
                  <a:pt x="3013" y="7518"/>
                  <a:pt x="3019" y="7525"/>
                </a:cubicBezTo>
                <a:cubicBezTo>
                  <a:pt x="3026" y="7533"/>
                  <a:pt x="3034" y="7538"/>
                  <a:pt x="3044" y="7542"/>
                </a:cubicBezTo>
                <a:cubicBezTo>
                  <a:pt x="3054" y="7545"/>
                  <a:pt x="3065" y="7547"/>
                  <a:pt x="3078" y="7547"/>
                </a:cubicBezTo>
                <a:cubicBezTo>
                  <a:pt x="3086" y="7547"/>
                  <a:pt x="3093" y="7546"/>
                  <a:pt x="3099" y="7545"/>
                </a:cubicBezTo>
                <a:cubicBezTo>
                  <a:pt x="3106" y="7544"/>
                  <a:pt x="3112" y="7543"/>
                  <a:pt x="3117" y="7542"/>
                </a:cubicBezTo>
                <a:cubicBezTo>
                  <a:pt x="3122" y="7540"/>
                  <a:pt x="3126" y="7539"/>
                  <a:pt x="3129" y="7537"/>
                </a:cubicBezTo>
                <a:cubicBezTo>
                  <a:pt x="3132" y="7536"/>
                  <a:pt x="3134" y="7535"/>
                  <a:pt x="3135" y="7534"/>
                </a:cubicBezTo>
                <a:cubicBezTo>
                  <a:pt x="3136" y="7533"/>
                  <a:pt x="3136" y="7533"/>
                  <a:pt x="3137" y="7532"/>
                </a:cubicBezTo>
                <a:cubicBezTo>
                  <a:pt x="3137" y="7531"/>
                  <a:pt x="3137" y="7530"/>
                  <a:pt x="3137" y="7530"/>
                </a:cubicBezTo>
                <a:cubicBezTo>
                  <a:pt x="3138" y="7529"/>
                  <a:pt x="3138" y="7528"/>
                  <a:pt x="3138" y="7526"/>
                </a:cubicBezTo>
                <a:cubicBezTo>
                  <a:pt x="3138" y="7525"/>
                  <a:pt x="3138" y="7524"/>
                  <a:pt x="3138" y="7522"/>
                </a:cubicBezTo>
                <a:cubicBezTo>
                  <a:pt x="3138" y="7520"/>
                  <a:pt x="3138" y="7518"/>
                  <a:pt x="3138" y="7517"/>
                </a:cubicBezTo>
                <a:cubicBezTo>
                  <a:pt x="3138" y="7516"/>
                  <a:pt x="3137" y="7514"/>
                  <a:pt x="3137" y="7514"/>
                </a:cubicBezTo>
                <a:cubicBezTo>
                  <a:pt x="3137" y="7513"/>
                  <a:pt x="3136" y="7512"/>
                  <a:pt x="3135" y="7512"/>
                </a:cubicBezTo>
                <a:cubicBezTo>
                  <a:pt x="3135" y="7511"/>
                  <a:pt x="3134" y="7511"/>
                  <a:pt x="3133" y="7511"/>
                </a:cubicBezTo>
                <a:cubicBezTo>
                  <a:pt x="3132" y="7511"/>
                  <a:pt x="3130" y="7512"/>
                  <a:pt x="3127" y="7513"/>
                </a:cubicBezTo>
                <a:cubicBezTo>
                  <a:pt x="3124" y="7514"/>
                  <a:pt x="3121" y="7515"/>
                  <a:pt x="3116" y="7517"/>
                </a:cubicBezTo>
                <a:cubicBezTo>
                  <a:pt x="3112" y="7519"/>
                  <a:pt x="3107" y="7520"/>
                  <a:pt x="3101" y="7521"/>
                </a:cubicBezTo>
                <a:cubicBezTo>
                  <a:pt x="3095" y="7522"/>
                  <a:pt x="3088" y="7523"/>
                  <a:pt x="3081" y="7523"/>
                </a:cubicBezTo>
                <a:cubicBezTo>
                  <a:pt x="3071" y="7523"/>
                  <a:pt x="3063" y="7522"/>
                  <a:pt x="3057" y="7519"/>
                </a:cubicBezTo>
                <a:cubicBezTo>
                  <a:pt x="3050" y="7516"/>
                  <a:pt x="3045" y="7512"/>
                  <a:pt x="3041" y="7507"/>
                </a:cubicBezTo>
                <a:cubicBezTo>
                  <a:pt x="3036" y="7502"/>
                  <a:pt x="3033" y="7497"/>
                  <a:pt x="3032" y="7490"/>
                </a:cubicBezTo>
                <a:cubicBezTo>
                  <a:pt x="3030" y="7483"/>
                  <a:pt x="3029" y="7475"/>
                  <a:pt x="3029" y="7466"/>
                </a:cubicBezTo>
                <a:lnTo>
                  <a:pt x="3134" y="7466"/>
                </a:lnTo>
                <a:cubicBezTo>
                  <a:pt x="3137" y="7466"/>
                  <a:pt x="3139" y="7465"/>
                  <a:pt x="3142" y="7463"/>
                </a:cubicBezTo>
                <a:cubicBezTo>
                  <a:pt x="3144" y="7461"/>
                  <a:pt x="3145" y="7458"/>
                  <a:pt x="3145" y="7453"/>
                </a:cubicBezTo>
                <a:lnTo>
                  <a:pt x="3145" y="7448"/>
                </a:lnTo>
                <a:cubicBezTo>
                  <a:pt x="3145" y="7438"/>
                  <a:pt x="3144" y="7428"/>
                  <a:pt x="3141" y="7419"/>
                </a:cubicBezTo>
                <a:cubicBezTo>
                  <a:pt x="3138" y="7410"/>
                  <a:pt x="3134" y="7402"/>
                  <a:pt x="3129" y="7395"/>
                </a:cubicBezTo>
                <a:cubicBezTo>
                  <a:pt x="3123" y="7388"/>
                  <a:pt x="3116" y="7383"/>
                  <a:pt x="3107" y="7379"/>
                </a:cubicBezTo>
                <a:cubicBezTo>
                  <a:pt x="3098" y="7375"/>
                  <a:pt x="3088" y="7373"/>
                  <a:pt x="3075" y="7373"/>
                </a:cubicBezTo>
                <a:close/>
                <a:moveTo>
                  <a:pt x="2500" y="7373"/>
                </a:moveTo>
                <a:cubicBezTo>
                  <a:pt x="2490" y="7373"/>
                  <a:pt x="2482" y="7374"/>
                  <a:pt x="2474" y="7377"/>
                </a:cubicBezTo>
                <a:cubicBezTo>
                  <a:pt x="2467" y="7379"/>
                  <a:pt x="2461" y="7383"/>
                  <a:pt x="2456" y="7387"/>
                </a:cubicBezTo>
                <a:cubicBezTo>
                  <a:pt x="2452" y="7391"/>
                  <a:pt x="2448" y="7396"/>
                  <a:pt x="2446" y="7402"/>
                </a:cubicBezTo>
                <a:cubicBezTo>
                  <a:pt x="2443" y="7408"/>
                  <a:pt x="2442" y="7414"/>
                  <a:pt x="2442" y="7420"/>
                </a:cubicBezTo>
                <a:cubicBezTo>
                  <a:pt x="2442" y="7427"/>
                  <a:pt x="2443" y="7433"/>
                  <a:pt x="2445" y="7438"/>
                </a:cubicBezTo>
                <a:cubicBezTo>
                  <a:pt x="2448" y="7443"/>
                  <a:pt x="2451" y="7447"/>
                  <a:pt x="2454" y="7451"/>
                </a:cubicBezTo>
                <a:cubicBezTo>
                  <a:pt x="2458" y="7455"/>
                  <a:pt x="2462" y="7458"/>
                  <a:pt x="2467" y="7460"/>
                </a:cubicBezTo>
                <a:cubicBezTo>
                  <a:pt x="2472" y="7463"/>
                  <a:pt x="2477" y="7465"/>
                  <a:pt x="2482" y="7467"/>
                </a:cubicBezTo>
                <a:cubicBezTo>
                  <a:pt x="2487" y="7469"/>
                  <a:pt x="2491" y="7471"/>
                  <a:pt x="2496" y="7473"/>
                </a:cubicBezTo>
                <a:cubicBezTo>
                  <a:pt x="2501" y="7475"/>
                  <a:pt x="2505" y="7477"/>
                  <a:pt x="2509" y="7479"/>
                </a:cubicBezTo>
                <a:cubicBezTo>
                  <a:pt x="2512" y="7481"/>
                  <a:pt x="2515" y="7484"/>
                  <a:pt x="2518" y="7487"/>
                </a:cubicBezTo>
                <a:cubicBezTo>
                  <a:pt x="2520" y="7490"/>
                  <a:pt x="2521" y="7494"/>
                  <a:pt x="2521" y="7498"/>
                </a:cubicBezTo>
                <a:cubicBezTo>
                  <a:pt x="2521" y="7503"/>
                  <a:pt x="2520" y="7507"/>
                  <a:pt x="2519" y="7510"/>
                </a:cubicBezTo>
                <a:cubicBezTo>
                  <a:pt x="2517" y="7513"/>
                  <a:pt x="2515" y="7516"/>
                  <a:pt x="2512" y="7518"/>
                </a:cubicBezTo>
                <a:cubicBezTo>
                  <a:pt x="2509" y="7520"/>
                  <a:pt x="2506" y="7521"/>
                  <a:pt x="2502" y="7522"/>
                </a:cubicBezTo>
                <a:cubicBezTo>
                  <a:pt x="2498" y="7523"/>
                  <a:pt x="2493" y="7524"/>
                  <a:pt x="2488" y="7524"/>
                </a:cubicBezTo>
                <a:cubicBezTo>
                  <a:pt x="2482" y="7524"/>
                  <a:pt x="2476" y="7523"/>
                  <a:pt x="2471" y="7522"/>
                </a:cubicBezTo>
                <a:cubicBezTo>
                  <a:pt x="2466" y="7520"/>
                  <a:pt x="2462" y="7518"/>
                  <a:pt x="2458" y="7517"/>
                </a:cubicBezTo>
                <a:cubicBezTo>
                  <a:pt x="2454" y="7515"/>
                  <a:pt x="2451" y="7513"/>
                  <a:pt x="2449" y="7511"/>
                </a:cubicBezTo>
                <a:cubicBezTo>
                  <a:pt x="2446" y="7510"/>
                  <a:pt x="2444" y="7509"/>
                  <a:pt x="2443" y="7509"/>
                </a:cubicBezTo>
                <a:cubicBezTo>
                  <a:pt x="2442" y="7509"/>
                  <a:pt x="2441" y="7509"/>
                  <a:pt x="2441" y="7510"/>
                </a:cubicBezTo>
                <a:cubicBezTo>
                  <a:pt x="2440" y="7510"/>
                  <a:pt x="2440" y="7511"/>
                  <a:pt x="2439" y="7512"/>
                </a:cubicBezTo>
                <a:cubicBezTo>
                  <a:pt x="2439" y="7513"/>
                  <a:pt x="2439" y="7514"/>
                  <a:pt x="2438" y="7515"/>
                </a:cubicBezTo>
                <a:cubicBezTo>
                  <a:pt x="2438" y="7517"/>
                  <a:pt x="2438" y="7519"/>
                  <a:pt x="2438" y="7521"/>
                </a:cubicBezTo>
                <a:cubicBezTo>
                  <a:pt x="2438" y="7525"/>
                  <a:pt x="2438" y="7528"/>
                  <a:pt x="2439" y="7530"/>
                </a:cubicBezTo>
                <a:cubicBezTo>
                  <a:pt x="2439" y="7532"/>
                  <a:pt x="2440" y="7534"/>
                  <a:pt x="2442" y="7535"/>
                </a:cubicBezTo>
                <a:cubicBezTo>
                  <a:pt x="2443" y="7536"/>
                  <a:pt x="2445" y="7537"/>
                  <a:pt x="2448" y="7538"/>
                </a:cubicBezTo>
                <a:cubicBezTo>
                  <a:pt x="2451" y="7540"/>
                  <a:pt x="2454" y="7541"/>
                  <a:pt x="2458" y="7543"/>
                </a:cubicBezTo>
                <a:cubicBezTo>
                  <a:pt x="2462" y="7544"/>
                  <a:pt x="2467" y="7545"/>
                  <a:pt x="2472" y="7546"/>
                </a:cubicBezTo>
                <a:cubicBezTo>
                  <a:pt x="2477" y="7547"/>
                  <a:pt x="2482" y="7547"/>
                  <a:pt x="2488" y="7547"/>
                </a:cubicBezTo>
                <a:cubicBezTo>
                  <a:pt x="2497" y="7547"/>
                  <a:pt x="2505" y="7546"/>
                  <a:pt x="2513" y="7544"/>
                </a:cubicBezTo>
                <a:cubicBezTo>
                  <a:pt x="2521" y="7541"/>
                  <a:pt x="2527" y="7538"/>
                  <a:pt x="2533" y="7534"/>
                </a:cubicBezTo>
                <a:cubicBezTo>
                  <a:pt x="2538" y="7529"/>
                  <a:pt x="2543" y="7524"/>
                  <a:pt x="2546" y="7518"/>
                </a:cubicBezTo>
                <a:cubicBezTo>
                  <a:pt x="2549" y="7511"/>
                  <a:pt x="2550" y="7504"/>
                  <a:pt x="2550" y="7496"/>
                </a:cubicBezTo>
                <a:cubicBezTo>
                  <a:pt x="2550" y="7489"/>
                  <a:pt x="2549" y="7483"/>
                  <a:pt x="2547" y="7479"/>
                </a:cubicBezTo>
                <a:cubicBezTo>
                  <a:pt x="2544" y="7474"/>
                  <a:pt x="2541" y="7469"/>
                  <a:pt x="2538" y="7466"/>
                </a:cubicBezTo>
                <a:cubicBezTo>
                  <a:pt x="2534" y="7462"/>
                  <a:pt x="2530" y="7459"/>
                  <a:pt x="2525" y="7457"/>
                </a:cubicBezTo>
                <a:cubicBezTo>
                  <a:pt x="2520" y="7454"/>
                  <a:pt x="2515" y="7452"/>
                  <a:pt x="2510" y="7450"/>
                </a:cubicBezTo>
                <a:cubicBezTo>
                  <a:pt x="2505" y="7448"/>
                  <a:pt x="2500" y="7446"/>
                  <a:pt x="2495" y="7444"/>
                </a:cubicBezTo>
                <a:cubicBezTo>
                  <a:pt x="2491" y="7443"/>
                  <a:pt x="2486" y="7440"/>
                  <a:pt x="2483" y="7438"/>
                </a:cubicBezTo>
                <a:cubicBezTo>
                  <a:pt x="2479" y="7436"/>
                  <a:pt x="2476" y="7433"/>
                  <a:pt x="2474" y="7430"/>
                </a:cubicBezTo>
                <a:cubicBezTo>
                  <a:pt x="2471" y="7427"/>
                  <a:pt x="2470" y="7423"/>
                  <a:pt x="2470" y="7418"/>
                </a:cubicBezTo>
                <a:cubicBezTo>
                  <a:pt x="2470" y="7415"/>
                  <a:pt x="2471" y="7412"/>
                  <a:pt x="2472" y="7409"/>
                </a:cubicBezTo>
                <a:cubicBezTo>
                  <a:pt x="2473" y="7407"/>
                  <a:pt x="2475" y="7404"/>
                  <a:pt x="2477" y="7402"/>
                </a:cubicBezTo>
                <a:cubicBezTo>
                  <a:pt x="2480" y="7400"/>
                  <a:pt x="2483" y="7399"/>
                  <a:pt x="2486" y="7398"/>
                </a:cubicBezTo>
                <a:cubicBezTo>
                  <a:pt x="2490" y="7397"/>
                  <a:pt x="2495" y="7396"/>
                  <a:pt x="2499" y="7396"/>
                </a:cubicBezTo>
                <a:cubicBezTo>
                  <a:pt x="2505" y="7396"/>
                  <a:pt x="2510" y="7397"/>
                  <a:pt x="2514" y="7398"/>
                </a:cubicBezTo>
                <a:cubicBezTo>
                  <a:pt x="2518" y="7399"/>
                  <a:pt x="2522" y="7401"/>
                  <a:pt x="2525" y="7402"/>
                </a:cubicBezTo>
                <a:cubicBezTo>
                  <a:pt x="2528" y="7403"/>
                  <a:pt x="2531" y="7405"/>
                  <a:pt x="2533" y="7406"/>
                </a:cubicBezTo>
                <a:cubicBezTo>
                  <a:pt x="2535" y="7407"/>
                  <a:pt x="2536" y="7408"/>
                  <a:pt x="2537" y="7408"/>
                </a:cubicBezTo>
                <a:cubicBezTo>
                  <a:pt x="2538" y="7408"/>
                  <a:pt x="2539" y="7408"/>
                  <a:pt x="2539" y="7407"/>
                </a:cubicBezTo>
                <a:cubicBezTo>
                  <a:pt x="2540" y="7407"/>
                  <a:pt x="2540" y="7406"/>
                  <a:pt x="2541" y="7405"/>
                </a:cubicBezTo>
                <a:cubicBezTo>
                  <a:pt x="2541" y="7404"/>
                  <a:pt x="2542" y="7403"/>
                  <a:pt x="2542" y="7402"/>
                </a:cubicBezTo>
                <a:cubicBezTo>
                  <a:pt x="2542" y="7400"/>
                  <a:pt x="2542" y="7399"/>
                  <a:pt x="2542" y="7397"/>
                </a:cubicBezTo>
                <a:cubicBezTo>
                  <a:pt x="2542" y="7395"/>
                  <a:pt x="2542" y="7393"/>
                  <a:pt x="2542" y="7392"/>
                </a:cubicBezTo>
                <a:cubicBezTo>
                  <a:pt x="2542" y="7390"/>
                  <a:pt x="2541" y="7389"/>
                  <a:pt x="2541" y="7388"/>
                </a:cubicBezTo>
                <a:cubicBezTo>
                  <a:pt x="2541" y="7388"/>
                  <a:pt x="2541" y="7387"/>
                  <a:pt x="2540" y="7386"/>
                </a:cubicBezTo>
                <a:cubicBezTo>
                  <a:pt x="2540" y="7385"/>
                  <a:pt x="2539" y="7385"/>
                  <a:pt x="2538" y="7384"/>
                </a:cubicBezTo>
                <a:cubicBezTo>
                  <a:pt x="2537" y="7383"/>
                  <a:pt x="2535" y="7382"/>
                  <a:pt x="2532" y="7380"/>
                </a:cubicBezTo>
                <a:cubicBezTo>
                  <a:pt x="2530" y="7379"/>
                  <a:pt x="2527" y="7378"/>
                  <a:pt x="2524" y="7377"/>
                </a:cubicBezTo>
                <a:cubicBezTo>
                  <a:pt x="2520" y="7376"/>
                  <a:pt x="2517" y="7375"/>
                  <a:pt x="2512" y="7374"/>
                </a:cubicBezTo>
                <a:cubicBezTo>
                  <a:pt x="2508" y="7373"/>
                  <a:pt x="2504" y="7373"/>
                  <a:pt x="2500" y="7373"/>
                </a:cubicBezTo>
                <a:close/>
                <a:moveTo>
                  <a:pt x="2323" y="7373"/>
                </a:moveTo>
                <a:cubicBezTo>
                  <a:pt x="2312" y="7373"/>
                  <a:pt x="2301" y="7375"/>
                  <a:pt x="2292" y="7379"/>
                </a:cubicBezTo>
                <a:cubicBezTo>
                  <a:pt x="2282" y="7383"/>
                  <a:pt x="2274" y="7389"/>
                  <a:pt x="2268" y="7396"/>
                </a:cubicBezTo>
                <a:cubicBezTo>
                  <a:pt x="2261" y="7404"/>
                  <a:pt x="2256" y="7413"/>
                  <a:pt x="2252" y="7424"/>
                </a:cubicBezTo>
                <a:cubicBezTo>
                  <a:pt x="2249" y="7435"/>
                  <a:pt x="2247" y="7447"/>
                  <a:pt x="2247" y="7461"/>
                </a:cubicBezTo>
                <a:cubicBezTo>
                  <a:pt x="2247" y="7475"/>
                  <a:pt x="2249" y="7488"/>
                  <a:pt x="2252" y="7498"/>
                </a:cubicBezTo>
                <a:cubicBezTo>
                  <a:pt x="2256" y="7509"/>
                  <a:pt x="2261" y="7518"/>
                  <a:pt x="2267" y="7525"/>
                </a:cubicBezTo>
                <a:cubicBezTo>
                  <a:pt x="2274" y="7533"/>
                  <a:pt x="2282" y="7538"/>
                  <a:pt x="2292" y="7542"/>
                </a:cubicBezTo>
                <a:cubicBezTo>
                  <a:pt x="2302" y="7545"/>
                  <a:pt x="2313" y="7547"/>
                  <a:pt x="2326" y="7547"/>
                </a:cubicBezTo>
                <a:cubicBezTo>
                  <a:pt x="2334" y="7547"/>
                  <a:pt x="2341" y="7546"/>
                  <a:pt x="2347" y="7545"/>
                </a:cubicBezTo>
                <a:cubicBezTo>
                  <a:pt x="2354" y="7544"/>
                  <a:pt x="2360" y="7543"/>
                  <a:pt x="2365" y="7542"/>
                </a:cubicBezTo>
                <a:cubicBezTo>
                  <a:pt x="2370" y="7540"/>
                  <a:pt x="2374" y="7539"/>
                  <a:pt x="2377" y="7537"/>
                </a:cubicBezTo>
                <a:cubicBezTo>
                  <a:pt x="2380" y="7536"/>
                  <a:pt x="2382" y="7535"/>
                  <a:pt x="2383" y="7534"/>
                </a:cubicBezTo>
                <a:cubicBezTo>
                  <a:pt x="2384" y="7533"/>
                  <a:pt x="2384" y="7533"/>
                  <a:pt x="2385" y="7532"/>
                </a:cubicBezTo>
                <a:cubicBezTo>
                  <a:pt x="2385" y="7531"/>
                  <a:pt x="2385" y="7530"/>
                  <a:pt x="2385" y="7530"/>
                </a:cubicBezTo>
                <a:cubicBezTo>
                  <a:pt x="2386" y="7529"/>
                  <a:pt x="2386" y="7528"/>
                  <a:pt x="2386" y="7526"/>
                </a:cubicBezTo>
                <a:cubicBezTo>
                  <a:pt x="2386" y="7525"/>
                  <a:pt x="2386" y="7524"/>
                  <a:pt x="2386" y="7522"/>
                </a:cubicBezTo>
                <a:cubicBezTo>
                  <a:pt x="2386" y="7520"/>
                  <a:pt x="2386" y="7518"/>
                  <a:pt x="2386" y="7517"/>
                </a:cubicBezTo>
                <a:cubicBezTo>
                  <a:pt x="2386" y="7516"/>
                  <a:pt x="2385" y="7514"/>
                  <a:pt x="2385" y="7514"/>
                </a:cubicBezTo>
                <a:cubicBezTo>
                  <a:pt x="2385" y="7513"/>
                  <a:pt x="2384" y="7512"/>
                  <a:pt x="2383" y="7512"/>
                </a:cubicBezTo>
                <a:cubicBezTo>
                  <a:pt x="2383" y="7511"/>
                  <a:pt x="2382" y="7511"/>
                  <a:pt x="2381" y="7511"/>
                </a:cubicBezTo>
                <a:cubicBezTo>
                  <a:pt x="2380" y="7511"/>
                  <a:pt x="2378" y="7512"/>
                  <a:pt x="2375" y="7513"/>
                </a:cubicBezTo>
                <a:cubicBezTo>
                  <a:pt x="2372" y="7514"/>
                  <a:pt x="2369" y="7515"/>
                  <a:pt x="2364" y="7517"/>
                </a:cubicBezTo>
                <a:cubicBezTo>
                  <a:pt x="2360" y="7519"/>
                  <a:pt x="2355" y="7520"/>
                  <a:pt x="2349" y="7521"/>
                </a:cubicBezTo>
                <a:cubicBezTo>
                  <a:pt x="2343" y="7522"/>
                  <a:pt x="2336" y="7523"/>
                  <a:pt x="2329" y="7523"/>
                </a:cubicBezTo>
                <a:cubicBezTo>
                  <a:pt x="2319" y="7523"/>
                  <a:pt x="2311" y="7522"/>
                  <a:pt x="2305" y="7519"/>
                </a:cubicBezTo>
                <a:cubicBezTo>
                  <a:pt x="2298" y="7516"/>
                  <a:pt x="2293" y="7512"/>
                  <a:pt x="2289" y="7507"/>
                </a:cubicBezTo>
                <a:cubicBezTo>
                  <a:pt x="2284" y="7502"/>
                  <a:pt x="2281" y="7497"/>
                  <a:pt x="2280" y="7490"/>
                </a:cubicBezTo>
                <a:cubicBezTo>
                  <a:pt x="2278" y="7483"/>
                  <a:pt x="2277" y="7475"/>
                  <a:pt x="2277" y="7466"/>
                </a:cubicBezTo>
                <a:lnTo>
                  <a:pt x="2382" y="7466"/>
                </a:lnTo>
                <a:cubicBezTo>
                  <a:pt x="2385" y="7466"/>
                  <a:pt x="2387" y="7465"/>
                  <a:pt x="2390" y="7463"/>
                </a:cubicBezTo>
                <a:cubicBezTo>
                  <a:pt x="2392" y="7461"/>
                  <a:pt x="2393" y="7458"/>
                  <a:pt x="2393" y="7453"/>
                </a:cubicBezTo>
                <a:lnTo>
                  <a:pt x="2393" y="7448"/>
                </a:lnTo>
                <a:cubicBezTo>
                  <a:pt x="2393" y="7438"/>
                  <a:pt x="2392" y="7428"/>
                  <a:pt x="2389" y="7419"/>
                </a:cubicBezTo>
                <a:cubicBezTo>
                  <a:pt x="2386" y="7410"/>
                  <a:pt x="2382" y="7402"/>
                  <a:pt x="2377" y="7395"/>
                </a:cubicBezTo>
                <a:cubicBezTo>
                  <a:pt x="2371" y="7388"/>
                  <a:pt x="2364" y="7383"/>
                  <a:pt x="2355" y="7379"/>
                </a:cubicBezTo>
                <a:cubicBezTo>
                  <a:pt x="2346" y="7375"/>
                  <a:pt x="2336" y="7373"/>
                  <a:pt x="2323" y="7373"/>
                </a:cubicBezTo>
                <a:close/>
                <a:moveTo>
                  <a:pt x="5625" y="7334"/>
                </a:moveTo>
                <a:cubicBezTo>
                  <a:pt x="5623" y="7334"/>
                  <a:pt x="5620" y="7334"/>
                  <a:pt x="5618" y="7334"/>
                </a:cubicBezTo>
                <a:cubicBezTo>
                  <a:pt x="5617" y="7335"/>
                  <a:pt x="5615" y="7335"/>
                  <a:pt x="5614" y="7335"/>
                </a:cubicBezTo>
                <a:cubicBezTo>
                  <a:pt x="5613" y="7336"/>
                  <a:pt x="5612" y="7337"/>
                  <a:pt x="5612" y="7337"/>
                </a:cubicBezTo>
                <a:cubicBezTo>
                  <a:pt x="5611" y="7338"/>
                  <a:pt x="5611" y="7339"/>
                  <a:pt x="5611" y="7340"/>
                </a:cubicBezTo>
                <a:lnTo>
                  <a:pt x="5611" y="7377"/>
                </a:lnTo>
                <a:lnTo>
                  <a:pt x="5589" y="7377"/>
                </a:lnTo>
                <a:cubicBezTo>
                  <a:pt x="5588" y="7377"/>
                  <a:pt x="5587" y="7377"/>
                  <a:pt x="5586" y="7378"/>
                </a:cubicBezTo>
                <a:cubicBezTo>
                  <a:pt x="5586" y="7378"/>
                  <a:pt x="5585" y="7379"/>
                  <a:pt x="5585" y="7380"/>
                </a:cubicBezTo>
                <a:cubicBezTo>
                  <a:pt x="5584" y="7381"/>
                  <a:pt x="5584" y="7382"/>
                  <a:pt x="5583" y="7383"/>
                </a:cubicBezTo>
                <a:cubicBezTo>
                  <a:pt x="5583" y="7385"/>
                  <a:pt x="5583" y="7387"/>
                  <a:pt x="5583" y="7389"/>
                </a:cubicBezTo>
                <a:cubicBezTo>
                  <a:pt x="5583" y="7393"/>
                  <a:pt x="5584" y="7396"/>
                  <a:pt x="5585" y="7398"/>
                </a:cubicBezTo>
                <a:cubicBezTo>
                  <a:pt x="5586" y="7400"/>
                  <a:pt x="5587" y="7401"/>
                  <a:pt x="5589" y="7401"/>
                </a:cubicBezTo>
                <a:lnTo>
                  <a:pt x="5611" y="7401"/>
                </a:lnTo>
                <a:lnTo>
                  <a:pt x="5611" y="7493"/>
                </a:lnTo>
                <a:cubicBezTo>
                  <a:pt x="5611" y="7503"/>
                  <a:pt x="5612" y="7510"/>
                  <a:pt x="5614" y="7517"/>
                </a:cubicBezTo>
                <a:cubicBezTo>
                  <a:pt x="5615" y="7524"/>
                  <a:pt x="5618" y="7530"/>
                  <a:pt x="5622" y="7534"/>
                </a:cubicBezTo>
                <a:cubicBezTo>
                  <a:pt x="5625" y="7538"/>
                  <a:pt x="5630" y="7542"/>
                  <a:pt x="5636" y="7544"/>
                </a:cubicBezTo>
                <a:cubicBezTo>
                  <a:pt x="5642" y="7546"/>
                  <a:pt x="5649" y="7547"/>
                  <a:pt x="5657" y="7547"/>
                </a:cubicBezTo>
                <a:cubicBezTo>
                  <a:pt x="5660" y="7547"/>
                  <a:pt x="5662" y="7547"/>
                  <a:pt x="5665" y="7546"/>
                </a:cubicBezTo>
                <a:cubicBezTo>
                  <a:pt x="5668" y="7546"/>
                  <a:pt x="5670" y="7546"/>
                  <a:pt x="5673" y="7545"/>
                </a:cubicBezTo>
                <a:cubicBezTo>
                  <a:pt x="5675" y="7545"/>
                  <a:pt x="5677" y="7544"/>
                  <a:pt x="5679" y="7543"/>
                </a:cubicBezTo>
                <a:cubicBezTo>
                  <a:pt x="5681" y="7542"/>
                  <a:pt x="5682" y="7541"/>
                  <a:pt x="5683" y="7540"/>
                </a:cubicBezTo>
                <a:cubicBezTo>
                  <a:pt x="5684" y="7539"/>
                  <a:pt x="5685" y="7538"/>
                  <a:pt x="5685" y="7536"/>
                </a:cubicBezTo>
                <a:cubicBezTo>
                  <a:pt x="5686" y="7534"/>
                  <a:pt x="5686" y="7531"/>
                  <a:pt x="5686" y="7528"/>
                </a:cubicBezTo>
                <a:cubicBezTo>
                  <a:pt x="5686" y="7526"/>
                  <a:pt x="5686" y="7524"/>
                  <a:pt x="5686" y="7523"/>
                </a:cubicBezTo>
                <a:cubicBezTo>
                  <a:pt x="5685" y="7521"/>
                  <a:pt x="5685" y="7520"/>
                  <a:pt x="5685" y="7519"/>
                </a:cubicBezTo>
                <a:cubicBezTo>
                  <a:pt x="5685" y="7518"/>
                  <a:pt x="5684" y="7518"/>
                  <a:pt x="5684" y="7518"/>
                </a:cubicBezTo>
                <a:cubicBezTo>
                  <a:pt x="5683" y="7517"/>
                  <a:pt x="5683" y="7517"/>
                  <a:pt x="5682" y="7517"/>
                </a:cubicBezTo>
                <a:cubicBezTo>
                  <a:pt x="5681" y="7517"/>
                  <a:pt x="5680" y="7517"/>
                  <a:pt x="5679" y="7518"/>
                </a:cubicBezTo>
                <a:cubicBezTo>
                  <a:pt x="5678" y="7518"/>
                  <a:pt x="5676" y="7519"/>
                  <a:pt x="5675" y="7520"/>
                </a:cubicBezTo>
                <a:cubicBezTo>
                  <a:pt x="5673" y="7520"/>
                  <a:pt x="5671" y="7521"/>
                  <a:pt x="5669" y="7521"/>
                </a:cubicBezTo>
                <a:cubicBezTo>
                  <a:pt x="5667" y="7522"/>
                  <a:pt x="5665" y="7522"/>
                  <a:pt x="5662" y="7522"/>
                </a:cubicBezTo>
                <a:cubicBezTo>
                  <a:pt x="5654" y="7522"/>
                  <a:pt x="5648" y="7519"/>
                  <a:pt x="5645" y="7514"/>
                </a:cubicBezTo>
                <a:cubicBezTo>
                  <a:pt x="5642" y="7508"/>
                  <a:pt x="5640" y="7500"/>
                  <a:pt x="5640" y="7489"/>
                </a:cubicBezTo>
                <a:lnTo>
                  <a:pt x="5640" y="7401"/>
                </a:lnTo>
                <a:lnTo>
                  <a:pt x="5680" y="7401"/>
                </a:lnTo>
                <a:cubicBezTo>
                  <a:pt x="5682" y="7401"/>
                  <a:pt x="5683" y="7400"/>
                  <a:pt x="5684" y="7398"/>
                </a:cubicBezTo>
                <a:cubicBezTo>
                  <a:pt x="5685" y="7396"/>
                  <a:pt x="5686" y="7393"/>
                  <a:pt x="5686" y="7389"/>
                </a:cubicBezTo>
                <a:cubicBezTo>
                  <a:pt x="5686" y="7387"/>
                  <a:pt x="5686" y="7385"/>
                  <a:pt x="5686" y="7383"/>
                </a:cubicBezTo>
                <a:cubicBezTo>
                  <a:pt x="5685" y="7382"/>
                  <a:pt x="5685" y="7381"/>
                  <a:pt x="5685" y="7380"/>
                </a:cubicBezTo>
                <a:cubicBezTo>
                  <a:pt x="5684" y="7379"/>
                  <a:pt x="5683" y="7378"/>
                  <a:pt x="5683" y="7378"/>
                </a:cubicBezTo>
                <a:cubicBezTo>
                  <a:pt x="5682" y="7377"/>
                  <a:pt x="5681" y="7377"/>
                  <a:pt x="5680" y="7377"/>
                </a:cubicBezTo>
                <a:lnTo>
                  <a:pt x="5640" y="7377"/>
                </a:lnTo>
                <a:lnTo>
                  <a:pt x="5640" y="7340"/>
                </a:lnTo>
                <a:cubicBezTo>
                  <a:pt x="5640" y="7339"/>
                  <a:pt x="5640" y="7338"/>
                  <a:pt x="5639" y="7337"/>
                </a:cubicBezTo>
                <a:cubicBezTo>
                  <a:pt x="5639" y="7337"/>
                  <a:pt x="5638" y="7336"/>
                  <a:pt x="5637" y="7335"/>
                </a:cubicBezTo>
                <a:cubicBezTo>
                  <a:pt x="5636" y="7335"/>
                  <a:pt x="5635" y="7335"/>
                  <a:pt x="5633" y="7334"/>
                </a:cubicBezTo>
                <a:cubicBezTo>
                  <a:pt x="5631" y="7334"/>
                  <a:pt x="5628" y="7334"/>
                  <a:pt x="5625" y="7334"/>
                </a:cubicBezTo>
                <a:close/>
                <a:moveTo>
                  <a:pt x="4190" y="7334"/>
                </a:moveTo>
                <a:cubicBezTo>
                  <a:pt x="4188" y="7334"/>
                  <a:pt x="4185" y="7334"/>
                  <a:pt x="4183" y="7334"/>
                </a:cubicBezTo>
                <a:cubicBezTo>
                  <a:pt x="4182" y="7335"/>
                  <a:pt x="4180" y="7335"/>
                  <a:pt x="4179" y="7335"/>
                </a:cubicBezTo>
                <a:cubicBezTo>
                  <a:pt x="4178" y="7336"/>
                  <a:pt x="4177" y="7337"/>
                  <a:pt x="4177" y="7337"/>
                </a:cubicBezTo>
                <a:cubicBezTo>
                  <a:pt x="4176" y="7338"/>
                  <a:pt x="4176" y="7339"/>
                  <a:pt x="4176" y="7340"/>
                </a:cubicBezTo>
                <a:lnTo>
                  <a:pt x="4176" y="7377"/>
                </a:lnTo>
                <a:lnTo>
                  <a:pt x="4154" y="7377"/>
                </a:lnTo>
                <a:cubicBezTo>
                  <a:pt x="4153" y="7377"/>
                  <a:pt x="4152" y="7377"/>
                  <a:pt x="4151" y="7378"/>
                </a:cubicBezTo>
                <a:cubicBezTo>
                  <a:pt x="4151" y="7378"/>
                  <a:pt x="4150" y="7379"/>
                  <a:pt x="4150" y="7380"/>
                </a:cubicBezTo>
                <a:cubicBezTo>
                  <a:pt x="4149" y="7381"/>
                  <a:pt x="4149" y="7382"/>
                  <a:pt x="4148" y="7383"/>
                </a:cubicBezTo>
                <a:cubicBezTo>
                  <a:pt x="4148" y="7385"/>
                  <a:pt x="4148" y="7387"/>
                  <a:pt x="4148" y="7389"/>
                </a:cubicBezTo>
                <a:cubicBezTo>
                  <a:pt x="4148" y="7393"/>
                  <a:pt x="4149" y="7396"/>
                  <a:pt x="4150" y="7398"/>
                </a:cubicBezTo>
                <a:cubicBezTo>
                  <a:pt x="4151" y="7400"/>
                  <a:pt x="4152" y="7401"/>
                  <a:pt x="4154" y="7401"/>
                </a:cubicBezTo>
                <a:lnTo>
                  <a:pt x="4176" y="7401"/>
                </a:lnTo>
                <a:lnTo>
                  <a:pt x="4176" y="7493"/>
                </a:lnTo>
                <a:cubicBezTo>
                  <a:pt x="4176" y="7503"/>
                  <a:pt x="4177" y="7510"/>
                  <a:pt x="4179" y="7517"/>
                </a:cubicBezTo>
                <a:cubicBezTo>
                  <a:pt x="4180" y="7524"/>
                  <a:pt x="4183" y="7530"/>
                  <a:pt x="4187" y="7534"/>
                </a:cubicBezTo>
                <a:cubicBezTo>
                  <a:pt x="4190" y="7538"/>
                  <a:pt x="4195" y="7542"/>
                  <a:pt x="4201" y="7544"/>
                </a:cubicBezTo>
                <a:cubicBezTo>
                  <a:pt x="4207" y="7546"/>
                  <a:pt x="4214" y="7547"/>
                  <a:pt x="4222" y="7547"/>
                </a:cubicBezTo>
                <a:cubicBezTo>
                  <a:pt x="4225" y="7547"/>
                  <a:pt x="4227" y="7547"/>
                  <a:pt x="4230" y="7546"/>
                </a:cubicBezTo>
                <a:cubicBezTo>
                  <a:pt x="4233" y="7546"/>
                  <a:pt x="4235" y="7546"/>
                  <a:pt x="4238" y="7545"/>
                </a:cubicBezTo>
                <a:cubicBezTo>
                  <a:pt x="4240" y="7545"/>
                  <a:pt x="4242" y="7544"/>
                  <a:pt x="4244" y="7543"/>
                </a:cubicBezTo>
                <a:cubicBezTo>
                  <a:pt x="4246" y="7542"/>
                  <a:pt x="4247" y="7541"/>
                  <a:pt x="4248" y="7540"/>
                </a:cubicBezTo>
                <a:cubicBezTo>
                  <a:pt x="4249" y="7539"/>
                  <a:pt x="4250" y="7538"/>
                  <a:pt x="4250" y="7536"/>
                </a:cubicBezTo>
                <a:cubicBezTo>
                  <a:pt x="4251" y="7534"/>
                  <a:pt x="4251" y="7531"/>
                  <a:pt x="4251" y="7528"/>
                </a:cubicBezTo>
                <a:cubicBezTo>
                  <a:pt x="4251" y="7526"/>
                  <a:pt x="4251" y="7524"/>
                  <a:pt x="4251" y="7523"/>
                </a:cubicBezTo>
                <a:cubicBezTo>
                  <a:pt x="4250" y="7521"/>
                  <a:pt x="4250" y="7520"/>
                  <a:pt x="4250" y="7519"/>
                </a:cubicBezTo>
                <a:cubicBezTo>
                  <a:pt x="4250" y="7518"/>
                  <a:pt x="4249" y="7518"/>
                  <a:pt x="4249" y="7518"/>
                </a:cubicBezTo>
                <a:cubicBezTo>
                  <a:pt x="4248" y="7517"/>
                  <a:pt x="4248" y="7517"/>
                  <a:pt x="4247" y="7517"/>
                </a:cubicBezTo>
                <a:cubicBezTo>
                  <a:pt x="4246" y="7517"/>
                  <a:pt x="4245" y="7517"/>
                  <a:pt x="4244" y="7518"/>
                </a:cubicBezTo>
                <a:cubicBezTo>
                  <a:pt x="4243" y="7518"/>
                  <a:pt x="4241" y="7519"/>
                  <a:pt x="4240" y="7520"/>
                </a:cubicBezTo>
                <a:cubicBezTo>
                  <a:pt x="4238" y="7520"/>
                  <a:pt x="4236" y="7521"/>
                  <a:pt x="4234" y="7521"/>
                </a:cubicBezTo>
                <a:cubicBezTo>
                  <a:pt x="4232" y="7522"/>
                  <a:pt x="4230" y="7522"/>
                  <a:pt x="4227" y="7522"/>
                </a:cubicBezTo>
                <a:cubicBezTo>
                  <a:pt x="4219" y="7522"/>
                  <a:pt x="4213" y="7519"/>
                  <a:pt x="4210" y="7514"/>
                </a:cubicBezTo>
                <a:cubicBezTo>
                  <a:pt x="4207" y="7508"/>
                  <a:pt x="4205" y="7500"/>
                  <a:pt x="4205" y="7489"/>
                </a:cubicBezTo>
                <a:lnTo>
                  <a:pt x="4205" y="7401"/>
                </a:lnTo>
                <a:lnTo>
                  <a:pt x="4245" y="7401"/>
                </a:lnTo>
                <a:cubicBezTo>
                  <a:pt x="4247" y="7401"/>
                  <a:pt x="4248" y="7400"/>
                  <a:pt x="4249" y="7398"/>
                </a:cubicBezTo>
                <a:cubicBezTo>
                  <a:pt x="4250" y="7396"/>
                  <a:pt x="4251" y="7393"/>
                  <a:pt x="4251" y="7389"/>
                </a:cubicBezTo>
                <a:cubicBezTo>
                  <a:pt x="4251" y="7387"/>
                  <a:pt x="4251" y="7385"/>
                  <a:pt x="4251" y="7383"/>
                </a:cubicBezTo>
                <a:cubicBezTo>
                  <a:pt x="4250" y="7382"/>
                  <a:pt x="4250" y="7381"/>
                  <a:pt x="4250" y="7380"/>
                </a:cubicBezTo>
                <a:cubicBezTo>
                  <a:pt x="4249" y="7379"/>
                  <a:pt x="4248" y="7378"/>
                  <a:pt x="4248" y="7378"/>
                </a:cubicBezTo>
                <a:cubicBezTo>
                  <a:pt x="4247" y="7377"/>
                  <a:pt x="4246" y="7377"/>
                  <a:pt x="4245" y="7377"/>
                </a:cubicBezTo>
                <a:lnTo>
                  <a:pt x="4205" y="7377"/>
                </a:lnTo>
                <a:lnTo>
                  <a:pt x="4205" y="7340"/>
                </a:lnTo>
                <a:cubicBezTo>
                  <a:pt x="4205" y="7339"/>
                  <a:pt x="4205" y="7338"/>
                  <a:pt x="4204" y="7337"/>
                </a:cubicBezTo>
                <a:cubicBezTo>
                  <a:pt x="4204" y="7337"/>
                  <a:pt x="4203" y="7336"/>
                  <a:pt x="4202" y="7335"/>
                </a:cubicBezTo>
                <a:cubicBezTo>
                  <a:pt x="4201" y="7335"/>
                  <a:pt x="4200" y="7335"/>
                  <a:pt x="4198" y="7334"/>
                </a:cubicBezTo>
                <a:cubicBezTo>
                  <a:pt x="4196" y="7334"/>
                  <a:pt x="4193" y="7334"/>
                  <a:pt x="4190" y="7334"/>
                </a:cubicBezTo>
                <a:close/>
                <a:moveTo>
                  <a:pt x="2622" y="7334"/>
                </a:moveTo>
                <a:cubicBezTo>
                  <a:pt x="2620" y="7334"/>
                  <a:pt x="2617" y="7334"/>
                  <a:pt x="2615" y="7334"/>
                </a:cubicBezTo>
                <a:cubicBezTo>
                  <a:pt x="2614" y="7335"/>
                  <a:pt x="2612" y="7335"/>
                  <a:pt x="2611" y="7335"/>
                </a:cubicBezTo>
                <a:cubicBezTo>
                  <a:pt x="2610" y="7336"/>
                  <a:pt x="2609" y="7337"/>
                  <a:pt x="2609" y="7337"/>
                </a:cubicBezTo>
                <a:cubicBezTo>
                  <a:pt x="2608" y="7338"/>
                  <a:pt x="2608" y="7339"/>
                  <a:pt x="2608" y="7340"/>
                </a:cubicBezTo>
                <a:lnTo>
                  <a:pt x="2608" y="7377"/>
                </a:lnTo>
                <a:lnTo>
                  <a:pt x="2586" y="7377"/>
                </a:lnTo>
                <a:cubicBezTo>
                  <a:pt x="2585" y="7377"/>
                  <a:pt x="2584" y="7377"/>
                  <a:pt x="2583" y="7378"/>
                </a:cubicBezTo>
                <a:cubicBezTo>
                  <a:pt x="2583" y="7378"/>
                  <a:pt x="2582" y="7379"/>
                  <a:pt x="2582" y="7380"/>
                </a:cubicBezTo>
                <a:cubicBezTo>
                  <a:pt x="2581" y="7381"/>
                  <a:pt x="2581" y="7382"/>
                  <a:pt x="2580" y="7383"/>
                </a:cubicBezTo>
                <a:cubicBezTo>
                  <a:pt x="2580" y="7385"/>
                  <a:pt x="2580" y="7387"/>
                  <a:pt x="2580" y="7389"/>
                </a:cubicBezTo>
                <a:cubicBezTo>
                  <a:pt x="2580" y="7393"/>
                  <a:pt x="2581" y="7396"/>
                  <a:pt x="2582" y="7398"/>
                </a:cubicBezTo>
                <a:cubicBezTo>
                  <a:pt x="2583" y="7400"/>
                  <a:pt x="2584" y="7401"/>
                  <a:pt x="2586" y="7401"/>
                </a:cubicBezTo>
                <a:lnTo>
                  <a:pt x="2608" y="7401"/>
                </a:lnTo>
                <a:lnTo>
                  <a:pt x="2608" y="7493"/>
                </a:lnTo>
                <a:cubicBezTo>
                  <a:pt x="2608" y="7503"/>
                  <a:pt x="2609" y="7510"/>
                  <a:pt x="2611" y="7517"/>
                </a:cubicBezTo>
                <a:cubicBezTo>
                  <a:pt x="2612" y="7524"/>
                  <a:pt x="2615" y="7530"/>
                  <a:pt x="2619" y="7534"/>
                </a:cubicBezTo>
                <a:cubicBezTo>
                  <a:pt x="2622" y="7538"/>
                  <a:pt x="2627" y="7542"/>
                  <a:pt x="2633" y="7544"/>
                </a:cubicBezTo>
                <a:cubicBezTo>
                  <a:pt x="2639" y="7546"/>
                  <a:pt x="2646" y="7547"/>
                  <a:pt x="2654" y="7547"/>
                </a:cubicBezTo>
                <a:cubicBezTo>
                  <a:pt x="2657" y="7547"/>
                  <a:pt x="2659" y="7547"/>
                  <a:pt x="2662" y="7546"/>
                </a:cubicBezTo>
                <a:cubicBezTo>
                  <a:pt x="2665" y="7546"/>
                  <a:pt x="2667" y="7546"/>
                  <a:pt x="2670" y="7545"/>
                </a:cubicBezTo>
                <a:cubicBezTo>
                  <a:pt x="2672" y="7545"/>
                  <a:pt x="2674" y="7544"/>
                  <a:pt x="2676" y="7543"/>
                </a:cubicBezTo>
                <a:cubicBezTo>
                  <a:pt x="2678" y="7542"/>
                  <a:pt x="2679" y="7541"/>
                  <a:pt x="2680" y="7540"/>
                </a:cubicBezTo>
                <a:cubicBezTo>
                  <a:pt x="2681" y="7539"/>
                  <a:pt x="2682" y="7538"/>
                  <a:pt x="2682" y="7536"/>
                </a:cubicBezTo>
                <a:cubicBezTo>
                  <a:pt x="2683" y="7534"/>
                  <a:pt x="2683" y="7531"/>
                  <a:pt x="2683" y="7528"/>
                </a:cubicBezTo>
                <a:cubicBezTo>
                  <a:pt x="2683" y="7526"/>
                  <a:pt x="2683" y="7524"/>
                  <a:pt x="2683" y="7523"/>
                </a:cubicBezTo>
                <a:cubicBezTo>
                  <a:pt x="2682" y="7521"/>
                  <a:pt x="2682" y="7520"/>
                  <a:pt x="2682" y="7519"/>
                </a:cubicBezTo>
                <a:cubicBezTo>
                  <a:pt x="2682" y="7518"/>
                  <a:pt x="2681" y="7518"/>
                  <a:pt x="2681" y="7518"/>
                </a:cubicBezTo>
                <a:cubicBezTo>
                  <a:pt x="2680" y="7517"/>
                  <a:pt x="2680" y="7517"/>
                  <a:pt x="2679" y="7517"/>
                </a:cubicBezTo>
                <a:cubicBezTo>
                  <a:pt x="2678" y="7517"/>
                  <a:pt x="2677" y="7517"/>
                  <a:pt x="2676" y="7518"/>
                </a:cubicBezTo>
                <a:cubicBezTo>
                  <a:pt x="2675" y="7518"/>
                  <a:pt x="2673" y="7519"/>
                  <a:pt x="2672" y="7520"/>
                </a:cubicBezTo>
                <a:cubicBezTo>
                  <a:pt x="2670" y="7520"/>
                  <a:pt x="2668" y="7521"/>
                  <a:pt x="2666" y="7521"/>
                </a:cubicBezTo>
                <a:cubicBezTo>
                  <a:pt x="2664" y="7522"/>
                  <a:pt x="2662" y="7522"/>
                  <a:pt x="2659" y="7522"/>
                </a:cubicBezTo>
                <a:cubicBezTo>
                  <a:pt x="2651" y="7522"/>
                  <a:pt x="2645" y="7519"/>
                  <a:pt x="2642" y="7514"/>
                </a:cubicBezTo>
                <a:cubicBezTo>
                  <a:pt x="2639" y="7508"/>
                  <a:pt x="2637" y="7500"/>
                  <a:pt x="2637" y="7489"/>
                </a:cubicBezTo>
                <a:lnTo>
                  <a:pt x="2637" y="7401"/>
                </a:lnTo>
                <a:lnTo>
                  <a:pt x="2677" y="7401"/>
                </a:lnTo>
                <a:cubicBezTo>
                  <a:pt x="2679" y="7401"/>
                  <a:pt x="2680" y="7400"/>
                  <a:pt x="2681" y="7398"/>
                </a:cubicBezTo>
                <a:cubicBezTo>
                  <a:pt x="2682" y="7396"/>
                  <a:pt x="2683" y="7393"/>
                  <a:pt x="2683" y="7389"/>
                </a:cubicBezTo>
                <a:cubicBezTo>
                  <a:pt x="2683" y="7387"/>
                  <a:pt x="2683" y="7385"/>
                  <a:pt x="2683" y="7383"/>
                </a:cubicBezTo>
                <a:cubicBezTo>
                  <a:pt x="2682" y="7382"/>
                  <a:pt x="2682" y="7381"/>
                  <a:pt x="2682" y="7380"/>
                </a:cubicBezTo>
                <a:cubicBezTo>
                  <a:pt x="2681" y="7379"/>
                  <a:pt x="2680" y="7378"/>
                  <a:pt x="2680" y="7378"/>
                </a:cubicBezTo>
                <a:cubicBezTo>
                  <a:pt x="2679" y="7377"/>
                  <a:pt x="2678" y="7377"/>
                  <a:pt x="2677" y="7377"/>
                </a:cubicBezTo>
                <a:lnTo>
                  <a:pt x="2637" y="7377"/>
                </a:lnTo>
                <a:lnTo>
                  <a:pt x="2637" y="7340"/>
                </a:lnTo>
                <a:cubicBezTo>
                  <a:pt x="2637" y="7339"/>
                  <a:pt x="2637" y="7338"/>
                  <a:pt x="2636" y="7337"/>
                </a:cubicBezTo>
                <a:cubicBezTo>
                  <a:pt x="2636" y="7337"/>
                  <a:pt x="2635" y="7336"/>
                  <a:pt x="2634" y="7335"/>
                </a:cubicBezTo>
                <a:cubicBezTo>
                  <a:pt x="2633" y="7335"/>
                  <a:pt x="2632" y="7335"/>
                  <a:pt x="2630" y="7334"/>
                </a:cubicBezTo>
                <a:cubicBezTo>
                  <a:pt x="2628" y="7334"/>
                  <a:pt x="2625" y="7334"/>
                  <a:pt x="2622" y="7334"/>
                </a:cubicBezTo>
                <a:close/>
                <a:moveTo>
                  <a:pt x="4318" y="7311"/>
                </a:moveTo>
                <a:cubicBezTo>
                  <a:pt x="4311" y="7311"/>
                  <a:pt x="4306" y="7312"/>
                  <a:pt x="4304" y="7315"/>
                </a:cubicBezTo>
                <a:cubicBezTo>
                  <a:pt x="4301" y="7317"/>
                  <a:pt x="4300" y="7322"/>
                  <a:pt x="4300" y="7329"/>
                </a:cubicBezTo>
                <a:cubicBezTo>
                  <a:pt x="4300" y="7335"/>
                  <a:pt x="4301" y="7340"/>
                  <a:pt x="4304" y="7342"/>
                </a:cubicBezTo>
                <a:cubicBezTo>
                  <a:pt x="4306" y="7345"/>
                  <a:pt x="4311" y="7346"/>
                  <a:pt x="4318" y="7346"/>
                </a:cubicBezTo>
                <a:cubicBezTo>
                  <a:pt x="4325" y="7346"/>
                  <a:pt x="4330" y="7345"/>
                  <a:pt x="4332" y="7342"/>
                </a:cubicBezTo>
                <a:cubicBezTo>
                  <a:pt x="4335" y="7340"/>
                  <a:pt x="4336" y="7335"/>
                  <a:pt x="4336" y="7328"/>
                </a:cubicBezTo>
                <a:cubicBezTo>
                  <a:pt x="4336" y="7322"/>
                  <a:pt x="4335" y="7317"/>
                  <a:pt x="4332" y="7315"/>
                </a:cubicBezTo>
                <a:cubicBezTo>
                  <a:pt x="4330" y="7312"/>
                  <a:pt x="4325" y="7311"/>
                  <a:pt x="4318" y="7311"/>
                </a:cubicBezTo>
                <a:close/>
                <a:moveTo>
                  <a:pt x="2060" y="7311"/>
                </a:moveTo>
                <a:cubicBezTo>
                  <a:pt x="2053" y="7311"/>
                  <a:pt x="2048" y="7312"/>
                  <a:pt x="2046" y="7315"/>
                </a:cubicBezTo>
                <a:cubicBezTo>
                  <a:pt x="2043" y="7317"/>
                  <a:pt x="2042" y="7322"/>
                  <a:pt x="2042" y="7329"/>
                </a:cubicBezTo>
                <a:cubicBezTo>
                  <a:pt x="2042" y="7335"/>
                  <a:pt x="2043" y="7340"/>
                  <a:pt x="2046" y="7342"/>
                </a:cubicBezTo>
                <a:cubicBezTo>
                  <a:pt x="2048" y="7345"/>
                  <a:pt x="2053" y="7346"/>
                  <a:pt x="2060" y="7346"/>
                </a:cubicBezTo>
                <a:cubicBezTo>
                  <a:pt x="2067" y="7346"/>
                  <a:pt x="2072" y="7345"/>
                  <a:pt x="2074" y="7342"/>
                </a:cubicBezTo>
                <a:cubicBezTo>
                  <a:pt x="2077" y="7340"/>
                  <a:pt x="2078" y="7335"/>
                  <a:pt x="2078" y="7328"/>
                </a:cubicBezTo>
                <a:cubicBezTo>
                  <a:pt x="2078" y="7322"/>
                  <a:pt x="2077" y="7317"/>
                  <a:pt x="2074" y="7315"/>
                </a:cubicBezTo>
                <a:cubicBezTo>
                  <a:pt x="2072" y="7312"/>
                  <a:pt x="2067" y="7311"/>
                  <a:pt x="2060" y="7311"/>
                </a:cubicBezTo>
                <a:close/>
                <a:moveTo>
                  <a:pt x="5754" y="7299"/>
                </a:moveTo>
                <a:cubicBezTo>
                  <a:pt x="5752" y="7299"/>
                  <a:pt x="5749" y="7299"/>
                  <a:pt x="5747" y="7299"/>
                </a:cubicBezTo>
                <a:cubicBezTo>
                  <a:pt x="5746" y="7300"/>
                  <a:pt x="5744" y="7300"/>
                  <a:pt x="5743" y="7300"/>
                </a:cubicBezTo>
                <a:cubicBezTo>
                  <a:pt x="5742" y="7301"/>
                  <a:pt x="5741" y="7301"/>
                  <a:pt x="5741" y="7302"/>
                </a:cubicBezTo>
                <a:cubicBezTo>
                  <a:pt x="5740" y="7303"/>
                  <a:pt x="5740" y="7304"/>
                  <a:pt x="5740" y="7305"/>
                </a:cubicBezTo>
                <a:lnTo>
                  <a:pt x="5740" y="7540"/>
                </a:lnTo>
                <a:cubicBezTo>
                  <a:pt x="5740" y="7540"/>
                  <a:pt x="5740" y="7541"/>
                  <a:pt x="5741" y="7542"/>
                </a:cubicBezTo>
                <a:cubicBezTo>
                  <a:pt x="5741" y="7543"/>
                  <a:pt x="5742" y="7543"/>
                  <a:pt x="5743" y="7544"/>
                </a:cubicBezTo>
                <a:cubicBezTo>
                  <a:pt x="5744" y="7544"/>
                  <a:pt x="5746" y="7544"/>
                  <a:pt x="5747" y="7545"/>
                </a:cubicBezTo>
                <a:cubicBezTo>
                  <a:pt x="5749" y="7545"/>
                  <a:pt x="5752" y="7545"/>
                  <a:pt x="5754" y="7545"/>
                </a:cubicBezTo>
                <a:cubicBezTo>
                  <a:pt x="5757" y="7545"/>
                  <a:pt x="5760" y="7545"/>
                  <a:pt x="5762" y="7545"/>
                </a:cubicBezTo>
                <a:cubicBezTo>
                  <a:pt x="5764" y="7544"/>
                  <a:pt x="5765" y="7544"/>
                  <a:pt x="5766" y="7544"/>
                </a:cubicBezTo>
                <a:cubicBezTo>
                  <a:pt x="5767" y="7543"/>
                  <a:pt x="5768" y="7543"/>
                  <a:pt x="5768" y="7542"/>
                </a:cubicBezTo>
                <a:cubicBezTo>
                  <a:pt x="5769" y="7541"/>
                  <a:pt x="5769" y="7540"/>
                  <a:pt x="5769" y="7540"/>
                </a:cubicBezTo>
                <a:lnTo>
                  <a:pt x="5769" y="7429"/>
                </a:lnTo>
                <a:cubicBezTo>
                  <a:pt x="5777" y="7419"/>
                  <a:pt x="5785" y="7411"/>
                  <a:pt x="5792" y="7406"/>
                </a:cubicBezTo>
                <a:cubicBezTo>
                  <a:pt x="5799" y="7401"/>
                  <a:pt x="5806" y="7398"/>
                  <a:pt x="5814" y="7398"/>
                </a:cubicBezTo>
                <a:cubicBezTo>
                  <a:pt x="5819" y="7398"/>
                  <a:pt x="5824" y="7399"/>
                  <a:pt x="5828" y="7401"/>
                </a:cubicBezTo>
                <a:cubicBezTo>
                  <a:pt x="5833" y="7403"/>
                  <a:pt x="5836" y="7406"/>
                  <a:pt x="5839" y="7410"/>
                </a:cubicBezTo>
                <a:cubicBezTo>
                  <a:pt x="5841" y="7414"/>
                  <a:pt x="5843" y="7419"/>
                  <a:pt x="5845" y="7425"/>
                </a:cubicBezTo>
                <a:cubicBezTo>
                  <a:pt x="5846" y="7430"/>
                  <a:pt x="5847" y="7437"/>
                  <a:pt x="5847" y="7447"/>
                </a:cubicBezTo>
                <a:lnTo>
                  <a:pt x="5847" y="7540"/>
                </a:lnTo>
                <a:cubicBezTo>
                  <a:pt x="5847" y="7540"/>
                  <a:pt x="5847" y="7541"/>
                  <a:pt x="5848" y="7542"/>
                </a:cubicBezTo>
                <a:cubicBezTo>
                  <a:pt x="5848" y="7543"/>
                  <a:pt x="5849" y="7543"/>
                  <a:pt x="5850" y="7544"/>
                </a:cubicBezTo>
                <a:cubicBezTo>
                  <a:pt x="5851" y="7544"/>
                  <a:pt x="5853" y="7544"/>
                  <a:pt x="5854" y="7545"/>
                </a:cubicBezTo>
                <a:cubicBezTo>
                  <a:pt x="5856" y="7545"/>
                  <a:pt x="5859" y="7545"/>
                  <a:pt x="5862" y="7545"/>
                </a:cubicBezTo>
                <a:cubicBezTo>
                  <a:pt x="5864" y="7545"/>
                  <a:pt x="5867" y="7545"/>
                  <a:pt x="5869" y="7545"/>
                </a:cubicBezTo>
                <a:cubicBezTo>
                  <a:pt x="5871" y="7544"/>
                  <a:pt x="5872" y="7544"/>
                  <a:pt x="5873" y="7544"/>
                </a:cubicBezTo>
                <a:cubicBezTo>
                  <a:pt x="5874" y="7543"/>
                  <a:pt x="5875" y="7543"/>
                  <a:pt x="5875" y="7542"/>
                </a:cubicBezTo>
                <a:cubicBezTo>
                  <a:pt x="5876" y="7541"/>
                  <a:pt x="5876" y="7540"/>
                  <a:pt x="5876" y="7540"/>
                </a:cubicBezTo>
                <a:lnTo>
                  <a:pt x="5876" y="7443"/>
                </a:lnTo>
                <a:cubicBezTo>
                  <a:pt x="5876" y="7432"/>
                  <a:pt x="5875" y="7422"/>
                  <a:pt x="5873" y="7414"/>
                </a:cubicBezTo>
                <a:cubicBezTo>
                  <a:pt x="5871" y="7406"/>
                  <a:pt x="5868" y="7399"/>
                  <a:pt x="5864" y="7393"/>
                </a:cubicBezTo>
                <a:cubicBezTo>
                  <a:pt x="5859" y="7387"/>
                  <a:pt x="5853" y="7382"/>
                  <a:pt x="5846" y="7378"/>
                </a:cubicBezTo>
                <a:cubicBezTo>
                  <a:pt x="5839" y="7375"/>
                  <a:pt x="5830" y="7373"/>
                  <a:pt x="5820" y="7373"/>
                </a:cubicBezTo>
                <a:cubicBezTo>
                  <a:pt x="5811" y="7373"/>
                  <a:pt x="5803" y="7375"/>
                  <a:pt x="5794" y="7379"/>
                </a:cubicBezTo>
                <a:cubicBezTo>
                  <a:pt x="5786" y="7384"/>
                  <a:pt x="5777" y="7390"/>
                  <a:pt x="5769" y="7399"/>
                </a:cubicBezTo>
                <a:lnTo>
                  <a:pt x="5769" y="7305"/>
                </a:lnTo>
                <a:cubicBezTo>
                  <a:pt x="5769" y="7304"/>
                  <a:pt x="5769" y="7303"/>
                  <a:pt x="5768" y="7302"/>
                </a:cubicBezTo>
                <a:cubicBezTo>
                  <a:pt x="5768" y="7301"/>
                  <a:pt x="5767" y="7301"/>
                  <a:pt x="5766" y="7300"/>
                </a:cubicBezTo>
                <a:cubicBezTo>
                  <a:pt x="5765" y="7300"/>
                  <a:pt x="5764" y="7300"/>
                  <a:pt x="5762" y="7299"/>
                </a:cubicBezTo>
                <a:cubicBezTo>
                  <a:pt x="5760" y="7299"/>
                  <a:pt x="5757" y="7299"/>
                  <a:pt x="5754" y="7299"/>
                </a:cubicBezTo>
                <a:close/>
                <a:moveTo>
                  <a:pt x="5520" y="7299"/>
                </a:moveTo>
                <a:cubicBezTo>
                  <a:pt x="5518" y="7299"/>
                  <a:pt x="5515" y="7299"/>
                  <a:pt x="5513" y="7299"/>
                </a:cubicBezTo>
                <a:cubicBezTo>
                  <a:pt x="5512" y="7300"/>
                  <a:pt x="5510" y="7300"/>
                  <a:pt x="5509" y="7300"/>
                </a:cubicBezTo>
                <a:cubicBezTo>
                  <a:pt x="5508" y="7301"/>
                  <a:pt x="5507" y="7301"/>
                  <a:pt x="5507" y="7302"/>
                </a:cubicBezTo>
                <a:cubicBezTo>
                  <a:pt x="5506" y="7303"/>
                  <a:pt x="5506" y="7304"/>
                  <a:pt x="5506" y="7305"/>
                </a:cubicBezTo>
                <a:lnTo>
                  <a:pt x="5506" y="7540"/>
                </a:lnTo>
                <a:cubicBezTo>
                  <a:pt x="5506" y="7540"/>
                  <a:pt x="5506" y="7541"/>
                  <a:pt x="5507" y="7542"/>
                </a:cubicBezTo>
                <a:cubicBezTo>
                  <a:pt x="5507" y="7543"/>
                  <a:pt x="5508" y="7543"/>
                  <a:pt x="5509" y="7544"/>
                </a:cubicBezTo>
                <a:cubicBezTo>
                  <a:pt x="5510" y="7544"/>
                  <a:pt x="5512" y="7544"/>
                  <a:pt x="5513" y="7545"/>
                </a:cubicBezTo>
                <a:cubicBezTo>
                  <a:pt x="5515" y="7545"/>
                  <a:pt x="5518" y="7545"/>
                  <a:pt x="5520" y="7545"/>
                </a:cubicBezTo>
                <a:cubicBezTo>
                  <a:pt x="5523" y="7545"/>
                  <a:pt x="5526" y="7545"/>
                  <a:pt x="5528" y="7545"/>
                </a:cubicBezTo>
                <a:cubicBezTo>
                  <a:pt x="5530" y="7544"/>
                  <a:pt x="5531" y="7544"/>
                  <a:pt x="5532" y="7544"/>
                </a:cubicBezTo>
                <a:cubicBezTo>
                  <a:pt x="5533" y="7543"/>
                  <a:pt x="5534" y="7543"/>
                  <a:pt x="5534" y="7542"/>
                </a:cubicBezTo>
                <a:cubicBezTo>
                  <a:pt x="5535" y="7541"/>
                  <a:pt x="5535" y="7540"/>
                  <a:pt x="5535" y="7540"/>
                </a:cubicBezTo>
                <a:lnTo>
                  <a:pt x="5535" y="7305"/>
                </a:lnTo>
                <a:cubicBezTo>
                  <a:pt x="5535" y="7304"/>
                  <a:pt x="5535" y="7303"/>
                  <a:pt x="5534" y="7302"/>
                </a:cubicBezTo>
                <a:cubicBezTo>
                  <a:pt x="5534" y="7301"/>
                  <a:pt x="5533" y="7301"/>
                  <a:pt x="5532" y="7300"/>
                </a:cubicBezTo>
                <a:cubicBezTo>
                  <a:pt x="5531" y="7300"/>
                  <a:pt x="5530" y="7300"/>
                  <a:pt x="5528" y="7299"/>
                </a:cubicBezTo>
                <a:cubicBezTo>
                  <a:pt x="5526" y="7299"/>
                  <a:pt x="5523" y="7299"/>
                  <a:pt x="5520" y="7299"/>
                </a:cubicBezTo>
                <a:close/>
                <a:moveTo>
                  <a:pt x="4935" y="7299"/>
                </a:moveTo>
                <a:cubicBezTo>
                  <a:pt x="4933" y="7299"/>
                  <a:pt x="4930" y="7299"/>
                  <a:pt x="4928" y="7299"/>
                </a:cubicBezTo>
                <a:cubicBezTo>
                  <a:pt x="4927" y="7300"/>
                  <a:pt x="4925" y="7300"/>
                  <a:pt x="4924" y="7300"/>
                </a:cubicBezTo>
                <a:cubicBezTo>
                  <a:pt x="4923" y="7301"/>
                  <a:pt x="4922" y="7301"/>
                  <a:pt x="4922" y="7302"/>
                </a:cubicBezTo>
                <a:cubicBezTo>
                  <a:pt x="4921" y="7303"/>
                  <a:pt x="4921" y="7304"/>
                  <a:pt x="4921" y="7305"/>
                </a:cubicBezTo>
                <a:lnTo>
                  <a:pt x="4921" y="7540"/>
                </a:lnTo>
                <a:cubicBezTo>
                  <a:pt x="4921" y="7540"/>
                  <a:pt x="4921" y="7541"/>
                  <a:pt x="4922" y="7542"/>
                </a:cubicBezTo>
                <a:cubicBezTo>
                  <a:pt x="4922" y="7543"/>
                  <a:pt x="4923" y="7543"/>
                  <a:pt x="4924" y="7544"/>
                </a:cubicBezTo>
                <a:cubicBezTo>
                  <a:pt x="4925" y="7544"/>
                  <a:pt x="4927" y="7544"/>
                  <a:pt x="4928" y="7545"/>
                </a:cubicBezTo>
                <a:cubicBezTo>
                  <a:pt x="4930" y="7545"/>
                  <a:pt x="4933" y="7545"/>
                  <a:pt x="4935" y="7545"/>
                </a:cubicBezTo>
                <a:cubicBezTo>
                  <a:pt x="4938" y="7545"/>
                  <a:pt x="4941" y="7545"/>
                  <a:pt x="4943" y="7545"/>
                </a:cubicBezTo>
                <a:cubicBezTo>
                  <a:pt x="4945" y="7544"/>
                  <a:pt x="4946" y="7544"/>
                  <a:pt x="4947" y="7544"/>
                </a:cubicBezTo>
                <a:cubicBezTo>
                  <a:pt x="4948" y="7543"/>
                  <a:pt x="4949" y="7543"/>
                  <a:pt x="4949" y="7542"/>
                </a:cubicBezTo>
                <a:cubicBezTo>
                  <a:pt x="4950" y="7541"/>
                  <a:pt x="4950" y="7540"/>
                  <a:pt x="4950" y="7540"/>
                </a:cubicBezTo>
                <a:lnTo>
                  <a:pt x="4950" y="7429"/>
                </a:lnTo>
                <a:cubicBezTo>
                  <a:pt x="4958" y="7419"/>
                  <a:pt x="4966" y="7411"/>
                  <a:pt x="4973" y="7406"/>
                </a:cubicBezTo>
                <a:cubicBezTo>
                  <a:pt x="4980" y="7401"/>
                  <a:pt x="4987" y="7398"/>
                  <a:pt x="4995" y="7398"/>
                </a:cubicBezTo>
                <a:cubicBezTo>
                  <a:pt x="5000" y="7398"/>
                  <a:pt x="5005" y="7399"/>
                  <a:pt x="5009" y="7401"/>
                </a:cubicBezTo>
                <a:cubicBezTo>
                  <a:pt x="5014" y="7403"/>
                  <a:pt x="5017" y="7406"/>
                  <a:pt x="5020" y="7410"/>
                </a:cubicBezTo>
                <a:cubicBezTo>
                  <a:pt x="5022" y="7414"/>
                  <a:pt x="5024" y="7419"/>
                  <a:pt x="5026" y="7425"/>
                </a:cubicBezTo>
                <a:cubicBezTo>
                  <a:pt x="5027" y="7430"/>
                  <a:pt x="5028" y="7437"/>
                  <a:pt x="5028" y="7447"/>
                </a:cubicBezTo>
                <a:lnTo>
                  <a:pt x="5028" y="7540"/>
                </a:lnTo>
                <a:cubicBezTo>
                  <a:pt x="5028" y="7540"/>
                  <a:pt x="5028" y="7541"/>
                  <a:pt x="5029" y="7542"/>
                </a:cubicBezTo>
                <a:cubicBezTo>
                  <a:pt x="5029" y="7543"/>
                  <a:pt x="5030" y="7543"/>
                  <a:pt x="5031" y="7544"/>
                </a:cubicBezTo>
                <a:cubicBezTo>
                  <a:pt x="5032" y="7544"/>
                  <a:pt x="5034" y="7544"/>
                  <a:pt x="5035" y="7545"/>
                </a:cubicBezTo>
                <a:cubicBezTo>
                  <a:pt x="5037" y="7545"/>
                  <a:pt x="5040" y="7545"/>
                  <a:pt x="5043" y="7545"/>
                </a:cubicBezTo>
                <a:cubicBezTo>
                  <a:pt x="5045" y="7545"/>
                  <a:pt x="5048" y="7545"/>
                  <a:pt x="5050" y="7545"/>
                </a:cubicBezTo>
                <a:cubicBezTo>
                  <a:pt x="5052" y="7544"/>
                  <a:pt x="5053" y="7544"/>
                  <a:pt x="5054" y="7544"/>
                </a:cubicBezTo>
                <a:cubicBezTo>
                  <a:pt x="5055" y="7543"/>
                  <a:pt x="5056" y="7543"/>
                  <a:pt x="5056" y="7542"/>
                </a:cubicBezTo>
                <a:cubicBezTo>
                  <a:pt x="5057" y="7541"/>
                  <a:pt x="5057" y="7540"/>
                  <a:pt x="5057" y="7540"/>
                </a:cubicBezTo>
                <a:lnTo>
                  <a:pt x="5057" y="7443"/>
                </a:lnTo>
                <a:cubicBezTo>
                  <a:pt x="5057" y="7432"/>
                  <a:pt x="5056" y="7422"/>
                  <a:pt x="5054" y="7414"/>
                </a:cubicBezTo>
                <a:cubicBezTo>
                  <a:pt x="5052" y="7406"/>
                  <a:pt x="5049" y="7399"/>
                  <a:pt x="5045" y="7393"/>
                </a:cubicBezTo>
                <a:cubicBezTo>
                  <a:pt x="5040" y="7387"/>
                  <a:pt x="5034" y="7382"/>
                  <a:pt x="5027" y="7378"/>
                </a:cubicBezTo>
                <a:cubicBezTo>
                  <a:pt x="5020" y="7375"/>
                  <a:pt x="5011" y="7373"/>
                  <a:pt x="5001" y="7373"/>
                </a:cubicBezTo>
                <a:cubicBezTo>
                  <a:pt x="4992" y="7373"/>
                  <a:pt x="4984" y="7375"/>
                  <a:pt x="4975" y="7379"/>
                </a:cubicBezTo>
                <a:cubicBezTo>
                  <a:pt x="4967" y="7384"/>
                  <a:pt x="4958" y="7390"/>
                  <a:pt x="4950" y="7399"/>
                </a:cubicBezTo>
                <a:lnTo>
                  <a:pt x="4950" y="7305"/>
                </a:lnTo>
                <a:cubicBezTo>
                  <a:pt x="4950" y="7304"/>
                  <a:pt x="4950" y="7303"/>
                  <a:pt x="4949" y="7302"/>
                </a:cubicBezTo>
                <a:cubicBezTo>
                  <a:pt x="4949" y="7301"/>
                  <a:pt x="4948" y="7301"/>
                  <a:pt x="4947" y="7300"/>
                </a:cubicBezTo>
                <a:cubicBezTo>
                  <a:pt x="4946" y="7300"/>
                  <a:pt x="4945" y="7300"/>
                  <a:pt x="4943" y="7299"/>
                </a:cubicBezTo>
                <a:cubicBezTo>
                  <a:pt x="4941" y="7299"/>
                  <a:pt x="4938" y="7299"/>
                  <a:pt x="4935" y="7299"/>
                </a:cubicBezTo>
                <a:close/>
                <a:moveTo>
                  <a:pt x="2927" y="7299"/>
                </a:moveTo>
                <a:cubicBezTo>
                  <a:pt x="2925" y="7299"/>
                  <a:pt x="2922" y="7299"/>
                  <a:pt x="2920" y="7299"/>
                </a:cubicBezTo>
                <a:cubicBezTo>
                  <a:pt x="2919" y="7300"/>
                  <a:pt x="2917" y="7300"/>
                  <a:pt x="2916" y="7300"/>
                </a:cubicBezTo>
                <a:cubicBezTo>
                  <a:pt x="2915" y="7301"/>
                  <a:pt x="2914" y="7301"/>
                  <a:pt x="2914" y="7302"/>
                </a:cubicBezTo>
                <a:cubicBezTo>
                  <a:pt x="2913" y="7303"/>
                  <a:pt x="2913" y="7304"/>
                  <a:pt x="2913" y="7305"/>
                </a:cubicBezTo>
                <a:lnTo>
                  <a:pt x="2913" y="7540"/>
                </a:lnTo>
                <a:cubicBezTo>
                  <a:pt x="2913" y="7540"/>
                  <a:pt x="2913" y="7541"/>
                  <a:pt x="2914" y="7542"/>
                </a:cubicBezTo>
                <a:cubicBezTo>
                  <a:pt x="2914" y="7543"/>
                  <a:pt x="2915" y="7543"/>
                  <a:pt x="2916" y="7544"/>
                </a:cubicBezTo>
                <a:cubicBezTo>
                  <a:pt x="2917" y="7544"/>
                  <a:pt x="2919" y="7544"/>
                  <a:pt x="2920" y="7545"/>
                </a:cubicBezTo>
                <a:cubicBezTo>
                  <a:pt x="2922" y="7545"/>
                  <a:pt x="2925" y="7545"/>
                  <a:pt x="2927" y="7545"/>
                </a:cubicBezTo>
                <a:cubicBezTo>
                  <a:pt x="2930" y="7545"/>
                  <a:pt x="2933" y="7545"/>
                  <a:pt x="2935" y="7545"/>
                </a:cubicBezTo>
                <a:cubicBezTo>
                  <a:pt x="2937" y="7544"/>
                  <a:pt x="2938" y="7544"/>
                  <a:pt x="2939" y="7544"/>
                </a:cubicBezTo>
                <a:cubicBezTo>
                  <a:pt x="2940" y="7543"/>
                  <a:pt x="2941" y="7543"/>
                  <a:pt x="2941" y="7542"/>
                </a:cubicBezTo>
                <a:cubicBezTo>
                  <a:pt x="2942" y="7541"/>
                  <a:pt x="2942" y="7540"/>
                  <a:pt x="2942" y="7540"/>
                </a:cubicBezTo>
                <a:lnTo>
                  <a:pt x="2942" y="7305"/>
                </a:lnTo>
                <a:cubicBezTo>
                  <a:pt x="2942" y="7304"/>
                  <a:pt x="2942" y="7303"/>
                  <a:pt x="2941" y="7302"/>
                </a:cubicBezTo>
                <a:cubicBezTo>
                  <a:pt x="2941" y="7301"/>
                  <a:pt x="2940" y="7301"/>
                  <a:pt x="2939" y="7300"/>
                </a:cubicBezTo>
                <a:cubicBezTo>
                  <a:pt x="2938" y="7300"/>
                  <a:pt x="2937" y="7300"/>
                  <a:pt x="2935" y="7299"/>
                </a:cubicBezTo>
                <a:cubicBezTo>
                  <a:pt x="2933" y="7299"/>
                  <a:pt x="2930" y="7299"/>
                  <a:pt x="2927" y="7299"/>
                </a:cubicBezTo>
                <a:close/>
                <a:moveTo>
                  <a:pt x="1963" y="7299"/>
                </a:moveTo>
                <a:cubicBezTo>
                  <a:pt x="1961" y="7299"/>
                  <a:pt x="1958" y="7299"/>
                  <a:pt x="1956" y="7299"/>
                </a:cubicBezTo>
                <a:cubicBezTo>
                  <a:pt x="1955" y="7300"/>
                  <a:pt x="1953" y="7300"/>
                  <a:pt x="1952" y="7300"/>
                </a:cubicBezTo>
                <a:cubicBezTo>
                  <a:pt x="1951" y="7301"/>
                  <a:pt x="1950" y="7301"/>
                  <a:pt x="1950" y="7302"/>
                </a:cubicBezTo>
                <a:cubicBezTo>
                  <a:pt x="1949" y="7303"/>
                  <a:pt x="1949" y="7304"/>
                  <a:pt x="1949" y="7305"/>
                </a:cubicBezTo>
                <a:lnTo>
                  <a:pt x="1949" y="7540"/>
                </a:lnTo>
                <a:cubicBezTo>
                  <a:pt x="1949" y="7540"/>
                  <a:pt x="1949" y="7541"/>
                  <a:pt x="1950" y="7542"/>
                </a:cubicBezTo>
                <a:cubicBezTo>
                  <a:pt x="1950" y="7543"/>
                  <a:pt x="1951" y="7543"/>
                  <a:pt x="1952" y="7544"/>
                </a:cubicBezTo>
                <a:cubicBezTo>
                  <a:pt x="1953" y="7544"/>
                  <a:pt x="1955" y="7544"/>
                  <a:pt x="1956" y="7545"/>
                </a:cubicBezTo>
                <a:cubicBezTo>
                  <a:pt x="1958" y="7545"/>
                  <a:pt x="1961" y="7545"/>
                  <a:pt x="1963" y="7545"/>
                </a:cubicBezTo>
                <a:cubicBezTo>
                  <a:pt x="1966" y="7545"/>
                  <a:pt x="1969" y="7545"/>
                  <a:pt x="1971" y="7545"/>
                </a:cubicBezTo>
                <a:cubicBezTo>
                  <a:pt x="1973" y="7544"/>
                  <a:pt x="1974" y="7544"/>
                  <a:pt x="1975" y="7544"/>
                </a:cubicBezTo>
                <a:cubicBezTo>
                  <a:pt x="1976" y="7543"/>
                  <a:pt x="1977" y="7543"/>
                  <a:pt x="1977" y="7542"/>
                </a:cubicBezTo>
                <a:cubicBezTo>
                  <a:pt x="1978" y="7541"/>
                  <a:pt x="1978" y="7540"/>
                  <a:pt x="1978" y="7540"/>
                </a:cubicBezTo>
                <a:lnTo>
                  <a:pt x="1978" y="7305"/>
                </a:lnTo>
                <a:cubicBezTo>
                  <a:pt x="1978" y="7304"/>
                  <a:pt x="1978" y="7303"/>
                  <a:pt x="1977" y="7302"/>
                </a:cubicBezTo>
                <a:cubicBezTo>
                  <a:pt x="1977" y="7301"/>
                  <a:pt x="1976" y="7301"/>
                  <a:pt x="1975" y="7300"/>
                </a:cubicBezTo>
                <a:cubicBezTo>
                  <a:pt x="1974" y="7300"/>
                  <a:pt x="1973" y="7300"/>
                  <a:pt x="1971" y="7299"/>
                </a:cubicBezTo>
                <a:cubicBezTo>
                  <a:pt x="1969" y="7299"/>
                  <a:pt x="1966" y="7299"/>
                  <a:pt x="1963" y="7299"/>
                </a:cubicBezTo>
                <a:close/>
                <a:moveTo>
                  <a:pt x="2201" y="7298"/>
                </a:moveTo>
                <a:cubicBezTo>
                  <a:pt x="2192" y="7298"/>
                  <a:pt x="2185" y="7299"/>
                  <a:pt x="2178" y="7302"/>
                </a:cubicBezTo>
                <a:cubicBezTo>
                  <a:pt x="2172" y="7304"/>
                  <a:pt x="2167" y="7308"/>
                  <a:pt x="2162" y="7313"/>
                </a:cubicBezTo>
                <a:cubicBezTo>
                  <a:pt x="2158" y="7318"/>
                  <a:pt x="2155" y="7324"/>
                  <a:pt x="2153" y="7332"/>
                </a:cubicBezTo>
                <a:cubicBezTo>
                  <a:pt x="2151" y="7340"/>
                  <a:pt x="2150" y="7350"/>
                  <a:pt x="2150" y="7361"/>
                </a:cubicBezTo>
                <a:lnTo>
                  <a:pt x="2150" y="7377"/>
                </a:lnTo>
                <a:lnTo>
                  <a:pt x="2128" y="7377"/>
                </a:lnTo>
                <a:cubicBezTo>
                  <a:pt x="2127" y="7377"/>
                  <a:pt x="2126" y="7377"/>
                  <a:pt x="2125" y="7378"/>
                </a:cubicBezTo>
                <a:cubicBezTo>
                  <a:pt x="2124" y="7378"/>
                  <a:pt x="2124" y="7379"/>
                  <a:pt x="2123" y="7380"/>
                </a:cubicBezTo>
                <a:cubicBezTo>
                  <a:pt x="2123" y="7381"/>
                  <a:pt x="2123" y="7382"/>
                  <a:pt x="2122" y="7383"/>
                </a:cubicBezTo>
                <a:cubicBezTo>
                  <a:pt x="2122" y="7385"/>
                  <a:pt x="2122" y="7387"/>
                  <a:pt x="2122" y="7389"/>
                </a:cubicBezTo>
                <a:cubicBezTo>
                  <a:pt x="2122" y="7393"/>
                  <a:pt x="2122" y="7396"/>
                  <a:pt x="2123" y="7398"/>
                </a:cubicBezTo>
                <a:cubicBezTo>
                  <a:pt x="2124" y="7400"/>
                  <a:pt x="2126" y="7401"/>
                  <a:pt x="2128" y="7401"/>
                </a:cubicBezTo>
                <a:lnTo>
                  <a:pt x="2150" y="7401"/>
                </a:lnTo>
                <a:lnTo>
                  <a:pt x="2150" y="7540"/>
                </a:lnTo>
                <a:cubicBezTo>
                  <a:pt x="2150" y="7541"/>
                  <a:pt x="2150" y="7541"/>
                  <a:pt x="2151" y="7542"/>
                </a:cubicBezTo>
                <a:cubicBezTo>
                  <a:pt x="2151" y="7543"/>
                  <a:pt x="2152" y="7543"/>
                  <a:pt x="2153" y="7544"/>
                </a:cubicBezTo>
                <a:cubicBezTo>
                  <a:pt x="2154" y="7544"/>
                  <a:pt x="2156" y="7544"/>
                  <a:pt x="2158" y="7545"/>
                </a:cubicBezTo>
                <a:cubicBezTo>
                  <a:pt x="2159" y="7545"/>
                  <a:pt x="2162" y="7545"/>
                  <a:pt x="2165" y="7545"/>
                </a:cubicBezTo>
                <a:cubicBezTo>
                  <a:pt x="2167" y="7545"/>
                  <a:pt x="2170" y="7545"/>
                  <a:pt x="2171" y="7545"/>
                </a:cubicBezTo>
                <a:cubicBezTo>
                  <a:pt x="2173" y="7544"/>
                  <a:pt x="2175" y="7544"/>
                  <a:pt x="2176" y="7544"/>
                </a:cubicBezTo>
                <a:cubicBezTo>
                  <a:pt x="2177" y="7543"/>
                  <a:pt x="2178" y="7543"/>
                  <a:pt x="2178" y="7542"/>
                </a:cubicBezTo>
                <a:cubicBezTo>
                  <a:pt x="2179" y="7541"/>
                  <a:pt x="2179" y="7541"/>
                  <a:pt x="2179" y="7540"/>
                </a:cubicBezTo>
                <a:lnTo>
                  <a:pt x="2179" y="7401"/>
                </a:lnTo>
                <a:lnTo>
                  <a:pt x="2214" y="7401"/>
                </a:lnTo>
                <a:cubicBezTo>
                  <a:pt x="2216" y="7401"/>
                  <a:pt x="2217" y="7400"/>
                  <a:pt x="2218" y="7398"/>
                </a:cubicBezTo>
                <a:cubicBezTo>
                  <a:pt x="2219" y="7396"/>
                  <a:pt x="2220" y="7393"/>
                  <a:pt x="2220" y="7389"/>
                </a:cubicBezTo>
                <a:cubicBezTo>
                  <a:pt x="2220" y="7387"/>
                  <a:pt x="2220" y="7385"/>
                  <a:pt x="2220" y="7383"/>
                </a:cubicBezTo>
                <a:cubicBezTo>
                  <a:pt x="2219" y="7382"/>
                  <a:pt x="2219" y="7381"/>
                  <a:pt x="2218" y="7380"/>
                </a:cubicBezTo>
                <a:cubicBezTo>
                  <a:pt x="2218" y="7379"/>
                  <a:pt x="2217" y="7378"/>
                  <a:pt x="2217" y="7378"/>
                </a:cubicBezTo>
                <a:cubicBezTo>
                  <a:pt x="2216" y="7377"/>
                  <a:pt x="2215" y="7377"/>
                  <a:pt x="2214" y="7377"/>
                </a:cubicBezTo>
                <a:lnTo>
                  <a:pt x="2179" y="7377"/>
                </a:lnTo>
                <a:lnTo>
                  <a:pt x="2179" y="7360"/>
                </a:lnTo>
                <a:cubicBezTo>
                  <a:pt x="2179" y="7353"/>
                  <a:pt x="2179" y="7347"/>
                  <a:pt x="2180" y="7342"/>
                </a:cubicBezTo>
                <a:cubicBezTo>
                  <a:pt x="2181" y="7338"/>
                  <a:pt x="2182" y="7334"/>
                  <a:pt x="2184" y="7331"/>
                </a:cubicBezTo>
                <a:cubicBezTo>
                  <a:pt x="2186" y="7328"/>
                  <a:pt x="2189" y="7326"/>
                  <a:pt x="2192" y="7324"/>
                </a:cubicBezTo>
                <a:cubicBezTo>
                  <a:pt x="2195" y="7323"/>
                  <a:pt x="2198" y="7322"/>
                  <a:pt x="2203" y="7322"/>
                </a:cubicBezTo>
                <a:cubicBezTo>
                  <a:pt x="2206" y="7322"/>
                  <a:pt x="2209" y="7322"/>
                  <a:pt x="2211" y="7323"/>
                </a:cubicBezTo>
                <a:cubicBezTo>
                  <a:pt x="2214" y="7323"/>
                  <a:pt x="2216" y="7324"/>
                  <a:pt x="2217" y="7325"/>
                </a:cubicBezTo>
                <a:cubicBezTo>
                  <a:pt x="2219" y="7325"/>
                  <a:pt x="2221" y="7326"/>
                  <a:pt x="2222" y="7326"/>
                </a:cubicBezTo>
                <a:cubicBezTo>
                  <a:pt x="2223" y="7327"/>
                  <a:pt x="2224" y="7327"/>
                  <a:pt x="2225" y="7327"/>
                </a:cubicBezTo>
                <a:cubicBezTo>
                  <a:pt x="2226" y="7327"/>
                  <a:pt x="2226" y="7327"/>
                  <a:pt x="2227" y="7327"/>
                </a:cubicBezTo>
                <a:cubicBezTo>
                  <a:pt x="2227" y="7326"/>
                  <a:pt x="2228" y="7326"/>
                  <a:pt x="2228" y="7325"/>
                </a:cubicBezTo>
                <a:cubicBezTo>
                  <a:pt x="2228" y="7324"/>
                  <a:pt x="2228" y="7323"/>
                  <a:pt x="2229" y="7322"/>
                </a:cubicBezTo>
                <a:cubicBezTo>
                  <a:pt x="2229" y="7320"/>
                  <a:pt x="2229" y="7319"/>
                  <a:pt x="2229" y="7316"/>
                </a:cubicBezTo>
                <a:cubicBezTo>
                  <a:pt x="2229" y="7314"/>
                  <a:pt x="2229" y="7312"/>
                  <a:pt x="2229" y="7311"/>
                </a:cubicBezTo>
                <a:cubicBezTo>
                  <a:pt x="2229" y="7309"/>
                  <a:pt x="2228" y="7308"/>
                  <a:pt x="2228" y="7307"/>
                </a:cubicBezTo>
                <a:cubicBezTo>
                  <a:pt x="2227" y="7306"/>
                  <a:pt x="2227" y="7305"/>
                  <a:pt x="2226" y="7304"/>
                </a:cubicBezTo>
                <a:cubicBezTo>
                  <a:pt x="2225" y="7303"/>
                  <a:pt x="2224" y="7302"/>
                  <a:pt x="2222" y="7302"/>
                </a:cubicBezTo>
                <a:cubicBezTo>
                  <a:pt x="2220" y="7301"/>
                  <a:pt x="2217" y="7300"/>
                  <a:pt x="2213" y="7299"/>
                </a:cubicBezTo>
                <a:cubicBezTo>
                  <a:pt x="2209" y="7298"/>
                  <a:pt x="2205" y="7298"/>
                  <a:pt x="2201" y="7298"/>
                </a:cubicBezTo>
                <a:close/>
                <a:moveTo>
                  <a:pt x="6654" y="7100"/>
                </a:moveTo>
                <a:lnTo>
                  <a:pt x="6695" y="7101"/>
                </a:lnTo>
                <a:cubicBezTo>
                  <a:pt x="6704" y="7102"/>
                  <a:pt x="6712" y="7104"/>
                  <a:pt x="6718" y="7107"/>
                </a:cubicBezTo>
                <a:cubicBezTo>
                  <a:pt x="6723" y="7111"/>
                  <a:pt x="6726" y="7116"/>
                  <a:pt x="6726" y="7123"/>
                </a:cubicBezTo>
                <a:cubicBezTo>
                  <a:pt x="6726" y="7127"/>
                  <a:pt x="6725" y="7131"/>
                  <a:pt x="6724" y="7135"/>
                </a:cubicBezTo>
                <a:cubicBezTo>
                  <a:pt x="6722" y="7138"/>
                  <a:pt x="6719" y="7142"/>
                  <a:pt x="6716" y="7145"/>
                </a:cubicBezTo>
                <a:cubicBezTo>
                  <a:pt x="6712" y="7147"/>
                  <a:pt x="6707" y="7150"/>
                  <a:pt x="6701" y="7151"/>
                </a:cubicBezTo>
                <a:cubicBezTo>
                  <a:pt x="6695" y="7153"/>
                  <a:pt x="6688" y="7154"/>
                  <a:pt x="6679" y="7154"/>
                </a:cubicBezTo>
                <a:cubicBezTo>
                  <a:pt x="6665" y="7154"/>
                  <a:pt x="6654" y="7152"/>
                  <a:pt x="6647" y="7148"/>
                </a:cubicBezTo>
                <a:cubicBezTo>
                  <a:pt x="6639" y="7144"/>
                  <a:pt x="6635" y="7138"/>
                  <a:pt x="6635" y="7131"/>
                </a:cubicBezTo>
                <a:cubicBezTo>
                  <a:pt x="6635" y="7128"/>
                  <a:pt x="6635" y="7126"/>
                  <a:pt x="6636" y="7123"/>
                </a:cubicBezTo>
                <a:cubicBezTo>
                  <a:pt x="6636" y="7121"/>
                  <a:pt x="6637" y="7119"/>
                  <a:pt x="6639" y="7116"/>
                </a:cubicBezTo>
                <a:cubicBezTo>
                  <a:pt x="6640" y="7114"/>
                  <a:pt x="6642" y="7111"/>
                  <a:pt x="6644" y="7108"/>
                </a:cubicBezTo>
                <a:cubicBezTo>
                  <a:pt x="6647" y="7106"/>
                  <a:pt x="6650" y="7103"/>
                  <a:pt x="6654" y="7100"/>
                </a:cubicBezTo>
                <a:close/>
                <a:moveTo>
                  <a:pt x="3127" y="7073"/>
                </a:moveTo>
                <a:cubicBezTo>
                  <a:pt x="3123" y="7073"/>
                  <a:pt x="3121" y="7073"/>
                  <a:pt x="3119" y="7074"/>
                </a:cubicBezTo>
                <a:cubicBezTo>
                  <a:pt x="3117" y="7074"/>
                  <a:pt x="3115" y="7075"/>
                  <a:pt x="3114" y="7075"/>
                </a:cubicBezTo>
                <a:cubicBezTo>
                  <a:pt x="3112" y="7076"/>
                  <a:pt x="3111" y="7078"/>
                  <a:pt x="3110" y="7080"/>
                </a:cubicBezTo>
                <a:cubicBezTo>
                  <a:pt x="3110" y="7082"/>
                  <a:pt x="3109" y="7084"/>
                  <a:pt x="3109" y="7087"/>
                </a:cubicBezTo>
                <a:lnTo>
                  <a:pt x="3109" y="7110"/>
                </a:lnTo>
                <a:lnTo>
                  <a:pt x="3086" y="7158"/>
                </a:lnTo>
                <a:cubicBezTo>
                  <a:pt x="3086" y="7159"/>
                  <a:pt x="3085" y="7159"/>
                  <a:pt x="3085" y="7160"/>
                </a:cubicBezTo>
                <a:cubicBezTo>
                  <a:pt x="3086" y="7161"/>
                  <a:pt x="3086" y="7161"/>
                  <a:pt x="3086" y="7162"/>
                </a:cubicBezTo>
                <a:cubicBezTo>
                  <a:pt x="3087" y="7162"/>
                  <a:pt x="3088" y="7163"/>
                  <a:pt x="3089" y="7163"/>
                </a:cubicBezTo>
                <a:cubicBezTo>
                  <a:pt x="3091" y="7163"/>
                  <a:pt x="3092" y="7163"/>
                  <a:pt x="3094" y="7163"/>
                </a:cubicBezTo>
                <a:cubicBezTo>
                  <a:pt x="3097" y="7163"/>
                  <a:pt x="3098" y="7163"/>
                  <a:pt x="3100" y="7163"/>
                </a:cubicBezTo>
                <a:cubicBezTo>
                  <a:pt x="3101" y="7163"/>
                  <a:pt x="3103" y="7162"/>
                  <a:pt x="3104" y="7162"/>
                </a:cubicBezTo>
                <a:cubicBezTo>
                  <a:pt x="3105" y="7161"/>
                  <a:pt x="3106" y="7161"/>
                  <a:pt x="3107" y="7160"/>
                </a:cubicBezTo>
                <a:cubicBezTo>
                  <a:pt x="3107" y="7160"/>
                  <a:pt x="3108" y="7159"/>
                  <a:pt x="3109" y="7158"/>
                </a:cubicBezTo>
                <a:lnTo>
                  <a:pt x="3133" y="7122"/>
                </a:lnTo>
                <a:cubicBezTo>
                  <a:pt x="3135" y="7119"/>
                  <a:pt x="3136" y="7116"/>
                  <a:pt x="3138" y="7114"/>
                </a:cubicBezTo>
                <a:cubicBezTo>
                  <a:pt x="3139" y="7111"/>
                  <a:pt x="3140" y="7108"/>
                  <a:pt x="3141" y="7106"/>
                </a:cubicBezTo>
                <a:cubicBezTo>
                  <a:pt x="3142" y="7103"/>
                  <a:pt x="3142" y="7100"/>
                  <a:pt x="3143" y="7097"/>
                </a:cubicBezTo>
                <a:cubicBezTo>
                  <a:pt x="3143" y="7094"/>
                  <a:pt x="3143" y="7091"/>
                  <a:pt x="3143" y="7087"/>
                </a:cubicBezTo>
                <a:cubicBezTo>
                  <a:pt x="3143" y="7084"/>
                  <a:pt x="3143" y="7082"/>
                  <a:pt x="3142" y="7080"/>
                </a:cubicBezTo>
                <a:cubicBezTo>
                  <a:pt x="3142" y="7078"/>
                  <a:pt x="3141" y="7076"/>
                  <a:pt x="3139" y="7075"/>
                </a:cubicBezTo>
                <a:cubicBezTo>
                  <a:pt x="3138" y="7075"/>
                  <a:pt x="3136" y="7074"/>
                  <a:pt x="3134" y="7074"/>
                </a:cubicBezTo>
                <a:cubicBezTo>
                  <a:pt x="3132" y="7073"/>
                  <a:pt x="3129" y="7073"/>
                  <a:pt x="3127" y="7073"/>
                </a:cubicBezTo>
                <a:close/>
                <a:moveTo>
                  <a:pt x="5946" y="7035"/>
                </a:moveTo>
                <a:lnTo>
                  <a:pt x="5971" y="7035"/>
                </a:lnTo>
                <a:lnTo>
                  <a:pt x="5971" y="7069"/>
                </a:lnTo>
                <a:cubicBezTo>
                  <a:pt x="5964" y="7076"/>
                  <a:pt x="5957" y="7082"/>
                  <a:pt x="5951" y="7086"/>
                </a:cubicBezTo>
                <a:cubicBezTo>
                  <a:pt x="5944" y="7090"/>
                  <a:pt x="5937" y="7092"/>
                  <a:pt x="5930" y="7092"/>
                </a:cubicBezTo>
                <a:cubicBezTo>
                  <a:pt x="5920" y="7092"/>
                  <a:pt x="5913" y="7090"/>
                  <a:pt x="5908" y="7085"/>
                </a:cubicBezTo>
                <a:cubicBezTo>
                  <a:pt x="5903" y="7080"/>
                  <a:pt x="5900" y="7073"/>
                  <a:pt x="5900" y="7065"/>
                </a:cubicBezTo>
                <a:cubicBezTo>
                  <a:pt x="5900" y="7060"/>
                  <a:pt x="5901" y="7056"/>
                  <a:pt x="5903" y="7052"/>
                </a:cubicBezTo>
                <a:cubicBezTo>
                  <a:pt x="5905" y="7049"/>
                  <a:pt x="5907" y="7046"/>
                  <a:pt x="5911" y="7043"/>
                </a:cubicBezTo>
                <a:cubicBezTo>
                  <a:pt x="5915" y="7040"/>
                  <a:pt x="5920" y="7038"/>
                  <a:pt x="5926" y="7037"/>
                </a:cubicBezTo>
                <a:cubicBezTo>
                  <a:pt x="5932" y="7036"/>
                  <a:pt x="5938" y="7035"/>
                  <a:pt x="5946" y="7035"/>
                </a:cubicBezTo>
                <a:close/>
                <a:moveTo>
                  <a:pt x="4738" y="7035"/>
                </a:moveTo>
                <a:lnTo>
                  <a:pt x="4763" y="7035"/>
                </a:lnTo>
                <a:lnTo>
                  <a:pt x="4763" y="7069"/>
                </a:lnTo>
                <a:cubicBezTo>
                  <a:pt x="4756" y="7076"/>
                  <a:pt x="4749" y="7082"/>
                  <a:pt x="4743" y="7086"/>
                </a:cubicBezTo>
                <a:cubicBezTo>
                  <a:pt x="4736" y="7090"/>
                  <a:pt x="4729" y="7092"/>
                  <a:pt x="4722" y="7092"/>
                </a:cubicBezTo>
                <a:cubicBezTo>
                  <a:pt x="4712" y="7092"/>
                  <a:pt x="4705" y="7090"/>
                  <a:pt x="4700" y="7085"/>
                </a:cubicBezTo>
                <a:cubicBezTo>
                  <a:pt x="4695" y="7080"/>
                  <a:pt x="4692" y="7073"/>
                  <a:pt x="4692" y="7065"/>
                </a:cubicBezTo>
                <a:cubicBezTo>
                  <a:pt x="4692" y="7060"/>
                  <a:pt x="4693" y="7056"/>
                  <a:pt x="4695" y="7052"/>
                </a:cubicBezTo>
                <a:cubicBezTo>
                  <a:pt x="4697" y="7049"/>
                  <a:pt x="4699" y="7046"/>
                  <a:pt x="4703" y="7043"/>
                </a:cubicBezTo>
                <a:cubicBezTo>
                  <a:pt x="4707" y="7040"/>
                  <a:pt x="4712" y="7038"/>
                  <a:pt x="4718" y="7037"/>
                </a:cubicBezTo>
                <a:cubicBezTo>
                  <a:pt x="4724" y="7036"/>
                  <a:pt x="4730" y="7035"/>
                  <a:pt x="4738" y="7035"/>
                </a:cubicBezTo>
                <a:close/>
                <a:moveTo>
                  <a:pt x="6940" y="6966"/>
                </a:moveTo>
                <a:cubicBezTo>
                  <a:pt x="6948" y="6966"/>
                  <a:pt x="6956" y="6969"/>
                  <a:pt x="6963" y="6974"/>
                </a:cubicBezTo>
                <a:cubicBezTo>
                  <a:pt x="6970" y="6979"/>
                  <a:pt x="6978" y="6986"/>
                  <a:pt x="6986" y="6996"/>
                </a:cubicBezTo>
                <a:lnTo>
                  <a:pt x="6986" y="7059"/>
                </a:lnTo>
                <a:cubicBezTo>
                  <a:pt x="6981" y="7065"/>
                  <a:pt x="6977" y="7070"/>
                  <a:pt x="6973" y="7074"/>
                </a:cubicBezTo>
                <a:cubicBezTo>
                  <a:pt x="6969" y="7078"/>
                  <a:pt x="6965" y="7081"/>
                  <a:pt x="6961" y="7083"/>
                </a:cubicBezTo>
                <a:cubicBezTo>
                  <a:pt x="6957" y="7086"/>
                  <a:pt x="6954" y="7087"/>
                  <a:pt x="6950" y="7088"/>
                </a:cubicBezTo>
                <a:cubicBezTo>
                  <a:pt x="6946" y="7089"/>
                  <a:pt x="6943" y="7090"/>
                  <a:pt x="6939" y="7090"/>
                </a:cubicBezTo>
                <a:cubicBezTo>
                  <a:pt x="6931" y="7090"/>
                  <a:pt x="6925" y="7088"/>
                  <a:pt x="6920" y="7085"/>
                </a:cubicBezTo>
                <a:cubicBezTo>
                  <a:pt x="6914" y="7081"/>
                  <a:pt x="6910" y="7076"/>
                  <a:pt x="6907" y="7070"/>
                </a:cubicBezTo>
                <a:cubicBezTo>
                  <a:pt x="6904" y="7065"/>
                  <a:pt x="6902" y="7058"/>
                  <a:pt x="6901" y="7050"/>
                </a:cubicBezTo>
                <a:cubicBezTo>
                  <a:pt x="6900" y="7043"/>
                  <a:pt x="6899" y="7035"/>
                  <a:pt x="6899" y="7027"/>
                </a:cubicBezTo>
                <a:cubicBezTo>
                  <a:pt x="6899" y="7019"/>
                  <a:pt x="6900" y="7012"/>
                  <a:pt x="6901" y="7005"/>
                </a:cubicBezTo>
                <a:cubicBezTo>
                  <a:pt x="6903" y="6997"/>
                  <a:pt x="6905" y="6991"/>
                  <a:pt x="6908" y="6985"/>
                </a:cubicBezTo>
                <a:cubicBezTo>
                  <a:pt x="6912" y="6979"/>
                  <a:pt x="6916" y="6975"/>
                  <a:pt x="6921" y="6971"/>
                </a:cubicBezTo>
                <a:cubicBezTo>
                  <a:pt x="6926" y="6968"/>
                  <a:pt x="6932" y="6966"/>
                  <a:pt x="6940" y="6966"/>
                </a:cubicBezTo>
                <a:close/>
                <a:moveTo>
                  <a:pt x="4098" y="6966"/>
                </a:moveTo>
                <a:cubicBezTo>
                  <a:pt x="4105" y="6966"/>
                  <a:pt x="4111" y="6968"/>
                  <a:pt x="4117" y="6971"/>
                </a:cubicBezTo>
                <a:cubicBezTo>
                  <a:pt x="4122" y="6975"/>
                  <a:pt x="4126" y="6979"/>
                  <a:pt x="4129" y="6985"/>
                </a:cubicBezTo>
                <a:cubicBezTo>
                  <a:pt x="4132" y="6991"/>
                  <a:pt x="4134" y="6998"/>
                  <a:pt x="4135" y="7005"/>
                </a:cubicBezTo>
                <a:cubicBezTo>
                  <a:pt x="4136" y="7013"/>
                  <a:pt x="4137" y="7021"/>
                  <a:pt x="4137" y="7029"/>
                </a:cubicBezTo>
                <a:cubicBezTo>
                  <a:pt x="4137" y="7036"/>
                  <a:pt x="4136" y="7044"/>
                  <a:pt x="4135" y="7051"/>
                </a:cubicBezTo>
                <a:cubicBezTo>
                  <a:pt x="4133" y="7058"/>
                  <a:pt x="4131" y="7065"/>
                  <a:pt x="4127" y="7071"/>
                </a:cubicBezTo>
                <a:cubicBezTo>
                  <a:pt x="4124" y="7077"/>
                  <a:pt x="4120" y="7081"/>
                  <a:pt x="4115" y="7085"/>
                </a:cubicBezTo>
                <a:cubicBezTo>
                  <a:pt x="4109" y="7088"/>
                  <a:pt x="4103" y="7090"/>
                  <a:pt x="4096" y="7090"/>
                </a:cubicBezTo>
                <a:cubicBezTo>
                  <a:pt x="4088" y="7090"/>
                  <a:pt x="4080" y="7087"/>
                  <a:pt x="4073" y="7082"/>
                </a:cubicBezTo>
                <a:cubicBezTo>
                  <a:pt x="4066" y="7077"/>
                  <a:pt x="4058" y="7070"/>
                  <a:pt x="4050" y="7060"/>
                </a:cubicBezTo>
                <a:lnTo>
                  <a:pt x="4050" y="6997"/>
                </a:lnTo>
                <a:cubicBezTo>
                  <a:pt x="4055" y="6991"/>
                  <a:pt x="4059" y="6986"/>
                  <a:pt x="4063" y="6982"/>
                </a:cubicBezTo>
                <a:cubicBezTo>
                  <a:pt x="4067" y="6979"/>
                  <a:pt x="4071" y="6975"/>
                  <a:pt x="4075" y="6973"/>
                </a:cubicBezTo>
                <a:cubicBezTo>
                  <a:pt x="4079" y="6971"/>
                  <a:pt x="4083" y="6969"/>
                  <a:pt x="4086" y="6968"/>
                </a:cubicBezTo>
                <a:cubicBezTo>
                  <a:pt x="4090" y="6967"/>
                  <a:pt x="4094" y="6966"/>
                  <a:pt x="4098" y="6966"/>
                </a:cubicBezTo>
                <a:close/>
                <a:moveTo>
                  <a:pt x="7716" y="6965"/>
                </a:moveTo>
                <a:cubicBezTo>
                  <a:pt x="7726" y="6965"/>
                  <a:pt x="7734" y="6967"/>
                  <a:pt x="7740" y="6970"/>
                </a:cubicBezTo>
                <a:cubicBezTo>
                  <a:pt x="7746" y="6973"/>
                  <a:pt x="7751" y="6978"/>
                  <a:pt x="7755" y="6984"/>
                </a:cubicBezTo>
                <a:cubicBezTo>
                  <a:pt x="7758" y="6990"/>
                  <a:pt x="7761" y="6996"/>
                  <a:pt x="7763" y="7004"/>
                </a:cubicBezTo>
                <a:cubicBezTo>
                  <a:pt x="7764" y="7012"/>
                  <a:pt x="7765" y="7020"/>
                  <a:pt x="7765" y="7028"/>
                </a:cubicBezTo>
                <a:cubicBezTo>
                  <a:pt x="7765" y="7038"/>
                  <a:pt x="7764" y="7046"/>
                  <a:pt x="7762" y="7054"/>
                </a:cubicBezTo>
                <a:cubicBezTo>
                  <a:pt x="7760" y="7061"/>
                  <a:pt x="7757" y="7068"/>
                  <a:pt x="7753" y="7073"/>
                </a:cubicBezTo>
                <a:cubicBezTo>
                  <a:pt x="7749" y="7079"/>
                  <a:pt x="7744" y="7083"/>
                  <a:pt x="7738" y="7086"/>
                </a:cubicBezTo>
                <a:cubicBezTo>
                  <a:pt x="7732" y="7089"/>
                  <a:pt x="7724" y="7091"/>
                  <a:pt x="7716" y="7091"/>
                </a:cubicBezTo>
                <a:cubicBezTo>
                  <a:pt x="7706" y="7091"/>
                  <a:pt x="7699" y="7089"/>
                  <a:pt x="7692" y="7086"/>
                </a:cubicBezTo>
                <a:cubicBezTo>
                  <a:pt x="7686" y="7083"/>
                  <a:pt x="7681" y="7078"/>
                  <a:pt x="7677" y="7072"/>
                </a:cubicBezTo>
                <a:cubicBezTo>
                  <a:pt x="7674" y="7067"/>
                  <a:pt x="7671" y="7060"/>
                  <a:pt x="7669" y="7052"/>
                </a:cubicBezTo>
                <a:cubicBezTo>
                  <a:pt x="7668" y="7045"/>
                  <a:pt x="7667" y="7036"/>
                  <a:pt x="7667" y="7028"/>
                </a:cubicBezTo>
                <a:cubicBezTo>
                  <a:pt x="7667" y="7019"/>
                  <a:pt x="7668" y="7010"/>
                  <a:pt x="7670" y="7003"/>
                </a:cubicBezTo>
                <a:cubicBezTo>
                  <a:pt x="7672" y="6995"/>
                  <a:pt x="7675" y="6988"/>
                  <a:pt x="7679" y="6983"/>
                </a:cubicBezTo>
                <a:cubicBezTo>
                  <a:pt x="7683" y="6977"/>
                  <a:pt x="7688" y="6973"/>
                  <a:pt x="7694" y="6970"/>
                </a:cubicBezTo>
                <a:cubicBezTo>
                  <a:pt x="7700" y="6967"/>
                  <a:pt x="7708" y="6965"/>
                  <a:pt x="7716" y="6965"/>
                </a:cubicBezTo>
                <a:close/>
                <a:moveTo>
                  <a:pt x="2647" y="6965"/>
                </a:moveTo>
                <a:cubicBezTo>
                  <a:pt x="2657" y="6965"/>
                  <a:pt x="2665" y="6967"/>
                  <a:pt x="2671" y="6970"/>
                </a:cubicBezTo>
                <a:cubicBezTo>
                  <a:pt x="2677" y="6973"/>
                  <a:pt x="2682" y="6978"/>
                  <a:pt x="2686" y="6984"/>
                </a:cubicBezTo>
                <a:cubicBezTo>
                  <a:pt x="2689" y="6990"/>
                  <a:pt x="2692" y="6996"/>
                  <a:pt x="2694" y="7004"/>
                </a:cubicBezTo>
                <a:cubicBezTo>
                  <a:pt x="2695" y="7012"/>
                  <a:pt x="2696" y="7020"/>
                  <a:pt x="2696" y="7028"/>
                </a:cubicBezTo>
                <a:cubicBezTo>
                  <a:pt x="2696" y="7038"/>
                  <a:pt x="2695" y="7046"/>
                  <a:pt x="2693" y="7054"/>
                </a:cubicBezTo>
                <a:cubicBezTo>
                  <a:pt x="2691" y="7061"/>
                  <a:pt x="2688" y="7068"/>
                  <a:pt x="2684" y="7073"/>
                </a:cubicBezTo>
                <a:cubicBezTo>
                  <a:pt x="2680" y="7079"/>
                  <a:pt x="2675" y="7083"/>
                  <a:pt x="2669" y="7086"/>
                </a:cubicBezTo>
                <a:cubicBezTo>
                  <a:pt x="2663" y="7089"/>
                  <a:pt x="2655" y="7091"/>
                  <a:pt x="2647" y="7091"/>
                </a:cubicBezTo>
                <a:cubicBezTo>
                  <a:pt x="2637" y="7091"/>
                  <a:pt x="2630" y="7089"/>
                  <a:pt x="2623" y="7086"/>
                </a:cubicBezTo>
                <a:cubicBezTo>
                  <a:pt x="2617" y="7083"/>
                  <a:pt x="2612" y="7078"/>
                  <a:pt x="2608" y="7072"/>
                </a:cubicBezTo>
                <a:cubicBezTo>
                  <a:pt x="2605" y="7067"/>
                  <a:pt x="2602" y="7060"/>
                  <a:pt x="2600" y="7052"/>
                </a:cubicBezTo>
                <a:cubicBezTo>
                  <a:pt x="2599" y="7045"/>
                  <a:pt x="2598" y="7036"/>
                  <a:pt x="2598" y="7028"/>
                </a:cubicBezTo>
                <a:cubicBezTo>
                  <a:pt x="2598" y="7019"/>
                  <a:pt x="2599" y="7010"/>
                  <a:pt x="2601" y="7003"/>
                </a:cubicBezTo>
                <a:cubicBezTo>
                  <a:pt x="2603" y="6995"/>
                  <a:pt x="2606" y="6988"/>
                  <a:pt x="2610" y="6983"/>
                </a:cubicBezTo>
                <a:cubicBezTo>
                  <a:pt x="2614" y="6977"/>
                  <a:pt x="2619" y="6973"/>
                  <a:pt x="2625" y="6970"/>
                </a:cubicBezTo>
                <a:cubicBezTo>
                  <a:pt x="2631" y="6967"/>
                  <a:pt x="2639" y="6965"/>
                  <a:pt x="2647" y="6965"/>
                </a:cubicBezTo>
                <a:close/>
                <a:moveTo>
                  <a:pt x="7326" y="6964"/>
                </a:moveTo>
                <a:cubicBezTo>
                  <a:pt x="7340" y="6964"/>
                  <a:pt x="7351" y="6968"/>
                  <a:pt x="7358" y="6977"/>
                </a:cubicBezTo>
                <a:cubicBezTo>
                  <a:pt x="7365" y="6986"/>
                  <a:pt x="7368" y="6998"/>
                  <a:pt x="7368" y="7013"/>
                </a:cubicBezTo>
                <a:lnTo>
                  <a:pt x="7281" y="7013"/>
                </a:lnTo>
                <a:cubicBezTo>
                  <a:pt x="7281" y="7007"/>
                  <a:pt x="7282" y="7000"/>
                  <a:pt x="7284" y="6994"/>
                </a:cubicBezTo>
                <a:cubicBezTo>
                  <a:pt x="7286" y="6988"/>
                  <a:pt x="7289" y="6983"/>
                  <a:pt x="7293" y="6979"/>
                </a:cubicBezTo>
                <a:cubicBezTo>
                  <a:pt x="7297" y="6974"/>
                  <a:pt x="7301" y="6971"/>
                  <a:pt x="7307" y="6968"/>
                </a:cubicBezTo>
                <a:cubicBezTo>
                  <a:pt x="7312" y="6965"/>
                  <a:pt x="7319" y="6964"/>
                  <a:pt x="7326" y="6964"/>
                </a:cubicBezTo>
                <a:close/>
                <a:moveTo>
                  <a:pt x="6678" y="6964"/>
                </a:moveTo>
                <a:cubicBezTo>
                  <a:pt x="6688" y="6964"/>
                  <a:pt x="6696" y="6967"/>
                  <a:pt x="6702" y="6973"/>
                </a:cubicBezTo>
                <a:cubicBezTo>
                  <a:pt x="6708" y="6979"/>
                  <a:pt x="6711" y="6988"/>
                  <a:pt x="6711" y="6998"/>
                </a:cubicBezTo>
                <a:cubicBezTo>
                  <a:pt x="6711" y="7003"/>
                  <a:pt x="6710" y="7007"/>
                  <a:pt x="6709" y="7012"/>
                </a:cubicBezTo>
                <a:cubicBezTo>
                  <a:pt x="6708" y="7016"/>
                  <a:pt x="6706" y="7019"/>
                  <a:pt x="6703" y="7023"/>
                </a:cubicBezTo>
                <a:cubicBezTo>
                  <a:pt x="6700" y="7026"/>
                  <a:pt x="6697" y="7028"/>
                  <a:pt x="6693" y="7030"/>
                </a:cubicBezTo>
                <a:cubicBezTo>
                  <a:pt x="6689" y="7032"/>
                  <a:pt x="6684" y="7033"/>
                  <a:pt x="6678" y="7033"/>
                </a:cubicBezTo>
                <a:cubicBezTo>
                  <a:pt x="6668" y="7033"/>
                  <a:pt x="6660" y="7030"/>
                  <a:pt x="6654" y="7024"/>
                </a:cubicBezTo>
                <a:cubicBezTo>
                  <a:pt x="6648" y="7018"/>
                  <a:pt x="6645" y="7010"/>
                  <a:pt x="6645" y="6999"/>
                </a:cubicBezTo>
                <a:cubicBezTo>
                  <a:pt x="6645" y="6995"/>
                  <a:pt x="6646" y="6990"/>
                  <a:pt x="6647" y="6986"/>
                </a:cubicBezTo>
                <a:cubicBezTo>
                  <a:pt x="6648" y="6982"/>
                  <a:pt x="6650" y="6978"/>
                  <a:pt x="6653" y="6975"/>
                </a:cubicBezTo>
                <a:cubicBezTo>
                  <a:pt x="6656" y="6971"/>
                  <a:pt x="6659" y="6969"/>
                  <a:pt x="6663" y="6967"/>
                </a:cubicBezTo>
                <a:cubicBezTo>
                  <a:pt x="6667" y="6965"/>
                  <a:pt x="6672" y="6964"/>
                  <a:pt x="6678" y="6964"/>
                </a:cubicBezTo>
                <a:close/>
                <a:moveTo>
                  <a:pt x="5522" y="6964"/>
                </a:moveTo>
                <a:cubicBezTo>
                  <a:pt x="5536" y="6964"/>
                  <a:pt x="5547" y="6968"/>
                  <a:pt x="5554" y="6977"/>
                </a:cubicBezTo>
                <a:cubicBezTo>
                  <a:pt x="5561" y="6986"/>
                  <a:pt x="5564" y="6998"/>
                  <a:pt x="5564" y="7013"/>
                </a:cubicBezTo>
                <a:lnTo>
                  <a:pt x="5477" y="7013"/>
                </a:lnTo>
                <a:cubicBezTo>
                  <a:pt x="5477" y="7007"/>
                  <a:pt x="5478" y="7000"/>
                  <a:pt x="5480" y="6994"/>
                </a:cubicBezTo>
                <a:cubicBezTo>
                  <a:pt x="5482" y="6988"/>
                  <a:pt x="5485" y="6983"/>
                  <a:pt x="5489" y="6979"/>
                </a:cubicBezTo>
                <a:cubicBezTo>
                  <a:pt x="5493" y="6974"/>
                  <a:pt x="5497" y="6971"/>
                  <a:pt x="5503" y="6968"/>
                </a:cubicBezTo>
                <a:cubicBezTo>
                  <a:pt x="5508" y="6965"/>
                  <a:pt x="5515" y="6964"/>
                  <a:pt x="5522" y="6964"/>
                </a:cubicBezTo>
                <a:close/>
                <a:moveTo>
                  <a:pt x="4996" y="6964"/>
                </a:moveTo>
                <a:cubicBezTo>
                  <a:pt x="5010" y="6964"/>
                  <a:pt x="5021" y="6968"/>
                  <a:pt x="5028" y="6977"/>
                </a:cubicBezTo>
                <a:cubicBezTo>
                  <a:pt x="5035" y="6986"/>
                  <a:pt x="5038" y="6998"/>
                  <a:pt x="5038" y="7013"/>
                </a:cubicBezTo>
                <a:lnTo>
                  <a:pt x="4951" y="7013"/>
                </a:lnTo>
                <a:cubicBezTo>
                  <a:pt x="4951" y="7007"/>
                  <a:pt x="4952" y="7000"/>
                  <a:pt x="4954" y="6994"/>
                </a:cubicBezTo>
                <a:cubicBezTo>
                  <a:pt x="4956" y="6988"/>
                  <a:pt x="4959" y="6983"/>
                  <a:pt x="4963" y="6979"/>
                </a:cubicBezTo>
                <a:cubicBezTo>
                  <a:pt x="4967" y="6974"/>
                  <a:pt x="4971" y="6971"/>
                  <a:pt x="4977" y="6968"/>
                </a:cubicBezTo>
                <a:cubicBezTo>
                  <a:pt x="4982" y="6965"/>
                  <a:pt x="4989" y="6964"/>
                  <a:pt x="4996" y="6964"/>
                </a:cubicBezTo>
                <a:close/>
                <a:moveTo>
                  <a:pt x="4399" y="6964"/>
                </a:moveTo>
                <a:cubicBezTo>
                  <a:pt x="4413" y="6964"/>
                  <a:pt x="4424" y="6968"/>
                  <a:pt x="4431" y="6977"/>
                </a:cubicBezTo>
                <a:cubicBezTo>
                  <a:pt x="4438" y="6986"/>
                  <a:pt x="4441" y="6998"/>
                  <a:pt x="4441" y="7013"/>
                </a:cubicBezTo>
                <a:lnTo>
                  <a:pt x="4354" y="7013"/>
                </a:lnTo>
                <a:cubicBezTo>
                  <a:pt x="4354" y="7007"/>
                  <a:pt x="4355" y="7000"/>
                  <a:pt x="4357" y="6994"/>
                </a:cubicBezTo>
                <a:cubicBezTo>
                  <a:pt x="4359" y="6988"/>
                  <a:pt x="4362" y="6983"/>
                  <a:pt x="4366" y="6979"/>
                </a:cubicBezTo>
                <a:cubicBezTo>
                  <a:pt x="4370" y="6974"/>
                  <a:pt x="4374" y="6971"/>
                  <a:pt x="4380" y="6968"/>
                </a:cubicBezTo>
                <a:cubicBezTo>
                  <a:pt x="4385" y="6965"/>
                  <a:pt x="4392" y="6964"/>
                  <a:pt x="4399" y="6964"/>
                </a:cubicBezTo>
                <a:close/>
                <a:moveTo>
                  <a:pt x="7084" y="6944"/>
                </a:moveTo>
                <a:cubicBezTo>
                  <a:pt x="7081" y="6944"/>
                  <a:pt x="7078" y="6944"/>
                  <a:pt x="7077" y="6944"/>
                </a:cubicBezTo>
                <a:cubicBezTo>
                  <a:pt x="7075" y="6944"/>
                  <a:pt x="7073" y="6945"/>
                  <a:pt x="7072" y="6945"/>
                </a:cubicBezTo>
                <a:cubicBezTo>
                  <a:pt x="7071" y="6946"/>
                  <a:pt x="7070" y="6946"/>
                  <a:pt x="7070" y="6947"/>
                </a:cubicBezTo>
                <a:cubicBezTo>
                  <a:pt x="7069" y="6948"/>
                  <a:pt x="7069" y="6949"/>
                  <a:pt x="7069" y="6949"/>
                </a:cubicBezTo>
                <a:lnTo>
                  <a:pt x="7069" y="7045"/>
                </a:lnTo>
                <a:cubicBezTo>
                  <a:pt x="7069" y="7057"/>
                  <a:pt x="7070" y="7066"/>
                  <a:pt x="7072" y="7074"/>
                </a:cubicBezTo>
                <a:cubicBezTo>
                  <a:pt x="7074" y="7082"/>
                  <a:pt x="7077" y="7089"/>
                  <a:pt x="7081" y="7095"/>
                </a:cubicBezTo>
                <a:cubicBezTo>
                  <a:pt x="7086" y="7101"/>
                  <a:pt x="7092" y="7106"/>
                  <a:pt x="7099" y="7110"/>
                </a:cubicBezTo>
                <a:cubicBezTo>
                  <a:pt x="7106" y="7113"/>
                  <a:pt x="7115" y="7115"/>
                  <a:pt x="7125" y="7115"/>
                </a:cubicBezTo>
                <a:cubicBezTo>
                  <a:pt x="7134" y="7115"/>
                  <a:pt x="7143" y="7113"/>
                  <a:pt x="7152" y="7108"/>
                </a:cubicBezTo>
                <a:cubicBezTo>
                  <a:pt x="7161" y="7104"/>
                  <a:pt x="7170" y="7097"/>
                  <a:pt x="7179" y="7087"/>
                </a:cubicBezTo>
                <a:lnTo>
                  <a:pt x="7179" y="7108"/>
                </a:lnTo>
                <a:cubicBezTo>
                  <a:pt x="7179" y="7108"/>
                  <a:pt x="7179" y="7109"/>
                  <a:pt x="7179" y="7110"/>
                </a:cubicBezTo>
                <a:cubicBezTo>
                  <a:pt x="7180" y="7111"/>
                  <a:pt x="7180" y="7111"/>
                  <a:pt x="7181" y="7112"/>
                </a:cubicBezTo>
                <a:cubicBezTo>
                  <a:pt x="7182" y="7112"/>
                  <a:pt x="7184" y="7112"/>
                  <a:pt x="7185" y="7113"/>
                </a:cubicBezTo>
                <a:cubicBezTo>
                  <a:pt x="7187" y="7113"/>
                  <a:pt x="7189" y="7113"/>
                  <a:pt x="7192" y="7113"/>
                </a:cubicBezTo>
                <a:cubicBezTo>
                  <a:pt x="7194" y="7113"/>
                  <a:pt x="7196" y="7113"/>
                  <a:pt x="7198" y="7113"/>
                </a:cubicBezTo>
                <a:cubicBezTo>
                  <a:pt x="7200" y="7112"/>
                  <a:pt x="7201" y="7112"/>
                  <a:pt x="7202" y="7112"/>
                </a:cubicBezTo>
                <a:cubicBezTo>
                  <a:pt x="7203" y="7111"/>
                  <a:pt x="7204" y="7111"/>
                  <a:pt x="7204" y="7110"/>
                </a:cubicBezTo>
                <a:cubicBezTo>
                  <a:pt x="7205" y="7109"/>
                  <a:pt x="7205" y="7108"/>
                  <a:pt x="7205" y="7108"/>
                </a:cubicBezTo>
                <a:lnTo>
                  <a:pt x="7205" y="6949"/>
                </a:lnTo>
                <a:cubicBezTo>
                  <a:pt x="7205" y="6949"/>
                  <a:pt x="7205" y="6948"/>
                  <a:pt x="7204" y="6947"/>
                </a:cubicBezTo>
                <a:cubicBezTo>
                  <a:pt x="7204" y="6946"/>
                  <a:pt x="7203" y="6946"/>
                  <a:pt x="7202" y="6945"/>
                </a:cubicBezTo>
                <a:cubicBezTo>
                  <a:pt x="7201" y="6945"/>
                  <a:pt x="7199" y="6944"/>
                  <a:pt x="7197" y="6944"/>
                </a:cubicBezTo>
                <a:cubicBezTo>
                  <a:pt x="7196" y="6944"/>
                  <a:pt x="7193" y="6944"/>
                  <a:pt x="7191" y="6944"/>
                </a:cubicBezTo>
                <a:cubicBezTo>
                  <a:pt x="7188" y="6944"/>
                  <a:pt x="7185" y="6944"/>
                  <a:pt x="7183" y="6944"/>
                </a:cubicBezTo>
                <a:cubicBezTo>
                  <a:pt x="7182" y="6944"/>
                  <a:pt x="7180" y="6945"/>
                  <a:pt x="7179" y="6945"/>
                </a:cubicBezTo>
                <a:cubicBezTo>
                  <a:pt x="7178" y="6946"/>
                  <a:pt x="7177" y="6946"/>
                  <a:pt x="7177" y="6947"/>
                </a:cubicBezTo>
                <a:cubicBezTo>
                  <a:pt x="7176" y="6948"/>
                  <a:pt x="7176" y="6949"/>
                  <a:pt x="7176" y="6949"/>
                </a:cubicBezTo>
                <a:lnTo>
                  <a:pt x="7176" y="7060"/>
                </a:lnTo>
                <a:cubicBezTo>
                  <a:pt x="7168" y="7070"/>
                  <a:pt x="7160" y="7077"/>
                  <a:pt x="7153" y="7082"/>
                </a:cubicBezTo>
                <a:cubicBezTo>
                  <a:pt x="7146" y="7087"/>
                  <a:pt x="7139" y="7090"/>
                  <a:pt x="7131" y="7090"/>
                </a:cubicBezTo>
                <a:cubicBezTo>
                  <a:pt x="7126" y="7090"/>
                  <a:pt x="7121" y="7089"/>
                  <a:pt x="7117" y="7087"/>
                </a:cubicBezTo>
                <a:cubicBezTo>
                  <a:pt x="7112" y="7085"/>
                  <a:pt x="7109" y="7082"/>
                  <a:pt x="7106" y="7078"/>
                </a:cubicBezTo>
                <a:cubicBezTo>
                  <a:pt x="7103" y="7074"/>
                  <a:pt x="7101" y="7069"/>
                  <a:pt x="7100" y="7063"/>
                </a:cubicBezTo>
                <a:cubicBezTo>
                  <a:pt x="7099" y="7058"/>
                  <a:pt x="7098" y="7051"/>
                  <a:pt x="7098" y="7041"/>
                </a:cubicBezTo>
                <a:lnTo>
                  <a:pt x="7098" y="6949"/>
                </a:lnTo>
                <a:cubicBezTo>
                  <a:pt x="7098" y="6949"/>
                  <a:pt x="7098" y="6948"/>
                  <a:pt x="7097" y="6947"/>
                </a:cubicBezTo>
                <a:cubicBezTo>
                  <a:pt x="7097" y="6946"/>
                  <a:pt x="7096" y="6946"/>
                  <a:pt x="7095" y="6945"/>
                </a:cubicBezTo>
                <a:cubicBezTo>
                  <a:pt x="7094" y="6945"/>
                  <a:pt x="7092" y="6944"/>
                  <a:pt x="7090" y="6944"/>
                </a:cubicBezTo>
                <a:cubicBezTo>
                  <a:pt x="7089" y="6944"/>
                  <a:pt x="7086" y="6944"/>
                  <a:pt x="7084" y="6944"/>
                </a:cubicBezTo>
                <a:close/>
                <a:moveTo>
                  <a:pt x="6363" y="6944"/>
                </a:moveTo>
                <a:cubicBezTo>
                  <a:pt x="6361" y="6944"/>
                  <a:pt x="6358" y="6944"/>
                  <a:pt x="6356" y="6944"/>
                </a:cubicBezTo>
                <a:cubicBezTo>
                  <a:pt x="6355" y="6945"/>
                  <a:pt x="6353" y="6945"/>
                  <a:pt x="6352" y="6945"/>
                </a:cubicBezTo>
                <a:cubicBezTo>
                  <a:pt x="6351" y="6946"/>
                  <a:pt x="6350" y="6946"/>
                  <a:pt x="6350" y="6947"/>
                </a:cubicBezTo>
                <a:cubicBezTo>
                  <a:pt x="6349" y="6948"/>
                  <a:pt x="6349" y="6949"/>
                  <a:pt x="6349" y="6949"/>
                </a:cubicBezTo>
                <a:lnTo>
                  <a:pt x="6349" y="7108"/>
                </a:lnTo>
                <a:cubicBezTo>
                  <a:pt x="6349" y="7108"/>
                  <a:pt x="6349" y="7109"/>
                  <a:pt x="6350" y="7110"/>
                </a:cubicBezTo>
                <a:cubicBezTo>
                  <a:pt x="6350" y="7111"/>
                  <a:pt x="6351" y="7111"/>
                  <a:pt x="6352" y="7112"/>
                </a:cubicBezTo>
                <a:cubicBezTo>
                  <a:pt x="6353" y="7112"/>
                  <a:pt x="6355" y="7112"/>
                  <a:pt x="6356" y="7113"/>
                </a:cubicBezTo>
                <a:cubicBezTo>
                  <a:pt x="6358" y="7113"/>
                  <a:pt x="6361" y="7113"/>
                  <a:pt x="6363" y="7113"/>
                </a:cubicBezTo>
                <a:cubicBezTo>
                  <a:pt x="6366" y="7113"/>
                  <a:pt x="6369" y="7113"/>
                  <a:pt x="6371" y="7113"/>
                </a:cubicBezTo>
                <a:cubicBezTo>
                  <a:pt x="6373" y="7112"/>
                  <a:pt x="6374" y="7112"/>
                  <a:pt x="6375" y="7112"/>
                </a:cubicBezTo>
                <a:cubicBezTo>
                  <a:pt x="6376" y="7111"/>
                  <a:pt x="6377" y="7111"/>
                  <a:pt x="6377" y="7110"/>
                </a:cubicBezTo>
                <a:cubicBezTo>
                  <a:pt x="6378" y="7109"/>
                  <a:pt x="6378" y="7108"/>
                  <a:pt x="6378" y="7108"/>
                </a:cubicBezTo>
                <a:lnTo>
                  <a:pt x="6378" y="6949"/>
                </a:lnTo>
                <a:cubicBezTo>
                  <a:pt x="6378" y="6949"/>
                  <a:pt x="6378" y="6948"/>
                  <a:pt x="6377" y="6947"/>
                </a:cubicBezTo>
                <a:cubicBezTo>
                  <a:pt x="6377" y="6946"/>
                  <a:pt x="6376" y="6946"/>
                  <a:pt x="6375" y="6945"/>
                </a:cubicBezTo>
                <a:cubicBezTo>
                  <a:pt x="6374" y="6945"/>
                  <a:pt x="6373" y="6945"/>
                  <a:pt x="6371" y="6944"/>
                </a:cubicBezTo>
                <a:cubicBezTo>
                  <a:pt x="6369" y="6944"/>
                  <a:pt x="6366" y="6944"/>
                  <a:pt x="6363" y="6944"/>
                </a:cubicBezTo>
                <a:close/>
                <a:moveTo>
                  <a:pt x="6177" y="6944"/>
                </a:moveTo>
                <a:cubicBezTo>
                  <a:pt x="6174" y="6944"/>
                  <a:pt x="6171" y="6944"/>
                  <a:pt x="6169" y="6944"/>
                </a:cubicBezTo>
                <a:cubicBezTo>
                  <a:pt x="6167" y="6945"/>
                  <a:pt x="6165" y="6945"/>
                  <a:pt x="6164" y="6946"/>
                </a:cubicBezTo>
                <a:cubicBezTo>
                  <a:pt x="6163" y="6947"/>
                  <a:pt x="6163" y="6948"/>
                  <a:pt x="6163" y="6949"/>
                </a:cubicBezTo>
                <a:cubicBezTo>
                  <a:pt x="6163" y="6951"/>
                  <a:pt x="6163" y="6953"/>
                  <a:pt x="6164" y="6955"/>
                </a:cubicBezTo>
                <a:lnTo>
                  <a:pt x="6221" y="7106"/>
                </a:lnTo>
                <a:cubicBezTo>
                  <a:pt x="6221" y="7108"/>
                  <a:pt x="6222" y="7109"/>
                  <a:pt x="6223" y="7110"/>
                </a:cubicBezTo>
                <a:cubicBezTo>
                  <a:pt x="6224" y="7111"/>
                  <a:pt x="6225" y="7112"/>
                  <a:pt x="6226" y="7112"/>
                </a:cubicBezTo>
                <a:lnTo>
                  <a:pt x="6204" y="7167"/>
                </a:lnTo>
                <a:cubicBezTo>
                  <a:pt x="6203" y="7169"/>
                  <a:pt x="6203" y="7170"/>
                  <a:pt x="6203" y="7171"/>
                </a:cubicBezTo>
                <a:cubicBezTo>
                  <a:pt x="6203" y="7172"/>
                  <a:pt x="6204" y="7173"/>
                  <a:pt x="6205" y="7174"/>
                </a:cubicBezTo>
                <a:cubicBezTo>
                  <a:pt x="6206" y="7175"/>
                  <a:pt x="6207" y="7175"/>
                  <a:pt x="6209" y="7176"/>
                </a:cubicBezTo>
                <a:cubicBezTo>
                  <a:pt x="6211" y="7176"/>
                  <a:pt x="6213" y="7176"/>
                  <a:pt x="6216" y="7176"/>
                </a:cubicBezTo>
                <a:cubicBezTo>
                  <a:pt x="6222" y="7176"/>
                  <a:pt x="6227" y="7176"/>
                  <a:pt x="6230" y="7175"/>
                </a:cubicBezTo>
                <a:cubicBezTo>
                  <a:pt x="6232" y="7174"/>
                  <a:pt x="6234" y="7172"/>
                  <a:pt x="6235" y="7170"/>
                </a:cubicBezTo>
                <a:lnTo>
                  <a:pt x="6256" y="7112"/>
                </a:lnTo>
                <a:lnTo>
                  <a:pt x="6313" y="6955"/>
                </a:lnTo>
                <a:cubicBezTo>
                  <a:pt x="6313" y="6953"/>
                  <a:pt x="6314" y="6951"/>
                  <a:pt x="6314" y="6949"/>
                </a:cubicBezTo>
                <a:cubicBezTo>
                  <a:pt x="6314" y="6948"/>
                  <a:pt x="6313" y="6947"/>
                  <a:pt x="6312" y="6946"/>
                </a:cubicBezTo>
                <a:cubicBezTo>
                  <a:pt x="6311" y="6945"/>
                  <a:pt x="6310" y="6945"/>
                  <a:pt x="6308" y="6944"/>
                </a:cubicBezTo>
                <a:cubicBezTo>
                  <a:pt x="6306" y="6944"/>
                  <a:pt x="6303" y="6944"/>
                  <a:pt x="6300" y="6944"/>
                </a:cubicBezTo>
                <a:cubicBezTo>
                  <a:pt x="6296" y="6944"/>
                  <a:pt x="6293" y="6944"/>
                  <a:pt x="6291" y="6944"/>
                </a:cubicBezTo>
                <a:cubicBezTo>
                  <a:pt x="6289" y="6945"/>
                  <a:pt x="6287" y="6945"/>
                  <a:pt x="6286" y="6946"/>
                </a:cubicBezTo>
                <a:cubicBezTo>
                  <a:pt x="6285" y="6946"/>
                  <a:pt x="6285" y="6948"/>
                  <a:pt x="6284" y="6950"/>
                </a:cubicBezTo>
                <a:lnTo>
                  <a:pt x="6240" y="7078"/>
                </a:lnTo>
                <a:lnTo>
                  <a:pt x="6240" y="7078"/>
                </a:lnTo>
                <a:lnTo>
                  <a:pt x="6195" y="6951"/>
                </a:lnTo>
                <a:cubicBezTo>
                  <a:pt x="6194" y="6949"/>
                  <a:pt x="6193" y="6948"/>
                  <a:pt x="6193" y="6947"/>
                </a:cubicBezTo>
                <a:cubicBezTo>
                  <a:pt x="6192" y="6946"/>
                  <a:pt x="6192" y="6946"/>
                  <a:pt x="6190" y="6945"/>
                </a:cubicBezTo>
                <a:cubicBezTo>
                  <a:pt x="6189" y="6945"/>
                  <a:pt x="6188" y="6944"/>
                  <a:pt x="6186" y="6944"/>
                </a:cubicBezTo>
                <a:cubicBezTo>
                  <a:pt x="6184" y="6944"/>
                  <a:pt x="6181" y="6944"/>
                  <a:pt x="6177" y="6944"/>
                </a:cubicBezTo>
                <a:close/>
                <a:moveTo>
                  <a:pt x="5715" y="6944"/>
                </a:moveTo>
                <a:cubicBezTo>
                  <a:pt x="5712" y="6944"/>
                  <a:pt x="5710" y="6944"/>
                  <a:pt x="5708" y="6944"/>
                </a:cubicBezTo>
                <a:cubicBezTo>
                  <a:pt x="5706" y="6944"/>
                  <a:pt x="5705" y="6945"/>
                  <a:pt x="5704" y="6945"/>
                </a:cubicBezTo>
                <a:cubicBezTo>
                  <a:pt x="5703" y="6945"/>
                  <a:pt x="5702" y="6946"/>
                  <a:pt x="5701" y="6947"/>
                </a:cubicBezTo>
                <a:cubicBezTo>
                  <a:pt x="5701" y="6947"/>
                  <a:pt x="5701" y="6948"/>
                  <a:pt x="5701" y="6949"/>
                </a:cubicBezTo>
                <a:cubicBezTo>
                  <a:pt x="5701" y="6949"/>
                  <a:pt x="5701" y="6950"/>
                  <a:pt x="5701" y="6950"/>
                </a:cubicBezTo>
                <a:cubicBezTo>
                  <a:pt x="5701" y="6951"/>
                  <a:pt x="5701" y="6952"/>
                  <a:pt x="5701" y="6953"/>
                </a:cubicBezTo>
                <a:cubicBezTo>
                  <a:pt x="5701" y="6954"/>
                  <a:pt x="5702" y="6955"/>
                  <a:pt x="5702" y="6956"/>
                </a:cubicBezTo>
                <a:lnTo>
                  <a:pt x="5756" y="7107"/>
                </a:lnTo>
                <a:cubicBezTo>
                  <a:pt x="5757" y="7108"/>
                  <a:pt x="5757" y="7109"/>
                  <a:pt x="5758" y="7110"/>
                </a:cubicBezTo>
                <a:cubicBezTo>
                  <a:pt x="5759" y="7110"/>
                  <a:pt x="5760" y="7111"/>
                  <a:pt x="5761" y="7112"/>
                </a:cubicBezTo>
                <a:cubicBezTo>
                  <a:pt x="5763" y="7112"/>
                  <a:pt x="5765" y="7112"/>
                  <a:pt x="5767" y="7113"/>
                </a:cubicBezTo>
                <a:cubicBezTo>
                  <a:pt x="5770" y="7113"/>
                  <a:pt x="5772" y="7113"/>
                  <a:pt x="5776" y="7113"/>
                </a:cubicBezTo>
                <a:cubicBezTo>
                  <a:pt x="5779" y="7113"/>
                  <a:pt x="5782" y="7113"/>
                  <a:pt x="5785" y="7113"/>
                </a:cubicBezTo>
                <a:cubicBezTo>
                  <a:pt x="5787" y="7113"/>
                  <a:pt x="5789" y="7112"/>
                  <a:pt x="5791" y="7112"/>
                </a:cubicBezTo>
                <a:cubicBezTo>
                  <a:pt x="5792" y="7111"/>
                  <a:pt x="5793" y="7111"/>
                  <a:pt x="5794" y="7110"/>
                </a:cubicBezTo>
                <a:cubicBezTo>
                  <a:pt x="5795" y="7109"/>
                  <a:pt x="5795" y="7108"/>
                  <a:pt x="5796" y="7107"/>
                </a:cubicBezTo>
                <a:lnTo>
                  <a:pt x="5850" y="6956"/>
                </a:lnTo>
                <a:cubicBezTo>
                  <a:pt x="5850" y="6956"/>
                  <a:pt x="5850" y="6955"/>
                  <a:pt x="5850" y="6954"/>
                </a:cubicBezTo>
                <a:cubicBezTo>
                  <a:pt x="5851" y="6953"/>
                  <a:pt x="5851" y="6953"/>
                  <a:pt x="5851" y="6952"/>
                </a:cubicBezTo>
                <a:cubicBezTo>
                  <a:pt x="5851" y="6952"/>
                  <a:pt x="5851" y="6951"/>
                  <a:pt x="5851" y="6951"/>
                </a:cubicBezTo>
                <a:cubicBezTo>
                  <a:pt x="5851" y="6950"/>
                  <a:pt x="5851" y="6950"/>
                  <a:pt x="5851" y="6949"/>
                </a:cubicBezTo>
                <a:cubicBezTo>
                  <a:pt x="5851" y="6948"/>
                  <a:pt x="5851" y="6947"/>
                  <a:pt x="5851" y="6947"/>
                </a:cubicBezTo>
                <a:cubicBezTo>
                  <a:pt x="5850" y="6946"/>
                  <a:pt x="5849" y="6946"/>
                  <a:pt x="5848" y="6945"/>
                </a:cubicBezTo>
                <a:cubicBezTo>
                  <a:pt x="5847" y="6945"/>
                  <a:pt x="5846" y="6944"/>
                  <a:pt x="5844" y="6944"/>
                </a:cubicBezTo>
                <a:cubicBezTo>
                  <a:pt x="5843" y="6944"/>
                  <a:pt x="5840" y="6944"/>
                  <a:pt x="5838" y="6944"/>
                </a:cubicBezTo>
                <a:cubicBezTo>
                  <a:pt x="5834" y="6944"/>
                  <a:pt x="5832" y="6944"/>
                  <a:pt x="5830" y="6944"/>
                </a:cubicBezTo>
                <a:cubicBezTo>
                  <a:pt x="5828" y="6944"/>
                  <a:pt x="5827" y="6945"/>
                  <a:pt x="5825" y="6945"/>
                </a:cubicBezTo>
                <a:cubicBezTo>
                  <a:pt x="5824" y="6946"/>
                  <a:pt x="5823" y="6946"/>
                  <a:pt x="5823" y="6947"/>
                </a:cubicBezTo>
                <a:cubicBezTo>
                  <a:pt x="5822" y="6948"/>
                  <a:pt x="5822" y="6949"/>
                  <a:pt x="5822" y="6950"/>
                </a:cubicBezTo>
                <a:lnTo>
                  <a:pt x="5778" y="7080"/>
                </a:lnTo>
                <a:lnTo>
                  <a:pt x="5777" y="7082"/>
                </a:lnTo>
                <a:lnTo>
                  <a:pt x="5776" y="7080"/>
                </a:lnTo>
                <a:lnTo>
                  <a:pt x="5732" y="6950"/>
                </a:lnTo>
                <a:cubicBezTo>
                  <a:pt x="5731" y="6949"/>
                  <a:pt x="5731" y="6948"/>
                  <a:pt x="5730" y="6947"/>
                </a:cubicBezTo>
                <a:cubicBezTo>
                  <a:pt x="5730" y="6946"/>
                  <a:pt x="5729" y="6946"/>
                  <a:pt x="5728" y="6945"/>
                </a:cubicBezTo>
                <a:cubicBezTo>
                  <a:pt x="5727" y="6945"/>
                  <a:pt x="5725" y="6944"/>
                  <a:pt x="5723" y="6944"/>
                </a:cubicBezTo>
                <a:cubicBezTo>
                  <a:pt x="5721" y="6944"/>
                  <a:pt x="5718" y="6944"/>
                  <a:pt x="5715" y="6944"/>
                </a:cubicBezTo>
                <a:close/>
                <a:moveTo>
                  <a:pt x="4507" y="6944"/>
                </a:moveTo>
                <a:cubicBezTo>
                  <a:pt x="4504" y="6944"/>
                  <a:pt x="4502" y="6944"/>
                  <a:pt x="4500" y="6944"/>
                </a:cubicBezTo>
                <a:cubicBezTo>
                  <a:pt x="4498" y="6944"/>
                  <a:pt x="4497" y="6945"/>
                  <a:pt x="4496" y="6945"/>
                </a:cubicBezTo>
                <a:cubicBezTo>
                  <a:pt x="4495" y="6945"/>
                  <a:pt x="4494" y="6946"/>
                  <a:pt x="4493" y="6947"/>
                </a:cubicBezTo>
                <a:cubicBezTo>
                  <a:pt x="4493" y="6947"/>
                  <a:pt x="4493" y="6948"/>
                  <a:pt x="4493" y="6949"/>
                </a:cubicBezTo>
                <a:cubicBezTo>
                  <a:pt x="4493" y="6949"/>
                  <a:pt x="4493" y="6950"/>
                  <a:pt x="4493" y="6950"/>
                </a:cubicBezTo>
                <a:cubicBezTo>
                  <a:pt x="4493" y="6951"/>
                  <a:pt x="4493" y="6952"/>
                  <a:pt x="4493" y="6953"/>
                </a:cubicBezTo>
                <a:cubicBezTo>
                  <a:pt x="4493" y="6954"/>
                  <a:pt x="4494" y="6955"/>
                  <a:pt x="4494" y="6956"/>
                </a:cubicBezTo>
                <a:lnTo>
                  <a:pt x="4548" y="7107"/>
                </a:lnTo>
                <a:cubicBezTo>
                  <a:pt x="4549" y="7108"/>
                  <a:pt x="4549" y="7109"/>
                  <a:pt x="4550" y="7110"/>
                </a:cubicBezTo>
                <a:cubicBezTo>
                  <a:pt x="4551" y="7110"/>
                  <a:pt x="4552" y="7111"/>
                  <a:pt x="4553" y="7112"/>
                </a:cubicBezTo>
                <a:cubicBezTo>
                  <a:pt x="4555" y="7112"/>
                  <a:pt x="4557" y="7112"/>
                  <a:pt x="4559" y="7113"/>
                </a:cubicBezTo>
                <a:cubicBezTo>
                  <a:pt x="4562" y="7113"/>
                  <a:pt x="4564" y="7113"/>
                  <a:pt x="4568" y="7113"/>
                </a:cubicBezTo>
                <a:cubicBezTo>
                  <a:pt x="4571" y="7113"/>
                  <a:pt x="4574" y="7113"/>
                  <a:pt x="4577" y="7113"/>
                </a:cubicBezTo>
                <a:cubicBezTo>
                  <a:pt x="4579" y="7113"/>
                  <a:pt x="4581" y="7112"/>
                  <a:pt x="4583" y="7112"/>
                </a:cubicBezTo>
                <a:cubicBezTo>
                  <a:pt x="4584" y="7111"/>
                  <a:pt x="4585" y="7111"/>
                  <a:pt x="4586" y="7110"/>
                </a:cubicBezTo>
                <a:cubicBezTo>
                  <a:pt x="4587" y="7109"/>
                  <a:pt x="4587" y="7108"/>
                  <a:pt x="4588" y="7107"/>
                </a:cubicBezTo>
                <a:lnTo>
                  <a:pt x="4642" y="6956"/>
                </a:lnTo>
                <a:cubicBezTo>
                  <a:pt x="4642" y="6956"/>
                  <a:pt x="4642" y="6955"/>
                  <a:pt x="4642" y="6954"/>
                </a:cubicBezTo>
                <a:cubicBezTo>
                  <a:pt x="4643" y="6953"/>
                  <a:pt x="4643" y="6953"/>
                  <a:pt x="4643" y="6952"/>
                </a:cubicBezTo>
                <a:cubicBezTo>
                  <a:pt x="4643" y="6952"/>
                  <a:pt x="4643" y="6951"/>
                  <a:pt x="4643" y="6951"/>
                </a:cubicBezTo>
                <a:cubicBezTo>
                  <a:pt x="4643" y="6950"/>
                  <a:pt x="4643" y="6950"/>
                  <a:pt x="4643" y="6949"/>
                </a:cubicBezTo>
                <a:cubicBezTo>
                  <a:pt x="4643" y="6948"/>
                  <a:pt x="4643" y="6947"/>
                  <a:pt x="4643" y="6947"/>
                </a:cubicBezTo>
                <a:cubicBezTo>
                  <a:pt x="4642" y="6946"/>
                  <a:pt x="4641" y="6946"/>
                  <a:pt x="4640" y="6945"/>
                </a:cubicBezTo>
                <a:cubicBezTo>
                  <a:pt x="4639" y="6945"/>
                  <a:pt x="4638" y="6944"/>
                  <a:pt x="4636" y="6944"/>
                </a:cubicBezTo>
                <a:cubicBezTo>
                  <a:pt x="4635" y="6944"/>
                  <a:pt x="4632" y="6944"/>
                  <a:pt x="4630" y="6944"/>
                </a:cubicBezTo>
                <a:cubicBezTo>
                  <a:pt x="4626" y="6944"/>
                  <a:pt x="4624" y="6944"/>
                  <a:pt x="4622" y="6944"/>
                </a:cubicBezTo>
                <a:cubicBezTo>
                  <a:pt x="4620" y="6944"/>
                  <a:pt x="4619" y="6945"/>
                  <a:pt x="4617" y="6945"/>
                </a:cubicBezTo>
                <a:cubicBezTo>
                  <a:pt x="4616" y="6946"/>
                  <a:pt x="4615" y="6946"/>
                  <a:pt x="4615" y="6947"/>
                </a:cubicBezTo>
                <a:cubicBezTo>
                  <a:pt x="4614" y="6948"/>
                  <a:pt x="4614" y="6949"/>
                  <a:pt x="4614" y="6950"/>
                </a:cubicBezTo>
                <a:lnTo>
                  <a:pt x="4570" y="7080"/>
                </a:lnTo>
                <a:lnTo>
                  <a:pt x="4569" y="7082"/>
                </a:lnTo>
                <a:lnTo>
                  <a:pt x="4568" y="7080"/>
                </a:lnTo>
                <a:lnTo>
                  <a:pt x="4524" y="6950"/>
                </a:lnTo>
                <a:cubicBezTo>
                  <a:pt x="4523" y="6949"/>
                  <a:pt x="4523" y="6948"/>
                  <a:pt x="4522" y="6947"/>
                </a:cubicBezTo>
                <a:cubicBezTo>
                  <a:pt x="4522" y="6946"/>
                  <a:pt x="4521" y="6946"/>
                  <a:pt x="4520" y="6945"/>
                </a:cubicBezTo>
                <a:cubicBezTo>
                  <a:pt x="4519" y="6945"/>
                  <a:pt x="4517" y="6944"/>
                  <a:pt x="4515" y="6944"/>
                </a:cubicBezTo>
                <a:cubicBezTo>
                  <a:pt x="4513" y="6944"/>
                  <a:pt x="4510" y="6944"/>
                  <a:pt x="4507" y="6944"/>
                </a:cubicBezTo>
                <a:close/>
                <a:moveTo>
                  <a:pt x="3553" y="6944"/>
                </a:moveTo>
                <a:cubicBezTo>
                  <a:pt x="3551" y="6944"/>
                  <a:pt x="3548" y="6944"/>
                  <a:pt x="3546" y="6944"/>
                </a:cubicBezTo>
                <a:cubicBezTo>
                  <a:pt x="3545" y="6945"/>
                  <a:pt x="3543" y="6945"/>
                  <a:pt x="3542" y="6945"/>
                </a:cubicBezTo>
                <a:cubicBezTo>
                  <a:pt x="3541" y="6946"/>
                  <a:pt x="3540" y="6946"/>
                  <a:pt x="3540" y="6947"/>
                </a:cubicBezTo>
                <a:cubicBezTo>
                  <a:pt x="3539" y="6948"/>
                  <a:pt x="3539" y="6949"/>
                  <a:pt x="3539" y="6949"/>
                </a:cubicBezTo>
                <a:lnTo>
                  <a:pt x="3539" y="7108"/>
                </a:lnTo>
                <a:cubicBezTo>
                  <a:pt x="3539" y="7108"/>
                  <a:pt x="3539" y="7109"/>
                  <a:pt x="3540" y="7110"/>
                </a:cubicBezTo>
                <a:cubicBezTo>
                  <a:pt x="3540" y="7111"/>
                  <a:pt x="3541" y="7111"/>
                  <a:pt x="3542" y="7112"/>
                </a:cubicBezTo>
                <a:cubicBezTo>
                  <a:pt x="3543" y="7112"/>
                  <a:pt x="3545" y="7112"/>
                  <a:pt x="3546" y="7113"/>
                </a:cubicBezTo>
                <a:cubicBezTo>
                  <a:pt x="3548" y="7113"/>
                  <a:pt x="3551" y="7113"/>
                  <a:pt x="3553" y="7113"/>
                </a:cubicBezTo>
                <a:cubicBezTo>
                  <a:pt x="3556" y="7113"/>
                  <a:pt x="3559" y="7113"/>
                  <a:pt x="3561" y="7113"/>
                </a:cubicBezTo>
                <a:cubicBezTo>
                  <a:pt x="3563" y="7112"/>
                  <a:pt x="3564" y="7112"/>
                  <a:pt x="3565" y="7112"/>
                </a:cubicBezTo>
                <a:cubicBezTo>
                  <a:pt x="3566" y="7111"/>
                  <a:pt x="3567" y="7111"/>
                  <a:pt x="3567" y="7110"/>
                </a:cubicBezTo>
                <a:cubicBezTo>
                  <a:pt x="3568" y="7109"/>
                  <a:pt x="3568" y="7108"/>
                  <a:pt x="3568" y="7108"/>
                </a:cubicBezTo>
                <a:lnTo>
                  <a:pt x="3568" y="6949"/>
                </a:lnTo>
                <a:cubicBezTo>
                  <a:pt x="3568" y="6949"/>
                  <a:pt x="3568" y="6948"/>
                  <a:pt x="3567" y="6947"/>
                </a:cubicBezTo>
                <a:cubicBezTo>
                  <a:pt x="3567" y="6946"/>
                  <a:pt x="3566" y="6946"/>
                  <a:pt x="3565" y="6945"/>
                </a:cubicBezTo>
                <a:cubicBezTo>
                  <a:pt x="3564" y="6945"/>
                  <a:pt x="3563" y="6945"/>
                  <a:pt x="3561" y="6944"/>
                </a:cubicBezTo>
                <a:cubicBezTo>
                  <a:pt x="3559" y="6944"/>
                  <a:pt x="3556" y="6944"/>
                  <a:pt x="3553" y="6944"/>
                </a:cubicBezTo>
                <a:close/>
                <a:moveTo>
                  <a:pt x="3276" y="6944"/>
                </a:moveTo>
                <a:cubicBezTo>
                  <a:pt x="3274" y="6944"/>
                  <a:pt x="3271" y="6944"/>
                  <a:pt x="3269" y="6944"/>
                </a:cubicBezTo>
                <a:cubicBezTo>
                  <a:pt x="3268" y="6944"/>
                  <a:pt x="3266" y="6945"/>
                  <a:pt x="3265" y="6945"/>
                </a:cubicBezTo>
                <a:cubicBezTo>
                  <a:pt x="3264" y="6945"/>
                  <a:pt x="3263" y="6946"/>
                  <a:pt x="3263" y="6947"/>
                </a:cubicBezTo>
                <a:cubicBezTo>
                  <a:pt x="3262" y="6947"/>
                  <a:pt x="3262" y="6948"/>
                  <a:pt x="3262" y="6949"/>
                </a:cubicBezTo>
                <a:cubicBezTo>
                  <a:pt x="3262" y="6950"/>
                  <a:pt x="3262" y="6951"/>
                  <a:pt x="3262" y="6952"/>
                </a:cubicBezTo>
                <a:cubicBezTo>
                  <a:pt x="3262" y="6953"/>
                  <a:pt x="3263" y="6955"/>
                  <a:pt x="3263" y="6956"/>
                </a:cubicBezTo>
                <a:lnTo>
                  <a:pt x="3310" y="7107"/>
                </a:lnTo>
                <a:cubicBezTo>
                  <a:pt x="3310" y="7108"/>
                  <a:pt x="3311" y="7109"/>
                  <a:pt x="3311" y="7110"/>
                </a:cubicBezTo>
                <a:cubicBezTo>
                  <a:pt x="3312" y="7110"/>
                  <a:pt x="3313" y="7111"/>
                  <a:pt x="3315" y="7112"/>
                </a:cubicBezTo>
                <a:cubicBezTo>
                  <a:pt x="3316" y="7112"/>
                  <a:pt x="3318" y="7112"/>
                  <a:pt x="3320" y="7113"/>
                </a:cubicBezTo>
                <a:cubicBezTo>
                  <a:pt x="3322" y="7113"/>
                  <a:pt x="3325" y="7113"/>
                  <a:pt x="3329" y="7113"/>
                </a:cubicBezTo>
                <a:cubicBezTo>
                  <a:pt x="3333" y="7113"/>
                  <a:pt x="3336" y="7113"/>
                  <a:pt x="3338" y="7113"/>
                </a:cubicBezTo>
                <a:cubicBezTo>
                  <a:pt x="3340" y="7113"/>
                  <a:pt x="3342" y="7112"/>
                  <a:pt x="3344" y="7112"/>
                </a:cubicBezTo>
                <a:cubicBezTo>
                  <a:pt x="3345" y="7111"/>
                  <a:pt x="3346" y="7111"/>
                  <a:pt x="3347" y="7110"/>
                </a:cubicBezTo>
                <a:cubicBezTo>
                  <a:pt x="3348" y="7109"/>
                  <a:pt x="3349" y="7108"/>
                  <a:pt x="3349" y="7107"/>
                </a:cubicBezTo>
                <a:lnTo>
                  <a:pt x="3380" y="6992"/>
                </a:lnTo>
                <a:lnTo>
                  <a:pt x="3380" y="6990"/>
                </a:lnTo>
                <a:lnTo>
                  <a:pt x="3381" y="6992"/>
                </a:lnTo>
                <a:lnTo>
                  <a:pt x="3414" y="7107"/>
                </a:lnTo>
                <a:cubicBezTo>
                  <a:pt x="3415" y="7108"/>
                  <a:pt x="3415" y="7109"/>
                  <a:pt x="3416" y="7110"/>
                </a:cubicBezTo>
                <a:cubicBezTo>
                  <a:pt x="3417" y="7110"/>
                  <a:pt x="3418" y="7111"/>
                  <a:pt x="3419" y="7112"/>
                </a:cubicBezTo>
                <a:cubicBezTo>
                  <a:pt x="3421" y="7112"/>
                  <a:pt x="3422" y="7112"/>
                  <a:pt x="3425" y="7113"/>
                </a:cubicBezTo>
                <a:cubicBezTo>
                  <a:pt x="3427" y="7113"/>
                  <a:pt x="3430" y="7113"/>
                  <a:pt x="3434" y="7113"/>
                </a:cubicBezTo>
                <a:cubicBezTo>
                  <a:pt x="3438" y="7113"/>
                  <a:pt x="3441" y="7113"/>
                  <a:pt x="3443" y="7113"/>
                </a:cubicBezTo>
                <a:cubicBezTo>
                  <a:pt x="3445" y="7113"/>
                  <a:pt x="3447" y="7112"/>
                  <a:pt x="3448" y="7112"/>
                </a:cubicBezTo>
                <a:cubicBezTo>
                  <a:pt x="3450" y="7111"/>
                  <a:pt x="3451" y="7111"/>
                  <a:pt x="3452" y="7110"/>
                </a:cubicBezTo>
                <a:cubicBezTo>
                  <a:pt x="3452" y="7109"/>
                  <a:pt x="3453" y="7108"/>
                  <a:pt x="3453" y="7107"/>
                </a:cubicBezTo>
                <a:lnTo>
                  <a:pt x="3500" y="6956"/>
                </a:lnTo>
                <a:cubicBezTo>
                  <a:pt x="3500" y="6955"/>
                  <a:pt x="3501" y="6953"/>
                  <a:pt x="3501" y="6952"/>
                </a:cubicBezTo>
                <a:cubicBezTo>
                  <a:pt x="3501" y="6951"/>
                  <a:pt x="3501" y="6950"/>
                  <a:pt x="3501" y="6949"/>
                </a:cubicBezTo>
                <a:cubicBezTo>
                  <a:pt x="3501" y="6948"/>
                  <a:pt x="3501" y="6947"/>
                  <a:pt x="3501" y="6947"/>
                </a:cubicBezTo>
                <a:cubicBezTo>
                  <a:pt x="3500" y="6946"/>
                  <a:pt x="3500" y="6946"/>
                  <a:pt x="3499" y="6945"/>
                </a:cubicBezTo>
                <a:cubicBezTo>
                  <a:pt x="3498" y="6945"/>
                  <a:pt x="3496" y="6944"/>
                  <a:pt x="3495" y="6944"/>
                </a:cubicBezTo>
                <a:cubicBezTo>
                  <a:pt x="3493" y="6944"/>
                  <a:pt x="3491" y="6944"/>
                  <a:pt x="3488" y="6944"/>
                </a:cubicBezTo>
                <a:cubicBezTo>
                  <a:pt x="3485" y="6944"/>
                  <a:pt x="3482" y="6944"/>
                  <a:pt x="3480" y="6944"/>
                </a:cubicBezTo>
                <a:cubicBezTo>
                  <a:pt x="3478" y="6944"/>
                  <a:pt x="3477" y="6945"/>
                  <a:pt x="3476" y="6945"/>
                </a:cubicBezTo>
                <a:cubicBezTo>
                  <a:pt x="3475" y="6946"/>
                  <a:pt x="3474" y="6946"/>
                  <a:pt x="3473" y="6947"/>
                </a:cubicBezTo>
                <a:cubicBezTo>
                  <a:pt x="3473" y="6948"/>
                  <a:pt x="3472" y="6949"/>
                  <a:pt x="3472" y="6950"/>
                </a:cubicBezTo>
                <a:lnTo>
                  <a:pt x="3435" y="7080"/>
                </a:lnTo>
                <a:lnTo>
                  <a:pt x="3434" y="7082"/>
                </a:lnTo>
                <a:lnTo>
                  <a:pt x="3434" y="7080"/>
                </a:lnTo>
                <a:lnTo>
                  <a:pt x="3396" y="6949"/>
                </a:lnTo>
                <a:cubicBezTo>
                  <a:pt x="3396" y="6948"/>
                  <a:pt x="3396" y="6948"/>
                  <a:pt x="3395" y="6947"/>
                </a:cubicBezTo>
                <a:cubicBezTo>
                  <a:pt x="3395" y="6946"/>
                  <a:pt x="3394" y="6946"/>
                  <a:pt x="3393" y="6945"/>
                </a:cubicBezTo>
                <a:cubicBezTo>
                  <a:pt x="3392" y="6945"/>
                  <a:pt x="3390" y="6944"/>
                  <a:pt x="3389" y="6944"/>
                </a:cubicBezTo>
                <a:cubicBezTo>
                  <a:pt x="3387" y="6944"/>
                  <a:pt x="3385" y="6944"/>
                  <a:pt x="3382" y="6944"/>
                </a:cubicBezTo>
                <a:cubicBezTo>
                  <a:pt x="3378" y="6944"/>
                  <a:pt x="3376" y="6944"/>
                  <a:pt x="3374" y="6944"/>
                </a:cubicBezTo>
                <a:cubicBezTo>
                  <a:pt x="3372" y="6944"/>
                  <a:pt x="3371" y="6945"/>
                  <a:pt x="3370" y="6945"/>
                </a:cubicBezTo>
                <a:cubicBezTo>
                  <a:pt x="3369" y="6946"/>
                  <a:pt x="3368" y="6946"/>
                  <a:pt x="3367" y="6947"/>
                </a:cubicBezTo>
                <a:cubicBezTo>
                  <a:pt x="3367" y="6948"/>
                  <a:pt x="3366" y="6949"/>
                  <a:pt x="3366" y="6950"/>
                </a:cubicBezTo>
                <a:lnTo>
                  <a:pt x="3331" y="7080"/>
                </a:lnTo>
                <a:lnTo>
                  <a:pt x="3331" y="7082"/>
                </a:lnTo>
                <a:lnTo>
                  <a:pt x="3330" y="7080"/>
                </a:lnTo>
                <a:lnTo>
                  <a:pt x="3292" y="6950"/>
                </a:lnTo>
                <a:cubicBezTo>
                  <a:pt x="3292" y="6949"/>
                  <a:pt x="3292" y="6948"/>
                  <a:pt x="3291" y="6947"/>
                </a:cubicBezTo>
                <a:cubicBezTo>
                  <a:pt x="3291" y="6946"/>
                  <a:pt x="3290" y="6946"/>
                  <a:pt x="3289" y="6945"/>
                </a:cubicBezTo>
                <a:cubicBezTo>
                  <a:pt x="3288" y="6945"/>
                  <a:pt x="3286" y="6944"/>
                  <a:pt x="3284" y="6944"/>
                </a:cubicBezTo>
                <a:cubicBezTo>
                  <a:pt x="3282" y="6944"/>
                  <a:pt x="3280" y="6944"/>
                  <a:pt x="3276" y="6944"/>
                </a:cubicBezTo>
                <a:close/>
                <a:moveTo>
                  <a:pt x="2508" y="6944"/>
                </a:moveTo>
                <a:cubicBezTo>
                  <a:pt x="2506" y="6944"/>
                  <a:pt x="2503" y="6944"/>
                  <a:pt x="2501" y="6944"/>
                </a:cubicBezTo>
                <a:cubicBezTo>
                  <a:pt x="2500" y="6945"/>
                  <a:pt x="2498" y="6945"/>
                  <a:pt x="2497" y="6945"/>
                </a:cubicBezTo>
                <a:cubicBezTo>
                  <a:pt x="2496" y="6946"/>
                  <a:pt x="2495" y="6946"/>
                  <a:pt x="2495" y="6947"/>
                </a:cubicBezTo>
                <a:cubicBezTo>
                  <a:pt x="2494" y="6948"/>
                  <a:pt x="2494" y="6949"/>
                  <a:pt x="2494" y="6949"/>
                </a:cubicBezTo>
                <a:lnTo>
                  <a:pt x="2494" y="7108"/>
                </a:lnTo>
                <a:cubicBezTo>
                  <a:pt x="2494" y="7108"/>
                  <a:pt x="2494" y="7109"/>
                  <a:pt x="2495" y="7110"/>
                </a:cubicBezTo>
                <a:cubicBezTo>
                  <a:pt x="2495" y="7111"/>
                  <a:pt x="2496" y="7111"/>
                  <a:pt x="2497" y="7112"/>
                </a:cubicBezTo>
                <a:cubicBezTo>
                  <a:pt x="2498" y="7112"/>
                  <a:pt x="2500" y="7112"/>
                  <a:pt x="2501" y="7113"/>
                </a:cubicBezTo>
                <a:cubicBezTo>
                  <a:pt x="2503" y="7113"/>
                  <a:pt x="2506" y="7113"/>
                  <a:pt x="2508" y="7113"/>
                </a:cubicBezTo>
                <a:cubicBezTo>
                  <a:pt x="2511" y="7113"/>
                  <a:pt x="2514" y="7113"/>
                  <a:pt x="2516" y="7113"/>
                </a:cubicBezTo>
                <a:cubicBezTo>
                  <a:pt x="2518" y="7112"/>
                  <a:pt x="2519" y="7112"/>
                  <a:pt x="2520" y="7112"/>
                </a:cubicBezTo>
                <a:cubicBezTo>
                  <a:pt x="2521" y="7111"/>
                  <a:pt x="2522" y="7111"/>
                  <a:pt x="2522" y="7110"/>
                </a:cubicBezTo>
                <a:cubicBezTo>
                  <a:pt x="2523" y="7109"/>
                  <a:pt x="2523" y="7108"/>
                  <a:pt x="2523" y="7108"/>
                </a:cubicBezTo>
                <a:lnTo>
                  <a:pt x="2523" y="6949"/>
                </a:lnTo>
                <a:cubicBezTo>
                  <a:pt x="2523" y="6949"/>
                  <a:pt x="2523" y="6948"/>
                  <a:pt x="2522" y="6947"/>
                </a:cubicBezTo>
                <a:cubicBezTo>
                  <a:pt x="2522" y="6946"/>
                  <a:pt x="2521" y="6946"/>
                  <a:pt x="2520" y="6945"/>
                </a:cubicBezTo>
                <a:cubicBezTo>
                  <a:pt x="2519" y="6945"/>
                  <a:pt x="2518" y="6945"/>
                  <a:pt x="2516" y="6944"/>
                </a:cubicBezTo>
                <a:cubicBezTo>
                  <a:pt x="2514" y="6944"/>
                  <a:pt x="2511" y="6944"/>
                  <a:pt x="2508" y="6944"/>
                </a:cubicBezTo>
                <a:close/>
                <a:moveTo>
                  <a:pt x="2253" y="6944"/>
                </a:moveTo>
                <a:cubicBezTo>
                  <a:pt x="2251" y="6944"/>
                  <a:pt x="2248" y="6944"/>
                  <a:pt x="2246" y="6944"/>
                </a:cubicBezTo>
                <a:cubicBezTo>
                  <a:pt x="2245" y="6945"/>
                  <a:pt x="2243" y="6945"/>
                  <a:pt x="2242" y="6945"/>
                </a:cubicBezTo>
                <a:cubicBezTo>
                  <a:pt x="2241" y="6946"/>
                  <a:pt x="2240" y="6946"/>
                  <a:pt x="2240" y="6947"/>
                </a:cubicBezTo>
                <a:cubicBezTo>
                  <a:pt x="2239" y="6948"/>
                  <a:pt x="2239" y="6949"/>
                  <a:pt x="2239" y="6949"/>
                </a:cubicBezTo>
                <a:lnTo>
                  <a:pt x="2239" y="7108"/>
                </a:lnTo>
                <a:cubicBezTo>
                  <a:pt x="2239" y="7108"/>
                  <a:pt x="2239" y="7109"/>
                  <a:pt x="2240" y="7110"/>
                </a:cubicBezTo>
                <a:cubicBezTo>
                  <a:pt x="2240" y="7111"/>
                  <a:pt x="2241" y="7111"/>
                  <a:pt x="2242" y="7112"/>
                </a:cubicBezTo>
                <a:cubicBezTo>
                  <a:pt x="2243" y="7112"/>
                  <a:pt x="2245" y="7112"/>
                  <a:pt x="2246" y="7113"/>
                </a:cubicBezTo>
                <a:cubicBezTo>
                  <a:pt x="2248" y="7113"/>
                  <a:pt x="2251" y="7113"/>
                  <a:pt x="2253" y="7113"/>
                </a:cubicBezTo>
                <a:cubicBezTo>
                  <a:pt x="2256" y="7113"/>
                  <a:pt x="2259" y="7113"/>
                  <a:pt x="2261" y="7113"/>
                </a:cubicBezTo>
                <a:cubicBezTo>
                  <a:pt x="2263" y="7112"/>
                  <a:pt x="2264" y="7112"/>
                  <a:pt x="2265" y="7112"/>
                </a:cubicBezTo>
                <a:cubicBezTo>
                  <a:pt x="2266" y="7111"/>
                  <a:pt x="2267" y="7111"/>
                  <a:pt x="2267" y="7110"/>
                </a:cubicBezTo>
                <a:cubicBezTo>
                  <a:pt x="2268" y="7109"/>
                  <a:pt x="2268" y="7108"/>
                  <a:pt x="2268" y="7108"/>
                </a:cubicBezTo>
                <a:lnTo>
                  <a:pt x="2268" y="6949"/>
                </a:lnTo>
                <a:cubicBezTo>
                  <a:pt x="2268" y="6949"/>
                  <a:pt x="2268" y="6948"/>
                  <a:pt x="2267" y="6947"/>
                </a:cubicBezTo>
                <a:cubicBezTo>
                  <a:pt x="2267" y="6946"/>
                  <a:pt x="2266" y="6946"/>
                  <a:pt x="2265" y="6945"/>
                </a:cubicBezTo>
                <a:cubicBezTo>
                  <a:pt x="2264" y="6945"/>
                  <a:pt x="2263" y="6945"/>
                  <a:pt x="2261" y="6944"/>
                </a:cubicBezTo>
                <a:cubicBezTo>
                  <a:pt x="2259" y="6944"/>
                  <a:pt x="2256" y="6944"/>
                  <a:pt x="2253" y="6944"/>
                </a:cubicBezTo>
                <a:close/>
                <a:moveTo>
                  <a:pt x="6678" y="6942"/>
                </a:moveTo>
                <a:cubicBezTo>
                  <a:pt x="6669" y="6942"/>
                  <a:pt x="6661" y="6943"/>
                  <a:pt x="6654" y="6946"/>
                </a:cubicBezTo>
                <a:cubicBezTo>
                  <a:pt x="6646" y="6949"/>
                  <a:pt x="6640" y="6952"/>
                  <a:pt x="6634" y="6957"/>
                </a:cubicBezTo>
                <a:cubicBezTo>
                  <a:pt x="6629" y="6962"/>
                  <a:pt x="6625" y="6968"/>
                  <a:pt x="6622" y="6975"/>
                </a:cubicBezTo>
                <a:cubicBezTo>
                  <a:pt x="6619" y="6982"/>
                  <a:pt x="6617" y="6990"/>
                  <a:pt x="6617" y="6999"/>
                </a:cubicBezTo>
                <a:cubicBezTo>
                  <a:pt x="6617" y="7007"/>
                  <a:pt x="6618" y="7014"/>
                  <a:pt x="6620" y="7019"/>
                </a:cubicBezTo>
                <a:cubicBezTo>
                  <a:pt x="6622" y="7025"/>
                  <a:pt x="6625" y="7029"/>
                  <a:pt x="6629" y="7034"/>
                </a:cubicBezTo>
                <a:cubicBezTo>
                  <a:pt x="6624" y="7038"/>
                  <a:pt x="6621" y="7043"/>
                  <a:pt x="6618" y="7049"/>
                </a:cubicBezTo>
                <a:cubicBezTo>
                  <a:pt x="6615" y="7055"/>
                  <a:pt x="6613" y="7061"/>
                  <a:pt x="6613" y="7068"/>
                </a:cubicBezTo>
                <a:cubicBezTo>
                  <a:pt x="6613" y="7073"/>
                  <a:pt x="6614" y="7078"/>
                  <a:pt x="6617" y="7083"/>
                </a:cubicBezTo>
                <a:cubicBezTo>
                  <a:pt x="6620" y="7087"/>
                  <a:pt x="6624" y="7091"/>
                  <a:pt x="6630" y="7094"/>
                </a:cubicBezTo>
                <a:cubicBezTo>
                  <a:pt x="6626" y="7097"/>
                  <a:pt x="6623" y="7100"/>
                  <a:pt x="6620" y="7103"/>
                </a:cubicBezTo>
                <a:cubicBezTo>
                  <a:pt x="6617" y="7106"/>
                  <a:pt x="6615" y="7109"/>
                  <a:pt x="6613" y="7112"/>
                </a:cubicBezTo>
                <a:cubicBezTo>
                  <a:pt x="6611" y="7115"/>
                  <a:pt x="6609" y="7119"/>
                  <a:pt x="6608" y="7122"/>
                </a:cubicBezTo>
                <a:cubicBezTo>
                  <a:pt x="6607" y="7126"/>
                  <a:pt x="6607" y="7130"/>
                  <a:pt x="6607" y="7134"/>
                </a:cubicBezTo>
                <a:cubicBezTo>
                  <a:pt x="6607" y="7140"/>
                  <a:pt x="6608" y="7145"/>
                  <a:pt x="6611" y="7150"/>
                </a:cubicBezTo>
                <a:cubicBezTo>
                  <a:pt x="6613" y="7156"/>
                  <a:pt x="6618" y="7160"/>
                  <a:pt x="6623" y="7164"/>
                </a:cubicBezTo>
                <a:cubicBezTo>
                  <a:pt x="6629" y="7168"/>
                  <a:pt x="6636" y="7171"/>
                  <a:pt x="6645" y="7173"/>
                </a:cubicBezTo>
                <a:cubicBezTo>
                  <a:pt x="6654" y="7175"/>
                  <a:pt x="6665" y="7176"/>
                  <a:pt x="6678" y="7176"/>
                </a:cubicBezTo>
                <a:cubicBezTo>
                  <a:pt x="6691" y="7176"/>
                  <a:pt x="6703" y="7175"/>
                  <a:pt x="6712" y="7172"/>
                </a:cubicBezTo>
                <a:cubicBezTo>
                  <a:pt x="6722" y="7169"/>
                  <a:pt x="6730" y="7165"/>
                  <a:pt x="6736" y="7160"/>
                </a:cubicBezTo>
                <a:cubicBezTo>
                  <a:pt x="6743" y="7155"/>
                  <a:pt x="6747" y="7149"/>
                  <a:pt x="6750" y="7143"/>
                </a:cubicBezTo>
                <a:cubicBezTo>
                  <a:pt x="6753" y="7136"/>
                  <a:pt x="6755" y="7129"/>
                  <a:pt x="6755" y="7122"/>
                </a:cubicBezTo>
                <a:cubicBezTo>
                  <a:pt x="6755" y="7115"/>
                  <a:pt x="6754" y="7109"/>
                  <a:pt x="6751" y="7104"/>
                </a:cubicBezTo>
                <a:cubicBezTo>
                  <a:pt x="6748" y="7098"/>
                  <a:pt x="6745" y="7094"/>
                  <a:pt x="6740" y="7090"/>
                </a:cubicBezTo>
                <a:cubicBezTo>
                  <a:pt x="6735" y="7087"/>
                  <a:pt x="6729" y="7084"/>
                  <a:pt x="6723" y="7082"/>
                </a:cubicBezTo>
                <a:cubicBezTo>
                  <a:pt x="6716" y="7080"/>
                  <a:pt x="6709" y="7079"/>
                  <a:pt x="6701" y="7079"/>
                </a:cubicBezTo>
                <a:lnTo>
                  <a:pt x="6660" y="7077"/>
                </a:lnTo>
                <a:cubicBezTo>
                  <a:pt x="6654" y="7077"/>
                  <a:pt x="6649" y="7075"/>
                  <a:pt x="6645" y="7073"/>
                </a:cubicBezTo>
                <a:cubicBezTo>
                  <a:pt x="6641" y="7070"/>
                  <a:pt x="6639" y="7067"/>
                  <a:pt x="6639" y="7063"/>
                </a:cubicBezTo>
                <a:cubicBezTo>
                  <a:pt x="6639" y="7059"/>
                  <a:pt x="6640" y="7056"/>
                  <a:pt x="6641" y="7053"/>
                </a:cubicBezTo>
                <a:cubicBezTo>
                  <a:pt x="6642" y="7051"/>
                  <a:pt x="6644" y="7048"/>
                  <a:pt x="6646" y="7046"/>
                </a:cubicBezTo>
                <a:cubicBezTo>
                  <a:pt x="6650" y="7049"/>
                  <a:pt x="6654" y="7051"/>
                  <a:pt x="6660" y="7052"/>
                </a:cubicBezTo>
                <a:cubicBezTo>
                  <a:pt x="6666" y="7054"/>
                  <a:pt x="6672" y="7055"/>
                  <a:pt x="6678" y="7055"/>
                </a:cubicBezTo>
                <a:cubicBezTo>
                  <a:pt x="6687" y="7055"/>
                  <a:pt x="6695" y="7054"/>
                  <a:pt x="6703" y="7051"/>
                </a:cubicBezTo>
                <a:cubicBezTo>
                  <a:pt x="6710" y="7049"/>
                  <a:pt x="6717" y="7045"/>
                  <a:pt x="6722" y="7040"/>
                </a:cubicBezTo>
                <a:cubicBezTo>
                  <a:pt x="6728" y="7035"/>
                  <a:pt x="6732" y="7029"/>
                  <a:pt x="6735" y="7022"/>
                </a:cubicBezTo>
                <a:cubicBezTo>
                  <a:pt x="6738" y="7015"/>
                  <a:pt x="6739" y="7007"/>
                  <a:pt x="6739" y="6998"/>
                </a:cubicBezTo>
                <a:cubicBezTo>
                  <a:pt x="6739" y="6993"/>
                  <a:pt x="6738" y="6987"/>
                  <a:pt x="6737" y="6982"/>
                </a:cubicBezTo>
                <a:cubicBezTo>
                  <a:pt x="6735" y="6977"/>
                  <a:pt x="6732" y="6972"/>
                  <a:pt x="6728" y="6968"/>
                </a:cubicBezTo>
                <a:lnTo>
                  <a:pt x="6751" y="6968"/>
                </a:lnTo>
                <a:cubicBezTo>
                  <a:pt x="6753" y="6968"/>
                  <a:pt x="6754" y="6967"/>
                  <a:pt x="6755" y="6965"/>
                </a:cubicBezTo>
                <a:cubicBezTo>
                  <a:pt x="6756" y="6964"/>
                  <a:pt x="6757" y="6961"/>
                  <a:pt x="6757" y="6957"/>
                </a:cubicBezTo>
                <a:cubicBezTo>
                  <a:pt x="6757" y="6953"/>
                  <a:pt x="6757" y="6950"/>
                  <a:pt x="6756" y="6948"/>
                </a:cubicBezTo>
                <a:cubicBezTo>
                  <a:pt x="6755" y="6946"/>
                  <a:pt x="6753" y="6945"/>
                  <a:pt x="6751" y="6945"/>
                </a:cubicBezTo>
                <a:lnTo>
                  <a:pt x="6703" y="6945"/>
                </a:lnTo>
                <a:cubicBezTo>
                  <a:pt x="6700" y="6944"/>
                  <a:pt x="6696" y="6943"/>
                  <a:pt x="6692" y="6943"/>
                </a:cubicBezTo>
                <a:cubicBezTo>
                  <a:pt x="6687" y="6942"/>
                  <a:pt x="6683" y="6942"/>
                  <a:pt x="6678" y="6942"/>
                </a:cubicBezTo>
                <a:close/>
                <a:moveTo>
                  <a:pt x="5367" y="6942"/>
                </a:moveTo>
                <a:cubicBezTo>
                  <a:pt x="5357" y="6942"/>
                  <a:pt x="5347" y="6944"/>
                  <a:pt x="5338" y="6947"/>
                </a:cubicBezTo>
                <a:cubicBezTo>
                  <a:pt x="5329" y="6951"/>
                  <a:pt x="5321" y="6956"/>
                  <a:pt x="5314" y="6963"/>
                </a:cubicBezTo>
                <a:cubicBezTo>
                  <a:pt x="5308" y="6970"/>
                  <a:pt x="5303" y="6979"/>
                  <a:pt x="5299" y="6990"/>
                </a:cubicBezTo>
                <a:cubicBezTo>
                  <a:pt x="5295" y="7002"/>
                  <a:pt x="5293" y="7015"/>
                  <a:pt x="5293" y="7030"/>
                </a:cubicBezTo>
                <a:cubicBezTo>
                  <a:pt x="5293" y="7044"/>
                  <a:pt x="5295" y="7056"/>
                  <a:pt x="5298" y="7067"/>
                </a:cubicBezTo>
                <a:cubicBezTo>
                  <a:pt x="5301" y="7077"/>
                  <a:pt x="5305" y="7086"/>
                  <a:pt x="5311" y="7093"/>
                </a:cubicBezTo>
                <a:cubicBezTo>
                  <a:pt x="5317" y="7100"/>
                  <a:pt x="5325" y="7106"/>
                  <a:pt x="5333" y="7109"/>
                </a:cubicBezTo>
                <a:cubicBezTo>
                  <a:pt x="5342" y="7113"/>
                  <a:pt x="5352" y="7115"/>
                  <a:pt x="5364" y="7115"/>
                </a:cubicBezTo>
                <a:cubicBezTo>
                  <a:pt x="5369" y="7115"/>
                  <a:pt x="5374" y="7114"/>
                  <a:pt x="5380" y="7113"/>
                </a:cubicBezTo>
                <a:cubicBezTo>
                  <a:pt x="5385" y="7112"/>
                  <a:pt x="5390" y="7111"/>
                  <a:pt x="5394" y="7109"/>
                </a:cubicBezTo>
                <a:cubicBezTo>
                  <a:pt x="5398" y="7108"/>
                  <a:pt x="5402" y="7106"/>
                  <a:pt x="5406" y="7104"/>
                </a:cubicBezTo>
                <a:cubicBezTo>
                  <a:pt x="5409" y="7102"/>
                  <a:pt x="5412" y="7100"/>
                  <a:pt x="5413" y="7098"/>
                </a:cubicBezTo>
                <a:cubicBezTo>
                  <a:pt x="5415" y="7097"/>
                  <a:pt x="5416" y="7096"/>
                  <a:pt x="5416" y="7095"/>
                </a:cubicBezTo>
                <a:cubicBezTo>
                  <a:pt x="5417" y="7094"/>
                  <a:pt x="5417" y="7093"/>
                  <a:pt x="5417" y="7092"/>
                </a:cubicBezTo>
                <a:cubicBezTo>
                  <a:pt x="5417" y="7091"/>
                  <a:pt x="5418" y="7090"/>
                  <a:pt x="5418" y="7089"/>
                </a:cubicBezTo>
                <a:cubicBezTo>
                  <a:pt x="5418" y="7087"/>
                  <a:pt x="5418" y="7086"/>
                  <a:pt x="5418" y="7084"/>
                </a:cubicBezTo>
                <a:cubicBezTo>
                  <a:pt x="5418" y="7081"/>
                  <a:pt x="5418" y="7079"/>
                  <a:pt x="5418" y="7077"/>
                </a:cubicBezTo>
                <a:cubicBezTo>
                  <a:pt x="5418" y="7076"/>
                  <a:pt x="5417" y="7074"/>
                  <a:pt x="5417" y="7073"/>
                </a:cubicBezTo>
                <a:cubicBezTo>
                  <a:pt x="5416" y="7072"/>
                  <a:pt x="5416" y="7071"/>
                  <a:pt x="5415" y="7071"/>
                </a:cubicBezTo>
                <a:cubicBezTo>
                  <a:pt x="5415" y="7070"/>
                  <a:pt x="5414" y="7070"/>
                  <a:pt x="5413" y="7070"/>
                </a:cubicBezTo>
                <a:cubicBezTo>
                  <a:pt x="5412" y="7070"/>
                  <a:pt x="5410" y="7071"/>
                  <a:pt x="5407" y="7073"/>
                </a:cubicBezTo>
                <a:cubicBezTo>
                  <a:pt x="5405" y="7075"/>
                  <a:pt x="5402" y="7077"/>
                  <a:pt x="5398" y="7080"/>
                </a:cubicBezTo>
                <a:cubicBezTo>
                  <a:pt x="5394" y="7082"/>
                  <a:pt x="5390" y="7085"/>
                  <a:pt x="5385" y="7087"/>
                </a:cubicBezTo>
                <a:cubicBezTo>
                  <a:pt x="5380" y="7089"/>
                  <a:pt x="5374" y="7090"/>
                  <a:pt x="5367" y="7090"/>
                </a:cubicBezTo>
                <a:cubicBezTo>
                  <a:pt x="5360" y="7090"/>
                  <a:pt x="5354" y="7089"/>
                  <a:pt x="5348" y="7086"/>
                </a:cubicBezTo>
                <a:cubicBezTo>
                  <a:pt x="5343" y="7084"/>
                  <a:pt x="5338" y="7080"/>
                  <a:pt x="5334" y="7075"/>
                </a:cubicBezTo>
                <a:cubicBezTo>
                  <a:pt x="5331" y="7070"/>
                  <a:pt x="5328" y="7063"/>
                  <a:pt x="5326" y="7055"/>
                </a:cubicBezTo>
                <a:cubicBezTo>
                  <a:pt x="5324" y="7048"/>
                  <a:pt x="5323" y="7039"/>
                  <a:pt x="5323" y="7029"/>
                </a:cubicBezTo>
                <a:cubicBezTo>
                  <a:pt x="5323" y="7008"/>
                  <a:pt x="5327" y="6993"/>
                  <a:pt x="5334" y="6982"/>
                </a:cubicBezTo>
                <a:cubicBezTo>
                  <a:pt x="5342" y="6971"/>
                  <a:pt x="5352" y="6966"/>
                  <a:pt x="5366" y="6966"/>
                </a:cubicBezTo>
                <a:cubicBezTo>
                  <a:pt x="5373" y="6966"/>
                  <a:pt x="5379" y="6967"/>
                  <a:pt x="5384" y="6969"/>
                </a:cubicBezTo>
                <a:cubicBezTo>
                  <a:pt x="5389" y="6971"/>
                  <a:pt x="5393" y="6973"/>
                  <a:pt x="5397" y="6976"/>
                </a:cubicBezTo>
                <a:cubicBezTo>
                  <a:pt x="5401" y="6978"/>
                  <a:pt x="5403" y="6980"/>
                  <a:pt x="5406" y="6982"/>
                </a:cubicBezTo>
                <a:cubicBezTo>
                  <a:pt x="5408" y="6984"/>
                  <a:pt x="5410" y="6985"/>
                  <a:pt x="5412" y="6985"/>
                </a:cubicBezTo>
                <a:cubicBezTo>
                  <a:pt x="5413" y="6985"/>
                  <a:pt x="5415" y="6984"/>
                  <a:pt x="5416" y="6982"/>
                </a:cubicBezTo>
                <a:cubicBezTo>
                  <a:pt x="5417" y="6980"/>
                  <a:pt x="5417" y="6977"/>
                  <a:pt x="5417" y="6973"/>
                </a:cubicBezTo>
                <a:cubicBezTo>
                  <a:pt x="5417" y="6971"/>
                  <a:pt x="5417" y="6969"/>
                  <a:pt x="5417" y="6967"/>
                </a:cubicBezTo>
                <a:cubicBezTo>
                  <a:pt x="5417" y="6966"/>
                  <a:pt x="5417" y="6965"/>
                  <a:pt x="5416" y="6964"/>
                </a:cubicBezTo>
                <a:cubicBezTo>
                  <a:pt x="5416" y="6963"/>
                  <a:pt x="5416" y="6962"/>
                  <a:pt x="5415" y="6961"/>
                </a:cubicBezTo>
                <a:cubicBezTo>
                  <a:pt x="5415" y="6960"/>
                  <a:pt x="5414" y="6959"/>
                  <a:pt x="5412" y="6957"/>
                </a:cubicBezTo>
                <a:cubicBezTo>
                  <a:pt x="5411" y="6956"/>
                  <a:pt x="5409" y="6954"/>
                  <a:pt x="5405" y="6952"/>
                </a:cubicBezTo>
                <a:cubicBezTo>
                  <a:pt x="5402" y="6950"/>
                  <a:pt x="5399" y="6949"/>
                  <a:pt x="5395" y="6947"/>
                </a:cubicBezTo>
                <a:cubicBezTo>
                  <a:pt x="5391" y="6946"/>
                  <a:pt x="5386" y="6944"/>
                  <a:pt x="5382" y="6943"/>
                </a:cubicBezTo>
                <a:cubicBezTo>
                  <a:pt x="5377" y="6942"/>
                  <a:pt x="5372" y="6942"/>
                  <a:pt x="5367" y="6942"/>
                </a:cubicBezTo>
                <a:close/>
                <a:moveTo>
                  <a:pt x="7718" y="6941"/>
                </a:moveTo>
                <a:cubicBezTo>
                  <a:pt x="7704" y="6941"/>
                  <a:pt x="7692" y="6943"/>
                  <a:pt x="7682" y="6948"/>
                </a:cubicBezTo>
                <a:cubicBezTo>
                  <a:pt x="7672" y="6952"/>
                  <a:pt x="7664" y="6958"/>
                  <a:pt x="7657" y="6966"/>
                </a:cubicBezTo>
                <a:cubicBezTo>
                  <a:pt x="7650" y="6974"/>
                  <a:pt x="7645" y="6983"/>
                  <a:pt x="7642" y="6994"/>
                </a:cubicBezTo>
                <a:cubicBezTo>
                  <a:pt x="7639" y="7005"/>
                  <a:pt x="7637" y="7017"/>
                  <a:pt x="7637" y="7030"/>
                </a:cubicBezTo>
                <a:cubicBezTo>
                  <a:pt x="7637" y="7043"/>
                  <a:pt x="7639" y="7055"/>
                  <a:pt x="7642" y="7065"/>
                </a:cubicBezTo>
                <a:cubicBezTo>
                  <a:pt x="7645" y="7076"/>
                  <a:pt x="7650" y="7085"/>
                  <a:pt x="7656" y="7092"/>
                </a:cubicBezTo>
                <a:cubicBezTo>
                  <a:pt x="7663" y="7100"/>
                  <a:pt x="7671" y="7105"/>
                  <a:pt x="7680" y="7109"/>
                </a:cubicBezTo>
                <a:cubicBezTo>
                  <a:pt x="7690" y="7113"/>
                  <a:pt x="7701" y="7115"/>
                  <a:pt x="7714" y="7115"/>
                </a:cubicBezTo>
                <a:cubicBezTo>
                  <a:pt x="7728" y="7115"/>
                  <a:pt x="7739" y="7113"/>
                  <a:pt x="7749" y="7108"/>
                </a:cubicBezTo>
                <a:cubicBezTo>
                  <a:pt x="7760" y="7104"/>
                  <a:pt x="7768" y="7098"/>
                  <a:pt x="7775" y="7090"/>
                </a:cubicBezTo>
                <a:cubicBezTo>
                  <a:pt x="7781" y="7082"/>
                  <a:pt x="7787" y="7073"/>
                  <a:pt x="7790" y="7062"/>
                </a:cubicBezTo>
                <a:cubicBezTo>
                  <a:pt x="7793" y="7051"/>
                  <a:pt x="7795" y="7039"/>
                  <a:pt x="7795" y="7026"/>
                </a:cubicBezTo>
                <a:cubicBezTo>
                  <a:pt x="7795" y="7013"/>
                  <a:pt x="7793" y="7001"/>
                  <a:pt x="7790" y="6991"/>
                </a:cubicBezTo>
                <a:cubicBezTo>
                  <a:pt x="7787" y="6980"/>
                  <a:pt x="7782" y="6971"/>
                  <a:pt x="7776" y="6964"/>
                </a:cubicBezTo>
                <a:cubicBezTo>
                  <a:pt x="7769" y="6956"/>
                  <a:pt x="7761" y="6951"/>
                  <a:pt x="7752" y="6947"/>
                </a:cubicBezTo>
                <a:cubicBezTo>
                  <a:pt x="7742" y="6943"/>
                  <a:pt x="7731" y="6941"/>
                  <a:pt x="7718" y="6941"/>
                </a:cubicBezTo>
                <a:close/>
                <a:moveTo>
                  <a:pt x="7327" y="6941"/>
                </a:moveTo>
                <a:cubicBezTo>
                  <a:pt x="7316" y="6941"/>
                  <a:pt x="7305" y="6943"/>
                  <a:pt x="7296" y="6947"/>
                </a:cubicBezTo>
                <a:cubicBezTo>
                  <a:pt x="7286" y="6951"/>
                  <a:pt x="7278" y="6957"/>
                  <a:pt x="7272" y="6964"/>
                </a:cubicBezTo>
                <a:cubicBezTo>
                  <a:pt x="7265" y="6972"/>
                  <a:pt x="7260" y="6981"/>
                  <a:pt x="7256" y="6992"/>
                </a:cubicBezTo>
                <a:cubicBezTo>
                  <a:pt x="7253" y="7003"/>
                  <a:pt x="7251" y="7015"/>
                  <a:pt x="7251" y="7029"/>
                </a:cubicBezTo>
                <a:cubicBezTo>
                  <a:pt x="7251" y="7043"/>
                  <a:pt x="7253" y="7056"/>
                  <a:pt x="7256" y="7066"/>
                </a:cubicBezTo>
                <a:cubicBezTo>
                  <a:pt x="7260" y="7077"/>
                  <a:pt x="7265" y="7086"/>
                  <a:pt x="7271" y="7093"/>
                </a:cubicBezTo>
                <a:cubicBezTo>
                  <a:pt x="7278" y="7101"/>
                  <a:pt x="7286" y="7106"/>
                  <a:pt x="7296" y="7110"/>
                </a:cubicBezTo>
                <a:cubicBezTo>
                  <a:pt x="7306" y="7113"/>
                  <a:pt x="7317" y="7115"/>
                  <a:pt x="7330" y="7115"/>
                </a:cubicBezTo>
                <a:cubicBezTo>
                  <a:pt x="7338" y="7115"/>
                  <a:pt x="7345" y="7114"/>
                  <a:pt x="7351" y="7113"/>
                </a:cubicBezTo>
                <a:cubicBezTo>
                  <a:pt x="7358" y="7112"/>
                  <a:pt x="7364" y="7111"/>
                  <a:pt x="7369" y="7110"/>
                </a:cubicBezTo>
                <a:cubicBezTo>
                  <a:pt x="7374" y="7108"/>
                  <a:pt x="7378" y="7107"/>
                  <a:pt x="7381" y="7105"/>
                </a:cubicBezTo>
                <a:cubicBezTo>
                  <a:pt x="7384" y="7104"/>
                  <a:pt x="7386" y="7103"/>
                  <a:pt x="7387" y="7102"/>
                </a:cubicBezTo>
                <a:cubicBezTo>
                  <a:pt x="7388" y="7101"/>
                  <a:pt x="7388" y="7101"/>
                  <a:pt x="7389" y="7100"/>
                </a:cubicBezTo>
                <a:cubicBezTo>
                  <a:pt x="7389" y="7099"/>
                  <a:pt x="7389" y="7098"/>
                  <a:pt x="7389" y="7098"/>
                </a:cubicBezTo>
                <a:cubicBezTo>
                  <a:pt x="7390" y="7097"/>
                  <a:pt x="7390" y="7096"/>
                  <a:pt x="7390" y="7094"/>
                </a:cubicBezTo>
                <a:cubicBezTo>
                  <a:pt x="7390" y="7093"/>
                  <a:pt x="7390" y="7092"/>
                  <a:pt x="7390" y="7090"/>
                </a:cubicBezTo>
                <a:cubicBezTo>
                  <a:pt x="7390" y="7088"/>
                  <a:pt x="7390" y="7086"/>
                  <a:pt x="7390" y="7085"/>
                </a:cubicBezTo>
                <a:cubicBezTo>
                  <a:pt x="7390" y="7084"/>
                  <a:pt x="7389" y="7082"/>
                  <a:pt x="7389" y="7082"/>
                </a:cubicBezTo>
                <a:cubicBezTo>
                  <a:pt x="7389" y="7081"/>
                  <a:pt x="7388" y="7080"/>
                  <a:pt x="7387" y="7080"/>
                </a:cubicBezTo>
                <a:cubicBezTo>
                  <a:pt x="7387" y="7079"/>
                  <a:pt x="7386" y="7079"/>
                  <a:pt x="7385" y="7079"/>
                </a:cubicBezTo>
                <a:cubicBezTo>
                  <a:pt x="7384" y="7079"/>
                  <a:pt x="7382" y="7080"/>
                  <a:pt x="7379" y="7081"/>
                </a:cubicBezTo>
                <a:cubicBezTo>
                  <a:pt x="7376" y="7082"/>
                  <a:pt x="7373" y="7083"/>
                  <a:pt x="7368" y="7085"/>
                </a:cubicBezTo>
                <a:cubicBezTo>
                  <a:pt x="7364" y="7087"/>
                  <a:pt x="7359" y="7088"/>
                  <a:pt x="7353" y="7089"/>
                </a:cubicBezTo>
                <a:cubicBezTo>
                  <a:pt x="7347" y="7090"/>
                  <a:pt x="7340" y="7091"/>
                  <a:pt x="7333" y="7091"/>
                </a:cubicBezTo>
                <a:cubicBezTo>
                  <a:pt x="7323" y="7091"/>
                  <a:pt x="7315" y="7090"/>
                  <a:pt x="7309" y="7087"/>
                </a:cubicBezTo>
                <a:cubicBezTo>
                  <a:pt x="7302" y="7084"/>
                  <a:pt x="7297" y="7080"/>
                  <a:pt x="7293" y="7075"/>
                </a:cubicBezTo>
                <a:cubicBezTo>
                  <a:pt x="7288" y="7070"/>
                  <a:pt x="7285" y="7065"/>
                  <a:pt x="7284" y="7058"/>
                </a:cubicBezTo>
                <a:cubicBezTo>
                  <a:pt x="7282" y="7051"/>
                  <a:pt x="7281" y="7043"/>
                  <a:pt x="7281" y="7034"/>
                </a:cubicBezTo>
                <a:lnTo>
                  <a:pt x="7386" y="7034"/>
                </a:lnTo>
                <a:cubicBezTo>
                  <a:pt x="7389" y="7034"/>
                  <a:pt x="7391" y="7033"/>
                  <a:pt x="7394" y="7031"/>
                </a:cubicBezTo>
                <a:cubicBezTo>
                  <a:pt x="7396" y="7029"/>
                  <a:pt x="7397" y="7026"/>
                  <a:pt x="7397" y="7021"/>
                </a:cubicBezTo>
                <a:lnTo>
                  <a:pt x="7397" y="7016"/>
                </a:lnTo>
                <a:cubicBezTo>
                  <a:pt x="7397" y="7006"/>
                  <a:pt x="7396" y="6996"/>
                  <a:pt x="7393" y="6987"/>
                </a:cubicBezTo>
                <a:cubicBezTo>
                  <a:pt x="7390" y="6978"/>
                  <a:pt x="7386" y="6970"/>
                  <a:pt x="7381" y="6963"/>
                </a:cubicBezTo>
                <a:cubicBezTo>
                  <a:pt x="7375" y="6956"/>
                  <a:pt x="7368" y="6951"/>
                  <a:pt x="7359" y="6947"/>
                </a:cubicBezTo>
                <a:cubicBezTo>
                  <a:pt x="7350" y="6943"/>
                  <a:pt x="7340" y="6941"/>
                  <a:pt x="7327" y="6941"/>
                </a:cubicBezTo>
                <a:close/>
                <a:moveTo>
                  <a:pt x="6514" y="6941"/>
                </a:moveTo>
                <a:cubicBezTo>
                  <a:pt x="6505" y="6941"/>
                  <a:pt x="6496" y="6943"/>
                  <a:pt x="6487" y="6948"/>
                </a:cubicBezTo>
                <a:cubicBezTo>
                  <a:pt x="6478" y="6953"/>
                  <a:pt x="6469" y="6960"/>
                  <a:pt x="6460" y="6970"/>
                </a:cubicBezTo>
                <a:lnTo>
                  <a:pt x="6460" y="6949"/>
                </a:lnTo>
                <a:cubicBezTo>
                  <a:pt x="6460" y="6949"/>
                  <a:pt x="6460" y="6948"/>
                  <a:pt x="6460" y="6947"/>
                </a:cubicBezTo>
                <a:cubicBezTo>
                  <a:pt x="6459" y="6946"/>
                  <a:pt x="6458" y="6946"/>
                  <a:pt x="6458" y="6945"/>
                </a:cubicBezTo>
                <a:cubicBezTo>
                  <a:pt x="6457" y="6945"/>
                  <a:pt x="6455" y="6944"/>
                  <a:pt x="6454" y="6944"/>
                </a:cubicBezTo>
                <a:cubicBezTo>
                  <a:pt x="6452" y="6944"/>
                  <a:pt x="6450" y="6944"/>
                  <a:pt x="6447" y="6944"/>
                </a:cubicBezTo>
                <a:cubicBezTo>
                  <a:pt x="6444" y="6944"/>
                  <a:pt x="6442" y="6944"/>
                  <a:pt x="6441" y="6944"/>
                </a:cubicBezTo>
                <a:cubicBezTo>
                  <a:pt x="6439" y="6944"/>
                  <a:pt x="6438" y="6945"/>
                  <a:pt x="6437" y="6945"/>
                </a:cubicBezTo>
                <a:cubicBezTo>
                  <a:pt x="6436" y="6946"/>
                  <a:pt x="6435" y="6946"/>
                  <a:pt x="6435" y="6947"/>
                </a:cubicBezTo>
                <a:cubicBezTo>
                  <a:pt x="6434" y="6948"/>
                  <a:pt x="6434" y="6949"/>
                  <a:pt x="6434" y="6949"/>
                </a:cubicBezTo>
                <a:lnTo>
                  <a:pt x="6434" y="7108"/>
                </a:lnTo>
                <a:cubicBezTo>
                  <a:pt x="6434" y="7108"/>
                  <a:pt x="6434" y="7109"/>
                  <a:pt x="6435" y="7110"/>
                </a:cubicBezTo>
                <a:cubicBezTo>
                  <a:pt x="6435" y="7111"/>
                  <a:pt x="6436" y="7111"/>
                  <a:pt x="6437" y="7112"/>
                </a:cubicBezTo>
                <a:cubicBezTo>
                  <a:pt x="6438" y="7112"/>
                  <a:pt x="6440" y="7112"/>
                  <a:pt x="6441" y="7113"/>
                </a:cubicBezTo>
                <a:cubicBezTo>
                  <a:pt x="6443" y="7113"/>
                  <a:pt x="6446" y="7113"/>
                  <a:pt x="6448" y="7113"/>
                </a:cubicBezTo>
                <a:cubicBezTo>
                  <a:pt x="6451" y="7113"/>
                  <a:pt x="6454" y="7113"/>
                  <a:pt x="6456" y="7113"/>
                </a:cubicBezTo>
                <a:cubicBezTo>
                  <a:pt x="6458" y="7112"/>
                  <a:pt x="6459" y="7112"/>
                  <a:pt x="6460" y="7112"/>
                </a:cubicBezTo>
                <a:cubicBezTo>
                  <a:pt x="6461" y="7111"/>
                  <a:pt x="6462" y="7111"/>
                  <a:pt x="6462" y="7110"/>
                </a:cubicBezTo>
                <a:cubicBezTo>
                  <a:pt x="6463" y="7109"/>
                  <a:pt x="6463" y="7108"/>
                  <a:pt x="6463" y="7108"/>
                </a:cubicBezTo>
                <a:lnTo>
                  <a:pt x="6463" y="6997"/>
                </a:lnTo>
                <a:cubicBezTo>
                  <a:pt x="6471" y="6987"/>
                  <a:pt x="6479" y="6979"/>
                  <a:pt x="6486" y="6974"/>
                </a:cubicBezTo>
                <a:cubicBezTo>
                  <a:pt x="6493" y="6969"/>
                  <a:pt x="6500" y="6966"/>
                  <a:pt x="6508" y="6966"/>
                </a:cubicBezTo>
                <a:cubicBezTo>
                  <a:pt x="6513" y="6966"/>
                  <a:pt x="6518" y="6967"/>
                  <a:pt x="6522" y="6969"/>
                </a:cubicBezTo>
                <a:cubicBezTo>
                  <a:pt x="6527" y="6971"/>
                  <a:pt x="6530" y="6974"/>
                  <a:pt x="6533" y="6978"/>
                </a:cubicBezTo>
                <a:cubicBezTo>
                  <a:pt x="6535" y="6982"/>
                  <a:pt x="6537" y="6987"/>
                  <a:pt x="6539" y="6993"/>
                </a:cubicBezTo>
                <a:cubicBezTo>
                  <a:pt x="6540" y="6998"/>
                  <a:pt x="6541" y="7005"/>
                  <a:pt x="6541" y="7015"/>
                </a:cubicBezTo>
                <a:lnTo>
                  <a:pt x="6541" y="7108"/>
                </a:lnTo>
                <a:cubicBezTo>
                  <a:pt x="6541" y="7108"/>
                  <a:pt x="6541" y="7109"/>
                  <a:pt x="6542" y="7110"/>
                </a:cubicBezTo>
                <a:cubicBezTo>
                  <a:pt x="6542" y="7111"/>
                  <a:pt x="6543" y="7111"/>
                  <a:pt x="6544" y="7112"/>
                </a:cubicBezTo>
                <a:cubicBezTo>
                  <a:pt x="6545" y="7112"/>
                  <a:pt x="6547" y="7112"/>
                  <a:pt x="6548" y="7113"/>
                </a:cubicBezTo>
                <a:cubicBezTo>
                  <a:pt x="6550" y="7113"/>
                  <a:pt x="6553" y="7113"/>
                  <a:pt x="6556" y="7113"/>
                </a:cubicBezTo>
                <a:cubicBezTo>
                  <a:pt x="6558" y="7113"/>
                  <a:pt x="6561" y="7113"/>
                  <a:pt x="6563" y="7113"/>
                </a:cubicBezTo>
                <a:cubicBezTo>
                  <a:pt x="6565" y="7112"/>
                  <a:pt x="6566" y="7112"/>
                  <a:pt x="6567" y="7112"/>
                </a:cubicBezTo>
                <a:cubicBezTo>
                  <a:pt x="6568" y="7111"/>
                  <a:pt x="6569" y="7111"/>
                  <a:pt x="6569" y="7110"/>
                </a:cubicBezTo>
                <a:cubicBezTo>
                  <a:pt x="6570" y="7109"/>
                  <a:pt x="6570" y="7108"/>
                  <a:pt x="6570" y="7108"/>
                </a:cubicBezTo>
                <a:lnTo>
                  <a:pt x="6570" y="7011"/>
                </a:lnTo>
                <a:cubicBezTo>
                  <a:pt x="6570" y="7000"/>
                  <a:pt x="6569" y="6990"/>
                  <a:pt x="6567" y="6982"/>
                </a:cubicBezTo>
                <a:cubicBezTo>
                  <a:pt x="6565" y="6974"/>
                  <a:pt x="6562" y="6967"/>
                  <a:pt x="6558" y="6961"/>
                </a:cubicBezTo>
                <a:cubicBezTo>
                  <a:pt x="6553" y="6955"/>
                  <a:pt x="6547" y="6950"/>
                  <a:pt x="6540" y="6946"/>
                </a:cubicBezTo>
                <a:cubicBezTo>
                  <a:pt x="6533" y="6943"/>
                  <a:pt x="6524" y="6941"/>
                  <a:pt x="6514" y="6941"/>
                </a:cubicBezTo>
                <a:close/>
                <a:moveTo>
                  <a:pt x="6124" y="6941"/>
                </a:moveTo>
                <a:cubicBezTo>
                  <a:pt x="6121" y="6941"/>
                  <a:pt x="6117" y="6941"/>
                  <a:pt x="6114" y="6942"/>
                </a:cubicBezTo>
                <a:cubicBezTo>
                  <a:pt x="6111" y="6943"/>
                  <a:pt x="6107" y="6945"/>
                  <a:pt x="6104" y="6947"/>
                </a:cubicBezTo>
                <a:cubicBezTo>
                  <a:pt x="6101" y="6949"/>
                  <a:pt x="6097" y="6953"/>
                  <a:pt x="6093" y="6957"/>
                </a:cubicBezTo>
                <a:cubicBezTo>
                  <a:pt x="6090" y="6961"/>
                  <a:pt x="6085" y="6966"/>
                  <a:pt x="6081" y="6972"/>
                </a:cubicBezTo>
                <a:lnTo>
                  <a:pt x="6081" y="6949"/>
                </a:lnTo>
                <a:cubicBezTo>
                  <a:pt x="6081" y="6949"/>
                  <a:pt x="6081" y="6948"/>
                  <a:pt x="6081" y="6947"/>
                </a:cubicBezTo>
                <a:cubicBezTo>
                  <a:pt x="6080" y="6946"/>
                  <a:pt x="6079" y="6946"/>
                  <a:pt x="6079" y="6945"/>
                </a:cubicBezTo>
                <a:cubicBezTo>
                  <a:pt x="6078" y="6945"/>
                  <a:pt x="6076" y="6944"/>
                  <a:pt x="6075" y="6944"/>
                </a:cubicBezTo>
                <a:cubicBezTo>
                  <a:pt x="6073" y="6944"/>
                  <a:pt x="6071" y="6944"/>
                  <a:pt x="6068" y="6944"/>
                </a:cubicBezTo>
                <a:cubicBezTo>
                  <a:pt x="6065" y="6944"/>
                  <a:pt x="6063" y="6944"/>
                  <a:pt x="6062" y="6944"/>
                </a:cubicBezTo>
                <a:cubicBezTo>
                  <a:pt x="6060" y="6944"/>
                  <a:pt x="6059" y="6945"/>
                  <a:pt x="6058" y="6945"/>
                </a:cubicBezTo>
                <a:cubicBezTo>
                  <a:pt x="6057" y="6946"/>
                  <a:pt x="6056" y="6946"/>
                  <a:pt x="6056" y="6947"/>
                </a:cubicBezTo>
                <a:cubicBezTo>
                  <a:pt x="6055" y="6948"/>
                  <a:pt x="6055" y="6949"/>
                  <a:pt x="6055" y="6949"/>
                </a:cubicBezTo>
                <a:lnTo>
                  <a:pt x="6055" y="7108"/>
                </a:lnTo>
                <a:cubicBezTo>
                  <a:pt x="6055" y="7108"/>
                  <a:pt x="6055" y="7109"/>
                  <a:pt x="6056" y="7110"/>
                </a:cubicBezTo>
                <a:cubicBezTo>
                  <a:pt x="6056" y="7111"/>
                  <a:pt x="6057" y="7111"/>
                  <a:pt x="6058" y="7112"/>
                </a:cubicBezTo>
                <a:cubicBezTo>
                  <a:pt x="6059" y="7112"/>
                  <a:pt x="6061" y="7112"/>
                  <a:pt x="6062" y="7113"/>
                </a:cubicBezTo>
                <a:cubicBezTo>
                  <a:pt x="6064" y="7113"/>
                  <a:pt x="6067" y="7113"/>
                  <a:pt x="6069" y="7113"/>
                </a:cubicBezTo>
                <a:cubicBezTo>
                  <a:pt x="6072" y="7113"/>
                  <a:pt x="6075" y="7113"/>
                  <a:pt x="6077" y="7113"/>
                </a:cubicBezTo>
                <a:cubicBezTo>
                  <a:pt x="6079" y="7112"/>
                  <a:pt x="6080" y="7112"/>
                  <a:pt x="6081" y="7112"/>
                </a:cubicBezTo>
                <a:cubicBezTo>
                  <a:pt x="6082" y="7111"/>
                  <a:pt x="6083" y="7111"/>
                  <a:pt x="6083" y="7110"/>
                </a:cubicBezTo>
                <a:cubicBezTo>
                  <a:pt x="6084" y="7109"/>
                  <a:pt x="6084" y="7108"/>
                  <a:pt x="6084" y="7108"/>
                </a:cubicBezTo>
                <a:lnTo>
                  <a:pt x="6084" y="7004"/>
                </a:lnTo>
                <a:cubicBezTo>
                  <a:pt x="6088" y="6997"/>
                  <a:pt x="6092" y="6991"/>
                  <a:pt x="6095" y="6987"/>
                </a:cubicBezTo>
                <a:cubicBezTo>
                  <a:pt x="6099" y="6982"/>
                  <a:pt x="6102" y="6979"/>
                  <a:pt x="6105" y="6976"/>
                </a:cubicBezTo>
                <a:cubicBezTo>
                  <a:pt x="6108" y="6973"/>
                  <a:pt x="6111" y="6971"/>
                  <a:pt x="6114" y="6970"/>
                </a:cubicBezTo>
                <a:cubicBezTo>
                  <a:pt x="6116" y="6969"/>
                  <a:pt x="6119" y="6968"/>
                  <a:pt x="6122" y="6968"/>
                </a:cubicBezTo>
                <a:cubicBezTo>
                  <a:pt x="6125" y="6968"/>
                  <a:pt x="6127" y="6968"/>
                  <a:pt x="6129" y="6969"/>
                </a:cubicBezTo>
                <a:cubicBezTo>
                  <a:pt x="6131" y="6969"/>
                  <a:pt x="6133" y="6970"/>
                  <a:pt x="6135" y="6970"/>
                </a:cubicBezTo>
                <a:cubicBezTo>
                  <a:pt x="6136" y="6971"/>
                  <a:pt x="6138" y="6971"/>
                  <a:pt x="6139" y="6972"/>
                </a:cubicBezTo>
                <a:cubicBezTo>
                  <a:pt x="6141" y="6972"/>
                  <a:pt x="6142" y="6973"/>
                  <a:pt x="6143" y="6973"/>
                </a:cubicBezTo>
                <a:cubicBezTo>
                  <a:pt x="6144" y="6973"/>
                  <a:pt x="6144" y="6972"/>
                  <a:pt x="6145" y="6972"/>
                </a:cubicBezTo>
                <a:cubicBezTo>
                  <a:pt x="6145" y="6971"/>
                  <a:pt x="6146" y="6971"/>
                  <a:pt x="6146" y="6970"/>
                </a:cubicBezTo>
                <a:cubicBezTo>
                  <a:pt x="6146" y="6969"/>
                  <a:pt x="6147" y="6967"/>
                  <a:pt x="6147" y="6965"/>
                </a:cubicBezTo>
                <a:cubicBezTo>
                  <a:pt x="6147" y="6964"/>
                  <a:pt x="6147" y="6962"/>
                  <a:pt x="6147" y="6959"/>
                </a:cubicBezTo>
                <a:cubicBezTo>
                  <a:pt x="6147" y="6956"/>
                  <a:pt x="6147" y="6954"/>
                  <a:pt x="6147" y="6953"/>
                </a:cubicBezTo>
                <a:cubicBezTo>
                  <a:pt x="6147" y="6951"/>
                  <a:pt x="6147" y="6950"/>
                  <a:pt x="6147" y="6949"/>
                </a:cubicBezTo>
                <a:cubicBezTo>
                  <a:pt x="6146" y="6948"/>
                  <a:pt x="6146" y="6948"/>
                  <a:pt x="6146" y="6947"/>
                </a:cubicBezTo>
                <a:cubicBezTo>
                  <a:pt x="6146" y="6947"/>
                  <a:pt x="6145" y="6946"/>
                  <a:pt x="6145" y="6946"/>
                </a:cubicBezTo>
                <a:cubicBezTo>
                  <a:pt x="6144" y="6945"/>
                  <a:pt x="6143" y="6944"/>
                  <a:pt x="6141" y="6944"/>
                </a:cubicBezTo>
                <a:cubicBezTo>
                  <a:pt x="6139" y="6943"/>
                  <a:pt x="6137" y="6943"/>
                  <a:pt x="6135" y="6942"/>
                </a:cubicBezTo>
                <a:cubicBezTo>
                  <a:pt x="6133" y="6942"/>
                  <a:pt x="6131" y="6941"/>
                  <a:pt x="6129" y="6941"/>
                </a:cubicBezTo>
                <a:cubicBezTo>
                  <a:pt x="6127" y="6941"/>
                  <a:pt x="6126" y="6941"/>
                  <a:pt x="6124" y="6941"/>
                </a:cubicBezTo>
                <a:close/>
                <a:moveTo>
                  <a:pt x="5938" y="6941"/>
                </a:moveTo>
                <a:cubicBezTo>
                  <a:pt x="5932" y="6941"/>
                  <a:pt x="5926" y="6942"/>
                  <a:pt x="5920" y="6943"/>
                </a:cubicBezTo>
                <a:cubicBezTo>
                  <a:pt x="5914" y="6944"/>
                  <a:pt x="5908" y="6945"/>
                  <a:pt x="5903" y="6947"/>
                </a:cubicBezTo>
                <a:cubicBezTo>
                  <a:pt x="5898" y="6949"/>
                  <a:pt x="5894" y="6951"/>
                  <a:pt x="5890" y="6953"/>
                </a:cubicBezTo>
                <a:cubicBezTo>
                  <a:pt x="5886" y="6955"/>
                  <a:pt x="5883" y="6957"/>
                  <a:pt x="5882" y="6958"/>
                </a:cubicBezTo>
                <a:cubicBezTo>
                  <a:pt x="5880" y="6960"/>
                  <a:pt x="5879" y="6961"/>
                  <a:pt x="5879" y="6963"/>
                </a:cubicBezTo>
                <a:cubicBezTo>
                  <a:pt x="5878" y="6965"/>
                  <a:pt x="5878" y="6967"/>
                  <a:pt x="5878" y="6970"/>
                </a:cubicBezTo>
                <a:cubicBezTo>
                  <a:pt x="5878" y="6972"/>
                  <a:pt x="5878" y="6973"/>
                  <a:pt x="5878" y="6975"/>
                </a:cubicBezTo>
                <a:cubicBezTo>
                  <a:pt x="5879" y="6976"/>
                  <a:pt x="5879" y="6977"/>
                  <a:pt x="5879" y="6978"/>
                </a:cubicBezTo>
                <a:cubicBezTo>
                  <a:pt x="5880" y="6979"/>
                  <a:pt x="5881" y="6980"/>
                  <a:pt x="5881" y="6980"/>
                </a:cubicBezTo>
                <a:cubicBezTo>
                  <a:pt x="5882" y="6981"/>
                  <a:pt x="5883" y="6981"/>
                  <a:pt x="5884" y="6981"/>
                </a:cubicBezTo>
                <a:cubicBezTo>
                  <a:pt x="5885" y="6981"/>
                  <a:pt x="5887" y="6980"/>
                  <a:pt x="5890" y="6979"/>
                </a:cubicBezTo>
                <a:cubicBezTo>
                  <a:pt x="5893" y="6977"/>
                  <a:pt x="5897" y="6975"/>
                  <a:pt x="5901" y="6973"/>
                </a:cubicBezTo>
                <a:cubicBezTo>
                  <a:pt x="5905" y="6971"/>
                  <a:pt x="5910" y="6969"/>
                  <a:pt x="5916" y="6967"/>
                </a:cubicBezTo>
                <a:cubicBezTo>
                  <a:pt x="5921" y="6966"/>
                  <a:pt x="5928" y="6965"/>
                  <a:pt x="5935" y="6965"/>
                </a:cubicBezTo>
                <a:cubicBezTo>
                  <a:pt x="5942" y="6965"/>
                  <a:pt x="5947" y="6966"/>
                  <a:pt x="5952" y="6967"/>
                </a:cubicBezTo>
                <a:cubicBezTo>
                  <a:pt x="5956" y="6969"/>
                  <a:pt x="5960" y="6971"/>
                  <a:pt x="5963" y="6974"/>
                </a:cubicBezTo>
                <a:cubicBezTo>
                  <a:pt x="5966" y="6977"/>
                  <a:pt x="5968" y="6981"/>
                  <a:pt x="5969" y="6986"/>
                </a:cubicBezTo>
                <a:cubicBezTo>
                  <a:pt x="5970" y="6990"/>
                  <a:pt x="5971" y="6996"/>
                  <a:pt x="5971" y="7002"/>
                </a:cubicBezTo>
                <a:lnTo>
                  <a:pt x="5971" y="7014"/>
                </a:lnTo>
                <a:lnTo>
                  <a:pt x="5949" y="7014"/>
                </a:lnTo>
                <a:cubicBezTo>
                  <a:pt x="5937" y="7014"/>
                  <a:pt x="5926" y="7015"/>
                  <a:pt x="5916" y="7017"/>
                </a:cubicBezTo>
                <a:cubicBezTo>
                  <a:pt x="5906" y="7019"/>
                  <a:pt x="5898" y="7023"/>
                  <a:pt x="5891" y="7027"/>
                </a:cubicBezTo>
                <a:cubicBezTo>
                  <a:pt x="5884" y="7031"/>
                  <a:pt x="5879" y="7037"/>
                  <a:pt x="5875" y="7043"/>
                </a:cubicBezTo>
                <a:cubicBezTo>
                  <a:pt x="5872" y="7050"/>
                  <a:pt x="5870" y="7058"/>
                  <a:pt x="5870" y="7067"/>
                </a:cubicBezTo>
                <a:cubicBezTo>
                  <a:pt x="5870" y="7074"/>
                  <a:pt x="5871" y="7081"/>
                  <a:pt x="5874" y="7087"/>
                </a:cubicBezTo>
                <a:cubicBezTo>
                  <a:pt x="5877" y="7093"/>
                  <a:pt x="5880" y="7098"/>
                  <a:pt x="5885" y="7102"/>
                </a:cubicBezTo>
                <a:cubicBezTo>
                  <a:pt x="5890" y="7106"/>
                  <a:pt x="5896" y="7110"/>
                  <a:pt x="5902" y="7112"/>
                </a:cubicBezTo>
                <a:cubicBezTo>
                  <a:pt x="5909" y="7114"/>
                  <a:pt x="5917" y="7115"/>
                  <a:pt x="5925" y="7115"/>
                </a:cubicBezTo>
                <a:cubicBezTo>
                  <a:pt x="5934" y="7115"/>
                  <a:pt x="5943" y="7113"/>
                  <a:pt x="5952" y="7109"/>
                </a:cubicBezTo>
                <a:cubicBezTo>
                  <a:pt x="5960" y="7105"/>
                  <a:pt x="5968" y="7099"/>
                  <a:pt x="5975" y="7092"/>
                </a:cubicBezTo>
                <a:lnTo>
                  <a:pt x="5975" y="7108"/>
                </a:lnTo>
                <a:cubicBezTo>
                  <a:pt x="5975" y="7109"/>
                  <a:pt x="5975" y="7110"/>
                  <a:pt x="5976" y="7111"/>
                </a:cubicBezTo>
                <a:cubicBezTo>
                  <a:pt x="5977" y="7112"/>
                  <a:pt x="5978" y="7112"/>
                  <a:pt x="5980" y="7112"/>
                </a:cubicBezTo>
                <a:cubicBezTo>
                  <a:pt x="5982" y="7113"/>
                  <a:pt x="5984" y="7113"/>
                  <a:pt x="5987" y="7113"/>
                </a:cubicBezTo>
                <a:cubicBezTo>
                  <a:pt x="5991" y="7113"/>
                  <a:pt x="5993" y="7113"/>
                  <a:pt x="5995" y="7112"/>
                </a:cubicBezTo>
                <a:cubicBezTo>
                  <a:pt x="5996" y="7112"/>
                  <a:pt x="5998" y="7112"/>
                  <a:pt x="5999" y="7111"/>
                </a:cubicBezTo>
                <a:cubicBezTo>
                  <a:pt x="6000" y="7110"/>
                  <a:pt x="6000" y="7109"/>
                  <a:pt x="6000" y="7108"/>
                </a:cubicBezTo>
                <a:lnTo>
                  <a:pt x="6000" y="7001"/>
                </a:lnTo>
                <a:cubicBezTo>
                  <a:pt x="6000" y="6991"/>
                  <a:pt x="5999" y="6982"/>
                  <a:pt x="5997" y="6975"/>
                </a:cubicBezTo>
                <a:cubicBezTo>
                  <a:pt x="5994" y="6967"/>
                  <a:pt x="5991" y="6961"/>
                  <a:pt x="5986" y="6956"/>
                </a:cubicBezTo>
                <a:cubicBezTo>
                  <a:pt x="5981" y="6951"/>
                  <a:pt x="5975" y="6947"/>
                  <a:pt x="5967" y="6945"/>
                </a:cubicBezTo>
                <a:cubicBezTo>
                  <a:pt x="5959" y="6942"/>
                  <a:pt x="5949" y="6941"/>
                  <a:pt x="5938" y="6941"/>
                </a:cubicBezTo>
                <a:close/>
                <a:moveTo>
                  <a:pt x="5523" y="6941"/>
                </a:moveTo>
                <a:cubicBezTo>
                  <a:pt x="5512" y="6941"/>
                  <a:pt x="5501" y="6943"/>
                  <a:pt x="5492" y="6947"/>
                </a:cubicBezTo>
                <a:cubicBezTo>
                  <a:pt x="5482" y="6951"/>
                  <a:pt x="5474" y="6957"/>
                  <a:pt x="5468" y="6964"/>
                </a:cubicBezTo>
                <a:cubicBezTo>
                  <a:pt x="5461" y="6972"/>
                  <a:pt x="5456" y="6981"/>
                  <a:pt x="5452" y="6992"/>
                </a:cubicBezTo>
                <a:cubicBezTo>
                  <a:pt x="5449" y="7003"/>
                  <a:pt x="5447" y="7015"/>
                  <a:pt x="5447" y="7029"/>
                </a:cubicBezTo>
                <a:cubicBezTo>
                  <a:pt x="5447" y="7043"/>
                  <a:pt x="5449" y="7056"/>
                  <a:pt x="5452" y="7066"/>
                </a:cubicBezTo>
                <a:cubicBezTo>
                  <a:pt x="5456" y="7077"/>
                  <a:pt x="5461" y="7086"/>
                  <a:pt x="5467" y="7093"/>
                </a:cubicBezTo>
                <a:cubicBezTo>
                  <a:pt x="5474" y="7101"/>
                  <a:pt x="5482" y="7106"/>
                  <a:pt x="5492" y="7110"/>
                </a:cubicBezTo>
                <a:cubicBezTo>
                  <a:pt x="5502" y="7113"/>
                  <a:pt x="5513" y="7115"/>
                  <a:pt x="5526" y="7115"/>
                </a:cubicBezTo>
                <a:cubicBezTo>
                  <a:pt x="5534" y="7115"/>
                  <a:pt x="5541" y="7114"/>
                  <a:pt x="5547" y="7113"/>
                </a:cubicBezTo>
                <a:cubicBezTo>
                  <a:pt x="5554" y="7112"/>
                  <a:pt x="5560" y="7111"/>
                  <a:pt x="5565" y="7110"/>
                </a:cubicBezTo>
                <a:cubicBezTo>
                  <a:pt x="5570" y="7108"/>
                  <a:pt x="5574" y="7107"/>
                  <a:pt x="5577" y="7105"/>
                </a:cubicBezTo>
                <a:cubicBezTo>
                  <a:pt x="5580" y="7104"/>
                  <a:pt x="5582" y="7103"/>
                  <a:pt x="5583" y="7102"/>
                </a:cubicBezTo>
                <a:cubicBezTo>
                  <a:pt x="5584" y="7101"/>
                  <a:pt x="5584" y="7101"/>
                  <a:pt x="5585" y="7100"/>
                </a:cubicBezTo>
                <a:cubicBezTo>
                  <a:pt x="5585" y="7099"/>
                  <a:pt x="5585" y="7098"/>
                  <a:pt x="5585" y="7098"/>
                </a:cubicBezTo>
                <a:cubicBezTo>
                  <a:pt x="5586" y="7097"/>
                  <a:pt x="5586" y="7096"/>
                  <a:pt x="5586" y="7094"/>
                </a:cubicBezTo>
                <a:cubicBezTo>
                  <a:pt x="5586" y="7093"/>
                  <a:pt x="5586" y="7092"/>
                  <a:pt x="5586" y="7090"/>
                </a:cubicBezTo>
                <a:cubicBezTo>
                  <a:pt x="5586" y="7088"/>
                  <a:pt x="5586" y="7086"/>
                  <a:pt x="5586" y="7085"/>
                </a:cubicBezTo>
                <a:cubicBezTo>
                  <a:pt x="5586" y="7084"/>
                  <a:pt x="5585" y="7082"/>
                  <a:pt x="5585" y="7082"/>
                </a:cubicBezTo>
                <a:cubicBezTo>
                  <a:pt x="5585" y="7081"/>
                  <a:pt x="5584" y="7080"/>
                  <a:pt x="5583" y="7080"/>
                </a:cubicBezTo>
                <a:cubicBezTo>
                  <a:pt x="5583" y="7079"/>
                  <a:pt x="5582" y="7079"/>
                  <a:pt x="5581" y="7079"/>
                </a:cubicBezTo>
                <a:cubicBezTo>
                  <a:pt x="5580" y="7079"/>
                  <a:pt x="5578" y="7080"/>
                  <a:pt x="5575" y="7081"/>
                </a:cubicBezTo>
                <a:cubicBezTo>
                  <a:pt x="5572" y="7082"/>
                  <a:pt x="5569" y="7083"/>
                  <a:pt x="5564" y="7085"/>
                </a:cubicBezTo>
                <a:cubicBezTo>
                  <a:pt x="5560" y="7087"/>
                  <a:pt x="5555" y="7088"/>
                  <a:pt x="5549" y="7089"/>
                </a:cubicBezTo>
                <a:cubicBezTo>
                  <a:pt x="5543" y="7090"/>
                  <a:pt x="5536" y="7091"/>
                  <a:pt x="5529" y="7091"/>
                </a:cubicBezTo>
                <a:cubicBezTo>
                  <a:pt x="5519" y="7091"/>
                  <a:pt x="5511" y="7090"/>
                  <a:pt x="5505" y="7087"/>
                </a:cubicBezTo>
                <a:cubicBezTo>
                  <a:pt x="5498" y="7084"/>
                  <a:pt x="5493" y="7080"/>
                  <a:pt x="5489" y="7075"/>
                </a:cubicBezTo>
                <a:cubicBezTo>
                  <a:pt x="5484" y="7070"/>
                  <a:pt x="5481" y="7065"/>
                  <a:pt x="5480" y="7058"/>
                </a:cubicBezTo>
                <a:cubicBezTo>
                  <a:pt x="5478" y="7051"/>
                  <a:pt x="5477" y="7043"/>
                  <a:pt x="5477" y="7034"/>
                </a:cubicBezTo>
                <a:lnTo>
                  <a:pt x="5582" y="7034"/>
                </a:lnTo>
                <a:cubicBezTo>
                  <a:pt x="5585" y="7034"/>
                  <a:pt x="5587" y="7033"/>
                  <a:pt x="5590" y="7031"/>
                </a:cubicBezTo>
                <a:cubicBezTo>
                  <a:pt x="5592" y="7029"/>
                  <a:pt x="5593" y="7026"/>
                  <a:pt x="5593" y="7021"/>
                </a:cubicBezTo>
                <a:lnTo>
                  <a:pt x="5593" y="7016"/>
                </a:lnTo>
                <a:cubicBezTo>
                  <a:pt x="5593" y="7006"/>
                  <a:pt x="5592" y="6996"/>
                  <a:pt x="5589" y="6987"/>
                </a:cubicBezTo>
                <a:cubicBezTo>
                  <a:pt x="5586" y="6978"/>
                  <a:pt x="5582" y="6970"/>
                  <a:pt x="5577" y="6963"/>
                </a:cubicBezTo>
                <a:cubicBezTo>
                  <a:pt x="5571" y="6956"/>
                  <a:pt x="5564" y="6951"/>
                  <a:pt x="5555" y="6947"/>
                </a:cubicBezTo>
                <a:cubicBezTo>
                  <a:pt x="5546" y="6943"/>
                  <a:pt x="5536" y="6941"/>
                  <a:pt x="5523" y="6941"/>
                </a:cubicBezTo>
                <a:close/>
                <a:moveTo>
                  <a:pt x="5193" y="6941"/>
                </a:moveTo>
                <a:cubicBezTo>
                  <a:pt x="5184" y="6941"/>
                  <a:pt x="5175" y="6943"/>
                  <a:pt x="5166" y="6948"/>
                </a:cubicBezTo>
                <a:cubicBezTo>
                  <a:pt x="5157" y="6953"/>
                  <a:pt x="5148" y="6960"/>
                  <a:pt x="5139" y="6970"/>
                </a:cubicBezTo>
                <a:lnTo>
                  <a:pt x="5139" y="6949"/>
                </a:lnTo>
                <a:cubicBezTo>
                  <a:pt x="5139" y="6949"/>
                  <a:pt x="5139" y="6948"/>
                  <a:pt x="5139" y="6947"/>
                </a:cubicBezTo>
                <a:cubicBezTo>
                  <a:pt x="5138" y="6946"/>
                  <a:pt x="5137" y="6946"/>
                  <a:pt x="5137" y="6945"/>
                </a:cubicBezTo>
                <a:cubicBezTo>
                  <a:pt x="5136" y="6945"/>
                  <a:pt x="5134" y="6944"/>
                  <a:pt x="5133" y="6944"/>
                </a:cubicBezTo>
                <a:cubicBezTo>
                  <a:pt x="5131" y="6944"/>
                  <a:pt x="5129" y="6944"/>
                  <a:pt x="5126" y="6944"/>
                </a:cubicBezTo>
                <a:cubicBezTo>
                  <a:pt x="5123" y="6944"/>
                  <a:pt x="5121" y="6944"/>
                  <a:pt x="5120" y="6944"/>
                </a:cubicBezTo>
                <a:cubicBezTo>
                  <a:pt x="5118" y="6944"/>
                  <a:pt x="5117" y="6945"/>
                  <a:pt x="5116" y="6945"/>
                </a:cubicBezTo>
                <a:cubicBezTo>
                  <a:pt x="5115" y="6946"/>
                  <a:pt x="5114" y="6946"/>
                  <a:pt x="5114" y="6947"/>
                </a:cubicBezTo>
                <a:cubicBezTo>
                  <a:pt x="5113" y="6948"/>
                  <a:pt x="5113" y="6949"/>
                  <a:pt x="5113" y="6949"/>
                </a:cubicBezTo>
                <a:lnTo>
                  <a:pt x="5113" y="7108"/>
                </a:lnTo>
                <a:cubicBezTo>
                  <a:pt x="5113" y="7108"/>
                  <a:pt x="5113" y="7109"/>
                  <a:pt x="5114" y="7110"/>
                </a:cubicBezTo>
                <a:cubicBezTo>
                  <a:pt x="5114" y="7111"/>
                  <a:pt x="5115" y="7111"/>
                  <a:pt x="5116" y="7112"/>
                </a:cubicBezTo>
                <a:cubicBezTo>
                  <a:pt x="5117" y="7112"/>
                  <a:pt x="5119" y="7112"/>
                  <a:pt x="5120" y="7113"/>
                </a:cubicBezTo>
                <a:cubicBezTo>
                  <a:pt x="5122" y="7113"/>
                  <a:pt x="5125" y="7113"/>
                  <a:pt x="5127" y="7113"/>
                </a:cubicBezTo>
                <a:cubicBezTo>
                  <a:pt x="5130" y="7113"/>
                  <a:pt x="5133" y="7113"/>
                  <a:pt x="5135" y="7113"/>
                </a:cubicBezTo>
                <a:cubicBezTo>
                  <a:pt x="5137" y="7112"/>
                  <a:pt x="5138" y="7112"/>
                  <a:pt x="5139" y="7112"/>
                </a:cubicBezTo>
                <a:cubicBezTo>
                  <a:pt x="5140" y="7111"/>
                  <a:pt x="5141" y="7111"/>
                  <a:pt x="5141" y="7110"/>
                </a:cubicBezTo>
                <a:cubicBezTo>
                  <a:pt x="5142" y="7109"/>
                  <a:pt x="5142" y="7108"/>
                  <a:pt x="5142" y="7108"/>
                </a:cubicBezTo>
                <a:lnTo>
                  <a:pt x="5142" y="6997"/>
                </a:lnTo>
                <a:cubicBezTo>
                  <a:pt x="5150" y="6987"/>
                  <a:pt x="5158" y="6979"/>
                  <a:pt x="5165" y="6974"/>
                </a:cubicBezTo>
                <a:cubicBezTo>
                  <a:pt x="5172" y="6969"/>
                  <a:pt x="5179" y="6966"/>
                  <a:pt x="5187" y="6966"/>
                </a:cubicBezTo>
                <a:cubicBezTo>
                  <a:pt x="5192" y="6966"/>
                  <a:pt x="5197" y="6967"/>
                  <a:pt x="5201" y="6969"/>
                </a:cubicBezTo>
                <a:cubicBezTo>
                  <a:pt x="5206" y="6971"/>
                  <a:pt x="5209" y="6974"/>
                  <a:pt x="5212" y="6978"/>
                </a:cubicBezTo>
                <a:cubicBezTo>
                  <a:pt x="5214" y="6982"/>
                  <a:pt x="5216" y="6987"/>
                  <a:pt x="5218" y="6993"/>
                </a:cubicBezTo>
                <a:cubicBezTo>
                  <a:pt x="5219" y="6998"/>
                  <a:pt x="5220" y="7005"/>
                  <a:pt x="5220" y="7015"/>
                </a:cubicBezTo>
                <a:lnTo>
                  <a:pt x="5220" y="7108"/>
                </a:lnTo>
                <a:cubicBezTo>
                  <a:pt x="5220" y="7108"/>
                  <a:pt x="5220" y="7109"/>
                  <a:pt x="5221" y="7110"/>
                </a:cubicBezTo>
                <a:cubicBezTo>
                  <a:pt x="5221" y="7111"/>
                  <a:pt x="5222" y="7111"/>
                  <a:pt x="5223" y="7112"/>
                </a:cubicBezTo>
                <a:cubicBezTo>
                  <a:pt x="5224" y="7112"/>
                  <a:pt x="5226" y="7112"/>
                  <a:pt x="5227" y="7113"/>
                </a:cubicBezTo>
                <a:cubicBezTo>
                  <a:pt x="5229" y="7113"/>
                  <a:pt x="5232" y="7113"/>
                  <a:pt x="5235" y="7113"/>
                </a:cubicBezTo>
                <a:cubicBezTo>
                  <a:pt x="5237" y="7113"/>
                  <a:pt x="5240" y="7113"/>
                  <a:pt x="5242" y="7113"/>
                </a:cubicBezTo>
                <a:cubicBezTo>
                  <a:pt x="5244" y="7112"/>
                  <a:pt x="5245" y="7112"/>
                  <a:pt x="5246" y="7112"/>
                </a:cubicBezTo>
                <a:cubicBezTo>
                  <a:pt x="5247" y="7111"/>
                  <a:pt x="5248" y="7111"/>
                  <a:pt x="5248" y="7110"/>
                </a:cubicBezTo>
                <a:cubicBezTo>
                  <a:pt x="5249" y="7109"/>
                  <a:pt x="5249" y="7108"/>
                  <a:pt x="5249" y="7108"/>
                </a:cubicBezTo>
                <a:lnTo>
                  <a:pt x="5249" y="7011"/>
                </a:lnTo>
                <a:cubicBezTo>
                  <a:pt x="5249" y="7000"/>
                  <a:pt x="5248" y="6990"/>
                  <a:pt x="5246" y="6982"/>
                </a:cubicBezTo>
                <a:cubicBezTo>
                  <a:pt x="5244" y="6974"/>
                  <a:pt x="5241" y="6967"/>
                  <a:pt x="5237" y="6961"/>
                </a:cubicBezTo>
                <a:cubicBezTo>
                  <a:pt x="5232" y="6955"/>
                  <a:pt x="5226" y="6950"/>
                  <a:pt x="5219" y="6946"/>
                </a:cubicBezTo>
                <a:cubicBezTo>
                  <a:pt x="5212" y="6943"/>
                  <a:pt x="5203" y="6941"/>
                  <a:pt x="5193" y="6941"/>
                </a:cubicBezTo>
                <a:close/>
                <a:moveTo>
                  <a:pt x="4997" y="6941"/>
                </a:moveTo>
                <a:cubicBezTo>
                  <a:pt x="4986" y="6941"/>
                  <a:pt x="4975" y="6943"/>
                  <a:pt x="4966" y="6947"/>
                </a:cubicBezTo>
                <a:cubicBezTo>
                  <a:pt x="4956" y="6951"/>
                  <a:pt x="4948" y="6957"/>
                  <a:pt x="4942" y="6964"/>
                </a:cubicBezTo>
                <a:cubicBezTo>
                  <a:pt x="4935" y="6972"/>
                  <a:pt x="4930" y="6981"/>
                  <a:pt x="4926" y="6992"/>
                </a:cubicBezTo>
                <a:cubicBezTo>
                  <a:pt x="4923" y="7003"/>
                  <a:pt x="4921" y="7015"/>
                  <a:pt x="4921" y="7029"/>
                </a:cubicBezTo>
                <a:cubicBezTo>
                  <a:pt x="4921" y="7043"/>
                  <a:pt x="4923" y="7056"/>
                  <a:pt x="4926" y="7066"/>
                </a:cubicBezTo>
                <a:cubicBezTo>
                  <a:pt x="4930" y="7077"/>
                  <a:pt x="4935" y="7086"/>
                  <a:pt x="4941" y="7093"/>
                </a:cubicBezTo>
                <a:cubicBezTo>
                  <a:pt x="4948" y="7101"/>
                  <a:pt x="4956" y="7106"/>
                  <a:pt x="4966" y="7110"/>
                </a:cubicBezTo>
                <a:cubicBezTo>
                  <a:pt x="4976" y="7113"/>
                  <a:pt x="4987" y="7115"/>
                  <a:pt x="5000" y="7115"/>
                </a:cubicBezTo>
                <a:cubicBezTo>
                  <a:pt x="5008" y="7115"/>
                  <a:pt x="5015" y="7114"/>
                  <a:pt x="5021" y="7113"/>
                </a:cubicBezTo>
                <a:cubicBezTo>
                  <a:pt x="5028" y="7112"/>
                  <a:pt x="5034" y="7111"/>
                  <a:pt x="5039" y="7110"/>
                </a:cubicBezTo>
                <a:cubicBezTo>
                  <a:pt x="5044" y="7108"/>
                  <a:pt x="5048" y="7107"/>
                  <a:pt x="5051" y="7105"/>
                </a:cubicBezTo>
                <a:cubicBezTo>
                  <a:pt x="5054" y="7104"/>
                  <a:pt x="5056" y="7103"/>
                  <a:pt x="5057" y="7102"/>
                </a:cubicBezTo>
                <a:cubicBezTo>
                  <a:pt x="5058" y="7101"/>
                  <a:pt x="5058" y="7101"/>
                  <a:pt x="5059" y="7100"/>
                </a:cubicBezTo>
                <a:cubicBezTo>
                  <a:pt x="5059" y="7099"/>
                  <a:pt x="5059" y="7098"/>
                  <a:pt x="5059" y="7098"/>
                </a:cubicBezTo>
                <a:cubicBezTo>
                  <a:pt x="5060" y="7097"/>
                  <a:pt x="5060" y="7096"/>
                  <a:pt x="5060" y="7094"/>
                </a:cubicBezTo>
                <a:cubicBezTo>
                  <a:pt x="5060" y="7093"/>
                  <a:pt x="5060" y="7092"/>
                  <a:pt x="5060" y="7090"/>
                </a:cubicBezTo>
                <a:cubicBezTo>
                  <a:pt x="5060" y="7088"/>
                  <a:pt x="5060" y="7086"/>
                  <a:pt x="5060" y="7085"/>
                </a:cubicBezTo>
                <a:cubicBezTo>
                  <a:pt x="5060" y="7084"/>
                  <a:pt x="5059" y="7082"/>
                  <a:pt x="5059" y="7082"/>
                </a:cubicBezTo>
                <a:cubicBezTo>
                  <a:pt x="5059" y="7081"/>
                  <a:pt x="5058" y="7080"/>
                  <a:pt x="5057" y="7080"/>
                </a:cubicBezTo>
                <a:cubicBezTo>
                  <a:pt x="5057" y="7079"/>
                  <a:pt x="5056" y="7079"/>
                  <a:pt x="5055" y="7079"/>
                </a:cubicBezTo>
                <a:cubicBezTo>
                  <a:pt x="5054" y="7079"/>
                  <a:pt x="5052" y="7080"/>
                  <a:pt x="5049" y="7081"/>
                </a:cubicBezTo>
                <a:cubicBezTo>
                  <a:pt x="5046" y="7082"/>
                  <a:pt x="5043" y="7083"/>
                  <a:pt x="5038" y="7085"/>
                </a:cubicBezTo>
                <a:cubicBezTo>
                  <a:pt x="5034" y="7087"/>
                  <a:pt x="5029" y="7088"/>
                  <a:pt x="5023" y="7089"/>
                </a:cubicBezTo>
                <a:cubicBezTo>
                  <a:pt x="5017" y="7090"/>
                  <a:pt x="5010" y="7091"/>
                  <a:pt x="5003" y="7091"/>
                </a:cubicBezTo>
                <a:cubicBezTo>
                  <a:pt x="4993" y="7091"/>
                  <a:pt x="4985" y="7090"/>
                  <a:pt x="4979" y="7087"/>
                </a:cubicBezTo>
                <a:cubicBezTo>
                  <a:pt x="4972" y="7084"/>
                  <a:pt x="4967" y="7080"/>
                  <a:pt x="4963" y="7075"/>
                </a:cubicBezTo>
                <a:cubicBezTo>
                  <a:pt x="4958" y="7070"/>
                  <a:pt x="4955" y="7065"/>
                  <a:pt x="4954" y="7058"/>
                </a:cubicBezTo>
                <a:cubicBezTo>
                  <a:pt x="4952" y="7051"/>
                  <a:pt x="4951" y="7043"/>
                  <a:pt x="4951" y="7034"/>
                </a:cubicBezTo>
                <a:lnTo>
                  <a:pt x="5056" y="7034"/>
                </a:lnTo>
                <a:cubicBezTo>
                  <a:pt x="5059" y="7034"/>
                  <a:pt x="5061" y="7033"/>
                  <a:pt x="5064" y="7031"/>
                </a:cubicBezTo>
                <a:cubicBezTo>
                  <a:pt x="5066" y="7029"/>
                  <a:pt x="5067" y="7026"/>
                  <a:pt x="5067" y="7021"/>
                </a:cubicBezTo>
                <a:lnTo>
                  <a:pt x="5067" y="7016"/>
                </a:lnTo>
                <a:cubicBezTo>
                  <a:pt x="5067" y="7006"/>
                  <a:pt x="5066" y="6996"/>
                  <a:pt x="5063" y="6987"/>
                </a:cubicBezTo>
                <a:cubicBezTo>
                  <a:pt x="5060" y="6978"/>
                  <a:pt x="5056" y="6970"/>
                  <a:pt x="5051" y="6963"/>
                </a:cubicBezTo>
                <a:cubicBezTo>
                  <a:pt x="5045" y="6956"/>
                  <a:pt x="5038" y="6951"/>
                  <a:pt x="5029" y="6947"/>
                </a:cubicBezTo>
                <a:cubicBezTo>
                  <a:pt x="5020" y="6943"/>
                  <a:pt x="5010" y="6941"/>
                  <a:pt x="4997" y="6941"/>
                </a:cubicBezTo>
                <a:close/>
                <a:moveTo>
                  <a:pt x="4730" y="6941"/>
                </a:moveTo>
                <a:cubicBezTo>
                  <a:pt x="4724" y="6941"/>
                  <a:pt x="4718" y="6942"/>
                  <a:pt x="4712" y="6943"/>
                </a:cubicBezTo>
                <a:cubicBezTo>
                  <a:pt x="4706" y="6944"/>
                  <a:pt x="4700" y="6945"/>
                  <a:pt x="4695" y="6947"/>
                </a:cubicBezTo>
                <a:cubicBezTo>
                  <a:pt x="4690" y="6949"/>
                  <a:pt x="4686" y="6951"/>
                  <a:pt x="4682" y="6953"/>
                </a:cubicBezTo>
                <a:cubicBezTo>
                  <a:pt x="4678" y="6955"/>
                  <a:pt x="4675" y="6957"/>
                  <a:pt x="4674" y="6958"/>
                </a:cubicBezTo>
                <a:cubicBezTo>
                  <a:pt x="4672" y="6960"/>
                  <a:pt x="4671" y="6961"/>
                  <a:pt x="4671" y="6963"/>
                </a:cubicBezTo>
                <a:cubicBezTo>
                  <a:pt x="4670" y="6965"/>
                  <a:pt x="4670" y="6967"/>
                  <a:pt x="4670" y="6970"/>
                </a:cubicBezTo>
                <a:cubicBezTo>
                  <a:pt x="4670" y="6972"/>
                  <a:pt x="4670" y="6973"/>
                  <a:pt x="4670" y="6975"/>
                </a:cubicBezTo>
                <a:cubicBezTo>
                  <a:pt x="4671" y="6976"/>
                  <a:pt x="4671" y="6977"/>
                  <a:pt x="4671" y="6978"/>
                </a:cubicBezTo>
                <a:cubicBezTo>
                  <a:pt x="4672" y="6979"/>
                  <a:pt x="4673" y="6980"/>
                  <a:pt x="4673" y="6980"/>
                </a:cubicBezTo>
                <a:cubicBezTo>
                  <a:pt x="4674" y="6981"/>
                  <a:pt x="4675" y="6981"/>
                  <a:pt x="4676" y="6981"/>
                </a:cubicBezTo>
                <a:cubicBezTo>
                  <a:pt x="4677" y="6981"/>
                  <a:pt x="4679" y="6980"/>
                  <a:pt x="4682" y="6979"/>
                </a:cubicBezTo>
                <a:cubicBezTo>
                  <a:pt x="4685" y="6977"/>
                  <a:pt x="4689" y="6975"/>
                  <a:pt x="4693" y="6973"/>
                </a:cubicBezTo>
                <a:cubicBezTo>
                  <a:pt x="4697" y="6971"/>
                  <a:pt x="4702" y="6969"/>
                  <a:pt x="4708" y="6967"/>
                </a:cubicBezTo>
                <a:cubicBezTo>
                  <a:pt x="4713" y="6966"/>
                  <a:pt x="4720" y="6965"/>
                  <a:pt x="4727" y="6965"/>
                </a:cubicBezTo>
                <a:cubicBezTo>
                  <a:pt x="4734" y="6965"/>
                  <a:pt x="4739" y="6966"/>
                  <a:pt x="4744" y="6967"/>
                </a:cubicBezTo>
                <a:cubicBezTo>
                  <a:pt x="4748" y="6969"/>
                  <a:pt x="4752" y="6971"/>
                  <a:pt x="4755" y="6974"/>
                </a:cubicBezTo>
                <a:cubicBezTo>
                  <a:pt x="4758" y="6977"/>
                  <a:pt x="4760" y="6981"/>
                  <a:pt x="4761" y="6986"/>
                </a:cubicBezTo>
                <a:cubicBezTo>
                  <a:pt x="4762" y="6990"/>
                  <a:pt x="4763" y="6996"/>
                  <a:pt x="4763" y="7002"/>
                </a:cubicBezTo>
                <a:lnTo>
                  <a:pt x="4763" y="7014"/>
                </a:lnTo>
                <a:lnTo>
                  <a:pt x="4741" y="7014"/>
                </a:lnTo>
                <a:cubicBezTo>
                  <a:pt x="4729" y="7014"/>
                  <a:pt x="4718" y="7015"/>
                  <a:pt x="4708" y="7017"/>
                </a:cubicBezTo>
                <a:cubicBezTo>
                  <a:pt x="4698" y="7019"/>
                  <a:pt x="4690" y="7023"/>
                  <a:pt x="4683" y="7027"/>
                </a:cubicBezTo>
                <a:cubicBezTo>
                  <a:pt x="4676" y="7031"/>
                  <a:pt x="4671" y="7037"/>
                  <a:pt x="4667" y="7043"/>
                </a:cubicBezTo>
                <a:cubicBezTo>
                  <a:pt x="4664" y="7050"/>
                  <a:pt x="4662" y="7058"/>
                  <a:pt x="4662" y="7067"/>
                </a:cubicBezTo>
                <a:cubicBezTo>
                  <a:pt x="4662" y="7074"/>
                  <a:pt x="4663" y="7081"/>
                  <a:pt x="4666" y="7087"/>
                </a:cubicBezTo>
                <a:cubicBezTo>
                  <a:pt x="4669" y="7093"/>
                  <a:pt x="4672" y="7098"/>
                  <a:pt x="4677" y="7102"/>
                </a:cubicBezTo>
                <a:cubicBezTo>
                  <a:pt x="4682" y="7106"/>
                  <a:pt x="4688" y="7110"/>
                  <a:pt x="4694" y="7112"/>
                </a:cubicBezTo>
                <a:cubicBezTo>
                  <a:pt x="4701" y="7114"/>
                  <a:pt x="4709" y="7115"/>
                  <a:pt x="4717" y="7115"/>
                </a:cubicBezTo>
                <a:cubicBezTo>
                  <a:pt x="4726" y="7115"/>
                  <a:pt x="4735" y="7113"/>
                  <a:pt x="4744" y="7109"/>
                </a:cubicBezTo>
                <a:cubicBezTo>
                  <a:pt x="4752" y="7105"/>
                  <a:pt x="4760" y="7099"/>
                  <a:pt x="4767" y="7092"/>
                </a:cubicBezTo>
                <a:lnTo>
                  <a:pt x="4767" y="7108"/>
                </a:lnTo>
                <a:cubicBezTo>
                  <a:pt x="4767" y="7109"/>
                  <a:pt x="4767" y="7110"/>
                  <a:pt x="4768" y="7111"/>
                </a:cubicBezTo>
                <a:cubicBezTo>
                  <a:pt x="4769" y="7112"/>
                  <a:pt x="4770" y="7112"/>
                  <a:pt x="4772" y="7112"/>
                </a:cubicBezTo>
                <a:cubicBezTo>
                  <a:pt x="4774" y="7113"/>
                  <a:pt x="4776" y="7113"/>
                  <a:pt x="4779" y="7113"/>
                </a:cubicBezTo>
                <a:cubicBezTo>
                  <a:pt x="4783" y="7113"/>
                  <a:pt x="4785" y="7113"/>
                  <a:pt x="4787" y="7112"/>
                </a:cubicBezTo>
                <a:cubicBezTo>
                  <a:pt x="4788" y="7112"/>
                  <a:pt x="4790" y="7112"/>
                  <a:pt x="4791" y="7111"/>
                </a:cubicBezTo>
                <a:cubicBezTo>
                  <a:pt x="4792" y="7110"/>
                  <a:pt x="4792" y="7109"/>
                  <a:pt x="4792" y="7108"/>
                </a:cubicBezTo>
                <a:lnTo>
                  <a:pt x="4792" y="7001"/>
                </a:lnTo>
                <a:cubicBezTo>
                  <a:pt x="4792" y="6991"/>
                  <a:pt x="4791" y="6982"/>
                  <a:pt x="4789" y="6975"/>
                </a:cubicBezTo>
                <a:cubicBezTo>
                  <a:pt x="4786" y="6967"/>
                  <a:pt x="4783" y="6961"/>
                  <a:pt x="4778" y="6956"/>
                </a:cubicBezTo>
                <a:cubicBezTo>
                  <a:pt x="4773" y="6951"/>
                  <a:pt x="4767" y="6947"/>
                  <a:pt x="4759" y="6945"/>
                </a:cubicBezTo>
                <a:cubicBezTo>
                  <a:pt x="4751" y="6942"/>
                  <a:pt x="4741" y="6941"/>
                  <a:pt x="4730" y="6941"/>
                </a:cubicBezTo>
                <a:close/>
                <a:moveTo>
                  <a:pt x="4400" y="6941"/>
                </a:moveTo>
                <a:cubicBezTo>
                  <a:pt x="4389" y="6941"/>
                  <a:pt x="4378" y="6943"/>
                  <a:pt x="4369" y="6947"/>
                </a:cubicBezTo>
                <a:cubicBezTo>
                  <a:pt x="4359" y="6951"/>
                  <a:pt x="4351" y="6957"/>
                  <a:pt x="4345" y="6964"/>
                </a:cubicBezTo>
                <a:cubicBezTo>
                  <a:pt x="4338" y="6972"/>
                  <a:pt x="4333" y="6981"/>
                  <a:pt x="4329" y="6992"/>
                </a:cubicBezTo>
                <a:cubicBezTo>
                  <a:pt x="4326" y="7003"/>
                  <a:pt x="4324" y="7015"/>
                  <a:pt x="4324" y="7029"/>
                </a:cubicBezTo>
                <a:cubicBezTo>
                  <a:pt x="4324" y="7043"/>
                  <a:pt x="4326" y="7056"/>
                  <a:pt x="4329" y="7066"/>
                </a:cubicBezTo>
                <a:cubicBezTo>
                  <a:pt x="4333" y="7077"/>
                  <a:pt x="4338" y="7086"/>
                  <a:pt x="4344" y="7093"/>
                </a:cubicBezTo>
                <a:cubicBezTo>
                  <a:pt x="4351" y="7101"/>
                  <a:pt x="4359" y="7106"/>
                  <a:pt x="4369" y="7110"/>
                </a:cubicBezTo>
                <a:cubicBezTo>
                  <a:pt x="4379" y="7113"/>
                  <a:pt x="4390" y="7115"/>
                  <a:pt x="4403" y="7115"/>
                </a:cubicBezTo>
                <a:cubicBezTo>
                  <a:pt x="4411" y="7115"/>
                  <a:pt x="4418" y="7114"/>
                  <a:pt x="4424" y="7113"/>
                </a:cubicBezTo>
                <a:cubicBezTo>
                  <a:pt x="4431" y="7112"/>
                  <a:pt x="4437" y="7111"/>
                  <a:pt x="4442" y="7110"/>
                </a:cubicBezTo>
                <a:cubicBezTo>
                  <a:pt x="4447" y="7108"/>
                  <a:pt x="4451" y="7107"/>
                  <a:pt x="4454" y="7105"/>
                </a:cubicBezTo>
                <a:cubicBezTo>
                  <a:pt x="4457" y="7104"/>
                  <a:pt x="4459" y="7103"/>
                  <a:pt x="4460" y="7102"/>
                </a:cubicBezTo>
                <a:cubicBezTo>
                  <a:pt x="4461" y="7101"/>
                  <a:pt x="4461" y="7101"/>
                  <a:pt x="4462" y="7100"/>
                </a:cubicBezTo>
                <a:cubicBezTo>
                  <a:pt x="4462" y="7099"/>
                  <a:pt x="4462" y="7098"/>
                  <a:pt x="4462" y="7098"/>
                </a:cubicBezTo>
                <a:cubicBezTo>
                  <a:pt x="4463" y="7097"/>
                  <a:pt x="4463" y="7096"/>
                  <a:pt x="4463" y="7094"/>
                </a:cubicBezTo>
                <a:cubicBezTo>
                  <a:pt x="4463" y="7093"/>
                  <a:pt x="4463" y="7092"/>
                  <a:pt x="4463" y="7090"/>
                </a:cubicBezTo>
                <a:cubicBezTo>
                  <a:pt x="4463" y="7088"/>
                  <a:pt x="4463" y="7086"/>
                  <a:pt x="4463" y="7085"/>
                </a:cubicBezTo>
                <a:cubicBezTo>
                  <a:pt x="4463" y="7084"/>
                  <a:pt x="4462" y="7082"/>
                  <a:pt x="4462" y="7082"/>
                </a:cubicBezTo>
                <a:cubicBezTo>
                  <a:pt x="4462" y="7081"/>
                  <a:pt x="4461" y="7080"/>
                  <a:pt x="4460" y="7080"/>
                </a:cubicBezTo>
                <a:cubicBezTo>
                  <a:pt x="4460" y="7079"/>
                  <a:pt x="4459" y="7079"/>
                  <a:pt x="4458" y="7079"/>
                </a:cubicBezTo>
                <a:cubicBezTo>
                  <a:pt x="4457" y="7079"/>
                  <a:pt x="4455" y="7080"/>
                  <a:pt x="4452" y="7081"/>
                </a:cubicBezTo>
                <a:cubicBezTo>
                  <a:pt x="4449" y="7082"/>
                  <a:pt x="4446" y="7083"/>
                  <a:pt x="4441" y="7085"/>
                </a:cubicBezTo>
                <a:cubicBezTo>
                  <a:pt x="4437" y="7087"/>
                  <a:pt x="4432" y="7088"/>
                  <a:pt x="4426" y="7089"/>
                </a:cubicBezTo>
                <a:cubicBezTo>
                  <a:pt x="4420" y="7090"/>
                  <a:pt x="4413" y="7091"/>
                  <a:pt x="4406" y="7091"/>
                </a:cubicBezTo>
                <a:cubicBezTo>
                  <a:pt x="4396" y="7091"/>
                  <a:pt x="4388" y="7090"/>
                  <a:pt x="4382" y="7087"/>
                </a:cubicBezTo>
                <a:cubicBezTo>
                  <a:pt x="4375" y="7084"/>
                  <a:pt x="4370" y="7080"/>
                  <a:pt x="4366" y="7075"/>
                </a:cubicBezTo>
                <a:cubicBezTo>
                  <a:pt x="4361" y="7070"/>
                  <a:pt x="4358" y="7065"/>
                  <a:pt x="4357" y="7058"/>
                </a:cubicBezTo>
                <a:cubicBezTo>
                  <a:pt x="4355" y="7051"/>
                  <a:pt x="4354" y="7043"/>
                  <a:pt x="4354" y="7034"/>
                </a:cubicBezTo>
                <a:lnTo>
                  <a:pt x="4459" y="7034"/>
                </a:lnTo>
                <a:cubicBezTo>
                  <a:pt x="4462" y="7034"/>
                  <a:pt x="4464" y="7033"/>
                  <a:pt x="4467" y="7031"/>
                </a:cubicBezTo>
                <a:cubicBezTo>
                  <a:pt x="4469" y="7029"/>
                  <a:pt x="4470" y="7026"/>
                  <a:pt x="4470" y="7021"/>
                </a:cubicBezTo>
                <a:lnTo>
                  <a:pt x="4470" y="7016"/>
                </a:lnTo>
                <a:cubicBezTo>
                  <a:pt x="4470" y="7006"/>
                  <a:pt x="4469" y="6996"/>
                  <a:pt x="4466" y="6987"/>
                </a:cubicBezTo>
                <a:cubicBezTo>
                  <a:pt x="4463" y="6978"/>
                  <a:pt x="4459" y="6970"/>
                  <a:pt x="4454" y="6963"/>
                </a:cubicBezTo>
                <a:cubicBezTo>
                  <a:pt x="4448" y="6956"/>
                  <a:pt x="4441" y="6951"/>
                  <a:pt x="4432" y="6947"/>
                </a:cubicBezTo>
                <a:cubicBezTo>
                  <a:pt x="4423" y="6943"/>
                  <a:pt x="4413" y="6941"/>
                  <a:pt x="4400" y="6941"/>
                </a:cubicBezTo>
                <a:close/>
                <a:moveTo>
                  <a:pt x="4281" y="6941"/>
                </a:moveTo>
                <a:cubicBezTo>
                  <a:pt x="4278" y="6941"/>
                  <a:pt x="4274" y="6941"/>
                  <a:pt x="4271" y="6942"/>
                </a:cubicBezTo>
                <a:cubicBezTo>
                  <a:pt x="4268" y="6943"/>
                  <a:pt x="4264" y="6945"/>
                  <a:pt x="4261" y="6947"/>
                </a:cubicBezTo>
                <a:cubicBezTo>
                  <a:pt x="4258" y="6949"/>
                  <a:pt x="4254" y="6953"/>
                  <a:pt x="4250" y="6957"/>
                </a:cubicBezTo>
                <a:cubicBezTo>
                  <a:pt x="4247" y="6961"/>
                  <a:pt x="4242" y="6966"/>
                  <a:pt x="4238" y="6972"/>
                </a:cubicBezTo>
                <a:lnTo>
                  <a:pt x="4238" y="6949"/>
                </a:lnTo>
                <a:cubicBezTo>
                  <a:pt x="4238" y="6949"/>
                  <a:pt x="4238" y="6948"/>
                  <a:pt x="4238" y="6947"/>
                </a:cubicBezTo>
                <a:cubicBezTo>
                  <a:pt x="4237" y="6946"/>
                  <a:pt x="4236" y="6946"/>
                  <a:pt x="4236" y="6945"/>
                </a:cubicBezTo>
                <a:cubicBezTo>
                  <a:pt x="4235" y="6945"/>
                  <a:pt x="4233" y="6944"/>
                  <a:pt x="4232" y="6944"/>
                </a:cubicBezTo>
                <a:cubicBezTo>
                  <a:pt x="4230" y="6944"/>
                  <a:pt x="4228" y="6944"/>
                  <a:pt x="4225" y="6944"/>
                </a:cubicBezTo>
                <a:cubicBezTo>
                  <a:pt x="4222" y="6944"/>
                  <a:pt x="4220" y="6944"/>
                  <a:pt x="4219" y="6944"/>
                </a:cubicBezTo>
                <a:cubicBezTo>
                  <a:pt x="4217" y="6944"/>
                  <a:pt x="4216" y="6945"/>
                  <a:pt x="4215" y="6945"/>
                </a:cubicBezTo>
                <a:cubicBezTo>
                  <a:pt x="4214" y="6946"/>
                  <a:pt x="4213" y="6946"/>
                  <a:pt x="4213" y="6947"/>
                </a:cubicBezTo>
                <a:cubicBezTo>
                  <a:pt x="4212" y="6948"/>
                  <a:pt x="4212" y="6949"/>
                  <a:pt x="4212" y="6949"/>
                </a:cubicBezTo>
                <a:lnTo>
                  <a:pt x="4212" y="7108"/>
                </a:lnTo>
                <a:cubicBezTo>
                  <a:pt x="4212" y="7108"/>
                  <a:pt x="4212" y="7109"/>
                  <a:pt x="4213" y="7110"/>
                </a:cubicBezTo>
                <a:cubicBezTo>
                  <a:pt x="4213" y="7111"/>
                  <a:pt x="4214" y="7111"/>
                  <a:pt x="4215" y="7112"/>
                </a:cubicBezTo>
                <a:cubicBezTo>
                  <a:pt x="4216" y="7112"/>
                  <a:pt x="4218" y="7112"/>
                  <a:pt x="4219" y="7113"/>
                </a:cubicBezTo>
                <a:cubicBezTo>
                  <a:pt x="4221" y="7113"/>
                  <a:pt x="4224" y="7113"/>
                  <a:pt x="4226" y="7113"/>
                </a:cubicBezTo>
                <a:cubicBezTo>
                  <a:pt x="4229" y="7113"/>
                  <a:pt x="4232" y="7113"/>
                  <a:pt x="4234" y="7113"/>
                </a:cubicBezTo>
                <a:cubicBezTo>
                  <a:pt x="4236" y="7112"/>
                  <a:pt x="4237" y="7112"/>
                  <a:pt x="4238" y="7112"/>
                </a:cubicBezTo>
                <a:cubicBezTo>
                  <a:pt x="4239" y="7111"/>
                  <a:pt x="4240" y="7111"/>
                  <a:pt x="4240" y="7110"/>
                </a:cubicBezTo>
                <a:cubicBezTo>
                  <a:pt x="4241" y="7109"/>
                  <a:pt x="4241" y="7108"/>
                  <a:pt x="4241" y="7108"/>
                </a:cubicBezTo>
                <a:lnTo>
                  <a:pt x="4241" y="7004"/>
                </a:lnTo>
                <a:cubicBezTo>
                  <a:pt x="4245" y="6997"/>
                  <a:pt x="4249" y="6991"/>
                  <a:pt x="4252" y="6987"/>
                </a:cubicBezTo>
                <a:cubicBezTo>
                  <a:pt x="4256" y="6982"/>
                  <a:pt x="4259" y="6979"/>
                  <a:pt x="4262" y="6976"/>
                </a:cubicBezTo>
                <a:cubicBezTo>
                  <a:pt x="4265" y="6973"/>
                  <a:pt x="4268" y="6971"/>
                  <a:pt x="4271" y="6970"/>
                </a:cubicBezTo>
                <a:cubicBezTo>
                  <a:pt x="4273" y="6969"/>
                  <a:pt x="4276" y="6968"/>
                  <a:pt x="4279" y="6968"/>
                </a:cubicBezTo>
                <a:cubicBezTo>
                  <a:pt x="4282" y="6968"/>
                  <a:pt x="4284" y="6968"/>
                  <a:pt x="4286" y="6969"/>
                </a:cubicBezTo>
                <a:cubicBezTo>
                  <a:pt x="4288" y="6969"/>
                  <a:pt x="4290" y="6970"/>
                  <a:pt x="4292" y="6970"/>
                </a:cubicBezTo>
                <a:cubicBezTo>
                  <a:pt x="4293" y="6971"/>
                  <a:pt x="4295" y="6971"/>
                  <a:pt x="4296" y="6972"/>
                </a:cubicBezTo>
                <a:cubicBezTo>
                  <a:pt x="4298" y="6972"/>
                  <a:pt x="4299" y="6973"/>
                  <a:pt x="4300" y="6973"/>
                </a:cubicBezTo>
                <a:cubicBezTo>
                  <a:pt x="4301" y="6973"/>
                  <a:pt x="4301" y="6972"/>
                  <a:pt x="4302" y="6972"/>
                </a:cubicBezTo>
                <a:cubicBezTo>
                  <a:pt x="4302" y="6971"/>
                  <a:pt x="4303" y="6971"/>
                  <a:pt x="4303" y="6970"/>
                </a:cubicBezTo>
                <a:cubicBezTo>
                  <a:pt x="4303" y="6969"/>
                  <a:pt x="4304" y="6967"/>
                  <a:pt x="4304" y="6965"/>
                </a:cubicBezTo>
                <a:cubicBezTo>
                  <a:pt x="4304" y="6964"/>
                  <a:pt x="4304" y="6962"/>
                  <a:pt x="4304" y="6959"/>
                </a:cubicBezTo>
                <a:cubicBezTo>
                  <a:pt x="4304" y="6956"/>
                  <a:pt x="4304" y="6954"/>
                  <a:pt x="4304" y="6953"/>
                </a:cubicBezTo>
                <a:cubicBezTo>
                  <a:pt x="4304" y="6951"/>
                  <a:pt x="4304" y="6950"/>
                  <a:pt x="4304" y="6949"/>
                </a:cubicBezTo>
                <a:cubicBezTo>
                  <a:pt x="4303" y="6948"/>
                  <a:pt x="4303" y="6948"/>
                  <a:pt x="4303" y="6947"/>
                </a:cubicBezTo>
                <a:cubicBezTo>
                  <a:pt x="4303" y="6947"/>
                  <a:pt x="4302" y="6946"/>
                  <a:pt x="4302" y="6946"/>
                </a:cubicBezTo>
                <a:cubicBezTo>
                  <a:pt x="4301" y="6945"/>
                  <a:pt x="4300" y="6944"/>
                  <a:pt x="4298" y="6944"/>
                </a:cubicBezTo>
                <a:cubicBezTo>
                  <a:pt x="4296" y="6943"/>
                  <a:pt x="4294" y="6943"/>
                  <a:pt x="4292" y="6942"/>
                </a:cubicBezTo>
                <a:cubicBezTo>
                  <a:pt x="4290" y="6942"/>
                  <a:pt x="4288" y="6941"/>
                  <a:pt x="4286" y="6941"/>
                </a:cubicBezTo>
                <a:cubicBezTo>
                  <a:pt x="4284" y="6941"/>
                  <a:pt x="4283" y="6941"/>
                  <a:pt x="4281" y="6941"/>
                </a:cubicBezTo>
                <a:close/>
                <a:moveTo>
                  <a:pt x="4103" y="6941"/>
                </a:moveTo>
                <a:cubicBezTo>
                  <a:pt x="4098" y="6941"/>
                  <a:pt x="4093" y="6942"/>
                  <a:pt x="4088" y="6943"/>
                </a:cubicBezTo>
                <a:cubicBezTo>
                  <a:pt x="4083" y="6944"/>
                  <a:pt x="4078" y="6946"/>
                  <a:pt x="4074" y="6948"/>
                </a:cubicBezTo>
                <a:cubicBezTo>
                  <a:pt x="4069" y="6951"/>
                  <a:pt x="4065" y="6954"/>
                  <a:pt x="4060" y="6957"/>
                </a:cubicBezTo>
                <a:cubicBezTo>
                  <a:pt x="4056" y="6961"/>
                  <a:pt x="4051" y="6965"/>
                  <a:pt x="4046" y="6970"/>
                </a:cubicBezTo>
                <a:lnTo>
                  <a:pt x="4046" y="6949"/>
                </a:lnTo>
                <a:cubicBezTo>
                  <a:pt x="4046" y="6948"/>
                  <a:pt x="4046" y="6947"/>
                  <a:pt x="4046" y="6947"/>
                </a:cubicBezTo>
                <a:cubicBezTo>
                  <a:pt x="4045" y="6946"/>
                  <a:pt x="4045" y="6946"/>
                  <a:pt x="4044" y="6945"/>
                </a:cubicBezTo>
                <a:cubicBezTo>
                  <a:pt x="4043" y="6945"/>
                  <a:pt x="4041" y="6944"/>
                  <a:pt x="4040" y="6944"/>
                </a:cubicBezTo>
                <a:cubicBezTo>
                  <a:pt x="4038" y="6944"/>
                  <a:pt x="4036" y="6944"/>
                  <a:pt x="4034" y="6944"/>
                </a:cubicBezTo>
                <a:cubicBezTo>
                  <a:pt x="4031" y="6944"/>
                  <a:pt x="4029" y="6944"/>
                  <a:pt x="4028" y="6944"/>
                </a:cubicBezTo>
                <a:cubicBezTo>
                  <a:pt x="4026" y="6944"/>
                  <a:pt x="4025" y="6945"/>
                  <a:pt x="4024" y="6945"/>
                </a:cubicBezTo>
                <a:cubicBezTo>
                  <a:pt x="4023" y="6946"/>
                  <a:pt x="4022" y="6946"/>
                  <a:pt x="4022" y="6947"/>
                </a:cubicBezTo>
                <a:cubicBezTo>
                  <a:pt x="4021" y="6948"/>
                  <a:pt x="4021" y="6948"/>
                  <a:pt x="4021" y="6949"/>
                </a:cubicBezTo>
                <a:lnTo>
                  <a:pt x="4021" y="7170"/>
                </a:lnTo>
                <a:cubicBezTo>
                  <a:pt x="4021" y="7171"/>
                  <a:pt x="4021" y="7172"/>
                  <a:pt x="4022" y="7173"/>
                </a:cubicBezTo>
                <a:cubicBezTo>
                  <a:pt x="4022" y="7174"/>
                  <a:pt x="4023" y="7174"/>
                  <a:pt x="4024" y="7175"/>
                </a:cubicBezTo>
                <a:cubicBezTo>
                  <a:pt x="4025" y="7175"/>
                  <a:pt x="4027" y="7175"/>
                  <a:pt x="4028" y="7176"/>
                </a:cubicBezTo>
                <a:cubicBezTo>
                  <a:pt x="4030" y="7176"/>
                  <a:pt x="4033" y="7176"/>
                  <a:pt x="4035" y="7176"/>
                </a:cubicBezTo>
                <a:cubicBezTo>
                  <a:pt x="4038" y="7176"/>
                  <a:pt x="4041" y="7176"/>
                  <a:pt x="4043" y="7176"/>
                </a:cubicBezTo>
                <a:cubicBezTo>
                  <a:pt x="4045" y="7175"/>
                  <a:pt x="4046" y="7175"/>
                  <a:pt x="4047" y="7175"/>
                </a:cubicBezTo>
                <a:cubicBezTo>
                  <a:pt x="4048" y="7174"/>
                  <a:pt x="4049" y="7174"/>
                  <a:pt x="4049" y="7173"/>
                </a:cubicBezTo>
                <a:cubicBezTo>
                  <a:pt x="4050" y="7172"/>
                  <a:pt x="4050" y="7171"/>
                  <a:pt x="4050" y="7170"/>
                </a:cubicBezTo>
                <a:lnTo>
                  <a:pt x="4050" y="7091"/>
                </a:lnTo>
                <a:cubicBezTo>
                  <a:pt x="4054" y="7095"/>
                  <a:pt x="4058" y="7099"/>
                  <a:pt x="4062" y="7102"/>
                </a:cubicBezTo>
                <a:cubicBezTo>
                  <a:pt x="4066" y="7105"/>
                  <a:pt x="4070" y="7107"/>
                  <a:pt x="4073" y="7109"/>
                </a:cubicBezTo>
                <a:cubicBezTo>
                  <a:pt x="4077" y="7111"/>
                  <a:pt x="4081" y="7113"/>
                  <a:pt x="4085" y="7114"/>
                </a:cubicBezTo>
                <a:cubicBezTo>
                  <a:pt x="4089" y="7115"/>
                  <a:pt x="4093" y="7115"/>
                  <a:pt x="4098" y="7115"/>
                </a:cubicBezTo>
                <a:cubicBezTo>
                  <a:pt x="4109" y="7115"/>
                  <a:pt x="4119" y="7113"/>
                  <a:pt x="4128" y="7109"/>
                </a:cubicBezTo>
                <a:cubicBezTo>
                  <a:pt x="4136" y="7105"/>
                  <a:pt x="4143" y="7099"/>
                  <a:pt x="4149" y="7091"/>
                </a:cubicBezTo>
                <a:cubicBezTo>
                  <a:pt x="4155" y="7083"/>
                  <a:pt x="4160" y="7074"/>
                  <a:pt x="4163" y="7063"/>
                </a:cubicBezTo>
                <a:cubicBezTo>
                  <a:pt x="4166" y="7052"/>
                  <a:pt x="4167" y="7039"/>
                  <a:pt x="4167" y="7026"/>
                </a:cubicBezTo>
                <a:cubicBezTo>
                  <a:pt x="4167" y="7014"/>
                  <a:pt x="4166" y="7003"/>
                  <a:pt x="4163" y="6993"/>
                </a:cubicBezTo>
                <a:cubicBezTo>
                  <a:pt x="4161" y="6983"/>
                  <a:pt x="4157" y="6974"/>
                  <a:pt x="4152" y="6966"/>
                </a:cubicBezTo>
                <a:cubicBezTo>
                  <a:pt x="4147" y="6958"/>
                  <a:pt x="4141" y="6952"/>
                  <a:pt x="4132" y="6948"/>
                </a:cubicBezTo>
                <a:cubicBezTo>
                  <a:pt x="4124" y="6943"/>
                  <a:pt x="4114" y="6941"/>
                  <a:pt x="4103" y="6941"/>
                </a:cubicBezTo>
                <a:close/>
                <a:moveTo>
                  <a:pt x="3011" y="6941"/>
                </a:moveTo>
                <a:cubicBezTo>
                  <a:pt x="3001" y="6941"/>
                  <a:pt x="2993" y="6942"/>
                  <a:pt x="2985" y="6945"/>
                </a:cubicBezTo>
                <a:cubicBezTo>
                  <a:pt x="2978" y="6947"/>
                  <a:pt x="2972" y="6951"/>
                  <a:pt x="2967" y="6955"/>
                </a:cubicBezTo>
                <a:cubicBezTo>
                  <a:pt x="2963" y="6959"/>
                  <a:pt x="2959" y="6964"/>
                  <a:pt x="2957" y="6970"/>
                </a:cubicBezTo>
                <a:cubicBezTo>
                  <a:pt x="2954" y="6976"/>
                  <a:pt x="2953" y="6982"/>
                  <a:pt x="2953" y="6988"/>
                </a:cubicBezTo>
                <a:cubicBezTo>
                  <a:pt x="2953" y="6995"/>
                  <a:pt x="2954" y="7001"/>
                  <a:pt x="2956" y="7006"/>
                </a:cubicBezTo>
                <a:cubicBezTo>
                  <a:pt x="2959" y="7011"/>
                  <a:pt x="2962" y="7015"/>
                  <a:pt x="2965" y="7019"/>
                </a:cubicBezTo>
                <a:cubicBezTo>
                  <a:pt x="2969" y="7023"/>
                  <a:pt x="2973" y="7026"/>
                  <a:pt x="2978" y="7028"/>
                </a:cubicBezTo>
                <a:cubicBezTo>
                  <a:pt x="2983" y="7031"/>
                  <a:pt x="2988" y="7033"/>
                  <a:pt x="2993" y="7035"/>
                </a:cubicBezTo>
                <a:cubicBezTo>
                  <a:pt x="2998" y="7037"/>
                  <a:pt x="3002" y="7039"/>
                  <a:pt x="3007" y="7041"/>
                </a:cubicBezTo>
                <a:cubicBezTo>
                  <a:pt x="3012" y="7043"/>
                  <a:pt x="3016" y="7045"/>
                  <a:pt x="3020" y="7047"/>
                </a:cubicBezTo>
                <a:cubicBezTo>
                  <a:pt x="3023" y="7049"/>
                  <a:pt x="3026" y="7052"/>
                  <a:pt x="3029" y="7055"/>
                </a:cubicBezTo>
                <a:cubicBezTo>
                  <a:pt x="3031" y="7058"/>
                  <a:pt x="3032" y="7062"/>
                  <a:pt x="3032" y="7066"/>
                </a:cubicBezTo>
                <a:cubicBezTo>
                  <a:pt x="3032" y="7071"/>
                  <a:pt x="3031" y="7075"/>
                  <a:pt x="3030" y="7078"/>
                </a:cubicBezTo>
                <a:cubicBezTo>
                  <a:pt x="3028" y="7081"/>
                  <a:pt x="3026" y="7084"/>
                  <a:pt x="3023" y="7086"/>
                </a:cubicBezTo>
                <a:cubicBezTo>
                  <a:pt x="3020" y="7088"/>
                  <a:pt x="3017" y="7089"/>
                  <a:pt x="3013" y="7090"/>
                </a:cubicBezTo>
                <a:cubicBezTo>
                  <a:pt x="3009" y="7091"/>
                  <a:pt x="3004" y="7092"/>
                  <a:pt x="2999" y="7092"/>
                </a:cubicBezTo>
                <a:cubicBezTo>
                  <a:pt x="2993" y="7092"/>
                  <a:pt x="2987" y="7091"/>
                  <a:pt x="2982" y="7090"/>
                </a:cubicBezTo>
                <a:cubicBezTo>
                  <a:pt x="2977" y="7088"/>
                  <a:pt x="2973" y="7086"/>
                  <a:pt x="2969" y="7085"/>
                </a:cubicBezTo>
                <a:cubicBezTo>
                  <a:pt x="2965" y="7083"/>
                  <a:pt x="2962" y="7081"/>
                  <a:pt x="2960" y="7079"/>
                </a:cubicBezTo>
                <a:cubicBezTo>
                  <a:pt x="2957" y="7078"/>
                  <a:pt x="2955" y="7077"/>
                  <a:pt x="2954" y="7077"/>
                </a:cubicBezTo>
                <a:cubicBezTo>
                  <a:pt x="2953" y="7077"/>
                  <a:pt x="2952" y="7077"/>
                  <a:pt x="2952" y="7078"/>
                </a:cubicBezTo>
                <a:cubicBezTo>
                  <a:pt x="2951" y="7078"/>
                  <a:pt x="2951" y="7079"/>
                  <a:pt x="2950" y="7080"/>
                </a:cubicBezTo>
                <a:cubicBezTo>
                  <a:pt x="2950" y="7081"/>
                  <a:pt x="2950" y="7082"/>
                  <a:pt x="2949" y="7083"/>
                </a:cubicBezTo>
                <a:cubicBezTo>
                  <a:pt x="2949" y="7085"/>
                  <a:pt x="2949" y="7087"/>
                  <a:pt x="2949" y="7089"/>
                </a:cubicBezTo>
                <a:cubicBezTo>
                  <a:pt x="2949" y="7093"/>
                  <a:pt x="2949" y="7096"/>
                  <a:pt x="2950" y="7098"/>
                </a:cubicBezTo>
                <a:cubicBezTo>
                  <a:pt x="2950" y="7100"/>
                  <a:pt x="2951" y="7102"/>
                  <a:pt x="2953" y="7103"/>
                </a:cubicBezTo>
                <a:cubicBezTo>
                  <a:pt x="2954" y="7104"/>
                  <a:pt x="2956" y="7105"/>
                  <a:pt x="2959" y="7106"/>
                </a:cubicBezTo>
                <a:cubicBezTo>
                  <a:pt x="2962" y="7108"/>
                  <a:pt x="2965" y="7109"/>
                  <a:pt x="2969" y="7111"/>
                </a:cubicBezTo>
                <a:cubicBezTo>
                  <a:pt x="2973" y="7112"/>
                  <a:pt x="2978" y="7113"/>
                  <a:pt x="2983" y="7114"/>
                </a:cubicBezTo>
                <a:cubicBezTo>
                  <a:pt x="2988" y="7115"/>
                  <a:pt x="2993" y="7115"/>
                  <a:pt x="2999" y="7115"/>
                </a:cubicBezTo>
                <a:cubicBezTo>
                  <a:pt x="3008" y="7115"/>
                  <a:pt x="3016" y="7114"/>
                  <a:pt x="3024" y="7112"/>
                </a:cubicBezTo>
                <a:cubicBezTo>
                  <a:pt x="3032" y="7109"/>
                  <a:pt x="3038" y="7106"/>
                  <a:pt x="3044" y="7102"/>
                </a:cubicBezTo>
                <a:cubicBezTo>
                  <a:pt x="3049" y="7097"/>
                  <a:pt x="3054" y="7092"/>
                  <a:pt x="3057" y="7086"/>
                </a:cubicBezTo>
                <a:cubicBezTo>
                  <a:pt x="3060" y="7079"/>
                  <a:pt x="3061" y="7072"/>
                  <a:pt x="3061" y="7064"/>
                </a:cubicBezTo>
                <a:cubicBezTo>
                  <a:pt x="3061" y="7057"/>
                  <a:pt x="3060" y="7051"/>
                  <a:pt x="3058" y="7047"/>
                </a:cubicBezTo>
                <a:cubicBezTo>
                  <a:pt x="3055" y="7042"/>
                  <a:pt x="3052" y="7037"/>
                  <a:pt x="3049" y="7034"/>
                </a:cubicBezTo>
                <a:cubicBezTo>
                  <a:pt x="3045" y="7030"/>
                  <a:pt x="3041" y="7027"/>
                  <a:pt x="3036" y="7025"/>
                </a:cubicBezTo>
                <a:cubicBezTo>
                  <a:pt x="3031" y="7022"/>
                  <a:pt x="3026" y="7020"/>
                  <a:pt x="3021" y="7018"/>
                </a:cubicBezTo>
                <a:cubicBezTo>
                  <a:pt x="3016" y="7016"/>
                  <a:pt x="3011" y="7014"/>
                  <a:pt x="3006" y="7012"/>
                </a:cubicBezTo>
                <a:cubicBezTo>
                  <a:pt x="3002" y="7011"/>
                  <a:pt x="2997" y="7008"/>
                  <a:pt x="2994" y="7006"/>
                </a:cubicBezTo>
                <a:cubicBezTo>
                  <a:pt x="2990" y="7004"/>
                  <a:pt x="2987" y="7001"/>
                  <a:pt x="2985" y="6998"/>
                </a:cubicBezTo>
                <a:cubicBezTo>
                  <a:pt x="2982" y="6995"/>
                  <a:pt x="2981" y="6991"/>
                  <a:pt x="2981" y="6986"/>
                </a:cubicBezTo>
                <a:cubicBezTo>
                  <a:pt x="2981" y="6983"/>
                  <a:pt x="2982" y="6980"/>
                  <a:pt x="2983" y="6977"/>
                </a:cubicBezTo>
                <a:cubicBezTo>
                  <a:pt x="2984" y="6975"/>
                  <a:pt x="2986" y="6972"/>
                  <a:pt x="2988" y="6970"/>
                </a:cubicBezTo>
                <a:cubicBezTo>
                  <a:pt x="2991" y="6968"/>
                  <a:pt x="2994" y="6967"/>
                  <a:pt x="2997" y="6966"/>
                </a:cubicBezTo>
                <a:cubicBezTo>
                  <a:pt x="3001" y="6965"/>
                  <a:pt x="3006" y="6964"/>
                  <a:pt x="3010" y="6964"/>
                </a:cubicBezTo>
                <a:cubicBezTo>
                  <a:pt x="3016" y="6964"/>
                  <a:pt x="3021" y="6965"/>
                  <a:pt x="3025" y="6966"/>
                </a:cubicBezTo>
                <a:cubicBezTo>
                  <a:pt x="3029" y="6967"/>
                  <a:pt x="3033" y="6969"/>
                  <a:pt x="3036" y="6970"/>
                </a:cubicBezTo>
                <a:cubicBezTo>
                  <a:pt x="3039" y="6971"/>
                  <a:pt x="3042" y="6973"/>
                  <a:pt x="3044" y="6974"/>
                </a:cubicBezTo>
                <a:cubicBezTo>
                  <a:pt x="3046" y="6975"/>
                  <a:pt x="3047" y="6976"/>
                  <a:pt x="3048" y="6976"/>
                </a:cubicBezTo>
                <a:cubicBezTo>
                  <a:pt x="3049" y="6976"/>
                  <a:pt x="3050" y="6976"/>
                  <a:pt x="3050" y="6975"/>
                </a:cubicBezTo>
                <a:cubicBezTo>
                  <a:pt x="3051" y="6975"/>
                  <a:pt x="3051" y="6974"/>
                  <a:pt x="3052" y="6973"/>
                </a:cubicBezTo>
                <a:cubicBezTo>
                  <a:pt x="3052" y="6972"/>
                  <a:pt x="3053" y="6971"/>
                  <a:pt x="3053" y="6970"/>
                </a:cubicBezTo>
                <a:cubicBezTo>
                  <a:pt x="3053" y="6968"/>
                  <a:pt x="3053" y="6967"/>
                  <a:pt x="3053" y="6965"/>
                </a:cubicBezTo>
                <a:cubicBezTo>
                  <a:pt x="3053" y="6963"/>
                  <a:pt x="3053" y="6961"/>
                  <a:pt x="3053" y="6960"/>
                </a:cubicBezTo>
                <a:cubicBezTo>
                  <a:pt x="3053" y="6958"/>
                  <a:pt x="3052" y="6957"/>
                  <a:pt x="3052" y="6956"/>
                </a:cubicBezTo>
                <a:cubicBezTo>
                  <a:pt x="3052" y="6956"/>
                  <a:pt x="3052" y="6955"/>
                  <a:pt x="3051" y="6954"/>
                </a:cubicBezTo>
                <a:cubicBezTo>
                  <a:pt x="3051" y="6953"/>
                  <a:pt x="3050" y="6953"/>
                  <a:pt x="3049" y="6952"/>
                </a:cubicBezTo>
                <a:cubicBezTo>
                  <a:pt x="3048" y="6951"/>
                  <a:pt x="3046" y="6950"/>
                  <a:pt x="3043" y="6948"/>
                </a:cubicBezTo>
                <a:cubicBezTo>
                  <a:pt x="3041" y="6947"/>
                  <a:pt x="3038" y="6946"/>
                  <a:pt x="3035" y="6945"/>
                </a:cubicBezTo>
                <a:cubicBezTo>
                  <a:pt x="3031" y="6944"/>
                  <a:pt x="3028" y="6943"/>
                  <a:pt x="3023" y="6942"/>
                </a:cubicBezTo>
                <a:cubicBezTo>
                  <a:pt x="3019" y="6941"/>
                  <a:pt x="3015" y="6941"/>
                  <a:pt x="3011" y="6941"/>
                </a:cubicBezTo>
                <a:close/>
                <a:moveTo>
                  <a:pt x="2851" y="6941"/>
                </a:moveTo>
                <a:cubicBezTo>
                  <a:pt x="2842" y="6941"/>
                  <a:pt x="2833" y="6943"/>
                  <a:pt x="2824" y="6948"/>
                </a:cubicBezTo>
                <a:cubicBezTo>
                  <a:pt x="2815" y="6953"/>
                  <a:pt x="2806" y="6960"/>
                  <a:pt x="2797" y="6970"/>
                </a:cubicBezTo>
                <a:lnTo>
                  <a:pt x="2797" y="6949"/>
                </a:lnTo>
                <a:cubicBezTo>
                  <a:pt x="2797" y="6949"/>
                  <a:pt x="2797" y="6948"/>
                  <a:pt x="2797" y="6947"/>
                </a:cubicBezTo>
                <a:cubicBezTo>
                  <a:pt x="2796" y="6946"/>
                  <a:pt x="2795" y="6946"/>
                  <a:pt x="2795" y="6945"/>
                </a:cubicBezTo>
                <a:cubicBezTo>
                  <a:pt x="2794" y="6945"/>
                  <a:pt x="2792" y="6944"/>
                  <a:pt x="2791" y="6944"/>
                </a:cubicBezTo>
                <a:cubicBezTo>
                  <a:pt x="2789" y="6944"/>
                  <a:pt x="2787" y="6944"/>
                  <a:pt x="2784" y="6944"/>
                </a:cubicBezTo>
                <a:cubicBezTo>
                  <a:pt x="2781" y="6944"/>
                  <a:pt x="2779" y="6944"/>
                  <a:pt x="2778" y="6944"/>
                </a:cubicBezTo>
                <a:cubicBezTo>
                  <a:pt x="2776" y="6944"/>
                  <a:pt x="2775" y="6945"/>
                  <a:pt x="2774" y="6945"/>
                </a:cubicBezTo>
                <a:cubicBezTo>
                  <a:pt x="2773" y="6946"/>
                  <a:pt x="2772" y="6946"/>
                  <a:pt x="2772" y="6947"/>
                </a:cubicBezTo>
                <a:cubicBezTo>
                  <a:pt x="2771" y="6948"/>
                  <a:pt x="2771" y="6949"/>
                  <a:pt x="2771" y="6949"/>
                </a:cubicBezTo>
                <a:lnTo>
                  <a:pt x="2771" y="7108"/>
                </a:lnTo>
                <a:cubicBezTo>
                  <a:pt x="2771" y="7108"/>
                  <a:pt x="2771" y="7109"/>
                  <a:pt x="2772" y="7110"/>
                </a:cubicBezTo>
                <a:cubicBezTo>
                  <a:pt x="2772" y="7111"/>
                  <a:pt x="2773" y="7111"/>
                  <a:pt x="2774" y="7112"/>
                </a:cubicBezTo>
                <a:cubicBezTo>
                  <a:pt x="2775" y="7112"/>
                  <a:pt x="2777" y="7112"/>
                  <a:pt x="2778" y="7113"/>
                </a:cubicBezTo>
                <a:cubicBezTo>
                  <a:pt x="2780" y="7113"/>
                  <a:pt x="2783" y="7113"/>
                  <a:pt x="2785" y="7113"/>
                </a:cubicBezTo>
                <a:cubicBezTo>
                  <a:pt x="2788" y="7113"/>
                  <a:pt x="2791" y="7113"/>
                  <a:pt x="2793" y="7113"/>
                </a:cubicBezTo>
                <a:cubicBezTo>
                  <a:pt x="2795" y="7112"/>
                  <a:pt x="2796" y="7112"/>
                  <a:pt x="2797" y="7112"/>
                </a:cubicBezTo>
                <a:cubicBezTo>
                  <a:pt x="2798" y="7111"/>
                  <a:pt x="2799" y="7111"/>
                  <a:pt x="2799" y="7110"/>
                </a:cubicBezTo>
                <a:cubicBezTo>
                  <a:pt x="2800" y="7109"/>
                  <a:pt x="2800" y="7108"/>
                  <a:pt x="2800" y="7108"/>
                </a:cubicBezTo>
                <a:lnTo>
                  <a:pt x="2800" y="6997"/>
                </a:lnTo>
                <a:cubicBezTo>
                  <a:pt x="2808" y="6987"/>
                  <a:pt x="2816" y="6979"/>
                  <a:pt x="2823" y="6974"/>
                </a:cubicBezTo>
                <a:cubicBezTo>
                  <a:pt x="2830" y="6969"/>
                  <a:pt x="2837" y="6966"/>
                  <a:pt x="2845" y="6966"/>
                </a:cubicBezTo>
                <a:cubicBezTo>
                  <a:pt x="2850" y="6966"/>
                  <a:pt x="2855" y="6967"/>
                  <a:pt x="2859" y="6969"/>
                </a:cubicBezTo>
                <a:cubicBezTo>
                  <a:pt x="2864" y="6971"/>
                  <a:pt x="2867" y="6974"/>
                  <a:pt x="2870" y="6978"/>
                </a:cubicBezTo>
                <a:cubicBezTo>
                  <a:pt x="2872" y="6982"/>
                  <a:pt x="2874" y="6987"/>
                  <a:pt x="2876" y="6993"/>
                </a:cubicBezTo>
                <a:cubicBezTo>
                  <a:pt x="2877" y="6998"/>
                  <a:pt x="2878" y="7005"/>
                  <a:pt x="2878" y="7015"/>
                </a:cubicBezTo>
                <a:lnTo>
                  <a:pt x="2878" y="7108"/>
                </a:lnTo>
                <a:cubicBezTo>
                  <a:pt x="2878" y="7108"/>
                  <a:pt x="2878" y="7109"/>
                  <a:pt x="2879" y="7110"/>
                </a:cubicBezTo>
                <a:cubicBezTo>
                  <a:pt x="2879" y="7111"/>
                  <a:pt x="2880" y="7111"/>
                  <a:pt x="2881" y="7112"/>
                </a:cubicBezTo>
                <a:cubicBezTo>
                  <a:pt x="2882" y="7112"/>
                  <a:pt x="2884" y="7112"/>
                  <a:pt x="2885" y="7113"/>
                </a:cubicBezTo>
                <a:cubicBezTo>
                  <a:pt x="2887" y="7113"/>
                  <a:pt x="2890" y="7113"/>
                  <a:pt x="2893" y="7113"/>
                </a:cubicBezTo>
                <a:cubicBezTo>
                  <a:pt x="2895" y="7113"/>
                  <a:pt x="2898" y="7113"/>
                  <a:pt x="2900" y="7113"/>
                </a:cubicBezTo>
                <a:cubicBezTo>
                  <a:pt x="2902" y="7112"/>
                  <a:pt x="2903" y="7112"/>
                  <a:pt x="2904" y="7112"/>
                </a:cubicBezTo>
                <a:cubicBezTo>
                  <a:pt x="2905" y="7111"/>
                  <a:pt x="2906" y="7111"/>
                  <a:pt x="2906" y="7110"/>
                </a:cubicBezTo>
                <a:cubicBezTo>
                  <a:pt x="2907" y="7109"/>
                  <a:pt x="2907" y="7108"/>
                  <a:pt x="2907" y="7108"/>
                </a:cubicBezTo>
                <a:lnTo>
                  <a:pt x="2907" y="7011"/>
                </a:lnTo>
                <a:cubicBezTo>
                  <a:pt x="2907" y="7000"/>
                  <a:pt x="2906" y="6990"/>
                  <a:pt x="2904" y="6982"/>
                </a:cubicBezTo>
                <a:cubicBezTo>
                  <a:pt x="2902" y="6974"/>
                  <a:pt x="2899" y="6967"/>
                  <a:pt x="2895" y="6961"/>
                </a:cubicBezTo>
                <a:cubicBezTo>
                  <a:pt x="2890" y="6955"/>
                  <a:pt x="2884" y="6950"/>
                  <a:pt x="2877" y="6946"/>
                </a:cubicBezTo>
                <a:cubicBezTo>
                  <a:pt x="2870" y="6943"/>
                  <a:pt x="2861" y="6941"/>
                  <a:pt x="2851" y="6941"/>
                </a:cubicBezTo>
                <a:close/>
                <a:moveTo>
                  <a:pt x="2649" y="6941"/>
                </a:moveTo>
                <a:cubicBezTo>
                  <a:pt x="2635" y="6941"/>
                  <a:pt x="2623" y="6943"/>
                  <a:pt x="2613" y="6948"/>
                </a:cubicBezTo>
                <a:cubicBezTo>
                  <a:pt x="2603" y="6952"/>
                  <a:pt x="2595" y="6958"/>
                  <a:pt x="2588" y="6966"/>
                </a:cubicBezTo>
                <a:cubicBezTo>
                  <a:pt x="2581" y="6974"/>
                  <a:pt x="2576" y="6983"/>
                  <a:pt x="2573" y="6994"/>
                </a:cubicBezTo>
                <a:cubicBezTo>
                  <a:pt x="2570" y="7005"/>
                  <a:pt x="2568" y="7017"/>
                  <a:pt x="2568" y="7030"/>
                </a:cubicBezTo>
                <a:cubicBezTo>
                  <a:pt x="2568" y="7043"/>
                  <a:pt x="2570" y="7055"/>
                  <a:pt x="2573" y="7065"/>
                </a:cubicBezTo>
                <a:cubicBezTo>
                  <a:pt x="2576" y="7076"/>
                  <a:pt x="2581" y="7085"/>
                  <a:pt x="2587" y="7092"/>
                </a:cubicBezTo>
                <a:cubicBezTo>
                  <a:pt x="2594" y="7100"/>
                  <a:pt x="2602" y="7105"/>
                  <a:pt x="2611" y="7109"/>
                </a:cubicBezTo>
                <a:cubicBezTo>
                  <a:pt x="2621" y="7113"/>
                  <a:pt x="2632" y="7115"/>
                  <a:pt x="2645" y="7115"/>
                </a:cubicBezTo>
                <a:cubicBezTo>
                  <a:pt x="2659" y="7115"/>
                  <a:pt x="2670" y="7113"/>
                  <a:pt x="2680" y="7108"/>
                </a:cubicBezTo>
                <a:cubicBezTo>
                  <a:pt x="2691" y="7104"/>
                  <a:pt x="2699" y="7098"/>
                  <a:pt x="2706" y="7090"/>
                </a:cubicBezTo>
                <a:cubicBezTo>
                  <a:pt x="2712" y="7082"/>
                  <a:pt x="2718" y="7073"/>
                  <a:pt x="2721" y="7062"/>
                </a:cubicBezTo>
                <a:cubicBezTo>
                  <a:pt x="2724" y="7051"/>
                  <a:pt x="2726" y="7039"/>
                  <a:pt x="2726" y="7026"/>
                </a:cubicBezTo>
                <a:cubicBezTo>
                  <a:pt x="2726" y="7013"/>
                  <a:pt x="2724" y="7001"/>
                  <a:pt x="2721" y="6991"/>
                </a:cubicBezTo>
                <a:cubicBezTo>
                  <a:pt x="2718" y="6980"/>
                  <a:pt x="2713" y="6971"/>
                  <a:pt x="2707" y="6964"/>
                </a:cubicBezTo>
                <a:cubicBezTo>
                  <a:pt x="2700" y="6956"/>
                  <a:pt x="2692" y="6951"/>
                  <a:pt x="2683" y="6947"/>
                </a:cubicBezTo>
                <a:cubicBezTo>
                  <a:pt x="2673" y="6943"/>
                  <a:pt x="2662" y="6941"/>
                  <a:pt x="2649" y="6941"/>
                </a:cubicBezTo>
                <a:close/>
                <a:moveTo>
                  <a:pt x="2027" y="6941"/>
                </a:moveTo>
                <a:cubicBezTo>
                  <a:pt x="2018" y="6941"/>
                  <a:pt x="2010" y="6943"/>
                  <a:pt x="2001" y="6948"/>
                </a:cubicBezTo>
                <a:cubicBezTo>
                  <a:pt x="1993" y="6953"/>
                  <a:pt x="1984" y="6960"/>
                  <a:pt x="1975" y="6970"/>
                </a:cubicBezTo>
                <a:lnTo>
                  <a:pt x="1975" y="6949"/>
                </a:lnTo>
                <a:cubicBezTo>
                  <a:pt x="1975" y="6949"/>
                  <a:pt x="1975" y="6948"/>
                  <a:pt x="1975" y="6947"/>
                </a:cubicBezTo>
                <a:cubicBezTo>
                  <a:pt x="1974" y="6946"/>
                  <a:pt x="1973" y="6946"/>
                  <a:pt x="1973" y="6945"/>
                </a:cubicBezTo>
                <a:cubicBezTo>
                  <a:pt x="1972" y="6945"/>
                  <a:pt x="1970" y="6944"/>
                  <a:pt x="1969" y="6944"/>
                </a:cubicBezTo>
                <a:cubicBezTo>
                  <a:pt x="1967" y="6944"/>
                  <a:pt x="1965" y="6944"/>
                  <a:pt x="1962" y="6944"/>
                </a:cubicBezTo>
                <a:cubicBezTo>
                  <a:pt x="1959" y="6944"/>
                  <a:pt x="1957" y="6944"/>
                  <a:pt x="1956" y="6944"/>
                </a:cubicBezTo>
                <a:cubicBezTo>
                  <a:pt x="1954" y="6944"/>
                  <a:pt x="1953" y="6945"/>
                  <a:pt x="1952" y="6945"/>
                </a:cubicBezTo>
                <a:cubicBezTo>
                  <a:pt x="1951" y="6946"/>
                  <a:pt x="1950" y="6946"/>
                  <a:pt x="1950" y="6947"/>
                </a:cubicBezTo>
                <a:cubicBezTo>
                  <a:pt x="1949" y="6948"/>
                  <a:pt x="1949" y="6949"/>
                  <a:pt x="1949" y="6949"/>
                </a:cubicBezTo>
                <a:lnTo>
                  <a:pt x="1949" y="7108"/>
                </a:lnTo>
                <a:cubicBezTo>
                  <a:pt x="1949" y="7108"/>
                  <a:pt x="1949" y="7109"/>
                  <a:pt x="1950" y="7110"/>
                </a:cubicBezTo>
                <a:cubicBezTo>
                  <a:pt x="1950" y="7111"/>
                  <a:pt x="1951" y="7111"/>
                  <a:pt x="1952" y="7112"/>
                </a:cubicBezTo>
                <a:cubicBezTo>
                  <a:pt x="1953" y="7112"/>
                  <a:pt x="1955" y="7112"/>
                  <a:pt x="1956" y="7113"/>
                </a:cubicBezTo>
                <a:cubicBezTo>
                  <a:pt x="1958" y="7113"/>
                  <a:pt x="1961" y="7113"/>
                  <a:pt x="1963" y="7113"/>
                </a:cubicBezTo>
                <a:cubicBezTo>
                  <a:pt x="1966" y="7113"/>
                  <a:pt x="1969" y="7113"/>
                  <a:pt x="1971" y="7113"/>
                </a:cubicBezTo>
                <a:cubicBezTo>
                  <a:pt x="1973" y="7112"/>
                  <a:pt x="1974" y="7112"/>
                  <a:pt x="1975" y="7112"/>
                </a:cubicBezTo>
                <a:cubicBezTo>
                  <a:pt x="1976" y="7111"/>
                  <a:pt x="1977" y="7111"/>
                  <a:pt x="1977" y="7110"/>
                </a:cubicBezTo>
                <a:cubicBezTo>
                  <a:pt x="1978" y="7109"/>
                  <a:pt x="1978" y="7108"/>
                  <a:pt x="1978" y="7108"/>
                </a:cubicBezTo>
                <a:lnTo>
                  <a:pt x="1978" y="6997"/>
                </a:lnTo>
                <a:cubicBezTo>
                  <a:pt x="1986" y="6987"/>
                  <a:pt x="1993" y="6979"/>
                  <a:pt x="2000" y="6974"/>
                </a:cubicBezTo>
                <a:cubicBezTo>
                  <a:pt x="2007" y="6969"/>
                  <a:pt x="2014" y="6966"/>
                  <a:pt x="2020" y="6966"/>
                </a:cubicBezTo>
                <a:cubicBezTo>
                  <a:pt x="2026" y="6966"/>
                  <a:pt x="2031" y="6967"/>
                  <a:pt x="2034" y="6969"/>
                </a:cubicBezTo>
                <a:cubicBezTo>
                  <a:pt x="2038" y="6971"/>
                  <a:pt x="2042" y="6974"/>
                  <a:pt x="2044" y="6978"/>
                </a:cubicBezTo>
                <a:cubicBezTo>
                  <a:pt x="2047" y="6982"/>
                  <a:pt x="2049" y="6987"/>
                  <a:pt x="2050" y="6993"/>
                </a:cubicBezTo>
                <a:cubicBezTo>
                  <a:pt x="2051" y="6998"/>
                  <a:pt x="2052" y="7004"/>
                  <a:pt x="2052" y="7011"/>
                </a:cubicBezTo>
                <a:lnTo>
                  <a:pt x="2052" y="7108"/>
                </a:lnTo>
                <a:cubicBezTo>
                  <a:pt x="2052" y="7108"/>
                  <a:pt x="2052" y="7109"/>
                  <a:pt x="2053" y="7110"/>
                </a:cubicBezTo>
                <a:cubicBezTo>
                  <a:pt x="2053" y="7111"/>
                  <a:pt x="2054" y="7111"/>
                  <a:pt x="2055" y="7112"/>
                </a:cubicBezTo>
                <a:cubicBezTo>
                  <a:pt x="2056" y="7112"/>
                  <a:pt x="2058" y="7112"/>
                  <a:pt x="2059" y="7113"/>
                </a:cubicBezTo>
                <a:cubicBezTo>
                  <a:pt x="2061" y="7113"/>
                  <a:pt x="2064" y="7113"/>
                  <a:pt x="2066" y="7113"/>
                </a:cubicBezTo>
                <a:cubicBezTo>
                  <a:pt x="2069" y="7113"/>
                  <a:pt x="2072" y="7113"/>
                  <a:pt x="2073" y="7113"/>
                </a:cubicBezTo>
                <a:cubicBezTo>
                  <a:pt x="2075" y="7112"/>
                  <a:pt x="2077" y="7112"/>
                  <a:pt x="2078" y="7112"/>
                </a:cubicBezTo>
                <a:cubicBezTo>
                  <a:pt x="2079" y="7111"/>
                  <a:pt x="2080" y="7111"/>
                  <a:pt x="2080" y="7110"/>
                </a:cubicBezTo>
                <a:cubicBezTo>
                  <a:pt x="2081" y="7109"/>
                  <a:pt x="2081" y="7108"/>
                  <a:pt x="2081" y="7108"/>
                </a:cubicBezTo>
                <a:lnTo>
                  <a:pt x="2081" y="6997"/>
                </a:lnTo>
                <a:cubicBezTo>
                  <a:pt x="2089" y="6987"/>
                  <a:pt x="2097" y="6979"/>
                  <a:pt x="2103" y="6974"/>
                </a:cubicBezTo>
                <a:cubicBezTo>
                  <a:pt x="2110" y="6969"/>
                  <a:pt x="2117" y="6966"/>
                  <a:pt x="2124" y="6966"/>
                </a:cubicBezTo>
                <a:cubicBezTo>
                  <a:pt x="2129" y="6966"/>
                  <a:pt x="2134" y="6967"/>
                  <a:pt x="2138" y="6969"/>
                </a:cubicBezTo>
                <a:cubicBezTo>
                  <a:pt x="2142" y="6971"/>
                  <a:pt x="2145" y="6974"/>
                  <a:pt x="2148" y="6978"/>
                </a:cubicBezTo>
                <a:cubicBezTo>
                  <a:pt x="2150" y="6982"/>
                  <a:pt x="2152" y="6987"/>
                  <a:pt x="2153" y="6993"/>
                </a:cubicBezTo>
                <a:cubicBezTo>
                  <a:pt x="2154" y="6998"/>
                  <a:pt x="2155" y="7004"/>
                  <a:pt x="2155" y="7011"/>
                </a:cubicBezTo>
                <a:lnTo>
                  <a:pt x="2155" y="7108"/>
                </a:lnTo>
                <a:cubicBezTo>
                  <a:pt x="2155" y="7108"/>
                  <a:pt x="2155" y="7109"/>
                  <a:pt x="2156" y="7110"/>
                </a:cubicBezTo>
                <a:cubicBezTo>
                  <a:pt x="2156" y="7111"/>
                  <a:pt x="2157" y="7111"/>
                  <a:pt x="2158" y="7112"/>
                </a:cubicBezTo>
                <a:cubicBezTo>
                  <a:pt x="2159" y="7112"/>
                  <a:pt x="2161" y="7112"/>
                  <a:pt x="2163" y="7113"/>
                </a:cubicBezTo>
                <a:cubicBezTo>
                  <a:pt x="2164" y="7113"/>
                  <a:pt x="2167" y="7113"/>
                  <a:pt x="2170" y="7113"/>
                </a:cubicBezTo>
                <a:cubicBezTo>
                  <a:pt x="2172" y="7113"/>
                  <a:pt x="2175" y="7113"/>
                  <a:pt x="2177" y="7113"/>
                </a:cubicBezTo>
                <a:cubicBezTo>
                  <a:pt x="2179" y="7112"/>
                  <a:pt x="2180" y="7112"/>
                  <a:pt x="2181" y="7112"/>
                </a:cubicBezTo>
                <a:cubicBezTo>
                  <a:pt x="2182" y="7111"/>
                  <a:pt x="2183" y="7111"/>
                  <a:pt x="2183" y="7110"/>
                </a:cubicBezTo>
                <a:cubicBezTo>
                  <a:pt x="2184" y="7109"/>
                  <a:pt x="2184" y="7108"/>
                  <a:pt x="2184" y="7108"/>
                </a:cubicBezTo>
                <a:lnTo>
                  <a:pt x="2184" y="7007"/>
                </a:lnTo>
                <a:cubicBezTo>
                  <a:pt x="2184" y="6998"/>
                  <a:pt x="2183" y="6990"/>
                  <a:pt x="2181" y="6982"/>
                </a:cubicBezTo>
                <a:cubicBezTo>
                  <a:pt x="2179" y="6974"/>
                  <a:pt x="2176" y="6967"/>
                  <a:pt x="2172" y="6961"/>
                </a:cubicBezTo>
                <a:cubicBezTo>
                  <a:pt x="2168" y="6955"/>
                  <a:pt x="2162" y="6950"/>
                  <a:pt x="2155" y="6946"/>
                </a:cubicBezTo>
                <a:cubicBezTo>
                  <a:pt x="2148" y="6943"/>
                  <a:pt x="2140" y="6941"/>
                  <a:pt x="2130" y="6941"/>
                </a:cubicBezTo>
                <a:cubicBezTo>
                  <a:pt x="2125" y="6941"/>
                  <a:pt x="2121" y="6942"/>
                  <a:pt x="2117" y="6943"/>
                </a:cubicBezTo>
                <a:cubicBezTo>
                  <a:pt x="2113" y="6944"/>
                  <a:pt x="2109" y="6946"/>
                  <a:pt x="2104" y="6948"/>
                </a:cubicBezTo>
                <a:cubicBezTo>
                  <a:pt x="2100" y="6951"/>
                  <a:pt x="2095" y="6954"/>
                  <a:pt x="2090" y="6958"/>
                </a:cubicBezTo>
                <a:cubicBezTo>
                  <a:pt x="2086" y="6962"/>
                  <a:pt x="2081" y="6967"/>
                  <a:pt x="2075" y="6973"/>
                </a:cubicBezTo>
                <a:cubicBezTo>
                  <a:pt x="2074" y="6968"/>
                  <a:pt x="2071" y="6964"/>
                  <a:pt x="2068" y="6960"/>
                </a:cubicBezTo>
                <a:cubicBezTo>
                  <a:pt x="2066" y="6956"/>
                  <a:pt x="2062" y="6953"/>
                  <a:pt x="2058" y="6950"/>
                </a:cubicBezTo>
                <a:cubicBezTo>
                  <a:pt x="2054" y="6947"/>
                  <a:pt x="2050" y="6945"/>
                  <a:pt x="2044" y="6943"/>
                </a:cubicBezTo>
                <a:cubicBezTo>
                  <a:pt x="2039" y="6942"/>
                  <a:pt x="2033" y="6941"/>
                  <a:pt x="2027" y="6941"/>
                </a:cubicBezTo>
                <a:close/>
                <a:moveTo>
                  <a:pt x="7549" y="6902"/>
                </a:moveTo>
                <a:cubicBezTo>
                  <a:pt x="7547" y="6902"/>
                  <a:pt x="7544" y="6902"/>
                  <a:pt x="7542" y="6902"/>
                </a:cubicBezTo>
                <a:cubicBezTo>
                  <a:pt x="7541" y="6903"/>
                  <a:pt x="7539" y="6903"/>
                  <a:pt x="7538" y="6903"/>
                </a:cubicBezTo>
                <a:cubicBezTo>
                  <a:pt x="7537" y="6904"/>
                  <a:pt x="7536" y="6905"/>
                  <a:pt x="7536" y="6905"/>
                </a:cubicBezTo>
                <a:cubicBezTo>
                  <a:pt x="7535" y="6906"/>
                  <a:pt x="7535" y="6907"/>
                  <a:pt x="7535" y="6908"/>
                </a:cubicBezTo>
                <a:lnTo>
                  <a:pt x="7535" y="6945"/>
                </a:lnTo>
                <a:lnTo>
                  <a:pt x="7513" y="6945"/>
                </a:lnTo>
                <a:cubicBezTo>
                  <a:pt x="7512" y="6945"/>
                  <a:pt x="7511" y="6945"/>
                  <a:pt x="7510" y="6946"/>
                </a:cubicBezTo>
                <a:cubicBezTo>
                  <a:pt x="7510" y="6946"/>
                  <a:pt x="7509" y="6947"/>
                  <a:pt x="7509" y="6948"/>
                </a:cubicBezTo>
                <a:cubicBezTo>
                  <a:pt x="7508" y="6949"/>
                  <a:pt x="7508" y="6950"/>
                  <a:pt x="7507" y="6951"/>
                </a:cubicBezTo>
                <a:cubicBezTo>
                  <a:pt x="7507" y="6953"/>
                  <a:pt x="7507" y="6955"/>
                  <a:pt x="7507" y="6957"/>
                </a:cubicBezTo>
                <a:cubicBezTo>
                  <a:pt x="7507" y="6961"/>
                  <a:pt x="7508" y="6964"/>
                  <a:pt x="7509" y="6966"/>
                </a:cubicBezTo>
                <a:cubicBezTo>
                  <a:pt x="7510" y="6968"/>
                  <a:pt x="7511" y="6969"/>
                  <a:pt x="7513" y="6969"/>
                </a:cubicBezTo>
                <a:lnTo>
                  <a:pt x="7535" y="6969"/>
                </a:lnTo>
                <a:lnTo>
                  <a:pt x="7535" y="7061"/>
                </a:lnTo>
                <a:cubicBezTo>
                  <a:pt x="7535" y="7071"/>
                  <a:pt x="7536" y="7078"/>
                  <a:pt x="7538" y="7085"/>
                </a:cubicBezTo>
                <a:cubicBezTo>
                  <a:pt x="7539" y="7092"/>
                  <a:pt x="7542" y="7098"/>
                  <a:pt x="7546" y="7102"/>
                </a:cubicBezTo>
                <a:cubicBezTo>
                  <a:pt x="7549" y="7106"/>
                  <a:pt x="7554" y="7110"/>
                  <a:pt x="7560" y="7112"/>
                </a:cubicBezTo>
                <a:cubicBezTo>
                  <a:pt x="7566" y="7114"/>
                  <a:pt x="7573" y="7115"/>
                  <a:pt x="7581" y="7115"/>
                </a:cubicBezTo>
                <a:cubicBezTo>
                  <a:pt x="7584" y="7115"/>
                  <a:pt x="7586" y="7115"/>
                  <a:pt x="7589" y="7114"/>
                </a:cubicBezTo>
                <a:cubicBezTo>
                  <a:pt x="7592" y="7114"/>
                  <a:pt x="7594" y="7114"/>
                  <a:pt x="7597" y="7113"/>
                </a:cubicBezTo>
                <a:cubicBezTo>
                  <a:pt x="7599" y="7113"/>
                  <a:pt x="7601" y="7112"/>
                  <a:pt x="7603" y="7111"/>
                </a:cubicBezTo>
                <a:cubicBezTo>
                  <a:pt x="7605" y="7110"/>
                  <a:pt x="7606" y="7109"/>
                  <a:pt x="7607" y="7108"/>
                </a:cubicBezTo>
                <a:cubicBezTo>
                  <a:pt x="7608" y="7107"/>
                  <a:pt x="7609" y="7106"/>
                  <a:pt x="7609" y="7104"/>
                </a:cubicBezTo>
                <a:cubicBezTo>
                  <a:pt x="7610" y="7102"/>
                  <a:pt x="7610" y="7099"/>
                  <a:pt x="7610" y="7096"/>
                </a:cubicBezTo>
                <a:cubicBezTo>
                  <a:pt x="7610" y="7094"/>
                  <a:pt x="7610" y="7092"/>
                  <a:pt x="7610" y="7091"/>
                </a:cubicBezTo>
                <a:cubicBezTo>
                  <a:pt x="7609" y="7089"/>
                  <a:pt x="7609" y="7088"/>
                  <a:pt x="7609" y="7087"/>
                </a:cubicBezTo>
                <a:cubicBezTo>
                  <a:pt x="7609" y="7086"/>
                  <a:pt x="7608" y="7086"/>
                  <a:pt x="7608" y="7086"/>
                </a:cubicBezTo>
                <a:cubicBezTo>
                  <a:pt x="7607" y="7085"/>
                  <a:pt x="7607" y="7085"/>
                  <a:pt x="7606" y="7085"/>
                </a:cubicBezTo>
                <a:cubicBezTo>
                  <a:pt x="7605" y="7085"/>
                  <a:pt x="7604" y="7085"/>
                  <a:pt x="7603" y="7086"/>
                </a:cubicBezTo>
                <a:cubicBezTo>
                  <a:pt x="7602" y="7086"/>
                  <a:pt x="7600" y="7087"/>
                  <a:pt x="7599" y="7088"/>
                </a:cubicBezTo>
                <a:cubicBezTo>
                  <a:pt x="7597" y="7088"/>
                  <a:pt x="7595" y="7089"/>
                  <a:pt x="7593" y="7089"/>
                </a:cubicBezTo>
                <a:cubicBezTo>
                  <a:pt x="7591" y="7090"/>
                  <a:pt x="7589" y="7090"/>
                  <a:pt x="7586" y="7090"/>
                </a:cubicBezTo>
                <a:cubicBezTo>
                  <a:pt x="7578" y="7090"/>
                  <a:pt x="7572" y="7087"/>
                  <a:pt x="7569" y="7082"/>
                </a:cubicBezTo>
                <a:cubicBezTo>
                  <a:pt x="7566" y="7076"/>
                  <a:pt x="7564" y="7068"/>
                  <a:pt x="7564" y="7057"/>
                </a:cubicBezTo>
                <a:lnTo>
                  <a:pt x="7564" y="6969"/>
                </a:lnTo>
                <a:lnTo>
                  <a:pt x="7604" y="6969"/>
                </a:lnTo>
                <a:cubicBezTo>
                  <a:pt x="7606" y="6969"/>
                  <a:pt x="7607" y="6968"/>
                  <a:pt x="7608" y="6966"/>
                </a:cubicBezTo>
                <a:cubicBezTo>
                  <a:pt x="7609" y="6964"/>
                  <a:pt x="7610" y="6961"/>
                  <a:pt x="7610" y="6957"/>
                </a:cubicBezTo>
                <a:cubicBezTo>
                  <a:pt x="7610" y="6955"/>
                  <a:pt x="7610" y="6953"/>
                  <a:pt x="7610" y="6951"/>
                </a:cubicBezTo>
                <a:cubicBezTo>
                  <a:pt x="7609" y="6950"/>
                  <a:pt x="7609" y="6949"/>
                  <a:pt x="7609" y="6948"/>
                </a:cubicBezTo>
                <a:cubicBezTo>
                  <a:pt x="7608" y="6947"/>
                  <a:pt x="7607" y="6946"/>
                  <a:pt x="7607" y="6946"/>
                </a:cubicBezTo>
                <a:cubicBezTo>
                  <a:pt x="7606" y="6945"/>
                  <a:pt x="7605" y="6945"/>
                  <a:pt x="7604" y="6945"/>
                </a:cubicBezTo>
                <a:lnTo>
                  <a:pt x="7564" y="6945"/>
                </a:lnTo>
                <a:lnTo>
                  <a:pt x="7564" y="6908"/>
                </a:lnTo>
                <a:cubicBezTo>
                  <a:pt x="7564" y="6907"/>
                  <a:pt x="7564" y="6906"/>
                  <a:pt x="7563" y="6905"/>
                </a:cubicBezTo>
                <a:cubicBezTo>
                  <a:pt x="7563" y="6905"/>
                  <a:pt x="7562" y="6904"/>
                  <a:pt x="7561" y="6903"/>
                </a:cubicBezTo>
                <a:cubicBezTo>
                  <a:pt x="7560" y="6903"/>
                  <a:pt x="7559" y="6903"/>
                  <a:pt x="7557" y="6902"/>
                </a:cubicBezTo>
                <a:cubicBezTo>
                  <a:pt x="7555" y="6902"/>
                  <a:pt x="7552" y="6902"/>
                  <a:pt x="7549" y="6902"/>
                </a:cubicBezTo>
                <a:close/>
                <a:moveTo>
                  <a:pt x="3645" y="6902"/>
                </a:moveTo>
                <a:cubicBezTo>
                  <a:pt x="3643" y="6902"/>
                  <a:pt x="3640" y="6902"/>
                  <a:pt x="3638" y="6902"/>
                </a:cubicBezTo>
                <a:cubicBezTo>
                  <a:pt x="3637" y="6903"/>
                  <a:pt x="3635" y="6903"/>
                  <a:pt x="3634" y="6903"/>
                </a:cubicBezTo>
                <a:cubicBezTo>
                  <a:pt x="3633" y="6904"/>
                  <a:pt x="3632" y="6905"/>
                  <a:pt x="3632" y="6905"/>
                </a:cubicBezTo>
                <a:cubicBezTo>
                  <a:pt x="3631" y="6906"/>
                  <a:pt x="3631" y="6907"/>
                  <a:pt x="3631" y="6908"/>
                </a:cubicBezTo>
                <a:lnTo>
                  <a:pt x="3631" y="6945"/>
                </a:lnTo>
                <a:lnTo>
                  <a:pt x="3609" y="6945"/>
                </a:lnTo>
                <a:cubicBezTo>
                  <a:pt x="3608" y="6945"/>
                  <a:pt x="3607" y="6945"/>
                  <a:pt x="3606" y="6946"/>
                </a:cubicBezTo>
                <a:cubicBezTo>
                  <a:pt x="3606" y="6946"/>
                  <a:pt x="3605" y="6947"/>
                  <a:pt x="3605" y="6948"/>
                </a:cubicBezTo>
                <a:cubicBezTo>
                  <a:pt x="3604" y="6949"/>
                  <a:pt x="3604" y="6950"/>
                  <a:pt x="3603" y="6951"/>
                </a:cubicBezTo>
                <a:cubicBezTo>
                  <a:pt x="3603" y="6953"/>
                  <a:pt x="3603" y="6955"/>
                  <a:pt x="3603" y="6957"/>
                </a:cubicBezTo>
                <a:cubicBezTo>
                  <a:pt x="3603" y="6961"/>
                  <a:pt x="3604" y="6964"/>
                  <a:pt x="3605" y="6966"/>
                </a:cubicBezTo>
                <a:cubicBezTo>
                  <a:pt x="3606" y="6968"/>
                  <a:pt x="3607" y="6969"/>
                  <a:pt x="3609" y="6969"/>
                </a:cubicBezTo>
                <a:lnTo>
                  <a:pt x="3631" y="6969"/>
                </a:lnTo>
                <a:lnTo>
                  <a:pt x="3631" y="7061"/>
                </a:lnTo>
                <a:cubicBezTo>
                  <a:pt x="3631" y="7071"/>
                  <a:pt x="3632" y="7078"/>
                  <a:pt x="3634" y="7085"/>
                </a:cubicBezTo>
                <a:cubicBezTo>
                  <a:pt x="3635" y="7092"/>
                  <a:pt x="3638" y="7098"/>
                  <a:pt x="3642" y="7102"/>
                </a:cubicBezTo>
                <a:cubicBezTo>
                  <a:pt x="3645" y="7106"/>
                  <a:pt x="3650" y="7110"/>
                  <a:pt x="3656" y="7112"/>
                </a:cubicBezTo>
                <a:cubicBezTo>
                  <a:pt x="3662" y="7114"/>
                  <a:pt x="3669" y="7115"/>
                  <a:pt x="3677" y="7115"/>
                </a:cubicBezTo>
                <a:cubicBezTo>
                  <a:pt x="3680" y="7115"/>
                  <a:pt x="3682" y="7115"/>
                  <a:pt x="3685" y="7114"/>
                </a:cubicBezTo>
                <a:cubicBezTo>
                  <a:pt x="3688" y="7114"/>
                  <a:pt x="3690" y="7114"/>
                  <a:pt x="3693" y="7113"/>
                </a:cubicBezTo>
                <a:cubicBezTo>
                  <a:pt x="3695" y="7113"/>
                  <a:pt x="3697" y="7112"/>
                  <a:pt x="3699" y="7111"/>
                </a:cubicBezTo>
                <a:cubicBezTo>
                  <a:pt x="3701" y="7110"/>
                  <a:pt x="3702" y="7109"/>
                  <a:pt x="3703" y="7108"/>
                </a:cubicBezTo>
                <a:cubicBezTo>
                  <a:pt x="3704" y="7107"/>
                  <a:pt x="3705" y="7106"/>
                  <a:pt x="3705" y="7104"/>
                </a:cubicBezTo>
                <a:cubicBezTo>
                  <a:pt x="3706" y="7102"/>
                  <a:pt x="3706" y="7099"/>
                  <a:pt x="3706" y="7096"/>
                </a:cubicBezTo>
                <a:cubicBezTo>
                  <a:pt x="3706" y="7094"/>
                  <a:pt x="3706" y="7092"/>
                  <a:pt x="3706" y="7091"/>
                </a:cubicBezTo>
                <a:cubicBezTo>
                  <a:pt x="3705" y="7089"/>
                  <a:pt x="3705" y="7088"/>
                  <a:pt x="3705" y="7087"/>
                </a:cubicBezTo>
                <a:cubicBezTo>
                  <a:pt x="3705" y="7086"/>
                  <a:pt x="3704" y="7086"/>
                  <a:pt x="3704" y="7086"/>
                </a:cubicBezTo>
                <a:cubicBezTo>
                  <a:pt x="3703" y="7085"/>
                  <a:pt x="3703" y="7085"/>
                  <a:pt x="3702" y="7085"/>
                </a:cubicBezTo>
                <a:cubicBezTo>
                  <a:pt x="3701" y="7085"/>
                  <a:pt x="3700" y="7085"/>
                  <a:pt x="3699" y="7086"/>
                </a:cubicBezTo>
                <a:cubicBezTo>
                  <a:pt x="3698" y="7086"/>
                  <a:pt x="3696" y="7087"/>
                  <a:pt x="3695" y="7088"/>
                </a:cubicBezTo>
                <a:cubicBezTo>
                  <a:pt x="3693" y="7088"/>
                  <a:pt x="3691" y="7089"/>
                  <a:pt x="3689" y="7089"/>
                </a:cubicBezTo>
                <a:cubicBezTo>
                  <a:pt x="3687" y="7090"/>
                  <a:pt x="3685" y="7090"/>
                  <a:pt x="3682" y="7090"/>
                </a:cubicBezTo>
                <a:cubicBezTo>
                  <a:pt x="3674" y="7090"/>
                  <a:pt x="3668" y="7087"/>
                  <a:pt x="3665" y="7082"/>
                </a:cubicBezTo>
                <a:cubicBezTo>
                  <a:pt x="3662" y="7076"/>
                  <a:pt x="3660" y="7068"/>
                  <a:pt x="3660" y="7057"/>
                </a:cubicBezTo>
                <a:lnTo>
                  <a:pt x="3660" y="6969"/>
                </a:lnTo>
                <a:lnTo>
                  <a:pt x="3700" y="6969"/>
                </a:lnTo>
                <a:cubicBezTo>
                  <a:pt x="3702" y="6969"/>
                  <a:pt x="3703" y="6968"/>
                  <a:pt x="3704" y="6966"/>
                </a:cubicBezTo>
                <a:cubicBezTo>
                  <a:pt x="3705" y="6964"/>
                  <a:pt x="3706" y="6961"/>
                  <a:pt x="3706" y="6957"/>
                </a:cubicBezTo>
                <a:cubicBezTo>
                  <a:pt x="3706" y="6955"/>
                  <a:pt x="3706" y="6953"/>
                  <a:pt x="3706" y="6951"/>
                </a:cubicBezTo>
                <a:cubicBezTo>
                  <a:pt x="3705" y="6950"/>
                  <a:pt x="3705" y="6949"/>
                  <a:pt x="3705" y="6948"/>
                </a:cubicBezTo>
                <a:cubicBezTo>
                  <a:pt x="3704" y="6947"/>
                  <a:pt x="3703" y="6946"/>
                  <a:pt x="3703" y="6946"/>
                </a:cubicBezTo>
                <a:cubicBezTo>
                  <a:pt x="3702" y="6945"/>
                  <a:pt x="3701" y="6945"/>
                  <a:pt x="3700" y="6945"/>
                </a:cubicBezTo>
                <a:lnTo>
                  <a:pt x="3660" y="6945"/>
                </a:lnTo>
                <a:lnTo>
                  <a:pt x="3660" y="6908"/>
                </a:lnTo>
                <a:cubicBezTo>
                  <a:pt x="3660" y="6907"/>
                  <a:pt x="3660" y="6906"/>
                  <a:pt x="3659" y="6905"/>
                </a:cubicBezTo>
                <a:cubicBezTo>
                  <a:pt x="3659" y="6905"/>
                  <a:pt x="3658" y="6904"/>
                  <a:pt x="3657" y="6903"/>
                </a:cubicBezTo>
                <a:cubicBezTo>
                  <a:pt x="3656" y="6903"/>
                  <a:pt x="3655" y="6903"/>
                  <a:pt x="3653" y="6902"/>
                </a:cubicBezTo>
                <a:cubicBezTo>
                  <a:pt x="3651" y="6902"/>
                  <a:pt x="3648" y="6902"/>
                  <a:pt x="3645" y="6902"/>
                </a:cubicBezTo>
                <a:close/>
                <a:moveTo>
                  <a:pt x="6363" y="6879"/>
                </a:moveTo>
                <a:cubicBezTo>
                  <a:pt x="6356" y="6879"/>
                  <a:pt x="6351" y="6880"/>
                  <a:pt x="6349" y="6883"/>
                </a:cubicBezTo>
                <a:cubicBezTo>
                  <a:pt x="6346" y="6885"/>
                  <a:pt x="6345" y="6890"/>
                  <a:pt x="6345" y="6897"/>
                </a:cubicBezTo>
                <a:cubicBezTo>
                  <a:pt x="6345" y="6903"/>
                  <a:pt x="6346" y="6908"/>
                  <a:pt x="6349" y="6910"/>
                </a:cubicBezTo>
                <a:cubicBezTo>
                  <a:pt x="6351" y="6913"/>
                  <a:pt x="6356" y="6914"/>
                  <a:pt x="6363" y="6914"/>
                </a:cubicBezTo>
                <a:cubicBezTo>
                  <a:pt x="6370" y="6914"/>
                  <a:pt x="6375" y="6913"/>
                  <a:pt x="6377" y="6910"/>
                </a:cubicBezTo>
                <a:cubicBezTo>
                  <a:pt x="6380" y="6908"/>
                  <a:pt x="6381" y="6903"/>
                  <a:pt x="6381" y="6896"/>
                </a:cubicBezTo>
                <a:cubicBezTo>
                  <a:pt x="6381" y="6890"/>
                  <a:pt x="6380" y="6885"/>
                  <a:pt x="6377" y="6883"/>
                </a:cubicBezTo>
                <a:cubicBezTo>
                  <a:pt x="6375" y="6880"/>
                  <a:pt x="6370" y="6879"/>
                  <a:pt x="6363" y="6879"/>
                </a:cubicBezTo>
                <a:close/>
                <a:moveTo>
                  <a:pt x="3553" y="6879"/>
                </a:moveTo>
                <a:cubicBezTo>
                  <a:pt x="3546" y="6879"/>
                  <a:pt x="3541" y="6880"/>
                  <a:pt x="3539" y="6883"/>
                </a:cubicBezTo>
                <a:cubicBezTo>
                  <a:pt x="3536" y="6885"/>
                  <a:pt x="3535" y="6890"/>
                  <a:pt x="3535" y="6897"/>
                </a:cubicBezTo>
                <a:cubicBezTo>
                  <a:pt x="3535" y="6903"/>
                  <a:pt x="3536" y="6908"/>
                  <a:pt x="3539" y="6910"/>
                </a:cubicBezTo>
                <a:cubicBezTo>
                  <a:pt x="3541" y="6913"/>
                  <a:pt x="3546" y="6914"/>
                  <a:pt x="3553" y="6914"/>
                </a:cubicBezTo>
                <a:cubicBezTo>
                  <a:pt x="3560" y="6914"/>
                  <a:pt x="3565" y="6913"/>
                  <a:pt x="3567" y="6910"/>
                </a:cubicBezTo>
                <a:cubicBezTo>
                  <a:pt x="3570" y="6908"/>
                  <a:pt x="3571" y="6903"/>
                  <a:pt x="3571" y="6896"/>
                </a:cubicBezTo>
                <a:cubicBezTo>
                  <a:pt x="3571" y="6890"/>
                  <a:pt x="3570" y="6885"/>
                  <a:pt x="3567" y="6883"/>
                </a:cubicBezTo>
                <a:cubicBezTo>
                  <a:pt x="3565" y="6880"/>
                  <a:pt x="3560" y="6879"/>
                  <a:pt x="3553" y="6879"/>
                </a:cubicBezTo>
                <a:close/>
                <a:moveTo>
                  <a:pt x="2508" y="6879"/>
                </a:moveTo>
                <a:cubicBezTo>
                  <a:pt x="2501" y="6879"/>
                  <a:pt x="2496" y="6880"/>
                  <a:pt x="2494" y="6883"/>
                </a:cubicBezTo>
                <a:cubicBezTo>
                  <a:pt x="2491" y="6885"/>
                  <a:pt x="2490" y="6890"/>
                  <a:pt x="2490" y="6897"/>
                </a:cubicBezTo>
                <a:cubicBezTo>
                  <a:pt x="2490" y="6903"/>
                  <a:pt x="2491" y="6908"/>
                  <a:pt x="2494" y="6910"/>
                </a:cubicBezTo>
                <a:cubicBezTo>
                  <a:pt x="2496" y="6913"/>
                  <a:pt x="2501" y="6914"/>
                  <a:pt x="2508" y="6914"/>
                </a:cubicBezTo>
                <a:cubicBezTo>
                  <a:pt x="2515" y="6914"/>
                  <a:pt x="2520" y="6913"/>
                  <a:pt x="2522" y="6910"/>
                </a:cubicBezTo>
                <a:cubicBezTo>
                  <a:pt x="2525" y="6908"/>
                  <a:pt x="2526" y="6903"/>
                  <a:pt x="2526" y="6896"/>
                </a:cubicBezTo>
                <a:cubicBezTo>
                  <a:pt x="2526" y="6890"/>
                  <a:pt x="2525" y="6885"/>
                  <a:pt x="2522" y="6883"/>
                </a:cubicBezTo>
                <a:cubicBezTo>
                  <a:pt x="2520" y="6880"/>
                  <a:pt x="2515" y="6879"/>
                  <a:pt x="2508" y="6879"/>
                </a:cubicBezTo>
                <a:close/>
                <a:moveTo>
                  <a:pt x="2253" y="6879"/>
                </a:moveTo>
                <a:cubicBezTo>
                  <a:pt x="2246" y="6879"/>
                  <a:pt x="2241" y="6880"/>
                  <a:pt x="2239" y="6883"/>
                </a:cubicBezTo>
                <a:cubicBezTo>
                  <a:pt x="2236" y="6885"/>
                  <a:pt x="2235" y="6890"/>
                  <a:pt x="2235" y="6897"/>
                </a:cubicBezTo>
                <a:cubicBezTo>
                  <a:pt x="2235" y="6903"/>
                  <a:pt x="2236" y="6908"/>
                  <a:pt x="2239" y="6910"/>
                </a:cubicBezTo>
                <a:cubicBezTo>
                  <a:pt x="2241" y="6913"/>
                  <a:pt x="2246" y="6914"/>
                  <a:pt x="2253" y="6914"/>
                </a:cubicBezTo>
                <a:cubicBezTo>
                  <a:pt x="2260" y="6914"/>
                  <a:pt x="2265" y="6913"/>
                  <a:pt x="2267" y="6910"/>
                </a:cubicBezTo>
                <a:cubicBezTo>
                  <a:pt x="2270" y="6908"/>
                  <a:pt x="2271" y="6903"/>
                  <a:pt x="2271" y="6896"/>
                </a:cubicBezTo>
                <a:cubicBezTo>
                  <a:pt x="2271" y="6890"/>
                  <a:pt x="2270" y="6885"/>
                  <a:pt x="2267" y="6883"/>
                </a:cubicBezTo>
                <a:cubicBezTo>
                  <a:pt x="2265" y="6880"/>
                  <a:pt x="2260" y="6879"/>
                  <a:pt x="2253" y="6879"/>
                </a:cubicBezTo>
                <a:close/>
                <a:moveTo>
                  <a:pt x="7000" y="6868"/>
                </a:moveTo>
                <a:cubicBezTo>
                  <a:pt x="6998" y="6868"/>
                  <a:pt x="6995" y="6868"/>
                  <a:pt x="6993" y="6868"/>
                </a:cubicBezTo>
                <a:cubicBezTo>
                  <a:pt x="6992" y="6869"/>
                  <a:pt x="6990" y="6869"/>
                  <a:pt x="6989" y="6869"/>
                </a:cubicBezTo>
                <a:cubicBezTo>
                  <a:pt x="6988" y="6870"/>
                  <a:pt x="6987" y="6870"/>
                  <a:pt x="6987" y="6871"/>
                </a:cubicBezTo>
                <a:cubicBezTo>
                  <a:pt x="6986" y="6872"/>
                  <a:pt x="6986" y="6873"/>
                  <a:pt x="6986" y="6874"/>
                </a:cubicBezTo>
                <a:lnTo>
                  <a:pt x="6986" y="6965"/>
                </a:lnTo>
                <a:cubicBezTo>
                  <a:pt x="6978" y="6957"/>
                  <a:pt x="6971" y="6951"/>
                  <a:pt x="6963" y="6947"/>
                </a:cubicBezTo>
                <a:cubicBezTo>
                  <a:pt x="6955" y="6943"/>
                  <a:pt x="6947" y="6941"/>
                  <a:pt x="6938" y="6941"/>
                </a:cubicBezTo>
                <a:cubicBezTo>
                  <a:pt x="6926" y="6941"/>
                  <a:pt x="6917" y="6943"/>
                  <a:pt x="6908" y="6947"/>
                </a:cubicBezTo>
                <a:cubicBezTo>
                  <a:pt x="6899" y="6951"/>
                  <a:pt x="6892" y="6957"/>
                  <a:pt x="6887" y="6965"/>
                </a:cubicBezTo>
                <a:cubicBezTo>
                  <a:pt x="6881" y="6973"/>
                  <a:pt x="6876" y="6982"/>
                  <a:pt x="6873" y="6993"/>
                </a:cubicBezTo>
                <a:cubicBezTo>
                  <a:pt x="6870" y="7004"/>
                  <a:pt x="6869" y="7016"/>
                  <a:pt x="6869" y="7030"/>
                </a:cubicBezTo>
                <a:cubicBezTo>
                  <a:pt x="6869" y="7042"/>
                  <a:pt x="6870" y="7052"/>
                  <a:pt x="6873" y="7063"/>
                </a:cubicBezTo>
                <a:cubicBezTo>
                  <a:pt x="6875" y="7073"/>
                  <a:pt x="6879" y="7082"/>
                  <a:pt x="6884" y="7090"/>
                </a:cubicBezTo>
                <a:cubicBezTo>
                  <a:pt x="6889" y="7098"/>
                  <a:pt x="6896" y="7104"/>
                  <a:pt x="6904" y="7108"/>
                </a:cubicBezTo>
                <a:cubicBezTo>
                  <a:pt x="6912" y="7113"/>
                  <a:pt x="6922" y="7115"/>
                  <a:pt x="6934" y="7115"/>
                </a:cubicBezTo>
                <a:cubicBezTo>
                  <a:pt x="6944" y="7115"/>
                  <a:pt x="6954" y="7112"/>
                  <a:pt x="6963" y="7107"/>
                </a:cubicBezTo>
                <a:cubicBezTo>
                  <a:pt x="6972" y="7102"/>
                  <a:pt x="6981" y="7095"/>
                  <a:pt x="6989" y="7086"/>
                </a:cubicBezTo>
                <a:lnTo>
                  <a:pt x="6989" y="7107"/>
                </a:lnTo>
                <a:cubicBezTo>
                  <a:pt x="6989" y="7108"/>
                  <a:pt x="6990" y="7109"/>
                  <a:pt x="6990" y="7110"/>
                </a:cubicBezTo>
                <a:cubicBezTo>
                  <a:pt x="6990" y="7111"/>
                  <a:pt x="6991" y="7111"/>
                  <a:pt x="6992" y="7112"/>
                </a:cubicBezTo>
                <a:cubicBezTo>
                  <a:pt x="6993" y="7112"/>
                  <a:pt x="6995" y="7112"/>
                  <a:pt x="6996" y="7113"/>
                </a:cubicBezTo>
                <a:cubicBezTo>
                  <a:pt x="6998" y="7113"/>
                  <a:pt x="7000" y="7113"/>
                  <a:pt x="7002" y="7113"/>
                </a:cubicBezTo>
                <a:cubicBezTo>
                  <a:pt x="7005" y="7113"/>
                  <a:pt x="7007" y="7113"/>
                  <a:pt x="7008" y="7113"/>
                </a:cubicBezTo>
                <a:cubicBezTo>
                  <a:pt x="7010" y="7112"/>
                  <a:pt x="7011" y="7112"/>
                  <a:pt x="7012" y="7112"/>
                </a:cubicBezTo>
                <a:cubicBezTo>
                  <a:pt x="7013" y="7111"/>
                  <a:pt x="7014" y="7111"/>
                  <a:pt x="7014" y="7110"/>
                </a:cubicBezTo>
                <a:cubicBezTo>
                  <a:pt x="7015" y="7109"/>
                  <a:pt x="7015" y="7108"/>
                  <a:pt x="7015" y="7108"/>
                </a:cubicBezTo>
                <a:lnTo>
                  <a:pt x="7015" y="6874"/>
                </a:lnTo>
                <a:cubicBezTo>
                  <a:pt x="7015" y="6873"/>
                  <a:pt x="7015" y="6872"/>
                  <a:pt x="7014" y="6871"/>
                </a:cubicBezTo>
                <a:cubicBezTo>
                  <a:pt x="7014" y="6870"/>
                  <a:pt x="7013" y="6870"/>
                  <a:pt x="7012" y="6869"/>
                </a:cubicBezTo>
                <a:cubicBezTo>
                  <a:pt x="7011" y="6869"/>
                  <a:pt x="7009" y="6869"/>
                  <a:pt x="7007" y="6868"/>
                </a:cubicBezTo>
                <a:cubicBezTo>
                  <a:pt x="7006" y="6868"/>
                  <a:pt x="7003" y="6868"/>
                  <a:pt x="7000" y="6868"/>
                </a:cubicBezTo>
                <a:close/>
                <a:moveTo>
                  <a:pt x="4861" y="6867"/>
                </a:moveTo>
                <a:cubicBezTo>
                  <a:pt x="4859" y="6867"/>
                  <a:pt x="4856" y="6867"/>
                  <a:pt x="4854" y="6867"/>
                </a:cubicBezTo>
                <a:cubicBezTo>
                  <a:pt x="4853" y="6868"/>
                  <a:pt x="4851" y="6868"/>
                  <a:pt x="4850" y="6868"/>
                </a:cubicBezTo>
                <a:cubicBezTo>
                  <a:pt x="4849" y="6869"/>
                  <a:pt x="4848" y="6869"/>
                  <a:pt x="4848" y="6870"/>
                </a:cubicBezTo>
                <a:cubicBezTo>
                  <a:pt x="4847" y="6871"/>
                  <a:pt x="4847" y="6872"/>
                  <a:pt x="4847" y="6873"/>
                </a:cubicBezTo>
                <a:lnTo>
                  <a:pt x="4847" y="7108"/>
                </a:lnTo>
                <a:cubicBezTo>
                  <a:pt x="4847" y="7108"/>
                  <a:pt x="4847" y="7109"/>
                  <a:pt x="4848" y="7110"/>
                </a:cubicBezTo>
                <a:cubicBezTo>
                  <a:pt x="4848" y="7111"/>
                  <a:pt x="4849" y="7111"/>
                  <a:pt x="4850" y="7112"/>
                </a:cubicBezTo>
                <a:cubicBezTo>
                  <a:pt x="4851" y="7112"/>
                  <a:pt x="4853" y="7112"/>
                  <a:pt x="4854" y="7113"/>
                </a:cubicBezTo>
                <a:cubicBezTo>
                  <a:pt x="4856" y="7113"/>
                  <a:pt x="4859" y="7113"/>
                  <a:pt x="4861" y="7113"/>
                </a:cubicBezTo>
                <a:cubicBezTo>
                  <a:pt x="4864" y="7113"/>
                  <a:pt x="4867" y="7113"/>
                  <a:pt x="4869" y="7113"/>
                </a:cubicBezTo>
                <a:cubicBezTo>
                  <a:pt x="4871" y="7112"/>
                  <a:pt x="4872" y="7112"/>
                  <a:pt x="4873" y="7112"/>
                </a:cubicBezTo>
                <a:cubicBezTo>
                  <a:pt x="4874" y="7111"/>
                  <a:pt x="4875" y="7111"/>
                  <a:pt x="4875" y="7110"/>
                </a:cubicBezTo>
                <a:cubicBezTo>
                  <a:pt x="4876" y="7109"/>
                  <a:pt x="4876" y="7108"/>
                  <a:pt x="4876" y="7108"/>
                </a:cubicBezTo>
                <a:lnTo>
                  <a:pt x="4876" y="6873"/>
                </a:lnTo>
                <a:cubicBezTo>
                  <a:pt x="4876" y="6872"/>
                  <a:pt x="4876" y="6871"/>
                  <a:pt x="4875" y="6870"/>
                </a:cubicBezTo>
                <a:cubicBezTo>
                  <a:pt x="4875" y="6869"/>
                  <a:pt x="4874" y="6869"/>
                  <a:pt x="4873" y="6868"/>
                </a:cubicBezTo>
                <a:cubicBezTo>
                  <a:pt x="4872" y="6868"/>
                  <a:pt x="4871" y="6868"/>
                  <a:pt x="4869" y="6867"/>
                </a:cubicBezTo>
                <a:cubicBezTo>
                  <a:pt x="4867" y="6867"/>
                  <a:pt x="4864" y="6867"/>
                  <a:pt x="4861" y="6867"/>
                </a:cubicBezTo>
                <a:close/>
                <a:moveTo>
                  <a:pt x="3761" y="6867"/>
                </a:moveTo>
                <a:cubicBezTo>
                  <a:pt x="3759" y="6867"/>
                  <a:pt x="3756" y="6867"/>
                  <a:pt x="3754" y="6867"/>
                </a:cubicBezTo>
                <a:cubicBezTo>
                  <a:pt x="3753" y="6868"/>
                  <a:pt x="3751" y="6868"/>
                  <a:pt x="3750" y="6868"/>
                </a:cubicBezTo>
                <a:cubicBezTo>
                  <a:pt x="3749" y="6869"/>
                  <a:pt x="3748" y="6869"/>
                  <a:pt x="3748" y="6870"/>
                </a:cubicBezTo>
                <a:cubicBezTo>
                  <a:pt x="3747" y="6871"/>
                  <a:pt x="3747" y="6872"/>
                  <a:pt x="3747" y="6873"/>
                </a:cubicBezTo>
                <a:lnTo>
                  <a:pt x="3747" y="7108"/>
                </a:lnTo>
                <a:cubicBezTo>
                  <a:pt x="3747" y="7108"/>
                  <a:pt x="3747" y="7109"/>
                  <a:pt x="3748" y="7110"/>
                </a:cubicBezTo>
                <a:cubicBezTo>
                  <a:pt x="3748" y="7111"/>
                  <a:pt x="3749" y="7111"/>
                  <a:pt x="3750" y="7112"/>
                </a:cubicBezTo>
                <a:cubicBezTo>
                  <a:pt x="3751" y="7112"/>
                  <a:pt x="3753" y="7112"/>
                  <a:pt x="3754" y="7113"/>
                </a:cubicBezTo>
                <a:cubicBezTo>
                  <a:pt x="3756" y="7113"/>
                  <a:pt x="3759" y="7113"/>
                  <a:pt x="3761" y="7113"/>
                </a:cubicBezTo>
                <a:cubicBezTo>
                  <a:pt x="3764" y="7113"/>
                  <a:pt x="3767" y="7113"/>
                  <a:pt x="3769" y="7113"/>
                </a:cubicBezTo>
                <a:cubicBezTo>
                  <a:pt x="3771" y="7112"/>
                  <a:pt x="3772" y="7112"/>
                  <a:pt x="3773" y="7112"/>
                </a:cubicBezTo>
                <a:cubicBezTo>
                  <a:pt x="3774" y="7111"/>
                  <a:pt x="3775" y="7111"/>
                  <a:pt x="3775" y="7110"/>
                </a:cubicBezTo>
                <a:cubicBezTo>
                  <a:pt x="3776" y="7109"/>
                  <a:pt x="3776" y="7108"/>
                  <a:pt x="3776" y="7108"/>
                </a:cubicBezTo>
                <a:lnTo>
                  <a:pt x="3776" y="6997"/>
                </a:lnTo>
                <a:cubicBezTo>
                  <a:pt x="3784" y="6987"/>
                  <a:pt x="3792" y="6979"/>
                  <a:pt x="3799" y="6974"/>
                </a:cubicBezTo>
                <a:cubicBezTo>
                  <a:pt x="3806" y="6969"/>
                  <a:pt x="3813" y="6966"/>
                  <a:pt x="3821" y="6966"/>
                </a:cubicBezTo>
                <a:cubicBezTo>
                  <a:pt x="3826" y="6966"/>
                  <a:pt x="3831" y="6967"/>
                  <a:pt x="3835" y="6969"/>
                </a:cubicBezTo>
                <a:cubicBezTo>
                  <a:pt x="3840" y="6971"/>
                  <a:pt x="3843" y="6974"/>
                  <a:pt x="3846" y="6978"/>
                </a:cubicBezTo>
                <a:cubicBezTo>
                  <a:pt x="3848" y="6982"/>
                  <a:pt x="3850" y="6987"/>
                  <a:pt x="3852" y="6993"/>
                </a:cubicBezTo>
                <a:cubicBezTo>
                  <a:pt x="3853" y="6998"/>
                  <a:pt x="3854" y="7005"/>
                  <a:pt x="3854" y="7015"/>
                </a:cubicBezTo>
                <a:lnTo>
                  <a:pt x="3854" y="7108"/>
                </a:lnTo>
                <a:cubicBezTo>
                  <a:pt x="3854" y="7108"/>
                  <a:pt x="3854" y="7109"/>
                  <a:pt x="3855" y="7110"/>
                </a:cubicBezTo>
                <a:cubicBezTo>
                  <a:pt x="3855" y="7111"/>
                  <a:pt x="3856" y="7111"/>
                  <a:pt x="3857" y="7112"/>
                </a:cubicBezTo>
                <a:cubicBezTo>
                  <a:pt x="3858" y="7112"/>
                  <a:pt x="3860" y="7112"/>
                  <a:pt x="3861" y="7113"/>
                </a:cubicBezTo>
                <a:cubicBezTo>
                  <a:pt x="3863" y="7113"/>
                  <a:pt x="3866" y="7113"/>
                  <a:pt x="3869" y="7113"/>
                </a:cubicBezTo>
                <a:cubicBezTo>
                  <a:pt x="3871" y="7113"/>
                  <a:pt x="3874" y="7113"/>
                  <a:pt x="3876" y="7113"/>
                </a:cubicBezTo>
                <a:cubicBezTo>
                  <a:pt x="3878" y="7112"/>
                  <a:pt x="3879" y="7112"/>
                  <a:pt x="3880" y="7112"/>
                </a:cubicBezTo>
                <a:cubicBezTo>
                  <a:pt x="3881" y="7111"/>
                  <a:pt x="3882" y="7111"/>
                  <a:pt x="3882" y="7110"/>
                </a:cubicBezTo>
                <a:cubicBezTo>
                  <a:pt x="3883" y="7109"/>
                  <a:pt x="3883" y="7108"/>
                  <a:pt x="3883" y="7108"/>
                </a:cubicBezTo>
                <a:lnTo>
                  <a:pt x="3883" y="7011"/>
                </a:lnTo>
                <a:cubicBezTo>
                  <a:pt x="3883" y="7000"/>
                  <a:pt x="3882" y="6990"/>
                  <a:pt x="3880" y="6982"/>
                </a:cubicBezTo>
                <a:cubicBezTo>
                  <a:pt x="3878" y="6974"/>
                  <a:pt x="3875" y="6967"/>
                  <a:pt x="3871" y="6961"/>
                </a:cubicBezTo>
                <a:cubicBezTo>
                  <a:pt x="3866" y="6955"/>
                  <a:pt x="3860" y="6950"/>
                  <a:pt x="3853" y="6946"/>
                </a:cubicBezTo>
                <a:cubicBezTo>
                  <a:pt x="3846" y="6943"/>
                  <a:pt x="3837" y="6941"/>
                  <a:pt x="3827" y="6941"/>
                </a:cubicBezTo>
                <a:cubicBezTo>
                  <a:pt x="3818" y="6941"/>
                  <a:pt x="3810" y="6943"/>
                  <a:pt x="3801" y="6947"/>
                </a:cubicBezTo>
                <a:cubicBezTo>
                  <a:pt x="3793" y="6952"/>
                  <a:pt x="3784" y="6958"/>
                  <a:pt x="3776" y="6967"/>
                </a:cubicBezTo>
                <a:lnTo>
                  <a:pt x="3776" y="6873"/>
                </a:lnTo>
                <a:cubicBezTo>
                  <a:pt x="3776" y="6872"/>
                  <a:pt x="3776" y="6871"/>
                  <a:pt x="3775" y="6870"/>
                </a:cubicBezTo>
                <a:cubicBezTo>
                  <a:pt x="3775" y="6869"/>
                  <a:pt x="3774" y="6869"/>
                  <a:pt x="3773" y="6868"/>
                </a:cubicBezTo>
                <a:cubicBezTo>
                  <a:pt x="3772" y="6868"/>
                  <a:pt x="3771" y="6868"/>
                  <a:pt x="3769" y="6867"/>
                </a:cubicBezTo>
                <a:cubicBezTo>
                  <a:pt x="3767" y="6867"/>
                  <a:pt x="3764" y="6867"/>
                  <a:pt x="3761" y="6867"/>
                </a:cubicBezTo>
                <a:close/>
                <a:moveTo>
                  <a:pt x="2423" y="6867"/>
                </a:moveTo>
                <a:cubicBezTo>
                  <a:pt x="2421" y="6867"/>
                  <a:pt x="2418" y="6867"/>
                  <a:pt x="2416" y="6867"/>
                </a:cubicBezTo>
                <a:cubicBezTo>
                  <a:pt x="2415" y="6868"/>
                  <a:pt x="2413" y="6868"/>
                  <a:pt x="2412" y="6868"/>
                </a:cubicBezTo>
                <a:cubicBezTo>
                  <a:pt x="2411" y="6869"/>
                  <a:pt x="2410" y="6869"/>
                  <a:pt x="2410" y="6870"/>
                </a:cubicBezTo>
                <a:cubicBezTo>
                  <a:pt x="2409" y="6871"/>
                  <a:pt x="2409" y="6872"/>
                  <a:pt x="2409" y="6873"/>
                </a:cubicBezTo>
                <a:lnTo>
                  <a:pt x="2409" y="7108"/>
                </a:lnTo>
                <a:cubicBezTo>
                  <a:pt x="2409" y="7108"/>
                  <a:pt x="2409" y="7109"/>
                  <a:pt x="2410" y="7110"/>
                </a:cubicBezTo>
                <a:cubicBezTo>
                  <a:pt x="2410" y="7111"/>
                  <a:pt x="2411" y="7111"/>
                  <a:pt x="2412" y="7112"/>
                </a:cubicBezTo>
                <a:cubicBezTo>
                  <a:pt x="2413" y="7112"/>
                  <a:pt x="2415" y="7112"/>
                  <a:pt x="2416" y="7113"/>
                </a:cubicBezTo>
                <a:cubicBezTo>
                  <a:pt x="2418" y="7113"/>
                  <a:pt x="2421" y="7113"/>
                  <a:pt x="2423" y="7113"/>
                </a:cubicBezTo>
                <a:cubicBezTo>
                  <a:pt x="2426" y="7113"/>
                  <a:pt x="2429" y="7113"/>
                  <a:pt x="2431" y="7113"/>
                </a:cubicBezTo>
                <a:cubicBezTo>
                  <a:pt x="2433" y="7112"/>
                  <a:pt x="2434" y="7112"/>
                  <a:pt x="2435" y="7112"/>
                </a:cubicBezTo>
                <a:cubicBezTo>
                  <a:pt x="2436" y="7111"/>
                  <a:pt x="2437" y="7111"/>
                  <a:pt x="2437" y="7110"/>
                </a:cubicBezTo>
                <a:cubicBezTo>
                  <a:pt x="2438" y="7109"/>
                  <a:pt x="2438" y="7108"/>
                  <a:pt x="2438" y="7108"/>
                </a:cubicBezTo>
                <a:lnTo>
                  <a:pt x="2438" y="6873"/>
                </a:lnTo>
                <a:cubicBezTo>
                  <a:pt x="2438" y="6872"/>
                  <a:pt x="2438" y="6871"/>
                  <a:pt x="2437" y="6870"/>
                </a:cubicBezTo>
                <a:cubicBezTo>
                  <a:pt x="2437" y="6869"/>
                  <a:pt x="2436" y="6869"/>
                  <a:pt x="2435" y="6868"/>
                </a:cubicBezTo>
                <a:cubicBezTo>
                  <a:pt x="2434" y="6868"/>
                  <a:pt x="2433" y="6868"/>
                  <a:pt x="2431" y="6867"/>
                </a:cubicBezTo>
                <a:cubicBezTo>
                  <a:pt x="2429" y="6867"/>
                  <a:pt x="2426" y="6867"/>
                  <a:pt x="2423" y="6867"/>
                </a:cubicBezTo>
                <a:close/>
                <a:moveTo>
                  <a:pt x="2338" y="6867"/>
                </a:moveTo>
                <a:cubicBezTo>
                  <a:pt x="2336" y="6867"/>
                  <a:pt x="2333" y="6867"/>
                  <a:pt x="2331" y="6867"/>
                </a:cubicBezTo>
                <a:cubicBezTo>
                  <a:pt x="2330" y="6868"/>
                  <a:pt x="2328" y="6868"/>
                  <a:pt x="2327" y="6868"/>
                </a:cubicBezTo>
                <a:cubicBezTo>
                  <a:pt x="2326" y="6869"/>
                  <a:pt x="2325" y="6869"/>
                  <a:pt x="2325" y="6870"/>
                </a:cubicBezTo>
                <a:cubicBezTo>
                  <a:pt x="2324" y="6871"/>
                  <a:pt x="2324" y="6872"/>
                  <a:pt x="2324" y="6873"/>
                </a:cubicBezTo>
                <a:lnTo>
                  <a:pt x="2324" y="7108"/>
                </a:lnTo>
                <a:cubicBezTo>
                  <a:pt x="2324" y="7108"/>
                  <a:pt x="2324" y="7109"/>
                  <a:pt x="2325" y="7110"/>
                </a:cubicBezTo>
                <a:cubicBezTo>
                  <a:pt x="2325" y="7111"/>
                  <a:pt x="2326" y="7111"/>
                  <a:pt x="2327" y="7112"/>
                </a:cubicBezTo>
                <a:cubicBezTo>
                  <a:pt x="2328" y="7112"/>
                  <a:pt x="2330" y="7112"/>
                  <a:pt x="2331" y="7113"/>
                </a:cubicBezTo>
                <a:cubicBezTo>
                  <a:pt x="2333" y="7113"/>
                  <a:pt x="2336" y="7113"/>
                  <a:pt x="2338" y="7113"/>
                </a:cubicBezTo>
                <a:cubicBezTo>
                  <a:pt x="2341" y="7113"/>
                  <a:pt x="2344" y="7113"/>
                  <a:pt x="2346" y="7113"/>
                </a:cubicBezTo>
                <a:cubicBezTo>
                  <a:pt x="2348" y="7112"/>
                  <a:pt x="2349" y="7112"/>
                  <a:pt x="2350" y="7112"/>
                </a:cubicBezTo>
                <a:cubicBezTo>
                  <a:pt x="2351" y="7111"/>
                  <a:pt x="2352" y="7111"/>
                  <a:pt x="2352" y="7110"/>
                </a:cubicBezTo>
                <a:cubicBezTo>
                  <a:pt x="2353" y="7109"/>
                  <a:pt x="2353" y="7108"/>
                  <a:pt x="2353" y="7108"/>
                </a:cubicBezTo>
                <a:lnTo>
                  <a:pt x="2353" y="6873"/>
                </a:lnTo>
                <a:cubicBezTo>
                  <a:pt x="2353" y="6872"/>
                  <a:pt x="2353" y="6871"/>
                  <a:pt x="2352" y="6870"/>
                </a:cubicBezTo>
                <a:cubicBezTo>
                  <a:pt x="2352" y="6869"/>
                  <a:pt x="2351" y="6869"/>
                  <a:pt x="2350" y="6868"/>
                </a:cubicBezTo>
                <a:cubicBezTo>
                  <a:pt x="2349" y="6868"/>
                  <a:pt x="2348" y="6868"/>
                  <a:pt x="2346" y="6867"/>
                </a:cubicBezTo>
                <a:cubicBezTo>
                  <a:pt x="2344" y="6867"/>
                  <a:pt x="2341" y="6867"/>
                  <a:pt x="2338" y="6867"/>
                </a:cubicBezTo>
                <a:close/>
                <a:moveTo>
                  <a:pt x="4594" y="6641"/>
                </a:moveTo>
                <a:cubicBezTo>
                  <a:pt x="4590" y="6641"/>
                  <a:pt x="4587" y="6641"/>
                  <a:pt x="4584" y="6642"/>
                </a:cubicBezTo>
                <a:cubicBezTo>
                  <a:pt x="4582" y="6643"/>
                  <a:pt x="4580" y="6644"/>
                  <a:pt x="4579" y="6645"/>
                </a:cubicBezTo>
                <a:cubicBezTo>
                  <a:pt x="4577" y="6647"/>
                  <a:pt x="4576" y="6649"/>
                  <a:pt x="4576" y="6652"/>
                </a:cubicBezTo>
                <a:cubicBezTo>
                  <a:pt x="4575" y="6654"/>
                  <a:pt x="4575" y="6658"/>
                  <a:pt x="4575" y="6662"/>
                </a:cubicBezTo>
                <a:cubicBezTo>
                  <a:pt x="4575" y="6666"/>
                  <a:pt x="4575" y="6669"/>
                  <a:pt x="4576" y="6671"/>
                </a:cubicBezTo>
                <a:cubicBezTo>
                  <a:pt x="4576" y="6674"/>
                  <a:pt x="4577" y="6676"/>
                  <a:pt x="4579" y="6678"/>
                </a:cubicBezTo>
                <a:cubicBezTo>
                  <a:pt x="4580" y="6679"/>
                  <a:pt x="4582" y="6680"/>
                  <a:pt x="4584" y="6681"/>
                </a:cubicBezTo>
                <a:cubicBezTo>
                  <a:pt x="4587" y="6682"/>
                  <a:pt x="4590" y="6682"/>
                  <a:pt x="4594" y="6682"/>
                </a:cubicBezTo>
                <a:cubicBezTo>
                  <a:pt x="4597" y="6682"/>
                  <a:pt x="4600" y="6682"/>
                  <a:pt x="4602" y="6681"/>
                </a:cubicBezTo>
                <a:cubicBezTo>
                  <a:pt x="4605" y="6680"/>
                  <a:pt x="4607" y="6679"/>
                  <a:pt x="4608" y="6678"/>
                </a:cubicBezTo>
                <a:cubicBezTo>
                  <a:pt x="4610" y="6676"/>
                  <a:pt x="4611" y="6674"/>
                  <a:pt x="4611" y="6671"/>
                </a:cubicBezTo>
                <a:cubicBezTo>
                  <a:pt x="4612" y="6669"/>
                  <a:pt x="4612" y="6666"/>
                  <a:pt x="4612" y="6662"/>
                </a:cubicBezTo>
                <a:cubicBezTo>
                  <a:pt x="4612" y="6658"/>
                  <a:pt x="4612" y="6654"/>
                  <a:pt x="4611" y="6652"/>
                </a:cubicBezTo>
                <a:cubicBezTo>
                  <a:pt x="4611" y="6649"/>
                  <a:pt x="4610" y="6647"/>
                  <a:pt x="4608" y="6645"/>
                </a:cubicBezTo>
                <a:cubicBezTo>
                  <a:pt x="4607" y="6644"/>
                  <a:pt x="4605" y="6643"/>
                  <a:pt x="4602" y="6642"/>
                </a:cubicBezTo>
                <a:cubicBezTo>
                  <a:pt x="4600" y="6641"/>
                  <a:pt x="4597" y="6641"/>
                  <a:pt x="4594" y="6641"/>
                </a:cubicBezTo>
                <a:close/>
                <a:moveTo>
                  <a:pt x="6879" y="6603"/>
                </a:moveTo>
                <a:lnTo>
                  <a:pt x="6904" y="6603"/>
                </a:lnTo>
                <a:lnTo>
                  <a:pt x="6904" y="6637"/>
                </a:lnTo>
                <a:cubicBezTo>
                  <a:pt x="6897" y="6644"/>
                  <a:pt x="6890" y="6650"/>
                  <a:pt x="6884" y="6654"/>
                </a:cubicBezTo>
                <a:cubicBezTo>
                  <a:pt x="6877" y="6658"/>
                  <a:pt x="6870" y="6660"/>
                  <a:pt x="6863" y="6660"/>
                </a:cubicBezTo>
                <a:cubicBezTo>
                  <a:pt x="6853" y="6660"/>
                  <a:pt x="6846" y="6658"/>
                  <a:pt x="6841" y="6653"/>
                </a:cubicBezTo>
                <a:cubicBezTo>
                  <a:pt x="6836" y="6648"/>
                  <a:pt x="6833" y="6641"/>
                  <a:pt x="6833" y="6633"/>
                </a:cubicBezTo>
                <a:cubicBezTo>
                  <a:pt x="6833" y="6628"/>
                  <a:pt x="6834" y="6624"/>
                  <a:pt x="6836" y="6620"/>
                </a:cubicBezTo>
                <a:cubicBezTo>
                  <a:pt x="6838" y="6617"/>
                  <a:pt x="6840" y="6614"/>
                  <a:pt x="6844" y="6611"/>
                </a:cubicBezTo>
                <a:cubicBezTo>
                  <a:pt x="6848" y="6608"/>
                  <a:pt x="6853" y="6606"/>
                  <a:pt x="6859" y="6605"/>
                </a:cubicBezTo>
                <a:cubicBezTo>
                  <a:pt x="6865" y="6604"/>
                  <a:pt x="6871" y="6603"/>
                  <a:pt x="6879" y="6603"/>
                </a:cubicBezTo>
                <a:close/>
                <a:moveTo>
                  <a:pt x="6306" y="6603"/>
                </a:moveTo>
                <a:lnTo>
                  <a:pt x="6331" y="6603"/>
                </a:lnTo>
                <a:lnTo>
                  <a:pt x="6331" y="6637"/>
                </a:lnTo>
                <a:cubicBezTo>
                  <a:pt x="6324" y="6644"/>
                  <a:pt x="6317" y="6650"/>
                  <a:pt x="6311" y="6654"/>
                </a:cubicBezTo>
                <a:cubicBezTo>
                  <a:pt x="6304" y="6658"/>
                  <a:pt x="6297" y="6660"/>
                  <a:pt x="6290" y="6660"/>
                </a:cubicBezTo>
                <a:cubicBezTo>
                  <a:pt x="6280" y="6660"/>
                  <a:pt x="6273" y="6658"/>
                  <a:pt x="6268" y="6653"/>
                </a:cubicBezTo>
                <a:cubicBezTo>
                  <a:pt x="6263" y="6648"/>
                  <a:pt x="6260" y="6641"/>
                  <a:pt x="6260" y="6633"/>
                </a:cubicBezTo>
                <a:cubicBezTo>
                  <a:pt x="6260" y="6628"/>
                  <a:pt x="6261" y="6624"/>
                  <a:pt x="6263" y="6620"/>
                </a:cubicBezTo>
                <a:cubicBezTo>
                  <a:pt x="6265" y="6617"/>
                  <a:pt x="6267" y="6614"/>
                  <a:pt x="6271" y="6611"/>
                </a:cubicBezTo>
                <a:cubicBezTo>
                  <a:pt x="6275" y="6608"/>
                  <a:pt x="6280" y="6606"/>
                  <a:pt x="6286" y="6605"/>
                </a:cubicBezTo>
                <a:cubicBezTo>
                  <a:pt x="6292" y="6604"/>
                  <a:pt x="6298" y="6603"/>
                  <a:pt x="6306" y="6603"/>
                </a:cubicBezTo>
                <a:close/>
                <a:moveTo>
                  <a:pt x="5214" y="6603"/>
                </a:moveTo>
                <a:lnTo>
                  <a:pt x="5239" y="6603"/>
                </a:lnTo>
                <a:lnTo>
                  <a:pt x="5239" y="6637"/>
                </a:lnTo>
                <a:cubicBezTo>
                  <a:pt x="5232" y="6644"/>
                  <a:pt x="5225" y="6650"/>
                  <a:pt x="5219" y="6654"/>
                </a:cubicBezTo>
                <a:cubicBezTo>
                  <a:pt x="5212" y="6658"/>
                  <a:pt x="5205" y="6660"/>
                  <a:pt x="5198" y="6660"/>
                </a:cubicBezTo>
                <a:cubicBezTo>
                  <a:pt x="5188" y="6660"/>
                  <a:pt x="5181" y="6658"/>
                  <a:pt x="5176" y="6653"/>
                </a:cubicBezTo>
                <a:cubicBezTo>
                  <a:pt x="5171" y="6648"/>
                  <a:pt x="5168" y="6641"/>
                  <a:pt x="5168" y="6633"/>
                </a:cubicBezTo>
                <a:cubicBezTo>
                  <a:pt x="5168" y="6628"/>
                  <a:pt x="5169" y="6624"/>
                  <a:pt x="5171" y="6620"/>
                </a:cubicBezTo>
                <a:cubicBezTo>
                  <a:pt x="5173" y="6617"/>
                  <a:pt x="5175" y="6614"/>
                  <a:pt x="5179" y="6611"/>
                </a:cubicBezTo>
                <a:cubicBezTo>
                  <a:pt x="5183" y="6608"/>
                  <a:pt x="5188" y="6606"/>
                  <a:pt x="5194" y="6605"/>
                </a:cubicBezTo>
                <a:cubicBezTo>
                  <a:pt x="5200" y="6604"/>
                  <a:pt x="5206" y="6603"/>
                  <a:pt x="5214" y="6603"/>
                </a:cubicBezTo>
                <a:close/>
                <a:moveTo>
                  <a:pt x="3680" y="6603"/>
                </a:moveTo>
                <a:lnTo>
                  <a:pt x="3705" y="6603"/>
                </a:lnTo>
                <a:lnTo>
                  <a:pt x="3705" y="6637"/>
                </a:lnTo>
                <a:cubicBezTo>
                  <a:pt x="3698" y="6644"/>
                  <a:pt x="3691" y="6650"/>
                  <a:pt x="3685" y="6654"/>
                </a:cubicBezTo>
                <a:cubicBezTo>
                  <a:pt x="3678" y="6658"/>
                  <a:pt x="3671" y="6660"/>
                  <a:pt x="3664" y="6660"/>
                </a:cubicBezTo>
                <a:cubicBezTo>
                  <a:pt x="3654" y="6660"/>
                  <a:pt x="3647" y="6658"/>
                  <a:pt x="3642" y="6653"/>
                </a:cubicBezTo>
                <a:cubicBezTo>
                  <a:pt x="3637" y="6648"/>
                  <a:pt x="3634" y="6641"/>
                  <a:pt x="3634" y="6633"/>
                </a:cubicBezTo>
                <a:cubicBezTo>
                  <a:pt x="3634" y="6628"/>
                  <a:pt x="3635" y="6624"/>
                  <a:pt x="3637" y="6620"/>
                </a:cubicBezTo>
                <a:cubicBezTo>
                  <a:pt x="3639" y="6617"/>
                  <a:pt x="3641" y="6614"/>
                  <a:pt x="3645" y="6611"/>
                </a:cubicBezTo>
                <a:cubicBezTo>
                  <a:pt x="3649" y="6608"/>
                  <a:pt x="3654" y="6606"/>
                  <a:pt x="3660" y="6605"/>
                </a:cubicBezTo>
                <a:cubicBezTo>
                  <a:pt x="3666" y="6604"/>
                  <a:pt x="3672" y="6603"/>
                  <a:pt x="3680" y="6603"/>
                </a:cubicBezTo>
                <a:close/>
                <a:moveTo>
                  <a:pt x="2703" y="6603"/>
                </a:moveTo>
                <a:lnTo>
                  <a:pt x="2728" y="6603"/>
                </a:lnTo>
                <a:lnTo>
                  <a:pt x="2728" y="6637"/>
                </a:lnTo>
                <a:cubicBezTo>
                  <a:pt x="2721" y="6644"/>
                  <a:pt x="2714" y="6650"/>
                  <a:pt x="2708" y="6654"/>
                </a:cubicBezTo>
                <a:cubicBezTo>
                  <a:pt x="2701" y="6658"/>
                  <a:pt x="2694" y="6660"/>
                  <a:pt x="2687" y="6660"/>
                </a:cubicBezTo>
                <a:cubicBezTo>
                  <a:pt x="2677" y="6660"/>
                  <a:pt x="2670" y="6658"/>
                  <a:pt x="2665" y="6653"/>
                </a:cubicBezTo>
                <a:cubicBezTo>
                  <a:pt x="2660" y="6648"/>
                  <a:pt x="2657" y="6641"/>
                  <a:pt x="2657" y="6633"/>
                </a:cubicBezTo>
                <a:cubicBezTo>
                  <a:pt x="2657" y="6628"/>
                  <a:pt x="2658" y="6624"/>
                  <a:pt x="2660" y="6620"/>
                </a:cubicBezTo>
                <a:cubicBezTo>
                  <a:pt x="2662" y="6617"/>
                  <a:pt x="2664" y="6614"/>
                  <a:pt x="2668" y="6611"/>
                </a:cubicBezTo>
                <a:cubicBezTo>
                  <a:pt x="2672" y="6608"/>
                  <a:pt x="2677" y="6606"/>
                  <a:pt x="2683" y="6605"/>
                </a:cubicBezTo>
                <a:cubicBezTo>
                  <a:pt x="2689" y="6604"/>
                  <a:pt x="2695" y="6603"/>
                  <a:pt x="2703" y="6603"/>
                </a:cubicBezTo>
                <a:close/>
                <a:moveTo>
                  <a:pt x="5710" y="6534"/>
                </a:moveTo>
                <a:cubicBezTo>
                  <a:pt x="5718" y="6534"/>
                  <a:pt x="5726" y="6537"/>
                  <a:pt x="5733" y="6542"/>
                </a:cubicBezTo>
                <a:cubicBezTo>
                  <a:pt x="5740" y="6547"/>
                  <a:pt x="5748" y="6554"/>
                  <a:pt x="5756" y="6564"/>
                </a:cubicBezTo>
                <a:lnTo>
                  <a:pt x="5756" y="6627"/>
                </a:lnTo>
                <a:cubicBezTo>
                  <a:pt x="5751" y="6633"/>
                  <a:pt x="5747" y="6638"/>
                  <a:pt x="5743" y="6642"/>
                </a:cubicBezTo>
                <a:cubicBezTo>
                  <a:pt x="5739" y="6646"/>
                  <a:pt x="5735" y="6649"/>
                  <a:pt x="5731" y="6651"/>
                </a:cubicBezTo>
                <a:cubicBezTo>
                  <a:pt x="5727" y="6654"/>
                  <a:pt x="5724" y="6655"/>
                  <a:pt x="5720" y="6656"/>
                </a:cubicBezTo>
                <a:cubicBezTo>
                  <a:pt x="5716" y="6657"/>
                  <a:pt x="5713" y="6658"/>
                  <a:pt x="5709" y="6658"/>
                </a:cubicBezTo>
                <a:cubicBezTo>
                  <a:pt x="5701" y="6658"/>
                  <a:pt x="5695" y="6656"/>
                  <a:pt x="5690" y="6653"/>
                </a:cubicBezTo>
                <a:cubicBezTo>
                  <a:pt x="5684" y="6649"/>
                  <a:pt x="5680" y="6644"/>
                  <a:pt x="5677" y="6638"/>
                </a:cubicBezTo>
                <a:cubicBezTo>
                  <a:pt x="5674" y="6633"/>
                  <a:pt x="5672" y="6626"/>
                  <a:pt x="5671" y="6618"/>
                </a:cubicBezTo>
                <a:cubicBezTo>
                  <a:pt x="5670" y="6611"/>
                  <a:pt x="5669" y="6603"/>
                  <a:pt x="5669" y="6595"/>
                </a:cubicBezTo>
                <a:cubicBezTo>
                  <a:pt x="5669" y="6587"/>
                  <a:pt x="5670" y="6580"/>
                  <a:pt x="5671" y="6573"/>
                </a:cubicBezTo>
                <a:cubicBezTo>
                  <a:pt x="5673" y="6565"/>
                  <a:pt x="5675" y="6559"/>
                  <a:pt x="5678" y="6553"/>
                </a:cubicBezTo>
                <a:cubicBezTo>
                  <a:pt x="5682" y="6547"/>
                  <a:pt x="5686" y="6543"/>
                  <a:pt x="5691" y="6539"/>
                </a:cubicBezTo>
                <a:cubicBezTo>
                  <a:pt x="5696" y="6536"/>
                  <a:pt x="5702" y="6534"/>
                  <a:pt x="5710" y="6534"/>
                </a:cubicBezTo>
                <a:close/>
                <a:moveTo>
                  <a:pt x="2525" y="6534"/>
                </a:moveTo>
                <a:cubicBezTo>
                  <a:pt x="2533" y="6534"/>
                  <a:pt x="2539" y="6536"/>
                  <a:pt x="2544" y="6539"/>
                </a:cubicBezTo>
                <a:cubicBezTo>
                  <a:pt x="2549" y="6543"/>
                  <a:pt x="2554" y="6548"/>
                  <a:pt x="2557" y="6554"/>
                </a:cubicBezTo>
                <a:cubicBezTo>
                  <a:pt x="2560" y="6559"/>
                  <a:pt x="2562" y="6566"/>
                  <a:pt x="2563" y="6574"/>
                </a:cubicBezTo>
                <a:cubicBezTo>
                  <a:pt x="2564" y="6581"/>
                  <a:pt x="2565" y="6589"/>
                  <a:pt x="2565" y="6597"/>
                </a:cubicBezTo>
                <a:cubicBezTo>
                  <a:pt x="2565" y="6605"/>
                  <a:pt x="2564" y="6612"/>
                  <a:pt x="2563" y="6619"/>
                </a:cubicBezTo>
                <a:cubicBezTo>
                  <a:pt x="2561" y="6626"/>
                  <a:pt x="2559" y="6633"/>
                  <a:pt x="2556" y="6639"/>
                </a:cubicBezTo>
                <a:cubicBezTo>
                  <a:pt x="2552" y="6645"/>
                  <a:pt x="2548" y="6649"/>
                  <a:pt x="2543" y="6653"/>
                </a:cubicBezTo>
                <a:cubicBezTo>
                  <a:pt x="2538" y="6656"/>
                  <a:pt x="2531" y="6658"/>
                  <a:pt x="2524" y="6658"/>
                </a:cubicBezTo>
                <a:cubicBezTo>
                  <a:pt x="2516" y="6658"/>
                  <a:pt x="2508" y="6655"/>
                  <a:pt x="2501" y="6650"/>
                </a:cubicBezTo>
                <a:cubicBezTo>
                  <a:pt x="2494" y="6645"/>
                  <a:pt x="2486" y="6638"/>
                  <a:pt x="2478" y="6628"/>
                </a:cubicBezTo>
                <a:lnTo>
                  <a:pt x="2478" y="6565"/>
                </a:lnTo>
                <a:cubicBezTo>
                  <a:pt x="2483" y="6559"/>
                  <a:pt x="2487" y="6554"/>
                  <a:pt x="2491" y="6550"/>
                </a:cubicBezTo>
                <a:cubicBezTo>
                  <a:pt x="2495" y="6546"/>
                  <a:pt x="2499" y="6543"/>
                  <a:pt x="2503" y="6541"/>
                </a:cubicBezTo>
                <a:cubicBezTo>
                  <a:pt x="2507" y="6538"/>
                  <a:pt x="2510" y="6537"/>
                  <a:pt x="2514" y="6536"/>
                </a:cubicBezTo>
                <a:cubicBezTo>
                  <a:pt x="2518" y="6535"/>
                  <a:pt x="2522" y="6534"/>
                  <a:pt x="2525" y="6534"/>
                </a:cubicBezTo>
                <a:close/>
                <a:moveTo>
                  <a:pt x="2327" y="6533"/>
                </a:moveTo>
                <a:cubicBezTo>
                  <a:pt x="2337" y="6533"/>
                  <a:pt x="2345" y="6535"/>
                  <a:pt x="2351" y="6538"/>
                </a:cubicBezTo>
                <a:cubicBezTo>
                  <a:pt x="2357" y="6541"/>
                  <a:pt x="2362" y="6546"/>
                  <a:pt x="2366" y="6552"/>
                </a:cubicBezTo>
                <a:cubicBezTo>
                  <a:pt x="2369" y="6558"/>
                  <a:pt x="2372" y="6564"/>
                  <a:pt x="2374" y="6572"/>
                </a:cubicBezTo>
                <a:cubicBezTo>
                  <a:pt x="2375" y="6580"/>
                  <a:pt x="2376" y="6588"/>
                  <a:pt x="2376" y="6596"/>
                </a:cubicBezTo>
                <a:cubicBezTo>
                  <a:pt x="2376" y="6606"/>
                  <a:pt x="2375" y="6614"/>
                  <a:pt x="2373" y="6622"/>
                </a:cubicBezTo>
                <a:cubicBezTo>
                  <a:pt x="2371" y="6629"/>
                  <a:pt x="2368" y="6636"/>
                  <a:pt x="2364" y="6641"/>
                </a:cubicBezTo>
                <a:cubicBezTo>
                  <a:pt x="2360" y="6647"/>
                  <a:pt x="2355" y="6651"/>
                  <a:pt x="2349" y="6654"/>
                </a:cubicBezTo>
                <a:cubicBezTo>
                  <a:pt x="2343" y="6657"/>
                  <a:pt x="2335" y="6659"/>
                  <a:pt x="2327" y="6659"/>
                </a:cubicBezTo>
                <a:cubicBezTo>
                  <a:pt x="2317" y="6659"/>
                  <a:pt x="2310" y="6657"/>
                  <a:pt x="2303" y="6654"/>
                </a:cubicBezTo>
                <a:cubicBezTo>
                  <a:pt x="2297" y="6651"/>
                  <a:pt x="2292" y="6646"/>
                  <a:pt x="2288" y="6640"/>
                </a:cubicBezTo>
                <a:cubicBezTo>
                  <a:pt x="2285" y="6635"/>
                  <a:pt x="2282" y="6628"/>
                  <a:pt x="2280" y="6620"/>
                </a:cubicBezTo>
                <a:cubicBezTo>
                  <a:pt x="2279" y="6613"/>
                  <a:pt x="2278" y="6604"/>
                  <a:pt x="2278" y="6596"/>
                </a:cubicBezTo>
                <a:cubicBezTo>
                  <a:pt x="2278" y="6587"/>
                  <a:pt x="2279" y="6578"/>
                  <a:pt x="2281" y="6571"/>
                </a:cubicBezTo>
                <a:cubicBezTo>
                  <a:pt x="2283" y="6563"/>
                  <a:pt x="2286" y="6556"/>
                  <a:pt x="2290" y="6551"/>
                </a:cubicBezTo>
                <a:cubicBezTo>
                  <a:pt x="2294" y="6545"/>
                  <a:pt x="2299" y="6541"/>
                  <a:pt x="2305" y="6538"/>
                </a:cubicBezTo>
                <a:cubicBezTo>
                  <a:pt x="2311" y="6535"/>
                  <a:pt x="2319" y="6533"/>
                  <a:pt x="2327" y="6533"/>
                </a:cubicBezTo>
                <a:close/>
                <a:moveTo>
                  <a:pt x="7254" y="6532"/>
                </a:moveTo>
                <a:cubicBezTo>
                  <a:pt x="7268" y="6532"/>
                  <a:pt x="7279" y="6536"/>
                  <a:pt x="7286" y="6545"/>
                </a:cubicBezTo>
                <a:cubicBezTo>
                  <a:pt x="7293" y="6554"/>
                  <a:pt x="7296" y="6566"/>
                  <a:pt x="7296" y="6581"/>
                </a:cubicBezTo>
                <a:lnTo>
                  <a:pt x="7209" y="6581"/>
                </a:lnTo>
                <a:cubicBezTo>
                  <a:pt x="7209" y="6575"/>
                  <a:pt x="7210" y="6568"/>
                  <a:pt x="7212" y="6562"/>
                </a:cubicBezTo>
                <a:cubicBezTo>
                  <a:pt x="7214" y="6556"/>
                  <a:pt x="7217" y="6551"/>
                  <a:pt x="7221" y="6547"/>
                </a:cubicBezTo>
                <a:cubicBezTo>
                  <a:pt x="7225" y="6542"/>
                  <a:pt x="7229" y="6539"/>
                  <a:pt x="7235" y="6536"/>
                </a:cubicBezTo>
                <a:cubicBezTo>
                  <a:pt x="7240" y="6533"/>
                  <a:pt x="7247" y="6532"/>
                  <a:pt x="7254" y="6532"/>
                </a:cubicBezTo>
                <a:close/>
                <a:moveTo>
                  <a:pt x="6618" y="6532"/>
                </a:moveTo>
                <a:cubicBezTo>
                  <a:pt x="6632" y="6532"/>
                  <a:pt x="6643" y="6536"/>
                  <a:pt x="6650" y="6545"/>
                </a:cubicBezTo>
                <a:cubicBezTo>
                  <a:pt x="6657" y="6554"/>
                  <a:pt x="6660" y="6566"/>
                  <a:pt x="6660" y="6581"/>
                </a:cubicBezTo>
                <a:lnTo>
                  <a:pt x="6573" y="6581"/>
                </a:lnTo>
                <a:cubicBezTo>
                  <a:pt x="6573" y="6575"/>
                  <a:pt x="6574" y="6568"/>
                  <a:pt x="6576" y="6562"/>
                </a:cubicBezTo>
                <a:cubicBezTo>
                  <a:pt x="6578" y="6556"/>
                  <a:pt x="6581" y="6551"/>
                  <a:pt x="6585" y="6547"/>
                </a:cubicBezTo>
                <a:cubicBezTo>
                  <a:pt x="6589" y="6542"/>
                  <a:pt x="6593" y="6539"/>
                  <a:pt x="6599" y="6536"/>
                </a:cubicBezTo>
                <a:cubicBezTo>
                  <a:pt x="6604" y="6533"/>
                  <a:pt x="6611" y="6532"/>
                  <a:pt x="6618" y="6532"/>
                </a:cubicBezTo>
                <a:close/>
                <a:moveTo>
                  <a:pt x="6126" y="6532"/>
                </a:moveTo>
                <a:cubicBezTo>
                  <a:pt x="6140" y="6532"/>
                  <a:pt x="6151" y="6536"/>
                  <a:pt x="6158" y="6545"/>
                </a:cubicBezTo>
                <a:cubicBezTo>
                  <a:pt x="6165" y="6554"/>
                  <a:pt x="6168" y="6566"/>
                  <a:pt x="6168" y="6581"/>
                </a:cubicBezTo>
                <a:lnTo>
                  <a:pt x="6081" y="6581"/>
                </a:lnTo>
                <a:cubicBezTo>
                  <a:pt x="6081" y="6575"/>
                  <a:pt x="6082" y="6568"/>
                  <a:pt x="6084" y="6562"/>
                </a:cubicBezTo>
                <a:cubicBezTo>
                  <a:pt x="6086" y="6556"/>
                  <a:pt x="6089" y="6551"/>
                  <a:pt x="6093" y="6547"/>
                </a:cubicBezTo>
                <a:cubicBezTo>
                  <a:pt x="6097" y="6542"/>
                  <a:pt x="6101" y="6539"/>
                  <a:pt x="6107" y="6536"/>
                </a:cubicBezTo>
                <a:cubicBezTo>
                  <a:pt x="6112" y="6533"/>
                  <a:pt x="6119" y="6532"/>
                  <a:pt x="6126" y="6532"/>
                </a:cubicBezTo>
                <a:close/>
                <a:moveTo>
                  <a:pt x="5034" y="6532"/>
                </a:moveTo>
                <a:cubicBezTo>
                  <a:pt x="5048" y="6532"/>
                  <a:pt x="5059" y="6536"/>
                  <a:pt x="5066" y="6545"/>
                </a:cubicBezTo>
                <a:cubicBezTo>
                  <a:pt x="5073" y="6554"/>
                  <a:pt x="5076" y="6566"/>
                  <a:pt x="5076" y="6581"/>
                </a:cubicBezTo>
                <a:lnTo>
                  <a:pt x="4989" y="6581"/>
                </a:lnTo>
                <a:cubicBezTo>
                  <a:pt x="4989" y="6575"/>
                  <a:pt x="4990" y="6568"/>
                  <a:pt x="4992" y="6562"/>
                </a:cubicBezTo>
                <a:cubicBezTo>
                  <a:pt x="4994" y="6556"/>
                  <a:pt x="4997" y="6551"/>
                  <a:pt x="5001" y="6547"/>
                </a:cubicBezTo>
                <a:cubicBezTo>
                  <a:pt x="5005" y="6542"/>
                  <a:pt x="5009" y="6539"/>
                  <a:pt x="5015" y="6536"/>
                </a:cubicBezTo>
                <a:cubicBezTo>
                  <a:pt x="5020" y="6533"/>
                  <a:pt x="5027" y="6532"/>
                  <a:pt x="5034" y="6532"/>
                </a:cubicBezTo>
                <a:close/>
                <a:moveTo>
                  <a:pt x="4454" y="6532"/>
                </a:moveTo>
                <a:cubicBezTo>
                  <a:pt x="4468" y="6532"/>
                  <a:pt x="4479" y="6536"/>
                  <a:pt x="4486" y="6545"/>
                </a:cubicBezTo>
                <a:cubicBezTo>
                  <a:pt x="4493" y="6554"/>
                  <a:pt x="4496" y="6566"/>
                  <a:pt x="4496" y="6581"/>
                </a:cubicBezTo>
                <a:lnTo>
                  <a:pt x="4409" y="6581"/>
                </a:lnTo>
                <a:cubicBezTo>
                  <a:pt x="4409" y="6575"/>
                  <a:pt x="4410" y="6568"/>
                  <a:pt x="4412" y="6562"/>
                </a:cubicBezTo>
                <a:cubicBezTo>
                  <a:pt x="4414" y="6556"/>
                  <a:pt x="4417" y="6551"/>
                  <a:pt x="4421" y="6547"/>
                </a:cubicBezTo>
                <a:cubicBezTo>
                  <a:pt x="4425" y="6542"/>
                  <a:pt x="4429" y="6539"/>
                  <a:pt x="4435" y="6536"/>
                </a:cubicBezTo>
                <a:cubicBezTo>
                  <a:pt x="4440" y="6533"/>
                  <a:pt x="4447" y="6532"/>
                  <a:pt x="4454" y="6532"/>
                </a:cubicBezTo>
                <a:close/>
                <a:moveTo>
                  <a:pt x="3934" y="6532"/>
                </a:moveTo>
                <a:cubicBezTo>
                  <a:pt x="3948" y="6532"/>
                  <a:pt x="3959" y="6536"/>
                  <a:pt x="3966" y="6545"/>
                </a:cubicBezTo>
                <a:cubicBezTo>
                  <a:pt x="3973" y="6554"/>
                  <a:pt x="3976" y="6566"/>
                  <a:pt x="3976" y="6581"/>
                </a:cubicBezTo>
                <a:lnTo>
                  <a:pt x="3889" y="6581"/>
                </a:lnTo>
                <a:cubicBezTo>
                  <a:pt x="3889" y="6575"/>
                  <a:pt x="3890" y="6568"/>
                  <a:pt x="3892" y="6562"/>
                </a:cubicBezTo>
                <a:cubicBezTo>
                  <a:pt x="3894" y="6556"/>
                  <a:pt x="3897" y="6551"/>
                  <a:pt x="3901" y="6547"/>
                </a:cubicBezTo>
                <a:cubicBezTo>
                  <a:pt x="3905" y="6542"/>
                  <a:pt x="3909" y="6539"/>
                  <a:pt x="3915" y="6536"/>
                </a:cubicBezTo>
                <a:cubicBezTo>
                  <a:pt x="3920" y="6533"/>
                  <a:pt x="3927" y="6532"/>
                  <a:pt x="3934" y="6532"/>
                </a:cubicBezTo>
                <a:close/>
                <a:moveTo>
                  <a:pt x="3345" y="6532"/>
                </a:moveTo>
                <a:cubicBezTo>
                  <a:pt x="3359" y="6532"/>
                  <a:pt x="3370" y="6536"/>
                  <a:pt x="3377" y="6545"/>
                </a:cubicBezTo>
                <a:cubicBezTo>
                  <a:pt x="3384" y="6554"/>
                  <a:pt x="3387" y="6566"/>
                  <a:pt x="3387" y="6581"/>
                </a:cubicBezTo>
                <a:lnTo>
                  <a:pt x="3300" y="6581"/>
                </a:lnTo>
                <a:cubicBezTo>
                  <a:pt x="3300" y="6575"/>
                  <a:pt x="3301" y="6568"/>
                  <a:pt x="3303" y="6562"/>
                </a:cubicBezTo>
                <a:cubicBezTo>
                  <a:pt x="3305" y="6556"/>
                  <a:pt x="3308" y="6551"/>
                  <a:pt x="3312" y="6547"/>
                </a:cubicBezTo>
                <a:cubicBezTo>
                  <a:pt x="3316" y="6542"/>
                  <a:pt x="3320" y="6539"/>
                  <a:pt x="3326" y="6536"/>
                </a:cubicBezTo>
                <a:cubicBezTo>
                  <a:pt x="3331" y="6533"/>
                  <a:pt x="3338" y="6532"/>
                  <a:pt x="3345" y="6532"/>
                </a:cubicBezTo>
                <a:close/>
                <a:moveTo>
                  <a:pt x="4594" y="6519"/>
                </a:moveTo>
                <a:cubicBezTo>
                  <a:pt x="4590" y="6519"/>
                  <a:pt x="4587" y="6519"/>
                  <a:pt x="4584" y="6520"/>
                </a:cubicBezTo>
                <a:cubicBezTo>
                  <a:pt x="4582" y="6521"/>
                  <a:pt x="4580" y="6522"/>
                  <a:pt x="4579" y="6523"/>
                </a:cubicBezTo>
                <a:cubicBezTo>
                  <a:pt x="4577" y="6525"/>
                  <a:pt x="4576" y="6527"/>
                  <a:pt x="4576" y="6530"/>
                </a:cubicBezTo>
                <a:cubicBezTo>
                  <a:pt x="4575" y="6532"/>
                  <a:pt x="4575" y="6536"/>
                  <a:pt x="4575" y="6540"/>
                </a:cubicBezTo>
                <a:cubicBezTo>
                  <a:pt x="4575" y="6544"/>
                  <a:pt x="4575" y="6547"/>
                  <a:pt x="4576" y="6549"/>
                </a:cubicBezTo>
                <a:cubicBezTo>
                  <a:pt x="4576" y="6552"/>
                  <a:pt x="4577" y="6554"/>
                  <a:pt x="4579" y="6556"/>
                </a:cubicBezTo>
                <a:cubicBezTo>
                  <a:pt x="4580" y="6557"/>
                  <a:pt x="4582" y="6558"/>
                  <a:pt x="4584" y="6559"/>
                </a:cubicBezTo>
                <a:cubicBezTo>
                  <a:pt x="4587" y="6560"/>
                  <a:pt x="4590" y="6560"/>
                  <a:pt x="4594" y="6560"/>
                </a:cubicBezTo>
                <a:cubicBezTo>
                  <a:pt x="4597" y="6560"/>
                  <a:pt x="4600" y="6560"/>
                  <a:pt x="4602" y="6559"/>
                </a:cubicBezTo>
                <a:cubicBezTo>
                  <a:pt x="4605" y="6558"/>
                  <a:pt x="4607" y="6557"/>
                  <a:pt x="4608" y="6556"/>
                </a:cubicBezTo>
                <a:cubicBezTo>
                  <a:pt x="4610" y="6554"/>
                  <a:pt x="4611" y="6552"/>
                  <a:pt x="4611" y="6549"/>
                </a:cubicBezTo>
                <a:cubicBezTo>
                  <a:pt x="4612" y="6547"/>
                  <a:pt x="4612" y="6544"/>
                  <a:pt x="4612" y="6540"/>
                </a:cubicBezTo>
                <a:cubicBezTo>
                  <a:pt x="4612" y="6536"/>
                  <a:pt x="4612" y="6532"/>
                  <a:pt x="4611" y="6530"/>
                </a:cubicBezTo>
                <a:cubicBezTo>
                  <a:pt x="4611" y="6527"/>
                  <a:pt x="4610" y="6525"/>
                  <a:pt x="4608" y="6523"/>
                </a:cubicBezTo>
                <a:cubicBezTo>
                  <a:pt x="4607" y="6522"/>
                  <a:pt x="4605" y="6521"/>
                  <a:pt x="4602" y="6520"/>
                </a:cubicBezTo>
                <a:cubicBezTo>
                  <a:pt x="4600" y="6519"/>
                  <a:pt x="4597" y="6519"/>
                  <a:pt x="4594" y="6519"/>
                </a:cubicBezTo>
                <a:close/>
                <a:moveTo>
                  <a:pt x="5852" y="6512"/>
                </a:moveTo>
                <a:cubicBezTo>
                  <a:pt x="5850" y="6512"/>
                  <a:pt x="5847" y="6512"/>
                  <a:pt x="5845" y="6512"/>
                </a:cubicBezTo>
                <a:cubicBezTo>
                  <a:pt x="5844" y="6513"/>
                  <a:pt x="5842" y="6513"/>
                  <a:pt x="5841" y="6513"/>
                </a:cubicBezTo>
                <a:cubicBezTo>
                  <a:pt x="5840" y="6514"/>
                  <a:pt x="5839" y="6514"/>
                  <a:pt x="5839" y="6515"/>
                </a:cubicBezTo>
                <a:cubicBezTo>
                  <a:pt x="5838" y="6516"/>
                  <a:pt x="5838" y="6517"/>
                  <a:pt x="5838" y="6517"/>
                </a:cubicBezTo>
                <a:lnTo>
                  <a:pt x="5838" y="6676"/>
                </a:lnTo>
                <a:cubicBezTo>
                  <a:pt x="5838" y="6676"/>
                  <a:pt x="5838" y="6677"/>
                  <a:pt x="5839" y="6678"/>
                </a:cubicBezTo>
                <a:cubicBezTo>
                  <a:pt x="5839" y="6679"/>
                  <a:pt x="5840" y="6679"/>
                  <a:pt x="5841" y="6680"/>
                </a:cubicBezTo>
                <a:cubicBezTo>
                  <a:pt x="5842" y="6680"/>
                  <a:pt x="5844" y="6680"/>
                  <a:pt x="5845" y="6681"/>
                </a:cubicBezTo>
                <a:cubicBezTo>
                  <a:pt x="5847" y="6681"/>
                  <a:pt x="5850" y="6681"/>
                  <a:pt x="5852" y="6681"/>
                </a:cubicBezTo>
                <a:cubicBezTo>
                  <a:pt x="5855" y="6681"/>
                  <a:pt x="5858" y="6681"/>
                  <a:pt x="5860" y="6681"/>
                </a:cubicBezTo>
                <a:cubicBezTo>
                  <a:pt x="5862" y="6680"/>
                  <a:pt x="5863" y="6680"/>
                  <a:pt x="5864" y="6680"/>
                </a:cubicBezTo>
                <a:cubicBezTo>
                  <a:pt x="5865" y="6679"/>
                  <a:pt x="5866" y="6679"/>
                  <a:pt x="5866" y="6678"/>
                </a:cubicBezTo>
                <a:cubicBezTo>
                  <a:pt x="5867" y="6677"/>
                  <a:pt x="5867" y="6676"/>
                  <a:pt x="5867" y="6676"/>
                </a:cubicBezTo>
                <a:lnTo>
                  <a:pt x="5867" y="6517"/>
                </a:lnTo>
                <a:cubicBezTo>
                  <a:pt x="5867" y="6517"/>
                  <a:pt x="5867" y="6516"/>
                  <a:pt x="5866" y="6515"/>
                </a:cubicBezTo>
                <a:cubicBezTo>
                  <a:pt x="5866" y="6514"/>
                  <a:pt x="5865" y="6514"/>
                  <a:pt x="5864" y="6513"/>
                </a:cubicBezTo>
                <a:cubicBezTo>
                  <a:pt x="5863" y="6513"/>
                  <a:pt x="5862" y="6513"/>
                  <a:pt x="5860" y="6512"/>
                </a:cubicBezTo>
                <a:cubicBezTo>
                  <a:pt x="5858" y="6512"/>
                  <a:pt x="5855" y="6512"/>
                  <a:pt x="5852" y="6512"/>
                </a:cubicBezTo>
                <a:close/>
                <a:moveTo>
                  <a:pt x="3451" y="6512"/>
                </a:moveTo>
                <a:cubicBezTo>
                  <a:pt x="3448" y="6512"/>
                  <a:pt x="3446" y="6512"/>
                  <a:pt x="3444" y="6512"/>
                </a:cubicBezTo>
                <a:cubicBezTo>
                  <a:pt x="3442" y="6512"/>
                  <a:pt x="3441" y="6513"/>
                  <a:pt x="3440" y="6513"/>
                </a:cubicBezTo>
                <a:cubicBezTo>
                  <a:pt x="3439" y="6513"/>
                  <a:pt x="3438" y="6514"/>
                  <a:pt x="3437" y="6515"/>
                </a:cubicBezTo>
                <a:cubicBezTo>
                  <a:pt x="3437" y="6515"/>
                  <a:pt x="3437" y="6516"/>
                  <a:pt x="3437" y="6517"/>
                </a:cubicBezTo>
                <a:cubicBezTo>
                  <a:pt x="3437" y="6517"/>
                  <a:pt x="3437" y="6518"/>
                  <a:pt x="3437" y="6518"/>
                </a:cubicBezTo>
                <a:cubicBezTo>
                  <a:pt x="3437" y="6519"/>
                  <a:pt x="3437" y="6520"/>
                  <a:pt x="3437" y="6521"/>
                </a:cubicBezTo>
                <a:cubicBezTo>
                  <a:pt x="3437" y="6522"/>
                  <a:pt x="3438" y="6523"/>
                  <a:pt x="3438" y="6524"/>
                </a:cubicBezTo>
                <a:lnTo>
                  <a:pt x="3492" y="6675"/>
                </a:lnTo>
                <a:cubicBezTo>
                  <a:pt x="3493" y="6676"/>
                  <a:pt x="3493" y="6677"/>
                  <a:pt x="3494" y="6678"/>
                </a:cubicBezTo>
                <a:cubicBezTo>
                  <a:pt x="3495" y="6678"/>
                  <a:pt x="3496" y="6679"/>
                  <a:pt x="3497" y="6680"/>
                </a:cubicBezTo>
                <a:cubicBezTo>
                  <a:pt x="3499" y="6680"/>
                  <a:pt x="3501" y="6680"/>
                  <a:pt x="3503" y="6681"/>
                </a:cubicBezTo>
                <a:cubicBezTo>
                  <a:pt x="3506" y="6681"/>
                  <a:pt x="3508" y="6681"/>
                  <a:pt x="3512" y="6681"/>
                </a:cubicBezTo>
                <a:cubicBezTo>
                  <a:pt x="3515" y="6681"/>
                  <a:pt x="3518" y="6681"/>
                  <a:pt x="3521" y="6681"/>
                </a:cubicBezTo>
                <a:cubicBezTo>
                  <a:pt x="3523" y="6681"/>
                  <a:pt x="3525" y="6680"/>
                  <a:pt x="3527" y="6680"/>
                </a:cubicBezTo>
                <a:cubicBezTo>
                  <a:pt x="3528" y="6679"/>
                  <a:pt x="3529" y="6679"/>
                  <a:pt x="3530" y="6678"/>
                </a:cubicBezTo>
                <a:cubicBezTo>
                  <a:pt x="3531" y="6677"/>
                  <a:pt x="3531" y="6676"/>
                  <a:pt x="3532" y="6675"/>
                </a:cubicBezTo>
                <a:lnTo>
                  <a:pt x="3586" y="6524"/>
                </a:lnTo>
                <a:cubicBezTo>
                  <a:pt x="3586" y="6524"/>
                  <a:pt x="3586" y="6523"/>
                  <a:pt x="3586" y="6522"/>
                </a:cubicBezTo>
                <a:cubicBezTo>
                  <a:pt x="3587" y="6521"/>
                  <a:pt x="3587" y="6521"/>
                  <a:pt x="3587" y="6520"/>
                </a:cubicBezTo>
                <a:cubicBezTo>
                  <a:pt x="3587" y="6520"/>
                  <a:pt x="3587" y="6519"/>
                  <a:pt x="3587" y="6519"/>
                </a:cubicBezTo>
                <a:cubicBezTo>
                  <a:pt x="3587" y="6518"/>
                  <a:pt x="3587" y="6518"/>
                  <a:pt x="3587" y="6517"/>
                </a:cubicBezTo>
                <a:cubicBezTo>
                  <a:pt x="3587" y="6516"/>
                  <a:pt x="3587" y="6515"/>
                  <a:pt x="3587" y="6515"/>
                </a:cubicBezTo>
                <a:cubicBezTo>
                  <a:pt x="3586" y="6514"/>
                  <a:pt x="3585" y="6514"/>
                  <a:pt x="3584" y="6513"/>
                </a:cubicBezTo>
                <a:cubicBezTo>
                  <a:pt x="3583" y="6513"/>
                  <a:pt x="3582" y="6512"/>
                  <a:pt x="3580" y="6512"/>
                </a:cubicBezTo>
                <a:cubicBezTo>
                  <a:pt x="3579" y="6512"/>
                  <a:pt x="3576" y="6512"/>
                  <a:pt x="3574" y="6512"/>
                </a:cubicBezTo>
                <a:cubicBezTo>
                  <a:pt x="3570" y="6512"/>
                  <a:pt x="3568" y="6512"/>
                  <a:pt x="3566" y="6512"/>
                </a:cubicBezTo>
                <a:cubicBezTo>
                  <a:pt x="3564" y="6512"/>
                  <a:pt x="3563" y="6513"/>
                  <a:pt x="3561" y="6513"/>
                </a:cubicBezTo>
                <a:cubicBezTo>
                  <a:pt x="3560" y="6514"/>
                  <a:pt x="3559" y="6514"/>
                  <a:pt x="3559" y="6515"/>
                </a:cubicBezTo>
                <a:cubicBezTo>
                  <a:pt x="3558" y="6516"/>
                  <a:pt x="3558" y="6517"/>
                  <a:pt x="3558" y="6518"/>
                </a:cubicBezTo>
                <a:lnTo>
                  <a:pt x="3514" y="6648"/>
                </a:lnTo>
                <a:lnTo>
                  <a:pt x="3513" y="6650"/>
                </a:lnTo>
                <a:lnTo>
                  <a:pt x="3512" y="6648"/>
                </a:lnTo>
                <a:lnTo>
                  <a:pt x="3468" y="6518"/>
                </a:lnTo>
                <a:cubicBezTo>
                  <a:pt x="3467" y="6517"/>
                  <a:pt x="3467" y="6516"/>
                  <a:pt x="3466" y="6515"/>
                </a:cubicBezTo>
                <a:cubicBezTo>
                  <a:pt x="3466" y="6514"/>
                  <a:pt x="3465" y="6514"/>
                  <a:pt x="3464" y="6513"/>
                </a:cubicBezTo>
                <a:cubicBezTo>
                  <a:pt x="3463" y="6513"/>
                  <a:pt x="3461" y="6512"/>
                  <a:pt x="3459" y="6512"/>
                </a:cubicBezTo>
                <a:cubicBezTo>
                  <a:pt x="3457" y="6512"/>
                  <a:pt x="3454" y="6512"/>
                  <a:pt x="3451" y="6512"/>
                </a:cubicBezTo>
                <a:close/>
                <a:moveTo>
                  <a:pt x="7432" y="6510"/>
                </a:moveTo>
                <a:cubicBezTo>
                  <a:pt x="7422" y="6510"/>
                  <a:pt x="7412" y="6512"/>
                  <a:pt x="7403" y="6515"/>
                </a:cubicBezTo>
                <a:cubicBezTo>
                  <a:pt x="7394" y="6519"/>
                  <a:pt x="7386" y="6524"/>
                  <a:pt x="7379" y="6531"/>
                </a:cubicBezTo>
                <a:cubicBezTo>
                  <a:pt x="7373" y="6538"/>
                  <a:pt x="7368" y="6547"/>
                  <a:pt x="7364" y="6558"/>
                </a:cubicBezTo>
                <a:cubicBezTo>
                  <a:pt x="7360" y="6570"/>
                  <a:pt x="7358" y="6583"/>
                  <a:pt x="7358" y="6598"/>
                </a:cubicBezTo>
                <a:cubicBezTo>
                  <a:pt x="7358" y="6612"/>
                  <a:pt x="7360" y="6624"/>
                  <a:pt x="7363" y="6635"/>
                </a:cubicBezTo>
                <a:cubicBezTo>
                  <a:pt x="7366" y="6645"/>
                  <a:pt x="7370" y="6654"/>
                  <a:pt x="7376" y="6661"/>
                </a:cubicBezTo>
                <a:cubicBezTo>
                  <a:pt x="7382" y="6668"/>
                  <a:pt x="7390" y="6674"/>
                  <a:pt x="7398" y="6677"/>
                </a:cubicBezTo>
                <a:cubicBezTo>
                  <a:pt x="7407" y="6681"/>
                  <a:pt x="7417" y="6683"/>
                  <a:pt x="7429" y="6683"/>
                </a:cubicBezTo>
                <a:cubicBezTo>
                  <a:pt x="7434" y="6683"/>
                  <a:pt x="7439" y="6682"/>
                  <a:pt x="7445" y="6681"/>
                </a:cubicBezTo>
                <a:cubicBezTo>
                  <a:pt x="7450" y="6680"/>
                  <a:pt x="7455" y="6679"/>
                  <a:pt x="7459" y="6677"/>
                </a:cubicBezTo>
                <a:cubicBezTo>
                  <a:pt x="7463" y="6676"/>
                  <a:pt x="7467" y="6674"/>
                  <a:pt x="7471" y="6672"/>
                </a:cubicBezTo>
                <a:cubicBezTo>
                  <a:pt x="7474" y="6670"/>
                  <a:pt x="7477" y="6668"/>
                  <a:pt x="7478" y="6666"/>
                </a:cubicBezTo>
                <a:cubicBezTo>
                  <a:pt x="7480" y="6665"/>
                  <a:pt x="7481" y="6664"/>
                  <a:pt x="7481" y="6663"/>
                </a:cubicBezTo>
                <a:cubicBezTo>
                  <a:pt x="7482" y="6662"/>
                  <a:pt x="7482" y="6661"/>
                  <a:pt x="7482" y="6660"/>
                </a:cubicBezTo>
                <a:cubicBezTo>
                  <a:pt x="7482" y="6659"/>
                  <a:pt x="7483" y="6658"/>
                  <a:pt x="7483" y="6657"/>
                </a:cubicBezTo>
                <a:cubicBezTo>
                  <a:pt x="7483" y="6655"/>
                  <a:pt x="7483" y="6654"/>
                  <a:pt x="7483" y="6652"/>
                </a:cubicBezTo>
                <a:cubicBezTo>
                  <a:pt x="7483" y="6649"/>
                  <a:pt x="7483" y="6647"/>
                  <a:pt x="7483" y="6645"/>
                </a:cubicBezTo>
                <a:cubicBezTo>
                  <a:pt x="7483" y="6644"/>
                  <a:pt x="7482" y="6642"/>
                  <a:pt x="7482" y="6641"/>
                </a:cubicBezTo>
                <a:cubicBezTo>
                  <a:pt x="7481" y="6640"/>
                  <a:pt x="7481" y="6639"/>
                  <a:pt x="7480" y="6639"/>
                </a:cubicBezTo>
                <a:cubicBezTo>
                  <a:pt x="7480" y="6638"/>
                  <a:pt x="7479" y="6638"/>
                  <a:pt x="7478" y="6638"/>
                </a:cubicBezTo>
                <a:cubicBezTo>
                  <a:pt x="7477" y="6638"/>
                  <a:pt x="7475" y="6639"/>
                  <a:pt x="7472" y="6641"/>
                </a:cubicBezTo>
                <a:cubicBezTo>
                  <a:pt x="7470" y="6643"/>
                  <a:pt x="7467" y="6645"/>
                  <a:pt x="7463" y="6648"/>
                </a:cubicBezTo>
                <a:cubicBezTo>
                  <a:pt x="7459" y="6650"/>
                  <a:pt x="7455" y="6653"/>
                  <a:pt x="7450" y="6655"/>
                </a:cubicBezTo>
                <a:cubicBezTo>
                  <a:pt x="7445" y="6657"/>
                  <a:pt x="7439" y="6658"/>
                  <a:pt x="7432" y="6658"/>
                </a:cubicBezTo>
                <a:cubicBezTo>
                  <a:pt x="7425" y="6658"/>
                  <a:pt x="7419" y="6657"/>
                  <a:pt x="7413" y="6654"/>
                </a:cubicBezTo>
                <a:cubicBezTo>
                  <a:pt x="7408" y="6652"/>
                  <a:pt x="7403" y="6648"/>
                  <a:pt x="7399" y="6643"/>
                </a:cubicBezTo>
                <a:cubicBezTo>
                  <a:pt x="7396" y="6638"/>
                  <a:pt x="7393" y="6631"/>
                  <a:pt x="7391" y="6623"/>
                </a:cubicBezTo>
                <a:cubicBezTo>
                  <a:pt x="7389" y="6616"/>
                  <a:pt x="7388" y="6607"/>
                  <a:pt x="7388" y="6597"/>
                </a:cubicBezTo>
                <a:cubicBezTo>
                  <a:pt x="7388" y="6576"/>
                  <a:pt x="7392" y="6561"/>
                  <a:pt x="7399" y="6550"/>
                </a:cubicBezTo>
                <a:cubicBezTo>
                  <a:pt x="7407" y="6539"/>
                  <a:pt x="7417" y="6534"/>
                  <a:pt x="7431" y="6534"/>
                </a:cubicBezTo>
                <a:cubicBezTo>
                  <a:pt x="7438" y="6534"/>
                  <a:pt x="7444" y="6535"/>
                  <a:pt x="7449" y="6537"/>
                </a:cubicBezTo>
                <a:cubicBezTo>
                  <a:pt x="7454" y="6539"/>
                  <a:pt x="7458" y="6541"/>
                  <a:pt x="7462" y="6544"/>
                </a:cubicBezTo>
                <a:cubicBezTo>
                  <a:pt x="7466" y="6546"/>
                  <a:pt x="7468" y="6548"/>
                  <a:pt x="7471" y="6550"/>
                </a:cubicBezTo>
                <a:cubicBezTo>
                  <a:pt x="7473" y="6552"/>
                  <a:pt x="7475" y="6553"/>
                  <a:pt x="7477" y="6553"/>
                </a:cubicBezTo>
                <a:cubicBezTo>
                  <a:pt x="7478" y="6553"/>
                  <a:pt x="7480" y="6552"/>
                  <a:pt x="7481" y="6550"/>
                </a:cubicBezTo>
                <a:cubicBezTo>
                  <a:pt x="7482" y="6548"/>
                  <a:pt x="7482" y="6545"/>
                  <a:pt x="7482" y="6541"/>
                </a:cubicBezTo>
                <a:cubicBezTo>
                  <a:pt x="7482" y="6539"/>
                  <a:pt x="7482" y="6537"/>
                  <a:pt x="7482" y="6535"/>
                </a:cubicBezTo>
                <a:cubicBezTo>
                  <a:pt x="7482" y="6534"/>
                  <a:pt x="7482" y="6533"/>
                  <a:pt x="7481" y="6532"/>
                </a:cubicBezTo>
                <a:cubicBezTo>
                  <a:pt x="7481" y="6531"/>
                  <a:pt x="7481" y="6530"/>
                  <a:pt x="7480" y="6529"/>
                </a:cubicBezTo>
                <a:cubicBezTo>
                  <a:pt x="7480" y="6528"/>
                  <a:pt x="7479" y="6527"/>
                  <a:pt x="7477" y="6525"/>
                </a:cubicBezTo>
                <a:cubicBezTo>
                  <a:pt x="7476" y="6524"/>
                  <a:pt x="7474" y="6522"/>
                  <a:pt x="7470" y="6520"/>
                </a:cubicBezTo>
                <a:cubicBezTo>
                  <a:pt x="7467" y="6518"/>
                  <a:pt x="7464" y="6517"/>
                  <a:pt x="7460" y="6515"/>
                </a:cubicBezTo>
                <a:cubicBezTo>
                  <a:pt x="7456" y="6514"/>
                  <a:pt x="7451" y="6512"/>
                  <a:pt x="7447" y="6511"/>
                </a:cubicBezTo>
                <a:cubicBezTo>
                  <a:pt x="7442" y="6510"/>
                  <a:pt x="7437" y="6510"/>
                  <a:pt x="7432" y="6510"/>
                </a:cubicBezTo>
                <a:close/>
                <a:moveTo>
                  <a:pt x="4301" y="6510"/>
                </a:moveTo>
                <a:cubicBezTo>
                  <a:pt x="4291" y="6510"/>
                  <a:pt x="4281" y="6512"/>
                  <a:pt x="4272" y="6515"/>
                </a:cubicBezTo>
                <a:cubicBezTo>
                  <a:pt x="4263" y="6519"/>
                  <a:pt x="4255" y="6524"/>
                  <a:pt x="4248" y="6531"/>
                </a:cubicBezTo>
                <a:cubicBezTo>
                  <a:pt x="4242" y="6538"/>
                  <a:pt x="4237" y="6547"/>
                  <a:pt x="4233" y="6558"/>
                </a:cubicBezTo>
                <a:cubicBezTo>
                  <a:pt x="4229" y="6570"/>
                  <a:pt x="4227" y="6583"/>
                  <a:pt x="4227" y="6598"/>
                </a:cubicBezTo>
                <a:cubicBezTo>
                  <a:pt x="4227" y="6612"/>
                  <a:pt x="4229" y="6624"/>
                  <a:pt x="4232" y="6635"/>
                </a:cubicBezTo>
                <a:cubicBezTo>
                  <a:pt x="4235" y="6645"/>
                  <a:pt x="4239" y="6654"/>
                  <a:pt x="4245" y="6661"/>
                </a:cubicBezTo>
                <a:cubicBezTo>
                  <a:pt x="4251" y="6668"/>
                  <a:pt x="4259" y="6674"/>
                  <a:pt x="4267" y="6677"/>
                </a:cubicBezTo>
                <a:cubicBezTo>
                  <a:pt x="4276" y="6681"/>
                  <a:pt x="4286" y="6683"/>
                  <a:pt x="4298" y="6683"/>
                </a:cubicBezTo>
                <a:cubicBezTo>
                  <a:pt x="4303" y="6683"/>
                  <a:pt x="4308" y="6682"/>
                  <a:pt x="4314" y="6681"/>
                </a:cubicBezTo>
                <a:cubicBezTo>
                  <a:pt x="4319" y="6680"/>
                  <a:pt x="4324" y="6679"/>
                  <a:pt x="4328" y="6677"/>
                </a:cubicBezTo>
                <a:cubicBezTo>
                  <a:pt x="4332" y="6676"/>
                  <a:pt x="4336" y="6674"/>
                  <a:pt x="4340" y="6672"/>
                </a:cubicBezTo>
                <a:cubicBezTo>
                  <a:pt x="4343" y="6670"/>
                  <a:pt x="4346" y="6668"/>
                  <a:pt x="4347" y="6666"/>
                </a:cubicBezTo>
                <a:cubicBezTo>
                  <a:pt x="4349" y="6665"/>
                  <a:pt x="4350" y="6664"/>
                  <a:pt x="4350" y="6663"/>
                </a:cubicBezTo>
                <a:cubicBezTo>
                  <a:pt x="4351" y="6662"/>
                  <a:pt x="4351" y="6661"/>
                  <a:pt x="4351" y="6660"/>
                </a:cubicBezTo>
                <a:cubicBezTo>
                  <a:pt x="4351" y="6659"/>
                  <a:pt x="4352" y="6658"/>
                  <a:pt x="4352" y="6657"/>
                </a:cubicBezTo>
                <a:cubicBezTo>
                  <a:pt x="4352" y="6655"/>
                  <a:pt x="4352" y="6654"/>
                  <a:pt x="4352" y="6652"/>
                </a:cubicBezTo>
                <a:cubicBezTo>
                  <a:pt x="4352" y="6649"/>
                  <a:pt x="4352" y="6647"/>
                  <a:pt x="4352" y="6645"/>
                </a:cubicBezTo>
                <a:cubicBezTo>
                  <a:pt x="4352" y="6644"/>
                  <a:pt x="4351" y="6642"/>
                  <a:pt x="4351" y="6641"/>
                </a:cubicBezTo>
                <a:cubicBezTo>
                  <a:pt x="4350" y="6640"/>
                  <a:pt x="4350" y="6639"/>
                  <a:pt x="4349" y="6639"/>
                </a:cubicBezTo>
                <a:cubicBezTo>
                  <a:pt x="4349" y="6638"/>
                  <a:pt x="4348" y="6638"/>
                  <a:pt x="4347" y="6638"/>
                </a:cubicBezTo>
                <a:cubicBezTo>
                  <a:pt x="4346" y="6638"/>
                  <a:pt x="4344" y="6639"/>
                  <a:pt x="4341" y="6641"/>
                </a:cubicBezTo>
                <a:cubicBezTo>
                  <a:pt x="4339" y="6643"/>
                  <a:pt x="4336" y="6645"/>
                  <a:pt x="4332" y="6648"/>
                </a:cubicBezTo>
                <a:cubicBezTo>
                  <a:pt x="4328" y="6650"/>
                  <a:pt x="4324" y="6653"/>
                  <a:pt x="4319" y="6655"/>
                </a:cubicBezTo>
                <a:cubicBezTo>
                  <a:pt x="4314" y="6657"/>
                  <a:pt x="4308" y="6658"/>
                  <a:pt x="4301" y="6658"/>
                </a:cubicBezTo>
                <a:cubicBezTo>
                  <a:pt x="4294" y="6658"/>
                  <a:pt x="4288" y="6657"/>
                  <a:pt x="4282" y="6654"/>
                </a:cubicBezTo>
                <a:cubicBezTo>
                  <a:pt x="4277" y="6652"/>
                  <a:pt x="4272" y="6648"/>
                  <a:pt x="4268" y="6643"/>
                </a:cubicBezTo>
                <a:cubicBezTo>
                  <a:pt x="4265" y="6638"/>
                  <a:pt x="4262" y="6631"/>
                  <a:pt x="4260" y="6623"/>
                </a:cubicBezTo>
                <a:cubicBezTo>
                  <a:pt x="4258" y="6616"/>
                  <a:pt x="4257" y="6607"/>
                  <a:pt x="4257" y="6597"/>
                </a:cubicBezTo>
                <a:cubicBezTo>
                  <a:pt x="4257" y="6576"/>
                  <a:pt x="4261" y="6561"/>
                  <a:pt x="4268" y="6550"/>
                </a:cubicBezTo>
                <a:cubicBezTo>
                  <a:pt x="4276" y="6539"/>
                  <a:pt x="4286" y="6534"/>
                  <a:pt x="4300" y="6534"/>
                </a:cubicBezTo>
                <a:cubicBezTo>
                  <a:pt x="4307" y="6534"/>
                  <a:pt x="4313" y="6535"/>
                  <a:pt x="4318" y="6537"/>
                </a:cubicBezTo>
                <a:cubicBezTo>
                  <a:pt x="4323" y="6539"/>
                  <a:pt x="4327" y="6541"/>
                  <a:pt x="4331" y="6544"/>
                </a:cubicBezTo>
                <a:cubicBezTo>
                  <a:pt x="4335" y="6546"/>
                  <a:pt x="4337" y="6548"/>
                  <a:pt x="4340" y="6550"/>
                </a:cubicBezTo>
                <a:cubicBezTo>
                  <a:pt x="4342" y="6552"/>
                  <a:pt x="4344" y="6553"/>
                  <a:pt x="4346" y="6553"/>
                </a:cubicBezTo>
                <a:cubicBezTo>
                  <a:pt x="4347" y="6553"/>
                  <a:pt x="4349" y="6552"/>
                  <a:pt x="4350" y="6550"/>
                </a:cubicBezTo>
                <a:cubicBezTo>
                  <a:pt x="4351" y="6548"/>
                  <a:pt x="4351" y="6545"/>
                  <a:pt x="4351" y="6541"/>
                </a:cubicBezTo>
                <a:cubicBezTo>
                  <a:pt x="4351" y="6539"/>
                  <a:pt x="4351" y="6537"/>
                  <a:pt x="4351" y="6535"/>
                </a:cubicBezTo>
                <a:cubicBezTo>
                  <a:pt x="4351" y="6534"/>
                  <a:pt x="4351" y="6533"/>
                  <a:pt x="4350" y="6532"/>
                </a:cubicBezTo>
                <a:cubicBezTo>
                  <a:pt x="4350" y="6531"/>
                  <a:pt x="4350" y="6530"/>
                  <a:pt x="4349" y="6529"/>
                </a:cubicBezTo>
                <a:cubicBezTo>
                  <a:pt x="4349" y="6528"/>
                  <a:pt x="4348" y="6527"/>
                  <a:pt x="4346" y="6525"/>
                </a:cubicBezTo>
                <a:cubicBezTo>
                  <a:pt x="4345" y="6524"/>
                  <a:pt x="4343" y="6522"/>
                  <a:pt x="4339" y="6520"/>
                </a:cubicBezTo>
                <a:cubicBezTo>
                  <a:pt x="4336" y="6518"/>
                  <a:pt x="4333" y="6517"/>
                  <a:pt x="4329" y="6515"/>
                </a:cubicBezTo>
                <a:cubicBezTo>
                  <a:pt x="4325" y="6514"/>
                  <a:pt x="4320" y="6512"/>
                  <a:pt x="4316" y="6511"/>
                </a:cubicBezTo>
                <a:cubicBezTo>
                  <a:pt x="4311" y="6510"/>
                  <a:pt x="4306" y="6510"/>
                  <a:pt x="4301" y="6510"/>
                </a:cubicBezTo>
                <a:close/>
                <a:moveTo>
                  <a:pt x="7691" y="6509"/>
                </a:moveTo>
                <a:cubicBezTo>
                  <a:pt x="7681" y="6509"/>
                  <a:pt x="7673" y="6510"/>
                  <a:pt x="7665" y="6513"/>
                </a:cubicBezTo>
                <a:cubicBezTo>
                  <a:pt x="7658" y="6515"/>
                  <a:pt x="7652" y="6519"/>
                  <a:pt x="7647" y="6523"/>
                </a:cubicBezTo>
                <a:cubicBezTo>
                  <a:pt x="7643" y="6527"/>
                  <a:pt x="7639" y="6532"/>
                  <a:pt x="7637" y="6538"/>
                </a:cubicBezTo>
                <a:cubicBezTo>
                  <a:pt x="7634" y="6544"/>
                  <a:pt x="7633" y="6550"/>
                  <a:pt x="7633" y="6556"/>
                </a:cubicBezTo>
                <a:cubicBezTo>
                  <a:pt x="7633" y="6563"/>
                  <a:pt x="7634" y="6569"/>
                  <a:pt x="7636" y="6574"/>
                </a:cubicBezTo>
                <a:cubicBezTo>
                  <a:pt x="7639" y="6579"/>
                  <a:pt x="7642" y="6583"/>
                  <a:pt x="7645" y="6587"/>
                </a:cubicBezTo>
                <a:cubicBezTo>
                  <a:pt x="7649" y="6591"/>
                  <a:pt x="7653" y="6594"/>
                  <a:pt x="7658" y="6596"/>
                </a:cubicBezTo>
                <a:cubicBezTo>
                  <a:pt x="7663" y="6599"/>
                  <a:pt x="7668" y="6601"/>
                  <a:pt x="7673" y="6603"/>
                </a:cubicBezTo>
                <a:cubicBezTo>
                  <a:pt x="7678" y="6605"/>
                  <a:pt x="7682" y="6607"/>
                  <a:pt x="7687" y="6609"/>
                </a:cubicBezTo>
                <a:cubicBezTo>
                  <a:pt x="7692" y="6611"/>
                  <a:pt x="7696" y="6613"/>
                  <a:pt x="7700" y="6615"/>
                </a:cubicBezTo>
                <a:cubicBezTo>
                  <a:pt x="7703" y="6617"/>
                  <a:pt x="7706" y="6620"/>
                  <a:pt x="7709" y="6623"/>
                </a:cubicBezTo>
                <a:cubicBezTo>
                  <a:pt x="7711" y="6626"/>
                  <a:pt x="7712" y="6630"/>
                  <a:pt x="7712" y="6634"/>
                </a:cubicBezTo>
                <a:cubicBezTo>
                  <a:pt x="7712" y="6639"/>
                  <a:pt x="7711" y="6643"/>
                  <a:pt x="7710" y="6646"/>
                </a:cubicBezTo>
                <a:cubicBezTo>
                  <a:pt x="7708" y="6649"/>
                  <a:pt x="7706" y="6652"/>
                  <a:pt x="7703" y="6654"/>
                </a:cubicBezTo>
                <a:cubicBezTo>
                  <a:pt x="7700" y="6656"/>
                  <a:pt x="7697" y="6657"/>
                  <a:pt x="7693" y="6658"/>
                </a:cubicBezTo>
                <a:cubicBezTo>
                  <a:pt x="7689" y="6659"/>
                  <a:pt x="7684" y="6660"/>
                  <a:pt x="7679" y="6660"/>
                </a:cubicBezTo>
                <a:cubicBezTo>
                  <a:pt x="7673" y="6660"/>
                  <a:pt x="7667" y="6659"/>
                  <a:pt x="7662" y="6658"/>
                </a:cubicBezTo>
                <a:cubicBezTo>
                  <a:pt x="7657" y="6656"/>
                  <a:pt x="7653" y="6654"/>
                  <a:pt x="7649" y="6653"/>
                </a:cubicBezTo>
                <a:cubicBezTo>
                  <a:pt x="7645" y="6651"/>
                  <a:pt x="7642" y="6649"/>
                  <a:pt x="7640" y="6647"/>
                </a:cubicBezTo>
                <a:cubicBezTo>
                  <a:pt x="7637" y="6646"/>
                  <a:pt x="7635" y="6645"/>
                  <a:pt x="7634" y="6645"/>
                </a:cubicBezTo>
                <a:cubicBezTo>
                  <a:pt x="7633" y="6645"/>
                  <a:pt x="7632" y="6645"/>
                  <a:pt x="7632" y="6646"/>
                </a:cubicBezTo>
                <a:cubicBezTo>
                  <a:pt x="7631" y="6646"/>
                  <a:pt x="7631" y="6647"/>
                  <a:pt x="7630" y="6648"/>
                </a:cubicBezTo>
                <a:cubicBezTo>
                  <a:pt x="7630" y="6649"/>
                  <a:pt x="7630" y="6650"/>
                  <a:pt x="7629" y="6651"/>
                </a:cubicBezTo>
                <a:cubicBezTo>
                  <a:pt x="7629" y="6653"/>
                  <a:pt x="7629" y="6655"/>
                  <a:pt x="7629" y="6657"/>
                </a:cubicBezTo>
                <a:cubicBezTo>
                  <a:pt x="7629" y="6661"/>
                  <a:pt x="7629" y="6664"/>
                  <a:pt x="7630" y="6666"/>
                </a:cubicBezTo>
                <a:cubicBezTo>
                  <a:pt x="7630" y="6668"/>
                  <a:pt x="7631" y="6670"/>
                  <a:pt x="7633" y="6671"/>
                </a:cubicBezTo>
                <a:cubicBezTo>
                  <a:pt x="7634" y="6672"/>
                  <a:pt x="7636" y="6673"/>
                  <a:pt x="7639" y="6674"/>
                </a:cubicBezTo>
                <a:cubicBezTo>
                  <a:pt x="7642" y="6676"/>
                  <a:pt x="7645" y="6677"/>
                  <a:pt x="7649" y="6679"/>
                </a:cubicBezTo>
                <a:cubicBezTo>
                  <a:pt x="7653" y="6680"/>
                  <a:pt x="7658" y="6681"/>
                  <a:pt x="7663" y="6682"/>
                </a:cubicBezTo>
                <a:cubicBezTo>
                  <a:pt x="7668" y="6683"/>
                  <a:pt x="7673" y="6683"/>
                  <a:pt x="7679" y="6683"/>
                </a:cubicBezTo>
                <a:cubicBezTo>
                  <a:pt x="7688" y="6683"/>
                  <a:pt x="7696" y="6682"/>
                  <a:pt x="7704" y="6680"/>
                </a:cubicBezTo>
                <a:cubicBezTo>
                  <a:pt x="7712" y="6677"/>
                  <a:pt x="7718" y="6674"/>
                  <a:pt x="7724" y="6670"/>
                </a:cubicBezTo>
                <a:cubicBezTo>
                  <a:pt x="7729" y="6665"/>
                  <a:pt x="7734" y="6660"/>
                  <a:pt x="7737" y="6654"/>
                </a:cubicBezTo>
                <a:cubicBezTo>
                  <a:pt x="7740" y="6647"/>
                  <a:pt x="7741" y="6640"/>
                  <a:pt x="7741" y="6632"/>
                </a:cubicBezTo>
                <a:cubicBezTo>
                  <a:pt x="7741" y="6625"/>
                  <a:pt x="7740" y="6619"/>
                  <a:pt x="7738" y="6615"/>
                </a:cubicBezTo>
                <a:cubicBezTo>
                  <a:pt x="7735" y="6610"/>
                  <a:pt x="7732" y="6605"/>
                  <a:pt x="7729" y="6602"/>
                </a:cubicBezTo>
                <a:cubicBezTo>
                  <a:pt x="7725" y="6598"/>
                  <a:pt x="7721" y="6595"/>
                  <a:pt x="7716" y="6593"/>
                </a:cubicBezTo>
                <a:cubicBezTo>
                  <a:pt x="7711" y="6590"/>
                  <a:pt x="7706" y="6588"/>
                  <a:pt x="7701" y="6586"/>
                </a:cubicBezTo>
                <a:cubicBezTo>
                  <a:pt x="7696" y="6584"/>
                  <a:pt x="7691" y="6582"/>
                  <a:pt x="7686" y="6580"/>
                </a:cubicBezTo>
                <a:cubicBezTo>
                  <a:pt x="7682" y="6579"/>
                  <a:pt x="7677" y="6576"/>
                  <a:pt x="7674" y="6574"/>
                </a:cubicBezTo>
                <a:cubicBezTo>
                  <a:pt x="7670" y="6572"/>
                  <a:pt x="7667" y="6569"/>
                  <a:pt x="7665" y="6566"/>
                </a:cubicBezTo>
                <a:cubicBezTo>
                  <a:pt x="7662" y="6563"/>
                  <a:pt x="7661" y="6559"/>
                  <a:pt x="7661" y="6554"/>
                </a:cubicBezTo>
                <a:cubicBezTo>
                  <a:pt x="7661" y="6551"/>
                  <a:pt x="7662" y="6548"/>
                  <a:pt x="7663" y="6545"/>
                </a:cubicBezTo>
                <a:cubicBezTo>
                  <a:pt x="7664" y="6543"/>
                  <a:pt x="7666" y="6540"/>
                  <a:pt x="7668" y="6538"/>
                </a:cubicBezTo>
                <a:cubicBezTo>
                  <a:pt x="7671" y="6536"/>
                  <a:pt x="7674" y="6535"/>
                  <a:pt x="7677" y="6534"/>
                </a:cubicBezTo>
                <a:cubicBezTo>
                  <a:pt x="7681" y="6533"/>
                  <a:pt x="7686" y="6532"/>
                  <a:pt x="7690" y="6532"/>
                </a:cubicBezTo>
                <a:cubicBezTo>
                  <a:pt x="7696" y="6532"/>
                  <a:pt x="7701" y="6533"/>
                  <a:pt x="7705" y="6534"/>
                </a:cubicBezTo>
                <a:cubicBezTo>
                  <a:pt x="7709" y="6535"/>
                  <a:pt x="7713" y="6537"/>
                  <a:pt x="7716" y="6538"/>
                </a:cubicBezTo>
                <a:cubicBezTo>
                  <a:pt x="7719" y="6539"/>
                  <a:pt x="7722" y="6541"/>
                  <a:pt x="7724" y="6542"/>
                </a:cubicBezTo>
                <a:cubicBezTo>
                  <a:pt x="7726" y="6543"/>
                  <a:pt x="7727" y="6544"/>
                  <a:pt x="7728" y="6544"/>
                </a:cubicBezTo>
                <a:cubicBezTo>
                  <a:pt x="7729" y="6544"/>
                  <a:pt x="7730" y="6544"/>
                  <a:pt x="7730" y="6543"/>
                </a:cubicBezTo>
                <a:cubicBezTo>
                  <a:pt x="7731" y="6543"/>
                  <a:pt x="7731" y="6542"/>
                  <a:pt x="7732" y="6541"/>
                </a:cubicBezTo>
                <a:cubicBezTo>
                  <a:pt x="7732" y="6540"/>
                  <a:pt x="7733" y="6539"/>
                  <a:pt x="7733" y="6538"/>
                </a:cubicBezTo>
                <a:cubicBezTo>
                  <a:pt x="7733" y="6536"/>
                  <a:pt x="7733" y="6535"/>
                  <a:pt x="7733" y="6533"/>
                </a:cubicBezTo>
                <a:cubicBezTo>
                  <a:pt x="7733" y="6531"/>
                  <a:pt x="7733" y="6529"/>
                  <a:pt x="7733" y="6528"/>
                </a:cubicBezTo>
                <a:cubicBezTo>
                  <a:pt x="7733" y="6526"/>
                  <a:pt x="7732" y="6525"/>
                  <a:pt x="7732" y="6524"/>
                </a:cubicBezTo>
                <a:cubicBezTo>
                  <a:pt x="7732" y="6524"/>
                  <a:pt x="7732" y="6523"/>
                  <a:pt x="7731" y="6522"/>
                </a:cubicBezTo>
                <a:cubicBezTo>
                  <a:pt x="7731" y="6521"/>
                  <a:pt x="7730" y="6521"/>
                  <a:pt x="7729" y="6520"/>
                </a:cubicBezTo>
                <a:cubicBezTo>
                  <a:pt x="7728" y="6519"/>
                  <a:pt x="7726" y="6518"/>
                  <a:pt x="7723" y="6516"/>
                </a:cubicBezTo>
                <a:cubicBezTo>
                  <a:pt x="7721" y="6515"/>
                  <a:pt x="7718" y="6514"/>
                  <a:pt x="7715" y="6513"/>
                </a:cubicBezTo>
                <a:cubicBezTo>
                  <a:pt x="7711" y="6512"/>
                  <a:pt x="7708" y="6511"/>
                  <a:pt x="7703" y="6510"/>
                </a:cubicBezTo>
                <a:cubicBezTo>
                  <a:pt x="7699" y="6509"/>
                  <a:pt x="7695" y="6509"/>
                  <a:pt x="7691" y="6509"/>
                </a:cubicBezTo>
                <a:close/>
                <a:moveTo>
                  <a:pt x="7255" y="6509"/>
                </a:moveTo>
                <a:cubicBezTo>
                  <a:pt x="7244" y="6509"/>
                  <a:pt x="7233" y="6511"/>
                  <a:pt x="7224" y="6515"/>
                </a:cubicBezTo>
                <a:cubicBezTo>
                  <a:pt x="7214" y="6519"/>
                  <a:pt x="7206" y="6525"/>
                  <a:pt x="7200" y="6532"/>
                </a:cubicBezTo>
                <a:cubicBezTo>
                  <a:pt x="7193" y="6540"/>
                  <a:pt x="7188" y="6549"/>
                  <a:pt x="7184" y="6560"/>
                </a:cubicBezTo>
                <a:cubicBezTo>
                  <a:pt x="7181" y="6571"/>
                  <a:pt x="7179" y="6583"/>
                  <a:pt x="7179" y="6597"/>
                </a:cubicBezTo>
                <a:cubicBezTo>
                  <a:pt x="7179" y="6611"/>
                  <a:pt x="7181" y="6624"/>
                  <a:pt x="7184" y="6634"/>
                </a:cubicBezTo>
                <a:cubicBezTo>
                  <a:pt x="7188" y="6645"/>
                  <a:pt x="7193" y="6654"/>
                  <a:pt x="7199" y="6661"/>
                </a:cubicBezTo>
                <a:cubicBezTo>
                  <a:pt x="7206" y="6669"/>
                  <a:pt x="7214" y="6674"/>
                  <a:pt x="7224" y="6678"/>
                </a:cubicBezTo>
                <a:cubicBezTo>
                  <a:pt x="7234" y="6681"/>
                  <a:pt x="7245" y="6683"/>
                  <a:pt x="7258" y="6683"/>
                </a:cubicBezTo>
                <a:cubicBezTo>
                  <a:pt x="7266" y="6683"/>
                  <a:pt x="7273" y="6682"/>
                  <a:pt x="7279" y="6681"/>
                </a:cubicBezTo>
                <a:cubicBezTo>
                  <a:pt x="7286" y="6680"/>
                  <a:pt x="7292" y="6679"/>
                  <a:pt x="7297" y="6678"/>
                </a:cubicBezTo>
                <a:cubicBezTo>
                  <a:pt x="7302" y="6676"/>
                  <a:pt x="7306" y="6675"/>
                  <a:pt x="7309" y="6673"/>
                </a:cubicBezTo>
                <a:cubicBezTo>
                  <a:pt x="7312" y="6672"/>
                  <a:pt x="7314" y="6671"/>
                  <a:pt x="7315" y="6670"/>
                </a:cubicBezTo>
                <a:cubicBezTo>
                  <a:pt x="7316" y="6669"/>
                  <a:pt x="7316" y="6669"/>
                  <a:pt x="7317" y="6668"/>
                </a:cubicBezTo>
                <a:cubicBezTo>
                  <a:pt x="7317" y="6667"/>
                  <a:pt x="7317" y="6666"/>
                  <a:pt x="7317" y="6666"/>
                </a:cubicBezTo>
                <a:cubicBezTo>
                  <a:pt x="7318" y="6665"/>
                  <a:pt x="7318" y="6664"/>
                  <a:pt x="7318" y="6662"/>
                </a:cubicBezTo>
                <a:cubicBezTo>
                  <a:pt x="7318" y="6661"/>
                  <a:pt x="7318" y="6660"/>
                  <a:pt x="7318" y="6658"/>
                </a:cubicBezTo>
                <a:cubicBezTo>
                  <a:pt x="7318" y="6656"/>
                  <a:pt x="7318" y="6654"/>
                  <a:pt x="7318" y="6653"/>
                </a:cubicBezTo>
                <a:cubicBezTo>
                  <a:pt x="7318" y="6652"/>
                  <a:pt x="7317" y="6650"/>
                  <a:pt x="7317" y="6650"/>
                </a:cubicBezTo>
                <a:cubicBezTo>
                  <a:pt x="7317" y="6649"/>
                  <a:pt x="7316" y="6648"/>
                  <a:pt x="7315" y="6648"/>
                </a:cubicBezTo>
                <a:cubicBezTo>
                  <a:pt x="7315" y="6647"/>
                  <a:pt x="7314" y="6647"/>
                  <a:pt x="7313" y="6647"/>
                </a:cubicBezTo>
                <a:cubicBezTo>
                  <a:pt x="7312" y="6647"/>
                  <a:pt x="7310" y="6648"/>
                  <a:pt x="7307" y="6649"/>
                </a:cubicBezTo>
                <a:cubicBezTo>
                  <a:pt x="7304" y="6650"/>
                  <a:pt x="7301" y="6651"/>
                  <a:pt x="7296" y="6653"/>
                </a:cubicBezTo>
                <a:cubicBezTo>
                  <a:pt x="7292" y="6655"/>
                  <a:pt x="7287" y="6656"/>
                  <a:pt x="7281" y="6657"/>
                </a:cubicBezTo>
                <a:cubicBezTo>
                  <a:pt x="7275" y="6658"/>
                  <a:pt x="7268" y="6659"/>
                  <a:pt x="7261" y="6659"/>
                </a:cubicBezTo>
                <a:cubicBezTo>
                  <a:pt x="7251" y="6659"/>
                  <a:pt x="7243" y="6658"/>
                  <a:pt x="7237" y="6655"/>
                </a:cubicBezTo>
                <a:cubicBezTo>
                  <a:pt x="7230" y="6652"/>
                  <a:pt x="7225" y="6648"/>
                  <a:pt x="7221" y="6643"/>
                </a:cubicBezTo>
                <a:cubicBezTo>
                  <a:pt x="7216" y="6638"/>
                  <a:pt x="7213" y="6633"/>
                  <a:pt x="7212" y="6626"/>
                </a:cubicBezTo>
                <a:cubicBezTo>
                  <a:pt x="7210" y="6619"/>
                  <a:pt x="7209" y="6611"/>
                  <a:pt x="7209" y="6602"/>
                </a:cubicBezTo>
                <a:lnTo>
                  <a:pt x="7314" y="6602"/>
                </a:lnTo>
                <a:cubicBezTo>
                  <a:pt x="7317" y="6602"/>
                  <a:pt x="7319" y="6601"/>
                  <a:pt x="7322" y="6599"/>
                </a:cubicBezTo>
                <a:cubicBezTo>
                  <a:pt x="7324" y="6597"/>
                  <a:pt x="7325" y="6594"/>
                  <a:pt x="7325" y="6589"/>
                </a:cubicBezTo>
                <a:lnTo>
                  <a:pt x="7325" y="6584"/>
                </a:lnTo>
                <a:cubicBezTo>
                  <a:pt x="7325" y="6574"/>
                  <a:pt x="7324" y="6564"/>
                  <a:pt x="7321" y="6555"/>
                </a:cubicBezTo>
                <a:cubicBezTo>
                  <a:pt x="7318" y="6546"/>
                  <a:pt x="7314" y="6538"/>
                  <a:pt x="7309" y="6531"/>
                </a:cubicBezTo>
                <a:cubicBezTo>
                  <a:pt x="7303" y="6524"/>
                  <a:pt x="7296" y="6519"/>
                  <a:pt x="7287" y="6515"/>
                </a:cubicBezTo>
                <a:cubicBezTo>
                  <a:pt x="7278" y="6511"/>
                  <a:pt x="7268" y="6509"/>
                  <a:pt x="7255" y="6509"/>
                </a:cubicBezTo>
                <a:close/>
                <a:moveTo>
                  <a:pt x="6871" y="6509"/>
                </a:moveTo>
                <a:cubicBezTo>
                  <a:pt x="6865" y="6509"/>
                  <a:pt x="6859" y="6510"/>
                  <a:pt x="6853" y="6511"/>
                </a:cubicBezTo>
                <a:cubicBezTo>
                  <a:pt x="6847" y="6512"/>
                  <a:pt x="6841" y="6513"/>
                  <a:pt x="6836" y="6515"/>
                </a:cubicBezTo>
                <a:cubicBezTo>
                  <a:pt x="6831" y="6517"/>
                  <a:pt x="6827" y="6519"/>
                  <a:pt x="6823" y="6521"/>
                </a:cubicBezTo>
                <a:cubicBezTo>
                  <a:pt x="6819" y="6523"/>
                  <a:pt x="6816" y="6525"/>
                  <a:pt x="6815" y="6526"/>
                </a:cubicBezTo>
                <a:cubicBezTo>
                  <a:pt x="6813" y="6528"/>
                  <a:pt x="6812" y="6529"/>
                  <a:pt x="6812" y="6531"/>
                </a:cubicBezTo>
                <a:cubicBezTo>
                  <a:pt x="6811" y="6533"/>
                  <a:pt x="6811" y="6535"/>
                  <a:pt x="6811" y="6538"/>
                </a:cubicBezTo>
                <a:cubicBezTo>
                  <a:pt x="6811" y="6540"/>
                  <a:pt x="6811" y="6541"/>
                  <a:pt x="6811" y="6543"/>
                </a:cubicBezTo>
                <a:cubicBezTo>
                  <a:pt x="6812" y="6544"/>
                  <a:pt x="6812" y="6545"/>
                  <a:pt x="6812" y="6546"/>
                </a:cubicBezTo>
                <a:cubicBezTo>
                  <a:pt x="6813" y="6547"/>
                  <a:pt x="6814" y="6548"/>
                  <a:pt x="6814" y="6548"/>
                </a:cubicBezTo>
                <a:cubicBezTo>
                  <a:pt x="6815" y="6549"/>
                  <a:pt x="6816" y="6549"/>
                  <a:pt x="6817" y="6549"/>
                </a:cubicBezTo>
                <a:cubicBezTo>
                  <a:pt x="6818" y="6549"/>
                  <a:pt x="6820" y="6548"/>
                  <a:pt x="6823" y="6547"/>
                </a:cubicBezTo>
                <a:cubicBezTo>
                  <a:pt x="6826" y="6545"/>
                  <a:pt x="6830" y="6543"/>
                  <a:pt x="6834" y="6541"/>
                </a:cubicBezTo>
                <a:cubicBezTo>
                  <a:pt x="6838" y="6539"/>
                  <a:pt x="6843" y="6537"/>
                  <a:pt x="6849" y="6535"/>
                </a:cubicBezTo>
                <a:cubicBezTo>
                  <a:pt x="6854" y="6534"/>
                  <a:pt x="6861" y="6533"/>
                  <a:pt x="6868" y="6533"/>
                </a:cubicBezTo>
                <a:cubicBezTo>
                  <a:pt x="6875" y="6533"/>
                  <a:pt x="6880" y="6534"/>
                  <a:pt x="6885" y="6535"/>
                </a:cubicBezTo>
                <a:cubicBezTo>
                  <a:pt x="6889" y="6537"/>
                  <a:pt x="6893" y="6539"/>
                  <a:pt x="6896" y="6542"/>
                </a:cubicBezTo>
                <a:cubicBezTo>
                  <a:pt x="6899" y="6545"/>
                  <a:pt x="6901" y="6549"/>
                  <a:pt x="6902" y="6554"/>
                </a:cubicBezTo>
                <a:cubicBezTo>
                  <a:pt x="6903" y="6558"/>
                  <a:pt x="6904" y="6564"/>
                  <a:pt x="6904" y="6570"/>
                </a:cubicBezTo>
                <a:lnTo>
                  <a:pt x="6904" y="6582"/>
                </a:lnTo>
                <a:lnTo>
                  <a:pt x="6882" y="6582"/>
                </a:lnTo>
                <a:cubicBezTo>
                  <a:pt x="6870" y="6582"/>
                  <a:pt x="6859" y="6583"/>
                  <a:pt x="6849" y="6585"/>
                </a:cubicBezTo>
                <a:cubicBezTo>
                  <a:pt x="6839" y="6587"/>
                  <a:pt x="6831" y="6591"/>
                  <a:pt x="6824" y="6595"/>
                </a:cubicBezTo>
                <a:cubicBezTo>
                  <a:pt x="6817" y="6599"/>
                  <a:pt x="6812" y="6605"/>
                  <a:pt x="6808" y="6611"/>
                </a:cubicBezTo>
                <a:cubicBezTo>
                  <a:pt x="6805" y="6618"/>
                  <a:pt x="6803" y="6626"/>
                  <a:pt x="6803" y="6635"/>
                </a:cubicBezTo>
                <a:cubicBezTo>
                  <a:pt x="6803" y="6642"/>
                  <a:pt x="6804" y="6649"/>
                  <a:pt x="6807" y="6655"/>
                </a:cubicBezTo>
                <a:cubicBezTo>
                  <a:pt x="6810" y="6661"/>
                  <a:pt x="6813" y="6666"/>
                  <a:pt x="6818" y="6670"/>
                </a:cubicBezTo>
                <a:cubicBezTo>
                  <a:pt x="6823" y="6674"/>
                  <a:pt x="6829" y="6678"/>
                  <a:pt x="6835" y="6680"/>
                </a:cubicBezTo>
                <a:cubicBezTo>
                  <a:pt x="6842" y="6682"/>
                  <a:pt x="6850" y="6683"/>
                  <a:pt x="6858" y="6683"/>
                </a:cubicBezTo>
                <a:cubicBezTo>
                  <a:pt x="6867" y="6683"/>
                  <a:pt x="6876" y="6681"/>
                  <a:pt x="6885" y="6677"/>
                </a:cubicBezTo>
                <a:cubicBezTo>
                  <a:pt x="6893" y="6673"/>
                  <a:pt x="6901" y="6667"/>
                  <a:pt x="6908" y="6660"/>
                </a:cubicBezTo>
                <a:lnTo>
                  <a:pt x="6908" y="6676"/>
                </a:lnTo>
                <a:cubicBezTo>
                  <a:pt x="6908" y="6677"/>
                  <a:pt x="6908" y="6678"/>
                  <a:pt x="6909" y="6679"/>
                </a:cubicBezTo>
                <a:cubicBezTo>
                  <a:pt x="6910" y="6680"/>
                  <a:pt x="6911" y="6680"/>
                  <a:pt x="6913" y="6680"/>
                </a:cubicBezTo>
                <a:cubicBezTo>
                  <a:pt x="6915" y="6681"/>
                  <a:pt x="6917" y="6681"/>
                  <a:pt x="6920" y="6681"/>
                </a:cubicBezTo>
                <a:cubicBezTo>
                  <a:pt x="6924" y="6681"/>
                  <a:pt x="6926" y="6681"/>
                  <a:pt x="6928" y="6680"/>
                </a:cubicBezTo>
                <a:cubicBezTo>
                  <a:pt x="6929" y="6680"/>
                  <a:pt x="6931" y="6680"/>
                  <a:pt x="6932" y="6679"/>
                </a:cubicBezTo>
                <a:cubicBezTo>
                  <a:pt x="6933" y="6678"/>
                  <a:pt x="6933" y="6677"/>
                  <a:pt x="6933" y="6676"/>
                </a:cubicBezTo>
                <a:lnTo>
                  <a:pt x="6933" y="6569"/>
                </a:lnTo>
                <a:cubicBezTo>
                  <a:pt x="6933" y="6559"/>
                  <a:pt x="6932" y="6550"/>
                  <a:pt x="6930" y="6543"/>
                </a:cubicBezTo>
                <a:cubicBezTo>
                  <a:pt x="6927" y="6535"/>
                  <a:pt x="6924" y="6529"/>
                  <a:pt x="6919" y="6524"/>
                </a:cubicBezTo>
                <a:cubicBezTo>
                  <a:pt x="6914" y="6519"/>
                  <a:pt x="6908" y="6515"/>
                  <a:pt x="6900" y="6513"/>
                </a:cubicBezTo>
                <a:cubicBezTo>
                  <a:pt x="6892" y="6510"/>
                  <a:pt x="6882" y="6509"/>
                  <a:pt x="6871" y="6509"/>
                </a:cubicBezTo>
                <a:close/>
                <a:moveTo>
                  <a:pt x="6619" y="6509"/>
                </a:moveTo>
                <a:cubicBezTo>
                  <a:pt x="6608" y="6509"/>
                  <a:pt x="6597" y="6511"/>
                  <a:pt x="6588" y="6515"/>
                </a:cubicBezTo>
                <a:cubicBezTo>
                  <a:pt x="6578" y="6519"/>
                  <a:pt x="6570" y="6525"/>
                  <a:pt x="6564" y="6532"/>
                </a:cubicBezTo>
                <a:cubicBezTo>
                  <a:pt x="6557" y="6540"/>
                  <a:pt x="6552" y="6549"/>
                  <a:pt x="6548" y="6560"/>
                </a:cubicBezTo>
                <a:cubicBezTo>
                  <a:pt x="6545" y="6571"/>
                  <a:pt x="6543" y="6583"/>
                  <a:pt x="6543" y="6597"/>
                </a:cubicBezTo>
                <a:cubicBezTo>
                  <a:pt x="6543" y="6611"/>
                  <a:pt x="6545" y="6624"/>
                  <a:pt x="6548" y="6634"/>
                </a:cubicBezTo>
                <a:cubicBezTo>
                  <a:pt x="6552" y="6645"/>
                  <a:pt x="6557" y="6654"/>
                  <a:pt x="6563" y="6661"/>
                </a:cubicBezTo>
                <a:cubicBezTo>
                  <a:pt x="6570" y="6669"/>
                  <a:pt x="6578" y="6674"/>
                  <a:pt x="6588" y="6678"/>
                </a:cubicBezTo>
                <a:cubicBezTo>
                  <a:pt x="6598" y="6681"/>
                  <a:pt x="6609" y="6683"/>
                  <a:pt x="6622" y="6683"/>
                </a:cubicBezTo>
                <a:cubicBezTo>
                  <a:pt x="6630" y="6683"/>
                  <a:pt x="6637" y="6682"/>
                  <a:pt x="6643" y="6681"/>
                </a:cubicBezTo>
                <a:cubicBezTo>
                  <a:pt x="6650" y="6680"/>
                  <a:pt x="6656" y="6679"/>
                  <a:pt x="6661" y="6678"/>
                </a:cubicBezTo>
                <a:cubicBezTo>
                  <a:pt x="6666" y="6676"/>
                  <a:pt x="6670" y="6675"/>
                  <a:pt x="6673" y="6673"/>
                </a:cubicBezTo>
                <a:cubicBezTo>
                  <a:pt x="6676" y="6672"/>
                  <a:pt x="6678" y="6671"/>
                  <a:pt x="6679" y="6670"/>
                </a:cubicBezTo>
                <a:cubicBezTo>
                  <a:pt x="6680" y="6669"/>
                  <a:pt x="6680" y="6669"/>
                  <a:pt x="6681" y="6668"/>
                </a:cubicBezTo>
                <a:cubicBezTo>
                  <a:pt x="6681" y="6667"/>
                  <a:pt x="6681" y="6666"/>
                  <a:pt x="6681" y="6666"/>
                </a:cubicBezTo>
                <a:cubicBezTo>
                  <a:pt x="6682" y="6665"/>
                  <a:pt x="6682" y="6664"/>
                  <a:pt x="6682" y="6662"/>
                </a:cubicBezTo>
                <a:cubicBezTo>
                  <a:pt x="6682" y="6661"/>
                  <a:pt x="6682" y="6660"/>
                  <a:pt x="6682" y="6658"/>
                </a:cubicBezTo>
                <a:cubicBezTo>
                  <a:pt x="6682" y="6656"/>
                  <a:pt x="6682" y="6654"/>
                  <a:pt x="6682" y="6653"/>
                </a:cubicBezTo>
                <a:cubicBezTo>
                  <a:pt x="6682" y="6652"/>
                  <a:pt x="6681" y="6650"/>
                  <a:pt x="6681" y="6650"/>
                </a:cubicBezTo>
                <a:cubicBezTo>
                  <a:pt x="6681" y="6649"/>
                  <a:pt x="6680" y="6648"/>
                  <a:pt x="6679" y="6648"/>
                </a:cubicBezTo>
                <a:cubicBezTo>
                  <a:pt x="6679" y="6647"/>
                  <a:pt x="6678" y="6647"/>
                  <a:pt x="6677" y="6647"/>
                </a:cubicBezTo>
                <a:cubicBezTo>
                  <a:pt x="6676" y="6647"/>
                  <a:pt x="6674" y="6648"/>
                  <a:pt x="6671" y="6649"/>
                </a:cubicBezTo>
                <a:cubicBezTo>
                  <a:pt x="6668" y="6650"/>
                  <a:pt x="6665" y="6651"/>
                  <a:pt x="6660" y="6653"/>
                </a:cubicBezTo>
                <a:cubicBezTo>
                  <a:pt x="6656" y="6655"/>
                  <a:pt x="6651" y="6656"/>
                  <a:pt x="6645" y="6657"/>
                </a:cubicBezTo>
                <a:cubicBezTo>
                  <a:pt x="6639" y="6658"/>
                  <a:pt x="6632" y="6659"/>
                  <a:pt x="6625" y="6659"/>
                </a:cubicBezTo>
                <a:cubicBezTo>
                  <a:pt x="6615" y="6659"/>
                  <a:pt x="6607" y="6658"/>
                  <a:pt x="6601" y="6655"/>
                </a:cubicBezTo>
                <a:cubicBezTo>
                  <a:pt x="6594" y="6652"/>
                  <a:pt x="6589" y="6648"/>
                  <a:pt x="6585" y="6643"/>
                </a:cubicBezTo>
                <a:cubicBezTo>
                  <a:pt x="6580" y="6638"/>
                  <a:pt x="6577" y="6633"/>
                  <a:pt x="6576" y="6626"/>
                </a:cubicBezTo>
                <a:cubicBezTo>
                  <a:pt x="6574" y="6619"/>
                  <a:pt x="6573" y="6611"/>
                  <a:pt x="6573" y="6602"/>
                </a:cubicBezTo>
                <a:lnTo>
                  <a:pt x="6678" y="6602"/>
                </a:lnTo>
                <a:cubicBezTo>
                  <a:pt x="6681" y="6602"/>
                  <a:pt x="6683" y="6601"/>
                  <a:pt x="6686" y="6599"/>
                </a:cubicBezTo>
                <a:cubicBezTo>
                  <a:pt x="6688" y="6597"/>
                  <a:pt x="6689" y="6594"/>
                  <a:pt x="6689" y="6589"/>
                </a:cubicBezTo>
                <a:lnTo>
                  <a:pt x="6689" y="6584"/>
                </a:lnTo>
                <a:cubicBezTo>
                  <a:pt x="6689" y="6574"/>
                  <a:pt x="6688" y="6564"/>
                  <a:pt x="6685" y="6555"/>
                </a:cubicBezTo>
                <a:cubicBezTo>
                  <a:pt x="6682" y="6546"/>
                  <a:pt x="6678" y="6538"/>
                  <a:pt x="6673" y="6531"/>
                </a:cubicBezTo>
                <a:cubicBezTo>
                  <a:pt x="6667" y="6524"/>
                  <a:pt x="6660" y="6519"/>
                  <a:pt x="6651" y="6515"/>
                </a:cubicBezTo>
                <a:cubicBezTo>
                  <a:pt x="6642" y="6511"/>
                  <a:pt x="6632" y="6509"/>
                  <a:pt x="6619" y="6509"/>
                </a:cubicBezTo>
                <a:close/>
                <a:moveTo>
                  <a:pt x="6462" y="6509"/>
                </a:moveTo>
                <a:cubicBezTo>
                  <a:pt x="6452" y="6509"/>
                  <a:pt x="6444" y="6510"/>
                  <a:pt x="6436" y="6513"/>
                </a:cubicBezTo>
                <a:cubicBezTo>
                  <a:pt x="6429" y="6515"/>
                  <a:pt x="6423" y="6519"/>
                  <a:pt x="6418" y="6523"/>
                </a:cubicBezTo>
                <a:cubicBezTo>
                  <a:pt x="6414" y="6527"/>
                  <a:pt x="6410" y="6532"/>
                  <a:pt x="6408" y="6538"/>
                </a:cubicBezTo>
                <a:cubicBezTo>
                  <a:pt x="6405" y="6544"/>
                  <a:pt x="6404" y="6550"/>
                  <a:pt x="6404" y="6556"/>
                </a:cubicBezTo>
                <a:cubicBezTo>
                  <a:pt x="6404" y="6563"/>
                  <a:pt x="6405" y="6569"/>
                  <a:pt x="6407" y="6574"/>
                </a:cubicBezTo>
                <a:cubicBezTo>
                  <a:pt x="6410" y="6579"/>
                  <a:pt x="6413" y="6583"/>
                  <a:pt x="6416" y="6587"/>
                </a:cubicBezTo>
                <a:cubicBezTo>
                  <a:pt x="6420" y="6591"/>
                  <a:pt x="6424" y="6594"/>
                  <a:pt x="6429" y="6596"/>
                </a:cubicBezTo>
                <a:cubicBezTo>
                  <a:pt x="6434" y="6599"/>
                  <a:pt x="6439" y="6601"/>
                  <a:pt x="6444" y="6603"/>
                </a:cubicBezTo>
                <a:cubicBezTo>
                  <a:pt x="6449" y="6605"/>
                  <a:pt x="6453" y="6607"/>
                  <a:pt x="6458" y="6609"/>
                </a:cubicBezTo>
                <a:cubicBezTo>
                  <a:pt x="6463" y="6611"/>
                  <a:pt x="6467" y="6613"/>
                  <a:pt x="6471" y="6615"/>
                </a:cubicBezTo>
                <a:cubicBezTo>
                  <a:pt x="6474" y="6617"/>
                  <a:pt x="6477" y="6620"/>
                  <a:pt x="6480" y="6623"/>
                </a:cubicBezTo>
                <a:cubicBezTo>
                  <a:pt x="6482" y="6626"/>
                  <a:pt x="6483" y="6630"/>
                  <a:pt x="6483" y="6634"/>
                </a:cubicBezTo>
                <a:cubicBezTo>
                  <a:pt x="6483" y="6639"/>
                  <a:pt x="6482" y="6643"/>
                  <a:pt x="6481" y="6646"/>
                </a:cubicBezTo>
                <a:cubicBezTo>
                  <a:pt x="6479" y="6649"/>
                  <a:pt x="6477" y="6652"/>
                  <a:pt x="6474" y="6654"/>
                </a:cubicBezTo>
                <a:cubicBezTo>
                  <a:pt x="6471" y="6656"/>
                  <a:pt x="6468" y="6657"/>
                  <a:pt x="6464" y="6658"/>
                </a:cubicBezTo>
                <a:cubicBezTo>
                  <a:pt x="6460" y="6659"/>
                  <a:pt x="6455" y="6660"/>
                  <a:pt x="6450" y="6660"/>
                </a:cubicBezTo>
                <a:cubicBezTo>
                  <a:pt x="6444" y="6660"/>
                  <a:pt x="6438" y="6659"/>
                  <a:pt x="6433" y="6658"/>
                </a:cubicBezTo>
                <a:cubicBezTo>
                  <a:pt x="6428" y="6656"/>
                  <a:pt x="6424" y="6654"/>
                  <a:pt x="6420" y="6653"/>
                </a:cubicBezTo>
                <a:cubicBezTo>
                  <a:pt x="6416" y="6651"/>
                  <a:pt x="6413" y="6649"/>
                  <a:pt x="6411" y="6647"/>
                </a:cubicBezTo>
                <a:cubicBezTo>
                  <a:pt x="6408" y="6646"/>
                  <a:pt x="6406" y="6645"/>
                  <a:pt x="6405" y="6645"/>
                </a:cubicBezTo>
                <a:cubicBezTo>
                  <a:pt x="6404" y="6645"/>
                  <a:pt x="6403" y="6645"/>
                  <a:pt x="6403" y="6646"/>
                </a:cubicBezTo>
                <a:cubicBezTo>
                  <a:pt x="6402" y="6646"/>
                  <a:pt x="6402" y="6647"/>
                  <a:pt x="6401" y="6648"/>
                </a:cubicBezTo>
                <a:cubicBezTo>
                  <a:pt x="6401" y="6649"/>
                  <a:pt x="6401" y="6650"/>
                  <a:pt x="6400" y="6651"/>
                </a:cubicBezTo>
                <a:cubicBezTo>
                  <a:pt x="6400" y="6653"/>
                  <a:pt x="6400" y="6655"/>
                  <a:pt x="6400" y="6657"/>
                </a:cubicBezTo>
                <a:cubicBezTo>
                  <a:pt x="6400" y="6661"/>
                  <a:pt x="6400" y="6664"/>
                  <a:pt x="6401" y="6666"/>
                </a:cubicBezTo>
                <a:cubicBezTo>
                  <a:pt x="6401" y="6668"/>
                  <a:pt x="6402" y="6670"/>
                  <a:pt x="6404" y="6671"/>
                </a:cubicBezTo>
                <a:cubicBezTo>
                  <a:pt x="6405" y="6672"/>
                  <a:pt x="6407" y="6673"/>
                  <a:pt x="6410" y="6674"/>
                </a:cubicBezTo>
                <a:cubicBezTo>
                  <a:pt x="6413" y="6676"/>
                  <a:pt x="6416" y="6677"/>
                  <a:pt x="6420" y="6679"/>
                </a:cubicBezTo>
                <a:cubicBezTo>
                  <a:pt x="6424" y="6680"/>
                  <a:pt x="6429" y="6681"/>
                  <a:pt x="6434" y="6682"/>
                </a:cubicBezTo>
                <a:cubicBezTo>
                  <a:pt x="6439" y="6683"/>
                  <a:pt x="6444" y="6683"/>
                  <a:pt x="6450" y="6683"/>
                </a:cubicBezTo>
                <a:cubicBezTo>
                  <a:pt x="6459" y="6683"/>
                  <a:pt x="6467" y="6682"/>
                  <a:pt x="6475" y="6680"/>
                </a:cubicBezTo>
                <a:cubicBezTo>
                  <a:pt x="6483" y="6677"/>
                  <a:pt x="6489" y="6674"/>
                  <a:pt x="6495" y="6670"/>
                </a:cubicBezTo>
                <a:cubicBezTo>
                  <a:pt x="6500" y="6665"/>
                  <a:pt x="6505" y="6660"/>
                  <a:pt x="6508" y="6654"/>
                </a:cubicBezTo>
                <a:cubicBezTo>
                  <a:pt x="6511" y="6647"/>
                  <a:pt x="6512" y="6640"/>
                  <a:pt x="6512" y="6632"/>
                </a:cubicBezTo>
                <a:cubicBezTo>
                  <a:pt x="6512" y="6625"/>
                  <a:pt x="6511" y="6619"/>
                  <a:pt x="6509" y="6615"/>
                </a:cubicBezTo>
                <a:cubicBezTo>
                  <a:pt x="6506" y="6610"/>
                  <a:pt x="6503" y="6605"/>
                  <a:pt x="6500" y="6602"/>
                </a:cubicBezTo>
                <a:cubicBezTo>
                  <a:pt x="6496" y="6598"/>
                  <a:pt x="6492" y="6595"/>
                  <a:pt x="6487" y="6593"/>
                </a:cubicBezTo>
                <a:cubicBezTo>
                  <a:pt x="6482" y="6590"/>
                  <a:pt x="6477" y="6588"/>
                  <a:pt x="6472" y="6586"/>
                </a:cubicBezTo>
                <a:cubicBezTo>
                  <a:pt x="6467" y="6584"/>
                  <a:pt x="6462" y="6582"/>
                  <a:pt x="6457" y="6580"/>
                </a:cubicBezTo>
                <a:cubicBezTo>
                  <a:pt x="6453" y="6579"/>
                  <a:pt x="6448" y="6576"/>
                  <a:pt x="6445" y="6574"/>
                </a:cubicBezTo>
                <a:cubicBezTo>
                  <a:pt x="6441" y="6572"/>
                  <a:pt x="6438" y="6569"/>
                  <a:pt x="6436" y="6566"/>
                </a:cubicBezTo>
                <a:cubicBezTo>
                  <a:pt x="6433" y="6563"/>
                  <a:pt x="6432" y="6559"/>
                  <a:pt x="6432" y="6554"/>
                </a:cubicBezTo>
                <a:cubicBezTo>
                  <a:pt x="6432" y="6551"/>
                  <a:pt x="6433" y="6548"/>
                  <a:pt x="6434" y="6545"/>
                </a:cubicBezTo>
                <a:cubicBezTo>
                  <a:pt x="6435" y="6543"/>
                  <a:pt x="6437" y="6540"/>
                  <a:pt x="6439" y="6538"/>
                </a:cubicBezTo>
                <a:cubicBezTo>
                  <a:pt x="6442" y="6536"/>
                  <a:pt x="6445" y="6535"/>
                  <a:pt x="6448" y="6534"/>
                </a:cubicBezTo>
                <a:cubicBezTo>
                  <a:pt x="6452" y="6533"/>
                  <a:pt x="6457" y="6532"/>
                  <a:pt x="6461" y="6532"/>
                </a:cubicBezTo>
                <a:cubicBezTo>
                  <a:pt x="6467" y="6532"/>
                  <a:pt x="6472" y="6533"/>
                  <a:pt x="6476" y="6534"/>
                </a:cubicBezTo>
                <a:cubicBezTo>
                  <a:pt x="6480" y="6535"/>
                  <a:pt x="6484" y="6537"/>
                  <a:pt x="6487" y="6538"/>
                </a:cubicBezTo>
                <a:cubicBezTo>
                  <a:pt x="6490" y="6539"/>
                  <a:pt x="6493" y="6541"/>
                  <a:pt x="6495" y="6542"/>
                </a:cubicBezTo>
                <a:cubicBezTo>
                  <a:pt x="6497" y="6543"/>
                  <a:pt x="6498" y="6544"/>
                  <a:pt x="6499" y="6544"/>
                </a:cubicBezTo>
                <a:cubicBezTo>
                  <a:pt x="6500" y="6544"/>
                  <a:pt x="6501" y="6544"/>
                  <a:pt x="6501" y="6543"/>
                </a:cubicBezTo>
                <a:cubicBezTo>
                  <a:pt x="6502" y="6543"/>
                  <a:pt x="6502" y="6542"/>
                  <a:pt x="6503" y="6541"/>
                </a:cubicBezTo>
                <a:cubicBezTo>
                  <a:pt x="6503" y="6540"/>
                  <a:pt x="6504" y="6539"/>
                  <a:pt x="6504" y="6538"/>
                </a:cubicBezTo>
                <a:cubicBezTo>
                  <a:pt x="6504" y="6536"/>
                  <a:pt x="6504" y="6535"/>
                  <a:pt x="6504" y="6533"/>
                </a:cubicBezTo>
                <a:cubicBezTo>
                  <a:pt x="6504" y="6531"/>
                  <a:pt x="6504" y="6529"/>
                  <a:pt x="6504" y="6528"/>
                </a:cubicBezTo>
                <a:cubicBezTo>
                  <a:pt x="6504" y="6526"/>
                  <a:pt x="6503" y="6525"/>
                  <a:pt x="6503" y="6524"/>
                </a:cubicBezTo>
                <a:cubicBezTo>
                  <a:pt x="6503" y="6524"/>
                  <a:pt x="6503" y="6523"/>
                  <a:pt x="6502" y="6522"/>
                </a:cubicBezTo>
                <a:cubicBezTo>
                  <a:pt x="6502" y="6521"/>
                  <a:pt x="6501" y="6521"/>
                  <a:pt x="6500" y="6520"/>
                </a:cubicBezTo>
                <a:cubicBezTo>
                  <a:pt x="6499" y="6519"/>
                  <a:pt x="6497" y="6518"/>
                  <a:pt x="6494" y="6516"/>
                </a:cubicBezTo>
                <a:cubicBezTo>
                  <a:pt x="6492" y="6515"/>
                  <a:pt x="6489" y="6514"/>
                  <a:pt x="6486" y="6513"/>
                </a:cubicBezTo>
                <a:cubicBezTo>
                  <a:pt x="6482" y="6512"/>
                  <a:pt x="6479" y="6511"/>
                  <a:pt x="6474" y="6510"/>
                </a:cubicBezTo>
                <a:cubicBezTo>
                  <a:pt x="6470" y="6509"/>
                  <a:pt x="6466" y="6509"/>
                  <a:pt x="6462" y="6509"/>
                </a:cubicBezTo>
                <a:close/>
                <a:moveTo>
                  <a:pt x="6298" y="6509"/>
                </a:moveTo>
                <a:cubicBezTo>
                  <a:pt x="6292" y="6509"/>
                  <a:pt x="6286" y="6510"/>
                  <a:pt x="6280" y="6511"/>
                </a:cubicBezTo>
                <a:cubicBezTo>
                  <a:pt x="6274" y="6512"/>
                  <a:pt x="6268" y="6513"/>
                  <a:pt x="6263" y="6515"/>
                </a:cubicBezTo>
                <a:cubicBezTo>
                  <a:pt x="6258" y="6517"/>
                  <a:pt x="6254" y="6519"/>
                  <a:pt x="6250" y="6521"/>
                </a:cubicBezTo>
                <a:cubicBezTo>
                  <a:pt x="6246" y="6523"/>
                  <a:pt x="6243" y="6525"/>
                  <a:pt x="6242" y="6526"/>
                </a:cubicBezTo>
                <a:cubicBezTo>
                  <a:pt x="6240" y="6528"/>
                  <a:pt x="6239" y="6529"/>
                  <a:pt x="6239" y="6531"/>
                </a:cubicBezTo>
                <a:cubicBezTo>
                  <a:pt x="6238" y="6533"/>
                  <a:pt x="6238" y="6535"/>
                  <a:pt x="6238" y="6538"/>
                </a:cubicBezTo>
                <a:cubicBezTo>
                  <a:pt x="6238" y="6540"/>
                  <a:pt x="6238" y="6541"/>
                  <a:pt x="6238" y="6543"/>
                </a:cubicBezTo>
                <a:cubicBezTo>
                  <a:pt x="6239" y="6544"/>
                  <a:pt x="6239" y="6545"/>
                  <a:pt x="6239" y="6546"/>
                </a:cubicBezTo>
                <a:cubicBezTo>
                  <a:pt x="6240" y="6547"/>
                  <a:pt x="6241" y="6548"/>
                  <a:pt x="6241" y="6548"/>
                </a:cubicBezTo>
                <a:cubicBezTo>
                  <a:pt x="6242" y="6549"/>
                  <a:pt x="6243" y="6549"/>
                  <a:pt x="6244" y="6549"/>
                </a:cubicBezTo>
                <a:cubicBezTo>
                  <a:pt x="6245" y="6549"/>
                  <a:pt x="6247" y="6548"/>
                  <a:pt x="6250" y="6547"/>
                </a:cubicBezTo>
                <a:cubicBezTo>
                  <a:pt x="6253" y="6545"/>
                  <a:pt x="6257" y="6543"/>
                  <a:pt x="6261" y="6541"/>
                </a:cubicBezTo>
                <a:cubicBezTo>
                  <a:pt x="6265" y="6539"/>
                  <a:pt x="6270" y="6537"/>
                  <a:pt x="6276" y="6535"/>
                </a:cubicBezTo>
                <a:cubicBezTo>
                  <a:pt x="6281" y="6534"/>
                  <a:pt x="6288" y="6533"/>
                  <a:pt x="6295" y="6533"/>
                </a:cubicBezTo>
                <a:cubicBezTo>
                  <a:pt x="6302" y="6533"/>
                  <a:pt x="6307" y="6534"/>
                  <a:pt x="6312" y="6535"/>
                </a:cubicBezTo>
                <a:cubicBezTo>
                  <a:pt x="6316" y="6537"/>
                  <a:pt x="6320" y="6539"/>
                  <a:pt x="6323" y="6542"/>
                </a:cubicBezTo>
                <a:cubicBezTo>
                  <a:pt x="6326" y="6545"/>
                  <a:pt x="6328" y="6549"/>
                  <a:pt x="6329" y="6554"/>
                </a:cubicBezTo>
                <a:cubicBezTo>
                  <a:pt x="6330" y="6558"/>
                  <a:pt x="6331" y="6564"/>
                  <a:pt x="6331" y="6570"/>
                </a:cubicBezTo>
                <a:lnTo>
                  <a:pt x="6331" y="6582"/>
                </a:lnTo>
                <a:lnTo>
                  <a:pt x="6309" y="6582"/>
                </a:lnTo>
                <a:cubicBezTo>
                  <a:pt x="6297" y="6582"/>
                  <a:pt x="6286" y="6583"/>
                  <a:pt x="6276" y="6585"/>
                </a:cubicBezTo>
                <a:cubicBezTo>
                  <a:pt x="6266" y="6587"/>
                  <a:pt x="6258" y="6591"/>
                  <a:pt x="6251" y="6595"/>
                </a:cubicBezTo>
                <a:cubicBezTo>
                  <a:pt x="6244" y="6599"/>
                  <a:pt x="6239" y="6605"/>
                  <a:pt x="6235" y="6611"/>
                </a:cubicBezTo>
                <a:cubicBezTo>
                  <a:pt x="6232" y="6618"/>
                  <a:pt x="6230" y="6626"/>
                  <a:pt x="6230" y="6635"/>
                </a:cubicBezTo>
                <a:cubicBezTo>
                  <a:pt x="6230" y="6642"/>
                  <a:pt x="6231" y="6649"/>
                  <a:pt x="6234" y="6655"/>
                </a:cubicBezTo>
                <a:cubicBezTo>
                  <a:pt x="6237" y="6661"/>
                  <a:pt x="6240" y="6666"/>
                  <a:pt x="6245" y="6670"/>
                </a:cubicBezTo>
                <a:cubicBezTo>
                  <a:pt x="6250" y="6674"/>
                  <a:pt x="6256" y="6678"/>
                  <a:pt x="6262" y="6680"/>
                </a:cubicBezTo>
                <a:cubicBezTo>
                  <a:pt x="6269" y="6682"/>
                  <a:pt x="6277" y="6683"/>
                  <a:pt x="6285" y="6683"/>
                </a:cubicBezTo>
                <a:cubicBezTo>
                  <a:pt x="6294" y="6683"/>
                  <a:pt x="6303" y="6681"/>
                  <a:pt x="6312" y="6677"/>
                </a:cubicBezTo>
                <a:cubicBezTo>
                  <a:pt x="6320" y="6673"/>
                  <a:pt x="6328" y="6667"/>
                  <a:pt x="6335" y="6660"/>
                </a:cubicBezTo>
                <a:lnTo>
                  <a:pt x="6335" y="6676"/>
                </a:lnTo>
                <a:cubicBezTo>
                  <a:pt x="6335" y="6677"/>
                  <a:pt x="6335" y="6678"/>
                  <a:pt x="6336" y="6679"/>
                </a:cubicBezTo>
                <a:cubicBezTo>
                  <a:pt x="6337" y="6680"/>
                  <a:pt x="6338" y="6680"/>
                  <a:pt x="6340" y="6680"/>
                </a:cubicBezTo>
                <a:cubicBezTo>
                  <a:pt x="6342" y="6681"/>
                  <a:pt x="6344" y="6681"/>
                  <a:pt x="6347" y="6681"/>
                </a:cubicBezTo>
                <a:cubicBezTo>
                  <a:pt x="6351" y="6681"/>
                  <a:pt x="6353" y="6681"/>
                  <a:pt x="6355" y="6680"/>
                </a:cubicBezTo>
                <a:cubicBezTo>
                  <a:pt x="6356" y="6680"/>
                  <a:pt x="6358" y="6680"/>
                  <a:pt x="6359" y="6679"/>
                </a:cubicBezTo>
                <a:cubicBezTo>
                  <a:pt x="6360" y="6678"/>
                  <a:pt x="6360" y="6677"/>
                  <a:pt x="6360" y="6676"/>
                </a:cubicBezTo>
                <a:lnTo>
                  <a:pt x="6360" y="6569"/>
                </a:lnTo>
                <a:cubicBezTo>
                  <a:pt x="6360" y="6559"/>
                  <a:pt x="6359" y="6550"/>
                  <a:pt x="6357" y="6543"/>
                </a:cubicBezTo>
                <a:cubicBezTo>
                  <a:pt x="6354" y="6535"/>
                  <a:pt x="6351" y="6529"/>
                  <a:pt x="6346" y="6524"/>
                </a:cubicBezTo>
                <a:cubicBezTo>
                  <a:pt x="6341" y="6519"/>
                  <a:pt x="6335" y="6515"/>
                  <a:pt x="6327" y="6513"/>
                </a:cubicBezTo>
                <a:cubicBezTo>
                  <a:pt x="6319" y="6510"/>
                  <a:pt x="6309" y="6509"/>
                  <a:pt x="6298" y="6509"/>
                </a:cubicBezTo>
                <a:close/>
                <a:moveTo>
                  <a:pt x="6127" y="6509"/>
                </a:moveTo>
                <a:cubicBezTo>
                  <a:pt x="6116" y="6509"/>
                  <a:pt x="6105" y="6511"/>
                  <a:pt x="6096" y="6515"/>
                </a:cubicBezTo>
                <a:cubicBezTo>
                  <a:pt x="6086" y="6519"/>
                  <a:pt x="6078" y="6525"/>
                  <a:pt x="6072" y="6532"/>
                </a:cubicBezTo>
                <a:cubicBezTo>
                  <a:pt x="6065" y="6540"/>
                  <a:pt x="6060" y="6549"/>
                  <a:pt x="6056" y="6560"/>
                </a:cubicBezTo>
                <a:cubicBezTo>
                  <a:pt x="6053" y="6571"/>
                  <a:pt x="6051" y="6583"/>
                  <a:pt x="6051" y="6597"/>
                </a:cubicBezTo>
                <a:cubicBezTo>
                  <a:pt x="6051" y="6611"/>
                  <a:pt x="6053" y="6624"/>
                  <a:pt x="6056" y="6634"/>
                </a:cubicBezTo>
                <a:cubicBezTo>
                  <a:pt x="6060" y="6645"/>
                  <a:pt x="6065" y="6654"/>
                  <a:pt x="6071" y="6661"/>
                </a:cubicBezTo>
                <a:cubicBezTo>
                  <a:pt x="6078" y="6669"/>
                  <a:pt x="6086" y="6674"/>
                  <a:pt x="6096" y="6678"/>
                </a:cubicBezTo>
                <a:cubicBezTo>
                  <a:pt x="6106" y="6681"/>
                  <a:pt x="6117" y="6683"/>
                  <a:pt x="6130" y="6683"/>
                </a:cubicBezTo>
                <a:cubicBezTo>
                  <a:pt x="6138" y="6683"/>
                  <a:pt x="6145" y="6682"/>
                  <a:pt x="6151" y="6681"/>
                </a:cubicBezTo>
                <a:cubicBezTo>
                  <a:pt x="6158" y="6680"/>
                  <a:pt x="6164" y="6679"/>
                  <a:pt x="6169" y="6678"/>
                </a:cubicBezTo>
                <a:cubicBezTo>
                  <a:pt x="6174" y="6676"/>
                  <a:pt x="6178" y="6675"/>
                  <a:pt x="6181" y="6673"/>
                </a:cubicBezTo>
                <a:cubicBezTo>
                  <a:pt x="6184" y="6672"/>
                  <a:pt x="6186" y="6671"/>
                  <a:pt x="6187" y="6670"/>
                </a:cubicBezTo>
                <a:cubicBezTo>
                  <a:pt x="6188" y="6669"/>
                  <a:pt x="6188" y="6669"/>
                  <a:pt x="6189" y="6668"/>
                </a:cubicBezTo>
                <a:cubicBezTo>
                  <a:pt x="6189" y="6667"/>
                  <a:pt x="6189" y="6666"/>
                  <a:pt x="6189" y="6666"/>
                </a:cubicBezTo>
                <a:cubicBezTo>
                  <a:pt x="6190" y="6665"/>
                  <a:pt x="6190" y="6664"/>
                  <a:pt x="6190" y="6662"/>
                </a:cubicBezTo>
                <a:cubicBezTo>
                  <a:pt x="6190" y="6661"/>
                  <a:pt x="6190" y="6660"/>
                  <a:pt x="6190" y="6658"/>
                </a:cubicBezTo>
                <a:cubicBezTo>
                  <a:pt x="6190" y="6656"/>
                  <a:pt x="6190" y="6654"/>
                  <a:pt x="6190" y="6653"/>
                </a:cubicBezTo>
                <a:cubicBezTo>
                  <a:pt x="6190" y="6652"/>
                  <a:pt x="6189" y="6650"/>
                  <a:pt x="6189" y="6650"/>
                </a:cubicBezTo>
                <a:cubicBezTo>
                  <a:pt x="6189" y="6649"/>
                  <a:pt x="6188" y="6648"/>
                  <a:pt x="6187" y="6648"/>
                </a:cubicBezTo>
                <a:cubicBezTo>
                  <a:pt x="6187" y="6647"/>
                  <a:pt x="6186" y="6647"/>
                  <a:pt x="6185" y="6647"/>
                </a:cubicBezTo>
                <a:cubicBezTo>
                  <a:pt x="6184" y="6647"/>
                  <a:pt x="6182" y="6648"/>
                  <a:pt x="6179" y="6649"/>
                </a:cubicBezTo>
                <a:cubicBezTo>
                  <a:pt x="6176" y="6650"/>
                  <a:pt x="6173" y="6651"/>
                  <a:pt x="6168" y="6653"/>
                </a:cubicBezTo>
                <a:cubicBezTo>
                  <a:pt x="6164" y="6655"/>
                  <a:pt x="6159" y="6656"/>
                  <a:pt x="6153" y="6657"/>
                </a:cubicBezTo>
                <a:cubicBezTo>
                  <a:pt x="6147" y="6658"/>
                  <a:pt x="6140" y="6659"/>
                  <a:pt x="6133" y="6659"/>
                </a:cubicBezTo>
                <a:cubicBezTo>
                  <a:pt x="6123" y="6659"/>
                  <a:pt x="6115" y="6658"/>
                  <a:pt x="6109" y="6655"/>
                </a:cubicBezTo>
                <a:cubicBezTo>
                  <a:pt x="6102" y="6652"/>
                  <a:pt x="6097" y="6648"/>
                  <a:pt x="6093" y="6643"/>
                </a:cubicBezTo>
                <a:cubicBezTo>
                  <a:pt x="6088" y="6638"/>
                  <a:pt x="6085" y="6633"/>
                  <a:pt x="6084" y="6626"/>
                </a:cubicBezTo>
                <a:cubicBezTo>
                  <a:pt x="6082" y="6619"/>
                  <a:pt x="6081" y="6611"/>
                  <a:pt x="6081" y="6602"/>
                </a:cubicBezTo>
                <a:lnTo>
                  <a:pt x="6186" y="6602"/>
                </a:lnTo>
                <a:cubicBezTo>
                  <a:pt x="6189" y="6602"/>
                  <a:pt x="6191" y="6601"/>
                  <a:pt x="6194" y="6599"/>
                </a:cubicBezTo>
                <a:cubicBezTo>
                  <a:pt x="6196" y="6597"/>
                  <a:pt x="6197" y="6594"/>
                  <a:pt x="6197" y="6589"/>
                </a:cubicBezTo>
                <a:lnTo>
                  <a:pt x="6197" y="6584"/>
                </a:lnTo>
                <a:cubicBezTo>
                  <a:pt x="6197" y="6574"/>
                  <a:pt x="6196" y="6564"/>
                  <a:pt x="6193" y="6555"/>
                </a:cubicBezTo>
                <a:cubicBezTo>
                  <a:pt x="6190" y="6546"/>
                  <a:pt x="6186" y="6538"/>
                  <a:pt x="6181" y="6531"/>
                </a:cubicBezTo>
                <a:cubicBezTo>
                  <a:pt x="6175" y="6524"/>
                  <a:pt x="6168" y="6519"/>
                  <a:pt x="6159" y="6515"/>
                </a:cubicBezTo>
                <a:cubicBezTo>
                  <a:pt x="6150" y="6511"/>
                  <a:pt x="6140" y="6509"/>
                  <a:pt x="6127" y="6509"/>
                </a:cubicBezTo>
                <a:close/>
                <a:moveTo>
                  <a:pt x="5970" y="6509"/>
                </a:moveTo>
                <a:cubicBezTo>
                  <a:pt x="5960" y="6509"/>
                  <a:pt x="5952" y="6510"/>
                  <a:pt x="5944" y="6513"/>
                </a:cubicBezTo>
                <a:cubicBezTo>
                  <a:pt x="5937" y="6515"/>
                  <a:pt x="5931" y="6519"/>
                  <a:pt x="5926" y="6523"/>
                </a:cubicBezTo>
                <a:cubicBezTo>
                  <a:pt x="5922" y="6527"/>
                  <a:pt x="5918" y="6532"/>
                  <a:pt x="5916" y="6538"/>
                </a:cubicBezTo>
                <a:cubicBezTo>
                  <a:pt x="5913" y="6544"/>
                  <a:pt x="5912" y="6550"/>
                  <a:pt x="5912" y="6556"/>
                </a:cubicBezTo>
                <a:cubicBezTo>
                  <a:pt x="5912" y="6563"/>
                  <a:pt x="5913" y="6569"/>
                  <a:pt x="5915" y="6574"/>
                </a:cubicBezTo>
                <a:cubicBezTo>
                  <a:pt x="5918" y="6579"/>
                  <a:pt x="5921" y="6583"/>
                  <a:pt x="5924" y="6587"/>
                </a:cubicBezTo>
                <a:cubicBezTo>
                  <a:pt x="5928" y="6591"/>
                  <a:pt x="5932" y="6594"/>
                  <a:pt x="5937" y="6596"/>
                </a:cubicBezTo>
                <a:cubicBezTo>
                  <a:pt x="5942" y="6599"/>
                  <a:pt x="5947" y="6601"/>
                  <a:pt x="5952" y="6603"/>
                </a:cubicBezTo>
                <a:cubicBezTo>
                  <a:pt x="5957" y="6605"/>
                  <a:pt x="5961" y="6607"/>
                  <a:pt x="5966" y="6609"/>
                </a:cubicBezTo>
                <a:cubicBezTo>
                  <a:pt x="5971" y="6611"/>
                  <a:pt x="5975" y="6613"/>
                  <a:pt x="5979" y="6615"/>
                </a:cubicBezTo>
                <a:cubicBezTo>
                  <a:pt x="5982" y="6617"/>
                  <a:pt x="5985" y="6620"/>
                  <a:pt x="5988" y="6623"/>
                </a:cubicBezTo>
                <a:cubicBezTo>
                  <a:pt x="5990" y="6626"/>
                  <a:pt x="5991" y="6630"/>
                  <a:pt x="5991" y="6634"/>
                </a:cubicBezTo>
                <a:cubicBezTo>
                  <a:pt x="5991" y="6639"/>
                  <a:pt x="5990" y="6643"/>
                  <a:pt x="5989" y="6646"/>
                </a:cubicBezTo>
                <a:cubicBezTo>
                  <a:pt x="5987" y="6649"/>
                  <a:pt x="5985" y="6652"/>
                  <a:pt x="5982" y="6654"/>
                </a:cubicBezTo>
                <a:cubicBezTo>
                  <a:pt x="5979" y="6656"/>
                  <a:pt x="5976" y="6657"/>
                  <a:pt x="5972" y="6658"/>
                </a:cubicBezTo>
                <a:cubicBezTo>
                  <a:pt x="5968" y="6659"/>
                  <a:pt x="5963" y="6660"/>
                  <a:pt x="5958" y="6660"/>
                </a:cubicBezTo>
                <a:cubicBezTo>
                  <a:pt x="5952" y="6660"/>
                  <a:pt x="5946" y="6659"/>
                  <a:pt x="5941" y="6658"/>
                </a:cubicBezTo>
                <a:cubicBezTo>
                  <a:pt x="5936" y="6656"/>
                  <a:pt x="5932" y="6654"/>
                  <a:pt x="5928" y="6653"/>
                </a:cubicBezTo>
                <a:cubicBezTo>
                  <a:pt x="5924" y="6651"/>
                  <a:pt x="5921" y="6649"/>
                  <a:pt x="5919" y="6647"/>
                </a:cubicBezTo>
                <a:cubicBezTo>
                  <a:pt x="5916" y="6646"/>
                  <a:pt x="5914" y="6645"/>
                  <a:pt x="5913" y="6645"/>
                </a:cubicBezTo>
                <a:cubicBezTo>
                  <a:pt x="5912" y="6645"/>
                  <a:pt x="5911" y="6645"/>
                  <a:pt x="5911" y="6646"/>
                </a:cubicBezTo>
                <a:cubicBezTo>
                  <a:pt x="5910" y="6646"/>
                  <a:pt x="5910" y="6647"/>
                  <a:pt x="5909" y="6648"/>
                </a:cubicBezTo>
                <a:cubicBezTo>
                  <a:pt x="5909" y="6649"/>
                  <a:pt x="5909" y="6650"/>
                  <a:pt x="5908" y="6651"/>
                </a:cubicBezTo>
                <a:cubicBezTo>
                  <a:pt x="5908" y="6653"/>
                  <a:pt x="5908" y="6655"/>
                  <a:pt x="5908" y="6657"/>
                </a:cubicBezTo>
                <a:cubicBezTo>
                  <a:pt x="5908" y="6661"/>
                  <a:pt x="5908" y="6664"/>
                  <a:pt x="5909" y="6666"/>
                </a:cubicBezTo>
                <a:cubicBezTo>
                  <a:pt x="5909" y="6668"/>
                  <a:pt x="5910" y="6670"/>
                  <a:pt x="5912" y="6671"/>
                </a:cubicBezTo>
                <a:cubicBezTo>
                  <a:pt x="5913" y="6672"/>
                  <a:pt x="5915" y="6673"/>
                  <a:pt x="5918" y="6674"/>
                </a:cubicBezTo>
                <a:cubicBezTo>
                  <a:pt x="5921" y="6676"/>
                  <a:pt x="5924" y="6677"/>
                  <a:pt x="5928" y="6679"/>
                </a:cubicBezTo>
                <a:cubicBezTo>
                  <a:pt x="5932" y="6680"/>
                  <a:pt x="5937" y="6681"/>
                  <a:pt x="5942" y="6682"/>
                </a:cubicBezTo>
                <a:cubicBezTo>
                  <a:pt x="5947" y="6683"/>
                  <a:pt x="5952" y="6683"/>
                  <a:pt x="5958" y="6683"/>
                </a:cubicBezTo>
                <a:cubicBezTo>
                  <a:pt x="5967" y="6683"/>
                  <a:pt x="5975" y="6682"/>
                  <a:pt x="5983" y="6680"/>
                </a:cubicBezTo>
                <a:cubicBezTo>
                  <a:pt x="5991" y="6677"/>
                  <a:pt x="5997" y="6674"/>
                  <a:pt x="6003" y="6670"/>
                </a:cubicBezTo>
                <a:cubicBezTo>
                  <a:pt x="6008" y="6665"/>
                  <a:pt x="6013" y="6660"/>
                  <a:pt x="6016" y="6654"/>
                </a:cubicBezTo>
                <a:cubicBezTo>
                  <a:pt x="6019" y="6647"/>
                  <a:pt x="6020" y="6640"/>
                  <a:pt x="6020" y="6632"/>
                </a:cubicBezTo>
                <a:cubicBezTo>
                  <a:pt x="6020" y="6625"/>
                  <a:pt x="6019" y="6619"/>
                  <a:pt x="6017" y="6615"/>
                </a:cubicBezTo>
                <a:cubicBezTo>
                  <a:pt x="6014" y="6610"/>
                  <a:pt x="6011" y="6605"/>
                  <a:pt x="6008" y="6602"/>
                </a:cubicBezTo>
                <a:cubicBezTo>
                  <a:pt x="6004" y="6598"/>
                  <a:pt x="6000" y="6595"/>
                  <a:pt x="5995" y="6593"/>
                </a:cubicBezTo>
                <a:cubicBezTo>
                  <a:pt x="5990" y="6590"/>
                  <a:pt x="5985" y="6588"/>
                  <a:pt x="5980" y="6586"/>
                </a:cubicBezTo>
                <a:cubicBezTo>
                  <a:pt x="5975" y="6584"/>
                  <a:pt x="5970" y="6582"/>
                  <a:pt x="5965" y="6580"/>
                </a:cubicBezTo>
                <a:cubicBezTo>
                  <a:pt x="5961" y="6579"/>
                  <a:pt x="5956" y="6576"/>
                  <a:pt x="5953" y="6574"/>
                </a:cubicBezTo>
                <a:cubicBezTo>
                  <a:pt x="5949" y="6572"/>
                  <a:pt x="5946" y="6569"/>
                  <a:pt x="5944" y="6566"/>
                </a:cubicBezTo>
                <a:cubicBezTo>
                  <a:pt x="5941" y="6563"/>
                  <a:pt x="5940" y="6559"/>
                  <a:pt x="5940" y="6554"/>
                </a:cubicBezTo>
                <a:cubicBezTo>
                  <a:pt x="5940" y="6551"/>
                  <a:pt x="5941" y="6548"/>
                  <a:pt x="5942" y="6545"/>
                </a:cubicBezTo>
                <a:cubicBezTo>
                  <a:pt x="5943" y="6543"/>
                  <a:pt x="5945" y="6540"/>
                  <a:pt x="5947" y="6538"/>
                </a:cubicBezTo>
                <a:cubicBezTo>
                  <a:pt x="5950" y="6536"/>
                  <a:pt x="5953" y="6535"/>
                  <a:pt x="5956" y="6534"/>
                </a:cubicBezTo>
                <a:cubicBezTo>
                  <a:pt x="5960" y="6533"/>
                  <a:pt x="5965" y="6532"/>
                  <a:pt x="5969" y="6532"/>
                </a:cubicBezTo>
                <a:cubicBezTo>
                  <a:pt x="5975" y="6532"/>
                  <a:pt x="5980" y="6533"/>
                  <a:pt x="5984" y="6534"/>
                </a:cubicBezTo>
                <a:cubicBezTo>
                  <a:pt x="5988" y="6535"/>
                  <a:pt x="5992" y="6537"/>
                  <a:pt x="5995" y="6538"/>
                </a:cubicBezTo>
                <a:cubicBezTo>
                  <a:pt x="5998" y="6539"/>
                  <a:pt x="6001" y="6541"/>
                  <a:pt x="6003" y="6542"/>
                </a:cubicBezTo>
                <a:cubicBezTo>
                  <a:pt x="6005" y="6543"/>
                  <a:pt x="6006" y="6544"/>
                  <a:pt x="6007" y="6544"/>
                </a:cubicBezTo>
                <a:cubicBezTo>
                  <a:pt x="6008" y="6544"/>
                  <a:pt x="6009" y="6544"/>
                  <a:pt x="6009" y="6543"/>
                </a:cubicBezTo>
                <a:cubicBezTo>
                  <a:pt x="6010" y="6543"/>
                  <a:pt x="6010" y="6542"/>
                  <a:pt x="6011" y="6541"/>
                </a:cubicBezTo>
                <a:cubicBezTo>
                  <a:pt x="6011" y="6540"/>
                  <a:pt x="6012" y="6539"/>
                  <a:pt x="6012" y="6538"/>
                </a:cubicBezTo>
                <a:cubicBezTo>
                  <a:pt x="6012" y="6536"/>
                  <a:pt x="6012" y="6535"/>
                  <a:pt x="6012" y="6533"/>
                </a:cubicBezTo>
                <a:cubicBezTo>
                  <a:pt x="6012" y="6531"/>
                  <a:pt x="6012" y="6529"/>
                  <a:pt x="6012" y="6528"/>
                </a:cubicBezTo>
                <a:cubicBezTo>
                  <a:pt x="6012" y="6526"/>
                  <a:pt x="6011" y="6525"/>
                  <a:pt x="6011" y="6524"/>
                </a:cubicBezTo>
                <a:cubicBezTo>
                  <a:pt x="6011" y="6524"/>
                  <a:pt x="6011" y="6523"/>
                  <a:pt x="6010" y="6522"/>
                </a:cubicBezTo>
                <a:cubicBezTo>
                  <a:pt x="6010" y="6521"/>
                  <a:pt x="6009" y="6521"/>
                  <a:pt x="6008" y="6520"/>
                </a:cubicBezTo>
                <a:cubicBezTo>
                  <a:pt x="6007" y="6519"/>
                  <a:pt x="6005" y="6518"/>
                  <a:pt x="6002" y="6516"/>
                </a:cubicBezTo>
                <a:cubicBezTo>
                  <a:pt x="6000" y="6515"/>
                  <a:pt x="5997" y="6514"/>
                  <a:pt x="5994" y="6513"/>
                </a:cubicBezTo>
                <a:cubicBezTo>
                  <a:pt x="5990" y="6512"/>
                  <a:pt x="5987" y="6511"/>
                  <a:pt x="5982" y="6510"/>
                </a:cubicBezTo>
                <a:cubicBezTo>
                  <a:pt x="5978" y="6509"/>
                  <a:pt x="5974" y="6509"/>
                  <a:pt x="5970" y="6509"/>
                </a:cubicBezTo>
                <a:close/>
                <a:moveTo>
                  <a:pt x="5390" y="6509"/>
                </a:moveTo>
                <a:cubicBezTo>
                  <a:pt x="5387" y="6509"/>
                  <a:pt x="5383" y="6509"/>
                  <a:pt x="5380" y="6510"/>
                </a:cubicBezTo>
                <a:cubicBezTo>
                  <a:pt x="5377" y="6511"/>
                  <a:pt x="5373" y="6513"/>
                  <a:pt x="5370" y="6515"/>
                </a:cubicBezTo>
                <a:cubicBezTo>
                  <a:pt x="5367" y="6517"/>
                  <a:pt x="5363" y="6521"/>
                  <a:pt x="5359" y="6525"/>
                </a:cubicBezTo>
                <a:cubicBezTo>
                  <a:pt x="5356" y="6529"/>
                  <a:pt x="5351" y="6534"/>
                  <a:pt x="5347" y="6540"/>
                </a:cubicBezTo>
                <a:lnTo>
                  <a:pt x="5347" y="6517"/>
                </a:lnTo>
                <a:cubicBezTo>
                  <a:pt x="5347" y="6517"/>
                  <a:pt x="5347" y="6516"/>
                  <a:pt x="5347" y="6515"/>
                </a:cubicBezTo>
                <a:cubicBezTo>
                  <a:pt x="5346" y="6514"/>
                  <a:pt x="5345" y="6514"/>
                  <a:pt x="5345" y="6513"/>
                </a:cubicBezTo>
                <a:cubicBezTo>
                  <a:pt x="5344" y="6513"/>
                  <a:pt x="5342" y="6512"/>
                  <a:pt x="5341" y="6512"/>
                </a:cubicBezTo>
                <a:cubicBezTo>
                  <a:pt x="5339" y="6512"/>
                  <a:pt x="5337" y="6512"/>
                  <a:pt x="5334" y="6512"/>
                </a:cubicBezTo>
                <a:cubicBezTo>
                  <a:pt x="5331" y="6512"/>
                  <a:pt x="5329" y="6512"/>
                  <a:pt x="5328" y="6512"/>
                </a:cubicBezTo>
                <a:cubicBezTo>
                  <a:pt x="5326" y="6512"/>
                  <a:pt x="5325" y="6513"/>
                  <a:pt x="5324" y="6513"/>
                </a:cubicBezTo>
                <a:cubicBezTo>
                  <a:pt x="5323" y="6514"/>
                  <a:pt x="5322" y="6514"/>
                  <a:pt x="5322" y="6515"/>
                </a:cubicBezTo>
                <a:cubicBezTo>
                  <a:pt x="5321" y="6516"/>
                  <a:pt x="5321" y="6517"/>
                  <a:pt x="5321" y="6517"/>
                </a:cubicBezTo>
                <a:lnTo>
                  <a:pt x="5321" y="6676"/>
                </a:lnTo>
                <a:cubicBezTo>
                  <a:pt x="5321" y="6676"/>
                  <a:pt x="5321" y="6677"/>
                  <a:pt x="5322" y="6678"/>
                </a:cubicBezTo>
                <a:cubicBezTo>
                  <a:pt x="5322" y="6679"/>
                  <a:pt x="5323" y="6679"/>
                  <a:pt x="5324" y="6680"/>
                </a:cubicBezTo>
                <a:cubicBezTo>
                  <a:pt x="5325" y="6680"/>
                  <a:pt x="5327" y="6680"/>
                  <a:pt x="5328" y="6681"/>
                </a:cubicBezTo>
                <a:cubicBezTo>
                  <a:pt x="5330" y="6681"/>
                  <a:pt x="5333" y="6681"/>
                  <a:pt x="5335" y="6681"/>
                </a:cubicBezTo>
                <a:cubicBezTo>
                  <a:pt x="5338" y="6681"/>
                  <a:pt x="5341" y="6681"/>
                  <a:pt x="5343" y="6681"/>
                </a:cubicBezTo>
                <a:cubicBezTo>
                  <a:pt x="5345" y="6680"/>
                  <a:pt x="5346" y="6680"/>
                  <a:pt x="5347" y="6680"/>
                </a:cubicBezTo>
                <a:cubicBezTo>
                  <a:pt x="5348" y="6679"/>
                  <a:pt x="5349" y="6679"/>
                  <a:pt x="5349" y="6678"/>
                </a:cubicBezTo>
                <a:cubicBezTo>
                  <a:pt x="5350" y="6677"/>
                  <a:pt x="5350" y="6676"/>
                  <a:pt x="5350" y="6676"/>
                </a:cubicBezTo>
                <a:lnTo>
                  <a:pt x="5350" y="6572"/>
                </a:lnTo>
                <a:cubicBezTo>
                  <a:pt x="5354" y="6565"/>
                  <a:pt x="5358" y="6559"/>
                  <a:pt x="5361" y="6555"/>
                </a:cubicBezTo>
                <a:cubicBezTo>
                  <a:pt x="5365" y="6550"/>
                  <a:pt x="5368" y="6547"/>
                  <a:pt x="5371" y="6544"/>
                </a:cubicBezTo>
                <a:cubicBezTo>
                  <a:pt x="5374" y="6541"/>
                  <a:pt x="5377" y="6539"/>
                  <a:pt x="5380" y="6538"/>
                </a:cubicBezTo>
                <a:cubicBezTo>
                  <a:pt x="5382" y="6537"/>
                  <a:pt x="5385" y="6536"/>
                  <a:pt x="5388" y="6536"/>
                </a:cubicBezTo>
                <a:cubicBezTo>
                  <a:pt x="5391" y="6536"/>
                  <a:pt x="5393" y="6536"/>
                  <a:pt x="5395" y="6537"/>
                </a:cubicBezTo>
                <a:cubicBezTo>
                  <a:pt x="5397" y="6537"/>
                  <a:pt x="5399" y="6538"/>
                  <a:pt x="5401" y="6538"/>
                </a:cubicBezTo>
                <a:cubicBezTo>
                  <a:pt x="5402" y="6539"/>
                  <a:pt x="5404" y="6539"/>
                  <a:pt x="5405" y="6540"/>
                </a:cubicBezTo>
                <a:cubicBezTo>
                  <a:pt x="5407" y="6540"/>
                  <a:pt x="5408" y="6541"/>
                  <a:pt x="5409" y="6541"/>
                </a:cubicBezTo>
                <a:cubicBezTo>
                  <a:pt x="5410" y="6541"/>
                  <a:pt x="5410" y="6540"/>
                  <a:pt x="5411" y="6540"/>
                </a:cubicBezTo>
                <a:cubicBezTo>
                  <a:pt x="5411" y="6539"/>
                  <a:pt x="5412" y="6539"/>
                  <a:pt x="5412" y="6538"/>
                </a:cubicBezTo>
                <a:cubicBezTo>
                  <a:pt x="5412" y="6537"/>
                  <a:pt x="5413" y="6535"/>
                  <a:pt x="5413" y="6533"/>
                </a:cubicBezTo>
                <a:cubicBezTo>
                  <a:pt x="5413" y="6532"/>
                  <a:pt x="5413" y="6530"/>
                  <a:pt x="5413" y="6527"/>
                </a:cubicBezTo>
                <a:cubicBezTo>
                  <a:pt x="5413" y="6524"/>
                  <a:pt x="5413" y="6522"/>
                  <a:pt x="5413" y="6521"/>
                </a:cubicBezTo>
                <a:cubicBezTo>
                  <a:pt x="5413" y="6519"/>
                  <a:pt x="5413" y="6518"/>
                  <a:pt x="5413" y="6517"/>
                </a:cubicBezTo>
                <a:cubicBezTo>
                  <a:pt x="5412" y="6516"/>
                  <a:pt x="5412" y="6516"/>
                  <a:pt x="5412" y="6515"/>
                </a:cubicBezTo>
                <a:cubicBezTo>
                  <a:pt x="5412" y="6515"/>
                  <a:pt x="5411" y="6514"/>
                  <a:pt x="5411" y="6514"/>
                </a:cubicBezTo>
                <a:cubicBezTo>
                  <a:pt x="5410" y="6513"/>
                  <a:pt x="5409" y="6512"/>
                  <a:pt x="5407" y="6512"/>
                </a:cubicBezTo>
                <a:cubicBezTo>
                  <a:pt x="5405" y="6511"/>
                  <a:pt x="5403" y="6511"/>
                  <a:pt x="5401" y="6510"/>
                </a:cubicBezTo>
                <a:cubicBezTo>
                  <a:pt x="5399" y="6510"/>
                  <a:pt x="5397" y="6509"/>
                  <a:pt x="5395" y="6509"/>
                </a:cubicBezTo>
                <a:cubicBezTo>
                  <a:pt x="5393" y="6509"/>
                  <a:pt x="5392" y="6509"/>
                  <a:pt x="5390" y="6509"/>
                </a:cubicBezTo>
                <a:close/>
                <a:moveTo>
                  <a:pt x="5206" y="6509"/>
                </a:moveTo>
                <a:cubicBezTo>
                  <a:pt x="5200" y="6509"/>
                  <a:pt x="5194" y="6510"/>
                  <a:pt x="5188" y="6511"/>
                </a:cubicBezTo>
                <a:cubicBezTo>
                  <a:pt x="5182" y="6512"/>
                  <a:pt x="5176" y="6513"/>
                  <a:pt x="5171" y="6515"/>
                </a:cubicBezTo>
                <a:cubicBezTo>
                  <a:pt x="5166" y="6517"/>
                  <a:pt x="5162" y="6519"/>
                  <a:pt x="5158" y="6521"/>
                </a:cubicBezTo>
                <a:cubicBezTo>
                  <a:pt x="5154" y="6523"/>
                  <a:pt x="5151" y="6525"/>
                  <a:pt x="5150" y="6526"/>
                </a:cubicBezTo>
                <a:cubicBezTo>
                  <a:pt x="5148" y="6528"/>
                  <a:pt x="5147" y="6529"/>
                  <a:pt x="5147" y="6531"/>
                </a:cubicBezTo>
                <a:cubicBezTo>
                  <a:pt x="5146" y="6533"/>
                  <a:pt x="5146" y="6535"/>
                  <a:pt x="5146" y="6538"/>
                </a:cubicBezTo>
                <a:cubicBezTo>
                  <a:pt x="5146" y="6540"/>
                  <a:pt x="5146" y="6541"/>
                  <a:pt x="5146" y="6543"/>
                </a:cubicBezTo>
                <a:cubicBezTo>
                  <a:pt x="5147" y="6544"/>
                  <a:pt x="5147" y="6545"/>
                  <a:pt x="5147" y="6546"/>
                </a:cubicBezTo>
                <a:cubicBezTo>
                  <a:pt x="5148" y="6547"/>
                  <a:pt x="5149" y="6548"/>
                  <a:pt x="5149" y="6548"/>
                </a:cubicBezTo>
                <a:cubicBezTo>
                  <a:pt x="5150" y="6549"/>
                  <a:pt x="5151" y="6549"/>
                  <a:pt x="5152" y="6549"/>
                </a:cubicBezTo>
                <a:cubicBezTo>
                  <a:pt x="5153" y="6549"/>
                  <a:pt x="5155" y="6548"/>
                  <a:pt x="5158" y="6547"/>
                </a:cubicBezTo>
                <a:cubicBezTo>
                  <a:pt x="5161" y="6545"/>
                  <a:pt x="5165" y="6543"/>
                  <a:pt x="5169" y="6541"/>
                </a:cubicBezTo>
                <a:cubicBezTo>
                  <a:pt x="5173" y="6539"/>
                  <a:pt x="5178" y="6537"/>
                  <a:pt x="5184" y="6535"/>
                </a:cubicBezTo>
                <a:cubicBezTo>
                  <a:pt x="5189" y="6534"/>
                  <a:pt x="5196" y="6533"/>
                  <a:pt x="5203" y="6533"/>
                </a:cubicBezTo>
                <a:cubicBezTo>
                  <a:pt x="5210" y="6533"/>
                  <a:pt x="5215" y="6534"/>
                  <a:pt x="5220" y="6535"/>
                </a:cubicBezTo>
                <a:cubicBezTo>
                  <a:pt x="5224" y="6537"/>
                  <a:pt x="5228" y="6539"/>
                  <a:pt x="5231" y="6542"/>
                </a:cubicBezTo>
                <a:cubicBezTo>
                  <a:pt x="5234" y="6545"/>
                  <a:pt x="5236" y="6549"/>
                  <a:pt x="5237" y="6554"/>
                </a:cubicBezTo>
                <a:cubicBezTo>
                  <a:pt x="5238" y="6558"/>
                  <a:pt x="5239" y="6564"/>
                  <a:pt x="5239" y="6570"/>
                </a:cubicBezTo>
                <a:lnTo>
                  <a:pt x="5239" y="6582"/>
                </a:lnTo>
                <a:lnTo>
                  <a:pt x="5217" y="6582"/>
                </a:lnTo>
                <a:cubicBezTo>
                  <a:pt x="5205" y="6582"/>
                  <a:pt x="5194" y="6583"/>
                  <a:pt x="5184" y="6585"/>
                </a:cubicBezTo>
                <a:cubicBezTo>
                  <a:pt x="5174" y="6587"/>
                  <a:pt x="5166" y="6591"/>
                  <a:pt x="5159" y="6595"/>
                </a:cubicBezTo>
                <a:cubicBezTo>
                  <a:pt x="5152" y="6599"/>
                  <a:pt x="5147" y="6605"/>
                  <a:pt x="5143" y="6611"/>
                </a:cubicBezTo>
                <a:cubicBezTo>
                  <a:pt x="5140" y="6618"/>
                  <a:pt x="5138" y="6626"/>
                  <a:pt x="5138" y="6635"/>
                </a:cubicBezTo>
                <a:cubicBezTo>
                  <a:pt x="5138" y="6642"/>
                  <a:pt x="5139" y="6649"/>
                  <a:pt x="5142" y="6655"/>
                </a:cubicBezTo>
                <a:cubicBezTo>
                  <a:pt x="5145" y="6661"/>
                  <a:pt x="5148" y="6666"/>
                  <a:pt x="5153" y="6670"/>
                </a:cubicBezTo>
                <a:cubicBezTo>
                  <a:pt x="5158" y="6674"/>
                  <a:pt x="5164" y="6678"/>
                  <a:pt x="5170" y="6680"/>
                </a:cubicBezTo>
                <a:cubicBezTo>
                  <a:pt x="5177" y="6682"/>
                  <a:pt x="5185" y="6683"/>
                  <a:pt x="5193" y="6683"/>
                </a:cubicBezTo>
                <a:cubicBezTo>
                  <a:pt x="5202" y="6683"/>
                  <a:pt x="5211" y="6681"/>
                  <a:pt x="5220" y="6677"/>
                </a:cubicBezTo>
                <a:cubicBezTo>
                  <a:pt x="5228" y="6673"/>
                  <a:pt x="5236" y="6667"/>
                  <a:pt x="5243" y="6660"/>
                </a:cubicBezTo>
                <a:lnTo>
                  <a:pt x="5243" y="6676"/>
                </a:lnTo>
                <a:cubicBezTo>
                  <a:pt x="5243" y="6677"/>
                  <a:pt x="5243" y="6678"/>
                  <a:pt x="5244" y="6679"/>
                </a:cubicBezTo>
                <a:cubicBezTo>
                  <a:pt x="5245" y="6680"/>
                  <a:pt x="5246" y="6680"/>
                  <a:pt x="5248" y="6680"/>
                </a:cubicBezTo>
                <a:cubicBezTo>
                  <a:pt x="5250" y="6681"/>
                  <a:pt x="5252" y="6681"/>
                  <a:pt x="5255" y="6681"/>
                </a:cubicBezTo>
                <a:cubicBezTo>
                  <a:pt x="5259" y="6681"/>
                  <a:pt x="5261" y="6681"/>
                  <a:pt x="5263" y="6680"/>
                </a:cubicBezTo>
                <a:cubicBezTo>
                  <a:pt x="5264" y="6680"/>
                  <a:pt x="5266" y="6680"/>
                  <a:pt x="5267" y="6679"/>
                </a:cubicBezTo>
                <a:cubicBezTo>
                  <a:pt x="5268" y="6678"/>
                  <a:pt x="5268" y="6677"/>
                  <a:pt x="5268" y="6676"/>
                </a:cubicBezTo>
                <a:lnTo>
                  <a:pt x="5268" y="6569"/>
                </a:lnTo>
                <a:cubicBezTo>
                  <a:pt x="5268" y="6559"/>
                  <a:pt x="5267" y="6550"/>
                  <a:pt x="5265" y="6543"/>
                </a:cubicBezTo>
                <a:cubicBezTo>
                  <a:pt x="5262" y="6535"/>
                  <a:pt x="5259" y="6529"/>
                  <a:pt x="5254" y="6524"/>
                </a:cubicBezTo>
                <a:cubicBezTo>
                  <a:pt x="5249" y="6519"/>
                  <a:pt x="5243" y="6515"/>
                  <a:pt x="5235" y="6513"/>
                </a:cubicBezTo>
                <a:cubicBezTo>
                  <a:pt x="5227" y="6510"/>
                  <a:pt x="5217" y="6509"/>
                  <a:pt x="5206" y="6509"/>
                </a:cubicBezTo>
                <a:close/>
                <a:moveTo>
                  <a:pt x="5035" y="6509"/>
                </a:moveTo>
                <a:cubicBezTo>
                  <a:pt x="5024" y="6509"/>
                  <a:pt x="5013" y="6511"/>
                  <a:pt x="5004" y="6515"/>
                </a:cubicBezTo>
                <a:cubicBezTo>
                  <a:pt x="4994" y="6519"/>
                  <a:pt x="4986" y="6525"/>
                  <a:pt x="4980" y="6532"/>
                </a:cubicBezTo>
                <a:cubicBezTo>
                  <a:pt x="4973" y="6540"/>
                  <a:pt x="4968" y="6549"/>
                  <a:pt x="4964" y="6560"/>
                </a:cubicBezTo>
                <a:cubicBezTo>
                  <a:pt x="4961" y="6571"/>
                  <a:pt x="4959" y="6583"/>
                  <a:pt x="4959" y="6597"/>
                </a:cubicBezTo>
                <a:cubicBezTo>
                  <a:pt x="4959" y="6611"/>
                  <a:pt x="4961" y="6624"/>
                  <a:pt x="4964" y="6634"/>
                </a:cubicBezTo>
                <a:cubicBezTo>
                  <a:pt x="4968" y="6645"/>
                  <a:pt x="4973" y="6654"/>
                  <a:pt x="4979" y="6661"/>
                </a:cubicBezTo>
                <a:cubicBezTo>
                  <a:pt x="4986" y="6669"/>
                  <a:pt x="4994" y="6674"/>
                  <a:pt x="5004" y="6678"/>
                </a:cubicBezTo>
                <a:cubicBezTo>
                  <a:pt x="5014" y="6681"/>
                  <a:pt x="5025" y="6683"/>
                  <a:pt x="5038" y="6683"/>
                </a:cubicBezTo>
                <a:cubicBezTo>
                  <a:pt x="5046" y="6683"/>
                  <a:pt x="5053" y="6682"/>
                  <a:pt x="5059" y="6681"/>
                </a:cubicBezTo>
                <a:cubicBezTo>
                  <a:pt x="5066" y="6680"/>
                  <a:pt x="5072" y="6679"/>
                  <a:pt x="5077" y="6678"/>
                </a:cubicBezTo>
                <a:cubicBezTo>
                  <a:pt x="5082" y="6676"/>
                  <a:pt x="5086" y="6675"/>
                  <a:pt x="5089" y="6673"/>
                </a:cubicBezTo>
                <a:cubicBezTo>
                  <a:pt x="5092" y="6672"/>
                  <a:pt x="5094" y="6671"/>
                  <a:pt x="5095" y="6670"/>
                </a:cubicBezTo>
                <a:cubicBezTo>
                  <a:pt x="5096" y="6669"/>
                  <a:pt x="5096" y="6669"/>
                  <a:pt x="5097" y="6668"/>
                </a:cubicBezTo>
                <a:cubicBezTo>
                  <a:pt x="5097" y="6667"/>
                  <a:pt x="5097" y="6666"/>
                  <a:pt x="5097" y="6666"/>
                </a:cubicBezTo>
                <a:cubicBezTo>
                  <a:pt x="5098" y="6665"/>
                  <a:pt x="5098" y="6664"/>
                  <a:pt x="5098" y="6662"/>
                </a:cubicBezTo>
                <a:cubicBezTo>
                  <a:pt x="5098" y="6661"/>
                  <a:pt x="5098" y="6660"/>
                  <a:pt x="5098" y="6658"/>
                </a:cubicBezTo>
                <a:cubicBezTo>
                  <a:pt x="5098" y="6656"/>
                  <a:pt x="5098" y="6654"/>
                  <a:pt x="5098" y="6653"/>
                </a:cubicBezTo>
                <a:cubicBezTo>
                  <a:pt x="5098" y="6652"/>
                  <a:pt x="5097" y="6650"/>
                  <a:pt x="5097" y="6650"/>
                </a:cubicBezTo>
                <a:cubicBezTo>
                  <a:pt x="5097" y="6649"/>
                  <a:pt x="5096" y="6648"/>
                  <a:pt x="5095" y="6648"/>
                </a:cubicBezTo>
                <a:cubicBezTo>
                  <a:pt x="5095" y="6647"/>
                  <a:pt x="5094" y="6647"/>
                  <a:pt x="5093" y="6647"/>
                </a:cubicBezTo>
                <a:cubicBezTo>
                  <a:pt x="5092" y="6647"/>
                  <a:pt x="5090" y="6648"/>
                  <a:pt x="5087" y="6649"/>
                </a:cubicBezTo>
                <a:cubicBezTo>
                  <a:pt x="5084" y="6650"/>
                  <a:pt x="5081" y="6651"/>
                  <a:pt x="5076" y="6653"/>
                </a:cubicBezTo>
                <a:cubicBezTo>
                  <a:pt x="5072" y="6655"/>
                  <a:pt x="5067" y="6656"/>
                  <a:pt x="5061" y="6657"/>
                </a:cubicBezTo>
                <a:cubicBezTo>
                  <a:pt x="5055" y="6658"/>
                  <a:pt x="5048" y="6659"/>
                  <a:pt x="5041" y="6659"/>
                </a:cubicBezTo>
                <a:cubicBezTo>
                  <a:pt x="5031" y="6659"/>
                  <a:pt x="5023" y="6658"/>
                  <a:pt x="5017" y="6655"/>
                </a:cubicBezTo>
                <a:cubicBezTo>
                  <a:pt x="5010" y="6652"/>
                  <a:pt x="5005" y="6648"/>
                  <a:pt x="5001" y="6643"/>
                </a:cubicBezTo>
                <a:cubicBezTo>
                  <a:pt x="4996" y="6638"/>
                  <a:pt x="4993" y="6633"/>
                  <a:pt x="4992" y="6626"/>
                </a:cubicBezTo>
                <a:cubicBezTo>
                  <a:pt x="4990" y="6619"/>
                  <a:pt x="4989" y="6611"/>
                  <a:pt x="4989" y="6602"/>
                </a:cubicBezTo>
                <a:lnTo>
                  <a:pt x="5094" y="6602"/>
                </a:lnTo>
                <a:cubicBezTo>
                  <a:pt x="5097" y="6602"/>
                  <a:pt x="5099" y="6601"/>
                  <a:pt x="5102" y="6599"/>
                </a:cubicBezTo>
                <a:cubicBezTo>
                  <a:pt x="5104" y="6597"/>
                  <a:pt x="5105" y="6594"/>
                  <a:pt x="5105" y="6589"/>
                </a:cubicBezTo>
                <a:lnTo>
                  <a:pt x="5105" y="6584"/>
                </a:lnTo>
                <a:cubicBezTo>
                  <a:pt x="5105" y="6574"/>
                  <a:pt x="5104" y="6564"/>
                  <a:pt x="5101" y="6555"/>
                </a:cubicBezTo>
                <a:cubicBezTo>
                  <a:pt x="5098" y="6546"/>
                  <a:pt x="5094" y="6538"/>
                  <a:pt x="5089" y="6531"/>
                </a:cubicBezTo>
                <a:cubicBezTo>
                  <a:pt x="5083" y="6524"/>
                  <a:pt x="5076" y="6519"/>
                  <a:pt x="5067" y="6515"/>
                </a:cubicBezTo>
                <a:cubicBezTo>
                  <a:pt x="5058" y="6511"/>
                  <a:pt x="5048" y="6509"/>
                  <a:pt x="5035" y="6509"/>
                </a:cubicBezTo>
                <a:close/>
                <a:moveTo>
                  <a:pt x="4455" y="6509"/>
                </a:moveTo>
                <a:cubicBezTo>
                  <a:pt x="4444" y="6509"/>
                  <a:pt x="4433" y="6511"/>
                  <a:pt x="4424" y="6515"/>
                </a:cubicBezTo>
                <a:cubicBezTo>
                  <a:pt x="4414" y="6519"/>
                  <a:pt x="4406" y="6525"/>
                  <a:pt x="4400" y="6532"/>
                </a:cubicBezTo>
                <a:cubicBezTo>
                  <a:pt x="4393" y="6540"/>
                  <a:pt x="4388" y="6549"/>
                  <a:pt x="4384" y="6560"/>
                </a:cubicBezTo>
                <a:cubicBezTo>
                  <a:pt x="4381" y="6571"/>
                  <a:pt x="4379" y="6583"/>
                  <a:pt x="4379" y="6597"/>
                </a:cubicBezTo>
                <a:cubicBezTo>
                  <a:pt x="4379" y="6611"/>
                  <a:pt x="4381" y="6624"/>
                  <a:pt x="4384" y="6634"/>
                </a:cubicBezTo>
                <a:cubicBezTo>
                  <a:pt x="4388" y="6645"/>
                  <a:pt x="4393" y="6654"/>
                  <a:pt x="4399" y="6661"/>
                </a:cubicBezTo>
                <a:cubicBezTo>
                  <a:pt x="4406" y="6669"/>
                  <a:pt x="4414" y="6674"/>
                  <a:pt x="4424" y="6678"/>
                </a:cubicBezTo>
                <a:cubicBezTo>
                  <a:pt x="4434" y="6681"/>
                  <a:pt x="4445" y="6683"/>
                  <a:pt x="4458" y="6683"/>
                </a:cubicBezTo>
                <a:cubicBezTo>
                  <a:pt x="4466" y="6683"/>
                  <a:pt x="4473" y="6682"/>
                  <a:pt x="4479" y="6681"/>
                </a:cubicBezTo>
                <a:cubicBezTo>
                  <a:pt x="4486" y="6680"/>
                  <a:pt x="4492" y="6679"/>
                  <a:pt x="4497" y="6678"/>
                </a:cubicBezTo>
                <a:cubicBezTo>
                  <a:pt x="4502" y="6676"/>
                  <a:pt x="4506" y="6675"/>
                  <a:pt x="4509" y="6673"/>
                </a:cubicBezTo>
                <a:cubicBezTo>
                  <a:pt x="4512" y="6672"/>
                  <a:pt x="4514" y="6671"/>
                  <a:pt x="4515" y="6670"/>
                </a:cubicBezTo>
                <a:cubicBezTo>
                  <a:pt x="4516" y="6669"/>
                  <a:pt x="4516" y="6669"/>
                  <a:pt x="4517" y="6668"/>
                </a:cubicBezTo>
                <a:cubicBezTo>
                  <a:pt x="4517" y="6667"/>
                  <a:pt x="4517" y="6666"/>
                  <a:pt x="4517" y="6666"/>
                </a:cubicBezTo>
                <a:cubicBezTo>
                  <a:pt x="4518" y="6665"/>
                  <a:pt x="4518" y="6664"/>
                  <a:pt x="4518" y="6662"/>
                </a:cubicBezTo>
                <a:cubicBezTo>
                  <a:pt x="4518" y="6661"/>
                  <a:pt x="4518" y="6660"/>
                  <a:pt x="4518" y="6658"/>
                </a:cubicBezTo>
                <a:cubicBezTo>
                  <a:pt x="4518" y="6656"/>
                  <a:pt x="4518" y="6654"/>
                  <a:pt x="4518" y="6653"/>
                </a:cubicBezTo>
                <a:cubicBezTo>
                  <a:pt x="4518" y="6652"/>
                  <a:pt x="4517" y="6650"/>
                  <a:pt x="4517" y="6650"/>
                </a:cubicBezTo>
                <a:cubicBezTo>
                  <a:pt x="4517" y="6649"/>
                  <a:pt x="4516" y="6648"/>
                  <a:pt x="4515" y="6648"/>
                </a:cubicBezTo>
                <a:cubicBezTo>
                  <a:pt x="4515" y="6647"/>
                  <a:pt x="4514" y="6647"/>
                  <a:pt x="4513" y="6647"/>
                </a:cubicBezTo>
                <a:cubicBezTo>
                  <a:pt x="4512" y="6647"/>
                  <a:pt x="4510" y="6648"/>
                  <a:pt x="4507" y="6649"/>
                </a:cubicBezTo>
                <a:cubicBezTo>
                  <a:pt x="4504" y="6650"/>
                  <a:pt x="4501" y="6651"/>
                  <a:pt x="4496" y="6653"/>
                </a:cubicBezTo>
                <a:cubicBezTo>
                  <a:pt x="4492" y="6655"/>
                  <a:pt x="4487" y="6656"/>
                  <a:pt x="4481" y="6657"/>
                </a:cubicBezTo>
                <a:cubicBezTo>
                  <a:pt x="4475" y="6658"/>
                  <a:pt x="4468" y="6659"/>
                  <a:pt x="4461" y="6659"/>
                </a:cubicBezTo>
                <a:cubicBezTo>
                  <a:pt x="4451" y="6659"/>
                  <a:pt x="4443" y="6658"/>
                  <a:pt x="4437" y="6655"/>
                </a:cubicBezTo>
                <a:cubicBezTo>
                  <a:pt x="4430" y="6652"/>
                  <a:pt x="4425" y="6648"/>
                  <a:pt x="4421" y="6643"/>
                </a:cubicBezTo>
                <a:cubicBezTo>
                  <a:pt x="4416" y="6638"/>
                  <a:pt x="4413" y="6633"/>
                  <a:pt x="4412" y="6626"/>
                </a:cubicBezTo>
                <a:cubicBezTo>
                  <a:pt x="4410" y="6619"/>
                  <a:pt x="4409" y="6611"/>
                  <a:pt x="4409" y="6602"/>
                </a:cubicBezTo>
                <a:lnTo>
                  <a:pt x="4514" y="6602"/>
                </a:lnTo>
                <a:cubicBezTo>
                  <a:pt x="4517" y="6602"/>
                  <a:pt x="4519" y="6601"/>
                  <a:pt x="4522" y="6599"/>
                </a:cubicBezTo>
                <a:cubicBezTo>
                  <a:pt x="4524" y="6597"/>
                  <a:pt x="4525" y="6594"/>
                  <a:pt x="4525" y="6589"/>
                </a:cubicBezTo>
                <a:lnTo>
                  <a:pt x="4525" y="6584"/>
                </a:lnTo>
                <a:cubicBezTo>
                  <a:pt x="4525" y="6574"/>
                  <a:pt x="4524" y="6564"/>
                  <a:pt x="4521" y="6555"/>
                </a:cubicBezTo>
                <a:cubicBezTo>
                  <a:pt x="4518" y="6546"/>
                  <a:pt x="4514" y="6538"/>
                  <a:pt x="4509" y="6531"/>
                </a:cubicBezTo>
                <a:cubicBezTo>
                  <a:pt x="4503" y="6524"/>
                  <a:pt x="4496" y="6519"/>
                  <a:pt x="4487" y="6515"/>
                </a:cubicBezTo>
                <a:cubicBezTo>
                  <a:pt x="4478" y="6511"/>
                  <a:pt x="4468" y="6509"/>
                  <a:pt x="4455" y="6509"/>
                </a:cubicBezTo>
                <a:close/>
                <a:moveTo>
                  <a:pt x="4129" y="6509"/>
                </a:moveTo>
                <a:cubicBezTo>
                  <a:pt x="4120" y="6509"/>
                  <a:pt x="4111" y="6511"/>
                  <a:pt x="4102" y="6516"/>
                </a:cubicBezTo>
                <a:cubicBezTo>
                  <a:pt x="4093" y="6521"/>
                  <a:pt x="4084" y="6528"/>
                  <a:pt x="4075" y="6538"/>
                </a:cubicBezTo>
                <a:lnTo>
                  <a:pt x="4075" y="6517"/>
                </a:lnTo>
                <a:cubicBezTo>
                  <a:pt x="4075" y="6517"/>
                  <a:pt x="4075" y="6516"/>
                  <a:pt x="4075" y="6515"/>
                </a:cubicBezTo>
                <a:cubicBezTo>
                  <a:pt x="4074" y="6514"/>
                  <a:pt x="4073" y="6514"/>
                  <a:pt x="4073" y="6513"/>
                </a:cubicBezTo>
                <a:cubicBezTo>
                  <a:pt x="4072" y="6513"/>
                  <a:pt x="4070" y="6512"/>
                  <a:pt x="4069" y="6512"/>
                </a:cubicBezTo>
                <a:cubicBezTo>
                  <a:pt x="4067" y="6512"/>
                  <a:pt x="4065" y="6512"/>
                  <a:pt x="4062" y="6512"/>
                </a:cubicBezTo>
                <a:cubicBezTo>
                  <a:pt x="4059" y="6512"/>
                  <a:pt x="4057" y="6512"/>
                  <a:pt x="4056" y="6512"/>
                </a:cubicBezTo>
                <a:cubicBezTo>
                  <a:pt x="4054" y="6512"/>
                  <a:pt x="4053" y="6513"/>
                  <a:pt x="4052" y="6513"/>
                </a:cubicBezTo>
                <a:cubicBezTo>
                  <a:pt x="4051" y="6514"/>
                  <a:pt x="4050" y="6514"/>
                  <a:pt x="4050" y="6515"/>
                </a:cubicBezTo>
                <a:cubicBezTo>
                  <a:pt x="4049" y="6516"/>
                  <a:pt x="4049" y="6517"/>
                  <a:pt x="4049" y="6517"/>
                </a:cubicBezTo>
                <a:lnTo>
                  <a:pt x="4049" y="6676"/>
                </a:lnTo>
                <a:cubicBezTo>
                  <a:pt x="4049" y="6676"/>
                  <a:pt x="4049" y="6677"/>
                  <a:pt x="4050" y="6678"/>
                </a:cubicBezTo>
                <a:cubicBezTo>
                  <a:pt x="4050" y="6679"/>
                  <a:pt x="4051" y="6679"/>
                  <a:pt x="4052" y="6680"/>
                </a:cubicBezTo>
                <a:cubicBezTo>
                  <a:pt x="4053" y="6680"/>
                  <a:pt x="4055" y="6680"/>
                  <a:pt x="4056" y="6681"/>
                </a:cubicBezTo>
                <a:cubicBezTo>
                  <a:pt x="4058" y="6681"/>
                  <a:pt x="4061" y="6681"/>
                  <a:pt x="4063" y="6681"/>
                </a:cubicBezTo>
                <a:cubicBezTo>
                  <a:pt x="4066" y="6681"/>
                  <a:pt x="4069" y="6681"/>
                  <a:pt x="4071" y="6681"/>
                </a:cubicBezTo>
                <a:cubicBezTo>
                  <a:pt x="4073" y="6680"/>
                  <a:pt x="4074" y="6680"/>
                  <a:pt x="4075" y="6680"/>
                </a:cubicBezTo>
                <a:cubicBezTo>
                  <a:pt x="4076" y="6679"/>
                  <a:pt x="4077" y="6679"/>
                  <a:pt x="4077" y="6678"/>
                </a:cubicBezTo>
                <a:cubicBezTo>
                  <a:pt x="4078" y="6677"/>
                  <a:pt x="4078" y="6676"/>
                  <a:pt x="4078" y="6676"/>
                </a:cubicBezTo>
                <a:lnTo>
                  <a:pt x="4078" y="6565"/>
                </a:lnTo>
                <a:cubicBezTo>
                  <a:pt x="4086" y="6555"/>
                  <a:pt x="4094" y="6547"/>
                  <a:pt x="4101" y="6542"/>
                </a:cubicBezTo>
                <a:cubicBezTo>
                  <a:pt x="4108" y="6537"/>
                  <a:pt x="4115" y="6534"/>
                  <a:pt x="4123" y="6534"/>
                </a:cubicBezTo>
                <a:cubicBezTo>
                  <a:pt x="4128" y="6534"/>
                  <a:pt x="4133" y="6535"/>
                  <a:pt x="4137" y="6537"/>
                </a:cubicBezTo>
                <a:cubicBezTo>
                  <a:pt x="4142" y="6539"/>
                  <a:pt x="4145" y="6542"/>
                  <a:pt x="4148" y="6546"/>
                </a:cubicBezTo>
                <a:cubicBezTo>
                  <a:pt x="4150" y="6550"/>
                  <a:pt x="4152" y="6555"/>
                  <a:pt x="4154" y="6561"/>
                </a:cubicBezTo>
                <a:cubicBezTo>
                  <a:pt x="4155" y="6566"/>
                  <a:pt x="4156" y="6573"/>
                  <a:pt x="4156" y="6583"/>
                </a:cubicBezTo>
                <a:lnTo>
                  <a:pt x="4156" y="6676"/>
                </a:lnTo>
                <a:cubicBezTo>
                  <a:pt x="4156" y="6676"/>
                  <a:pt x="4156" y="6677"/>
                  <a:pt x="4157" y="6678"/>
                </a:cubicBezTo>
                <a:cubicBezTo>
                  <a:pt x="4157" y="6679"/>
                  <a:pt x="4158" y="6679"/>
                  <a:pt x="4159" y="6680"/>
                </a:cubicBezTo>
                <a:cubicBezTo>
                  <a:pt x="4160" y="6680"/>
                  <a:pt x="4162" y="6680"/>
                  <a:pt x="4163" y="6681"/>
                </a:cubicBezTo>
                <a:cubicBezTo>
                  <a:pt x="4165" y="6681"/>
                  <a:pt x="4168" y="6681"/>
                  <a:pt x="4171" y="6681"/>
                </a:cubicBezTo>
                <a:cubicBezTo>
                  <a:pt x="4173" y="6681"/>
                  <a:pt x="4176" y="6681"/>
                  <a:pt x="4178" y="6681"/>
                </a:cubicBezTo>
                <a:cubicBezTo>
                  <a:pt x="4180" y="6680"/>
                  <a:pt x="4181" y="6680"/>
                  <a:pt x="4182" y="6680"/>
                </a:cubicBezTo>
                <a:cubicBezTo>
                  <a:pt x="4183" y="6679"/>
                  <a:pt x="4184" y="6679"/>
                  <a:pt x="4184" y="6678"/>
                </a:cubicBezTo>
                <a:cubicBezTo>
                  <a:pt x="4185" y="6677"/>
                  <a:pt x="4185" y="6676"/>
                  <a:pt x="4185" y="6676"/>
                </a:cubicBezTo>
                <a:lnTo>
                  <a:pt x="4185" y="6579"/>
                </a:lnTo>
                <a:cubicBezTo>
                  <a:pt x="4185" y="6568"/>
                  <a:pt x="4184" y="6558"/>
                  <a:pt x="4182" y="6550"/>
                </a:cubicBezTo>
                <a:cubicBezTo>
                  <a:pt x="4180" y="6542"/>
                  <a:pt x="4177" y="6535"/>
                  <a:pt x="4173" y="6529"/>
                </a:cubicBezTo>
                <a:cubicBezTo>
                  <a:pt x="4168" y="6523"/>
                  <a:pt x="4162" y="6518"/>
                  <a:pt x="4155" y="6514"/>
                </a:cubicBezTo>
                <a:cubicBezTo>
                  <a:pt x="4148" y="6511"/>
                  <a:pt x="4139" y="6509"/>
                  <a:pt x="4129" y="6509"/>
                </a:cubicBezTo>
                <a:close/>
                <a:moveTo>
                  <a:pt x="3935" y="6509"/>
                </a:moveTo>
                <a:cubicBezTo>
                  <a:pt x="3924" y="6509"/>
                  <a:pt x="3913" y="6511"/>
                  <a:pt x="3904" y="6515"/>
                </a:cubicBezTo>
                <a:cubicBezTo>
                  <a:pt x="3894" y="6519"/>
                  <a:pt x="3886" y="6525"/>
                  <a:pt x="3880" y="6532"/>
                </a:cubicBezTo>
                <a:cubicBezTo>
                  <a:pt x="3873" y="6540"/>
                  <a:pt x="3868" y="6549"/>
                  <a:pt x="3864" y="6560"/>
                </a:cubicBezTo>
                <a:cubicBezTo>
                  <a:pt x="3861" y="6571"/>
                  <a:pt x="3859" y="6583"/>
                  <a:pt x="3859" y="6597"/>
                </a:cubicBezTo>
                <a:cubicBezTo>
                  <a:pt x="3859" y="6611"/>
                  <a:pt x="3861" y="6624"/>
                  <a:pt x="3864" y="6634"/>
                </a:cubicBezTo>
                <a:cubicBezTo>
                  <a:pt x="3868" y="6645"/>
                  <a:pt x="3873" y="6654"/>
                  <a:pt x="3879" y="6661"/>
                </a:cubicBezTo>
                <a:cubicBezTo>
                  <a:pt x="3886" y="6669"/>
                  <a:pt x="3894" y="6674"/>
                  <a:pt x="3904" y="6678"/>
                </a:cubicBezTo>
                <a:cubicBezTo>
                  <a:pt x="3914" y="6681"/>
                  <a:pt x="3925" y="6683"/>
                  <a:pt x="3938" y="6683"/>
                </a:cubicBezTo>
                <a:cubicBezTo>
                  <a:pt x="3946" y="6683"/>
                  <a:pt x="3953" y="6682"/>
                  <a:pt x="3959" y="6681"/>
                </a:cubicBezTo>
                <a:cubicBezTo>
                  <a:pt x="3966" y="6680"/>
                  <a:pt x="3972" y="6679"/>
                  <a:pt x="3977" y="6678"/>
                </a:cubicBezTo>
                <a:cubicBezTo>
                  <a:pt x="3982" y="6676"/>
                  <a:pt x="3986" y="6675"/>
                  <a:pt x="3989" y="6673"/>
                </a:cubicBezTo>
                <a:cubicBezTo>
                  <a:pt x="3992" y="6672"/>
                  <a:pt x="3994" y="6671"/>
                  <a:pt x="3995" y="6670"/>
                </a:cubicBezTo>
                <a:cubicBezTo>
                  <a:pt x="3996" y="6669"/>
                  <a:pt x="3996" y="6669"/>
                  <a:pt x="3997" y="6668"/>
                </a:cubicBezTo>
                <a:cubicBezTo>
                  <a:pt x="3997" y="6667"/>
                  <a:pt x="3997" y="6666"/>
                  <a:pt x="3997" y="6666"/>
                </a:cubicBezTo>
                <a:cubicBezTo>
                  <a:pt x="3998" y="6665"/>
                  <a:pt x="3998" y="6664"/>
                  <a:pt x="3998" y="6662"/>
                </a:cubicBezTo>
                <a:cubicBezTo>
                  <a:pt x="3998" y="6661"/>
                  <a:pt x="3998" y="6660"/>
                  <a:pt x="3998" y="6658"/>
                </a:cubicBezTo>
                <a:cubicBezTo>
                  <a:pt x="3998" y="6656"/>
                  <a:pt x="3998" y="6654"/>
                  <a:pt x="3998" y="6653"/>
                </a:cubicBezTo>
                <a:cubicBezTo>
                  <a:pt x="3998" y="6652"/>
                  <a:pt x="3997" y="6650"/>
                  <a:pt x="3997" y="6650"/>
                </a:cubicBezTo>
                <a:cubicBezTo>
                  <a:pt x="3997" y="6649"/>
                  <a:pt x="3996" y="6648"/>
                  <a:pt x="3995" y="6648"/>
                </a:cubicBezTo>
                <a:cubicBezTo>
                  <a:pt x="3995" y="6647"/>
                  <a:pt x="3994" y="6647"/>
                  <a:pt x="3993" y="6647"/>
                </a:cubicBezTo>
                <a:cubicBezTo>
                  <a:pt x="3992" y="6647"/>
                  <a:pt x="3990" y="6648"/>
                  <a:pt x="3987" y="6649"/>
                </a:cubicBezTo>
                <a:cubicBezTo>
                  <a:pt x="3984" y="6650"/>
                  <a:pt x="3981" y="6651"/>
                  <a:pt x="3976" y="6653"/>
                </a:cubicBezTo>
                <a:cubicBezTo>
                  <a:pt x="3972" y="6655"/>
                  <a:pt x="3967" y="6656"/>
                  <a:pt x="3961" y="6657"/>
                </a:cubicBezTo>
                <a:cubicBezTo>
                  <a:pt x="3955" y="6658"/>
                  <a:pt x="3948" y="6659"/>
                  <a:pt x="3941" y="6659"/>
                </a:cubicBezTo>
                <a:cubicBezTo>
                  <a:pt x="3931" y="6659"/>
                  <a:pt x="3923" y="6658"/>
                  <a:pt x="3917" y="6655"/>
                </a:cubicBezTo>
                <a:cubicBezTo>
                  <a:pt x="3910" y="6652"/>
                  <a:pt x="3905" y="6648"/>
                  <a:pt x="3901" y="6643"/>
                </a:cubicBezTo>
                <a:cubicBezTo>
                  <a:pt x="3896" y="6638"/>
                  <a:pt x="3893" y="6633"/>
                  <a:pt x="3892" y="6626"/>
                </a:cubicBezTo>
                <a:cubicBezTo>
                  <a:pt x="3890" y="6619"/>
                  <a:pt x="3889" y="6611"/>
                  <a:pt x="3889" y="6602"/>
                </a:cubicBezTo>
                <a:lnTo>
                  <a:pt x="3994" y="6602"/>
                </a:lnTo>
                <a:cubicBezTo>
                  <a:pt x="3997" y="6602"/>
                  <a:pt x="3999" y="6601"/>
                  <a:pt x="4002" y="6599"/>
                </a:cubicBezTo>
                <a:cubicBezTo>
                  <a:pt x="4004" y="6597"/>
                  <a:pt x="4005" y="6594"/>
                  <a:pt x="4005" y="6589"/>
                </a:cubicBezTo>
                <a:lnTo>
                  <a:pt x="4005" y="6584"/>
                </a:lnTo>
                <a:cubicBezTo>
                  <a:pt x="4005" y="6574"/>
                  <a:pt x="4004" y="6564"/>
                  <a:pt x="4001" y="6555"/>
                </a:cubicBezTo>
                <a:cubicBezTo>
                  <a:pt x="3998" y="6546"/>
                  <a:pt x="3994" y="6538"/>
                  <a:pt x="3989" y="6531"/>
                </a:cubicBezTo>
                <a:cubicBezTo>
                  <a:pt x="3983" y="6524"/>
                  <a:pt x="3976" y="6519"/>
                  <a:pt x="3967" y="6515"/>
                </a:cubicBezTo>
                <a:cubicBezTo>
                  <a:pt x="3958" y="6511"/>
                  <a:pt x="3948" y="6509"/>
                  <a:pt x="3935" y="6509"/>
                </a:cubicBezTo>
                <a:close/>
                <a:moveTo>
                  <a:pt x="3672" y="6509"/>
                </a:moveTo>
                <a:cubicBezTo>
                  <a:pt x="3666" y="6509"/>
                  <a:pt x="3660" y="6510"/>
                  <a:pt x="3654" y="6511"/>
                </a:cubicBezTo>
                <a:cubicBezTo>
                  <a:pt x="3648" y="6512"/>
                  <a:pt x="3642" y="6513"/>
                  <a:pt x="3637" y="6515"/>
                </a:cubicBezTo>
                <a:cubicBezTo>
                  <a:pt x="3632" y="6517"/>
                  <a:pt x="3628" y="6519"/>
                  <a:pt x="3624" y="6521"/>
                </a:cubicBezTo>
                <a:cubicBezTo>
                  <a:pt x="3620" y="6523"/>
                  <a:pt x="3617" y="6525"/>
                  <a:pt x="3616" y="6526"/>
                </a:cubicBezTo>
                <a:cubicBezTo>
                  <a:pt x="3614" y="6528"/>
                  <a:pt x="3613" y="6529"/>
                  <a:pt x="3613" y="6531"/>
                </a:cubicBezTo>
                <a:cubicBezTo>
                  <a:pt x="3612" y="6533"/>
                  <a:pt x="3612" y="6535"/>
                  <a:pt x="3612" y="6538"/>
                </a:cubicBezTo>
                <a:cubicBezTo>
                  <a:pt x="3612" y="6540"/>
                  <a:pt x="3612" y="6541"/>
                  <a:pt x="3612" y="6543"/>
                </a:cubicBezTo>
                <a:cubicBezTo>
                  <a:pt x="3613" y="6544"/>
                  <a:pt x="3613" y="6545"/>
                  <a:pt x="3613" y="6546"/>
                </a:cubicBezTo>
                <a:cubicBezTo>
                  <a:pt x="3614" y="6547"/>
                  <a:pt x="3615" y="6548"/>
                  <a:pt x="3615" y="6548"/>
                </a:cubicBezTo>
                <a:cubicBezTo>
                  <a:pt x="3616" y="6549"/>
                  <a:pt x="3617" y="6549"/>
                  <a:pt x="3618" y="6549"/>
                </a:cubicBezTo>
                <a:cubicBezTo>
                  <a:pt x="3619" y="6549"/>
                  <a:pt x="3621" y="6548"/>
                  <a:pt x="3624" y="6547"/>
                </a:cubicBezTo>
                <a:cubicBezTo>
                  <a:pt x="3627" y="6545"/>
                  <a:pt x="3631" y="6543"/>
                  <a:pt x="3635" y="6541"/>
                </a:cubicBezTo>
                <a:cubicBezTo>
                  <a:pt x="3639" y="6539"/>
                  <a:pt x="3644" y="6537"/>
                  <a:pt x="3650" y="6535"/>
                </a:cubicBezTo>
                <a:cubicBezTo>
                  <a:pt x="3655" y="6534"/>
                  <a:pt x="3662" y="6533"/>
                  <a:pt x="3669" y="6533"/>
                </a:cubicBezTo>
                <a:cubicBezTo>
                  <a:pt x="3676" y="6533"/>
                  <a:pt x="3681" y="6534"/>
                  <a:pt x="3686" y="6535"/>
                </a:cubicBezTo>
                <a:cubicBezTo>
                  <a:pt x="3690" y="6537"/>
                  <a:pt x="3694" y="6539"/>
                  <a:pt x="3697" y="6542"/>
                </a:cubicBezTo>
                <a:cubicBezTo>
                  <a:pt x="3700" y="6545"/>
                  <a:pt x="3702" y="6549"/>
                  <a:pt x="3703" y="6554"/>
                </a:cubicBezTo>
                <a:cubicBezTo>
                  <a:pt x="3704" y="6558"/>
                  <a:pt x="3705" y="6564"/>
                  <a:pt x="3705" y="6570"/>
                </a:cubicBezTo>
                <a:lnTo>
                  <a:pt x="3705" y="6582"/>
                </a:lnTo>
                <a:lnTo>
                  <a:pt x="3683" y="6582"/>
                </a:lnTo>
                <a:cubicBezTo>
                  <a:pt x="3671" y="6582"/>
                  <a:pt x="3660" y="6583"/>
                  <a:pt x="3650" y="6585"/>
                </a:cubicBezTo>
                <a:cubicBezTo>
                  <a:pt x="3640" y="6587"/>
                  <a:pt x="3632" y="6591"/>
                  <a:pt x="3625" y="6595"/>
                </a:cubicBezTo>
                <a:cubicBezTo>
                  <a:pt x="3618" y="6599"/>
                  <a:pt x="3613" y="6605"/>
                  <a:pt x="3609" y="6611"/>
                </a:cubicBezTo>
                <a:cubicBezTo>
                  <a:pt x="3606" y="6618"/>
                  <a:pt x="3604" y="6626"/>
                  <a:pt x="3604" y="6635"/>
                </a:cubicBezTo>
                <a:cubicBezTo>
                  <a:pt x="3604" y="6642"/>
                  <a:pt x="3605" y="6649"/>
                  <a:pt x="3608" y="6655"/>
                </a:cubicBezTo>
                <a:cubicBezTo>
                  <a:pt x="3611" y="6661"/>
                  <a:pt x="3614" y="6666"/>
                  <a:pt x="3619" y="6670"/>
                </a:cubicBezTo>
                <a:cubicBezTo>
                  <a:pt x="3624" y="6674"/>
                  <a:pt x="3630" y="6678"/>
                  <a:pt x="3636" y="6680"/>
                </a:cubicBezTo>
                <a:cubicBezTo>
                  <a:pt x="3643" y="6682"/>
                  <a:pt x="3651" y="6683"/>
                  <a:pt x="3659" y="6683"/>
                </a:cubicBezTo>
                <a:cubicBezTo>
                  <a:pt x="3668" y="6683"/>
                  <a:pt x="3677" y="6681"/>
                  <a:pt x="3686" y="6677"/>
                </a:cubicBezTo>
                <a:cubicBezTo>
                  <a:pt x="3694" y="6673"/>
                  <a:pt x="3702" y="6667"/>
                  <a:pt x="3709" y="6660"/>
                </a:cubicBezTo>
                <a:lnTo>
                  <a:pt x="3709" y="6676"/>
                </a:lnTo>
                <a:cubicBezTo>
                  <a:pt x="3709" y="6677"/>
                  <a:pt x="3709" y="6678"/>
                  <a:pt x="3710" y="6679"/>
                </a:cubicBezTo>
                <a:cubicBezTo>
                  <a:pt x="3711" y="6680"/>
                  <a:pt x="3712" y="6680"/>
                  <a:pt x="3714" y="6680"/>
                </a:cubicBezTo>
                <a:cubicBezTo>
                  <a:pt x="3716" y="6681"/>
                  <a:pt x="3718" y="6681"/>
                  <a:pt x="3721" y="6681"/>
                </a:cubicBezTo>
                <a:cubicBezTo>
                  <a:pt x="3725" y="6681"/>
                  <a:pt x="3727" y="6681"/>
                  <a:pt x="3729" y="6680"/>
                </a:cubicBezTo>
                <a:cubicBezTo>
                  <a:pt x="3730" y="6680"/>
                  <a:pt x="3732" y="6680"/>
                  <a:pt x="3733" y="6679"/>
                </a:cubicBezTo>
                <a:cubicBezTo>
                  <a:pt x="3734" y="6678"/>
                  <a:pt x="3734" y="6677"/>
                  <a:pt x="3734" y="6676"/>
                </a:cubicBezTo>
                <a:lnTo>
                  <a:pt x="3734" y="6569"/>
                </a:lnTo>
                <a:cubicBezTo>
                  <a:pt x="3734" y="6559"/>
                  <a:pt x="3733" y="6550"/>
                  <a:pt x="3731" y="6543"/>
                </a:cubicBezTo>
                <a:cubicBezTo>
                  <a:pt x="3728" y="6535"/>
                  <a:pt x="3725" y="6529"/>
                  <a:pt x="3720" y="6524"/>
                </a:cubicBezTo>
                <a:cubicBezTo>
                  <a:pt x="3715" y="6519"/>
                  <a:pt x="3709" y="6515"/>
                  <a:pt x="3701" y="6513"/>
                </a:cubicBezTo>
                <a:cubicBezTo>
                  <a:pt x="3693" y="6510"/>
                  <a:pt x="3683" y="6509"/>
                  <a:pt x="3672" y="6509"/>
                </a:cubicBezTo>
                <a:close/>
                <a:moveTo>
                  <a:pt x="3346" y="6509"/>
                </a:moveTo>
                <a:cubicBezTo>
                  <a:pt x="3335" y="6509"/>
                  <a:pt x="3324" y="6511"/>
                  <a:pt x="3315" y="6515"/>
                </a:cubicBezTo>
                <a:cubicBezTo>
                  <a:pt x="3305" y="6519"/>
                  <a:pt x="3297" y="6525"/>
                  <a:pt x="3291" y="6532"/>
                </a:cubicBezTo>
                <a:cubicBezTo>
                  <a:pt x="3284" y="6540"/>
                  <a:pt x="3279" y="6549"/>
                  <a:pt x="3275" y="6560"/>
                </a:cubicBezTo>
                <a:cubicBezTo>
                  <a:pt x="3272" y="6571"/>
                  <a:pt x="3270" y="6583"/>
                  <a:pt x="3270" y="6597"/>
                </a:cubicBezTo>
                <a:cubicBezTo>
                  <a:pt x="3270" y="6611"/>
                  <a:pt x="3272" y="6624"/>
                  <a:pt x="3275" y="6634"/>
                </a:cubicBezTo>
                <a:cubicBezTo>
                  <a:pt x="3279" y="6645"/>
                  <a:pt x="3284" y="6654"/>
                  <a:pt x="3290" y="6661"/>
                </a:cubicBezTo>
                <a:cubicBezTo>
                  <a:pt x="3297" y="6669"/>
                  <a:pt x="3305" y="6674"/>
                  <a:pt x="3315" y="6678"/>
                </a:cubicBezTo>
                <a:cubicBezTo>
                  <a:pt x="3325" y="6681"/>
                  <a:pt x="3336" y="6683"/>
                  <a:pt x="3349" y="6683"/>
                </a:cubicBezTo>
                <a:cubicBezTo>
                  <a:pt x="3357" y="6683"/>
                  <a:pt x="3364" y="6682"/>
                  <a:pt x="3370" y="6681"/>
                </a:cubicBezTo>
                <a:cubicBezTo>
                  <a:pt x="3377" y="6680"/>
                  <a:pt x="3383" y="6679"/>
                  <a:pt x="3388" y="6678"/>
                </a:cubicBezTo>
                <a:cubicBezTo>
                  <a:pt x="3393" y="6676"/>
                  <a:pt x="3397" y="6675"/>
                  <a:pt x="3400" y="6673"/>
                </a:cubicBezTo>
                <a:cubicBezTo>
                  <a:pt x="3403" y="6672"/>
                  <a:pt x="3405" y="6671"/>
                  <a:pt x="3406" y="6670"/>
                </a:cubicBezTo>
                <a:cubicBezTo>
                  <a:pt x="3407" y="6669"/>
                  <a:pt x="3407" y="6669"/>
                  <a:pt x="3408" y="6668"/>
                </a:cubicBezTo>
                <a:cubicBezTo>
                  <a:pt x="3408" y="6667"/>
                  <a:pt x="3408" y="6666"/>
                  <a:pt x="3408" y="6666"/>
                </a:cubicBezTo>
                <a:cubicBezTo>
                  <a:pt x="3409" y="6665"/>
                  <a:pt x="3409" y="6664"/>
                  <a:pt x="3409" y="6662"/>
                </a:cubicBezTo>
                <a:cubicBezTo>
                  <a:pt x="3409" y="6661"/>
                  <a:pt x="3409" y="6660"/>
                  <a:pt x="3409" y="6658"/>
                </a:cubicBezTo>
                <a:cubicBezTo>
                  <a:pt x="3409" y="6656"/>
                  <a:pt x="3409" y="6654"/>
                  <a:pt x="3409" y="6653"/>
                </a:cubicBezTo>
                <a:cubicBezTo>
                  <a:pt x="3409" y="6652"/>
                  <a:pt x="3408" y="6650"/>
                  <a:pt x="3408" y="6650"/>
                </a:cubicBezTo>
                <a:cubicBezTo>
                  <a:pt x="3408" y="6649"/>
                  <a:pt x="3407" y="6648"/>
                  <a:pt x="3406" y="6648"/>
                </a:cubicBezTo>
                <a:cubicBezTo>
                  <a:pt x="3406" y="6647"/>
                  <a:pt x="3405" y="6647"/>
                  <a:pt x="3404" y="6647"/>
                </a:cubicBezTo>
                <a:cubicBezTo>
                  <a:pt x="3403" y="6647"/>
                  <a:pt x="3401" y="6648"/>
                  <a:pt x="3398" y="6649"/>
                </a:cubicBezTo>
                <a:cubicBezTo>
                  <a:pt x="3395" y="6650"/>
                  <a:pt x="3392" y="6651"/>
                  <a:pt x="3387" y="6653"/>
                </a:cubicBezTo>
                <a:cubicBezTo>
                  <a:pt x="3383" y="6655"/>
                  <a:pt x="3378" y="6656"/>
                  <a:pt x="3372" y="6657"/>
                </a:cubicBezTo>
                <a:cubicBezTo>
                  <a:pt x="3366" y="6658"/>
                  <a:pt x="3359" y="6659"/>
                  <a:pt x="3352" y="6659"/>
                </a:cubicBezTo>
                <a:cubicBezTo>
                  <a:pt x="3342" y="6659"/>
                  <a:pt x="3334" y="6658"/>
                  <a:pt x="3328" y="6655"/>
                </a:cubicBezTo>
                <a:cubicBezTo>
                  <a:pt x="3321" y="6652"/>
                  <a:pt x="3316" y="6648"/>
                  <a:pt x="3312" y="6643"/>
                </a:cubicBezTo>
                <a:cubicBezTo>
                  <a:pt x="3307" y="6638"/>
                  <a:pt x="3304" y="6633"/>
                  <a:pt x="3303" y="6626"/>
                </a:cubicBezTo>
                <a:cubicBezTo>
                  <a:pt x="3301" y="6619"/>
                  <a:pt x="3300" y="6611"/>
                  <a:pt x="3300" y="6602"/>
                </a:cubicBezTo>
                <a:lnTo>
                  <a:pt x="3405" y="6602"/>
                </a:lnTo>
                <a:cubicBezTo>
                  <a:pt x="3408" y="6602"/>
                  <a:pt x="3410" y="6601"/>
                  <a:pt x="3413" y="6599"/>
                </a:cubicBezTo>
                <a:cubicBezTo>
                  <a:pt x="3415" y="6597"/>
                  <a:pt x="3416" y="6594"/>
                  <a:pt x="3416" y="6589"/>
                </a:cubicBezTo>
                <a:lnTo>
                  <a:pt x="3416" y="6584"/>
                </a:lnTo>
                <a:cubicBezTo>
                  <a:pt x="3416" y="6574"/>
                  <a:pt x="3415" y="6564"/>
                  <a:pt x="3412" y="6555"/>
                </a:cubicBezTo>
                <a:cubicBezTo>
                  <a:pt x="3409" y="6546"/>
                  <a:pt x="3405" y="6538"/>
                  <a:pt x="3400" y="6531"/>
                </a:cubicBezTo>
                <a:cubicBezTo>
                  <a:pt x="3394" y="6524"/>
                  <a:pt x="3387" y="6519"/>
                  <a:pt x="3378" y="6515"/>
                </a:cubicBezTo>
                <a:cubicBezTo>
                  <a:pt x="3369" y="6511"/>
                  <a:pt x="3359" y="6509"/>
                  <a:pt x="3346" y="6509"/>
                </a:cubicBezTo>
                <a:close/>
                <a:moveTo>
                  <a:pt x="3229" y="6509"/>
                </a:moveTo>
                <a:cubicBezTo>
                  <a:pt x="3226" y="6509"/>
                  <a:pt x="3222" y="6509"/>
                  <a:pt x="3219" y="6510"/>
                </a:cubicBezTo>
                <a:cubicBezTo>
                  <a:pt x="3216" y="6511"/>
                  <a:pt x="3212" y="6513"/>
                  <a:pt x="3209" y="6515"/>
                </a:cubicBezTo>
                <a:cubicBezTo>
                  <a:pt x="3206" y="6517"/>
                  <a:pt x="3202" y="6521"/>
                  <a:pt x="3198" y="6525"/>
                </a:cubicBezTo>
                <a:cubicBezTo>
                  <a:pt x="3195" y="6529"/>
                  <a:pt x="3190" y="6534"/>
                  <a:pt x="3186" y="6540"/>
                </a:cubicBezTo>
                <a:lnTo>
                  <a:pt x="3186" y="6517"/>
                </a:lnTo>
                <a:cubicBezTo>
                  <a:pt x="3186" y="6517"/>
                  <a:pt x="3186" y="6516"/>
                  <a:pt x="3186" y="6515"/>
                </a:cubicBezTo>
                <a:cubicBezTo>
                  <a:pt x="3185" y="6514"/>
                  <a:pt x="3184" y="6514"/>
                  <a:pt x="3184" y="6513"/>
                </a:cubicBezTo>
                <a:cubicBezTo>
                  <a:pt x="3183" y="6513"/>
                  <a:pt x="3181" y="6512"/>
                  <a:pt x="3180" y="6512"/>
                </a:cubicBezTo>
                <a:cubicBezTo>
                  <a:pt x="3178" y="6512"/>
                  <a:pt x="3176" y="6512"/>
                  <a:pt x="3173" y="6512"/>
                </a:cubicBezTo>
                <a:cubicBezTo>
                  <a:pt x="3170" y="6512"/>
                  <a:pt x="3168" y="6512"/>
                  <a:pt x="3167" y="6512"/>
                </a:cubicBezTo>
                <a:cubicBezTo>
                  <a:pt x="3165" y="6512"/>
                  <a:pt x="3164" y="6513"/>
                  <a:pt x="3163" y="6513"/>
                </a:cubicBezTo>
                <a:cubicBezTo>
                  <a:pt x="3162" y="6514"/>
                  <a:pt x="3161" y="6514"/>
                  <a:pt x="3161" y="6515"/>
                </a:cubicBezTo>
                <a:cubicBezTo>
                  <a:pt x="3160" y="6516"/>
                  <a:pt x="3160" y="6517"/>
                  <a:pt x="3160" y="6517"/>
                </a:cubicBezTo>
                <a:lnTo>
                  <a:pt x="3160" y="6676"/>
                </a:lnTo>
                <a:cubicBezTo>
                  <a:pt x="3160" y="6676"/>
                  <a:pt x="3160" y="6677"/>
                  <a:pt x="3161" y="6678"/>
                </a:cubicBezTo>
                <a:cubicBezTo>
                  <a:pt x="3161" y="6679"/>
                  <a:pt x="3162" y="6679"/>
                  <a:pt x="3163" y="6680"/>
                </a:cubicBezTo>
                <a:cubicBezTo>
                  <a:pt x="3164" y="6680"/>
                  <a:pt x="3166" y="6680"/>
                  <a:pt x="3167" y="6681"/>
                </a:cubicBezTo>
                <a:cubicBezTo>
                  <a:pt x="3169" y="6681"/>
                  <a:pt x="3172" y="6681"/>
                  <a:pt x="3174" y="6681"/>
                </a:cubicBezTo>
                <a:cubicBezTo>
                  <a:pt x="3177" y="6681"/>
                  <a:pt x="3180" y="6681"/>
                  <a:pt x="3182" y="6681"/>
                </a:cubicBezTo>
                <a:cubicBezTo>
                  <a:pt x="3184" y="6680"/>
                  <a:pt x="3185" y="6680"/>
                  <a:pt x="3186" y="6680"/>
                </a:cubicBezTo>
                <a:cubicBezTo>
                  <a:pt x="3187" y="6679"/>
                  <a:pt x="3188" y="6679"/>
                  <a:pt x="3188" y="6678"/>
                </a:cubicBezTo>
                <a:cubicBezTo>
                  <a:pt x="3189" y="6677"/>
                  <a:pt x="3189" y="6676"/>
                  <a:pt x="3189" y="6676"/>
                </a:cubicBezTo>
                <a:lnTo>
                  <a:pt x="3189" y="6572"/>
                </a:lnTo>
                <a:cubicBezTo>
                  <a:pt x="3193" y="6565"/>
                  <a:pt x="3197" y="6559"/>
                  <a:pt x="3200" y="6555"/>
                </a:cubicBezTo>
                <a:cubicBezTo>
                  <a:pt x="3204" y="6550"/>
                  <a:pt x="3207" y="6547"/>
                  <a:pt x="3210" y="6544"/>
                </a:cubicBezTo>
                <a:cubicBezTo>
                  <a:pt x="3213" y="6541"/>
                  <a:pt x="3216" y="6539"/>
                  <a:pt x="3219" y="6538"/>
                </a:cubicBezTo>
                <a:cubicBezTo>
                  <a:pt x="3221" y="6537"/>
                  <a:pt x="3224" y="6536"/>
                  <a:pt x="3227" y="6536"/>
                </a:cubicBezTo>
                <a:cubicBezTo>
                  <a:pt x="3230" y="6536"/>
                  <a:pt x="3232" y="6536"/>
                  <a:pt x="3234" y="6537"/>
                </a:cubicBezTo>
                <a:cubicBezTo>
                  <a:pt x="3236" y="6537"/>
                  <a:pt x="3238" y="6538"/>
                  <a:pt x="3240" y="6538"/>
                </a:cubicBezTo>
                <a:cubicBezTo>
                  <a:pt x="3241" y="6539"/>
                  <a:pt x="3243" y="6539"/>
                  <a:pt x="3244" y="6540"/>
                </a:cubicBezTo>
                <a:cubicBezTo>
                  <a:pt x="3246" y="6540"/>
                  <a:pt x="3247" y="6541"/>
                  <a:pt x="3248" y="6541"/>
                </a:cubicBezTo>
                <a:cubicBezTo>
                  <a:pt x="3249" y="6541"/>
                  <a:pt x="3249" y="6540"/>
                  <a:pt x="3250" y="6540"/>
                </a:cubicBezTo>
                <a:cubicBezTo>
                  <a:pt x="3250" y="6539"/>
                  <a:pt x="3251" y="6539"/>
                  <a:pt x="3251" y="6538"/>
                </a:cubicBezTo>
                <a:cubicBezTo>
                  <a:pt x="3251" y="6537"/>
                  <a:pt x="3252" y="6535"/>
                  <a:pt x="3252" y="6533"/>
                </a:cubicBezTo>
                <a:cubicBezTo>
                  <a:pt x="3252" y="6532"/>
                  <a:pt x="3252" y="6530"/>
                  <a:pt x="3252" y="6527"/>
                </a:cubicBezTo>
                <a:cubicBezTo>
                  <a:pt x="3252" y="6524"/>
                  <a:pt x="3252" y="6522"/>
                  <a:pt x="3252" y="6521"/>
                </a:cubicBezTo>
                <a:cubicBezTo>
                  <a:pt x="3252" y="6519"/>
                  <a:pt x="3252" y="6518"/>
                  <a:pt x="3252" y="6517"/>
                </a:cubicBezTo>
                <a:cubicBezTo>
                  <a:pt x="3251" y="6516"/>
                  <a:pt x="3251" y="6516"/>
                  <a:pt x="3251" y="6515"/>
                </a:cubicBezTo>
                <a:cubicBezTo>
                  <a:pt x="3251" y="6515"/>
                  <a:pt x="3250" y="6514"/>
                  <a:pt x="3250" y="6514"/>
                </a:cubicBezTo>
                <a:cubicBezTo>
                  <a:pt x="3249" y="6513"/>
                  <a:pt x="3248" y="6512"/>
                  <a:pt x="3246" y="6512"/>
                </a:cubicBezTo>
                <a:cubicBezTo>
                  <a:pt x="3244" y="6511"/>
                  <a:pt x="3242" y="6511"/>
                  <a:pt x="3240" y="6510"/>
                </a:cubicBezTo>
                <a:cubicBezTo>
                  <a:pt x="3238" y="6510"/>
                  <a:pt x="3236" y="6509"/>
                  <a:pt x="3234" y="6509"/>
                </a:cubicBezTo>
                <a:cubicBezTo>
                  <a:pt x="3232" y="6509"/>
                  <a:pt x="3231" y="6509"/>
                  <a:pt x="3229" y="6509"/>
                </a:cubicBezTo>
                <a:close/>
                <a:moveTo>
                  <a:pt x="2695" y="6509"/>
                </a:moveTo>
                <a:cubicBezTo>
                  <a:pt x="2689" y="6509"/>
                  <a:pt x="2683" y="6510"/>
                  <a:pt x="2677" y="6511"/>
                </a:cubicBezTo>
                <a:cubicBezTo>
                  <a:pt x="2671" y="6512"/>
                  <a:pt x="2665" y="6513"/>
                  <a:pt x="2660" y="6515"/>
                </a:cubicBezTo>
                <a:cubicBezTo>
                  <a:pt x="2655" y="6517"/>
                  <a:pt x="2651" y="6519"/>
                  <a:pt x="2647" y="6521"/>
                </a:cubicBezTo>
                <a:cubicBezTo>
                  <a:pt x="2643" y="6523"/>
                  <a:pt x="2640" y="6525"/>
                  <a:pt x="2639" y="6526"/>
                </a:cubicBezTo>
                <a:cubicBezTo>
                  <a:pt x="2637" y="6528"/>
                  <a:pt x="2636" y="6529"/>
                  <a:pt x="2636" y="6531"/>
                </a:cubicBezTo>
                <a:cubicBezTo>
                  <a:pt x="2635" y="6533"/>
                  <a:pt x="2635" y="6535"/>
                  <a:pt x="2635" y="6538"/>
                </a:cubicBezTo>
                <a:cubicBezTo>
                  <a:pt x="2635" y="6540"/>
                  <a:pt x="2635" y="6541"/>
                  <a:pt x="2635" y="6543"/>
                </a:cubicBezTo>
                <a:cubicBezTo>
                  <a:pt x="2636" y="6544"/>
                  <a:pt x="2636" y="6545"/>
                  <a:pt x="2636" y="6546"/>
                </a:cubicBezTo>
                <a:cubicBezTo>
                  <a:pt x="2637" y="6547"/>
                  <a:pt x="2638" y="6548"/>
                  <a:pt x="2638" y="6548"/>
                </a:cubicBezTo>
                <a:cubicBezTo>
                  <a:pt x="2639" y="6549"/>
                  <a:pt x="2640" y="6549"/>
                  <a:pt x="2641" y="6549"/>
                </a:cubicBezTo>
                <a:cubicBezTo>
                  <a:pt x="2642" y="6549"/>
                  <a:pt x="2644" y="6548"/>
                  <a:pt x="2647" y="6547"/>
                </a:cubicBezTo>
                <a:cubicBezTo>
                  <a:pt x="2650" y="6545"/>
                  <a:pt x="2654" y="6543"/>
                  <a:pt x="2658" y="6541"/>
                </a:cubicBezTo>
                <a:cubicBezTo>
                  <a:pt x="2662" y="6539"/>
                  <a:pt x="2667" y="6537"/>
                  <a:pt x="2673" y="6535"/>
                </a:cubicBezTo>
                <a:cubicBezTo>
                  <a:pt x="2678" y="6534"/>
                  <a:pt x="2685" y="6533"/>
                  <a:pt x="2692" y="6533"/>
                </a:cubicBezTo>
                <a:cubicBezTo>
                  <a:pt x="2699" y="6533"/>
                  <a:pt x="2704" y="6534"/>
                  <a:pt x="2709" y="6535"/>
                </a:cubicBezTo>
                <a:cubicBezTo>
                  <a:pt x="2713" y="6537"/>
                  <a:pt x="2717" y="6539"/>
                  <a:pt x="2720" y="6542"/>
                </a:cubicBezTo>
                <a:cubicBezTo>
                  <a:pt x="2723" y="6545"/>
                  <a:pt x="2725" y="6549"/>
                  <a:pt x="2726" y="6554"/>
                </a:cubicBezTo>
                <a:cubicBezTo>
                  <a:pt x="2727" y="6558"/>
                  <a:pt x="2728" y="6564"/>
                  <a:pt x="2728" y="6570"/>
                </a:cubicBezTo>
                <a:lnTo>
                  <a:pt x="2728" y="6582"/>
                </a:lnTo>
                <a:lnTo>
                  <a:pt x="2706" y="6582"/>
                </a:lnTo>
                <a:cubicBezTo>
                  <a:pt x="2694" y="6582"/>
                  <a:pt x="2683" y="6583"/>
                  <a:pt x="2673" y="6585"/>
                </a:cubicBezTo>
                <a:cubicBezTo>
                  <a:pt x="2663" y="6587"/>
                  <a:pt x="2655" y="6591"/>
                  <a:pt x="2648" y="6595"/>
                </a:cubicBezTo>
                <a:cubicBezTo>
                  <a:pt x="2641" y="6599"/>
                  <a:pt x="2636" y="6605"/>
                  <a:pt x="2632" y="6611"/>
                </a:cubicBezTo>
                <a:cubicBezTo>
                  <a:pt x="2629" y="6618"/>
                  <a:pt x="2627" y="6626"/>
                  <a:pt x="2627" y="6635"/>
                </a:cubicBezTo>
                <a:cubicBezTo>
                  <a:pt x="2627" y="6642"/>
                  <a:pt x="2628" y="6649"/>
                  <a:pt x="2631" y="6655"/>
                </a:cubicBezTo>
                <a:cubicBezTo>
                  <a:pt x="2634" y="6661"/>
                  <a:pt x="2637" y="6666"/>
                  <a:pt x="2642" y="6670"/>
                </a:cubicBezTo>
                <a:cubicBezTo>
                  <a:pt x="2647" y="6674"/>
                  <a:pt x="2653" y="6678"/>
                  <a:pt x="2659" y="6680"/>
                </a:cubicBezTo>
                <a:cubicBezTo>
                  <a:pt x="2666" y="6682"/>
                  <a:pt x="2674" y="6683"/>
                  <a:pt x="2682" y="6683"/>
                </a:cubicBezTo>
                <a:cubicBezTo>
                  <a:pt x="2691" y="6683"/>
                  <a:pt x="2700" y="6681"/>
                  <a:pt x="2709" y="6677"/>
                </a:cubicBezTo>
                <a:cubicBezTo>
                  <a:pt x="2717" y="6673"/>
                  <a:pt x="2725" y="6667"/>
                  <a:pt x="2732" y="6660"/>
                </a:cubicBezTo>
                <a:lnTo>
                  <a:pt x="2732" y="6676"/>
                </a:lnTo>
                <a:cubicBezTo>
                  <a:pt x="2732" y="6677"/>
                  <a:pt x="2732" y="6678"/>
                  <a:pt x="2733" y="6679"/>
                </a:cubicBezTo>
                <a:cubicBezTo>
                  <a:pt x="2734" y="6680"/>
                  <a:pt x="2735" y="6680"/>
                  <a:pt x="2737" y="6680"/>
                </a:cubicBezTo>
                <a:cubicBezTo>
                  <a:pt x="2739" y="6681"/>
                  <a:pt x="2741" y="6681"/>
                  <a:pt x="2744" y="6681"/>
                </a:cubicBezTo>
                <a:cubicBezTo>
                  <a:pt x="2748" y="6681"/>
                  <a:pt x="2750" y="6681"/>
                  <a:pt x="2752" y="6680"/>
                </a:cubicBezTo>
                <a:cubicBezTo>
                  <a:pt x="2753" y="6680"/>
                  <a:pt x="2755" y="6680"/>
                  <a:pt x="2756" y="6679"/>
                </a:cubicBezTo>
                <a:cubicBezTo>
                  <a:pt x="2757" y="6678"/>
                  <a:pt x="2757" y="6677"/>
                  <a:pt x="2757" y="6676"/>
                </a:cubicBezTo>
                <a:lnTo>
                  <a:pt x="2757" y="6569"/>
                </a:lnTo>
                <a:cubicBezTo>
                  <a:pt x="2757" y="6559"/>
                  <a:pt x="2756" y="6550"/>
                  <a:pt x="2754" y="6543"/>
                </a:cubicBezTo>
                <a:cubicBezTo>
                  <a:pt x="2751" y="6535"/>
                  <a:pt x="2748" y="6529"/>
                  <a:pt x="2743" y="6524"/>
                </a:cubicBezTo>
                <a:cubicBezTo>
                  <a:pt x="2738" y="6519"/>
                  <a:pt x="2732" y="6515"/>
                  <a:pt x="2724" y="6513"/>
                </a:cubicBezTo>
                <a:cubicBezTo>
                  <a:pt x="2716" y="6510"/>
                  <a:pt x="2706" y="6509"/>
                  <a:pt x="2695" y="6509"/>
                </a:cubicBezTo>
                <a:close/>
                <a:moveTo>
                  <a:pt x="2329" y="6509"/>
                </a:moveTo>
                <a:cubicBezTo>
                  <a:pt x="2315" y="6509"/>
                  <a:pt x="2303" y="6511"/>
                  <a:pt x="2293" y="6516"/>
                </a:cubicBezTo>
                <a:cubicBezTo>
                  <a:pt x="2283" y="6520"/>
                  <a:pt x="2275" y="6526"/>
                  <a:pt x="2268" y="6534"/>
                </a:cubicBezTo>
                <a:cubicBezTo>
                  <a:pt x="2261" y="6542"/>
                  <a:pt x="2256" y="6551"/>
                  <a:pt x="2253" y="6562"/>
                </a:cubicBezTo>
                <a:cubicBezTo>
                  <a:pt x="2250" y="6573"/>
                  <a:pt x="2248" y="6585"/>
                  <a:pt x="2248" y="6598"/>
                </a:cubicBezTo>
                <a:cubicBezTo>
                  <a:pt x="2248" y="6611"/>
                  <a:pt x="2250" y="6623"/>
                  <a:pt x="2253" y="6633"/>
                </a:cubicBezTo>
                <a:cubicBezTo>
                  <a:pt x="2256" y="6644"/>
                  <a:pt x="2261" y="6653"/>
                  <a:pt x="2267" y="6660"/>
                </a:cubicBezTo>
                <a:cubicBezTo>
                  <a:pt x="2274" y="6668"/>
                  <a:pt x="2282" y="6673"/>
                  <a:pt x="2291" y="6677"/>
                </a:cubicBezTo>
                <a:cubicBezTo>
                  <a:pt x="2301" y="6681"/>
                  <a:pt x="2312" y="6683"/>
                  <a:pt x="2325" y="6683"/>
                </a:cubicBezTo>
                <a:cubicBezTo>
                  <a:pt x="2339" y="6683"/>
                  <a:pt x="2350" y="6681"/>
                  <a:pt x="2360" y="6676"/>
                </a:cubicBezTo>
                <a:cubicBezTo>
                  <a:pt x="2371" y="6672"/>
                  <a:pt x="2379" y="6666"/>
                  <a:pt x="2386" y="6658"/>
                </a:cubicBezTo>
                <a:cubicBezTo>
                  <a:pt x="2392" y="6650"/>
                  <a:pt x="2398" y="6641"/>
                  <a:pt x="2401" y="6630"/>
                </a:cubicBezTo>
                <a:cubicBezTo>
                  <a:pt x="2404" y="6619"/>
                  <a:pt x="2406" y="6607"/>
                  <a:pt x="2406" y="6594"/>
                </a:cubicBezTo>
                <a:cubicBezTo>
                  <a:pt x="2406" y="6581"/>
                  <a:pt x="2404" y="6569"/>
                  <a:pt x="2401" y="6559"/>
                </a:cubicBezTo>
                <a:cubicBezTo>
                  <a:pt x="2398" y="6548"/>
                  <a:pt x="2393" y="6539"/>
                  <a:pt x="2387" y="6532"/>
                </a:cubicBezTo>
                <a:cubicBezTo>
                  <a:pt x="2380" y="6524"/>
                  <a:pt x="2372" y="6519"/>
                  <a:pt x="2363" y="6515"/>
                </a:cubicBezTo>
                <a:cubicBezTo>
                  <a:pt x="2353" y="6511"/>
                  <a:pt x="2342" y="6509"/>
                  <a:pt x="2329" y="6509"/>
                </a:cubicBezTo>
                <a:close/>
                <a:moveTo>
                  <a:pt x="1536" y="6509"/>
                </a:moveTo>
                <a:cubicBezTo>
                  <a:pt x="1524" y="6509"/>
                  <a:pt x="1514" y="6513"/>
                  <a:pt x="1505" y="6522"/>
                </a:cubicBezTo>
                <a:cubicBezTo>
                  <a:pt x="1496" y="6531"/>
                  <a:pt x="1492" y="6541"/>
                  <a:pt x="1492" y="6553"/>
                </a:cubicBezTo>
                <a:cubicBezTo>
                  <a:pt x="1492" y="6566"/>
                  <a:pt x="1496" y="6576"/>
                  <a:pt x="1505" y="6585"/>
                </a:cubicBezTo>
                <a:cubicBezTo>
                  <a:pt x="1514" y="6594"/>
                  <a:pt x="1524" y="6598"/>
                  <a:pt x="1536" y="6598"/>
                </a:cubicBezTo>
                <a:cubicBezTo>
                  <a:pt x="1548" y="6598"/>
                  <a:pt x="1558" y="6594"/>
                  <a:pt x="1567" y="6585"/>
                </a:cubicBezTo>
                <a:cubicBezTo>
                  <a:pt x="1576" y="6576"/>
                  <a:pt x="1580" y="6566"/>
                  <a:pt x="1580" y="6553"/>
                </a:cubicBezTo>
                <a:cubicBezTo>
                  <a:pt x="1580" y="6541"/>
                  <a:pt x="1576" y="6531"/>
                  <a:pt x="1567" y="6522"/>
                </a:cubicBezTo>
                <a:cubicBezTo>
                  <a:pt x="1558" y="6513"/>
                  <a:pt x="1548" y="6509"/>
                  <a:pt x="1536" y="6509"/>
                </a:cubicBezTo>
                <a:close/>
                <a:moveTo>
                  <a:pt x="3007" y="6478"/>
                </a:moveTo>
                <a:lnTo>
                  <a:pt x="3035" y="6478"/>
                </a:lnTo>
                <a:cubicBezTo>
                  <a:pt x="3040" y="6478"/>
                  <a:pt x="3046" y="6478"/>
                  <a:pt x="3051" y="6479"/>
                </a:cubicBezTo>
                <a:cubicBezTo>
                  <a:pt x="3057" y="6480"/>
                  <a:pt x="3062" y="6482"/>
                  <a:pt x="3067" y="6485"/>
                </a:cubicBezTo>
                <a:cubicBezTo>
                  <a:pt x="3072" y="6488"/>
                  <a:pt x="3076" y="6493"/>
                  <a:pt x="3080" y="6499"/>
                </a:cubicBezTo>
                <a:cubicBezTo>
                  <a:pt x="3083" y="6505"/>
                  <a:pt x="3085" y="6513"/>
                  <a:pt x="3085" y="6522"/>
                </a:cubicBezTo>
                <a:cubicBezTo>
                  <a:pt x="3085" y="6529"/>
                  <a:pt x="3084" y="6535"/>
                  <a:pt x="3082" y="6541"/>
                </a:cubicBezTo>
                <a:cubicBezTo>
                  <a:pt x="3080" y="6547"/>
                  <a:pt x="3077" y="6552"/>
                  <a:pt x="3072" y="6556"/>
                </a:cubicBezTo>
                <a:cubicBezTo>
                  <a:pt x="3068" y="6560"/>
                  <a:pt x="3063" y="6563"/>
                  <a:pt x="3057" y="6565"/>
                </a:cubicBezTo>
                <a:cubicBezTo>
                  <a:pt x="3051" y="6568"/>
                  <a:pt x="3044" y="6569"/>
                  <a:pt x="3034" y="6569"/>
                </a:cubicBezTo>
                <a:lnTo>
                  <a:pt x="3007" y="6569"/>
                </a:lnTo>
                <a:lnTo>
                  <a:pt x="3007" y="6478"/>
                </a:lnTo>
                <a:close/>
                <a:moveTo>
                  <a:pt x="7542" y="6470"/>
                </a:moveTo>
                <a:cubicBezTo>
                  <a:pt x="7540" y="6470"/>
                  <a:pt x="7537" y="6470"/>
                  <a:pt x="7535" y="6470"/>
                </a:cubicBezTo>
                <a:cubicBezTo>
                  <a:pt x="7534" y="6471"/>
                  <a:pt x="7532" y="6471"/>
                  <a:pt x="7531" y="6471"/>
                </a:cubicBezTo>
                <a:cubicBezTo>
                  <a:pt x="7530" y="6472"/>
                  <a:pt x="7529" y="6473"/>
                  <a:pt x="7529" y="6473"/>
                </a:cubicBezTo>
                <a:cubicBezTo>
                  <a:pt x="7528" y="6474"/>
                  <a:pt x="7528" y="6475"/>
                  <a:pt x="7528" y="6476"/>
                </a:cubicBezTo>
                <a:lnTo>
                  <a:pt x="7528" y="6513"/>
                </a:lnTo>
                <a:lnTo>
                  <a:pt x="7506" y="6513"/>
                </a:lnTo>
                <a:cubicBezTo>
                  <a:pt x="7505" y="6513"/>
                  <a:pt x="7504" y="6513"/>
                  <a:pt x="7503" y="6514"/>
                </a:cubicBezTo>
                <a:cubicBezTo>
                  <a:pt x="7503" y="6514"/>
                  <a:pt x="7502" y="6515"/>
                  <a:pt x="7502" y="6516"/>
                </a:cubicBezTo>
                <a:cubicBezTo>
                  <a:pt x="7501" y="6517"/>
                  <a:pt x="7501" y="6518"/>
                  <a:pt x="7500" y="6519"/>
                </a:cubicBezTo>
                <a:cubicBezTo>
                  <a:pt x="7500" y="6521"/>
                  <a:pt x="7500" y="6523"/>
                  <a:pt x="7500" y="6525"/>
                </a:cubicBezTo>
                <a:cubicBezTo>
                  <a:pt x="7500" y="6529"/>
                  <a:pt x="7501" y="6532"/>
                  <a:pt x="7502" y="6534"/>
                </a:cubicBezTo>
                <a:cubicBezTo>
                  <a:pt x="7503" y="6536"/>
                  <a:pt x="7504" y="6537"/>
                  <a:pt x="7506" y="6537"/>
                </a:cubicBezTo>
                <a:lnTo>
                  <a:pt x="7528" y="6537"/>
                </a:lnTo>
                <a:lnTo>
                  <a:pt x="7528" y="6629"/>
                </a:lnTo>
                <a:cubicBezTo>
                  <a:pt x="7528" y="6639"/>
                  <a:pt x="7529" y="6646"/>
                  <a:pt x="7531" y="6653"/>
                </a:cubicBezTo>
                <a:cubicBezTo>
                  <a:pt x="7532" y="6660"/>
                  <a:pt x="7535" y="6666"/>
                  <a:pt x="7539" y="6670"/>
                </a:cubicBezTo>
                <a:cubicBezTo>
                  <a:pt x="7542" y="6674"/>
                  <a:pt x="7547" y="6678"/>
                  <a:pt x="7553" y="6680"/>
                </a:cubicBezTo>
                <a:cubicBezTo>
                  <a:pt x="7559" y="6682"/>
                  <a:pt x="7566" y="6683"/>
                  <a:pt x="7574" y="6683"/>
                </a:cubicBezTo>
                <a:cubicBezTo>
                  <a:pt x="7577" y="6683"/>
                  <a:pt x="7579" y="6683"/>
                  <a:pt x="7582" y="6682"/>
                </a:cubicBezTo>
                <a:cubicBezTo>
                  <a:pt x="7585" y="6682"/>
                  <a:pt x="7587" y="6682"/>
                  <a:pt x="7590" y="6681"/>
                </a:cubicBezTo>
                <a:cubicBezTo>
                  <a:pt x="7592" y="6681"/>
                  <a:pt x="7594" y="6680"/>
                  <a:pt x="7596" y="6679"/>
                </a:cubicBezTo>
                <a:cubicBezTo>
                  <a:pt x="7598" y="6678"/>
                  <a:pt x="7599" y="6677"/>
                  <a:pt x="7600" y="6676"/>
                </a:cubicBezTo>
                <a:cubicBezTo>
                  <a:pt x="7601" y="6675"/>
                  <a:pt x="7602" y="6674"/>
                  <a:pt x="7602" y="6672"/>
                </a:cubicBezTo>
                <a:cubicBezTo>
                  <a:pt x="7603" y="6670"/>
                  <a:pt x="7603" y="6667"/>
                  <a:pt x="7603" y="6664"/>
                </a:cubicBezTo>
                <a:cubicBezTo>
                  <a:pt x="7603" y="6662"/>
                  <a:pt x="7603" y="6660"/>
                  <a:pt x="7603" y="6659"/>
                </a:cubicBezTo>
                <a:cubicBezTo>
                  <a:pt x="7602" y="6657"/>
                  <a:pt x="7602" y="6656"/>
                  <a:pt x="7602" y="6655"/>
                </a:cubicBezTo>
                <a:cubicBezTo>
                  <a:pt x="7602" y="6654"/>
                  <a:pt x="7601" y="6654"/>
                  <a:pt x="7601" y="6654"/>
                </a:cubicBezTo>
                <a:cubicBezTo>
                  <a:pt x="7600" y="6653"/>
                  <a:pt x="7600" y="6653"/>
                  <a:pt x="7599" y="6653"/>
                </a:cubicBezTo>
                <a:cubicBezTo>
                  <a:pt x="7598" y="6653"/>
                  <a:pt x="7597" y="6653"/>
                  <a:pt x="7596" y="6654"/>
                </a:cubicBezTo>
                <a:cubicBezTo>
                  <a:pt x="7595" y="6654"/>
                  <a:pt x="7593" y="6655"/>
                  <a:pt x="7592" y="6656"/>
                </a:cubicBezTo>
                <a:cubicBezTo>
                  <a:pt x="7590" y="6656"/>
                  <a:pt x="7588" y="6657"/>
                  <a:pt x="7586" y="6657"/>
                </a:cubicBezTo>
                <a:cubicBezTo>
                  <a:pt x="7584" y="6658"/>
                  <a:pt x="7582" y="6658"/>
                  <a:pt x="7579" y="6658"/>
                </a:cubicBezTo>
                <a:cubicBezTo>
                  <a:pt x="7571" y="6658"/>
                  <a:pt x="7565" y="6655"/>
                  <a:pt x="7562" y="6650"/>
                </a:cubicBezTo>
                <a:cubicBezTo>
                  <a:pt x="7559" y="6644"/>
                  <a:pt x="7557" y="6636"/>
                  <a:pt x="7557" y="6625"/>
                </a:cubicBezTo>
                <a:lnTo>
                  <a:pt x="7557" y="6537"/>
                </a:lnTo>
                <a:lnTo>
                  <a:pt x="7597" y="6537"/>
                </a:lnTo>
                <a:cubicBezTo>
                  <a:pt x="7599" y="6537"/>
                  <a:pt x="7600" y="6536"/>
                  <a:pt x="7601" y="6534"/>
                </a:cubicBezTo>
                <a:cubicBezTo>
                  <a:pt x="7602" y="6532"/>
                  <a:pt x="7603" y="6529"/>
                  <a:pt x="7603" y="6525"/>
                </a:cubicBezTo>
                <a:cubicBezTo>
                  <a:pt x="7603" y="6523"/>
                  <a:pt x="7603" y="6521"/>
                  <a:pt x="7603" y="6519"/>
                </a:cubicBezTo>
                <a:cubicBezTo>
                  <a:pt x="7602" y="6518"/>
                  <a:pt x="7602" y="6517"/>
                  <a:pt x="7602" y="6516"/>
                </a:cubicBezTo>
                <a:cubicBezTo>
                  <a:pt x="7601" y="6515"/>
                  <a:pt x="7600" y="6514"/>
                  <a:pt x="7600" y="6514"/>
                </a:cubicBezTo>
                <a:cubicBezTo>
                  <a:pt x="7599" y="6513"/>
                  <a:pt x="7598" y="6513"/>
                  <a:pt x="7597" y="6513"/>
                </a:cubicBezTo>
                <a:lnTo>
                  <a:pt x="7557" y="6513"/>
                </a:lnTo>
                <a:lnTo>
                  <a:pt x="7557" y="6476"/>
                </a:lnTo>
                <a:cubicBezTo>
                  <a:pt x="7557" y="6475"/>
                  <a:pt x="7557" y="6474"/>
                  <a:pt x="7556" y="6473"/>
                </a:cubicBezTo>
                <a:cubicBezTo>
                  <a:pt x="7556" y="6473"/>
                  <a:pt x="7555" y="6472"/>
                  <a:pt x="7554" y="6471"/>
                </a:cubicBezTo>
                <a:cubicBezTo>
                  <a:pt x="7553" y="6471"/>
                  <a:pt x="7552" y="6471"/>
                  <a:pt x="7550" y="6470"/>
                </a:cubicBezTo>
                <a:cubicBezTo>
                  <a:pt x="7548" y="6470"/>
                  <a:pt x="7545" y="6470"/>
                  <a:pt x="7542" y="6470"/>
                </a:cubicBezTo>
                <a:close/>
                <a:moveTo>
                  <a:pt x="5468" y="6470"/>
                </a:moveTo>
                <a:cubicBezTo>
                  <a:pt x="5466" y="6470"/>
                  <a:pt x="5463" y="6470"/>
                  <a:pt x="5461" y="6470"/>
                </a:cubicBezTo>
                <a:cubicBezTo>
                  <a:pt x="5460" y="6471"/>
                  <a:pt x="5458" y="6471"/>
                  <a:pt x="5457" y="6471"/>
                </a:cubicBezTo>
                <a:cubicBezTo>
                  <a:pt x="5456" y="6472"/>
                  <a:pt x="5455" y="6473"/>
                  <a:pt x="5455" y="6473"/>
                </a:cubicBezTo>
                <a:cubicBezTo>
                  <a:pt x="5454" y="6474"/>
                  <a:pt x="5454" y="6475"/>
                  <a:pt x="5454" y="6476"/>
                </a:cubicBezTo>
                <a:lnTo>
                  <a:pt x="5454" y="6513"/>
                </a:lnTo>
                <a:lnTo>
                  <a:pt x="5432" y="6513"/>
                </a:lnTo>
                <a:cubicBezTo>
                  <a:pt x="5431" y="6513"/>
                  <a:pt x="5430" y="6513"/>
                  <a:pt x="5429" y="6514"/>
                </a:cubicBezTo>
                <a:cubicBezTo>
                  <a:pt x="5429" y="6514"/>
                  <a:pt x="5428" y="6515"/>
                  <a:pt x="5428" y="6516"/>
                </a:cubicBezTo>
                <a:cubicBezTo>
                  <a:pt x="5427" y="6517"/>
                  <a:pt x="5427" y="6518"/>
                  <a:pt x="5426" y="6519"/>
                </a:cubicBezTo>
                <a:cubicBezTo>
                  <a:pt x="5426" y="6521"/>
                  <a:pt x="5426" y="6523"/>
                  <a:pt x="5426" y="6525"/>
                </a:cubicBezTo>
                <a:cubicBezTo>
                  <a:pt x="5426" y="6529"/>
                  <a:pt x="5427" y="6532"/>
                  <a:pt x="5428" y="6534"/>
                </a:cubicBezTo>
                <a:cubicBezTo>
                  <a:pt x="5429" y="6536"/>
                  <a:pt x="5430" y="6537"/>
                  <a:pt x="5432" y="6537"/>
                </a:cubicBezTo>
                <a:lnTo>
                  <a:pt x="5454" y="6537"/>
                </a:lnTo>
                <a:lnTo>
                  <a:pt x="5454" y="6629"/>
                </a:lnTo>
                <a:cubicBezTo>
                  <a:pt x="5454" y="6639"/>
                  <a:pt x="5455" y="6646"/>
                  <a:pt x="5457" y="6653"/>
                </a:cubicBezTo>
                <a:cubicBezTo>
                  <a:pt x="5458" y="6660"/>
                  <a:pt x="5461" y="6666"/>
                  <a:pt x="5465" y="6670"/>
                </a:cubicBezTo>
                <a:cubicBezTo>
                  <a:pt x="5468" y="6674"/>
                  <a:pt x="5473" y="6678"/>
                  <a:pt x="5479" y="6680"/>
                </a:cubicBezTo>
                <a:cubicBezTo>
                  <a:pt x="5485" y="6682"/>
                  <a:pt x="5492" y="6683"/>
                  <a:pt x="5500" y="6683"/>
                </a:cubicBezTo>
                <a:cubicBezTo>
                  <a:pt x="5503" y="6683"/>
                  <a:pt x="5505" y="6683"/>
                  <a:pt x="5508" y="6682"/>
                </a:cubicBezTo>
                <a:cubicBezTo>
                  <a:pt x="5511" y="6682"/>
                  <a:pt x="5513" y="6682"/>
                  <a:pt x="5516" y="6681"/>
                </a:cubicBezTo>
                <a:cubicBezTo>
                  <a:pt x="5518" y="6681"/>
                  <a:pt x="5520" y="6680"/>
                  <a:pt x="5522" y="6679"/>
                </a:cubicBezTo>
                <a:cubicBezTo>
                  <a:pt x="5524" y="6678"/>
                  <a:pt x="5525" y="6677"/>
                  <a:pt x="5526" y="6676"/>
                </a:cubicBezTo>
                <a:cubicBezTo>
                  <a:pt x="5527" y="6675"/>
                  <a:pt x="5528" y="6674"/>
                  <a:pt x="5528" y="6672"/>
                </a:cubicBezTo>
                <a:cubicBezTo>
                  <a:pt x="5529" y="6670"/>
                  <a:pt x="5529" y="6667"/>
                  <a:pt x="5529" y="6664"/>
                </a:cubicBezTo>
                <a:cubicBezTo>
                  <a:pt x="5529" y="6662"/>
                  <a:pt x="5529" y="6660"/>
                  <a:pt x="5529" y="6659"/>
                </a:cubicBezTo>
                <a:cubicBezTo>
                  <a:pt x="5528" y="6657"/>
                  <a:pt x="5528" y="6656"/>
                  <a:pt x="5528" y="6655"/>
                </a:cubicBezTo>
                <a:cubicBezTo>
                  <a:pt x="5528" y="6654"/>
                  <a:pt x="5527" y="6654"/>
                  <a:pt x="5527" y="6654"/>
                </a:cubicBezTo>
                <a:cubicBezTo>
                  <a:pt x="5526" y="6653"/>
                  <a:pt x="5526" y="6653"/>
                  <a:pt x="5525" y="6653"/>
                </a:cubicBezTo>
                <a:cubicBezTo>
                  <a:pt x="5524" y="6653"/>
                  <a:pt x="5523" y="6653"/>
                  <a:pt x="5522" y="6654"/>
                </a:cubicBezTo>
                <a:cubicBezTo>
                  <a:pt x="5521" y="6654"/>
                  <a:pt x="5519" y="6655"/>
                  <a:pt x="5518" y="6656"/>
                </a:cubicBezTo>
                <a:cubicBezTo>
                  <a:pt x="5516" y="6656"/>
                  <a:pt x="5514" y="6657"/>
                  <a:pt x="5512" y="6657"/>
                </a:cubicBezTo>
                <a:cubicBezTo>
                  <a:pt x="5510" y="6658"/>
                  <a:pt x="5508" y="6658"/>
                  <a:pt x="5505" y="6658"/>
                </a:cubicBezTo>
                <a:cubicBezTo>
                  <a:pt x="5497" y="6658"/>
                  <a:pt x="5491" y="6655"/>
                  <a:pt x="5488" y="6650"/>
                </a:cubicBezTo>
                <a:cubicBezTo>
                  <a:pt x="5485" y="6644"/>
                  <a:pt x="5483" y="6636"/>
                  <a:pt x="5483" y="6625"/>
                </a:cubicBezTo>
                <a:lnTo>
                  <a:pt x="5483" y="6537"/>
                </a:lnTo>
                <a:lnTo>
                  <a:pt x="5523" y="6537"/>
                </a:lnTo>
                <a:cubicBezTo>
                  <a:pt x="5525" y="6537"/>
                  <a:pt x="5526" y="6536"/>
                  <a:pt x="5527" y="6534"/>
                </a:cubicBezTo>
                <a:cubicBezTo>
                  <a:pt x="5528" y="6532"/>
                  <a:pt x="5529" y="6529"/>
                  <a:pt x="5529" y="6525"/>
                </a:cubicBezTo>
                <a:cubicBezTo>
                  <a:pt x="5529" y="6523"/>
                  <a:pt x="5529" y="6521"/>
                  <a:pt x="5529" y="6519"/>
                </a:cubicBezTo>
                <a:cubicBezTo>
                  <a:pt x="5528" y="6518"/>
                  <a:pt x="5528" y="6517"/>
                  <a:pt x="5528" y="6516"/>
                </a:cubicBezTo>
                <a:cubicBezTo>
                  <a:pt x="5527" y="6515"/>
                  <a:pt x="5526" y="6514"/>
                  <a:pt x="5526" y="6514"/>
                </a:cubicBezTo>
                <a:cubicBezTo>
                  <a:pt x="5525" y="6513"/>
                  <a:pt x="5524" y="6513"/>
                  <a:pt x="5523" y="6513"/>
                </a:cubicBezTo>
                <a:lnTo>
                  <a:pt x="5483" y="6513"/>
                </a:lnTo>
                <a:lnTo>
                  <a:pt x="5483" y="6476"/>
                </a:lnTo>
                <a:cubicBezTo>
                  <a:pt x="5483" y="6475"/>
                  <a:pt x="5483" y="6474"/>
                  <a:pt x="5482" y="6473"/>
                </a:cubicBezTo>
                <a:cubicBezTo>
                  <a:pt x="5482" y="6473"/>
                  <a:pt x="5481" y="6472"/>
                  <a:pt x="5480" y="6471"/>
                </a:cubicBezTo>
                <a:cubicBezTo>
                  <a:pt x="5479" y="6471"/>
                  <a:pt x="5478" y="6471"/>
                  <a:pt x="5476" y="6470"/>
                </a:cubicBezTo>
                <a:cubicBezTo>
                  <a:pt x="5474" y="6470"/>
                  <a:pt x="5471" y="6470"/>
                  <a:pt x="5468" y="6470"/>
                </a:cubicBezTo>
                <a:close/>
                <a:moveTo>
                  <a:pt x="2989" y="6453"/>
                </a:moveTo>
                <a:cubicBezTo>
                  <a:pt x="2986" y="6453"/>
                  <a:pt x="2983" y="6454"/>
                  <a:pt x="2981" y="6456"/>
                </a:cubicBezTo>
                <a:cubicBezTo>
                  <a:pt x="2978" y="6458"/>
                  <a:pt x="2977" y="6461"/>
                  <a:pt x="2977" y="6466"/>
                </a:cubicBezTo>
                <a:lnTo>
                  <a:pt x="2977" y="6675"/>
                </a:lnTo>
                <a:cubicBezTo>
                  <a:pt x="2977" y="6676"/>
                  <a:pt x="2977" y="6677"/>
                  <a:pt x="2978" y="6678"/>
                </a:cubicBezTo>
                <a:cubicBezTo>
                  <a:pt x="2978" y="6679"/>
                  <a:pt x="2979" y="6679"/>
                  <a:pt x="2980" y="6680"/>
                </a:cubicBezTo>
                <a:cubicBezTo>
                  <a:pt x="2981" y="6680"/>
                  <a:pt x="2983" y="6680"/>
                  <a:pt x="2985" y="6681"/>
                </a:cubicBezTo>
                <a:cubicBezTo>
                  <a:pt x="2987" y="6681"/>
                  <a:pt x="2989" y="6681"/>
                  <a:pt x="2992" y="6681"/>
                </a:cubicBezTo>
                <a:cubicBezTo>
                  <a:pt x="2995" y="6681"/>
                  <a:pt x="2997" y="6681"/>
                  <a:pt x="2999" y="6681"/>
                </a:cubicBezTo>
                <a:cubicBezTo>
                  <a:pt x="3001" y="6680"/>
                  <a:pt x="3003" y="6680"/>
                  <a:pt x="3004" y="6680"/>
                </a:cubicBezTo>
                <a:cubicBezTo>
                  <a:pt x="3005" y="6679"/>
                  <a:pt x="3006" y="6679"/>
                  <a:pt x="3006" y="6678"/>
                </a:cubicBezTo>
                <a:cubicBezTo>
                  <a:pt x="3007" y="6677"/>
                  <a:pt x="3007" y="6676"/>
                  <a:pt x="3007" y="6675"/>
                </a:cubicBezTo>
                <a:lnTo>
                  <a:pt x="3007" y="6594"/>
                </a:lnTo>
                <a:lnTo>
                  <a:pt x="3033" y="6594"/>
                </a:lnTo>
                <a:cubicBezTo>
                  <a:pt x="3047" y="6594"/>
                  <a:pt x="3059" y="6592"/>
                  <a:pt x="3069" y="6589"/>
                </a:cubicBezTo>
                <a:cubicBezTo>
                  <a:pt x="3080" y="6585"/>
                  <a:pt x="3088" y="6580"/>
                  <a:pt x="3095" y="6574"/>
                </a:cubicBezTo>
                <a:cubicBezTo>
                  <a:pt x="3102" y="6567"/>
                  <a:pt x="3108" y="6560"/>
                  <a:pt x="3111" y="6550"/>
                </a:cubicBezTo>
                <a:cubicBezTo>
                  <a:pt x="3115" y="6541"/>
                  <a:pt x="3117" y="6531"/>
                  <a:pt x="3117" y="6520"/>
                </a:cubicBezTo>
                <a:cubicBezTo>
                  <a:pt x="3117" y="6511"/>
                  <a:pt x="3116" y="6503"/>
                  <a:pt x="3113" y="6496"/>
                </a:cubicBezTo>
                <a:cubicBezTo>
                  <a:pt x="3111" y="6489"/>
                  <a:pt x="3108" y="6483"/>
                  <a:pt x="3103" y="6477"/>
                </a:cubicBezTo>
                <a:cubicBezTo>
                  <a:pt x="3099" y="6472"/>
                  <a:pt x="3093" y="6468"/>
                  <a:pt x="3087" y="6464"/>
                </a:cubicBezTo>
                <a:cubicBezTo>
                  <a:pt x="3080" y="6460"/>
                  <a:pt x="3074" y="6458"/>
                  <a:pt x="3068" y="6456"/>
                </a:cubicBezTo>
                <a:cubicBezTo>
                  <a:pt x="3062" y="6455"/>
                  <a:pt x="3056" y="6454"/>
                  <a:pt x="3052" y="6454"/>
                </a:cubicBezTo>
                <a:cubicBezTo>
                  <a:pt x="3047" y="6453"/>
                  <a:pt x="3043" y="6453"/>
                  <a:pt x="3038" y="6453"/>
                </a:cubicBezTo>
                <a:lnTo>
                  <a:pt x="2989" y="6453"/>
                </a:lnTo>
                <a:close/>
                <a:moveTo>
                  <a:pt x="4764" y="6451"/>
                </a:moveTo>
                <a:cubicBezTo>
                  <a:pt x="4761" y="6451"/>
                  <a:pt x="4759" y="6451"/>
                  <a:pt x="4757" y="6451"/>
                </a:cubicBezTo>
                <a:cubicBezTo>
                  <a:pt x="4755" y="6452"/>
                  <a:pt x="4753" y="6452"/>
                  <a:pt x="4752" y="6452"/>
                </a:cubicBezTo>
                <a:cubicBezTo>
                  <a:pt x="4751" y="6453"/>
                  <a:pt x="4750" y="6453"/>
                  <a:pt x="4750" y="6454"/>
                </a:cubicBezTo>
                <a:cubicBezTo>
                  <a:pt x="4749" y="6455"/>
                  <a:pt x="4749" y="6456"/>
                  <a:pt x="4749" y="6457"/>
                </a:cubicBezTo>
                <a:lnTo>
                  <a:pt x="4749" y="6675"/>
                </a:lnTo>
                <a:cubicBezTo>
                  <a:pt x="4749" y="6676"/>
                  <a:pt x="4749" y="6677"/>
                  <a:pt x="4750" y="6678"/>
                </a:cubicBezTo>
                <a:cubicBezTo>
                  <a:pt x="4750" y="6679"/>
                  <a:pt x="4751" y="6679"/>
                  <a:pt x="4752" y="6680"/>
                </a:cubicBezTo>
                <a:cubicBezTo>
                  <a:pt x="4753" y="6680"/>
                  <a:pt x="4755" y="6680"/>
                  <a:pt x="4757" y="6681"/>
                </a:cubicBezTo>
                <a:cubicBezTo>
                  <a:pt x="4759" y="6681"/>
                  <a:pt x="4761" y="6681"/>
                  <a:pt x="4764" y="6681"/>
                </a:cubicBezTo>
                <a:cubicBezTo>
                  <a:pt x="4767" y="6681"/>
                  <a:pt x="4769" y="6681"/>
                  <a:pt x="4771" y="6681"/>
                </a:cubicBezTo>
                <a:cubicBezTo>
                  <a:pt x="4773" y="6680"/>
                  <a:pt x="4775" y="6680"/>
                  <a:pt x="4776" y="6679"/>
                </a:cubicBezTo>
                <a:cubicBezTo>
                  <a:pt x="4777" y="6679"/>
                  <a:pt x="4778" y="6679"/>
                  <a:pt x="4778" y="6678"/>
                </a:cubicBezTo>
                <a:cubicBezTo>
                  <a:pt x="4779" y="6677"/>
                  <a:pt x="4779" y="6676"/>
                  <a:pt x="4779" y="6675"/>
                </a:cubicBezTo>
                <a:lnTo>
                  <a:pt x="4779" y="6574"/>
                </a:lnTo>
                <a:lnTo>
                  <a:pt x="4883" y="6574"/>
                </a:lnTo>
                <a:lnTo>
                  <a:pt x="4883" y="6675"/>
                </a:lnTo>
                <a:cubicBezTo>
                  <a:pt x="4883" y="6676"/>
                  <a:pt x="4883" y="6677"/>
                  <a:pt x="4884" y="6678"/>
                </a:cubicBezTo>
                <a:cubicBezTo>
                  <a:pt x="4884" y="6679"/>
                  <a:pt x="4885" y="6679"/>
                  <a:pt x="4886" y="6679"/>
                </a:cubicBezTo>
                <a:cubicBezTo>
                  <a:pt x="4887" y="6680"/>
                  <a:pt x="4889" y="6680"/>
                  <a:pt x="4891" y="6681"/>
                </a:cubicBezTo>
                <a:cubicBezTo>
                  <a:pt x="4893" y="6681"/>
                  <a:pt x="4895" y="6681"/>
                  <a:pt x="4898" y="6681"/>
                </a:cubicBezTo>
                <a:cubicBezTo>
                  <a:pt x="4901" y="6681"/>
                  <a:pt x="4903" y="6681"/>
                  <a:pt x="4905" y="6681"/>
                </a:cubicBezTo>
                <a:cubicBezTo>
                  <a:pt x="4907" y="6680"/>
                  <a:pt x="4909" y="6680"/>
                  <a:pt x="4910" y="6680"/>
                </a:cubicBezTo>
                <a:cubicBezTo>
                  <a:pt x="4911" y="6679"/>
                  <a:pt x="4912" y="6679"/>
                  <a:pt x="4912" y="6678"/>
                </a:cubicBezTo>
                <a:cubicBezTo>
                  <a:pt x="4913" y="6677"/>
                  <a:pt x="4913" y="6676"/>
                  <a:pt x="4913" y="6675"/>
                </a:cubicBezTo>
                <a:lnTo>
                  <a:pt x="4913" y="6457"/>
                </a:lnTo>
                <a:cubicBezTo>
                  <a:pt x="4913" y="6456"/>
                  <a:pt x="4913" y="6455"/>
                  <a:pt x="4912" y="6454"/>
                </a:cubicBezTo>
                <a:cubicBezTo>
                  <a:pt x="4912" y="6453"/>
                  <a:pt x="4911" y="6453"/>
                  <a:pt x="4910" y="6452"/>
                </a:cubicBezTo>
                <a:cubicBezTo>
                  <a:pt x="4909" y="6452"/>
                  <a:pt x="4907" y="6452"/>
                  <a:pt x="4905" y="6451"/>
                </a:cubicBezTo>
                <a:cubicBezTo>
                  <a:pt x="4903" y="6451"/>
                  <a:pt x="4901" y="6451"/>
                  <a:pt x="4898" y="6451"/>
                </a:cubicBezTo>
                <a:cubicBezTo>
                  <a:pt x="4895" y="6451"/>
                  <a:pt x="4893" y="6451"/>
                  <a:pt x="4891" y="6451"/>
                </a:cubicBezTo>
                <a:cubicBezTo>
                  <a:pt x="4889" y="6452"/>
                  <a:pt x="4887" y="6452"/>
                  <a:pt x="4886" y="6452"/>
                </a:cubicBezTo>
                <a:cubicBezTo>
                  <a:pt x="4885" y="6453"/>
                  <a:pt x="4884" y="6453"/>
                  <a:pt x="4884" y="6454"/>
                </a:cubicBezTo>
                <a:cubicBezTo>
                  <a:pt x="4883" y="6455"/>
                  <a:pt x="4883" y="6456"/>
                  <a:pt x="4883" y="6457"/>
                </a:cubicBezTo>
                <a:lnTo>
                  <a:pt x="4883" y="6548"/>
                </a:lnTo>
                <a:lnTo>
                  <a:pt x="4779" y="6548"/>
                </a:lnTo>
                <a:lnTo>
                  <a:pt x="4779" y="6457"/>
                </a:lnTo>
                <a:cubicBezTo>
                  <a:pt x="4779" y="6456"/>
                  <a:pt x="4779" y="6455"/>
                  <a:pt x="4778" y="6454"/>
                </a:cubicBezTo>
                <a:cubicBezTo>
                  <a:pt x="4778" y="6453"/>
                  <a:pt x="4777" y="6453"/>
                  <a:pt x="4776" y="6452"/>
                </a:cubicBezTo>
                <a:cubicBezTo>
                  <a:pt x="4775" y="6452"/>
                  <a:pt x="4773" y="6452"/>
                  <a:pt x="4771" y="6451"/>
                </a:cubicBezTo>
                <a:cubicBezTo>
                  <a:pt x="4769" y="6451"/>
                  <a:pt x="4767" y="6451"/>
                  <a:pt x="4764" y="6451"/>
                </a:cubicBezTo>
                <a:close/>
                <a:moveTo>
                  <a:pt x="2052" y="6449"/>
                </a:moveTo>
                <a:cubicBezTo>
                  <a:pt x="2035" y="6449"/>
                  <a:pt x="2019" y="6452"/>
                  <a:pt x="2005" y="6458"/>
                </a:cubicBezTo>
                <a:cubicBezTo>
                  <a:pt x="1991" y="6463"/>
                  <a:pt x="1979" y="6471"/>
                  <a:pt x="1969" y="6482"/>
                </a:cubicBezTo>
                <a:cubicBezTo>
                  <a:pt x="1959" y="6492"/>
                  <a:pt x="1952" y="6504"/>
                  <a:pt x="1946" y="6519"/>
                </a:cubicBezTo>
                <a:cubicBezTo>
                  <a:pt x="1941" y="6534"/>
                  <a:pt x="1938" y="6550"/>
                  <a:pt x="1938" y="6568"/>
                </a:cubicBezTo>
                <a:cubicBezTo>
                  <a:pt x="1938" y="6585"/>
                  <a:pt x="1941" y="6601"/>
                  <a:pt x="1946" y="6615"/>
                </a:cubicBezTo>
                <a:cubicBezTo>
                  <a:pt x="1951" y="6629"/>
                  <a:pt x="1958" y="6641"/>
                  <a:pt x="1968" y="6652"/>
                </a:cubicBezTo>
                <a:cubicBezTo>
                  <a:pt x="1977" y="6662"/>
                  <a:pt x="1989" y="6669"/>
                  <a:pt x="2003" y="6675"/>
                </a:cubicBezTo>
                <a:cubicBezTo>
                  <a:pt x="2017" y="6680"/>
                  <a:pt x="2032" y="6683"/>
                  <a:pt x="2050" y="6683"/>
                </a:cubicBezTo>
                <a:cubicBezTo>
                  <a:pt x="2056" y="6683"/>
                  <a:pt x="2061" y="6683"/>
                  <a:pt x="2067" y="6682"/>
                </a:cubicBezTo>
                <a:cubicBezTo>
                  <a:pt x="2073" y="6681"/>
                  <a:pt x="2079" y="6680"/>
                  <a:pt x="2085" y="6679"/>
                </a:cubicBezTo>
                <a:cubicBezTo>
                  <a:pt x="2091" y="6677"/>
                  <a:pt x="2096" y="6676"/>
                  <a:pt x="2102" y="6674"/>
                </a:cubicBezTo>
                <a:cubicBezTo>
                  <a:pt x="2107" y="6672"/>
                  <a:pt x="2111" y="6670"/>
                  <a:pt x="2115" y="6668"/>
                </a:cubicBezTo>
                <a:cubicBezTo>
                  <a:pt x="2118" y="6666"/>
                  <a:pt x="2120" y="6664"/>
                  <a:pt x="2121" y="6662"/>
                </a:cubicBezTo>
                <a:cubicBezTo>
                  <a:pt x="2122" y="6660"/>
                  <a:pt x="2123" y="6657"/>
                  <a:pt x="2123" y="6654"/>
                </a:cubicBezTo>
                <a:lnTo>
                  <a:pt x="2123" y="6567"/>
                </a:lnTo>
                <a:cubicBezTo>
                  <a:pt x="2123" y="6565"/>
                  <a:pt x="2123" y="6563"/>
                  <a:pt x="2122" y="6562"/>
                </a:cubicBezTo>
                <a:cubicBezTo>
                  <a:pt x="2122" y="6560"/>
                  <a:pt x="2121" y="6559"/>
                  <a:pt x="2120" y="6558"/>
                </a:cubicBezTo>
                <a:cubicBezTo>
                  <a:pt x="2119" y="6557"/>
                  <a:pt x="2117" y="6556"/>
                  <a:pt x="2116" y="6556"/>
                </a:cubicBezTo>
                <a:cubicBezTo>
                  <a:pt x="2115" y="6555"/>
                  <a:pt x="2114" y="6555"/>
                  <a:pt x="2112" y="6555"/>
                </a:cubicBezTo>
                <a:lnTo>
                  <a:pt x="2040" y="6555"/>
                </a:lnTo>
                <a:cubicBezTo>
                  <a:pt x="2039" y="6555"/>
                  <a:pt x="2038" y="6555"/>
                  <a:pt x="2037" y="6556"/>
                </a:cubicBezTo>
                <a:cubicBezTo>
                  <a:pt x="2037" y="6556"/>
                  <a:pt x="2036" y="6557"/>
                  <a:pt x="2035" y="6558"/>
                </a:cubicBezTo>
                <a:cubicBezTo>
                  <a:pt x="2035" y="6559"/>
                  <a:pt x="2035" y="6560"/>
                  <a:pt x="2034" y="6562"/>
                </a:cubicBezTo>
                <a:cubicBezTo>
                  <a:pt x="2034" y="6563"/>
                  <a:pt x="2034" y="6565"/>
                  <a:pt x="2034" y="6568"/>
                </a:cubicBezTo>
                <a:cubicBezTo>
                  <a:pt x="2034" y="6572"/>
                  <a:pt x="2035" y="6575"/>
                  <a:pt x="2036" y="6577"/>
                </a:cubicBezTo>
                <a:cubicBezTo>
                  <a:pt x="2037" y="6579"/>
                  <a:pt x="2038" y="6580"/>
                  <a:pt x="2040" y="6580"/>
                </a:cubicBezTo>
                <a:lnTo>
                  <a:pt x="2093" y="6580"/>
                </a:lnTo>
                <a:lnTo>
                  <a:pt x="2093" y="6647"/>
                </a:lnTo>
                <a:cubicBezTo>
                  <a:pt x="2087" y="6650"/>
                  <a:pt x="2080" y="6653"/>
                  <a:pt x="2073" y="6654"/>
                </a:cubicBezTo>
                <a:cubicBezTo>
                  <a:pt x="2066" y="6656"/>
                  <a:pt x="2058" y="6657"/>
                  <a:pt x="2051" y="6657"/>
                </a:cubicBezTo>
                <a:cubicBezTo>
                  <a:pt x="2039" y="6657"/>
                  <a:pt x="2029" y="6655"/>
                  <a:pt x="2019" y="6651"/>
                </a:cubicBezTo>
                <a:cubicBezTo>
                  <a:pt x="2009" y="6647"/>
                  <a:pt x="2000" y="6641"/>
                  <a:pt x="1993" y="6633"/>
                </a:cubicBezTo>
                <a:cubicBezTo>
                  <a:pt x="1986" y="6626"/>
                  <a:pt x="1980" y="6616"/>
                  <a:pt x="1976" y="6605"/>
                </a:cubicBezTo>
                <a:cubicBezTo>
                  <a:pt x="1972" y="6594"/>
                  <a:pt x="1970" y="6581"/>
                  <a:pt x="1970" y="6566"/>
                </a:cubicBezTo>
                <a:cubicBezTo>
                  <a:pt x="1970" y="6553"/>
                  <a:pt x="1972" y="6541"/>
                  <a:pt x="1976" y="6530"/>
                </a:cubicBezTo>
                <a:cubicBezTo>
                  <a:pt x="1979" y="6519"/>
                  <a:pt x="1985" y="6509"/>
                  <a:pt x="1992" y="6501"/>
                </a:cubicBezTo>
                <a:cubicBezTo>
                  <a:pt x="1998" y="6493"/>
                  <a:pt x="2007" y="6486"/>
                  <a:pt x="2017" y="6482"/>
                </a:cubicBezTo>
                <a:cubicBezTo>
                  <a:pt x="2027" y="6477"/>
                  <a:pt x="2038" y="6475"/>
                  <a:pt x="2051" y="6475"/>
                </a:cubicBezTo>
                <a:cubicBezTo>
                  <a:pt x="2061" y="6475"/>
                  <a:pt x="2071" y="6476"/>
                  <a:pt x="2078" y="6478"/>
                </a:cubicBezTo>
                <a:cubicBezTo>
                  <a:pt x="2086" y="6480"/>
                  <a:pt x="2093" y="6483"/>
                  <a:pt x="2098" y="6486"/>
                </a:cubicBezTo>
                <a:cubicBezTo>
                  <a:pt x="2104" y="6488"/>
                  <a:pt x="2108" y="6491"/>
                  <a:pt x="2111" y="6493"/>
                </a:cubicBezTo>
                <a:cubicBezTo>
                  <a:pt x="2115" y="6495"/>
                  <a:pt x="2117" y="6496"/>
                  <a:pt x="2119" y="6496"/>
                </a:cubicBezTo>
                <a:cubicBezTo>
                  <a:pt x="2119" y="6496"/>
                  <a:pt x="2120" y="6496"/>
                  <a:pt x="2121" y="6495"/>
                </a:cubicBezTo>
                <a:cubicBezTo>
                  <a:pt x="2122" y="6495"/>
                  <a:pt x="2122" y="6494"/>
                  <a:pt x="2123" y="6493"/>
                </a:cubicBezTo>
                <a:cubicBezTo>
                  <a:pt x="2123" y="6492"/>
                  <a:pt x="2123" y="6490"/>
                  <a:pt x="2124" y="6489"/>
                </a:cubicBezTo>
                <a:cubicBezTo>
                  <a:pt x="2124" y="6487"/>
                  <a:pt x="2124" y="6485"/>
                  <a:pt x="2124" y="6483"/>
                </a:cubicBezTo>
                <a:cubicBezTo>
                  <a:pt x="2124" y="6479"/>
                  <a:pt x="2124" y="6476"/>
                  <a:pt x="2123" y="6474"/>
                </a:cubicBezTo>
                <a:cubicBezTo>
                  <a:pt x="2123" y="6472"/>
                  <a:pt x="2121" y="6470"/>
                  <a:pt x="2120" y="6469"/>
                </a:cubicBezTo>
                <a:cubicBezTo>
                  <a:pt x="2118" y="6467"/>
                  <a:pt x="2116" y="6465"/>
                  <a:pt x="2112" y="6463"/>
                </a:cubicBezTo>
                <a:cubicBezTo>
                  <a:pt x="2107" y="6461"/>
                  <a:pt x="2102" y="6458"/>
                  <a:pt x="2097" y="6456"/>
                </a:cubicBezTo>
                <a:cubicBezTo>
                  <a:pt x="2091" y="6454"/>
                  <a:pt x="2084" y="6453"/>
                  <a:pt x="2076" y="6451"/>
                </a:cubicBezTo>
                <a:cubicBezTo>
                  <a:pt x="2068" y="6450"/>
                  <a:pt x="2060" y="6449"/>
                  <a:pt x="2052" y="6449"/>
                </a:cubicBezTo>
                <a:close/>
                <a:moveTo>
                  <a:pt x="5852" y="6447"/>
                </a:moveTo>
                <a:cubicBezTo>
                  <a:pt x="5845" y="6447"/>
                  <a:pt x="5840" y="6448"/>
                  <a:pt x="5838" y="6451"/>
                </a:cubicBezTo>
                <a:cubicBezTo>
                  <a:pt x="5835" y="6453"/>
                  <a:pt x="5834" y="6458"/>
                  <a:pt x="5834" y="6465"/>
                </a:cubicBezTo>
                <a:cubicBezTo>
                  <a:pt x="5834" y="6471"/>
                  <a:pt x="5835" y="6476"/>
                  <a:pt x="5838" y="6478"/>
                </a:cubicBezTo>
                <a:cubicBezTo>
                  <a:pt x="5840" y="6481"/>
                  <a:pt x="5845" y="6482"/>
                  <a:pt x="5852" y="6482"/>
                </a:cubicBezTo>
                <a:cubicBezTo>
                  <a:pt x="5859" y="6482"/>
                  <a:pt x="5864" y="6481"/>
                  <a:pt x="5866" y="6478"/>
                </a:cubicBezTo>
                <a:cubicBezTo>
                  <a:pt x="5869" y="6476"/>
                  <a:pt x="5870" y="6471"/>
                  <a:pt x="5870" y="6464"/>
                </a:cubicBezTo>
                <a:cubicBezTo>
                  <a:pt x="5870" y="6458"/>
                  <a:pt x="5869" y="6453"/>
                  <a:pt x="5866" y="6451"/>
                </a:cubicBezTo>
                <a:cubicBezTo>
                  <a:pt x="5864" y="6448"/>
                  <a:pt x="5859" y="6447"/>
                  <a:pt x="5852" y="6447"/>
                </a:cubicBezTo>
                <a:close/>
                <a:moveTo>
                  <a:pt x="5770" y="6436"/>
                </a:moveTo>
                <a:cubicBezTo>
                  <a:pt x="5768" y="6436"/>
                  <a:pt x="5765" y="6436"/>
                  <a:pt x="5763" y="6436"/>
                </a:cubicBezTo>
                <a:cubicBezTo>
                  <a:pt x="5762" y="6437"/>
                  <a:pt x="5760" y="6437"/>
                  <a:pt x="5759" y="6437"/>
                </a:cubicBezTo>
                <a:cubicBezTo>
                  <a:pt x="5758" y="6438"/>
                  <a:pt x="5757" y="6438"/>
                  <a:pt x="5757" y="6439"/>
                </a:cubicBezTo>
                <a:cubicBezTo>
                  <a:pt x="5756" y="6440"/>
                  <a:pt x="5756" y="6441"/>
                  <a:pt x="5756" y="6442"/>
                </a:cubicBezTo>
                <a:lnTo>
                  <a:pt x="5756" y="6533"/>
                </a:lnTo>
                <a:cubicBezTo>
                  <a:pt x="5748" y="6525"/>
                  <a:pt x="5741" y="6519"/>
                  <a:pt x="5733" y="6515"/>
                </a:cubicBezTo>
                <a:cubicBezTo>
                  <a:pt x="5725" y="6511"/>
                  <a:pt x="5717" y="6509"/>
                  <a:pt x="5708" y="6509"/>
                </a:cubicBezTo>
                <a:cubicBezTo>
                  <a:pt x="5696" y="6509"/>
                  <a:pt x="5687" y="6511"/>
                  <a:pt x="5678" y="6515"/>
                </a:cubicBezTo>
                <a:cubicBezTo>
                  <a:pt x="5669" y="6519"/>
                  <a:pt x="5662" y="6525"/>
                  <a:pt x="5657" y="6533"/>
                </a:cubicBezTo>
                <a:cubicBezTo>
                  <a:pt x="5651" y="6541"/>
                  <a:pt x="5646" y="6550"/>
                  <a:pt x="5643" y="6561"/>
                </a:cubicBezTo>
                <a:cubicBezTo>
                  <a:pt x="5640" y="6572"/>
                  <a:pt x="5639" y="6584"/>
                  <a:pt x="5639" y="6598"/>
                </a:cubicBezTo>
                <a:cubicBezTo>
                  <a:pt x="5639" y="6610"/>
                  <a:pt x="5640" y="6620"/>
                  <a:pt x="5643" y="6631"/>
                </a:cubicBezTo>
                <a:cubicBezTo>
                  <a:pt x="5645" y="6641"/>
                  <a:pt x="5649" y="6650"/>
                  <a:pt x="5654" y="6658"/>
                </a:cubicBezTo>
                <a:cubicBezTo>
                  <a:pt x="5659" y="6666"/>
                  <a:pt x="5666" y="6672"/>
                  <a:pt x="5674" y="6676"/>
                </a:cubicBezTo>
                <a:cubicBezTo>
                  <a:pt x="5682" y="6681"/>
                  <a:pt x="5692" y="6683"/>
                  <a:pt x="5704" y="6683"/>
                </a:cubicBezTo>
                <a:cubicBezTo>
                  <a:pt x="5714" y="6683"/>
                  <a:pt x="5724" y="6680"/>
                  <a:pt x="5733" y="6675"/>
                </a:cubicBezTo>
                <a:cubicBezTo>
                  <a:pt x="5742" y="6670"/>
                  <a:pt x="5751" y="6663"/>
                  <a:pt x="5759" y="6654"/>
                </a:cubicBezTo>
                <a:lnTo>
                  <a:pt x="5759" y="6675"/>
                </a:lnTo>
                <a:cubicBezTo>
                  <a:pt x="5759" y="6676"/>
                  <a:pt x="5760" y="6677"/>
                  <a:pt x="5760" y="6678"/>
                </a:cubicBezTo>
                <a:cubicBezTo>
                  <a:pt x="5760" y="6679"/>
                  <a:pt x="5761" y="6679"/>
                  <a:pt x="5762" y="6680"/>
                </a:cubicBezTo>
                <a:cubicBezTo>
                  <a:pt x="5763" y="6680"/>
                  <a:pt x="5765" y="6680"/>
                  <a:pt x="5766" y="6681"/>
                </a:cubicBezTo>
                <a:cubicBezTo>
                  <a:pt x="5768" y="6681"/>
                  <a:pt x="5770" y="6681"/>
                  <a:pt x="5772" y="6681"/>
                </a:cubicBezTo>
                <a:cubicBezTo>
                  <a:pt x="5775" y="6681"/>
                  <a:pt x="5777" y="6681"/>
                  <a:pt x="5778" y="6681"/>
                </a:cubicBezTo>
                <a:cubicBezTo>
                  <a:pt x="5780" y="6680"/>
                  <a:pt x="5781" y="6680"/>
                  <a:pt x="5782" y="6680"/>
                </a:cubicBezTo>
                <a:cubicBezTo>
                  <a:pt x="5783" y="6679"/>
                  <a:pt x="5784" y="6679"/>
                  <a:pt x="5784" y="6678"/>
                </a:cubicBezTo>
                <a:cubicBezTo>
                  <a:pt x="5785" y="6677"/>
                  <a:pt x="5785" y="6676"/>
                  <a:pt x="5785" y="6676"/>
                </a:cubicBezTo>
                <a:lnTo>
                  <a:pt x="5785" y="6442"/>
                </a:lnTo>
                <a:cubicBezTo>
                  <a:pt x="5785" y="6441"/>
                  <a:pt x="5785" y="6440"/>
                  <a:pt x="5784" y="6439"/>
                </a:cubicBezTo>
                <a:cubicBezTo>
                  <a:pt x="5784" y="6438"/>
                  <a:pt x="5783" y="6438"/>
                  <a:pt x="5782" y="6437"/>
                </a:cubicBezTo>
                <a:cubicBezTo>
                  <a:pt x="5781" y="6437"/>
                  <a:pt x="5779" y="6437"/>
                  <a:pt x="5777" y="6436"/>
                </a:cubicBezTo>
                <a:cubicBezTo>
                  <a:pt x="5776" y="6436"/>
                  <a:pt x="5773" y="6436"/>
                  <a:pt x="5770" y="6436"/>
                </a:cubicBezTo>
                <a:close/>
                <a:moveTo>
                  <a:pt x="3801" y="6435"/>
                </a:moveTo>
                <a:cubicBezTo>
                  <a:pt x="3799" y="6435"/>
                  <a:pt x="3796" y="6435"/>
                  <a:pt x="3794" y="6435"/>
                </a:cubicBezTo>
                <a:cubicBezTo>
                  <a:pt x="3793" y="6436"/>
                  <a:pt x="3791" y="6436"/>
                  <a:pt x="3790" y="6436"/>
                </a:cubicBezTo>
                <a:cubicBezTo>
                  <a:pt x="3789" y="6437"/>
                  <a:pt x="3788" y="6437"/>
                  <a:pt x="3788" y="6438"/>
                </a:cubicBezTo>
                <a:cubicBezTo>
                  <a:pt x="3787" y="6439"/>
                  <a:pt x="3787" y="6440"/>
                  <a:pt x="3787" y="6441"/>
                </a:cubicBezTo>
                <a:lnTo>
                  <a:pt x="3787" y="6676"/>
                </a:lnTo>
                <a:cubicBezTo>
                  <a:pt x="3787" y="6676"/>
                  <a:pt x="3787" y="6677"/>
                  <a:pt x="3788" y="6678"/>
                </a:cubicBezTo>
                <a:cubicBezTo>
                  <a:pt x="3788" y="6679"/>
                  <a:pt x="3789" y="6679"/>
                  <a:pt x="3790" y="6680"/>
                </a:cubicBezTo>
                <a:cubicBezTo>
                  <a:pt x="3791" y="6680"/>
                  <a:pt x="3793" y="6680"/>
                  <a:pt x="3794" y="6681"/>
                </a:cubicBezTo>
                <a:cubicBezTo>
                  <a:pt x="3796" y="6681"/>
                  <a:pt x="3799" y="6681"/>
                  <a:pt x="3801" y="6681"/>
                </a:cubicBezTo>
                <a:cubicBezTo>
                  <a:pt x="3804" y="6681"/>
                  <a:pt x="3807" y="6681"/>
                  <a:pt x="3809" y="6681"/>
                </a:cubicBezTo>
                <a:cubicBezTo>
                  <a:pt x="3811" y="6680"/>
                  <a:pt x="3812" y="6680"/>
                  <a:pt x="3813" y="6680"/>
                </a:cubicBezTo>
                <a:cubicBezTo>
                  <a:pt x="3814" y="6679"/>
                  <a:pt x="3815" y="6679"/>
                  <a:pt x="3815" y="6678"/>
                </a:cubicBezTo>
                <a:cubicBezTo>
                  <a:pt x="3816" y="6677"/>
                  <a:pt x="3816" y="6676"/>
                  <a:pt x="3816" y="6676"/>
                </a:cubicBezTo>
                <a:lnTo>
                  <a:pt x="3816" y="6441"/>
                </a:lnTo>
                <a:cubicBezTo>
                  <a:pt x="3816" y="6440"/>
                  <a:pt x="3816" y="6439"/>
                  <a:pt x="3815" y="6438"/>
                </a:cubicBezTo>
                <a:cubicBezTo>
                  <a:pt x="3815" y="6437"/>
                  <a:pt x="3814" y="6437"/>
                  <a:pt x="3813" y="6436"/>
                </a:cubicBezTo>
                <a:cubicBezTo>
                  <a:pt x="3812" y="6436"/>
                  <a:pt x="3811" y="6436"/>
                  <a:pt x="3809" y="6435"/>
                </a:cubicBezTo>
                <a:cubicBezTo>
                  <a:pt x="3807" y="6435"/>
                  <a:pt x="3804" y="6435"/>
                  <a:pt x="3801" y="6435"/>
                </a:cubicBezTo>
                <a:close/>
                <a:moveTo>
                  <a:pt x="2824" y="6435"/>
                </a:moveTo>
                <a:cubicBezTo>
                  <a:pt x="2822" y="6435"/>
                  <a:pt x="2819" y="6435"/>
                  <a:pt x="2817" y="6435"/>
                </a:cubicBezTo>
                <a:cubicBezTo>
                  <a:pt x="2816" y="6436"/>
                  <a:pt x="2814" y="6436"/>
                  <a:pt x="2813" y="6436"/>
                </a:cubicBezTo>
                <a:cubicBezTo>
                  <a:pt x="2812" y="6437"/>
                  <a:pt x="2811" y="6437"/>
                  <a:pt x="2811" y="6438"/>
                </a:cubicBezTo>
                <a:cubicBezTo>
                  <a:pt x="2810" y="6439"/>
                  <a:pt x="2810" y="6440"/>
                  <a:pt x="2810" y="6441"/>
                </a:cubicBezTo>
                <a:lnTo>
                  <a:pt x="2810" y="6676"/>
                </a:lnTo>
                <a:cubicBezTo>
                  <a:pt x="2810" y="6676"/>
                  <a:pt x="2810" y="6677"/>
                  <a:pt x="2811" y="6678"/>
                </a:cubicBezTo>
                <a:cubicBezTo>
                  <a:pt x="2811" y="6679"/>
                  <a:pt x="2812" y="6679"/>
                  <a:pt x="2813" y="6680"/>
                </a:cubicBezTo>
                <a:cubicBezTo>
                  <a:pt x="2814" y="6680"/>
                  <a:pt x="2816" y="6680"/>
                  <a:pt x="2817" y="6681"/>
                </a:cubicBezTo>
                <a:cubicBezTo>
                  <a:pt x="2819" y="6681"/>
                  <a:pt x="2822" y="6681"/>
                  <a:pt x="2824" y="6681"/>
                </a:cubicBezTo>
                <a:cubicBezTo>
                  <a:pt x="2827" y="6681"/>
                  <a:pt x="2830" y="6681"/>
                  <a:pt x="2832" y="6681"/>
                </a:cubicBezTo>
                <a:cubicBezTo>
                  <a:pt x="2834" y="6680"/>
                  <a:pt x="2835" y="6680"/>
                  <a:pt x="2836" y="6680"/>
                </a:cubicBezTo>
                <a:cubicBezTo>
                  <a:pt x="2837" y="6679"/>
                  <a:pt x="2838" y="6679"/>
                  <a:pt x="2838" y="6678"/>
                </a:cubicBezTo>
                <a:cubicBezTo>
                  <a:pt x="2839" y="6677"/>
                  <a:pt x="2839" y="6676"/>
                  <a:pt x="2839" y="6676"/>
                </a:cubicBezTo>
                <a:lnTo>
                  <a:pt x="2839" y="6441"/>
                </a:lnTo>
                <a:cubicBezTo>
                  <a:pt x="2839" y="6440"/>
                  <a:pt x="2839" y="6439"/>
                  <a:pt x="2838" y="6438"/>
                </a:cubicBezTo>
                <a:cubicBezTo>
                  <a:pt x="2838" y="6437"/>
                  <a:pt x="2837" y="6437"/>
                  <a:pt x="2836" y="6436"/>
                </a:cubicBezTo>
                <a:cubicBezTo>
                  <a:pt x="2835" y="6436"/>
                  <a:pt x="2834" y="6436"/>
                  <a:pt x="2832" y="6435"/>
                </a:cubicBezTo>
                <a:cubicBezTo>
                  <a:pt x="2830" y="6435"/>
                  <a:pt x="2827" y="6435"/>
                  <a:pt x="2824" y="6435"/>
                </a:cubicBezTo>
                <a:close/>
                <a:moveTo>
                  <a:pt x="2463" y="6435"/>
                </a:moveTo>
                <a:cubicBezTo>
                  <a:pt x="2461" y="6435"/>
                  <a:pt x="2458" y="6435"/>
                  <a:pt x="2456" y="6435"/>
                </a:cubicBezTo>
                <a:cubicBezTo>
                  <a:pt x="2455" y="6436"/>
                  <a:pt x="2453" y="6436"/>
                  <a:pt x="2452" y="6436"/>
                </a:cubicBezTo>
                <a:cubicBezTo>
                  <a:pt x="2451" y="6437"/>
                  <a:pt x="2450" y="6437"/>
                  <a:pt x="2450" y="6438"/>
                </a:cubicBezTo>
                <a:cubicBezTo>
                  <a:pt x="2449" y="6439"/>
                  <a:pt x="2449" y="6440"/>
                  <a:pt x="2449" y="6441"/>
                </a:cubicBezTo>
                <a:lnTo>
                  <a:pt x="2449" y="6676"/>
                </a:lnTo>
                <a:cubicBezTo>
                  <a:pt x="2449" y="6676"/>
                  <a:pt x="2449" y="6677"/>
                  <a:pt x="2450" y="6678"/>
                </a:cubicBezTo>
                <a:cubicBezTo>
                  <a:pt x="2450" y="6679"/>
                  <a:pt x="2451" y="6679"/>
                  <a:pt x="2452" y="6680"/>
                </a:cubicBezTo>
                <a:cubicBezTo>
                  <a:pt x="2453" y="6680"/>
                  <a:pt x="2454" y="6680"/>
                  <a:pt x="2456" y="6681"/>
                </a:cubicBezTo>
                <a:cubicBezTo>
                  <a:pt x="2457" y="6681"/>
                  <a:pt x="2459" y="6681"/>
                  <a:pt x="2462" y="6681"/>
                </a:cubicBezTo>
                <a:cubicBezTo>
                  <a:pt x="2464" y="6681"/>
                  <a:pt x="2466" y="6681"/>
                  <a:pt x="2468" y="6681"/>
                </a:cubicBezTo>
                <a:cubicBezTo>
                  <a:pt x="2469" y="6680"/>
                  <a:pt x="2471" y="6680"/>
                  <a:pt x="2472" y="6680"/>
                </a:cubicBezTo>
                <a:cubicBezTo>
                  <a:pt x="2473" y="6679"/>
                  <a:pt x="2473" y="6679"/>
                  <a:pt x="2474" y="6678"/>
                </a:cubicBezTo>
                <a:cubicBezTo>
                  <a:pt x="2474" y="6677"/>
                  <a:pt x="2475" y="6676"/>
                  <a:pt x="2475" y="6675"/>
                </a:cubicBezTo>
                <a:lnTo>
                  <a:pt x="2475" y="6656"/>
                </a:lnTo>
                <a:cubicBezTo>
                  <a:pt x="2479" y="6661"/>
                  <a:pt x="2484" y="6665"/>
                  <a:pt x="2488" y="6668"/>
                </a:cubicBezTo>
                <a:cubicBezTo>
                  <a:pt x="2492" y="6672"/>
                  <a:pt x="2496" y="6674"/>
                  <a:pt x="2500" y="6677"/>
                </a:cubicBezTo>
                <a:cubicBezTo>
                  <a:pt x="2504" y="6679"/>
                  <a:pt x="2508" y="6681"/>
                  <a:pt x="2513" y="6682"/>
                </a:cubicBezTo>
                <a:cubicBezTo>
                  <a:pt x="2517" y="6683"/>
                  <a:pt x="2522" y="6683"/>
                  <a:pt x="2527" y="6683"/>
                </a:cubicBezTo>
                <a:cubicBezTo>
                  <a:pt x="2538" y="6683"/>
                  <a:pt x="2547" y="6681"/>
                  <a:pt x="2556" y="6677"/>
                </a:cubicBezTo>
                <a:cubicBezTo>
                  <a:pt x="2564" y="6673"/>
                  <a:pt x="2571" y="6667"/>
                  <a:pt x="2577" y="6659"/>
                </a:cubicBezTo>
                <a:cubicBezTo>
                  <a:pt x="2583" y="6651"/>
                  <a:pt x="2588" y="6642"/>
                  <a:pt x="2591" y="6631"/>
                </a:cubicBezTo>
                <a:cubicBezTo>
                  <a:pt x="2594" y="6620"/>
                  <a:pt x="2595" y="6608"/>
                  <a:pt x="2595" y="6594"/>
                </a:cubicBezTo>
                <a:cubicBezTo>
                  <a:pt x="2595" y="6582"/>
                  <a:pt x="2594" y="6572"/>
                  <a:pt x="2591" y="6561"/>
                </a:cubicBezTo>
                <a:cubicBezTo>
                  <a:pt x="2589" y="6551"/>
                  <a:pt x="2585" y="6542"/>
                  <a:pt x="2580" y="6534"/>
                </a:cubicBezTo>
                <a:cubicBezTo>
                  <a:pt x="2575" y="6527"/>
                  <a:pt x="2569" y="6520"/>
                  <a:pt x="2560" y="6516"/>
                </a:cubicBezTo>
                <a:cubicBezTo>
                  <a:pt x="2552" y="6511"/>
                  <a:pt x="2542" y="6509"/>
                  <a:pt x="2531" y="6509"/>
                </a:cubicBezTo>
                <a:cubicBezTo>
                  <a:pt x="2526" y="6509"/>
                  <a:pt x="2522" y="6509"/>
                  <a:pt x="2517" y="6510"/>
                </a:cubicBezTo>
                <a:cubicBezTo>
                  <a:pt x="2513" y="6511"/>
                  <a:pt x="2509" y="6513"/>
                  <a:pt x="2505" y="6515"/>
                </a:cubicBezTo>
                <a:cubicBezTo>
                  <a:pt x="2500" y="6517"/>
                  <a:pt x="2496" y="6520"/>
                  <a:pt x="2492" y="6523"/>
                </a:cubicBezTo>
                <a:cubicBezTo>
                  <a:pt x="2487" y="6526"/>
                  <a:pt x="2483" y="6530"/>
                  <a:pt x="2478" y="6535"/>
                </a:cubicBezTo>
                <a:lnTo>
                  <a:pt x="2478" y="6441"/>
                </a:lnTo>
                <a:cubicBezTo>
                  <a:pt x="2478" y="6440"/>
                  <a:pt x="2478" y="6439"/>
                  <a:pt x="2477" y="6438"/>
                </a:cubicBezTo>
                <a:cubicBezTo>
                  <a:pt x="2477" y="6437"/>
                  <a:pt x="2476" y="6437"/>
                  <a:pt x="2475" y="6436"/>
                </a:cubicBezTo>
                <a:cubicBezTo>
                  <a:pt x="2474" y="6436"/>
                  <a:pt x="2473" y="6436"/>
                  <a:pt x="2471" y="6435"/>
                </a:cubicBezTo>
                <a:cubicBezTo>
                  <a:pt x="2469" y="6435"/>
                  <a:pt x="2466" y="6435"/>
                  <a:pt x="2463" y="6435"/>
                </a:cubicBezTo>
                <a:close/>
                <a:moveTo>
                  <a:pt x="2190" y="6435"/>
                </a:moveTo>
                <a:cubicBezTo>
                  <a:pt x="2188" y="6435"/>
                  <a:pt x="2185" y="6435"/>
                  <a:pt x="2183" y="6435"/>
                </a:cubicBezTo>
                <a:cubicBezTo>
                  <a:pt x="2182" y="6436"/>
                  <a:pt x="2180" y="6436"/>
                  <a:pt x="2179" y="6436"/>
                </a:cubicBezTo>
                <a:cubicBezTo>
                  <a:pt x="2178" y="6437"/>
                  <a:pt x="2177" y="6437"/>
                  <a:pt x="2177" y="6438"/>
                </a:cubicBezTo>
                <a:cubicBezTo>
                  <a:pt x="2176" y="6439"/>
                  <a:pt x="2176" y="6440"/>
                  <a:pt x="2176" y="6441"/>
                </a:cubicBezTo>
                <a:lnTo>
                  <a:pt x="2176" y="6676"/>
                </a:lnTo>
                <a:cubicBezTo>
                  <a:pt x="2176" y="6676"/>
                  <a:pt x="2176" y="6677"/>
                  <a:pt x="2177" y="6678"/>
                </a:cubicBezTo>
                <a:cubicBezTo>
                  <a:pt x="2177" y="6679"/>
                  <a:pt x="2178" y="6679"/>
                  <a:pt x="2179" y="6680"/>
                </a:cubicBezTo>
                <a:cubicBezTo>
                  <a:pt x="2180" y="6680"/>
                  <a:pt x="2182" y="6680"/>
                  <a:pt x="2183" y="6681"/>
                </a:cubicBezTo>
                <a:cubicBezTo>
                  <a:pt x="2185" y="6681"/>
                  <a:pt x="2188" y="6681"/>
                  <a:pt x="2190" y="6681"/>
                </a:cubicBezTo>
                <a:cubicBezTo>
                  <a:pt x="2193" y="6681"/>
                  <a:pt x="2196" y="6681"/>
                  <a:pt x="2198" y="6681"/>
                </a:cubicBezTo>
                <a:cubicBezTo>
                  <a:pt x="2200" y="6680"/>
                  <a:pt x="2201" y="6680"/>
                  <a:pt x="2202" y="6680"/>
                </a:cubicBezTo>
                <a:cubicBezTo>
                  <a:pt x="2203" y="6679"/>
                  <a:pt x="2204" y="6679"/>
                  <a:pt x="2204" y="6678"/>
                </a:cubicBezTo>
                <a:cubicBezTo>
                  <a:pt x="2205" y="6677"/>
                  <a:pt x="2205" y="6676"/>
                  <a:pt x="2205" y="6676"/>
                </a:cubicBezTo>
                <a:lnTo>
                  <a:pt x="2205" y="6441"/>
                </a:lnTo>
                <a:cubicBezTo>
                  <a:pt x="2205" y="6440"/>
                  <a:pt x="2205" y="6439"/>
                  <a:pt x="2204" y="6438"/>
                </a:cubicBezTo>
                <a:cubicBezTo>
                  <a:pt x="2204" y="6437"/>
                  <a:pt x="2203" y="6437"/>
                  <a:pt x="2202" y="6436"/>
                </a:cubicBezTo>
                <a:cubicBezTo>
                  <a:pt x="2201" y="6436"/>
                  <a:pt x="2200" y="6436"/>
                  <a:pt x="2198" y="6435"/>
                </a:cubicBezTo>
                <a:cubicBezTo>
                  <a:pt x="2196" y="6435"/>
                  <a:pt x="2193" y="6435"/>
                  <a:pt x="2190" y="6435"/>
                </a:cubicBezTo>
                <a:close/>
                <a:moveTo>
                  <a:pt x="7147" y="6434"/>
                </a:moveTo>
                <a:cubicBezTo>
                  <a:pt x="7138" y="6434"/>
                  <a:pt x="7131" y="6435"/>
                  <a:pt x="7124" y="6438"/>
                </a:cubicBezTo>
                <a:cubicBezTo>
                  <a:pt x="7118" y="6440"/>
                  <a:pt x="7113" y="6444"/>
                  <a:pt x="7108" y="6449"/>
                </a:cubicBezTo>
                <a:cubicBezTo>
                  <a:pt x="7104" y="6454"/>
                  <a:pt x="7101" y="6460"/>
                  <a:pt x="7099" y="6468"/>
                </a:cubicBezTo>
                <a:cubicBezTo>
                  <a:pt x="7097" y="6476"/>
                  <a:pt x="7096" y="6486"/>
                  <a:pt x="7096" y="6497"/>
                </a:cubicBezTo>
                <a:lnTo>
                  <a:pt x="7096" y="6513"/>
                </a:lnTo>
                <a:lnTo>
                  <a:pt x="7074" y="6513"/>
                </a:lnTo>
                <a:cubicBezTo>
                  <a:pt x="7073" y="6513"/>
                  <a:pt x="7072" y="6513"/>
                  <a:pt x="7071" y="6514"/>
                </a:cubicBezTo>
                <a:cubicBezTo>
                  <a:pt x="7070" y="6514"/>
                  <a:pt x="7070" y="6515"/>
                  <a:pt x="7069" y="6516"/>
                </a:cubicBezTo>
                <a:cubicBezTo>
                  <a:pt x="7069" y="6517"/>
                  <a:pt x="7069" y="6518"/>
                  <a:pt x="7068" y="6519"/>
                </a:cubicBezTo>
                <a:cubicBezTo>
                  <a:pt x="7068" y="6521"/>
                  <a:pt x="7068" y="6523"/>
                  <a:pt x="7068" y="6525"/>
                </a:cubicBezTo>
                <a:cubicBezTo>
                  <a:pt x="7068" y="6529"/>
                  <a:pt x="7068" y="6532"/>
                  <a:pt x="7069" y="6534"/>
                </a:cubicBezTo>
                <a:cubicBezTo>
                  <a:pt x="7070" y="6536"/>
                  <a:pt x="7072" y="6537"/>
                  <a:pt x="7074" y="6537"/>
                </a:cubicBezTo>
                <a:lnTo>
                  <a:pt x="7096" y="6537"/>
                </a:lnTo>
                <a:lnTo>
                  <a:pt x="7096" y="6676"/>
                </a:lnTo>
                <a:cubicBezTo>
                  <a:pt x="7096" y="6677"/>
                  <a:pt x="7096" y="6677"/>
                  <a:pt x="7097" y="6678"/>
                </a:cubicBezTo>
                <a:cubicBezTo>
                  <a:pt x="7097" y="6679"/>
                  <a:pt x="7098" y="6679"/>
                  <a:pt x="7099" y="6680"/>
                </a:cubicBezTo>
                <a:cubicBezTo>
                  <a:pt x="7100" y="6680"/>
                  <a:pt x="7102" y="6680"/>
                  <a:pt x="7104" y="6681"/>
                </a:cubicBezTo>
                <a:cubicBezTo>
                  <a:pt x="7105" y="6681"/>
                  <a:pt x="7108" y="6681"/>
                  <a:pt x="7111" y="6681"/>
                </a:cubicBezTo>
                <a:cubicBezTo>
                  <a:pt x="7113" y="6681"/>
                  <a:pt x="7116" y="6681"/>
                  <a:pt x="7117" y="6681"/>
                </a:cubicBezTo>
                <a:cubicBezTo>
                  <a:pt x="7119" y="6680"/>
                  <a:pt x="7121" y="6680"/>
                  <a:pt x="7122" y="6680"/>
                </a:cubicBezTo>
                <a:cubicBezTo>
                  <a:pt x="7123" y="6679"/>
                  <a:pt x="7124" y="6679"/>
                  <a:pt x="7124" y="6678"/>
                </a:cubicBezTo>
                <a:cubicBezTo>
                  <a:pt x="7125" y="6677"/>
                  <a:pt x="7125" y="6677"/>
                  <a:pt x="7125" y="6676"/>
                </a:cubicBezTo>
                <a:lnTo>
                  <a:pt x="7125" y="6537"/>
                </a:lnTo>
                <a:lnTo>
                  <a:pt x="7160" y="6537"/>
                </a:lnTo>
                <a:cubicBezTo>
                  <a:pt x="7162" y="6537"/>
                  <a:pt x="7163" y="6536"/>
                  <a:pt x="7164" y="6534"/>
                </a:cubicBezTo>
                <a:cubicBezTo>
                  <a:pt x="7165" y="6532"/>
                  <a:pt x="7166" y="6529"/>
                  <a:pt x="7166" y="6525"/>
                </a:cubicBezTo>
                <a:cubicBezTo>
                  <a:pt x="7166" y="6523"/>
                  <a:pt x="7166" y="6521"/>
                  <a:pt x="7166" y="6519"/>
                </a:cubicBezTo>
                <a:cubicBezTo>
                  <a:pt x="7165" y="6518"/>
                  <a:pt x="7165" y="6517"/>
                  <a:pt x="7164" y="6516"/>
                </a:cubicBezTo>
                <a:cubicBezTo>
                  <a:pt x="7164" y="6515"/>
                  <a:pt x="7163" y="6514"/>
                  <a:pt x="7163" y="6514"/>
                </a:cubicBezTo>
                <a:cubicBezTo>
                  <a:pt x="7162" y="6513"/>
                  <a:pt x="7161" y="6513"/>
                  <a:pt x="7160" y="6513"/>
                </a:cubicBezTo>
                <a:lnTo>
                  <a:pt x="7125" y="6513"/>
                </a:lnTo>
                <a:lnTo>
                  <a:pt x="7125" y="6496"/>
                </a:lnTo>
                <a:cubicBezTo>
                  <a:pt x="7125" y="6489"/>
                  <a:pt x="7125" y="6483"/>
                  <a:pt x="7126" y="6478"/>
                </a:cubicBezTo>
                <a:cubicBezTo>
                  <a:pt x="7127" y="6474"/>
                  <a:pt x="7128" y="6470"/>
                  <a:pt x="7130" y="6467"/>
                </a:cubicBezTo>
                <a:cubicBezTo>
                  <a:pt x="7132" y="6464"/>
                  <a:pt x="7135" y="6462"/>
                  <a:pt x="7138" y="6460"/>
                </a:cubicBezTo>
                <a:cubicBezTo>
                  <a:pt x="7141" y="6459"/>
                  <a:pt x="7144" y="6458"/>
                  <a:pt x="7149" y="6458"/>
                </a:cubicBezTo>
                <a:cubicBezTo>
                  <a:pt x="7152" y="6458"/>
                  <a:pt x="7155" y="6458"/>
                  <a:pt x="7157" y="6459"/>
                </a:cubicBezTo>
                <a:cubicBezTo>
                  <a:pt x="7160" y="6459"/>
                  <a:pt x="7162" y="6460"/>
                  <a:pt x="7163" y="6461"/>
                </a:cubicBezTo>
                <a:cubicBezTo>
                  <a:pt x="7165" y="6461"/>
                  <a:pt x="7167" y="6462"/>
                  <a:pt x="7168" y="6462"/>
                </a:cubicBezTo>
                <a:cubicBezTo>
                  <a:pt x="7169" y="6463"/>
                  <a:pt x="7170" y="6463"/>
                  <a:pt x="7171" y="6463"/>
                </a:cubicBezTo>
                <a:cubicBezTo>
                  <a:pt x="7172" y="6463"/>
                  <a:pt x="7172" y="6463"/>
                  <a:pt x="7173" y="6463"/>
                </a:cubicBezTo>
                <a:cubicBezTo>
                  <a:pt x="7173" y="6462"/>
                  <a:pt x="7174" y="6462"/>
                  <a:pt x="7174" y="6461"/>
                </a:cubicBezTo>
                <a:cubicBezTo>
                  <a:pt x="7174" y="6460"/>
                  <a:pt x="7174" y="6459"/>
                  <a:pt x="7175" y="6458"/>
                </a:cubicBezTo>
                <a:cubicBezTo>
                  <a:pt x="7175" y="6456"/>
                  <a:pt x="7175" y="6455"/>
                  <a:pt x="7175" y="6452"/>
                </a:cubicBezTo>
                <a:cubicBezTo>
                  <a:pt x="7175" y="6450"/>
                  <a:pt x="7175" y="6448"/>
                  <a:pt x="7175" y="6447"/>
                </a:cubicBezTo>
                <a:cubicBezTo>
                  <a:pt x="7175" y="6445"/>
                  <a:pt x="7174" y="6444"/>
                  <a:pt x="7174" y="6443"/>
                </a:cubicBezTo>
                <a:cubicBezTo>
                  <a:pt x="7173" y="6442"/>
                  <a:pt x="7173" y="6441"/>
                  <a:pt x="7172" y="6440"/>
                </a:cubicBezTo>
                <a:cubicBezTo>
                  <a:pt x="7171" y="6439"/>
                  <a:pt x="7170" y="6438"/>
                  <a:pt x="7168" y="6438"/>
                </a:cubicBezTo>
                <a:cubicBezTo>
                  <a:pt x="7166" y="6437"/>
                  <a:pt x="7163" y="6436"/>
                  <a:pt x="7159" y="6435"/>
                </a:cubicBezTo>
                <a:cubicBezTo>
                  <a:pt x="7155" y="6434"/>
                  <a:pt x="7151" y="6434"/>
                  <a:pt x="7147" y="6434"/>
                </a:cubicBezTo>
                <a:close/>
                <a:moveTo>
                  <a:pt x="7041" y="6434"/>
                </a:moveTo>
                <a:cubicBezTo>
                  <a:pt x="7032" y="6434"/>
                  <a:pt x="7025" y="6435"/>
                  <a:pt x="7018" y="6438"/>
                </a:cubicBezTo>
                <a:cubicBezTo>
                  <a:pt x="7012" y="6440"/>
                  <a:pt x="7007" y="6444"/>
                  <a:pt x="7002" y="6449"/>
                </a:cubicBezTo>
                <a:cubicBezTo>
                  <a:pt x="6998" y="6454"/>
                  <a:pt x="6995" y="6460"/>
                  <a:pt x="6993" y="6468"/>
                </a:cubicBezTo>
                <a:cubicBezTo>
                  <a:pt x="6991" y="6476"/>
                  <a:pt x="6990" y="6486"/>
                  <a:pt x="6990" y="6497"/>
                </a:cubicBezTo>
                <a:lnTo>
                  <a:pt x="6990" y="6513"/>
                </a:lnTo>
                <a:lnTo>
                  <a:pt x="6968" y="6513"/>
                </a:lnTo>
                <a:cubicBezTo>
                  <a:pt x="6967" y="6513"/>
                  <a:pt x="6966" y="6513"/>
                  <a:pt x="6965" y="6514"/>
                </a:cubicBezTo>
                <a:cubicBezTo>
                  <a:pt x="6964" y="6514"/>
                  <a:pt x="6964" y="6515"/>
                  <a:pt x="6963" y="6516"/>
                </a:cubicBezTo>
                <a:cubicBezTo>
                  <a:pt x="6963" y="6517"/>
                  <a:pt x="6963" y="6518"/>
                  <a:pt x="6962" y="6519"/>
                </a:cubicBezTo>
                <a:cubicBezTo>
                  <a:pt x="6962" y="6521"/>
                  <a:pt x="6962" y="6523"/>
                  <a:pt x="6962" y="6525"/>
                </a:cubicBezTo>
                <a:cubicBezTo>
                  <a:pt x="6962" y="6529"/>
                  <a:pt x="6962" y="6532"/>
                  <a:pt x="6963" y="6534"/>
                </a:cubicBezTo>
                <a:cubicBezTo>
                  <a:pt x="6964" y="6536"/>
                  <a:pt x="6966" y="6537"/>
                  <a:pt x="6968" y="6537"/>
                </a:cubicBezTo>
                <a:lnTo>
                  <a:pt x="6990" y="6537"/>
                </a:lnTo>
                <a:lnTo>
                  <a:pt x="6990" y="6676"/>
                </a:lnTo>
                <a:cubicBezTo>
                  <a:pt x="6990" y="6677"/>
                  <a:pt x="6990" y="6677"/>
                  <a:pt x="6991" y="6678"/>
                </a:cubicBezTo>
                <a:cubicBezTo>
                  <a:pt x="6991" y="6679"/>
                  <a:pt x="6992" y="6679"/>
                  <a:pt x="6993" y="6680"/>
                </a:cubicBezTo>
                <a:cubicBezTo>
                  <a:pt x="6994" y="6680"/>
                  <a:pt x="6996" y="6680"/>
                  <a:pt x="6998" y="6681"/>
                </a:cubicBezTo>
                <a:cubicBezTo>
                  <a:pt x="6999" y="6681"/>
                  <a:pt x="7002" y="6681"/>
                  <a:pt x="7005" y="6681"/>
                </a:cubicBezTo>
                <a:cubicBezTo>
                  <a:pt x="7007" y="6681"/>
                  <a:pt x="7010" y="6681"/>
                  <a:pt x="7011" y="6681"/>
                </a:cubicBezTo>
                <a:cubicBezTo>
                  <a:pt x="7013" y="6680"/>
                  <a:pt x="7015" y="6680"/>
                  <a:pt x="7016" y="6680"/>
                </a:cubicBezTo>
                <a:cubicBezTo>
                  <a:pt x="7017" y="6679"/>
                  <a:pt x="7018" y="6679"/>
                  <a:pt x="7018" y="6678"/>
                </a:cubicBezTo>
                <a:cubicBezTo>
                  <a:pt x="7019" y="6677"/>
                  <a:pt x="7019" y="6677"/>
                  <a:pt x="7019" y="6676"/>
                </a:cubicBezTo>
                <a:lnTo>
                  <a:pt x="7019" y="6537"/>
                </a:lnTo>
                <a:lnTo>
                  <a:pt x="7054" y="6537"/>
                </a:lnTo>
                <a:cubicBezTo>
                  <a:pt x="7056" y="6537"/>
                  <a:pt x="7057" y="6536"/>
                  <a:pt x="7058" y="6534"/>
                </a:cubicBezTo>
                <a:cubicBezTo>
                  <a:pt x="7059" y="6532"/>
                  <a:pt x="7060" y="6529"/>
                  <a:pt x="7060" y="6525"/>
                </a:cubicBezTo>
                <a:cubicBezTo>
                  <a:pt x="7060" y="6523"/>
                  <a:pt x="7060" y="6521"/>
                  <a:pt x="7060" y="6519"/>
                </a:cubicBezTo>
                <a:cubicBezTo>
                  <a:pt x="7059" y="6518"/>
                  <a:pt x="7059" y="6517"/>
                  <a:pt x="7058" y="6516"/>
                </a:cubicBezTo>
                <a:cubicBezTo>
                  <a:pt x="7058" y="6515"/>
                  <a:pt x="7057" y="6514"/>
                  <a:pt x="7057" y="6514"/>
                </a:cubicBezTo>
                <a:cubicBezTo>
                  <a:pt x="7056" y="6513"/>
                  <a:pt x="7055" y="6513"/>
                  <a:pt x="7054" y="6513"/>
                </a:cubicBezTo>
                <a:lnTo>
                  <a:pt x="7019" y="6513"/>
                </a:lnTo>
                <a:lnTo>
                  <a:pt x="7019" y="6496"/>
                </a:lnTo>
                <a:cubicBezTo>
                  <a:pt x="7019" y="6489"/>
                  <a:pt x="7019" y="6483"/>
                  <a:pt x="7020" y="6478"/>
                </a:cubicBezTo>
                <a:cubicBezTo>
                  <a:pt x="7021" y="6474"/>
                  <a:pt x="7022" y="6470"/>
                  <a:pt x="7024" y="6467"/>
                </a:cubicBezTo>
                <a:cubicBezTo>
                  <a:pt x="7026" y="6464"/>
                  <a:pt x="7029" y="6462"/>
                  <a:pt x="7032" y="6460"/>
                </a:cubicBezTo>
                <a:cubicBezTo>
                  <a:pt x="7035" y="6459"/>
                  <a:pt x="7038" y="6458"/>
                  <a:pt x="7043" y="6458"/>
                </a:cubicBezTo>
                <a:cubicBezTo>
                  <a:pt x="7046" y="6458"/>
                  <a:pt x="7049" y="6458"/>
                  <a:pt x="7051" y="6459"/>
                </a:cubicBezTo>
                <a:cubicBezTo>
                  <a:pt x="7054" y="6459"/>
                  <a:pt x="7056" y="6460"/>
                  <a:pt x="7057" y="6461"/>
                </a:cubicBezTo>
                <a:cubicBezTo>
                  <a:pt x="7059" y="6461"/>
                  <a:pt x="7061" y="6462"/>
                  <a:pt x="7062" y="6462"/>
                </a:cubicBezTo>
                <a:cubicBezTo>
                  <a:pt x="7063" y="6463"/>
                  <a:pt x="7064" y="6463"/>
                  <a:pt x="7065" y="6463"/>
                </a:cubicBezTo>
                <a:cubicBezTo>
                  <a:pt x="7066" y="6463"/>
                  <a:pt x="7066" y="6463"/>
                  <a:pt x="7067" y="6463"/>
                </a:cubicBezTo>
                <a:cubicBezTo>
                  <a:pt x="7067" y="6462"/>
                  <a:pt x="7068" y="6462"/>
                  <a:pt x="7068" y="6461"/>
                </a:cubicBezTo>
                <a:cubicBezTo>
                  <a:pt x="7068" y="6460"/>
                  <a:pt x="7068" y="6459"/>
                  <a:pt x="7069" y="6458"/>
                </a:cubicBezTo>
                <a:cubicBezTo>
                  <a:pt x="7069" y="6456"/>
                  <a:pt x="7069" y="6455"/>
                  <a:pt x="7069" y="6452"/>
                </a:cubicBezTo>
                <a:cubicBezTo>
                  <a:pt x="7069" y="6450"/>
                  <a:pt x="7069" y="6448"/>
                  <a:pt x="7069" y="6447"/>
                </a:cubicBezTo>
                <a:cubicBezTo>
                  <a:pt x="7069" y="6445"/>
                  <a:pt x="7068" y="6444"/>
                  <a:pt x="7068" y="6443"/>
                </a:cubicBezTo>
                <a:cubicBezTo>
                  <a:pt x="7067" y="6442"/>
                  <a:pt x="7067" y="6441"/>
                  <a:pt x="7066" y="6440"/>
                </a:cubicBezTo>
                <a:cubicBezTo>
                  <a:pt x="7065" y="6439"/>
                  <a:pt x="7064" y="6438"/>
                  <a:pt x="7062" y="6438"/>
                </a:cubicBezTo>
                <a:cubicBezTo>
                  <a:pt x="7060" y="6437"/>
                  <a:pt x="7057" y="6436"/>
                  <a:pt x="7053" y="6435"/>
                </a:cubicBezTo>
                <a:cubicBezTo>
                  <a:pt x="7049" y="6434"/>
                  <a:pt x="7045" y="6434"/>
                  <a:pt x="7041" y="6434"/>
                </a:cubicBezTo>
                <a:close/>
                <a:moveTo>
                  <a:pt x="3408" y="6236"/>
                </a:moveTo>
                <a:lnTo>
                  <a:pt x="3449" y="6237"/>
                </a:lnTo>
                <a:cubicBezTo>
                  <a:pt x="3458" y="6238"/>
                  <a:pt x="3466" y="6240"/>
                  <a:pt x="3472" y="6243"/>
                </a:cubicBezTo>
                <a:cubicBezTo>
                  <a:pt x="3477" y="6247"/>
                  <a:pt x="3480" y="6252"/>
                  <a:pt x="3480" y="6259"/>
                </a:cubicBezTo>
                <a:cubicBezTo>
                  <a:pt x="3480" y="6263"/>
                  <a:pt x="3479" y="6267"/>
                  <a:pt x="3478" y="6271"/>
                </a:cubicBezTo>
                <a:cubicBezTo>
                  <a:pt x="3476" y="6274"/>
                  <a:pt x="3473" y="6278"/>
                  <a:pt x="3470" y="6281"/>
                </a:cubicBezTo>
                <a:cubicBezTo>
                  <a:pt x="3466" y="6283"/>
                  <a:pt x="3461" y="6286"/>
                  <a:pt x="3455" y="6287"/>
                </a:cubicBezTo>
                <a:cubicBezTo>
                  <a:pt x="3449" y="6289"/>
                  <a:pt x="3442" y="6290"/>
                  <a:pt x="3433" y="6290"/>
                </a:cubicBezTo>
                <a:cubicBezTo>
                  <a:pt x="3419" y="6290"/>
                  <a:pt x="3408" y="6288"/>
                  <a:pt x="3401" y="6284"/>
                </a:cubicBezTo>
                <a:cubicBezTo>
                  <a:pt x="3393" y="6280"/>
                  <a:pt x="3389" y="6274"/>
                  <a:pt x="3389" y="6267"/>
                </a:cubicBezTo>
                <a:cubicBezTo>
                  <a:pt x="3389" y="6264"/>
                  <a:pt x="3389" y="6262"/>
                  <a:pt x="3390" y="6259"/>
                </a:cubicBezTo>
                <a:cubicBezTo>
                  <a:pt x="3390" y="6257"/>
                  <a:pt x="3391" y="6255"/>
                  <a:pt x="3393" y="6252"/>
                </a:cubicBezTo>
                <a:cubicBezTo>
                  <a:pt x="3394" y="6250"/>
                  <a:pt x="3396" y="6247"/>
                  <a:pt x="3398" y="6244"/>
                </a:cubicBezTo>
                <a:cubicBezTo>
                  <a:pt x="3401" y="6242"/>
                  <a:pt x="3404" y="6239"/>
                  <a:pt x="3408" y="6236"/>
                </a:cubicBezTo>
                <a:close/>
                <a:moveTo>
                  <a:pt x="6636" y="6209"/>
                </a:moveTo>
                <a:cubicBezTo>
                  <a:pt x="6629" y="6209"/>
                  <a:pt x="6624" y="6210"/>
                  <a:pt x="6621" y="6213"/>
                </a:cubicBezTo>
                <a:cubicBezTo>
                  <a:pt x="6618" y="6216"/>
                  <a:pt x="6617" y="6221"/>
                  <a:pt x="6617" y="6230"/>
                </a:cubicBezTo>
                <a:cubicBezTo>
                  <a:pt x="6617" y="6238"/>
                  <a:pt x="6618" y="6243"/>
                  <a:pt x="6621" y="6246"/>
                </a:cubicBezTo>
                <a:cubicBezTo>
                  <a:pt x="6624" y="6249"/>
                  <a:pt x="6629" y="6250"/>
                  <a:pt x="6636" y="6250"/>
                </a:cubicBezTo>
                <a:cubicBezTo>
                  <a:pt x="6643" y="6250"/>
                  <a:pt x="6648" y="6249"/>
                  <a:pt x="6651" y="6246"/>
                </a:cubicBezTo>
                <a:cubicBezTo>
                  <a:pt x="6653" y="6243"/>
                  <a:pt x="6655" y="6238"/>
                  <a:pt x="6655" y="6229"/>
                </a:cubicBezTo>
                <a:cubicBezTo>
                  <a:pt x="6655" y="6221"/>
                  <a:pt x="6653" y="6216"/>
                  <a:pt x="6651" y="6213"/>
                </a:cubicBezTo>
                <a:cubicBezTo>
                  <a:pt x="6648" y="6210"/>
                  <a:pt x="6643" y="6209"/>
                  <a:pt x="6636" y="6209"/>
                </a:cubicBezTo>
                <a:close/>
                <a:moveTo>
                  <a:pt x="6063" y="6171"/>
                </a:moveTo>
                <a:lnTo>
                  <a:pt x="6088" y="6171"/>
                </a:lnTo>
                <a:lnTo>
                  <a:pt x="6088" y="6205"/>
                </a:lnTo>
                <a:cubicBezTo>
                  <a:pt x="6081" y="6212"/>
                  <a:pt x="6074" y="6218"/>
                  <a:pt x="6068" y="6222"/>
                </a:cubicBezTo>
                <a:cubicBezTo>
                  <a:pt x="6061" y="6226"/>
                  <a:pt x="6054" y="6228"/>
                  <a:pt x="6047" y="6228"/>
                </a:cubicBezTo>
                <a:cubicBezTo>
                  <a:pt x="6037" y="6228"/>
                  <a:pt x="6030" y="6226"/>
                  <a:pt x="6025" y="6221"/>
                </a:cubicBezTo>
                <a:cubicBezTo>
                  <a:pt x="6020" y="6216"/>
                  <a:pt x="6017" y="6209"/>
                  <a:pt x="6017" y="6201"/>
                </a:cubicBezTo>
                <a:cubicBezTo>
                  <a:pt x="6017" y="6196"/>
                  <a:pt x="6018" y="6192"/>
                  <a:pt x="6020" y="6188"/>
                </a:cubicBezTo>
                <a:cubicBezTo>
                  <a:pt x="6022" y="6185"/>
                  <a:pt x="6024" y="6182"/>
                  <a:pt x="6028" y="6179"/>
                </a:cubicBezTo>
                <a:cubicBezTo>
                  <a:pt x="6032" y="6176"/>
                  <a:pt x="6037" y="6174"/>
                  <a:pt x="6043" y="6173"/>
                </a:cubicBezTo>
                <a:cubicBezTo>
                  <a:pt x="6049" y="6172"/>
                  <a:pt x="6055" y="6171"/>
                  <a:pt x="6063" y="6171"/>
                </a:cubicBezTo>
                <a:close/>
                <a:moveTo>
                  <a:pt x="5276" y="6171"/>
                </a:moveTo>
                <a:lnTo>
                  <a:pt x="5301" y="6171"/>
                </a:lnTo>
                <a:lnTo>
                  <a:pt x="5301" y="6205"/>
                </a:lnTo>
                <a:cubicBezTo>
                  <a:pt x="5294" y="6212"/>
                  <a:pt x="5287" y="6218"/>
                  <a:pt x="5281" y="6222"/>
                </a:cubicBezTo>
                <a:cubicBezTo>
                  <a:pt x="5274" y="6226"/>
                  <a:pt x="5267" y="6228"/>
                  <a:pt x="5260" y="6228"/>
                </a:cubicBezTo>
                <a:cubicBezTo>
                  <a:pt x="5250" y="6228"/>
                  <a:pt x="5243" y="6226"/>
                  <a:pt x="5238" y="6221"/>
                </a:cubicBezTo>
                <a:cubicBezTo>
                  <a:pt x="5233" y="6216"/>
                  <a:pt x="5230" y="6209"/>
                  <a:pt x="5230" y="6201"/>
                </a:cubicBezTo>
                <a:cubicBezTo>
                  <a:pt x="5230" y="6196"/>
                  <a:pt x="5231" y="6192"/>
                  <a:pt x="5233" y="6188"/>
                </a:cubicBezTo>
                <a:cubicBezTo>
                  <a:pt x="5235" y="6185"/>
                  <a:pt x="5237" y="6182"/>
                  <a:pt x="5241" y="6179"/>
                </a:cubicBezTo>
                <a:cubicBezTo>
                  <a:pt x="5245" y="6176"/>
                  <a:pt x="5250" y="6174"/>
                  <a:pt x="5256" y="6173"/>
                </a:cubicBezTo>
                <a:cubicBezTo>
                  <a:pt x="5262" y="6172"/>
                  <a:pt x="5268" y="6171"/>
                  <a:pt x="5276" y="6171"/>
                </a:cubicBezTo>
                <a:close/>
                <a:moveTo>
                  <a:pt x="2014" y="6171"/>
                </a:moveTo>
                <a:lnTo>
                  <a:pt x="2039" y="6171"/>
                </a:lnTo>
                <a:lnTo>
                  <a:pt x="2039" y="6205"/>
                </a:lnTo>
                <a:cubicBezTo>
                  <a:pt x="2032" y="6212"/>
                  <a:pt x="2025" y="6218"/>
                  <a:pt x="2019" y="6222"/>
                </a:cubicBezTo>
                <a:cubicBezTo>
                  <a:pt x="2012" y="6226"/>
                  <a:pt x="2005" y="6228"/>
                  <a:pt x="1998" y="6228"/>
                </a:cubicBezTo>
                <a:cubicBezTo>
                  <a:pt x="1988" y="6228"/>
                  <a:pt x="1981" y="6226"/>
                  <a:pt x="1976" y="6221"/>
                </a:cubicBezTo>
                <a:cubicBezTo>
                  <a:pt x="1971" y="6216"/>
                  <a:pt x="1968" y="6209"/>
                  <a:pt x="1968" y="6201"/>
                </a:cubicBezTo>
                <a:cubicBezTo>
                  <a:pt x="1968" y="6196"/>
                  <a:pt x="1969" y="6192"/>
                  <a:pt x="1971" y="6188"/>
                </a:cubicBezTo>
                <a:cubicBezTo>
                  <a:pt x="1973" y="6185"/>
                  <a:pt x="1975" y="6182"/>
                  <a:pt x="1979" y="6179"/>
                </a:cubicBezTo>
                <a:cubicBezTo>
                  <a:pt x="1983" y="6176"/>
                  <a:pt x="1988" y="6174"/>
                  <a:pt x="1994" y="6173"/>
                </a:cubicBezTo>
                <a:cubicBezTo>
                  <a:pt x="2000" y="6172"/>
                  <a:pt x="2006" y="6171"/>
                  <a:pt x="2014" y="6171"/>
                </a:cubicBezTo>
                <a:close/>
                <a:moveTo>
                  <a:pt x="4661" y="6151"/>
                </a:moveTo>
                <a:cubicBezTo>
                  <a:pt x="4665" y="6151"/>
                  <a:pt x="4669" y="6152"/>
                  <a:pt x="4672" y="6154"/>
                </a:cubicBezTo>
                <a:cubicBezTo>
                  <a:pt x="4675" y="6155"/>
                  <a:pt x="4678" y="6158"/>
                  <a:pt x="4680" y="6161"/>
                </a:cubicBezTo>
                <a:cubicBezTo>
                  <a:pt x="4682" y="6165"/>
                  <a:pt x="4683" y="6169"/>
                  <a:pt x="4684" y="6174"/>
                </a:cubicBezTo>
                <a:cubicBezTo>
                  <a:pt x="4685" y="6179"/>
                  <a:pt x="4685" y="6185"/>
                  <a:pt x="4685" y="6191"/>
                </a:cubicBezTo>
                <a:cubicBezTo>
                  <a:pt x="4685" y="6198"/>
                  <a:pt x="4685" y="6203"/>
                  <a:pt x="4684" y="6208"/>
                </a:cubicBezTo>
                <a:cubicBezTo>
                  <a:pt x="4683" y="6213"/>
                  <a:pt x="4682" y="6217"/>
                  <a:pt x="4680" y="6221"/>
                </a:cubicBezTo>
                <a:cubicBezTo>
                  <a:pt x="4679" y="6224"/>
                  <a:pt x="4676" y="6227"/>
                  <a:pt x="4673" y="6228"/>
                </a:cubicBezTo>
                <a:cubicBezTo>
                  <a:pt x="4670" y="6230"/>
                  <a:pt x="4666" y="6231"/>
                  <a:pt x="4662" y="6231"/>
                </a:cubicBezTo>
                <a:cubicBezTo>
                  <a:pt x="4658" y="6231"/>
                  <a:pt x="4654" y="6230"/>
                  <a:pt x="4651" y="6229"/>
                </a:cubicBezTo>
                <a:cubicBezTo>
                  <a:pt x="4648" y="6228"/>
                  <a:pt x="4645" y="6226"/>
                  <a:pt x="4643" y="6223"/>
                </a:cubicBezTo>
                <a:cubicBezTo>
                  <a:pt x="4641" y="6220"/>
                  <a:pt x="4640" y="6215"/>
                  <a:pt x="4638" y="6210"/>
                </a:cubicBezTo>
                <a:cubicBezTo>
                  <a:pt x="4637" y="6205"/>
                  <a:pt x="4637" y="6198"/>
                  <a:pt x="4637" y="6190"/>
                </a:cubicBezTo>
                <a:cubicBezTo>
                  <a:pt x="4637" y="6184"/>
                  <a:pt x="4637" y="6178"/>
                  <a:pt x="4638" y="6173"/>
                </a:cubicBezTo>
                <a:cubicBezTo>
                  <a:pt x="4639" y="6168"/>
                  <a:pt x="4641" y="6164"/>
                  <a:pt x="4643" y="6161"/>
                </a:cubicBezTo>
                <a:cubicBezTo>
                  <a:pt x="4644" y="6158"/>
                  <a:pt x="4647" y="6155"/>
                  <a:pt x="4650" y="6153"/>
                </a:cubicBezTo>
                <a:cubicBezTo>
                  <a:pt x="4653" y="6152"/>
                  <a:pt x="4657" y="6151"/>
                  <a:pt x="4661" y="6151"/>
                </a:cubicBezTo>
                <a:close/>
                <a:moveTo>
                  <a:pt x="4661" y="6132"/>
                </a:moveTo>
                <a:cubicBezTo>
                  <a:pt x="4653" y="6132"/>
                  <a:pt x="4645" y="6134"/>
                  <a:pt x="4639" y="6137"/>
                </a:cubicBezTo>
                <a:cubicBezTo>
                  <a:pt x="4633" y="6140"/>
                  <a:pt x="4628" y="6144"/>
                  <a:pt x="4624" y="6149"/>
                </a:cubicBezTo>
                <a:cubicBezTo>
                  <a:pt x="4620" y="6154"/>
                  <a:pt x="4617" y="6161"/>
                  <a:pt x="4615" y="6168"/>
                </a:cubicBezTo>
                <a:cubicBezTo>
                  <a:pt x="4613" y="6175"/>
                  <a:pt x="4612" y="6183"/>
                  <a:pt x="4612" y="6192"/>
                </a:cubicBezTo>
                <a:cubicBezTo>
                  <a:pt x="4612" y="6201"/>
                  <a:pt x="4613" y="6209"/>
                  <a:pt x="4615" y="6217"/>
                </a:cubicBezTo>
                <a:cubicBezTo>
                  <a:pt x="4617" y="6224"/>
                  <a:pt x="4619" y="6230"/>
                  <a:pt x="4623" y="6235"/>
                </a:cubicBezTo>
                <a:cubicBezTo>
                  <a:pt x="4627" y="6240"/>
                  <a:pt x="4632" y="6244"/>
                  <a:pt x="4638" y="6247"/>
                </a:cubicBezTo>
                <a:cubicBezTo>
                  <a:pt x="4644" y="6250"/>
                  <a:pt x="4652" y="6251"/>
                  <a:pt x="4660" y="6251"/>
                </a:cubicBezTo>
                <a:cubicBezTo>
                  <a:pt x="4669" y="6251"/>
                  <a:pt x="4676" y="6250"/>
                  <a:pt x="4682" y="6247"/>
                </a:cubicBezTo>
                <a:cubicBezTo>
                  <a:pt x="4689" y="6244"/>
                  <a:pt x="4694" y="6240"/>
                  <a:pt x="4698" y="6234"/>
                </a:cubicBezTo>
                <a:cubicBezTo>
                  <a:pt x="4702" y="6229"/>
                  <a:pt x="4705" y="6223"/>
                  <a:pt x="4707" y="6215"/>
                </a:cubicBezTo>
                <a:cubicBezTo>
                  <a:pt x="4709" y="6208"/>
                  <a:pt x="4710" y="6200"/>
                  <a:pt x="4710" y="6191"/>
                </a:cubicBezTo>
                <a:cubicBezTo>
                  <a:pt x="4710" y="6183"/>
                  <a:pt x="4709" y="6175"/>
                  <a:pt x="4708" y="6168"/>
                </a:cubicBezTo>
                <a:cubicBezTo>
                  <a:pt x="4706" y="6161"/>
                  <a:pt x="4704" y="6155"/>
                  <a:pt x="4700" y="6149"/>
                </a:cubicBezTo>
                <a:cubicBezTo>
                  <a:pt x="4696" y="6144"/>
                  <a:pt x="4691" y="6140"/>
                  <a:pt x="4685" y="6137"/>
                </a:cubicBezTo>
                <a:cubicBezTo>
                  <a:pt x="4678" y="6134"/>
                  <a:pt x="4671" y="6132"/>
                  <a:pt x="4661" y="6132"/>
                </a:cubicBezTo>
                <a:close/>
                <a:moveTo>
                  <a:pt x="5691" y="6102"/>
                </a:moveTo>
                <a:cubicBezTo>
                  <a:pt x="5699" y="6102"/>
                  <a:pt x="5707" y="6105"/>
                  <a:pt x="5714" y="6110"/>
                </a:cubicBezTo>
                <a:cubicBezTo>
                  <a:pt x="5721" y="6115"/>
                  <a:pt x="5729" y="6122"/>
                  <a:pt x="5737" y="6132"/>
                </a:cubicBezTo>
                <a:lnTo>
                  <a:pt x="5737" y="6195"/>
                </a:lnTo>
                <a:cubicBezTo>
                  <a:pt x="5732" y="6201"/>
                  <a:pt x="5728" y="6206"/>
                  <a:pt x="5724" y="6210"/>
                </a:cubicBezTo>
                <a:cubicBezTo>
                  <a:pt x="5720" y="6214"/>
                  <a:pt x="5716" y="6217"/>
                  <a:pt x="5712" y="6219"/>
                </a:cubicBezTo>
                <a:cubicBezTo>
                  <a:pt x="5708" y="6222"/>
                  <a:pt x="5705" y="6223"/>
                  <a:pt x="5701" y="6224"/>
                </a:cubicBezTo>
                <a:cubicBezTo>
                  <a:pt x="5697" y="6225"/>
                  <a:pt x="5694" y="6226"/>
                  <a:pt x="5690" y="6226"/>
                </a:cubicBezTo>
                <a:cubicBezTo>
                  <a:pt x="5682" y="6226"/>
                  <a:pt x="5676" y="6224"/>
                  <a:pt x="5671" y="6221"/>
                </a:cubicBezTo>
                <a:cubicBezTo>
                  <a:pt x="5665" y="6217"/>
                  <a:pt x="5661" y="6212"/>
                  <a:pt x="5658" y="6206"/>
                </a:cubicBezTo>
                <a:cubicBezTo>
                  <a:pt x="5655" y="6201"/>
                  <a:pt x="5653" y="6194"/>
                  <a:pt x="5652" y="6186"/>
                </a:cubicBezTo>
                <a:cubicBezTo>
                  <a:pt x="5651" y="6179"/>
                  <a:pt x="5650" y="6171"/>
                  <a:pt x="5650" y="6163"/>
                </a:cubicBezTo>
                <a:cubicBezTo>
                  <a:pt x="5650" y="6155"/>
                  <a:pt x="5651" y="6148"/>
                  <a:pt x="5652" y="6141"/>
                </a:cubicBezTo>
                <a:cubicBezTo>
                  <a:pt x="5654" y="6133"/>
                  <a:pt x="5656" y="6127"/>
                  <a:pt x="5659" y="6121"/>
                </a:cubicBezTo>
                <a:cubicBezTo>
                  <a:pt x="5663" y="6115"/>
                  <a:pt x="5667" y="6111"/>
                  <a:pt x="5672" y="6107"/>
                </a:cubicBezTo>
                <a:cubicBezTo>
                  <a:pt x="5677" y="6104"/>
                  <a:pt x="5683" y="6102"/>
                  <a:pt x="5691" y="6102"/>
                </a:cubicBezTo>
                <a:close/>
                <a:moveTo>
                  <a:pt x="4898" y="6101"/>
                </a:moveTo>
                <a:cubicBezTo>
                  <a:pt x="4908" y="6101"/>
                  <a:pt x="4916" y="6103"/>
                  <a:pt x="4922" y="6106"/>
                </a:cubicBezTo>
                <a:cubicBezTo>
                  <a:pt x="4928" y="6109"/>
                  <a:pt x="4933" y="6114"/>
                  <a:pt x="4937" y="6120"/>
                </a:cubicBezTo>
                <a:cubicBezTo>
                  <a:pt x="4940" y="6126"/>
                  <a:pt x="4943" y="6132"/>
                  <a:pt x="4945" y="6140"/>
                </a:cubicBezTo>
                <a:cubicBezTo>
                  <a:pt x="4946" y="6148"/>
                  <a:pt x="4947" y="6156"/>
                  <a:pt x="4947" y="6164"/>
                </a:cubicBezTo>
                <a:cubicBezTo>
                  <a:pt x="4947" y="6174"/>
                  <a:pt x="4946" y="6182"/>
                  <a:pt x="4944" y="6190"/>
                </a:cubicBezTo>
                <a:cubicBezTo>
                  <a:pt x="4942" y="6197"/>
                  <a:pt x="4939" y="6204"/>
                  <a:pt x="4935" y="6209"/>
                </a:cubicBezTo>
                <a:cubicBezTo>
                  <a:pt x="4931" y="6215"/>
                  <a:pt x="4926" y="6219"/>
                  <a:pt x="4920" y="6222"/>
                </a:cubicBezTo>
                <a:cubicBezTo>
                  <a:pt x="4914" y="6225"/>
                  <a:pt x="4906" y="6227"/>
                  <a:pt x="4898" y="6227"/>
                </a:cubicBezTo>
                <a:cubicBezTo>
                  <a:pt x="4888" y="6227"/>
                  <a:pt x="4881" y="6225"/>
                  <a:pt x="4874" y="6222"/>
                </a:cubicBezTo>
                <a:cubicBezTo>
                  <a:pt x="4868" y="6219"/>
                  <a:pt x="4863" y="6214"/>
                  <a:pt x="4859" y="6208"/>
                </a:cubicBezTo>
                <a:cubicBezTo>
                  <a:pt x="4856" y="6203"/>
                  <a:pt x="4853" y="6196"/>
                  <a:pt x="4851" y="6188"/>
                </a:cubicBezTo>
                <a:cubicBezTo>
                  <a:pt x="4850" y="6181"/>
                  <a:pt x="4849" y="6172"/>
                  <a:pt x="4849" y="6164"/>
                </a:cubicBezTo>
                <a:cubicBezTo>
                  <a:pt x="4849" y="6155"/>
                  <a:pt x="4850" y="6146"/>
                  <a:pt x="4852" y="6139"/>
                </a:cubicBezTo>
                <a:cubicBezTo>
                  <a:pt x="4854" y="6131"/>
                  <a:pt x="4857" y="6124"/>
                  <a:pt x="4861" y="6119"/>
                </a:cubicBezTo>
                <a:cubicBezTo>
                  <a:pt x="4865" y="6113"/>
                  <a:pt x="4870" y="6109"/>
                  <a:pt x="4876" y="6106"/>
                </a:cubicBezTo>
                <a:cubicBezTo>
                  <a:pt x="4882" y="6103"/>
                  <a:pt x="4890" y="6101"/>
                  <a:pt x="4898" y="6101"/>
                </a:cubicBezTo>
                <a:close/>
                <a:moveTo>
                  <a:pt x="3799" y="6101"/>
                </a:moveTo>
                <a:cubicBezTo>
                  <a:pt x="3809" y="6101"/>
                  <a:pt x="3817" y="6103"/>
                  <a:pt x="3823" y="6106"/>
                </a:cubicBezTo>
                <a:cubicBezTo>
                  <a:pt x="3829" y="6109"/>
                  <a:pt x="3834" y="6114"/>
                  <a:pt x="3838" y="6120"/>
                </a:cubicBezTo>
                <a:cubicBezTo>
                  <a:pt x="3841" y="6126"/>
                  <a:pt x="3844" y="6132"/>
                  <a:pt x="3846" y="6140"/>
                </a:cubicBezTo>
                <a:cubicBezTo>
                  <a:pt x="3847" y="6148"/>
                  <a:pt x="3848" y="6156"/>
                  <a:pt x="3848" y="6164"/>
                </a:cubicBezTo>
                <a:cubicBezTo>
                  <a:pt x="3848" y="6174"/>
                  <a:pt x="3847" y="6182"/>
                  <a:pt x="3845" y="6190"/>
                </a:cubicBezTo>
                <a:cubicBezTo>
                  <a:pt x="3843" y="6197"/>
                  <a:pt x="3840" y="6204"/>
                  <a:pt x="3836" y="6209"/>
                </a:cubicBezTo>
                <a:cubicBezTo>
                  <a:pt x="3832" y="6215"/>
                  <a:pt x="3827" y="6219"/>
                  <a:pt x="3821" y="6222"/>
                </a:cubicBezTo>
                <a:cubicBezTo>
                  <a:pt x="3815" y="6225"/>
                  <a:pt x="3807" y="6227"/>
                  <a:pt x="3799" y="6227"/>
                </a:cubicBezTo>
                <a:cubicBezTo>
                  <a:pt x="3789" y="6227"/>
                  <a:pt x="3782" y="6225"/>
                  <a:pt x="3775" y="6222"/>
                </a:cubicBezTo>
                <a:cubicBezTo>
                  <a:pt x="3769" y="6219"/>
                  <a:pt x="3764" y="6214"/>
                  <a:pt x="3760" y="6208"/>
                </a:cubicBezTo>
                <a:cubicBezTo>
                  <a:pt x="3757" y="6203"/>
                  <a:pt x="3754" y="6196"/>
                  <a:pt x="3752" y="6188"/>
                </a:cubicBezTo>
                <a:cubicBezTo>
                  <a:pt x="3751" y="6181"/>
                  <a:pt x="3750" y="6172"/>
                  <a:pt x="3750" y="6164"/>
                </a:cubicBezTo>
                <a:cubicBezTo>
                  <a:pt x="3750" y="6155"/>
                  <a:pt x="3751" y="6146"/>
                  <a:pt x="3753" y="6139"/>
                </a:cubicBezTo>
                <a:cubicBezTo>
                  <a:pt x="3755" y="6131"/>
                  <a:pt x="3758" y="6124"/>
                  <a:pt x="3762" y="6119"/>
                </a:cubicBezTo>
                <a:cubicBezTo>
                  <a:pt x="3766" y="6113"/>
                  <a:pt x="3771" y="6109"/>
                  <a:pt x="3777" y="6106"/>
                </a:cubicBezTo>
                <a:cubicBezTo>
                  <a:pt x="3783" y="6103"/>
                  <a:pt x="3791" y="6101"/>
                  <a:pt x="3799" y="6101"/>
                </a:cubicBezTo>
                <a:close/>
                <a:moveTo>
                  <a:pt x="2490" y="6101"/>
                </a:moveTo>
                <a:cubicBezTo>
                  <a:pt x="2500" y="6101"/>
                  <a:pt x="2508" y="6103"/>
                  <a:pt x="2514" y="6106"/>
                </a:cubicBezTo>
                <a:cubicBezTo>
                  <a:pt x="2520" y="6109"/>
                  <a:pt x="2525" y="6114"/>
                  <a:pt x="2529" y="6120"/>
                </a:cubicBezTo>
                <a:cubicBezTo>
                  <a:pt x="2532" y="6126"/>
                  <a:pt x="2535" y="6132"/>
                  <a:pt x="2537" y="6140"/>
                </a:cubicBezTo>
                <a:cubicBezTo>
                  <a:pt x="2538" y="6148"/>
                  <a:pt x="2539" y="6156"/>
                  <a:pt x="2539" y="6164"/>
                </a:cubicBezTo>
                <a:cubicBezTo>
                  <a:pt x="2539" y="6174"/>
                  <a:pt x="2538" y="6182"/>
                  <a:pt x="2536" y="6190"/>
                </a:cubicBezTo>
                <a:cubicBezTo>
                  <a:pt x="2534" y="6197"/>
                  <a:pt x="2531" y="6204"/>
                  <a:pt x="2527" y="6209"/>
                </a:cubicBezTo>
                <a:cubicBezTo>
                  <a:pt x="2523" y="6215"/>
                  <a:pt x="2518" y="6219"/>
                  <a:pt x="2512" y="6222"/>
                </a:cubicBezTo>
                <a:cubicBezTo>
                  <a:pt x="2506" y="6225"/>
                  <a:pt x="2498" y="6227"/>
                  <a:pt x="2490" y="6227"/>
                </a:cubicBezTo>
                <a:cubicBezTo>
                  <a:pt x="2480" y="6227"/>
                  <a:pt x="2473" y="6225"/>
                  <a:pt x="2466" y="6222"/>
                </a:cubicBezTo>
                <a:cubicBezTo>
                  <a:pt x="2460" y="6219"/>
                  <a:pt x="2455" y="6214"/>
                  <a:pt x="2451" y="6208"/>
                </a:cubicBezTo>
                <a:cubicBezTo>
                  <a:pt x="2448" y="6203"/>
                  <a:pt x="2445" y="6196"/>
                  <a:pt x="2443" y="6188"/>
                </a:cubicBezTo>
                <a:cubicBezTo>
                  <a:pt x="2442" y="6181"/>
                  <a:pt x="2441" y="6172"/>
                  <a:pt x="2441" y="6164"/>
                </a:cubicBezTo>
                <a:cubicBezTo>
                  <a:pt x="2441" y="6155"/>
                  <a:pt x="2442" y="6146"/>
                  <a:pt x="2444" y="6139"/>
                </a:cubicBezTo>
                <a:cubicBezTo>
                  <a:pt x="2446" y="6131"/>
                  <a:pt x="2449" y="6124"/>
                  <a:pt x="2453" y="6119"/>
                </a:cubicBezTo>
                <a:cubicBezTo>
                  <a:pt x="2457" y="6113"/>
                  <a:pt x="2462" y="6109"/>
                  <a:pt x="2468" y="6106"/>
                </a:cubicBezTo>
                <a:cubicBezTo>
                  <a:pt x="2474" y="6103"/>
                  <a:pt x="2482" y="6101"/>
                  <a:pt x="2490" y="6101"/>
                </a:cubicBezTo>
                <a:close/>
                <a:moveTo>
                  <a:pt x="5883" y="6100"/>
                </a:moveTo>
                <a:cubicBezTo>
                  <a:pt x="5897" y="6100"/>
                  <a:pt x="5908" y="6104"/>
                  <a:pt x="5915" y="6113"/>
                </a:cubicBezTo>
                <a:cubicBezTo>
                  <a:pt x="5922" y="6122"/>
                  <a:pt x="5925" y="6134"/>
                  <a:pt x="5925" y="6149"/>
                </a:cubicBezTo>
                <a:lnTo>
                  <a:pt x="5838" y="6149"/>
                </a:lnTo>
                <a:cubicBezTo>
                  <a:pt x="5838" y="6143"/>
                  <a:pt x="5839" y="6136"/>
                  <a:pt x="5841" y="6130"/>
                </a:cubicBezTo>
                <a:cubicBezTo>
                  <a:pt x="5843" y="6124"/>
                  <a:pt x="5846" y="6119"/>
                  <a:pt x="5850" y="6115"/>
                </a:cubicBezTo>
                <a:cubicBezTo>
                  <a:pt x="5854" y="6110"/>
                  <a:pt x="5858" y="6107"/>
                  <a:pt x="5864" y="6104"/>
                </a:cubicBezTo>
                <a:cubicBezTo>
                  <a:pt x="5869" y="6101"/>
                  <a:pt x="5876" y="6100"/>
                  <a:pt x="5883" y="6100"/>
                </a:cubicBezTo>
                <a:close/>
                <a:moveTo>
                  <a:pt x="3432" y="6100"/>
                </a:moveTo>
                <a:cubicBezTo>
                  <a:pt x="3442" y="6100"/>
                  <a:pt x="3450" y="6103"/>
                  <a:pt x="3456" y="6109"/>
                </a:cubicBezTo>
                <a:cubicBezTo>
                  <a:pt x="3462" y="6115"/>
                  <a:pt x="3465" y="6124"/>
                  <a:pt x="3465" y="6134"/>
                </a:cubicBezTo>
                <a:cubicBezTo>
                  <a:pt x="3465" y="6139"/>
                  <a:pt x="3464" y="6143"/>
                  <a:pt x="3463" y="6148"/>
                </a:cubicBezTo>
                <a:cubicBezTo>
                  <a:pt x="3462" y="6152"/>
                  <a:pt x="3460" y="6155"/>
                  <a:pt x="3457" y="6159"/>
                </a:cubicBezTo>
                <a:cubicBezTo>
                  <a:pt x="3454" y="6162"/>
                  <a:pt x="3451" y="6164"/>
                  <a:pt x="3447" y="6166"/>
                </a:cubicBezTo>
                <a:cubicBezTo>
                  <a:pt x="3443" y="6168"/>
                  <a:pt x="3438" y="6169"/>
                  <a:pt x="3432" y="6169"/>
                </a:cubicBezTo>
                <a:cubicBezTo>
                  <a:pt x="3422" y="6169"/>
                  <a:pt x="3414" y="6166"/>
                  <a:pt x="3408" y="6160"/>
                </a:cubicBezTo>
                <a:cubicBezTo>
                  <a:pt x="3402" y="6154"/>
                  <a:pt x="3399" y="6146"/>
                  <a:pt x="3399" y="6135"/>
                </a:cubicBezTo>
                <a:cubicBezTo>
                  <a:pt x="3399" y="6131"/>
                  <a:pt x="3400" y="6126"/>
                  <a:pt x="3401" y="6122"/>
                </a:cubicBezTo>
                <a:cubicBezTo>
                  <a:pt x="3402" y="6118"/>
                  <a:pt x="3404" y="6114"/>
                  <a:pt x="3407" y="6111"/>
                </a:cubicBezTo>
                <a:cubicBezTo>
                  <a:pt x="3410" y="6107"/>
                  <a:pt x="3413" y="6105"/>
                  <a:pt x="3417" y="6103"/>
                </a:cubicBezTo>
                <a:cubicBezTo>
                  <a:pt x="3421" y="6101"/>
                  <a:pt x="3426" y="6100"/>
                  <a:pt x="3432" y="6100"/>
                </a:cubicBezTo>
                <a:close/>
                <a:moveTo>
                  <a:pt x="3121" y="6080"/>
                </a:moveTo>
                <a:cubicBezTo>
                  <a:pt x="3119" y="6080"/>
                  <a:pt x="3116" y="6080"/>
                  <a:pt x="3114" y="6080"/>
                </a:cubicBezTo>
                <a:cubicBezTo>
                  <a:pt x="3113" y="6081"/>
                  <a:pt x="3111" y="6081"/>
                  <a:pt x="3110" y="6081"/>
                </a:cubicBezTo>
                <a:cubicBezTo>
                  <a:pt x="3109" y="6082"/>
                  <a:pt x="3108" y="6082"/>
                  <a:pt x="3108" y="6083"/>
                </a:cubicBezTo>
                <a:cubicBezTo>
                  <a:pt x="3107" y="6084"/>
                  <a:pt x="3107" y="6085"/>
                  <a:pt x="3107" y="6085"/>
                </a:cubicBezTo>
                <a:lnTo>
                  <a:pt x="3107" y="6244"/>
                </a:lnTo>
                <a:cubicBezTo>
                  <a:pt x="3107" y="6244"/>
                  <a:pt x="3107" y="6245"/>
                  <a:pt x="3108" y="6246"/>
                </a:cubicBezTo>
                <a:cubicBezTo>
                  <a:pt x="3108" y="6247"/>
                  <a:pt x="3109" y="6247"/>
                  <a:pt x="3110" y="6248"/>
                </a:cubicBezTo>
                <a:cubicBezTo>
                  <a:pt x="3111" y="6248"/>
                  <a:pt x="3113" y="6248"/>
                  <a:pt x="3114" y="6249"/>
                </a:cubicBezTo>
                <a:cubicBezTo>
                  <a:pt x="3116" y="6249"/>
                  <a:pt x="3119" y="6249"/>
                  <a:pt x="3121" y="6249"/>
                </a:cubicBezTo>
                <a:cubicBezTo>
                  <a:pt x="3124" y="6249"/>
                  <a:pt x="3127" y="6249"/>
                  <a:pt x="3129" y="6249"/>
                </a:cubicBezTo>
                <a:cubicBezTo>
                  <a:pt x="3131" y="6248"/>
                  <a:pt x="3132" y="6248"/>
                  <a:pt x="3133" y="6248"/>
                </a:cubicBezTo>
                <a:cubicBezTo>
                  <a:pt x="3134" y="6247"/>
                  <a:pt x="3135" y="6247"/>
                  <a:pt x="3135" y="6246"/>
                </a:cubicBezTo>
                <a:cubicBezTo>
                  <a:pt x="3136" y="6245"/>
                  <a:pt x="3136" y="6244"/>
                  <a:pt x="3136" y="6244"/>
                </a:cubicBezTo>
                <a:lnTo>
                  <a:pt x="3136" y="6085"/>
                </a:lnTo>
                <a:cubicBezTo>
                  <a:pt x="3136" y="6085"/>
                  <a:pt x="3136" y="6084"/>
                  <a:pt x="3135" y="6083"/>
                </a:cubicBezTo>
                <a:cubicBezTo>
                  <a:pt x="3135" y="6082"/>
                  <a:pt x="3134" y="6082"/>
                  <a:pt x="3133" y="6081"/>
                </a:cubicBezTo>
                <a:cubicBezTo>
                  <a:pt x="3132" y="6081"/>
                  <a:pt x="3131" y="6081"/>
                  <a:pt x="3129" y="6080"/>
                </a:cubicBezTo>
                <a:cubicBezTo>
                  <a:pt x="3127" y="6080"/>
                  <a:pt x="3124" y="6080"/>
                  <a:pt x="3121" y="6080"/>
                </a:cubicBezTo>
                <a:close/>
                <a:moveTo>
                  <a:pt x="2626" y="6080"/>
                </a:moveTo>
                <a:cubicBezTo>
                  <a:pt x="2623" y="6080"/>
                  <a:pt x="2620" y="6080"/>
                  <a:pt x="2619" y="6080"/>
                </a:cubicBezTo>
                <a:cubicBezTo>
                  <a:pt x="2617" y="6080"/>
                  <a:pt x="2615" y="6081"/>
                  <a:pt x="2614" y="6081"/>
                </a:cubicBezTo>
                <a:cubicBezTo>
                  <a:pt x="2613" y="6082"/>
                  <a:pt x="2612" y="6082"/>
                  <a:pt x="2612" y="6083"/>
                </a:cubicBezTo>
                <a:cubicBezTo>
                  <a:pt x="2611" y="6084"/>
                  <a:pt x="2611" y="6085"/>
                  <a:pt x="2611" y="6085"/>
                </a:cubicBezTo>
                <a:lnTo>
                  <a:pt x="2611" y="6181"/>
                </a:lnTo>
                <a:cubicBezTo>
                  <a:pt x="2611" y="6193"/>
                  <a:pt x="2612" y="6202"/>
                  <a:pt x="2614" y="6210"/>
                </a:cubicBezTo>
                <a:cubicBezTo>
                  <a:pt x="2616" y="6218"/>
                  <a:pt x="2619" y="6225"/>
                  <a:pt x="2623" y="6231"/>
                </a:cubicBezTo>
                <a:cubicBezTo>
                  <a:pt x="2628" y="6237"/>
                  <a:pt x="2634" y="6242"/>
                  <a:pt x="2641" y="6246"/>
                </a:cubicBezTo>
                <a:cubicBezTo>
                  <a:pt x="2648" y="6249"/>
                  <a:pt x="2657" y="6251"/>
                  <a:pt x="2667" y="6251"/>
                </a:cubicBezTo>
                <a:cubicBezTo>
                  <a:pt x="2676" y="6251"/>
                  <a:pt x="2685" y="6249"/>
                  <a:pt x="2694" y="6244"/>
                </a:cubicBezTo>
                <a:cubicBezTo>
                  <a:pt x="2703" y="6240"/>
                  <a:pt x="2712" y="6233"/>
                  <a:pt x="2721" y="6223"/>
                </a:cubicBezTo>
                <a:lnTo>
                  <a:pt x="2721" y="6244"/>
                </a:lnTo>
                <a:cubicBezTo>
                  <a:pt x="2721" y="6244"/>
                  <a:pt x="2721" y="6245"/>
                  <a:pt x="2721" y="6246"/>
                </a:cubicBezTo>
                <a:cubicBezTo>
                  <a:pt x="2722" y="6247"/>
                  <a:pt x="2722" y="6247"/>
                  <a:pt x="2723" y="6248"/>
                </a:cubicBezTo>
                <a:cubicBezTo>
                  <a:pt x="2724" y="6248"/>
                  <a:pt x="2726" y="6248"/>
                  <a:pt x="2727" y="6249"/>
                </a:cubicBezTo>
                <a:cubicBezTo>
                  <a:pt x="2729" y="6249"/>
                  <a:pt x="2731" y="6249"/>
                  <a:pt x="2734" y="6249"/>
                </a:cubicBezTo>
                <a:cubicBezTo>
                  <a:pt x="2736" y="6249"/>
                  <a:pt x="2738" y="6249"/>
                  <a:pt x="2740" y="6249"/>
                </a:cubicBezTo>
                <a:cubicBezTo>
                  <a:pt x="2742" y="6248"/>
                  <a:pt x="2743" y="6248"/>
                  <a:pt x="2744" y="6248"/>
                </a:cubicBezTo>
                <a:cubicBezTo>
                  <a:pt x="2745" y="6247"/>
                  <a:pt x="2746" y="6247"/>
                  <a:pt x="2746" y="6246"/>
                </a:cubicBezTo>
                <a:cubicBezTo>
                  <a:pt x="2747" y="6245"/>
                  <a:pt x="2747" y="6244"/>
                  <a:pt x="2747" y="6244"/>
                </a:cubicBezTo>
                <a:lnTo>
                  <a:pt x="2747" y="6085"/>
                </a:lnTo>
                <a:cubicBezTo>
                  <a:pt x="2747" y="6085"/>
                  <a:pt x="2747" y="6084"/>
                  <a:pt x="2746" y="6083"/>
                </a:cubicBezTo>
                <a:cubicBezTo>
                  <a:pt x="2746" y="6082"/>
                  <a:pt x="2745" y="6082"/>
                  <a:pt x="2744" y="6081"/>
                </a:cubicBezTo>
                <a:cubicBezTo>
                  <a:pt x="2743" y="6081"/>
                  <a:pt x="2741" y="6080"/>
                  <a:pt x="2739" y="6080"/>
                </a:cubicBezTo>
                <a:cubicBezTo>
                  <a:pt x="2738" y="6080"/>
                  <a:pt x="2735" y="6080"/>
                  <a:pt x="2733" y="6080"/>
                </a:cubicBezTo>
                <a:cubicBezTo>
                  <a:pt x="2730" y="6080"/>
                  <a:pt x="2727" y="6080"/>
                  <a:pt x="2725" y="6080"/>
                </a:cubicBezTo>
                <a:cubicBezTo>
                  <a:pt x="2724" y="6080"/>
                  <a:pt x="2722" y="6081"/>
                  <a:pt x="2721" y="6081"/>
                </a:cubicBezTo>
                <a:cubicBezTo>
                  <a:pt x="2720" y="6082"/>
                  <a:pt x="2719" y="6082"/>
                  <a:pt x="2719" y="6083"/>
                </a:cubicBezTo>
                <a:cubicBezTo>
                  <a:pt x="2718" y="6084"/>
                  <a:pt x="2718" y="6085"/>
                  <a:pt x="2718" y="6085"/>
                </a:cubicBezTo>
                <a:lnTo>
                  <a:pt x="2718" y="6196"/>
                </a:lnTo>
                <a:cubicBezTo>
                  <a:pt x="2710" y="6206"/>
                  <a:pt x="2702" y="6213"/>
                  <a:pt x="2695" y="6218"/>
                </a:cubicBezTo>
                <a:cubicBezTo>
                  <a:pt x="2688" y="6223"/>
                  <a:pt x="2681" y="6226"/>
                  <a:pt x="2673" y="6226"/>
                </a:cubicBezTo>
                <a:cubicBezTo>
                  <a:pt x="2668" y="6226"/>
                  <a:pt x="2663" y="6225"/>
                  <a:pt x="2659" y="6223"/>
                </a:cubicBezTo>
                <a:cubicBezTo>
                  <a:pt x="2654" y="6221"/>
                  <a:pt x="2651" y="6218"/>
                  <a:pt x="2648" y="6214"/>
                </a:cubicBezTo>
                <a:cubicBezTo>
                  <a:pt x="2645" y="6210"/>
                  <a:pt x="2643" y="6205"/>
                  <a:pt x="2642" y="6199"/>
                </a:cubicBezTo>
                <a:cubicBezTo>
                  <a:pt x="2641" y="6194"/>
                  <a:pt x="2640" y="6187"/>
                  <a:pt x="2640" y="6177"/>
                </a:cubicBezTo>
                <a:lnTo>
                  <a:pt x="2640" y="6085"/>
                </a:lnTo>
                <a:cubicBezTo>
                  <a:pt x="2640" y="6085"/>
                  <a:pt x="2640" y="6084"/>
                  <a:pt x="2639" y="6083"/>
                </a:cubicBezTo>
                <a:cubicBezTo>
                  <a:pt x="2639" y="6082"/>
                  <a:pt x="2638" y="6082"/>
                  <a:pt x="2637" y="6081"/>
                </a:cubicBezTo>
                <a:cubicBezTo>
                  <a:pt x="2636" y="6081"/>
                  <a:pt x="2634" y="6080"/>
                  <a:pt x="2632" y="6080"/>
                </a:cubicBezTo>
                <a:cubicBezTo>
                  <a:pt x="2631" y="6080"/>
                  <a:pt x="2628" y="6080"/>
                  <a:pt x="2626" y="6080"/>
                </a:cubicBezTo>
                <a:close/>
                <a:moveTo>
                  <a:pt x="3432" y="6078"/>
                </a:moveTo>
                <a:cubicBezTo>
                  <a:pt x="3423" y="6078"/>
                  <a:pt x="3415" y="6079"/>
                  <a:pt x="3408" y="6082"/>
                </a:cubicBezTo>
                <a:cubicBezTo>
                  <a:pt x="3400" y="6085"/>
                  <a:pt x="3394" y="6088"/>
                  <a:pt x="3388" y="6093"/>
                </a:cubicBezTo>
                <a:cubicBezTo>
                  <a:pt x="3383" y="6098"/>
                  <a:pt x="3379" y="6104"/>
                  <a:pt x="3376" y="6111"/>
                </a:cubicBezTo>
                <a:cubicBezTo>
                  <a:pt x="3373" y="6118"/>
                  <a:pt x="3371" y="6126"/>
                  <a:pt x="3371" y="6135"/>
                </a:cubicBezTo>
                <a:cubicBezTo>
                  <a:pt x="3371" y="6143"/>
                  <a:pt x="3372" y="6150"/>
                  <a:pt x="3374" y="6155"/>
                </a:cubicBezTo>
                <a:cubicBezTo>
                  <a:pt x="3376" y="6161"/>
                  <a:pt x="3379" y="6165"/>
                  <a:pt x="3383" y="6170"/>
                </a:cubicBezTo>
                <a:cubicBezTo>
                  <a:pt x="3378" y="6174"/>
                  <a:pt x="3375" y="6179"/>
                  <a:pt x="3372" y="6185"/>
                </a:cubicBezTo>
                <a:cubicBezTo>
                  <a:pt x="3369" y="6191"/>
                  <a:pt x="3367" y="6197"/>
                  <a:pt x="3367" y="6204"/>
                </a:cubicBezTo>
                <a:cubicBezTo>
                  <a:pt x="3367" y="6209"/>
                  <a:pt x="3368" y="6214"/>
                  <a:pt x="3371" y="6219"/>
                </a:cubicBezTo>
                <a:cubicBezTo>
                  <a:pt x="3374" y="6223"/>
                  <a:pt x="3378" y="6227"/>
                  <a:pt x="3384" y="6230"/>
                </a:cubicBezTo>
                <a:cubicBezTo>
                  <a:pt x="3380" y="6233"/>
                  <a:pt x="3377" y="6236"/>
                  <a:pt x="3374" y="6239"/>
                </a:cubicBezTo>
                <a:cubicBezTo>
                  <a:pt x="3371" y="6242"/>
                  <a:pt x="3369" y="6245"/>
                  <a:pt x="3367" y="6248"/>
                </a:cubicBezTo>
                <a:cubicBezTo>
                  <a:pt x="3365" y="6251"/>
                  <a:pt x="3363" y="6255"/>
                  <a:pt x="3362" y="6258"/>
                </a:cubicBezTo>
                <a:cubicBezTo>
                  <a:pt x="3361" y="6262"/>
                  <a:pt x="3361" y="6266"/>
                  <a:pt x="3361" y="6270"/>
                </a:cubicBezTo>
                <a:cubicBezTo>
                  <a:pt x="3361" y="6276"/>
                  <a:pt x="3362" y="6281"/>
                  <a:pt x="3365" y="6286"/>
                </a:cubicBezTo>
                <a:cubicBezTo>
                  <a:pt x="3367" y="6292"/>
                  <a:pt x="3372" y="6296"/>
                  <a:pt x="3377" y="6300"/>
                </a:cubicBezTo>
                <a:cubicBezTo>
                  <a:pt x="3383" y="6304"/>
                  <a:pt x="3390" y="6307"/>
                  <a:pt x="3399" y="6309"/>
                </a:cubicBezTo>
                <a:cubicBezTo>
                  <a:pt x="3408" y="6311"/>
                  <a:pt x="3419" y="6312"/>
                  <a:pt x="3432" y="6312"/>
                </a:cubicBezTo>
                <a:cubicBezTo>
                  <a:pt x="3445" y="6312"/>
                  <a:pt x="3457" y="6311"/>
                  <a:pt x="3466" y="6308"/>
                </a:cubicBezTo>
                <a:cubicBezTo>
                  <a:pt x="3476" y="6305"/>
                  <a:pt x="3484" y="6301"/>
                  <a:pt x="3490" y="6296"/>
                </a:cubicBezTo>
                <a:cubicBezTo>
                  <a:pt x="3497" y="6291"/>
                  <a:pt x="3501" y="6285"/>
                  <a:pt x="3504" y="6279"/>
                </a:cubicBezTo>
                <a:cubicBezTo>
                  <a:pt x="3507" y="6272"/>
                  <a:pt x="3509" y="6265"/>
                  <a:pt x="3509" y="6258"/>
                </a:cubicBezTo>
                <a:cubicBezTo>
                  <a:pt x="3509" y="6251"/>
                  <a:pt x="3508" y="6245"/>
                  <a:pt x="3505" y="6240"/>
                </a:cubicBezTo>
                <a:cubicBezTo>
                  <a:pt x="3502" y="6234"/>
                  <a:pt x="3499" y="6230"/>
                  <a:pt x="3494" y="6226"/>
                </a:cubicBezTo>
                <a:cubicBezTo>
                  <a:pt x="3489" y="6223"/>
                  <a:pt x="3483" y="6220"/>
                  <a:pt x="3477" y="6218"/>
                </a:cubicBezTo>
                <a:cubicBezTo>
                  <a:pt x="3470" y="6216"/>
                  <a:pt x="3463" y="6215"/>
                  <a:pt x="3455" y="6215"/>
                </a:cubicBezTo>
                <a:lnTo>
                  <a:pt x="3414" y="6213"/>
                </a:lnTo>
                <a:cubicBezTo>
                  <a:pt x="3408" y="6213"/>
                  <a:pt x="3403" y="6211"/>
                  <a:pt x="3399" y="6209"/>
                </a:cubicBezTo>
                <a:cubicBezTo>
                  <a:pt x="3395" y="6206"/>
                  <a:pt x="3393" y="6203"/>
                  <a:pt x="3393" y="6199"/>
                </a:cubicBezTo>
                <a:cubicBezTo>
                  <a:pt x="3393" y="6195"/>
                  <a:pt x="3394" y="6192"/>
                  <a:pt x="3395" y="6189"/>
                </a:cubicBezTo>
                <a:cubicBezTo>
                  <a:pt x="3396" y="6187"/>
                  <a:pt x="3398" y="6184"/>
                  <a:pt x="3400" y="6182"/>
                </a:cubicBezTo>
                <a:cubicBezTo>
                  <a:pt x="3404" y="6185"/>
                  <a:pt x="3408" y="6187"/>
                  <a:pt x="3414" y="6188"/>
                </a:cubicBezTo>
                <a:cubicBezTo>
                  <a:pt x="3420" y="6190"/>
                  <a:pt x="3426" y="6191"/>
                  <a:pt x="3432" y="6191"/>
                </a:cubicBezTo>
                <a:cubicBezTo>
                  <a:pt x="3441" y="6191"/>
                  <a:pt x="3449" y="6190"/>
                  <a:pt x="3457" y="6187"/>
                </a:cubicBezTo>
                <a:cubicBezTo>
                  <a:pt x="3464" y="6185"/>
                  <a:pt x="3471" y="6181"/>
                  <a:pt x="3476" y="6176"/>
                </a:cubicBezTo>
                <a:cubicBezTo>
                  <a:pt x="3482" y="6171"/>
                  <a:pt x="3486" y="6165"/>
                  <a:pt x="3489" y="6158"/>
                </a:cubicBezTo>
                <a:cubicBezTo>
                  <a:pt x="3492" y="6151"/>
                  <a:pt x="3493" y="6143"/>
                  <a:pt x="3493" y="6134"/>
                </a:cubicBezTo>
                <a:cubicBezTo>
                  <a:pt x="3493" y="6129"/>
                  <a:pt x="3492" y="6123"/>
                  <a:pt x="3491" y="6118"/>
                </a:cubicBezTo>
                <a:cubicBezTo>
                  <a:pt x="3489" y="6113"/>
                  <a:pt x="3486" y="6108"/>
                  <a:pt x="3482" y="6104"/>
                </a:cubicBezTo>
                <a:lnTo>
                  <a:pt x="3505" y="6104"/>
                </a:lnTo>
                <a:cubicBezTo>
                  <a:pt x="3507" y="6104"/>
                  <a:pt x="3508" y="6103"/>
                  <a:pt x="3509" y="6101"/>
                </a:cubicBezTo>
                <a:cubicBezTo>
                  <a:pt x="3510" y="6100"/>
                  <a:pt x="3511" y="6097"/>
                  <a:pt x="3511" y="6093"/>
                </a:cubicBezTo>
                <a:cubicBezTo>
                  <a:pt x="3511" y="6089"/>
                  <a:pt x="3511" y="6086"/>
                  <a:pt x="3510" y="6084"/>
                </a:cubicBezTo>
                <a:cubicBezTo>
                  <a:pt x="3509" y="6082"/>
                  <a:pt x="3507" y="6081"/>
                  <a:pt x="3505" y="6081"/>
                </a:cubicBezTo>
                <a:lnTo>
                  <a:pt x="3457" y="6081"/>
                </a:lnTo>
                <a:cubicBezTo>
                  <a:pt x="3454" y="6080"/>
                  <a:pt x="3450" y="6079"/>
                  <a:pt x="3446" y="6079"/>
                </a:cubicBezTo>
                <a:cubicBezTo>
                  <a:pt x="3441" y="6078"/>
                  <a:pt x="3437" y="6078"/>
                  <a:pt x="3432" y="6078"/>
                </a:cubicBezTo>
                <a:close/>
                <a:moveTo>
                  <a:pt x="2336" y="6078"/>
                </a:moveTo>
                <a:cubicBezTo>
                  <a:pt x="2326" y="6078"/>
                  <a:pt x="2316" y="6080"/>
                  <a:pt x="2307" y="6083"/>
                </a:cubicBezTo>
                <a:cubicBezTo>
                  <a:pt x="2298" y="6087"/>
                  <a:pt x="2290" y="6092"/>
                  <a:pt x="2283" y="6099"/>
                </a:cubicBezTo>
                <a:cubicBezTo>
                  <a:pt x="2277" y="6106"/>
                  <a:pt x="2272" y="6115"/>
                  <a:pt x="2268" y="6126"/>
                </a:cubicBezTo>
                <a:cubicBezTo>
                  <a:pt x="2264" y="6138"/>
                  <a:pt x="2262" y="6151"/>
                  <a:pt x="2262" y="6166"/>
                </a:cubicBezTo>
                <a:cubicBezTo>
                  <a:pt x="2262" y="6180"/>
                  <a:pt x="2264" y="6192"/>
                  <a:pt x="2267" y="6203"/>
                </a:cubicBezTo>
                <a:cubicBezTo>
                  <a:pt x="2270" y="6213"/>
                  <a:pt x="2274" y="6222"/>
                  <a:pt x="2280" y="6229"/>
                </a:cubicBezTo>
                <a:cubicBezTo>
                  <a:pt x="2286" y="6236"/>
                  <a:pt x="2294" y="6242"/>
                  <a:pt x="2302" y="6245"/>
                </a:cubicBezTo>
                <a:cubicBezTo>
                  <a:pt x="2311" y="6249"/>
                  <a:pt x="2321" y="6251"/>
                  <a:pt x="2333" y="6251"/>
                </a:cubicBezTo>
                <a:cubicBezTo>
                  <a:pt x="2338" y="6251"/>
                  <a:pt x="2343" y="6250"/>
                  <a:pt x="2349" y="6249"/>
                </a:cubicBezTo>
                <a:cubicBezTo>
                  <a:pt x="2354" y="6248"/>
                  <a:pt x="2359" y="6247"/>
                  <a:pt x="2363" y="6245"/>
                </a:cubicBezTo>
                <a:cubicBezTo>
                  <a:pt x="2367" y="6244"/>
                  <a:pt x="2371" y="6242"/>
                  <a:pt x="2375" y="6240"/>
                </a:cubicBezTo>
                <a:cubicBezTo>
                  <a:pt x="2378" y="6238"/>
                  <a:pt x="2381" y="6236"/>
                  <a:pt x="2382" y="6234"/>
                </a:cubicBezTo>
                <a:cubicBezTo>
                  <a:pt x="2384" y="6233"/>
                  <a:pt x="2385" y="6232"/>
                  <a:pt x="2385" y="6231"/>
                </a:cubicBezTo>
                <a:cubicBezTo>
                  <a:pt x="2386" y="6230"/>
                  <a:pt x="2386" y="6229"/>
                  <a:pt x="2386" y="6228"/>
                </a:cubicBezTo>
                <a:cubicBezTo>
                  <a:pt x="2386" y="6227"/>
                  <a:pt x="2387" y="6226"/>
                  <a:pt x="2387" y="6225"/>
                </a:cubicBezTo>
                <a:cubicBezTo>
                  <a:pt x="2387" y="6223"/>
                  <a:pt x="2387" y="6222"/>
                  <a:pt x="2387" y="6220"/>
                </a:cubicBezTo>
                <a:cubicBezTo>
                  <a:pt x="2387" y="6217"/>
                  <a:pt x="2387" y="6215"/>
                  <a:pt x="2387" y="6213"/>
                </a:cubicBezTo>
                <a:cubicBezTo>
                  <a:pt x="2387" y="6212"/>
                  <a:pt x="2386" y="6210"/>
                  <a:pt x="2386" y="6209"/>
                </a:cubicBezTo>
                <a:cubicBezTo>
                  <a:pt x="2385" y="6208"/>
                  <a:pt x="2385" y="6207"/>
                  <a:pt x="2384" y="6207"/>
                </a:cubicBezTo>
                <a:cubicBezTo>
                  <a:pt x="2384" y="6206"/>
                  <a:pt x="2383" y="6206"/>
                  <a:pt x="2382" y="6206"/>
                </a:cubicBezTo>
                <a:cubicBezTo>
                  <a:pt x="2381" y="6206"/>
                  <a:pt x="2379" y="6207"/>
                  <a:pt x="2376" y="6209"/>
                </a:cubicBezTo>
                <a:cubicBezTo>
                  <a:pt x="2374" y="6211"/>
                  <a:pt x="2371" y="6213"/>
                  <a:pt x="2367" y="6216"/>
                </a:cubicBezTo>
                <a:cubicBezTo>
                  <a:pt x="2363" y="6218"/>
                  <a:pt x="2359" y="6221"/>
                  <a:pt x="2354" y="6223"/>
                </a:cubicBezTo>
                <a:cubicBezTo>
                  <a:pt x="2349" y="6225"/>
                  <a:pt x="2343" y="6226"/>
                  <a:pt x="2336" y="6226"/>
                </a:cubicBezTo>
                <a:cubicBezTo>
                  <a:pt x="2329" y="6226"/>
                  <a:pt x="2323" y="6225"/>
                  <a:pt x="2317" y="6222"/>
                </a:cubicBezTo>
                <a:cubicBezTo>
                  <a:pt x="2312" y="6220"/>
                  <a:pt x="2307" y="6216"/>
                  <a:pt x="2303" y="6211"/>
                </a:cubicBezTo>
                <a:cubicBezTo>
                  <a:pt x="2300" y="6206"/>
                  <a:pt x="2297" y="6199"/>
                  <a:pt x="2295" y="6191"/>
                </a:cubicBezTo>
                <a:cubicBezTo>
                  <a:pt x="2293" y="6184"/>
                  <a:pt x="2292" y="6175"/>
                  <a:pt x="2292" y="6165"/>
                </a:cubicBezTo>
                <a:cubicBezTo>
                  <a:pt x="2292" y="6144"/>
                  <a:pt x="2296" y="6129"/>
                  <a:pt x="2303" y="6118"/>
                </a:cubicBezTo>
                <a:cubicBezTo>
                  <a:pt x="2311" y="6107"/>
                  <a:pt x="2321" y="6102"/>
                  <a:pt x="2335" y="6102"/>
                </a:cubicBezTo>
                <a:cubicBezTo>
                  <a:pt x="2342" y="6102"/>
                  <a:pt x="2348" y="6103"/>
                  <a:pt x="2353" y="6105"/>
                </a:cubicBezTo>
                <a:cubicBezTo>
                  <a:pt x="2358" y="6107"/>
                  <a:pt x="2362" y="6109"/>
                  <a:pt x="2366" y="6112"/>
                </a:cubicBezTo>
                <a:cubicBezTo>
                  <a:pt x="2370" y="6114"/>
                  <a:pt x="2372" y="6116"/>
                  <a:pt x="2375" y="6118"/>
                </a:cubicBezTo>
                <a:cubicBezTo>
                  <a:pt x="2377" y="6120"/>
                  <a:pt x="2379" y="6121"/>
                  <a:pt x="2381" y="6121"/>
                </a:cubicBezTo>
                <a:cubicBezTo>
                  <a:pt x="2382" y="6121"/>
                  <a:pt x="2384" y="6120"/>
                  <a:pt x="2385" y="6118"/>
                </a:cubicBezTo>
                <a:cubicBezTo>
                  <a:pt x="2386" y="6116"/>
                  <a:pt x="2386" y="6113"/>
                  <a:pt x="2386" y="6109"/>
                </a:cubicBezTo>
                <a:cubicBezTo>
                  <a:pt x="2386" y="6107"/>
                  <a:pt x="2386" y="6105"/>
                  <a:pt x="2386" y="6103"/>
                </a:cubicBezTo>
                <a:cubicBezTo>
                  <a:pt x="2386" y="6102"/>
                  <a:pt x="2386" y="6101"/>
                  <a:pt x="2385" y="6100"/>
                </a:cubicBezTo>
                <a:cubicBezTo>
                  <a:pt x="2385" y="6099"/>
                  <a:pt x="2385" y="6098"/>
                  <a:pt x="2384" y="6097"/>
                </a:cubicBezTo>
                <a:cubicBezTo>
                  <a:pt x="2384" y="6096"/>
                  <a:pt x="2383" y="6095"/>
                  <a:pt x="2381" y="6093"/>
                </a:cubicBezTo>
                <a:cubicBezTo>
                  <a:pt x="2380" y="6092"/>
                  <a:pt x="2378" y="6090"/>
                  <a:pt x="2374" y="6088"/>
                </a:cubicBezTo>
                <a:cubicBezTo>
                  <a:pt x="2371" y="6086"/>
                  <a:pt x="2368" y="6085"/>
                  <a:pt x="2364" y="6083"/>
                </a:cubicBezTo>
                <a:cubicBezTo>
                  <a:pt x="2360" y="6082"/>
                  <a:pt x="2355" y="6080"/>
                  <a:pt x="2351" y="6079"/>
                </a:cubicBezTo>
                <a:cubicBezTo>
                  <a:pt x="2346" y="6078"/>
                  <a:pt x="2341" y="6078"/>
                  <a:pt x="2336" y="6078"/>
                </a:cubicBezTo>
                <a:close/>
                <a:moveTo>
                  <a:pt x="2184" y="6078"/>
                </a:moveTo>
                <a:cubicBezTo>
                  <a:pt x="2174" y="6078"/>
                  <a:pt x="2164" y="6080"/>
                  <a:pt x="2155" y="6083"/>
                </a:cubicBezTo>
                <a:cubicBezTo>
                  <a:pt x="2146" y="6087"/>
                  <a:pt x="2138" y="6092"/>
                  <a:pt x="2131" y="6099"/>
                </a:cubicBezTo>
                <a:cubicBezTo>
                  <a:pt x="2125" y="6106"/>
                  <a:pt x="2120" y="6115"/>
                  <a:pt x="2116" y="6126"/>
                </a:cubicBezTo>
                <a:cubicBezTo>
                  <a:pt x="2112" y="6138"/>
                  <a:pt x="2110" y="6151"/>
                  <a:pt x="2110" y="6166"/>
                </a:cubicBezTo>
                <a:cubicBezTo>
                  <a:pt x="2110" y="6180"/>
                  <a:pt x="2112" y="6192"/>
                  <a:pt x="2115" y="6203"/>
                </a:cubicBezTo>
                <a:cubicBezTo>
                  <a:pt x="2118" y="6213"/>
                  <a:pt x="2122" y="6222"/>
                  <a:pt x="2128" y="6229"/>
                </a:cubicBezTo>
                <a:cubicBezTo>
                  <a:pt x="2134" y="6236"/>
                  <a:pt x="2142" y="6242"/>
                  <a:pt x="2150" y="6245"/>
                </a:cubicBezTo>
                <a:cubicBezTo>
                  <a:pt x="2159" y="6249"/>
                  <a:pt x="2169" y="6251"/>
                  <a:pt x="2181" y="6251"/>
                </a:cubicBezTo>
                <a:cubicBezTo>
                  <a:pt x="2186" y="6251"/>
                  <a:pt x="2191" y="6250"/>
                  <a:pt x="2197" y="6249"/>
                </a:cubicBezTo>
                <a:cubicBezTo>
                  <a:pt x="2202" y="6248"/>
                  <a:pt x="2207" y="6247"/>
                  <a:pt x="2211" y="6245"/>
                </a:cubicBezTo>
                <a:cubicBezTo>
                  <a:pt x="2215" y="6244"/>
                  <a:pt x="2219" y="6242"/>
                  <a:pt x="2223" y="6240"/>
                </a:cubicBezTo>
                <a:cubicBezTo>
                  <a:pt x="2226" y="6238"/>
                  <a:pt x="2229" y="6236"/>
                  <a:pt x="2230" y="6234"/>
                </a:cubicBezTo>
                <a:cubicBezTo>
                  <a:pt x="2232" y="6233"/>
                  <a:pt x="2233" y="6232"/>
                  <a:pt x="2233" y="6231"/>
                </a:cubicBezTo>
                <a:cubicBezTo>
                  <a:pt x="2234" y="6230"/>
                  <a:pt x="2234" y="6229"/>
                  <a:pt x="2234" y="6228"/>
                </a:cubicBezTo>
                <a:cubicBezTo>
                  <a:pt x="2234" y="6227"/>
                  <a:pt x="2235" y="6226"/>
                  <a:pt x="2235" y="6225"/>
                </a:cubicBezTo>
                <a:cubicBezTo>
                  <a:pt x="2235" y="6223"/>
                  <a:pt x="2235" y="6222"/>
                  <a:pt x="2235" y="6220"/>
                </a:cubicBezTo>
                <a:cubicBezTo>
                  <a:pt x="2235" y="6217"/>
                  <a:pt x="2235" y="6215"/>
                  <a:pt x="2235" y="6213"/>
                </a:cubicBezTo>
                <a:cubicBezTo>
                  <a:pt x="2235" y="6212"/>
                  <a:pt x="2234" y="6210"/>
                  <a:pt x="2234" y="6209"/>
                </a:cubicBezTo>
                <a:cubicBezTo>
                  <a:pt x="2233" y="6208"/>
                  <a:pt x="2233" y="6207"/>
                  <a:pt x="2232" y="6207"/>
                </a:cubicBezTo>
                <a:cubicBezTo>
                  <a:pt x="2232" y="6206"/>
                  <a:pt x="2231" y="6206"/>
                  <a:pt x="2230" y="6206"/>
                </a:cubicBezTo>
                <a:cubicBezTo>
                  <a:pt x="2229" y="6206"/>
                  <a:pt x="2227" y="6207"/>
                  <a:pt x="2224" y="6209"/>
                </a:cubicBezTo>
                <a:cubicBezTo>
                  <a:pt x="2222" y="6211"/>
                  <a:pt x="2219" y="6213"/>
                  <a:pt x="2215" y="6216"/>
                </a:cubicBezTo>
                <a:cubicBezTo>
                  <a:pt x="2211" y="6218"/>
                  <a:pt x="2207" y="6221"/>
                  <a:pt x="2202" y="6223"/>
                </a:cubicBezTo>
                <a:cubicBezTo>
                  <a:pt x="2197" y="6225"/>
                  <a:pt x="2191" y="6226"/>
                  <a:pt x="2184" y="6226"/>
                </a:cubicBezTo>
                <a:cubicBezTo>
                  <a:pt x="2177" y="6226"/>
                  <a:pt x="2171" y="6225"/>
                  <a:pt x="2165" y="6222"/>
                </a:cubicBezTo>
                <a:cubicBezTo>
                  <a:pt x="2160" y="6220"/>
                  <a:pt x="2155" y="6216"/>
                  <a:pt x="2151" y="6211"/>
                </a:cubicBezTo>
                <a:cubicBezTo>
                  <a:pt x="2148" y="6206"/>
                  <a:pt x="2145" y="6199"/>
                  <a:pt x="2143" y="6191"/>
                </a:cubicBezTo>
                <a:cubicBezTo>
                  <a:pt x="2141" y="6184"/>
                  <a:pt x="2140" y="6175"/>
                  <a:pt x="2140" y="6165"/>
                </a:cubicBezTo>
                <a:cubicBezTo>
                  <a:pt x="2140" y="6144"/>
                  <a:pt x="2144" y="6129"/>
                  <a:pt x="2151" y="6118"/>
                </a:cubicBezTo>
                <a:cubicBezTo>
                  <a:pt x="2159" y="6107"/>
                  <a:pt x="2169" y="6102"/>
                  <a:pt x="2183" y="6102"/>
                </a:cubicBezTo>
                <a:cubicBezTo>
                  <a:pt x="2190" y="6102"/>
                  <a:pt x="2196" y="6103"/>
                  <a:pt x="2201" y="6105"/>
                </a:cubicBezTo>
                <a:cubicBezTo>
                  <a:pt x="2206" y="6107"/>
                  <a:pt x="2210" y="6109"/>
                  <a:pt x="2214" y="6112"/>
                </a:cubicBezTo>
                <a:cubicBezTo>
                  <a:pt x="2218" y="6114"/>
                  <a:pt x="2220" y="6116"/>
                  <a:pt x="2223" y="6118"/>
                </a:cubicBezTo>
                <a:cubicBezTo>
                  <a:pt x="2225" y="6120"/>
                  <a:pt x="2227" y="6121"/>
                  <a:pt x="2229" y="6121"/>
                </a:cubicBezTo>
                <a:cubicBezTo>
                  <a:pt x="2230" y="6121"/>
                  <a:pt x="2232" y="6120"/>
                  <a:pt x="2233" y="6118"/>
                </a:cubicBezTo>
                <a:cubicBezTo>
                  <a:pt x="2234" y="6116"/>
                  <a:pt x="2234" y="6113"/>
                  <a:pt x="2234" y="6109"/>
                </a:cubicBezTo>
                <a:cubicBezTo>
                  <a:pt x="2234" y="6107"/>
                  <a:pt x="2234" y="6105"/>
                  <a:pt x="2234" y="6103"/>
                </a:cubicBezTo>
                <a:cubicBezTo>
                  <a:pt x="2234" y="6102"/>
                  <a:pt x="2234" y="6101"/>
                  <a:pt x="2233" y="6100"/>
                </a:cubicBezTo>
                <a:cubicBezTo>
                  <a:pt x="2233" y="6099"/>
                  <a:pt x="2233" y="6098"/>
                  <a:pt x="2232" y="6097"/>
                </a:cubicBezTo>
                <a:cubicBezTo>
                  <a:pt x="2232" y="6096"/>
                  <a:pt x="2231" y="6095"/>
                  <a:pt x="2229" y="6093"/>
                </a:cubicBezTo>
                <a:cubicBezTo>
                  <a:pt x="2228" y="6092"/>
                  <a:pt x="2226" y="6090"/>
                  <a:pt x="2222" y="6088"/>
                </a:cubicBezTo>
                <a:cubicBezTo>
                  <a:pt x="2219" y="6086"/>
                  <a:pt x="2216" y="6085"/>
                  <a:pt x="2212" y="6083"/>
                </a:cubicBezTo>
                <a:cubicBezTo>
                  <a:pt x="2208" y="6082"/>
                  <a:pt x="2203" y="6080"/>
                  <a:pt x="2199" y="6079"/>
                </a:cubicBezTo>
                <a:cubicBezTo>
                  <a:pt x="2194" y="6078"/>
                  <a:pt x="2189" y="6078"/>
                  <a:pt x="2184" y="6078"/>
                </a:cubicBezTo>
                <a:close/>
                <a:moveTo>
                  <a:pt x="6525" y="6077"/>
                </a:moveTo>
                <a:cubicBezTo>
                  <a:pt x="6515" y="6077"/>
                  <a:pt x="6507" y="6078"/>
                  <a:pt x="6499" y="6081"/>
                </a:cubicBezTo>
                <a:cubicBezTo>
                  <a:pt x="6492" y="6083"/>
                  <a:pt x="6486" y="6087"/>
                  <a:pt x="6481" y="6091"/>
                </a:cubicBezTo>
                <a:cubicBezTo>
                  <a:pt x="6477" y="6095"/>
                  <a:pt x="6473" y="6100"/>
                  <a:pt x="6471" y="6106"/>
                </a:cubicBezTo>
                <a:cubicBezTo>
                  <a:pt x="6468" y="6112"/>
                  <a:pt x="6467" y="6118"/>
                  <a:pt x="6467" y="6124"/>
                </a:cubicBezTo>
                <a:cubicBezTo>
                  <a:pt x="6467" y="6131"/>
                  <a:pt x="6468" y="6137"/>
                  <a:pt x="6470" y="6142"/>
                </a:cubicBezTo>
                <a:cubicBezTo>
                  <a:pt x="6473" y="6147"/>
                  <a:pt x="6476" y="6151"/>
                  <a:pt x="6479" y="6155"/>
                </a:cubicBezTo>
                <a:cubicBezTo>
                  <a:pt x="6483" y="6159"/>
                  <a:pt x="6487" y="6162"/>
                  <a:pt x="6492" y="6164"/>
                </a:cubicBezTo>
                <a:cubicBezTo>
                  <a:pt x="6497" y="6167"/>
                  <a:pt x="6502" y="6169"/>
                  <a:pt x="6507" y="6171"/>
                </a:cubicBezTo>
                <a:cubicBezTo>
                  <a:pt x="6512" y="6173"/>
                  <a:pt x="6516" y="6175"/>
                  <a:pt x="6521" y="6177"/>
                </a:cubicBezTo>
                <a:cubicBezTo>
                  <a:pt x="6526" y="6179"/>
                  <a:pt x="6530" y="6181"/>
                  <a:pt x="6534" y="6183"/>
                </a:cubicBezTo>
                <a:cubicBezTo>
                  <a:pt x="6537" y="6185"/>
                  <a:pt x="6540" y="6188"/>
                  <a:pt x="6543" y="6191"/>
                </a:cubicBezTo>
                <a:cubicBezTo>
                  <a:pt x="6545" y="6194"/>
                  <a:pt x="6546" y="6198"/>
                  <a:pt x="6546" y="6202"/>
                </a:cubicBezTo>
                <a:cubicBezTo>
                  <a:pt x="6546" y="6207"/>
                  <a:pt x="6545" y="6211"/>
                  <a:pt x="6544" y="6214"/>
                </a:cubicBezTo>
                <a:cubicBezTo>
                  <a:pt x="6542" y="6217"/>
                  <a:pt x="6540" y="6220"/>
                  <a:pt x="6537" y="6222"/>
                </a:cubicBezTo>
                <a:cubicBezTo>
                  <a:pt x="6534" y="6224"/>
                  <a:pt x="6531" y="6225"/>
                  <a:pt x="6527" y="6226"/>
                </a:cubicBezTo>
                <a:cubicBezTo>
                  <a:pt x="6523" y="6227"/>
                  <a:pt x="6518" y="6228"/>
                  <a:pt x="6513" y="6228"/>
                </a:cubicBezTo>
                <a:cubicBezTo>
                  <a:pt x="6507" y="6228"/>
                  <a:pt x="6501" y="6227"/>
                  <a:pt x="6496" y="6226"/>
                </a:cubicBezTo>
                <a:cubicBezTo>
                  <a:pt x="6491" y="6224"/>
                  <a:pt x="6487" y="6222"/>
                  <a:pt x="6483" y="6221"/>
                </a:cubicBezTo>
                <a:cubicBezTo>
                  <a:pt x="6479" y="6219"/>
                  <a:pt x="6476" y="6217"/>
                  <a:pt x="6474" y="6215"/>
                </a:cubicBezTo>
                <a:cubicBezTo>
                  <a:pt x="6471" y="6214"/>
                  <a:pt x="6469" y="6213"/>
                  <a:pt x="6468" y="6213"/>
                </a:cubicBezTo>
                <a:cubicBezTo>
                  <a:pt x="6467" y="6213"/>
                  <a:pt x="6466" y="6213"/>
                  <a:pt x="6466" y="6214"/>
                </a:cubicBezTo>
                <a:cubicBezTo>
                  <a:pt x="6465" y="6214"/>
                  <a:pt x="6465" y="6215"/>
                  <a:pt x="6464" y="6216"/>
                </a:cubicBezTo>
                <a:cubicBezTo>
                  <a:pt x="6464" y="6217"/>
                  <a:pt x="6464" y="6218"/>
                  <a:pt x="6463" y="6219"/>
                </a:cubicBezTo>
                <a:cubicBezTo>
                  <a:pt x="6463" y="6221"/>
                  <a:pt x="6463" y="6223"/>
                  <a:pt x="6463" y="6225"/>
                </a:cubicBezTo>
                <a:cubicBezTo>
                  <a:pt x="6463" y="6229"/>
                  <a:pt x="6463" y="6232"/>
                  <a:pt x="6464" y="6234"/>
                </a:cubicBezTo>
                <a:cubicBezTo>
                  <a:pt x="6464" y="6236"/>
                  <a:pt x="6465" y="6238"/>
                  <a:pt x="6467" y="6239"/>
                </a:cubicBezTo>
                <a:cubicBezTo>
                  <a:pt x="6468" y="6240"/>
                  <a:pt x="6470" y="6241"/>
                  <a:pt x="6473" y="6242"/>
                </a:cubicBezTo>
                <a:cubicBezTo>
                  <a:pt x="6476" y="6244"/>
                  <a:pt x="6479" y="6245"/>
                  <a:pt x="6483" y="6247"/>
                </a:cubicBezTo>
                <a:cubicBezTo>
                  <a:pt x="6487" y="6248"/>
                  <a:pt x="6492" y="6249"/>
                  <a:pt x="6497" y="6250"/>
                </a:cubicBezTo>
                <a:cubicBezTo>
                  <a:pt x="6502" y="6251"/>
                  <a:pt x="6507" y="6251"/>
                  <a:pt x="6513" y="6251"/>
                </a:cubicBezTo>
                <a:cubicBezTo>
                  <a:pt x="6522" y="6251"/>
                  <a:pt x="6530" y="6250"/>
                  <a:pt x="6538" y="6248"/>
                </a:cubicBezTo>
                <a:cubicBezTo>
                  <a:pt x="6546" y="6245"/>
                  <a:pt x="6552" y="6242"/>
                  <a:pt x="6558" y="6238"/>
                </a:cubicBezTo>
                <a:cubicBezTo>
                  <a:pt x="6563" y="6233"/>
                  <a:pt x="6568" y="6228"/>
                  <a:pt x="6571" y="6222"/>
                </a:cubicBezTo>
                <a:cubicBezTo>
                  <a:pt x="6574" y="6215"/>
                  <a:pt x="6575" y="6208"/>
                  <a:pt x="6575" y="6200"/>
                </a:cubicBezTo>
                <a:cubicBezTo>
                  <a:pt x="6575" y="6193"/>
                  <a:pt x="6574" y="6187"/>
                  <a:pt x="6572" y="6183"/>
                </a:cubicBezTo>
                <a:cubicBezTo>
                  <a:pt x="6569" y="6178"/>
                  <a:pt x="6566" y="6173"/>
                  <a:pt x="6563" y="6170"/>
                </a:cubicBezTo>
                <a:cubicBezTo>
                  <a:pt x="6559" y="6166"/>
                  <a:pt x="6555" y="6163"/>
                  <a:pt x="6550" y="6161"/>
                </a:cubicBezTo>
                <a:cubicBezTo>
                  <a:pt x="6545" y="6158"/>
                  <a:pt x="6540" y="6156"/>
                  <a:pt x="6535" y="6154"/>
                </a:cubicBezTo>
                <a:cubicBezTo>
                  <a:pt x="6530" y="6152"/>
                  <a:pt x="6525" y="6150"/>
                  <a:pt x="6520" y="6148"/>
                </a:cubicBezTo>
                <a:cubicBezTo>
                  <a:pt x="6516" y="6147"/>
                  <a:pt x="6511" y="6144"/>
                  <a:pt x="6508" y="6142"/>
                </a:cubicBezTo>
                <a:cubicBezTo>
                  <a:pt x="6504" y="6140"/>
                  <a:pt x="6501" y="6137"/>
                  <a:pt x="6499" y="6134"/>
                </a:cubicBezTo>
                <a:cubicBezTo>
                  <a:pt x="6496" y="6131"/>
                  <a:pt x="6495" y="6127"/>
                  <a:pt x="6495" y="6122"/>
                </a:cubicBezTo>
                <a:cubicBezTo>
                  <a:pt x="6495" y="6119"/>
                  <a:pt x="6496" y="6116"/>
                  <a:pt x="6497" y="6113"/>
                </a:cubicBezTo>
                <a:cubicBezTo>
                  <a:pt x="6498" y="6111"/>
                  <a:pt x="6500" y="6108"/>
                  <a:pt x="6502" y="6106"/>
                </a:cubicBezTo>
                <a:cubicBezTo>
                  <a:pt x="6505" y="6104"/>
                  <a:pt x="6508" y="6103"/>
                  <a:pt x="6511" y="6102"/>
                </a:cubicBezTo>
                <a:cubicBezTo>
                  <a:pt x="6515" y="6101"/>
                  <a:pt x="6520" y="6100"/>
                  <a:pt x="6524" y="6100"/>
                </a:cubicBezTo>
                <a:cubicBezTo>
                  <a:pt x="6530" y="6100"/>
                  <a:pt x="6535" y="6101"/>
                  <a:pt x="6539" y="6102"/>
                </a:cubicBezTo>
                <a:cubicBezTo>
                  <a:pt x="6543" y="6103"/>
                  <a:pt x="6547" y="6105"/>
                  <a:pt x="6550" y="6106"/>
                </a:cubicBezTo>
                <a:cubicBezTo>
                  <a:pt x="6553" y="6107"/>
                  <a:pt x="6556" y="6109"/>
                  <a:pt x="6558" y="6110"/>
                </a:cubicBezTo>
                <a:cubicBezTo>
                  <a:pt x="6560" y="6111"/>
                  <a:pt x="6561" y="6112"/>
                  <a:pt x="6562" y="6112"/>
                </a:cubicBezTo>
                <a:cubicBezTo>
                  <a:pt x="6563" y="6112"/>
                  <a:pt x="6564" y="6112"/>
                  <a:pt x="6564" y="6111"/>
                </a:cubicBezTo>
                <a:cubicBezTo>
                  <a:pt x="6565" y="6111"/>
                  <a:pt x="6565" y="6110"/>
                  <a:pt x="6566" y="6109"/>
                </a:cubicBezTo>
                <a:cubicBezTo>
                  <a:pt x="6566" y="6108"/>
                  <a:pt x="6567" y="6107"/>
                  <a:pt x="6567" y="6106"/>
                </a:cubicBezTo>
                <a:cubicBezTo>
                  <a:pt x="6567" y="6104"/>
                  <a:pt x="6567" y="6103"/>
                  <a:pt x="6567" y="6101"/>
                </a:cubicBezTo>
                <a:cubicBezTo>
                  <a:pt x="6567" y="6099"/>
                  <a:pt x="6567" y="6097"/>
                  <a:pt x="6567" y="6096"/>
                </a:cubicBezTo>
                <a:cubicBezTo>
                  <a:pt x="6567" y="6094"/>
                  <a:pt x="6566" y="6093"/>
                  <a:pt x="6566" y="6092"/>
                </a:cubicBezTo>
                <a:cubicBezTo>
                  <a:pt x="6566" y="6092"/>
                  <a:pt x="6566" y="6091"/>
                  <a:pt x="6565" y="6090"/>
                </a:cubicBezTo>
                <a:cubicBezTo>
                  <a:pt x="6565" y="6089"/>
                  <a:pt x="6564" y="6089"/>
                  <a:pt x="6563" y="6088"/>
                </a:cubicBezTo>
                <a:cubicBezTo>
                  <a:pt x="6562" y="6087"/>
                  <a:pt x="6560" y="6086"/>
                  <a:pt x="6557" y="6084"/>
                </a:cubicBezTo>
                <a:cubicBezTo>
                  <a:pt x="6555" y="6083"/>
                  <a:pt x="6552" y="6082"/>
                  <a:pt x="6549" y="6081"/>
                </a:cubicBezTo>
                <a:cubicBezTo>
                  <a:pt x="6545" y="6080"/>
                  <a:pt x="6542" y="6079"/>
                  <a:pt x="6537" y="6078"/>
                </a:cubicBezTo>
                <a:cubicBezTo>
                  <a:pt x="6533" y="6077"/>
                  <a:pt x="6529" y="6077"/>
                  <a:pt x="6525" y="6077"/>
                </a:cubicBezTo>
                <a:close/>
                <a:moveTo>
                  <a:pt x="6055" y="6077"/>
                </a:moveTo>
                <a:cubicBezTo>
                  <a:pt x="6049" y="6077"/>
                  <a:pt x="6043" y="6078"/>
                  <a:pt x="6037" y="6079"/>
                </a:cubicBezTo>
                <a:cubicBezTo>
                  <a:pt x="6031" y="6080"/>
                  <a:pt x="6025" y="6081"/>
                  <a:pt x="6020" y="6083"/>
                </a:cubicBezTo>
                <a:cubicBezTo>
                  <a:pt x="6015" y="6085"/>
                  <a:pt x="6011" y="6087"/>
                  <a:pt x="6007" y="6089"/>
                </a:cubicBezTo>
                <a:cubicBezTo>
                  <a:pt x="6003" y="6091"/>
                  <a:pt x="6000" y="6093"/>
                  <a:pt x="5999" y="6094"/>
                </a:cubicBezTo>
                <a:cubicBezTo>
                  <a:pt x="5997" y="6096"/>
                  <a:pt x="5996" y="6097"/>
                  <a:pt x="5996" y="6099"/>
                </a:cubicBezTo>
                <a:cubicBezTo>
                  <a:pt x="5995" y="6101"/>
                  <a:pt x="5995" y="6103"/>
                  <a:pt x="5995" y="6106"/>
                </a:cubicBezTo>
                <a:cubicBezTo>
                  <a:pt x="5995" y="6108"/>
                  <a:pt x="5995" y="6109"/>
                  <a:pt x="5995" y="6111"/>
                </a:cubicBezTo>
                <a:cubicBezTo>
                  <a:pt x="5996" y="6112"/>
                  <a:pt x="5996" y="6113"/>
                  <a:pt x="5996" y="6114"/>
                </a:cubicBezTo>
                <a:cubicBezTo>
                  <a:pt x="5997" y="6115"/>
                  <a:pt x="5998" y="6116"/>
                  <a:pt x="5998" y="6116"/>
                </a:cubicBezTo>
                <a:cubicBezTo>
                  <a:pt x="5999" y="6117"/>
                  <a:pt x="6000" y="6117"/>
                  <a:pt x="6001" y="6117"/>
                </a:cubicBezTo>
                <a:cubicBezTo>
                  <a:pt x="6002" y="6117"/>
                  <a:pt x="6004" y="6116"/>
                  <a:pt x="6007" y="6115"/>
                </a:cubicBezTo>
                <a:cubicBezTo>
                  <a:pt x="6010" y="6113"/>
                  <a:pt x="6014" y="6111"/>
                  <a:pt x="6018" y="6109"/>
                </a:cubicBezTo>
                <a:cubicBezTo>
                  <a:pt x="6022" y="6107"/>
                  <a:pt x="6027" y="6105"/>
                  <a:pt x="6033" y="6103"/>
                </a:cubicBezTo>
                <a:cubicBezTo>
                  <a:pt x="6038" y="6102"/>
                  <a:pt x="6045" y="6101"/>
                  <a:pt x="6052" y="6101"/>
                </a:cubicBezTo>
                <a:cubicBezTo>
                  <a:pt x="6059" y="6101"/>
                  <a:pt x="6064" y="6102"/>
                  <a:pt x="6069" y="6103"/>
                </a:cubicBezTo>
                <a:cubicBezTo>
                  <a:pt x="6073" y="6105"/>
                  <a:pt x="6077" y="6107"/>
                  <a:pt x="6080" y="6110"/>
                </a:cubicBezTo>
                <a:cubicBezTo>
                  <a:pt x="6083" y="6113"/>
                  <a:pt x="6085" y="6117"/>
                  <a:pt x="6086" y="6122"/>
                </a:cubicBezTo>
                <a:cubicBezTo>
                  <a:pt x="6087" y="6126"/>
                  <a:pt x="6088" y="6132"/>
                  <a:pt x="6088" y="6138"/>
                </a:cubicBezTo>
                <a:lnTo>
                  <a:pt x="6088" y="6150"/>
                </a:lnTo>
                <a:lnTo>
                  <a:pt x="6066" y="6150"/>
                </a:lnTo>
                <a:cubicBezTo>
                  <a:pt x="6054" y="6150"/>
                  <a:pt x="6043" y="6151"/>
                  <a:pt x="6033" y="6153"/>
                </a:cubicBezTo>
                <a:cubicBezTo>
                  <a:pt x="6023" y="6155"/>
                  <a:pt x="6015" y="6159"/>
                  <a:pt x="6008" y="6163"/>
                </a:cubicBezTo>
                <a:cubicBezTo>
                  <a:pt x="6001" y="6167"/>
                  <a:pt x="5996" y="6173"/>
                  <a:pt x="5992" y="6179"/>
                </a:cubicBezTo>
                <a:cubicBezTo>
                  <a:pt x="5989" y="6186"/>
                  <a:pt x="5987" y="6194"/>
                  <a:pt x="5987" y="6203"/>
                </a:cubicBezTo>
                <a:cubicBezTo>
                  <a:pt x="5987" y="6210"/>
                  <a:pt x="5988" y="6217"/>
                  <a:pt x="5991" y="6223"/>
                </a:cubicBezTo>
                <a:cubicBezTo>
                  <a:pt x="5994" y="6229"/>
                  <a:pt x="5997" y="6234"/>
                  <a:pt x="6002" y="6238"/>
                </a:cubicBezTo>
                <a:cubicBezTo>
                  <a:pt x="6007" y="6242"/>
                  <a:pt x="6013" y="6246"/>
                  <a:pt x="6019" y="6248"/>
                </a:cubicBezTo>
                <a:cubicBezTo>
                  <a:pt x="6026" y="6250"/>
                  <a:pt x="6034" y="6251"/>
                  <a:pt x="6042" y="6251"/>
                </a:cubicBezTo>
                <a:cubicBezTo>
                  <a:pt x="6051" y="6251"/>
                  <a:pt x="6060" y="6249"/>
                  <a:pt x="6069" y="6245"/>
                </a:cubicBezTo>
                <a:cubicBezTo>
                  <a:pt x="6077" y="6241"/>
                  <a:pt x="6085" y="6235"/>
                  <a:pt x="6092" y="6228"/>
                </a:cubicBezTo>
                <a:lnTo>
                  <a:pt x="6092" y="6244"/>
                </a:lnTo>
                <a:cubicBezTo>
                  <a:pt x="6092" y="6245"/>
                  <a:pt x="6092" y="6246"/>
                  <a:pt x="6093" y="6247"/>
                </a:cubicBezTo>
                <a:cubicBezTo>
                  <a:pt x="6094" y="6248"/>
                  <a:pt x="6095" y="6248"/>
                  <a:pt x="6097" y="6248"/>
                </a:cubicBezTo>
                <a:cubicBezTo>
                  <a:pt x="6099" y="6249"/>
                  <a:pt x="6101" y="6249"/>
                  <a:pt x="6104" y="6249"/>
                </a:cubicBezTo>
                <a:cubicBezTo>
                  <a:pt x="6108" y="6249"/>
                  <a:pt x="6110" y="6249"/>
                  <a:pt x="6112" y="6248"/>
                </a:cubicBezTo>
                <a:cubicBezTo>
                  <a:pt x="6113" y="6248"/>
                  <a:pt x="6115" y="6248"/>
                  <a:pt x="6116" y="6247"/>
                </a:cubicBezTo>
                <a:cubicBezTo>
                  <a:pt x="6117" y="6246"/>
                  <a:pt x="6117" y="6245"/>
                  <a:pt x="6117" y="6244"/>
                </a:cubicBezTo>
                <a:lnTo>
                  <a:pt x="6117" y="6137"/>
                </a:lnTo>
                <a:cubicBezTo>
                  <a:pt x="6117" y="6127"/>
                  <a:pt x="6116" y="6118"/>
                  <a:pt x="6114" y="6111"/>
                </a:cubicBezTo>
                <a:cubicBezTo>
                  <a:pt x="6111" y="6103"/>
                  <a:pt x="6108" y="6097"/>
                  <a:pt x="6103" y="6092"/>
                </a:cubicBezTo>
                <a:cubicBezTo>
                  <a:pt x="6098" y="6087"/>
                  <a:pt x="6092" y="6083"/>
                  <a:pt x="6084" y="6081"/>
                </a:cubicBezTo>
                <a:cubicBezTo>
                  <a:pt x="6076" y="6078"/>
                  <a:pt x="6066" y="6077"/>
                  <a:pt x="6055" y="6077"/>
                </a:cubicBezTo>
                <a:close/>
                <a:moveTo>
                  <a:pt x="5884" y="6077"/>
                </a:moveTo>
                <a:cubicBezTo>
                  <a:pt x="5873" y="6077"/>
                  <a:pt x="5862" y="6079"/>
                  <a:pt x="5853" y="6083"/>
                </a:cubicBezTo>
                <a:cubicBezTo>
                  <a:pt x="5843" y="6087"/>
                  <a:pt x="5835" y="6093"/>
                  <a:pt x="5829" y="6100"/>
                </a:cubicBezTo>
                <a:cubicBezTo>
                  <a:pt x="5822" y="6108"/>
                  <a:pt x="5817" y="6117"/>
                  <a:pt x="5813" y="6128"/>
                </a:cubicBezTo>
                <a:cubicBezTo>
                  <a:pt x="5810" y="6139"/>
                  <a:pt x="5808" y="6151"/>
                  <a:pt x="5808" y="6165"/>
                </a:cubicBezTo>
                <a:cubicBezTo>
                  <a:pt x="5808" y="6179"/>
                  <a:pt x="5810" y="6192"/>
                  <a:pt x="5813" y="6202"/>
                </a:cubicBezTo>
                <a:cubicBezTo>
                  <a:pt x="5817" y="6213"/>
                  <a:pt x="5822" y="6222"/>
                  <a:pt x="5828" y="6229"/>
                </a:cubicBezTo>
                <a:cubicBezTo>
                  <a:pt x="5835" y="6237"/>
                  <a:pt x="5843" y="6242"/>
                  <a:pt x="5853" y="6246"/>
                </a:cubicBezTo>
                <a:cubicBezTo>
                  <a:pt x="5863" y="6249"/>
                  <a:pt x="5874" y="6251"/>
                  <a:pt x="5887" y="6251"/>
                </a:cubicBezTo>
                <a:cubicBezTo>
                  <a:pt x="5895" y="6251"/>
                  <a:pt x="5902" y="6250"/>
                  <a:pt x="5908" y="6249"/>
                </a:cubicBezTo>
                <a:cubicBezTo>
                  <a:pt x="5915" y="6248"/>
                  <a:pt x="5921" y="6247"/>
                  <a:pt x="5926" y="6246"/>
                </a:cubicBezTo>
                <a:cubicBezTo>
                  <a:pt x="5931" y="6244"/>
                  <a:pt x="5935" y="6243"/>
                  <a:pt x="5938" y="6241"/>
                </a:cubicBezTo>
                <a:cubicBezTo>
                  <a:pt x="5941" y="6240"/>
                  <a:pt x="5943" y="6239"/>
                  <a:pt x="5944" y="6238"/>
                </a:cubicBezTo>
                <a:cubicBezTo>
                  <a:pt x="5945" y="6237"/>
                  <a:pt x="5945" y="6237"/>
                  <a:pt x="5946" y="6236"/>
                </a:cubicBezTo>
                <a:cubicBezTo>
                  <a:pt x="5946" y="6235"/>
                  <a:pt x="5946" y="6234"/>
                  <a:pt x="5946" y="6234"/>
                </a:cubicBezTo>
                <a:cubicBezTo>
                  <a:pt x="5947" y="6233"/>
                  <a:pt x="5947" y="6232"/>
                  <a:pt x="5947" y="6230"/>
                </a:cubicBezTo>
                <a:cubicBezTo>
                  <a:pt x="5947" y="6229"/>
                  <a:pt x="5947" y="6228"/>
                  <a:pt x="5947" y="6226"/>
                </a:cubicBezTo>
                <a:cubicBezTo>
                  <a:pt x="5947" y="6224"/>
                  <a:pt x="5947" y="6222"/>
                  <a:pt x="5947" y="6221"/>
                </a:cubicBezTo>
                <a:cubicBezTo>
                  <a:pt x="5947" y="6220"/>
                  <a:pt x="5946" y="6218"/>
                  <a:pt x="5946" y="6218"/>
                </a:cubicBezTo>
                <a:cubicBezTo>
                  <a:pt x="5946" y="6217"/>
                  <a:pt x="5945" y="6216"/>
                  <a:pt x="5944" y="6216"/>
                </a:cubicBezTo>
                <a:cubicBezTo>
                  <a:pt x="5944" y="6215"/>
                  <a:pt x="5943" y="6215"/>
                  <a:pt x="5942" y="6215"/>
                </a:cubicBezTo>
                <a:cubicBezTo>
                  <a:pt x="5941" y="6215"/>
                  <a:pt x="5939" y="6216"/>
                  <a:pt x="5936" y="6217"/>
                </a:cubicBezTo>
                <a:cubicBezTo>
                  <a:pt x="5933" y="6218"/>
                  <a:pt x="5930" y="6219"/>
                  <a:pt x="5925" y="6221"/>
                </a:cubicBezTo>
                <a:cubicBezTo>
                  <a:pt x="5921" y="6223"/>
                  <a:pt x="5916" y="6224"/>
                  <a:pt x="5910" y="6225"/>
                </a:cubicBezTo>
                <a:cubicBezTo>
                  <a:pt x="5904" y="6226"/>
                  <a:pt x="5897" y="6227"/>
                  <a:pt x="5890" y="6227"/>
                </a:cubicBezTo>
                <a:cubicBezTo>
                  <a:pt x="5880" y="6227"/>
                  <a:pt x="5872" y="6226"/>
                  <a:pt x="5866" y="6223"/>
                </a:cubicBezTo>
                <a:cubicBezTo>
                  <a:pt x="5859" y="6220"/>
                  <a:pt x="5854" y="6216"/>
                  <a:pt x="5850" y="6211"/>
                </a:cubicBezTo>
                <a:cubicBezTo>
                  <a:pt x="5845" y="6206"/>
                  <a:pt x="5842" y="6201"/>
                  <a:pt x="5841" y="6194"/>
                </a:cubicBezTo>
                <a:cubicBezTo>
                  <a:pt x="5839" y="6187"/>
                  <a:pt x="5838" y="6179"/>
                  <a:pt x="5838" y="6170"/>
                </a:cubicBezTo>
                <a:lnTo>
                  <a:pt x="5943" y="6170"/>
                </a:lnTo>
                <a:cubicBezTo>
                  <a:pt x="5946" y="6170"/>
                  <a:pt x="5948" y="6169"/>
                  <a:pt x="5951" y="6167"/>
                </a:cubicBezTo>
                <a:cubicBezTo>
                  <a:pt x="5953" y="6165"/>
                  <a:pt x="5954" y="6162"/>
                  <a:pt x="5954" y="6157"/>
                </a:cubicBezTo>
                <a:lnTo>
                  <a:pt x="5954" y="6152"/>
                </a:lnTo>
                <a:cubicBezTo>
                  <a:pt x="5954" y="6142"/>
                  <a:pt x="5953" y="6132"/>
                  <a:pt x="5950" y="6123"/>
                </a:cubicBezTo>
                <a:cubicBezTo>
                  <a:pt x="5947" y="6114"/>
                  <a:pt x="5943" y="6106"/>
                  <a:pt x="5938" y="6099"/>
                </a:cubicBezTo>
                <a:cubicBezTo>
                  <a:pt x="5932" y="6092"/>
                  <a:pt x="5925" y="6087"/>
                  <a:pt x="5916" y="6083"/>
                </a:cubicBezTo>
                <a:cubicBezTo>
                  <a:pt x="5907" y="6079"/>
                  <a:pt x="5897" y="6077"/>
                  <a:pt x="5884" y="6077"/>
                </a:cubicBezTo>
                <a:close/>
                <a:moveTo>
                  <a:pt x="5268" y="6077"/>
                </a:moveTo>
                <a:cubicBezTo>
                  <a:pt x="5262" y="6077"/>
                  <a:pt x="5256" y="6078"/>
                  <a:pt x="5250" y="6079"/>
                </a:cubicBezTo>
                <a:cubicBezTo>
                  <a:pt x="5244" y="6080"/>
                  <a:pt x="5238" y="6081"/>
                  <a:pt x="5233" y="6083"/>
                </a:cubicBezTo>
                <a:cubicBezTo>
                  <a:pt x="5228" y="6085"/>
                  <a:pt x="5224" y="6087"/>
                  <a:pt x="5220" y="6089"/>
                </a:cubicBezTo>
                <a:cubicBezTo>
                  <a:pt x="5216" y="6091"/>
                  <a:pt x="5213" y="6093"/>
                  <a:pt x="5212" y="6094"/>
                </a:cubicBezTo>
                <a:cubicBezTo>
                  <a:pt x="5210" y="6096"/>
                  <a:pt x="5209" y="6097"/>
                  <a:pt x="5209" y="6099"/>
                </a:cubicBezTo>
                <a:cubicBezTo>
                  <a:pt x="5208" y="6101"/>
                  <a:pt x="5208" y="6103"/>
                  <a:pt x="5208" y="6106"/>
                </a:cubicBezTo>
                <a:cubicBezTo>
                  <a:pt x="5208" y="6108"/>
                  <a:pt x="5208" y="6109"/>
                  <a:pt x="5208" y="6111"/>
                </a:cubicBezTo>
                <a:cubicBezTo>
                  <a:pt x="5209" y="6112"/>
                  <a:pt x="5209" y="6113"/>
                  <a:pt x="5209" y="6114"/>
                </a:cubicBezTo>
                <a:cubicBezTo>
                  <a:pt x="5210" y="6115"/>
                  <a:pt x="5211" y="6116"/>
                  <a:pt x="5211" y="6116"/>
                </a:cubicBezTo>
                <a:cubicBezTo>
                  <a:pt x="5212" y="6117"/>
                  <a:pt x="5213" y="6117"/>
                  <a:pt x="5214" y="6117"/>
                </a:cubicBezTo>
                <a:cubicBezTo>
                  <a:pt x="5215" y="6117"/>
                  <a:pt x="5217" y="6116"/>
                  <a:pt x="5220" y="6115"/>
                </a:cubicBezTo>
                <a:cubicBezTo>
                  <a:pt x="5223" y="6113"/>
                  <a:pt x="5227" y="6111"/>
                  <a:pt x="5231" y="6109"/>
                </a:cubicBezTo>
                <a:cubicBezTo>
                  <a:pt x="5235" y="6107"/>
                  <a:pt x="5240" y="6105"/>
                  <a:pt x="5246" y="6103"/>
                </a:cubicBezTo>
                <a:cubicBezTo>
                  <a:pt x="5251" y="6102"/>
                  <a:pt x="5258" y="6101"/>
                  <a:pt x="5265" y="6101"/>
                </a:cubicBezTo>
                <a:cubicBezTo>
                  <a:pt x="5272" y="6101"/>
                  <a:pt x="5277" y="6102"/>
                  <a:pt x="5282" y="6103"/>
                </a:cubicBezTo>
                <a:cubicBezTo>
                  <a:pt x="5286" y="6105"/>
                  <a:pt x="5290" y="6107"/>
                  <a:pt x="5293" y="6110"/>
                </a:cubicBezTo>
                <a:cubicBezTo>
                  <a:pt x="5296" y="6113"/>
                  <a:pt x="5298" y="6117"/>
                  <a:pt x="5299" y="6122"/>
                </a:cubicBezTo>
                <a:cubicBezTo>
                  <a:pt x="5300" y="6126"/>
                  <a:pt x="5301" y="6132"/>
                  <a:pt x="5301" y="6138"/>
                </a:cubicBezTo>
                <a:lnTo>
                  <a:pt x="5301" y="6150"/>
                </a:lnTo>
                <a:lnTo>
                  <a:pt x="5279" y="6150"/>
                </a:lnTo>
                <a:cubicBezTo>
                  <a:pt x="5267" y="6150"/>
                  <a:pt x="5256" y="6151"/>
                  <a:pt x="5246" y="6153"/>
                </a:cubicBezTo>
                <a:cubicBezTo>
                  <a:pt x="5236" y="6155"/>
                  <a:pt x="5228" y="6159"/>
                  <a:pt x="5221" y="6163"/>
                </a:cubicBezTo>
                <a:cubicBezTo>
                  <a:pt x="5214" y="6167"/>
                  <a:pt x="5209" y="6173"/>
                  <a:pt x="5205" y="6179"/>
                </a:cubicBezTo>
                <a:cubicBezTo>
                  <a:pt x="5202" y="6186"/>
                  <a:pt x="5200" y="6194"/>
                  <a:pt x="5200" y="6203"/>
                </a:cubicBezTo>
                <a:cubicBezTo>
                  <a:pt x="5200" y="6210"/>
                  <a:pt x="5201" y="6217"/>
                  <a:pt x="5204" y="6223"/>
                </a:cubicBezTo>
                <a:cubicBezTo>
                  <a:pt x="5207" y="6229"/>
                  <a:pt x="5210" y="6234"/>
                  <a:pt x="5215" y="6238"/>
                </a:cubicBezTo>
                <a:cubicBezTo>
                  <a:pt x="5220" y="6242"/>
                  <a:pt x="5226" y="6246"/>
                  <a:pt x="5232" y="6248"/>
                </a:cubicBezTo>
                <a:cubicBezTo>
                  <a:pt x="5239" y="6250"/>
                  <a:pt x="5247" y="6251"/>
                  <a:pt x="5255" y="6251"/>
                </a:cubicBezTo>
                <a:cubicBezTo>
                  <a:pt x="5264" y="6251"/>
                  <a:pt x="5273" y="6249"/>
                  <a:pt x="5282" y="6245"/>
                </a:cubicBezTo>
                <a:cubicBezTo>
                  <a:pt x="5290" y="6241"/>
                  <a:pt x="5298" y="6235"/>
                  <a:pt x="5305" y="6228"/>
                </a:cubicBezTo>
                <a:lnTo>
                  <a:pt x="5305" y="6244"/>
                </a:lnTo>
                <a:cubicBezTo>
                  <a:pt x="5305" y="6245"/>
                  <a:pt x="5305" y="6246"/>
                  <a:pt x="5306" y="6247"/>
                </a:cubicBezTo>
                <a:cubicBezTo>
                  <a:pt x="5307" y="6248"/>
                  <a:pt x="5308" y="6248"/>
                  <a:pt x="5310" y="6248"/>
                </a:cubicBezTo>
                <a:cubicBezTo>
                  <a:pt x="5312" y="6249"/>
                  <a:pt x="5314" y="6249"/>
                  <a:pt x="5317" y="6249"/>
                </a:cubicBezTo>
                <a:cubicBezTo>
                  <a:pt x="5321" y="6249"/>
                  <a:pt x="5323" y="6249"/>
                  <a:pt x="5325" y="6248"/>
                </a:cubicBezTo>
                <a:cubicBezTo>
                  <a:pt x="5326" y="6248"/>
                  <a:pt x="5328" y="6248"/>
                  <a:pt x="5329" y="6247"/>
                </a:cubicBezTo>
                <a:cubicBezTo>
                  <a:pt x="5330" y="6246"/>
                  <a:pt x="5330" y="6245"/>
                  <a:pt x="5330" y="6244"/>
                </a:cubicBezTo>
                <a:lnTo>
                  <a:pt x="5330" y="6137"/>
                </a:lnTo>
                <a:cubicBezTo>
                  <a:pt x="5330" y="6127"/>
                  <a:pt x="5329" y="6118"/>
                  <a:pt x="5327" y="6111"/>
                </a:cubicBezTo>
                <a:cubicBezTo>
                  <a:pt x="5324" y="6103"/>
                  <a:pt x="5321" y="6097"/>
                  <a:pt x="5316" y="6092"/>
                </a:cubicBezTo>
                <a:cubicBezTo>
                  <a:pt x="5311" y="6087"/>
                  <a:pt x="5305" y="6083"/>
                  <a:pt x="5297" y="6081"/>
                </a:cubicBezTo>
                <a:cubicBezTo>
                  <a:pt x="5289" y="6078"/>
                  <a:pt x="5279" y="6077"/>
                  <a:pt x="5268" y="6077"/>
                </a:cubicBezTo>
                <a:close/>
                <a:moveTo>
                  <a:pt x="4900" y="6077"/>
                </a:moveTo>
                <a:cubicBezTo>
                  <a:pt x="4886" y="6077"/>
                  <a:pt x="4874" y="6079"/>
                  <a:pt x="4864" y="6084"/>
                </a:cubicBezTo>
                <a:cubicBezTo>
                  <a:pt x="4854" y="6088"/>
                  <a:pt x="4846" y="6094"/>
                  <a:pt x="4839" y="6102"/>
                </a:cubicBezTo>
                <a:cubicBezTo>
                  <a:pt x="4832" y="6110"/>
                  <a:pt x="4827" y="6119"/>
                  <a:pt x="4824" y="6130"/>
                </a:cubicBezTo>
                <a:cubicBezTo>
                  <a:pt x="4821" y="6141"/>
                  <a:pt x="4819" y="6153"/>
                  <a:pt x="4819" y="6166"/>
                </a:cubicBezTo>
                <a:cubicBezTo>
                  <a:pt x="4819" y="6179"/>
                  <a:pt x="4821" y="6191"/>
                  <a:pt x="4824" y="6201"/>
                </a:cubicBezTo>
                <a:cubicBezTo>
                  <a:pt x="4827" y="6212"/>
                  <a:pt x="4832" y="6221"/>
                  <a:pt x="4838" y="6228"/>
                </a:cubicBezTo>
                <a:cubicBezTo>
                  <a:pt x="4845" y="6236"/>
                  <a:pt x="4853" y="6241"/>
                  <a:pt x="4862" y="6245"/>
                </a:cubicBezTo>
                <a:cubicBezTo>
                  <a:pt x="4872" y="6249"/>
                  <a:pt x="4883" y="6251"/>
                  <a:pt x="4896" y="6251"/>
                </a:cubicBezTo>
                <a:cubicBezTo>
                  <a:pt x="4910" y="6251"/>
                  <a:pt x="4921" y="6249"/>
                  <a:pt x="4931" y="6244"/>
                </a:cubicBezTo>
                <a:cubicBezTo>
                  <a:pt x="4942" y="6240"/>
                  <a:pt x="4950" y="6234"/>
                  <a:pt x="4957" y="6226"/>
                </a:cubicBezTo>
                <a:cubicBezTo>
                  <a:pt x="4963" y="6218"/>
                  <a:pt x="4969" y="6209"/>
                  <a:pt x="4972" y="6198"/>
                </a:cubicBezTo>
                <a:cubicBezTo>
                  <a:pt x="4975" y="6187"/>
                  <a:pt x="4977" y="6175"/>
                  <a:pt x="4977" y="6162"/>
                </a:cubicBezTo>
                <a:cubicBezTo>
                  <a:pt x="4977" y="6149"/>
                  <a:pt x="4975" y="6137"/>
                  <a:pt x="4972" y="6127"/>
                </a:cubicBezTo>
                <a:cubicBezTo>
                  <a:pt x="4969" y="6116"/>
                  <a:pt x="4964" y="6107"/>
                  <a:pt x="4958" y="6100"/>
                </a:cubicBezTo>
                <a:cubicBezTo>
                  <a:pt x="4951" y="6092"/>
                  <a:pt x="4943" y="6087"/>
                  <a:pt x="4934" y="6083"/>
                </a:cubicBezTo>
                <a:cubicBezTo>
                  <a:pt x="4924" y="6079"/>
                  <a:pt x="4913" y="6077"/>
                  <a:pt x="4900" y="6077"/>
                </a:cubicBezTo>
                <a:close/>
                <a:moveTo>
                  <a:pt x="3990" y="6077"/>
                </a:moveTo>
                <a:cubicBezTo>
                  <a:pt x="3987" y="6077"/>
                  <a:pt x="3983" y="6077"/>
                  <a:pt x="3980" y="6078"/>
                </a:cubicBezTo>
                <a:cubicBezTo>
                  <a:pt x="3977" y="6079"/>
                  <a:pt x="3973" y="6081"/>
                  <a:pt x="3970" y="6083"/>
                </a:cubicBezTo>
                <a:cubicBezTo>
                  <a:pt x="3967" y="6085"/>
                  <a:pt x="3963" y="6089"/>
                  <a:pt x="3959" y="6093"/>
                </a:cubicBezTo>
                <a:cubicBezTo>
                  <a:pt x="3956" y="6097"/>
                  <a:pt x="3951" y="6102"/>
                  <a:pt x="3947" y="6108"/>
                </a:cubicBezTo>
                <a:lnTo>
                  <a:pt x="3947" y="6085"/>
                </a:lnTo>
                <a:cubicBezTo>
                  <a:pt x="3947" y="6085"/>
                  <a:pt x="3947" y="6084"/>
                  <a:pt x="3947" y="6083"/>
                </a:cubicBezTo>
                <a:cubicBezTo>
                  <a:pt x="3946" y="6082"/>
                  <a:pt x="3945" y="6082"/>
                  <a:pt x="3945" y="6081"/>
                </a:cubicBezTo>
                <a:cubicBezTo>
                  <a:pt x="3944" y="6081"/>
                  <a:pt x="3942" y="6080"/>
                  <a:pt x="3941" y="6080"/>
                </a:cubicBezTo>
                <a:cubicBezTo>
                  <a:pt x="3939" y="6080"/>
                  <a:pt x="3937" y="6080"/>
                  <a:pt x="3934" y="6080"/>
                </a:cubicBezTo>
                <a:cubicBezTo>
                  <a:pt x="3931" y="6080"/>
                  <a:pt x="3929" y="6080"/>
                  <a:pt x="3928" y="6080"/>
                </a:cubicBezTo>
                <a:cubicBezTo>
                  <a:pt x="3926" y="6080"/>
                  <a:pt x="3925" y="6081"/>
                  <a:pt x="3924" y="6081"/>
                </a:cubicBezTo>
                <a:cubicBezTo>
                  <a:pt x="3923" y="6082"/>
                  <a:pt x="3922" y="6082"/>
                  <a:pt x="3922" y="6083"/>
                </a:cubicBezTo>
                <a:cubicBezTo>
                  <a:pt x="3921" y="6084"/>
                  <a:pt x="3921" y="6085"/>
                  <a:pt x="3921" y="6085"/>
                </a:cubicBezTo>
                <a:lnTo>
                  <a:pt x="3921" y="6244"/>
                </a:lnTo>
                <a:cubicBezTo>
                  <a:pt x="3921" y="6244"/>
                  <a:pt x="3921" y="6245"/>
                  <a:pt x="3922" y="6246"/>
                </a:cubicBezTo>
                <a:cubicBezTo>
                  <a:pt x="3922" y="6247"/>
                  <a:pt x="3923" y="6247"/>
                  <a:pt x="3924" y="6248"/>
                </a:cubicBezTo>
                <a:cubicBezTo>
                  <a:pt x="3925" y="6248"/>
                  <a:pt x="3927" y="6248"/>
                  <a:pt x="3928" y="6249"/>
                </a:cubicBezTo>
                <a:cubicBezTo>
                  <a:pt x="3930" y="6249"/>
                  <a:pt x="3933" y="6249"/>
                  <a:pt x="3935" y="6249"/>
                </a:cubicBezTo>
                <a:cubicBezTo>
                  <a:pt x="3938" y="6249"/>
                  <a:pt x="3941" y="6249"/>
                  <a:pt x="3943" y="6249"/>
                </a:cubicBezTo>
                <a:cubicBezTo>
                  <a:pt x="3945" y="6248"/>
                  <a:pt x="3946" y="6248"/>
                  <a:pt x="3947" y="6248"/>
                </a:cubicBezTo>
                <a:cubicBezTo>
                  <a:pt x="3948" y="6247"/>
                  <a:pt x="3949" y="6247"/>
                  <a:pt x="3949" y="6246"/>
                </a:cubicBezTo>
                <a:cubicBezTo>
                  <a:pt x="3950" y="6245"/>
                  <a:pt x="3950" y="6244"/>
                  <a:pt x="3950" y="6244"/>
                </a:cubicBezTo>
                <a:lnTo>
                  <a:pt x="3950" y="6140"/>
                </a:lnTo>
                <a:cubicBezTo>
                  <a:pt x="3954" y="6133"/>
                  <a:pt x="3958" y="6127"/>
                  <a:pt x="3961" y="6123"/>
                </a:cubicBezTo>
                <a:cubicBezTo>
                  <a:pt x="3965" y="6118"/>
                  <a:pt x="3968" y="6115"/>
                  <a:pt x="3971" y="6112"/>
                </a:cubicBezTo>
                <a:cubicBezTo>
                  <a:pt x="3974" y="6109"/>
                  <a:pt x="3977" y="6107"/>
                  <a:pt x="3980" y="6106"/>
                </a:cubicBezTo>
                <a:cubicBezTo>
                  <a:pt x="3982" y="6105"/>
                  <a:pt x="3985" y="6104"/>
                  <a:pt x="3988" y="6104"/>
                </a:cubicBezTo>
                <a:cubicBezTo>
                  <a:pt x="3991" y="6104"/>
                  <a:pt x="3993" y="6104"/>
                  <a:pt x="3995" y="6105"/>
                </a:cubicBezTo>
                <a:cubicBezTo>
                  <a:pt x="3997" y="6105"/>
                  <a:pt x="3999" y="6106"/>
                  <a:pt x="4001" y="6106"/>
                </a:cubicBezTo>
                <a:cubicBezTo>
                  <a:pt x="4002" y="6107"/>
                  <a:pt x="4004" y="6107"/>
                  <a:pt x="4005" y="6108"/>
                </a:cubicBezTo>
                <a:cubicBezTo>
                  <a:pt x="4007" y="6108"/>
                  <a:pt x="4008" y="6109"/>
                  <a:pt x="4009" y="6109"/>
                </a:cubicBezTo>
                <a:cubicBezTo>
                  <a:pt x="4010" y="6109"/>
                  <a:pt x="4010" y="6108"/>
                  <a:pt x="4011" y="6108"/>
                </a:cubicBezTo>
                <a:cubicBezTo>
                  <a:pt x="4011" y="6107"/>
                  <a:pt x="4012" y="6107"/>
                  <a:pt x="4012" y="6106"/>
                </a:cubicBezTo>
                <a:cubicBezTo>
                  <a:pt x="4012" y="6105"/>
                  <a:pt x="4013" y="6103"/>
                  <a:pt x="4013" y="6101"/>
                </a:cubicBezTo>
                <a:cubicBezTo>
                  <a:pt x="4013" y="6100"/>
                  <a:pt x="4013" y="6098"/>
                  <a:pt x="4013" y="6095"/>
                </a:cubicBezTo>
                <a:cubicBezTo>
                  <a:pt x="4013" y="6092"/>
                  <a:pt x="4013" y="6090"/>
                  <a:pt x="4013" y="6089"/>
                </a:cubicBezTo>
                <a:cubicBezTo>
                  <a:pt x="4013" y="6087"/>
                  <a:pt x="4013" y="6086"/>
                  <a:pt x="4013" y="6085"/>
                </a:cubicBezTo>
                <a:cubicBezTo>
                  <a:pt x="4012" y="6084"/>
                  <a:pt x="4012" y="6084"/>
                  <a:pt x="4012" y="6083"/>
                </a:cubicBezTo>
                <a:cubicBezTo>
                  <a:pt x="4012" y="6083"/>
                  <a:pt x="4011" y="6082"/>
                  <a:pt x="4011" y="6082"/>
                </a:cubicBezTo>
                <a:cubicBezTo>
                  <a:pt x="4010" y="6081"/>
                  <a:pt x="4009" y="6080"/>
                  <a:pt x="4007" y="6080"/>
                </a:cubicBezTo>
                <a:cubicBezTo>
                  <a:pt x="4005" y="6079"/>
                  <a:pt x="4003" y="6079"/>
                  <a:pt x="4001" y="6078"/>
                </a:cubicBezTo>
                <a:cubicBezTo>
                  <a:pt x="3999" y="6078"/>
                  <a:pt x="3997" y="6077"/>
                  <a:pt x="3995" y="6077"/>
                </a:cubicBezTo>
                <a:cubicBezTo>
                  <a:pt x="3993" y="6077"/>
                  <a:pt x="3992" y="6077"/>
                  <a:pt x="3990" y="6077"/>
                </a:cubicBezTo>
                <a:close/>
                <a:moveTo>
                  <a:pt x="3801" y="6077"/>
                </a:moveTo>
                <a:cubicBezTo>
                  <a:pt x="3787" y="6077"/>
                  <a:pt x="3775" y="6079"/>
                  <a:pt x="3765" y="6084"/>
                </a:cubicBezTo>
                <a:cubicBezTo>
                  <a:pt x="3755" y="6088"/>
                  <a:pt x="3747" y="6094"/>
                  <a:pt x="3740" y="6102"/>
                </a:cubicBezTo>
                <a:cubicBezTo>
                  <a:pt x="3733" y="6110"/>
                  <a:pt x="3728" y="6119"/>
                  <a:pt x="3725" y="6130"/>
                </a:cubicBezTo>
                <a:cubicBezTo>
                  <a:pt x="3722" y="6141"/>
                  <a:pt x="3720" y="6153"/>
                  <a:pt x="3720" y="6166"/>
                </a:cubicBezTo>
                <a:cubicBezTo>
                  <a:pt x="3720" y="6179"/>
                  <a:pt x="3722" y="6191"/>
                  <a:pt x="3725" y="6201"/>
                </a:cubicBezTo>
                <a:cubicBezTo>
                  <a:pt x="3728" y="6212"/>
                  <a:pt x="3733" y="6221"/>
                  <a:pt x="3739" y="6228"/>
                </a:cubicBezTo>
                <a:cubicBezTo>
                  <a:pt x="3746" y="6236"/>
                  <a:pt x="3754" y="6241"/>
                  <a:pt x="3763" y="6245"/>
                </a:cubicBezTo>
                <a:cubicBezTo>
                  <a:pt x="3773" y="6249"/>
                  <a:pt x="3784" y="6251"/>
                  <a:pt x="3797" y="6251"/>
                </a:cubicBezTo>
                <a:cubicBezTo>
                  <a:pt x="3811" y="6251"/>
                  <a:pt x="3822" y="6249"/>
                  <a:pt x="3832" y="6244"/>
                </a:cubicBezTo>
                <a:cubicBezTo>
                  <a:pt x="3843" y="6240"/>
                  <a:pt x="3851" y="6234"/>
                  <a:pt x="3858" y="6226"/>
                </a:cubicBezTo>
                <a:cubicBezTo>
                  <a:pt x="3864" y="6218"/>
                  <a:pt x="3870" y="6209"/>
                  <a:pt x="3873" y="6198"/>
                </a:cubicBezTo>
                <a:cubicBezTo>
                  <a:pt x="3876" y="6187"/>
                  <a:pt x="3878" y="6175"/>
                  <a:pt x="3878" y="6162"/>
                </a:cubicBezTo>
                <a:cubicBezTo>
                  <a:pt x="3878" y="6149"/>
                  <a:pt x="3876" y="6137"/>
                  <a:pt x="3873" y="6127"/>
                </a:cubicBezTo>
                <a:cubicBezTo>
                  <a:pt x="3870" y="6116"/>
                  <a:pt x="3865" y="6107"/>
                  <a:pt x="3859" y="6100"/>
                </a:cubicBezTo>
                <a:cubicBezTo>
                  <a:pt x="3852" y="6092"/>
                  <a:pt x="3844" y="6087"/>
                  <a:pt x="3835" y="6083"/>
                </a:cubicBezTo>
                <a:cubicBezTo>
                  <a:pt x="3825" y="6079"/>
                  <a:pt x="3814" y="6077"/>
                  <a:pt x="3801" y="6077"/>
                </a:cubicBezTo>
                <a:close/>
                <a:moveTo>
                  <a:pt x="3270" y="6077"/>
                </a:moveTo>
                <a:cubicBezTo>
                  <a:pt x="3261" y="6077"/>
                  <a:pt x="3252" y="6079"/>
                  <a:pt x="3243" y="6084"/>
                </a:cubicBezTo>
                <a:cubicBezTo>
                  <a:pt x="3234" y="6089"/>
                  <a:pt x="3225" y="6096"/>
                  <a:pt x="3216" y="6106"/>
                </a:cubicBezTo>
                <a:lnTo>
                  <a:pt x="3216" y="6085"/>
                </a:lnTo>
                <a:cubicBezTo>
                  <a:pt x="3216" y="6085"/>
                  <a:pt x="3216" y="6084"/>
                  <a:pt x="3216" y="6083"/>
                </a:cubicBezTo>
                <a:cubicBezTo>
                  <a:pt x="3215" y="6082"/>
                  <a:pt x="3214" y="6082"/>
                  <a:pt x="3214" y="6081"/>
                </a:cubicBezTo>
                <a:cubicBezTo>
                  <a:pt x="3213" y="6081"/>
                  <a:pt x="3211" y="6080"/>
                  <a:pt x="3210" y="6080"/>
                </a:cubicBezTo>
                <a:cubicBezTo>
                  <a:pt x="3208" y="6080"/>
                  <a:pt x="3206" y="6080"/>
                  <a:pt x="3203" y="6080"/>
                </a:cubicBezTo>
                <a:cubicBezTo>
                  <a:pt x="3200" y="6080"/>
                  <a:pt x="3198" y="6080"/>
                  <a:pt x="3197" y="6080"/>
                </a:cubicBezTo>
                <a:cubicBezTo>
                  <a:pt x="3195" y="6080"/>
                  <a:pt x="3194" y="6081"/>
                  <a:pt x="3193" y="6081"/>
                </a:cubicBezTo>
                <a:cubicBezTo>
                  <a:pt x="3192" y="6082"/>
                  <a:pt x="3191" y="6082"/>
                  <a:pt x="3191" y="6083"/>
                </a:cubicBezTo>
                <a:cubicBezTo>
                  <a:pt x="3190" y="6084"/>
                  <a:pt x="3190" y="6085"/>
                  <a:pt x="3190" y="6085"/>
                </a:cubicBezTo>
                <a:lnTo>
                  <a:pt x="3190" y="6244"/>
                </a:lnTo>
                <a:cubicBezTo>
                  <a:pt x="3190" y="6244"/>
                  <a:pt x="3190" y="6245"/>
                  <a:pt x="3191" y="6246"/>
                </a:cubicBezTo>
                <a:cubicBezTo>
                  <a:pt x="3191" y="6247"/>
                  <a:pt x="3192" y="6247"/>
                  <a:pt x="3193" y="6248"/>
                </a:cubicBezTo>
                <a:cubicBezTo>
                  <a:pt x="3194" y="6248"/>
                  <a:pt x="3196" y="6248"/>
                  <a:pt x="3197" y="6249"/>
                </a:cubicBezTo>
                <a:cubicBezTo>
                  <a:pt x="3199" y="6249"/>
                  <a:pt x="3202" y="6249"/>
                  <a:pt x="3204" y="6249"/>
                </a:cubicBezTo>
                <a:cubicBezTo>
                  <a:pt x="3207" y="6249"/>
                  <a:pt x="3210" y="6249"/>
                  <a:pt x="3212" y="6249"/>
                </a:cubicBezTo>
                <a:cubicBezTo>
                  <a:pt x="3214" y="6248"/>
                  <a:pt x="3215" y="6248"/>
                  <a:pt x="3216" y="6248"/>
                </a:cubicBezTo>
                <a:cubicBezTo>
                  <a:pt x="3217" y="6247"/>
                  <a:pt x="3218" y="6247"/>
                  <a:pt x="3218" y="6246"/>
                </a:cubicBezTo>
                <a:cubicBezTo>
                  <a:pt x="3219" y="6245"/>
                  <a:pt x="3219" y="6244"/>
                  <a:pt x="3219" y="6244"/>
                </a:cubicBezTo>
                <a:lnTo>
                  <a:pt x="3219" y="6133"/>
                </a:lnTo>
                <a:cubicBezTo>
                  <a:pt x="3227" y="6123"/>
                  <a:pt x="3235" y="6115"/>
                  <a:pt x="3242" y="6110"/>
                </a:cubicBezTo>
                <a:cubicBezTo>
                  <a:pt x="3249" y="6105"/>
                  <a:pt x="3256" y="6102"/>
                  <a:pt x="3264" y="6102"/>
                </a:cubicBezTo>
                <a:cubicBezTo>
                  <a:pt x="3269" y="6102"/>
                  <a:pt x="3274" y="6103"/>
                  <a:pt x="3278" y="6105"/>
                </a:cubicBezTo>
                <a:cubicBezTo>
                  <a:pt x="3283" y="6107"/>
                  <a:pt x="3286" y="6110"/>
                  <a:pt x="3289" y="6114"/>
                </a:cubicBezTo>
                <a:cubicBezTo>
                  <a:pt x="3291" y="6118"/>
                  <a:pt x="3293" y="6123"/>
                  <a:pt x="3295" y="6129"/>
                </a:cubicBezTo>
                <a:cubicBezTo>
                  <a:pt x="3296" y="6134"/>
                  <a:pt x="3297" y="6141"/>
                  <a:pt x="3297" y="6151"/>
                </a:cubicBezTo>
                <a:lnTo>
                  <a:pt x="3297" y="6244"/>
                </a:lnTo>
                <a:cubicBezTo>
                  <a:pt x="3297" y="6244"/>
                  <a:pt x="3297" y="6245"/>
                  <a:pt x="3298" y="6246"/>
                </a:cubicBezTo>
                <a:cubicBezTo>
                  <a:pt x="3298" y="6247"/>
                  <a:pt x="3299" y="6247"/>
                  <a:pt x="3300" y="6248"/>
                </a:cubicBezTo>
                <a:cubicBezTo>
                  <a:pt x="3301" y="6248"/>
                  <a:pt x="3303" y="6248"/>
                  <a:pt x="3304" y="6249"/>
                </a:cubicBezTo>
                <a:cubicBezTo>
                  <a:pt x="3306" y="6249"/>
                  <a:pt x="3309" y="6249"/>
                  <a:pt x="3312" y="6249"/>
                </a:cubicBezTo>
                <a:cubicBezTo>
                  <a:pt x="3314" y="6249"/>
                  <a:pt x="3317" y="6249"/>
                  <a:pt x="3319" y="6249"/>
                </a:cubicBezTo>
                <a:cubicBezTo>
                  <a:pt x="3321" y="6248"/>
                  <a:pt x="3322" y="6248"/>
                  <a:pt x="3323" y="6248"/>
                </a:cubicBezTo>
                <a:cubicBezTo>
                  <a:pt x="3324" y="6247"/>
                  <a:pt x="3325" y="6247"/>
                  <a:pt x="3325" y="6246"/>
                </a:cubicBezTo>
                <a:cubicBezTo>
                  <a:pt x="3326" y="6245"/>
                  <a:pt x="3326" y="6244"/>
                  <a:pt x="3326" y="6244"/>
                </a:cubicBezTo>
                <a:lnTo>
                  <a:pt x="3326" y="6147"/>
                </a:lnTo>
                <a:cubicBezTo>
                  <a:pt x="3326" y="6136"/>
                  <a:pt x="3325" y="6126"/>
                  <a:pt x="3323" y="6118"/>
                </a:cubicBezTo>
                <a:cubicBezTo>
                  <a:pt x="3321" y="6110"/>
                  <a:pt x="3318" y="6103"/>
                  <a:pt x="3314" y="6097"/>
                </a:cubicBezTo>
                <a:cubicBezTo>
                  <a:pt x="3309" y="6091"/>
                  <a:pt x="3303" y="6086"/>
                  <a:pt x="3296" y="6082"/>
                </a:cubicBezTo>
                <a:cubicBezTo>
                  <a:pt x="3289" y="6079"/>
                  <a:pt x="3280" y="6077"/>
                  <a:pt x="3270" y="6077"/>
                </a:cubicBezTo>
                <a:close/>
                <a:moveTo>
                  <a:pt x="2881" y="6077"/>
                </a:moveTo>
                <a:cubicBezTo>
                  <a:pt x="2872" y="6077"/>
                  <a:pt x="2863" y="6079"/>
                  <a:pt x="2854" y="6084"/>
                </a:cubicBezTo>
                <a:cubicBezTo>
                  <a:pt x="2845" y="6089"/>
                  <a:pt x="2836" y="6096"/>
                  <a:pt x="2827" y="6106"/>
                </a:cubicBezTo>
                <a:lnTo>
                  <a:pt x="2827" y="6085"/>
                </a:lnTo>
                <a:cubicBezTo>
                  <a:pt x="2827" y="6085"/>
                  <a:pt x="2827" y="6084"/>
                  <a:pt x="2827" y="6083"/>
                </a:cubicBezTo>
                <a:cubicBezTo>
                  <a:pt x="2826" y="6082"/>
                  <a:pt x="2825" y="6082"/>
                  <a:pt x="2825" y="6081"/>
                </a:cubicBezTo>
                <a:cubicBezTo>
                  <a:pt x="2824" y="6081"/>
                  <a:pt x="2822" y="6080"/>
                  <a:pt x="2821" y="6080"/>
                </a:cubicBezTo>
                <a:cubicBezTo>
                  <a:pt x="2819" y="6080"/>
                  <a:pt x="2817" y="6080"/>
                  <a:pt x="2814" y="6080"/>
                </a:cubicBezTo>
                <a:cubicBezTo>
                  <a:pt x="2811" y="6080"/>
                  <a:pt x="2809" y="6080"/>
                  <a:pt x="2808" y="6080"/>
                </a:cubicBezTo>
                <a:cubicBezTo>
                  <a:pt x="2806" y="6080"/>
                  <a:pt x="2805" y="6081"/>
                  <a:pt x="2804" y="6081"/>
                </a:cubicBezTo>
                <a:cubicBezTo>
                  <a:pt x="2803" y="6082"/>
                  <a:pt x="2802" y="6082"/>
                  <a:pt x="2802" y="6083"/>
                </a:cubicBezTo>
                <a:cubicBezTo>
                  <a:pt x="2801" y="6084"/>
                  <a:pt x="2801" y="6085"/>
                  <a:pt x="2801" y="6085"/>
                </a:cubicBezTo>
                <a:lnTo>
                  <a:pt x="2801" y="6244"/>
                </a:lnTo>
                <a:cubicBezTo>
                  <a:pt x="2801" y="6244"/>
                  <a:pt x="2801" y="6245"/>
                  <a:pt x="2802" y="6246"/>
                </a:cubicBezTo>
                <a:cubicBezTo>
                  <a:pt x="2802" y="6247"/>
                  <a:pt x="2803" y="6247"/>
                  <a:pt x="2804" y="6248"/>
                </a:cubicBezTo>
                <a:cubicBezTo>
                  <a:pt x="2805" y="6248"/>
                  <a:pt x="2807" y="6248"/>
                  <a:pt x="2808" y="6249"/>
                </a:cubicBezTo>
                <a:cubicBezTo>
                  <a:pt x="2810" y="6249"/>
                  <a:pt x="2813" y="6249"/>
                  <a:pt x="2815" y="6249"/>
                </a:cubicBezTo>
                <a:cubicBezTo>
                  <a:pt x="2818" y="6249"/>
                  <a:pt x="2821" y="6249"/>
                  <a:pt x="2823" y="6249"/>
                </a:cubicBezTo>
                <a:cubicBezTo>
                  <a:pt x="2825" y="6248"/>
                  <a:pt x="2826" y="6248"/>
                  <a:pt x="2827" y="6248"/>
                </a:cubicBezTo>
                <a:cubicBezTo>
                  <a:pt x="2828" y="6247"/>
                  <a:pt x="2829" y="6247"/>
                  <a:pt x="2829" y="6246"/>
                </a:cubicBezTo>
                <a:cubicBezTo>
                  <a:pt x="2830" y="6245"/>
                  <a:pt x="2830" y="6244"/>
                  <a:pt x="2830" y="6244"/>
                </a:cubicBezTo>
                <a:lnTo>
                  <a:pt x="2830" y="6133"/>
                </a:lnTo>
                <a:cubicBezTo>
                  <a:pt x="2838" y="6123"/>
                  <a:pt x="2846" y="6115"/>
                  <a:pt x="2853" y="6110"/>
                </a:cubicBezTo>
                <a:cubicBezTo>
                  <a:pt x="2860" y="6105"/>
                  <a:pt x="2867" y="6102"/>
                  <a:pt x="2875" y="6102"/>
                </a:cubicBezTo>
                <a:cubicBezTo>
                  <a:pt x="2880" y="6102"/>
                  <a:pt x="2885" y="6103"/>
                  <a:pt x="2889" y="6105"/>
                </a:cubicBezTo>
                <a:cubicBezTo>
                  <a:pt x="2894" y="6107"/>
                  <a:pt x="2897" y="6110"/>
                  <a:pt x="2900" y="6114"/>
                </a:cubicBezTo>
                <a:cubicBezTo>
                  <a:pt x="2902" y="6118"/>
                  <a:pt x="2904" y="6123"/>
                  <a:pt x="2906" y="6129"/>
                </a:cubicBezTo>
                <a:cubicBezTo>
                  <a:pt x="2907" y="6134"/>
                  <a:pt x="2908" y="6141"/>
                  <a:pt x="2908" y="6151"/>
                </a:cubicBezTo>
                <a:lnTo>
                  <a:pt x="2908" y="6244"/>
                </a:lnTo>
                <a:cubicBezTo>
                  <a:pt x="2908" y="6244"/>
                  <a:pt x="2908" y="6245"/>
                  <a:pt x="2909" y="6246"/>
                </a:cubicBezTo>
                <a:cubicBezTo>
                  <a:pt x="2909" y="6247"/>
                  <a:pt x="2910" y="6247"/>
                  <a:pt x="2911" y="6248"/>
                </a:cubicBezTo>
                <a:cubicBezTo>
                  <a:pt x="2912" y="6248"/>
                  <a:pt x="2914" y="6248"/>
                  <a:pt x="2915" y="6249"/>
                </a:cubicBezTo>
                <a:cubicBezTo>
                  <a:pt x="2917" y="6249"/>
                  <a:pt x="2920" y="6249"/>
                  <a:pt x="2923" y="6249"/>
                </a:cubicBezTo>
                <a:cubicBezTo>
                  <a:pt x="2925" y="6249"/>
                  <a:pt x="2928" y="6249"/>
                  <a:pt x="2930" y="6249"/>
                </a:cubicBezTo>
                <a:cubicBezTo>
                  <a:pt x="2932" y="6248"/>
                  <a:pt x="2933" y="6248"/>
                  <a:pt x="2934" y="6248"/>
                </a:cubicBezTo>
                <a:cubicBezTo>
                  <a:pt x="2935" y="6247"/>
                  <a:pt x="2936" y="6247"/>
                  <a:pt x="2936" y="6246"/>
                </a:cubicBezTo>
                <a:cubicBezTo>
                  <a:pt x="2937" y="6245"/>
                  <a:pt x="2937" y="6244"/>
                  <a:pt x="2937" y="6244"/>
                </a:cubicBezTo>
                <a:lnTo>
                  <a:pt x="2937" y="6147"/>
                </a:lnTo>
                <a:cubicBezTo>
                  <a:pt x="2937" y="6136"/>
                  <a:pt x="2936" y="6126"/>
                  <a:pt x="2934" y="6118"/>
                </a:cubicBezTo>
                <a:cubicBezTo>
                  <a:pt x="2932" y="6110"/>
                  <a:pt x="2929" y="6103"/>
                  <a:pt x="2925" y="6097"/>
                </a:cubicBezTo>
                <a:cubicBezTo>
                  <a:pt x="2920" y="6091"/>
                  <a:pt x="2914" y="6086"/>
                  <a:pt x="2907" y="6082"/>
                </a:cubicBezTo>
                <a:cubicBezTo>
                  <a:pt x="2900" y="6079"/>
                  <a:pt x="2891" y="6077"/>
                  <a:pt x="2881" y="6077"/>
                </a:cubicBezTo>
                <a:close/>
                <a:moveTo>
                  <a:pt x="2492" y="6077"/>
                </a:moveTo>
                <a:cubicBezTo>
                  <a:pt x="2478" y="6077"/>
                  <a:pt x="2466" y="6079"/>
                  <a:pt x="2456" y="6084"/>
                </a:cubicBezTo>
                <a:cubicBezTo>
                  <a:pt x="2446" y="6088"/>
                  <a:pt x="2438" y="6094"/>
                  <a:pt x="2431" y="6102"/>
                </a:cubicBezTo>
                <a:cubicBezTo>
                  <a:pt x="2424" y="6110"/>
                  <a:pt x="2419" y="6119"/>
                  <a:pt x="2416" y="6130"/>
                </a:cubicBezTo>
                <a:cubicBezTo>
                  <a:pt x="2413" y="6141"/>
                  <a:pt x="2411" y="6153"/>
                  <a:pt x="2411" y="6166"/>
                </a:cubicBezTo>
                <a:cubicBezTo>
                  <a:pt x="2411" y="6179"/>
                  <a:pt x="2413" y="6191"/>
                  <a:pt x="2416" y="6201"/>
                </a:cubicBezTo>
                <a:cubicBezTo>
                  <a:pt x="2419" y="6212"/>
                  <a:pt x="2424" y="6221"/>
                  <a:pt x="2430" y="6228"/>
                </a:cubicBezTo>
                <a:cubicBezTo>
                  <a:pt x="2437" y="6236"/>
                  <a:pt x="2445" y="6241"/>
                  <a:pt x="2454" y="6245"/>
                </a:cubicBezTo>
                <a:cubicBezTo>
                  <a:pt x="2464" y="6249"/>
                  <a:pt x="2475" y="6251"/>
                  <a:pt x="2488" y="6251"/>
                </a:cubicBezTo>
                <a:cubicBezTo>
                  <a:pt x="2502" y="6251"/>
                  <a:pt x="2513" y="6249"/>
                  <a:pt x="2523" y="6244"/>
                </a:cubicBezTo>
                <a:cubicBezTo>
                  <a:pt x="2534" y="6240"/>
                  <a:pt x="2542" y="6234"/>
                  <a:pt x="2549" y="6226"/>
                </a:cubicBezTo>
                <a:cubicBezTo>
                  <a:pt x="2555" y="6218"/>
                  <a:pt x="2561" y="6209"/>
                  <a:pt x="2564" y="6198"/>
                </a:cubicBezTo>
                <a:cubicBezTo>
                  <a:pt x="2567" y="6187"/>
                  <a:pt x="2569" y="6175"/>
                  <a:pt x="2569" y="6162"/>
                </a:cubicBezTo>
                <a:cubicBezTo>
                  <a:pt x="2569" y="6149"/>
                  <a:pt x="2567" y="6137"/>
                  <a:pt x="2564" y="6127"/>
                </a:cubicBezTo>
                <a:cubicBezTo>
                  <a:pt x="2561" y="6116"/>
                  <a:pt x="2556" y="6107"/>
                  <a:pt x="2550" y="6100"/>
                </a:cubicBezTo>
                <a:cubicBezTo>
                  <a:pt x="2543" y="6092"/>
                  <a:pt x="2535" y="6087"/>
                  <a:pt x="2526" y="6083"/>
                </a:cubicBezTo>
                <a:cubicBezTo>
                  <a:pt x="2516" y="6079"/>
                  <a:pt x="2505" y="6077"/>
                  <a:pt x="2492" y="6077"/>
                </a:cubicBezTo>
                <a:close/>
                <a:moveTo>
                  <a:pt x="2006" y="6077"/>
                </a:moveTo>
                <a:cubicBezTo>
                  <a:pt x="2000" y="6077"/>
                  <a:pt x="1994" y="6078"/>
                  <a:pt x="1988" y="6079"/>
                </a:cubicBezTo>
                <a:cubicBezTo>
                  <a:pt x="1982" y="6080"/>
                  <a:pt x="1976" y="6081"/>
                  <a:pt x="1971" y="6083"/>
                </a:cubicBezTo>
                <a:cubicBezTo>
                  <a:pt x="1966" y="6085"/>
                  <a:pt x="1962" y="6087"/>
                  <a:pt x="1958" y="6089"/>
                </a:cubicBezTo>
                <a:cubicBezTo>
                  <a:pt x="1954" y="6091"/>
                  <a:pt x="1951" y="6093"/>
                  <a:pt x="1950" y="6094"/>
                </a:cubicBezTo>
                <a:cubicBezTo>
                  <a:pt x="1948" y="6096"/>
                  <a:pt x="1947" y="6097"/>
                  <a:pt x="1947" y="6099"/>
                </a:cubicBezTo>
                <a:cubicBezTo>
                  <a:pt x="1946" y="6101"/>
                  <a:pt x="1946" y="6103"/>
                  <a:pt x="1946" y="6106"/>
                </a:cubicBezTo>
                <a:cubicBezTo>
                  <a:pt x="1946" y="6108"/>
                  <a:pt x="1946" y="6109"/>
                  <a:pt x="1946" y="6111"/>
                </a:cubicBezTo>
                <a:cubicBezTo>
                  <a:pt x="1947" y="6112"/>
                  <a:pt x="1947" y="6113"/>
                  <a:pt x="1947" y="6114"/>
                </a:cubicBezTo>
                <a:cubicBezTo>
                  <a:pt x="1948" y="6115"/>
                  <a:pt x="1949" y="6116"/>
                  <a:pt x="1949" y="6116"/>
                </a:cubicBezTo>
                <a:cubicBezTo>
                  <a:pt x="1950" y="6117"/>
                  <a:pt x="1951" y="6117"/>
                  <a:pt x="1952" y="6117"/>
                </a:cubicBezTo>
                <a:cubicBezTo>
                  <a:pt x="1953" y="6117"/>
                  <a:pt x="1955" y="6116"/>
                  <a:pt x="1958" y="6115"/>
                </a:cubicBezTo>
                <a:cubicBezTo>
                  <a:pt x="1961" y="6113"/>
                  <a:pt x="1965" y="6111"/>
                  <a:pt x="1969" y="6109"/>
                </a:cubicBezTo>
                <a:cubicBezTo>
                  <a:pt x="1973" y="6107"/>
                  <a:pt x="1978" y="6105"/>
                  <a:pt x="1984" y="6103"/>
                </a:cubicBezTo>
                <a:cubicBezTo>
                  <a:pt x="1989" y="6102"/>
                  <a:pt x="1996" y="6101"/>
                  <a:pt x="2003" y="6101"/>
                </a:cubicBezTo>
                <a:cubicBezTo>
                  <a:pt x="2010" y="6101"/>
                  <a:pt x="2015" y="6102"/>
                  <a:pt x="2020" y="6103"/>
                </a:cubicBezTo>
                <a:cubicBezTo>
                  <a:pt x="2024" y="6105"/>
                  <a:pt x="2028" y="6107"/>
                  <a:pt x="2031" y="6110"/>
                </a:cubicBezTo>
                <a:cubicBezTo>
                  <a:pt x="2034" y="6113"/>
                  <a:pt x="2036" y="6117"/>
                  <a:pt x="2037" y="6122"/>
                </a:cubicBezTo>
                <a:cubicBezTo>
                  <a:pt x="2038" y="6126"/>
                  <a:pt x="2039" y="6132"/>
                  <a:pt x="2039" y="6138"/>
                </a:cubicBezTo>
                <a:lnTo>
                  <a:pt x="2039" y="6150"/>
                </a:lnTo>
                <a:lnTo>
                  <a:pt x="2017" y="6150"/>
                </a:lnTo>
                <a:cubicBezTo>
                  <a:pt x="2005" y="6150"/>
                  <a:pt x="1994" y="6151"/>
                  <a:pt x="1984" y="6153"/>
                </a:cubicBezTo>
                <a:cubicBezTo>
                  <a:pt x="1974" y="6155"/>
                  <a:pt x="1966" y="6159"/>
                  <a:pt x="1959" y="6163"/>
                </a:cubicBezTo>
                <a:cubicBezTo>
                  <a:pt x="1952" y="6167"/>
                  <a:pt x="1947" y="6173"/>
                  <a:pt x="1943" y="6179"/>
                </a:cubicBezTo>
                <a:cubicBezTo>
                  <a:pt x="1940" y="6186"/>
                  <a:pt x="1938" y="6194"/>
                  <a:pt x="1938" y="6203"/>
                </a:cubicBezTo>
                <a:cubicBezTo>
                  <a:pt x="1938" y="6210"/>
                  <a:pt x="1939" y="6217"/>
                  <a:pt x="1942" y="6223"/>
                </a:cubicBezTo>
                <a:cubicBezTo>
                  <a:pt x="1945" y="6229"/>
                  <a:pt x="1948" y="6234"/>
                  <a:pt x="1953" y="6238"/>
                </a:cubicBezTo>
                <a:cubicBezTo>
                  <a:pt x="1958" y="6242"/>
                  <a:pt x="1964" y="6246"/>
                  <a:pt x="1970" y="6248"/>
                </a:cubicBezTo>
                <a:cubicBezTo>
                  <a:pt x="1977" y="6250"/>
                  <a:pt x="1985" y="6251"/>
                  <a:pt x="1993" y="6251"/>
                </a:cubicBezTo>
                <a:cubicBezTo>
                  <a:pt x="2002" y="6251"/>
                  <a:pt x="2011" y="6249"/>
                  <a:pt x="2020" y="6245"/>
                </a:cubicBezTo>
                <a:cubicBezTo>
                  <a:pt x="2028" y="6241"/>
                  <a:pt x="2036" y="6235"/>
                  <a:pt x="2043" y="6228"/>
                </a:cubicBezTo>
                <a:lnTo>
                  <a:pt x="2043" y="6244"/>
                </a:lnTo>
                <a:cubicBezTo>
                  <a:pt x="2043" y="6245"/>
                  <a:pt x="2043" y="6246"/>
                  <a:pt x="2044" y="6247"/>
                </a:cubicBezTo>
                <a:cubicBezTo>
                  <a:pt x="2045" y="6248"/>
                  <a:pt x="2046" y="6248"/>
                  <a:pt x="2048" y="6248"/>
                </a:cubicBezTo>
                <a:cubicBezTo>
                  <a:pt x="2050" y="6249"/>
                  <a:pt x="2052" y="6249"/>
                  <a:pt x="2055" y="6249"/>
                </a:cubicBezTo>
                <a:cubicBezTo>
                  <a:pt x="2059" y="6249"/>
                  <a:pt x="2061" y="6249"/>
                  <a:pt x="2063" y="6248"/>
                </a:cubicBezTo>
                <a:cubicBezTo>
                  <a:pt x="2064" y="6248"/>
                  <a:pt x="2066" y="6248"/>
                  <a:pt x="2067" y="6247"/>
                </a:cubicBezTo>
                <a:cubicBezTo>
                  <a:pt x="2068" y="6246"/>
                  <a:pt x="2068" y="6245"/>
                  <a:pt x="2068" y="6244"/>
                </a:cubicBezTo>
                <a:lnTo>
                  <a:pt x="2068" y="6137"/>
                </a:lnTo>
                <a:cubicBezTo>
                  <a:pt x="2068" y="6127"/>
                  <a:pt x="2067" y="6118"/>
                  <a:pt x="2065" y="6111"/>
                </a:cubicBezTo>
                <a:cubicBezTo>
                  <a:pt x="2062" y="6103"/>
                  <a:pt x="2059" y="6097"/>
                  <a:pt x="2054" y="6092"/>
                </a:cubicBezTo>
                <a:cubicBezTo>
                  <a:pt x="2049" y="6087"/>
                  <a:pt x="2043" y="6083"/>
                  <a:pt x="2035" y="6081"/>
                </a:cubicBezTo>
                <a:cubicBezTo>
                  <a:pt x="2027" y="6078"/>
                  <a:pt x="2017" y="6077"/>
                  <a:pt x="2006" y="6077"/>
                </a:cubicBezTo>
                <a:close/>
                <a:moveTo>
                  <a:pt x="6187" y="6038"/>
                </a:moveTo>
                <a:cubicBezTo>
                  <a:pt x="6185" y="6038"/>
                  <a:pt x="6182" y="6038"/>
                  <a:pt x="6180" y="6038"/>
                </a:cubicBezTo>
                <a:cubicBezTo>
                  <a:pt x="6179" y="6039"/>
                  <a:pt x="6177" y="6039"/>
                  <a:pt x="6176" y="6039"/>
                </a:cubicBezTo>
                <a:cubicBezTo>
                  <a:pt x="6175" y="6040"/>
                  <a:pt x="6174" y="6041"/>
                  <a:pt x="6174" y="6041"/>
                </a:cubicBezTo>
                <a:cubicBezTo>
                  <a:pt x="6173" y="6042"/>
                  <a:pt x="6173" y="6043"/>
                  <a:pt x="6173" y="6044"/>
                </a:cubicBezTo>
                <a:lnTo>
                  <a:pt x="6173" y="6081"/>
                </a:lnTo>
                <a:lnTo>
                  <a:pt x="6151" y="6081"/>
                </a:lnTo>
                <a:cubicBezTo>
                  <a:pt x="6150" y="6081"/>
                  <a:pt x="6149" y="6081"/>
                  <a:pt x="6148" y="6082"/>
                </a:cubicBezTo>
                <a:cubicBezTo>
                  <a:pt x="6148" y="6082"/>
                  <a:pt x="6147" y="6083"/>
                  <a:pt x="6147" y="6084"/>
                </a:cubicBezTo>
                <a:cubicBezTo>
                  <a:pt x="6146" y="6085"/>
                  <a:pt x="6146" y="6086"/>
                  <a:pt x="6145" y="6087"/>
                </a:cubicBezTo>
                <a:cubicBezTo>
                  <a:pt x="6145" y="6089"/>
                  <a:pt x="6145" y="6091"/>
                  <a:pt x="6145" y="6093"/>
                </a:cubicBezTo>
                <a:cubicBezTo>
                  <a:pt x="6145" y="6097"/>
                  <a:pt x="6146" y="6100"/>
                  <a:pt x="6147" y="6102"/>
                </a:cubicBezTo>
                <a:cubicBezTo>
                  <a:pt x="6148" y="6104"/>
                  <a:pt x="6149" y="6105"/>
                  <a:pt x="6151" y="6105"/>
                </a:cubicBezTo>
                <a:lnTo>
                  <a:pt x="6173" y="6105"/>
                </a:lnTo>
                <a:lnTo>
                  <a:pt x="6173" y="6197"/>
                </a:lnTo>
                <a:cubicBezTo>
                  <a:pt x="6173" y="6207"/>
                  <a:pt x="6174" y="6214"/>
                  <a:pt x="6176" y="6221"/>
                </a:cubicBezTo>
                <a:cubicBezTo>
                  <a:pt x="6177" y="6228"/>
                  <a:pt x="6180" y="6234"/>
                  <a:pt x="6184" y="6238"/>
                </a:cubicBezTo>
                <a:cubicBezTo>
                  <a:pt x="6187" y="6242"/>
                  <a:pt x="6192" y="6246"/>
                  <a:pt x="6198" y="6248"/>
                </a:cubicBezTo>
                <a:cubicBezTo>
                  <a:pt x="6204" y="6250"/>
                  <a:pt x="6211" y="6251"/>
                  <a:pt x="6219" y="6251"/>
                </a:cubicBezTo>
                <a:cubicBezTo>
                  <a:pt x="6222" y="6251"/>
                  <a:pt x="6224" y="6251"/>
                  <a:pt x="6227" y="6250"/>
                </a:cubicBezTo>
                <a:cubicBezTo>
                  <a:pt x="6230" y="6250"/>
                  <a:pt x="6232" y="6250"/>
                  <a:pt x="6235" y="6249"/>
                </a:cubicBezTo>
                <a:cubicBezTo>
                  <a:pt x="6237" y="6249"/>
                  <a:pt x="6239" y="6248"/>
                  <a:pt x="6241" y="6247"/>
                </a:cubicBezTo>
                <a:cubicBezTo>
                  <a:pt x="6243" y="6246"/>
                  <a:pt x="6244" y="6245"/>
                  <a:pt x="6245" y="6244"/>
                </a:cubicBezTo>
                <a:cubicBezTo>
                  <a:pt x="6246" y="6243"/>
                  <a:pt x="6247" y="6242"/>
                  <a:pt x="6247" y="6240"/>
                </a:cubicBezTo>
                <a:cubicBezTo>
                  <a:pt x="6248" y="6238"/>
                  <a:pt x="6248" y="6235"/>
                  <a:pt x="6248" y="6232"/>
                </a:cubicBezTo>
                <a:cubicBezTo>
                  <a:pt x="6248" y="6230"/>
                  <a:pt x="6248" y="6228"/>
                  <a:pt x="6248" y="6227"/>
                </a:cubicBezTo>
                <a:cubicBezTo>
                  <a:pt x="6247" y="6225"/>
                  <a:pt x="6247" y="6224"/>
                  <a:pt x="6247" y="6223"/>
                </a:cubicBezTo>
                <a:cubicBezTo>
                  <a:pt x="6247" y="6222"/>
                  <a:pt x="6246" y="6222"/>
                  <a:pt x="6246" y="6222"/>
                </a:cubicBezTo>
                <a:cubicBezTo>
                  <a:pt x="6245" y="6221"/>
                  <a:pt x="6245" y="6221"/>
                  <a:pt x="6244" y="6221"/>
                </a:cubicBezTo>
                <a:cubicBezTo>
                  <a:pt x="6243" y="6221"/>
                  <a:pt x="6242" y="6221"/>
                  <a:pt x="6241" y="6222"/>
                </a:cubicBezTo>
                <a:cubicBezTo>
                  <a:pt x="6240" y="6222"/>
                  <a:pt x="6238" y="6223"/>
                  <a:pt x="6237" y="6224"/>
                </a:cubicBezTo>
                <a:cubicBezTo>
                  <a:pt x="6235" y="6224"/>
                  <a:pt x="6233" y="6225"/>
                  <a:pt x="6231" y="6225"/>
                </a:cubicBezTo>
                <a:cubicBezTo>
                  <a:pt x="6229" y="6226"/>
                  <a:pt x="6227" y="6226"/>
                  <a:pt x="6224" y="6226"/>
                </a:cubicBezTo>
                <a:cubicBezTo>
                  <a:pt x="6216" y="6226"/>
                  <a:pt x="6210" y="6223"/>
                  <a:pt x="6207" y="6218"/>
                </a:cubicBezTo>
                <a:cubicBezTo>
                  <a:pt x="6204" y="6212"/>
                  <a:pt x="6202" y="6204"/>
                  <a:pt x="6202" y="6193"/>
                </a:cubicBezTo>
                <a:lnTo>
                  <a:pt x="6202" y="6105"/>
                </a:lnTo>
                <a:lnTo>
                  <a:pt x="6242" y="6105"/>
                </a:lnTo>
                <a:cubicBezTo>
                  <a:pt x="6244" y="6105"/>
                  <a:pt x="6245" y="6104"/>
                  <a:pt x="6246" y="6102"/>
                </a:cubicBezTo>
                <a:cubicBezTo>
                  <a:pt x="6247" y="6100"/>
                  <a:pt x="6248" y="6097"/>
                  <a:pt x="6248" y="6093"/>
                </a:cubicBezTo>
                <a:cubicBezTo>
                  <a:pt x="6248" y="6091"/>
                  <a:pt x="6248" y="6089"/>
                  <a:pt x="6248" y="6087"/>
                </a:cubicBezTo>
                <a:cubicBezTo>
                  <a:pt x="6247" y="6086"/>
                  <a:pt x="6247" y="6085"/>
                  <a:pt x="6247" y="6084"/>
                </a:cubicBezTo>
                <a:cubicBezTo>
                  <a:pt x="6246" y="6083"/>
                  <a:pt x="6245" y="6082"/>
                  <a:pt x="6245" y="6082"/>
                </a:cubicBezTo>
                <a:cubicBezTo>
                  <a:pt x="6244" y="6081"/>
                  <a:pt x="6243" y="6081"/>
                  <a:pt x="6242" y="6081"/>
                </a:cubicBezTo>
                <a:lnTo>
                  <a:pt x="6202" y="6081"/>
                </a:lnTo>
                <a:lnTo>
                  <a:pt x="6202" y="6044"/>
                </a:lnTo>
                <a:cubicBezTo>
                  <a:pt x="6202" y="6043"/>
                  <a:pt x="6202" y="6042"/>
                  <a:pt x="6201" y="6041"/>
                </a:cubicBezTo>
                <a:cubicBezTo>
                  <a:pt x="6201" y="6041"/>
                  <a:pt x="6200" y="6040"/>
                  <a:pt x="6199" y="6039"/>
                </a:cubicBezTo>
                <a:cubicBezTo>
                  <a:pt x="6198" y="6039"/>
                  <a:pt x="6197" y="6039"/>
                  <a:pt x="6195" y="6038"/>
                </a:cubicBezTo>
                <a:cubicBezTo>
                  <a:pt x="6193" y="6038"/>
                  <a:pt x="6190" y="6038"/>
                  <a:pt x="6187" y="6038"/>
                </a:cubicBezTo>
                <a:close/>
                <a:moveTo>
                  <a:pt x="3007" y="6038"/>
                </a:moveTo>
                <a:cubicBezTo>
                  <a:pt x="3005" y="6038"/>
                  <a:pt x="3002" y="6038"/>
                  <a:pt x="3000" y="6038"/>
                </a:cubicBezTo>
                <a:cubicBezTo>
                  <a:pt x="2999" y="6039"/>
                  <a:pt x="2997" y="6039"/>
                  <a:pt x="2996" y="6039"/>
                </a:cubicBezTo>
                <a:cubicBezTo>
                  <a:pt x="2995" y="6040"/>
                  <a:pt x="2994" y="6041"/>
                  <a:pt x="2994" y="6041"/>
                </a:cubicBezTo>
                <a:cubicBezTo>
                  <a:pt x="2993" y="6042"/>
                  <a:pt x="2993" y="6043"/>
                  <a:pt x="2993" y="6044"/>
                </a:cubicBezTo>
                <a:lnTo>
                  <a:pt x="2993" y="6081"/>
                </a:lnTo>
                <a:lnTo>
                  <a:pt x="2971" y="6081"/>
                </a:lnTo>
                <a:cubicBezTo>
                  <a:pt x="2970" y="6081"/>
                  <a:pt x="2969" y="6081"/>
                  <a:pt x="2968" y="6082"/>
                </a:cubicBezTo>
                <a:cubicBezTo>
                  <a:pt x="2968" y="6082"/>
                  <a:pt x="2967" y="6083"/>
                  <a:pt x="2967" y="6084"/>
                </a:cubicBezTo>
                <a:cubicBezTo>
                  <a:pt x="2966" y="6085"/>
                  <a:pt x="2966" y="6086"/>
                  <a:pt x="2965" y="6087"/>
                </a:cubicBezTo>
                <a:cubicBezTo>
                  <a:pt x="2965" y="6089"/>
                  <a:pt x="2965" y="6091"/>
                  <a:pt x="2965" y="6093"/>
                </a:cubicBezTo>
                <a:cubicBezTo>
                  <a:pt x="2965" y="6097"/>
                  <a:pt x="2966" y="6100"/>
                  <a:pt x="2967" y="6102"/>
                </a:cubicBezTo>
                <a:cubicBezTo>
                  <a:pt x="2968" y="6104"/>
                  <a:pt x="2969" y="6105"/>
                  <a:pt x="2971" y="6105"/>
                </a:cubicBezTo>
                <a:lnTo>
                  <a:pt x="2993" y="6105"/>
                </a:lnTo>
                <a:lnTo>
                  <a:pt x="2993" y="6197"/>
                </a:lnTo>
                <a:cubicBezTo>
                  <a:pt x="2993" y="6207"/>
                  <a:pt x="2994" y="6214"/>
                  <a:pt x="2996" y="6221"/>
                </a:cubicBezTo>
                <a:cubicBezTo>
                  <a:pt x="2997" y="6228"/>
                  <a:pt x="3000" y="6234"/>
                  <a:pt x="3004" y="6238"/>
                </a:cubicBezTo>
                <a:cubicBezTo>
                  <a:pt x="3007" y="6242"/>
                  <a:pt x="3012" y="6246"/>
                  <a:pt x="3018" y="6248"/>
                </a:cubicBezTo>
                <a:cubicBezTo>
                  <a:pt x="3024" y="6250"/>
                  <a:pt x="3031" y="6251"/>
                  <a:pt x="3039" y="6251"/>
                </a:cubicBezTo>
                <a:cubicBezTo>
                  <a:pt x="3042" y="6251"/>
                  <a:pt x="3044" y="6251"/>
                  <a:pt x="3047" y="6250"/>
                </a:cubicBezTo>
                <a:cubicBezTo>
                  <a:pt x="3050" y="6250"/>
                  <a:pt x="3052" y="6250"/>
                  <a:pt x="3055" y="6249"/>
                </a:cubicBezTo>
                <a:cubicBezTo>
                  <a:pt x="3057" y="6249"/>
                  <a:pt x="3059" y="6248"/>
                  <a:pt x="3061" y="6247"/>
                </a:cubicBezTo>
                <a:cubicBezTo>
                  <a:pt x="3063" y="6246"/>
                  <a:pt x="3064" y="6245"/>
                  <a:pt x="3065" y="6244"/>
                </a:cubicBezTo>
                <a:cubicBezTo>
                  <a:pt x="3066" y="6243"/>
                  <a:pt x="3067" y="6242"/>
                  <a:pt x="3067" y="6240"/>
                </a:cubicBezTo>
                <a:cubicBezTo>
                  <a:pt x="3068" y="6238"/>
                  <a:pt x="3068" y="6235"/>
                  <a:pt x="3068" y="6232"/>
                </a:cubicBezTo>
                <a:cubicBezTo>
                  <a:pt x="3068" y="6230"/>
                  <a:pt x="3068" y="6228"/>
                  <a:pt x="3068" y="6227"/>
                </a:cubicBezTo>
                <a:cubicBezTo>
                  <a:pt x="3067" y="6225"/>
                  <a:pt x="3067" y="6224"/>
                  <a:pt x="3067" y="6223"/>
                </a:cubicBezTo>
                <a:cubicBezTo>
                  <a:pt x="3067" y="6222"/>
                  <a:pt x="3066" y="6222"/>
                  <a:pt x="3066" y="6222"/>
                </a:cubicBezTo>
                <a:cubicBezTo>
                  <a:pt x="3065" y="6221"/>
                  <a:pt x="3065" y="6221"/>
                  <a:pt x="3064" y="6221"/>
                </a:cubicBezTo>
                <a:cubicBezTo>
                  <a:pt x="3063" y="6221"/>
                  <a:pt x="3062" y="6221"/>
                  <a:pt x="3061" y="6222"/>
                </a:cubicBezTo>
                <a:cubicBezTo>
                  <a:pt x="3060" y="6222"/>
                  <a:pt x="3058" y="6223"/>
                  <a:pt x="3057" y="6224"/>
                </a:cubicBezTo>
                <a:cubicBezTo>
                  <a:pt x="3055" y="6224"/>
                  <a:pt x="3053" y="6225"/>
                  <a:pt x="3051" y="6225"/>
                </a:cubicBezTo>
                <a:cubicBezTo>
                  <a:pt x="3049" y="6226"/>
                  <a:pt x="3047" y="6226"/>
                  <a:pt x="3044" y="6226"/>
                </a:cubicBezTo>
                <a:cubicBezTo>
                  <a:pt x="3036" y="6226"/>
                  <a:pt x="3030" y="6223"/>
                  <a:pt x="3027" y="6218"/>
                </a:cubicBezTo>
                <a:cubicBezTo>
                  <a:pt x="3024" y="6212"/>
                  <a:pt x="3022" y="6204"/>
                  <a:pt x="3022" y="6193"/>
                </a:cubicBezTo>
                <a:lnTo>
                  <a:pt x="3022" y="6105"/>
                </a:lnTo>
                <a:lnTo>
                  <a:pt x="3062" y="6105"/>
                </a:lnTo>
                <a:cubicBezTo>
                  <a:pt x="3064" y="6105"/>
                  <a:pt x="3065" y="6104"/>
                  <a:pt x="3066" y="6102"/>
                </a:cubicBezTo>
                <a:cubicBezTo>
                  <a:pt x="3067" y="6100"/>
                  <a:pt x="3068" y="6097"/>
                  <a:pt x="3068" y="6093"/>
                </a:cubicBezTo>
                <a:cubicBezTo>
                  <a:pt x="3068" y="6091"/>
                  <a:pt x="3068" y="6089"/>
                  <a:pt x="3068" y="6087"/>
                </a:cubicBezTo>
                <a:cubicBezTo>
                  <a:pt x="3067" y="6086"/>
                  <a:pt x="3067" y="6085"/>
                  <a:pt x="3067" y="6084"/>
                </a:cubicBezTo>
                <a:cubicBezTo>
                  <a:pt x="3066" y="6083"/>
                  <a:pt x="3065" y="6082"/>
                  <a:pt x="3065" y="6082"/>
                </a:cubicBezTo>
                <a:cubicBezTo>
                  <a:pt x="3064" y="6081"/>
                  <a:pt x="3063" y="6081"/>
                  <a:pt x="3062" y="6081"/>
                </a:cubicBezTo>
                <a:lnTo>
                  <a:pt x="3022" y="6081"/>
                </a:lnTo>
                <a:lnTo>
                  <a:pt x="3022" y="6044"/>
                </a:lnTo>
                <a:cubicBezTo>
                  <a:pt x="3022" y="6043"/>
                  <a:pt x="3022" y="6042"/>
                  <a:pt x="3021" y="6041"/>
                </a:cubicBezTo>
                <a:cubicBezTo>
                  <a:pt x="3021" y="6041"/>
                  <a:pt x="3020" y="6040"/>
                  <a:pt x="3019" y="6039"/>
                </a:cubicBezTo>
                <a:cubicBezTo>
                  <a:pt x="3018" y="6039"/>
                  <a:pt x="3017" y="6039"/>
                  <a:pt x="3015" y="6038"/>
                </a:cubicBezTo>
                <a:cubicBezTo>
                  <a:pt x="3013" y="6038"/>
                  <a:pt x="3010" y="6038"/>
                  <a:pt x="3007" y="6038"/>
                </a:cubicBezTo>
                <a:close/>
                <a:moveTo>
                  <a:pt x="4527" y="6037"/>
                </a:moveTo>
                <a:cubicBezTo>
                  <a:pt x="4531" y="6037"/>
                  <a:pt x="4535" y="6038"/>
                  <a:pt x="4538" y="6040"/>
                </a:cubicBezTo>
                <a:cubicBezTo>
                  <a:pt x="4541" y="6041"/>
                  <a:pt x="4544" y="6044"/>
                  <a:pt x="4546" y="6047"/>
                </a:cubicBezTo>
                <a:cubicBezTo>
                  <a:pt x="4548" y="6051"/>
                  <a:pt x="4549" y="6055"/>
                  <a:pt x="4550" y="6060"/>
                </a:cubicBezTo>
                <a:cubicBezTo>
                  <a:pt x="4551" y="6065"/>
                  <a:pt x="4551" y="6071"/>
                  <a:pt x="4551" y="6077"/>
                </a:cubicBezTo>
                <a:cubicBezTo>
                  <a:pt x="4551" y="6084"/>
                  <a:pt x="4551" y="6089"/>
                  <a:pt x="4550" y="6094"/>
                </a:cubicBezTo>
                <a:cubicBezTo>
                  <a:pt x="4549" y="6099"/>
                  <a:pt x="4548" y="6103"/>
                  <a:pt x="4546" y="6107"/>
                </a:cubicBezTo>
                <a:cubicBezTo>
                  <a:pt x="4545" y="6110"/>
                  <a:pt x="4542" y="6113"/>
                  <a:pt x="4539" y="6114"/>
                </a:cubicBezTo>
                <a:cubicBezTo>
                  <a:pt x="4536" y="6116"/>
                  <a:pt x="4532" y="6117"/>
                  <a:pt x="4528" y="6117"/>
                </a:cubicBezTo>
                <a:cubicBezTo>
                  <a:pt x="4524" y="6117"/>
                  <a:pt x="4520" y="6116"/>
                  <a:pt x="4517" y="6115"/>
                </a:cubicBezTo>
                <a:cubicBezTo>
                  <a:pt x="4514" y="6114"/>
                  <a:pt x="4511" y="6112"/>
                  <a:pt x="4509" y="6109"/>
                </a:cubicBezTo>
                <a:cubicBezTo>
                  <a:pt x="4507" y="6106"/>
                  <a:pt x="4506" y="6101"/>
                  <a:pt x="4504" y="6096"/>
                </a:cubicBezTo>
                <a:cubicBezTo>
                  <a:pt x="4503" y="6091"/>
                  <a:pt x="4503" y="6084"/>
                  <a:pt x="4503" y="6076"/>
                </a:cubicBezTo>
                <a:cubicBezTo>
                  <a:pt x="4503" y="6070"/>
                  <a:pt x="4503" y="6064"/>
                  <a:pt x="4504" y="6059"/>
                </a:cubicBezTo>
                <a:cubicBezTo>
                  <a:pt x="4505" y="6054"/>
                  <a:pt x="4507" y="6050"/>
                  <a:pt x="4509" y="6047"/>
                </a:cubicBezTo>
                <a:cubicBezTo>
                  <a:pt x="4510" y="6044"/>
                  <a:pt x="4513" y="6041"/>
                  <a:pt x="4516" y="6039"/>
                </a:cubicBezTo>
                <a:cubicBezTo>
                  <a:pt x="4519" y="6038"/>
                  <a:pt x="4523" y="6037"/>
                  <a:pt x="4527" y="6037"/>
                </a:cubicBezTo>
                <a:close/>
                <a:moveTo>
                  <a:pt x="4384" y="6019"/>
                </a:moveTo>
                <a:cubicBezTo>
                  <a:pt x="4382" y="6019"/>
                  <a:pt x="4380" y="6019"/>
                  <a:pt x="4379" y="6019"/>
                </a:cubicBezTo>
                <a:cubicBezTo>
                  <a:pt x="4377" y="6019"/>
                  <a:pt x="4376" y="6019"/>
                  <a:pt x="4375" y="6020"/>
                </a:cubicBezTo>
                <a:cubicBezTo>
                  <a:pt x="4374" y="6020"/>
                  <a:pt x="4373" y="6020"/>
                  <a:pt x="4373" y="6020"/>
                </a:cubicBezTo>
                <a:cubicBezTo>
                  <a:pt x="4372" y="6020"/>
                  <a:pt x="4371" y="6021"/>
                  <a:pt x="4371" y="6021"/>
                </a:cubicBezTo>
                <a:lnTo>
                  <a:pt x="4318" y="6055"/>
                </a:lnTo>
                <a:cubicBezTo>
                  <a:pt x="4317" y="6055"/>
                  <a:pt x="4316" y="6056"/>
                  <a:pt x="4316" y="6057"/>
                </a:cubicBezTo>
                <a:cubicBezTo>
                  <a:pt x="4315" y="6057"/>
                  <a:pt x="4314" y="6058"/>
                  <a:pt x="4314" y="6059"/>
                </a:cubicBezTo>
                <a:cubicBezTo>
                  <a:pt x="4314" y="6060"/>
                  <a:pt x="4313" y="6061"/>
                  <a:pt x="4313" y="6063"/>
                </a:cubicBezTo>
                <a:cubicBezTo>
                  <a:pt x="4313" y="6064"/>
                  <a:pt x="4313" y="6066"/>
                  <a:pt x="4313" y="6068"/>
                </a:cubicBezTo>
                <a:cubicBezTo>
                  <a:pt x="4313" y="6071"/>
                  <a:pt x="4313" y="6073"/>
                  <a:pt x="4313" y="6075"/>
                </a:cubicBezTo>
                <a:cubicBezTo>
                  <a:pt x="4314" y="6076"/>
                  <a:pt x="4314" y="6078"/>
                  <a:pt x="4315" y="6078"/>
                </a:cubicBezTo>
                <a:cubicBezTo>
                  <a:pt x="4316" y="6079"/>
                  <a:pt x="4317" y="6079"/>
                  <a:pt x="4318" y="6079"/>
                </a:cubicBezTo>
                <a:cubicBezTo>
                  <a:pt x="4320" y="6079"/>
                  <a:pt x="4322" y="6078"/>
                  <a:pt x="4324" y="6077"/>
                </a:cubicBezTo>
                <a:lnTo>
                  <a:pt x="4368" y="6051"/>
                </a:lnTo>
                <a:lnTo>
                  <a:pt x="4368" y="6224"/>
                </a:lnTo>
                <a:lnTo>
                  <a:pt x="4320" y="6224"/>
                </a:lnTo>
                <a:cubicBezTo>
                  <a:pt x="4319" y="6224"/>
                  <a:pt x="4319" y="6224"/>
                  <a:pt x="4318" y="6225"/>
                </a:cubicBezTo>
                <a:cubicBezTo>
                  <a:pt x="4317" y="6225"/>
                  <a:pt x="4316" y="6226"/>
                  <a:pt x="4316" y="6227"/>
                </a:cubicBezTo>
                <a:cubicBezTo>
                  <a:pt x="4315" y="6228"/>
                  <a:pt x="4315" y="6229"/>
                  <a:pt x="4315" y="6231"/>
                </a:cubicBezTo>
                <a:cubicBezTo>
                  <a:pt x="4314" y="6232"/>
                  <a:pt x="4314" y="6234"/>
                  <a:pt x="4314" y="6236"/>
                </a:cubicBezTo>
                <a:cubicBezTo>
                  <a:pt x="4314" y="6238"/>
                  <a:pt x="4314" y="6240"/>
                  <a:pt x="4315" y="6242"/>
                </a:cubicBezTo>
                <a:cubicBezTo>
                  <a:pt x="4315" y="6243"/>
                  <a:pt x="4315" y="6244"/>
                  <a:pt x="4316" y="6245"/>
                </a:cubicBezTo>
                <a:cubicBezTo>
                  <a:pt x="4317" y="6246"/>
                  <a:pt x="4317" y="6247"/>
                  <a:pt x="4318" y="6247"/>
                </a:cubicBezTo>
                <a:cubicBezTo>
                  <a:pt x="4319" y="6248"/>
                  <a:pt x="4319" y="6248"/>
                  <a:pt x="4320" y="6248"/>
                </a:cubicBezTo>
                <a:lnTo>
                  <a:pt x="4439" y="6248"/>
                </a:lnTo>
                <a:cubicBezTo>
                  <a:pt x="4440" y="6248"/>
                  <a:pt x="4440" y="6248"/>
                  <a:pt x="4441" y="6247"/>
                </a:cubicBezTo>
                <a:cubicBezTo>
                  <a:pt x="4442" y="6247"/>
                  <a:pt x="4442" y="6246"/>
                  <a:pt x="4443" y="6245"/>
                </a:cubicBezTo>
                <a:cubicBezTo>
                  <a:pt x="4444" y="6244"/>
                  <a:pt x="4444" y="6243"/>
                  <a:pt x="4444" y="6242"/>
                </a:cubicBezTo>
                <a:cubicBezTo>
                  <a:pt x="4445" y="6240"/>
                  <a:pt x="4445" y="6238"/>
                  <a:pt x="4445" y="6236"/>
                </a:cubicBezTo>
                <a:cubicBezTo>
                  <a:pt x="4445" y="6234"/>
                  <a:pt x="4445" y="6232"/>
                  <a:pt x="4445" y="6231"/>
                </a:cubicBezTo>
                <a:cubicBezTo>
                  <a:pt x="4444" y="6229"/>
                  <a:pt x="4444" y="6228"/>
                  <a:pt x="4443" y="6227"/>
                </a:cubicBezTo>
                <a:cubicBezTo>
                  <a:pt x="4443" y="6226"/>
                  <a:pt x="4442" y="6225"/>
                  <a:pt x="4441" y="6225"/>
                </a:cubicBezTo>
                <a:cubicBezTo>
                  <a:pt x="4441" y="6224"/>
                  <a:pt x="4440" y="6224"/>
                  <a:pt x="4439" y="6224"/>
                </a:cubicBezTo>
                <a:lnTo>
                  <a:pt x="4398" y="6224"/>
                </a:lnTo>
                <a:lnTo>
                  <a:pt x="4398" y="6024"/>
                </a:lnTo>
                <a:cubicBezTo>
                  <a:pt x="4398" y="6023"/>
                  <a:pt x="4398" y="6023"/>
                  <a:pt x="4397" y="6022"/>
                </a:cubicBezTo>
                <a:cubicBezTo>
                  <a:pt x="4397" y="6021"/>
                  <a:pt x="4396" y="6021"/>
                  <a:pt x="4395" y="6020"/>
                </a:cubicBezTo>
                <a:cubicBezTo>
                  <a:pt x="4394" y="6020"/>
                  <a:pt x="4393" y="6020"/>
                  <a:pt x="4391" y="6019"/>
                </a:cubicBezTo>
                <a:cubicBezTo>
                  <a:pt x="4389" y="6019"/>
                  <a:pt x="4387" y="6019"/>
                  <a:pt x="4384" y="6019"/>
                </a:cubicBezTo>
                <a:close/>
                <a:moveTo>
                  <a:pt x="4527" y="6018"/>
                </a:moveTo>
                <a:cubicBezTo>
                  <a:pt x="4519" y="6018"/>
                  <a:pt x="4511" y="6020"/>
                  <a:pt x="4505" y="6023"/>
                </a:cubicBezTo>
                <a:cubicBezTo>
                  <a:pt x="4499" y="6026"/>
                  <a:pt x="4494" y="6030"/>
                  <a:pt x="4490" y="6035"/>
                </a:cubicBezTo>
                <a:cubicBezTo>
                  <a:pt x="4486" y="6040"/>
                  <a:pt x="4483" y="6047"/>
                  <a:pt x="4481" y="6054"/>
                </a:cubicBezTo>
                <a:cubicBezTo>
                  <a:pt x="4479" y="6061"/>
                  <a:pt x="4478" y="6069"/>
                  <a:pt x="4478" y="6078"/>
                </a:cubicBezTo>
                <a:cubicBezTo>
                  <a:pt x="4478" y="6087"/>
                  <a:pt x="4479" y="6095"/>
                  <a:pt x="4481" y="6103"/>
                </a:cubicBezTo>
                <a:cubicBezTo>
                  <a:pt x="4483" y="6110"/>
                  <a:pt x="4485" y="6116"/>
                  <a:pt x="4489" y="6121"/>
                </a:cubicBezTo>
                <a:cubicBezTo>
                  <a:pt x="4493" y="6126"/>
                  <a:pt x="4498" y="6130"/>
                  <a:pt x="4504" y="6133"/>
                </a:cubicBezTo>
                <a:cubicBezTo>
                  <a:pt x="4510" y="6136"/>
                  <a:pt x="4518" y="6137"/>
                  <a:pt x="4526" y="6137"/>
                </a:cubicBezTo>
                <a:cubicBezTo>
                  <a:pt x="4535" y="6137"/>
                  <a:pt x="4542" y="6136"/>
                  <a:pt x="4548" y="6133"/>
                </a:cubicBezTo>
                <a:cubicBezTo>
                  <a:pt x="4555" y="6130"/>
                  <a:pt x="4560" y="6126"/>
                  <a:pt x="4564" y="6120"/>
                </a:cubicBezTo>
                <a:cubicBezTo>
                  <a:pt x="4568" y="6115"/>
                  <a:pt x="4571" y="6109"/>
                  <a:pt x="4573" y="6101"/>
                </a:cubicBezTo>
                <a:cubicBezTo>
                  <a:pt x="4575" y="6094"/>
                  <a:pt x="4576" y="6086"/>
                  <a:pt x="4576" y="6077"/>
                </a:cubicBezTo>
                <a:cubicBezTo>
                  <a:pt x="4576" y="6069"/>
                  <a:pt x="4575" y="6061"/>
                  <a:pt x="4574" y="6054"/>
                </a:cubicBezTo>
                <a:cubicBezTo>
                  <a:pt x="4572" y="6047"/>
                  <a:pt x="4570" y="6041"/>
                  <a:pt x="4566" y="6035"/>
                </a:cubicBezTo>
                <a:cubicBezTo>
                  <a:pt x="4562" y="6030"/>
                  <a:pt x="4557" y="6026"/>
                  <a:pt x="4551" y="6023"/>
                </a:cubicBezTo>
                <a:cubicBezTo>
                  <a:pt x="4544" y="6020"/>
                  <a:pt x="4537" y="6018"/>
                  <a:pt x="4527" y="6018"/>
                </a:cubicBezTo>
                <a:close/>
                <a:moveTo>
                  <a:pt x="4187" y="6017"/>
                </a:moveTo>
                <a:cubicBezTo>
                  <a:pt x="4180" y="6017"/>
                  <a:pt x="4173" y="6018"/>
                  <a:pt x="4166" y="6019"/>
                </a:cubicBezTo>
                <a:cubicBezTo>
                  <a:pt x="4160" y="6020"/>
                  <a:pt x="4154" y="6022"/>
                  <a:pt x="4149" y="6024"/>
                </a:cubicBezTo>
                <a:cubicBezTo>
                  <a:pt x="4144" y="6026"/>
                  <a:pt x="4140" y="6028"/>
                  <a:pt x="4136" y="6030"/>
                </a:cubicBezTo>
                <a:cubicBezTo>
                  <a:pt x="4133" y="6033"/>
                  <a:pt x="4131" y="6034"/>
                  <a:pt x="4129" y="6035"/>
                </a:cubicBezTo>
                <a:cubicBezTo>
                  <a:pt x="4128" y="6036"/>
                  <a:pt x="4128" y="6037"/>
                  <a:pt x="4127" y="6038"/>
                </a:cubicBezTo>
                <a:cubicBezTo>
                  <a:pt x="4127" y="6039"/>
                  <a:pt x="4126" y="6040"/>
                  <a:pt x="4126" y="6041"/>
                </a:cubicBezTo>
                <a:cubicBezTo>
                  <a:pt x="4126" y="6042"/>
                  <a:pt x="4125" y="6043"/>
                  <a:pt x="4125" y="6044"/>
                </a:cubicBezTo>
                <a:cubicBezTo>
                  <a:pt x="4125" y="6046"/>
                  <a:pt x="4125" y="6047"/>
                  <a:pt x="4125" y="6049"/>
                </a:cubicBezTo>
                <a:cubicBezTo>
                  <a:pt x="4125" y="6052"/>
                  <a:pt x="4125" y="6054"/>
                  <a:pt x="4125" y="6055"/>
                </a:cubicBezTo>
                <a:cubicBezTo>
                  <a:pt x="4125" y="6057"/>
                  <a:pt x="4126" y="6058"/>
                  <a:pt x="4126" y="6059"/>
                </a:cubicBezTo>
                <a:cubicBezTo>
                  <a:pt x="4127" y="6060"/>
                  <a:pt x="4127" y="6060"/>
                  <a:pt x="4128" y="6061"/>
                </a:cubicBezTo>
                <a:cubicBezTo>
                  <a:pt x="4128" y="6061"/>
                  <a:pt x="4129" y="6061"/>
                  <a:pt x="4130" y="6061"/>
                </a:cubicBezTo>
                <a:cubicBezTo>
                  <a:pt x="4131" y="6061"/>
                  <a:pt x="4133" y="6060"/>
                  <a:pt x="4136" y="6058"/>
                </a:cubicBezTo>
                <a:cubicBezTo>
                  <a:pt x="4139" y="6056"/>
                  <a:pt x="4143" y="6054"/>
                  <a:pt x="4147" y="6052"/>
                </a:cubicBezTo>
                <a:cubicBezTo>
                  <a:pt x="4152" y="6049"/>
                  <a:pt x="4157" y="6047"/>
                  <a:pt x="4163" y="6045"/>
                </a:cubicBezTo>
                <a:cubicBezTo>
                  <a:pt x="4168" y="6043"/>
                  <a:pt x="4175" y="6042"/>
                  <a:pt x="4181" y="6042"/>
                </a:cubicBezTo>
                <a:cubicBezTo>
                  <a:pt x="4188" y="6042"/>
                  <a:pt x="4193" y="6043"/>
                  <a:pt x="4198" y="6045"/>
                </a:cubicBezTo>
                <a:cubicBezTo>
                  <a:pt x="4203" y="6047"/>
                  <a:pt x="4207" y="6049"/>
                  <a:pt x="4210" y="6052"/>
                </a:cubicBezTo>
                <a:cubicBezTo>
                  <a:pt x="4213" y="6055"/>
                  <a:pt x="4215" y="6059"/>
                  <a:pt x="4217" y="6063"/>
                </a:cubicBezTo>
                <a:cubicBezTo>
                  <a:pt x="4218" y="6068"/>
                  <a:pt x="4219" y="6072"/>
                  <a:pt x="4219" y="6077"/>
                </a:cubicBezTo>
                <a:cubicBezTo>
                  <a:pt x="4219" y="6083"/>
                  <a:pt x="4218" y="6089"/>
                  <a:pt x="4216" y="6094"/>
                </a:cubicBezTo>
                <a:cubicBezTo>
                  <a:pt x="4213" y="6099"/>
                  <a:pt x="4210" y="6104"/>
                  <a:pt x="4206" y="6107"/>
                </a:cubicBezTo>
                <a:cubicBezTo>
                  <a:pt x="4201" y="6111"/>
                  <a:pt x="4196" y="6114"/>
                  <a:pt x="4190" y="6116"/>
                </a:cubicBezTo>
                <a:cubicBezTo>
                  <a:pt x="4184" y="6118"/>
                  <a:pt x="4177" y="6119"/>
                  <a:pt x="4169" y="6119"/>
                </a:cubicBezTo>
                <a:lnTo>
                  <a:pt x="4149" y="6119"/>
                </a:lnTo>
                <a:cubicBezTo>
                  <a:pt x="4148" y="6119"/>
                  <a:pt x="4147" y="6119"/>
                  <a:pt x="4146" y="6120"/>
                </a:cubicBezTo>
                <a:cubicBezTo>
                  <a:pt x="4145" y="6120"/>
                  <a:pt x="4145" y="6121"/>
                  <a:pt x="4144" y="6122"/>
                </a:cubicBezTo>
                <a:cubicBezTo>
                  <a:pt x="4143" y="6122"/>
                  <a:pt x="4143" y="6124"/>
                  <a:pt x="4143" y="6125"/>
                </a:cubicBezTo>
                <a:cubicBezTo>
                  <a:pt x="4142" y="6127"/>
                  <a:pt x="4142" y="6128"/>
                  <a:pt x="4142" y="6131"/>
                </a:cubicBezTo>
                <a:cubicBezTo>
                  <a:pt x="4142" y="6133"/>
                  <a:pt x="4142" y="6135"/>
                  <a:pt x="4143" y="6137"/>
                </a:cubicBezTo>
                <a:cubicBezTo>
                  <a:pt x="4143" y="6138"/>
                  <a:pt x="4144" y="6139"/>
                  <a:pt x="4144" y="6140"/>
                </a:cubicBezTo>
                <a:cubicBezTo>
                  <a:pt x="4145" y="6141"/>
                  <a:pt x="4146" y="6142"/>
                  <a:pt x="4147" y="6142"/>
                </a:cubicBezTo>
                <a:cubicBezTo>
                  <a:pt x="4148" y="6143"/>
                  <a:pt x="4149" y="6143"/>
                  <a:pt x="4149" y="6143"/>
                </a:cubicBezTo>
                <a:lnTo>
                  <a:pt x="4172" y="6143"/>
                </a:lnTo>
                <a:cubicBezTo>
                  <a:pt x="4181" y="6143"/>
                  <a:pt x="4190" y="6144"/>
                  <a:pt x="4197" y="6146"/>
                </a:cubicBezTo>
                <a:cubicBezTo>
                  <a:pt x="4204" y="6148"/>
                  <a:pt x="4211" y="6151"/>
                  <a:pt x="4216" y="6155"/>
                </a:cubicBezTo>
                <a:cubicBezTo>
                  <a:pt x="4221" y="6158"/>
                  <a:pt x="4224" y="6163"/>
                  <a:pt x="4227" y="6168"/>
                </a:cubicBezTo>
                <a:cubicBezTo>
                  <a:pt x="4230" y="6173"/>
                  <a:pt x="4231" y="6179"/>
                  <a:pt x="4231" y="6185"/>
                </a:cubicBezTo>
                <a:cubicBezTo>
                  <a:pt x="4231" y="6191"/>
                  <a:pt x="4230" y="6197"/>
                  <a:pt x="4228" y="6202"/>
                </a:cubicBezTo>
                <a:cubicBezTo>
                  <a:pt x="4226" y="6207"/>
                  <a:pt x="4223" y="6211"/>
                  <a:pt x="4219" y="6215"/>
                </a:cubicBezTo>
                <a:cubicBezTo>
                  <a:pt x="4215" y="6218"/>
                  <a:pt x="4210" y="6221"/>
                  <a:pt x="4204" y="6223"/>
                </a:cubicBezTo>
                <a:cubicBezTo>
                  <a:pt x="4197" y="6225"/>
                  <a:pt x="4190" y="6226"/>
                  <a:pt x="4183" y="6226"/>
                </a:cubicBezTo>
                <a:cubicBezTo>
                  <a:pt x="4174" y="6226"/>
                  <a:pt x="4167" y="6225"/>
                  <a:pt x="4160" y="6223"/>
                </a:cubicBezTo>
                <a:cubicBezTo>
                  <a:pt x="4153" y="6221"/>
                  <a:pt x="4148" y="6219"/>
                  <a:pt x="4143" y="6217"/>
                </a:cubicBezTo>
                <a:cubicBezTo>
                  <a:pt x="4138" y="6215"/>
                  <a:pt x="4134" y="6213"/>
                  <a:pt x="4130" y="6211"/>
                </a:cubicBezTo>
                <a:cubicBezTo>
                  <a:pt x="4127" y="6209"/>
                  <a:pt x="4125" y="6208"/>
                  <a:pt x="4124" y="6208"/>
                </a:cubicBezTo>
                <a:cubicBezTo>
                  <a:pt x="4122" y="6208"/>
                  <a:pt x="4121" y="6209"/>
                  <a:pt x="4120" y="6210"/>
                </a:cubicBezTo>
                <a:cubicBezTo>
                  <a:pt x="4119" y="6212"/>
                  <a:pt x="4119" y="6215"/>
                  <a:pt x="4119" y="6219"/>
                </a:cubicBezTo>
                <a:cubicBezTo>
                  <a:pt x="4119" y="6222"/>
                  <a:pt x="4119" y="6224"/>
                  <a:pt x="4119" y="6226"/>
                </a:cubicBezTo>
                <a:cubicBezTo>
                  <a:pt x="4119" y="6227"/>
                  <a:pt x="4120" y="6229"/>
                  <a:pt x="4120" y="6230"/>
                </a:cubicBezTo>
                <a:cubicBezTo>
                  <a:pt x="4120" y="6231"/>
                  <a:pt x="4121" y="6232"/>
                  <a:pt x="4121" y="6233"/>
                </a:cubicBezTo>
                <a:cubicBezTo>
                  <a:pt x="4122" y="6234"/>
                  <a:pt x="4122" y="6235"/>
                  <a:pt x="4123" y="6235"/>
                </a:cubicBezTo>
                <a:cubicBezTo>
                  <a:pt x="4124" y="6236"/>
                  <a:pt x="4126" y="6238"/>
                  <a:pt x="4130" y="6239"/>
                </a:cubicBezTo>
                <a:cubicBezTo>
                  <a:pt x="4133" y="6241"/>
                  <a:pt x="4137" y="6243"/>
                  <a:pt x="4143" y="6245"/>
                </a:cubicBezTo>
                <a:cubicBezTo>
                  <a:pt x="4148" y="6246"/>
                  <a:pt x="4154" y="6248"/>
                  <a:pt x="4160" y="6249"/>
                </a:cubicBezTo>
                <a:cubicBezTo>
                  <a:pt x="4167" y="6250"/>
                  <a:pt x="4174" y="6251"/>
                  <a:pt x="4182" y="6251"/>
                </a:cubicBezTo>
                <a:cubicBezTo>
                  <a:pt x="4194" y="6251"/>
                  <a:pt x="4206" y="6249"/>
                  <a:pt x="4216" y="6246"/>
                </a:cubicBezTo>
                <a:cubicBezTo>
                  <a:pt x="4226" y="6243"/>
                  <a:pt x="4234" y="6238"/>
                  <a:pt x="4241" y="6232"/>
                </a:cubicBezTo>
                <a:cubicBezTo>
                  <a:pt x="4248" y="6226"/>
                  <a:pt x="4253" y="6219"/>
                  <a:pt x="4257" y="6211"/>
                </a:cubicBezTo>
                <a:cubicBezTo>
                  <a:pt x="4260" y="6202"/>
                  <a:pt x="4262" y="6193"/>
                  <a:pt x="4262" y="6183"/>
                </a:cubicBezTo>
                <a:cubicBezTo>
                  <a:pt x="4262" y="6175"/>
                  <a:pt x="4261" y="6169"/>
                  <a:pt x="4258" y="6162"/>
                </a:cubicBezTo>
                <a:cubicBezTo>
                  <a:pt x="4255" y="6156"/>
                  <a:pt x="4252" y="6151"/>
                  <a:pt x="4247" y="6146"/>
                </a:cubicBezTo>
                <a:cubicBezTo>
                  <a:pt x="4242" y="6141"/>
                  <a:pt x="4237" y="6137"/>
                  <a:pt x="4230" y="6134"/>
                </a:cubicBezTo>
                <a:cubicBezTo>
                  <a:pt x="4223" y="6131"/>
                  <a:pt x="4216" y="6129"/>
                  <a:pt x="4208" y="6128"/>
                </a:cubicBezTo>
                <a:lnTo>
                  <a:pt x="4208" y="6128"/>
                </a:lnTo>
                <a:cubicBezTo>
                  <a:pt x="4215" y="6127"/>
                  <a:pt x="4221" y="6124"/>
                  <a:pt x="4227" y="6121"/>
                </a:cubicBezTo>
                <a:cubicBezTo>
                  <a:pt x="4232" y="6118"/>
                  <a:pt x="4236" y="6114"/>
                  <a:pt x="4240" y="6109"/>
                </a:cubicBezTo>
                <a:cubicBezTo>
                  <a:pt x="4244" y="6104"/>
                  <a:pt x="4246" y="6099"/>
                  <a:pt x="4248" y="6093"/>
                </a:cubicBezTo>
                <a:cubicBezTo>
                  <a:pt x="4250" y="6087"/>
                  <a:pt x="4251" y="6080"/>
                  <a:pt x="4251" y="6073"/>
                </a:cubicBezTo>
                <a:cubicBezTo>
                  <a:pt x="4251" y="6064"/>
                  <a:pt x="4250" y="6057"/>
                  <a:pt x="4247" y="6050"/>
                </a:cubicBezTo>
                <a:cubicBezTo>
                  <a:pt x="4244" y="6043"/>
                  <a:pt x="4240" y="6037"/>
                  <a:pt x="4235" y="6032"/>
                </a:cubicBezTo>
                <a:cubicBezTo>
                  <a:pt x="4230" y="6028"/>
                  <a:pt x="4223" y="6024"/>
                  <a:pt x="4215" y="6021"/>
                </a:cubicBezTo>
                <a:cubicBezTo>
                  <a:pt x="4207" y="6018"/>
                  <a:pt x="4198" y="6017"/>
                  <a:pt x="4187" y="6017"/>
                </a:cubicBezTo>
                <a:close/>
                <a:moveTo>
                  <a:pt x="3121" y="6015"/>
                </a:moveTo>
                <a:cubicBezTo>
                  <a:pt x="3114" y="6015"/>
                  <a:pt x="3109" y="6016"/>
                  <a:pt x="3107" y="6019"/>
                </a:cubicBezTo>
                <a:cubicBezTo>
                  <a:pt x="3104" y="6021"/>
                  <a:pt x="3103" y="6026"/>
                  <a:pt x="3103" y="6033"/>
                </a:cubicBezTo>
                <a:cubicBezTo>
                  <a:pt x="3103" y="6039"/>
                  <a:pt x="3104" y="6044"/>
                  <a:pt x="3107" y="6046"/>
                </a:cubicBezTo>
                <a:cubicBezTo>
                  <a:pt x="3109" y="6049"/>
                  <a:pt x="3114" y="6050"/>
                  <a:pt x="3121" y="6050"/>
                </a:cubicBezTo>
                <a:cubicBezTo>
                  <a:pt x="3128" y="6050"/>
                  <a:pt x="3133" y="6049"/>
                  <a:pt x="3135" y="6046"/>
                </a:cubicBezTo>
                <a:cubicBezTo>
                  <a:pt x="3138" y="6044"/>
                  <a:pt x="3139" y="6039"/>
                  <a:pt x="3139" y="6032"/>
                </a:cubicBezTo>
                <a:cubicBezTo>
                  <a:pt x="3139" y="6026"/>
                  <a:pt x="3138" y="6021"/>
                  <a:pt x="3135" y="6019"/>
                </a:cubicBezTo>
                <a:cubicBezTo>
                  <a:pt x="3133" y="6016"/>
                  <a:pt x="3128" y="6015"/>
                  <a:pt x="3121" y="6015"/>
                </a:cubicBezTo>
                <a:close/>
                <a:moveTo>
                  <a:pt x="4675" y="6014"/>
                </a:moveTo>
                <a:cubicBezTo>
                  <a:pt x="4673" y="6014"/>
                  <a:pt x="4671" y="6014"/>
                  <a:pt x="4669" y="6014"/>
                </a:cubicBezTo>
                <a:cubicBezTo>
                  <a:pt x="4668" y="6014"/>
                  <a:pt x="4666" y="6015"/>
                  <a:pt x="4665" y="6015"/>
                </a:cubicBezTo>
                <a:cubicBezTo>
                  <a:pt x="4664" y="6015"/>
                  <a:pt x="4663" y="6016"/>
                  <a:pt x="4662" y="6017"/>
                </a:cubicBezTo>
                <a:cubicBezTo>
                  <a:pt x="4661" y="6017"/>
                  <a:pt x="4661" y="6018"/>
                  <a:pt x="4660" y="6019"/>
                </a:cubicBezTo>
                <a:lnTo>
                  <a:pt x="4502" y="6245"/>
                </a:lnTo>
                <a:cubicBezTo>
                  <a:pt x="4501" y="6246"/>
                  <a:pt x="4500" y="6248"/>
                  <a:pt x="4500" y="6249"/>
                </a:cubicBezTo>
                <a:cubicBezTo>
                  <a:pt x="4500" y="6250"/>
                  <a:pt x="4500" y="6251"/>
                  <a:pt x="4501" y="6251"/>
                </a:cubicBezTo>
                <a:cubicBezTo>
                  <a:pt x="4502" y="6252"/>
                  <a:pt x="4503" y="6253"/>
                  <a:pt x="4504" y="6253"/>
                </a:cubicBezTo>
                <a:cubicBezTo>
                  <a:pt x="4506" y="6254"/>
                  <a:pt x="4508" y="6254"/>
                  <a:pt x="4511" y="6254"/>
                </a:cubicBezTo>
                <a:cubicBezTo>
                  <a:pt x="4513" y="6254"/>
                  <a:pt x="4515" y="6254"/>
                  <a:pt x="4517" y="6254"/>
                </a:cubicBezTo>
                <a:cubicBezTo>
                  <a:pt x="4518" y="6254"/>
                  <a:pt x="4520" y="6253"/>
                  <a:pt x="4521" y="6253"/>
                </a:cubicBezTo>
                <a:cubicBezTo>
                  <a:pt x="4522" y="6252"/>
                  <a:pt x="4523" y="6252"/>
                  <a:pt x="4524" y="6251"/>
                </a:cubicBezTo>
                <a:cubicBezTo>
                  <a:pt x="4525" y="6251"/>
                  <a:pt x="4525" y="6250"/>
                  <a:pt x="4526" y="6249"/>
                </a:cubicBezTo>
                <a:lnTo>
                  <a:pt x="4684" y="6023"/>
                </a:lnTo>
                <a:cubicBezTo>
                  <a:pt x="4685" y="6022"/>
                  <a:pt x="4686" y="6021"/>
                  <a:pt x="4686" y="6019"/>
                </a:cubicBezTo>
                <a:cubicBezTo>
                  <a:pt x="4686" y="6018"/>
                  <a:pt x="4686" y="6017"/>
                  <a:pt x="4685" y="6016"/>
                </a:cubicBezTo>
                <a:cubicBezTo>
                  <a:pt x="4684" y="6016"/>
                  <a:pt x="4683" y="6015"/>
                  <a:pt x="4682" y="6015"/>
                </a:cubicBezTo>
                <a:cubicBezTo>
                  <a:pt x="4680" y="6014"/>
                  <a:pt x="4678" y="6014"/>
                  <a:pt x="4675" y="6014"/>
                </a:cubicBezTo>
                <a:close/>
                <a:moveTo>
                  <a:pt x="5751" y="6004"/>
                </a:moveTo>
                <a:cubicBezTo>
                  <a:pt x="5749" y="6004"/>
                  <a:pt x="5746" y="6004"/>
                  <a:pt x="5744" y="6004"/>
                </a:cubicBezTo>
                <a:cubicBezTo>
                  <a:pt x="5743" y="6005"/>
                  <a:pt x="5741" y="6005"/>
                  <a:pt x="5740" y="6005"/>
                </a:cubicBezTo>
                <a:cubicBezTo>
                  <a:pt x="5739" y="6006"/>
                  <a:pt x="5738" y="6006"/>
                  <a:pt x="5738" y="6007"/>
                </a:cubicBezTo>
                <a:cubicBezTo>
                  <a:pt x="5737" y="6008"/>
                  <a:pt x="5737" y="6009"/>
                  <a:pt x="5737" y="6010"/>
                </a:cubicBezTo>
                <a:lnTo>
                  <a:pt x="5737" y="6101"/>
                </a:lnTo>
                <a:cubicBezTo>
                  <a:pt x="5729" y="6093"/>
                  <a:pt x="5722" y="6087"/>
                  <a:pt x="5714" y="6083"/>
                </a:cubicBezTo>
                <a:cubicBezTo>
                  <a:pt x="5706" y="6079"/>
                  <a:pt x="5698" y="6077"/>
                  <a:pt x="5689" y="6077"/>
                </a:cubicBezTo>
                <a:cubicBezTo>
                  <a:pt x="5677" y="6077"/>
                  <a:pt x="5668" y="6079"/>
                  <a:pt x="5659" y="6083"/>
                </a:cubicBezTo>
                <a:cubicBezTo>
                  <a:pt x="5650" y="6087"/>
                  <a:pt x="5643" y="6093"/>
                  <a:pt x="5638" y="6101"/>
                </a:cubicBezTo>
                <a:cubicBezTo>
                  <a:pt x="5632" y="6109"/>
                  <a:pt x="5627" y="6118"/>
                  <a:pt x="5624" y="6129"/>
                </a:cubicBezTo>
                <a:cubicBezTo>
                  <a:pt x="5621" y="6140"/>
                  <a:pt x="5620" y="6152"/>
                  <a:pt x="5620" y="6166"/>
                </a:cubicBezTo>
                <a:cubicBezTo>
                  <a:pt x="5620" y="6178"/>
                  <a:pt x="5621" y="6188"/>
                  <a:pt x="5624" y="6199"/>
                </a:cubicBezTo>
                <a:cubicBezTo>
                  <a:pt x="5626" y="6209"/>
                  <a:pt x="5630" y="6218"/>
                  <a:pt x="5635" y="6226"/>
                </a:cubicBezTo>
                <a:cubicBezTo>
                  <a:pt x="5640" y="6234"/>
                  <a:pt x="5647" y="6240"/>
                  <a:pt x="5655" y="6244"/>
                </a:cubicBezTo>
                <a:cubicBezTo>
                  <a:pt x="5663" y="6249"/>
                  <a:pt x="5673" y="6251"/>
                  <a:pt x="5685" y="6251"/>
                </a:cubicBezTo>
                <a:cubicBezTo>
                  <a:pt x="5695" y="6251"/>
                  <a:pt x="5705" y="6248"/>
                  <a:pt x="5714" y="6243"/>
                </a:cubicBezTo>
                <a:cubicBezTo>
                  <a:pt x="5723" y="6238"/>
                  <a:pt x="5732" y="6231"/>
                  <a:pt x="5740" y="6222"/>
                </a:cubicBezTo>
                <a:lnTo>
                  <a:pt x="5740" y="6243"/>
                </a:lnTo>
                <a:cubicBezTo>
                  <a:pt x="5740" y="6244"/>
                  <a:pt x="5741" y="6245"/>
                  <a:pt x="5741" y="6246"/>
                </a:cubicBezTo>
                <a:cubicBezTo>
                  <a:pt x="5741" y="6247"/>
                  <a:pt x="5742" y="6247"/>
                  <a:pt x="5743" y="6248"/>
                </a:cubicBezTo>
                <a:cubicBezTo>
                  <a:pt x="5744" y="6248"/>
                  <a:pt x="5746" y="6248"/>
                  <a:pt x="5747" y="6249"/>
                </a:cubicBezTo>
                <a:cubicBezTo>
                  <a:pt x="5749" y="6249"/>
                  <a:pt x="5751" y="6249"/>
                  <a:pt x="5753" y="6249"/>
                </a:cubicBezTo>
                <a:cubicBezTo>
                  <a:pt x="5756" y="6249"/>
                  <a:pt x="5758" y="6249"/>
                  <a:pt x="5759" y="6249"/>
                </a:cubicBezTo>
                <a:cubicBezTo>
                  <a:pt x="5761" y="6248"/>
                  <a:pt x="5762" y="6248"/>
                  <a:pt x="5763" y="6248"/>
                </a:cubicBezTo>
                <a:cubicBezTo>
                  <a:pt x="5764" y="6247"/>
                  <a:pt x="5765" y="6247"/>
                  <a:pt x="5765" y="6246"/>
                </a:cubicBezTo>
                <a:cubicBezTo>
                  <a:pt x="5766" y="6245"/>
                  <a:pt x="5766" y="6244"/>
                  <a:pt x="5766" y="6244"/>
                </a:cubicBezTo>
                <a:lnTo>
                  <a:pt x="5766" y="6010"/>
                </a:lnTo>
                <a:cubicBezTo>
                  <a:pt x="5766" y="6009"/>
                  <a:pt x="5766" y="6008"/>
                  <a:pt x="5765" y="6007"/>
                </a:cubicBezTo>
                <a:cubicBezTo>
                  <a:pt x="5765" y="6006"/>
                  <a:pt x="5764" y="6006"/>
                  <a:pt x="5763" y="6005"/>
                </a:cubicBezTo>
                <a:cubicBezTo>
                  <a:pt x="5762" y="6005"/>
                  <a:pt x="5760" y="6005"/>
                  <a:pt x="5758" y="6004"/>
                </a:cubicBezTo>
                <a:cubicBezTo>
                  <a:pt x="5757" y="6004"/>
                  <a:pt x="5754" y="6004"/>
                  <a:pt x="5751" y="6004"/>
                </a:cubicBezTo>
                <a:close/>
                <a:moveTo>
                  <a:pt x="6301" y="6003"/>
                </a:moveTo>
                <a:cubicBezTo>
                  <a:pt x="6299" y="6003"/>
                  <a:pt x="6296" y="6003"/>
                  <a:pt x="6294" y="6003"/>
                </a:cubicBezTo>
                <a:cubicBezTo>
                  <a:pt x="6293" y="6004"/>
                  <a:pt x="6291" y="6004"/>
                  <a:pt x="6290" y="6004"/>
                </a:cubicBezTo>
                <a:cubicBezTo>
                  <a:pt x="6289" y="6005"/>
                  <a:pt x="6288" y="6005"/>
                  <a:pt x="6288" y="6006"/>
                </a:cubicBezTo>
                <a:cubicBezTo>
                  <a:pt x="6287" y="6007"/>
                  <a:pt x="6287" y="6008"/>
                  <a:pt x="6287" y="6009"/>
                </a:cubicBezTo>
                <a:lnTo>
                  <a:pt x="6287" y="6244"/>
                </a:lnTo>
                <a:cubicBezTo>
                  <a:pt x="6287" y="6244"/>
                  <a:pt x="6287" y="6245"/>
                  <a:pt x="6288" y="6246"/>
                </a:cubicBezTo>
                <a:cubicBezTo>
                  <a:pt x="6288" y="6247"/>
                  <a:pt x="6289" y="6247"/>
                  <a:pt x="6290" y="6248"/>
                </a:cubicBezTo>
                <a:cubicBezTo>
                  <a:pt x="6291" y="6248"/>
                  <a:pt x="6293" y="6248"/>
                  <a:pt x="6294" y="6249"/>
                </a:cubicBezTo>
                <a:cubicBezTo>
                  <a:pt x="6296" y="6249"/>
                  <a:pt x="6299" y="6249"/>
                  <a:pt x="6301" y="6249"/>
                </a:cubicBezTo>
                <a:cubicBezTo>
                  <a:pt x="6304" y="6249"/>
                  <a:pt x="6307" y="6249"/>
                  <a:pt x="6309" y="6249"/>
                </a:cubicBezTo>
                <a:cubicBezTo>
                  <a:pt x="6311" y="6248"/>
                  <a:pt x="6312" y="6248"/>
                  <a:pt x="6313" y="6248"/>
                </a:cubicBezTo>
                <a:cubicBezTo>
                  <a:pt x="6314" y="6247"/>
                  <a:pt x="6315" y="6247"/>
                  <a:pt x="6315" y="6246"/>
                </a:cubicBezTo>
                <a:cubicBezTo>
                  <a:pt x="6316" y="6245"/>
                  <a:pt x="6316" y="6244"/>
                  <a:pt x="6316" y="6244"/>
                </a:cubicBezTo>
                <a:lnTo>
                  <a:pt x="6316" y="6133"/>
                </a:lnTo>
                <a:cubicBezTo>
                  <a:pt x="6324" y="6123"/>
                  <a:pt x="6332" y="6115"/>
                  <a:pt x="6339" y="6110"/>
                </a:cubicBezTo>
                <a:cubicBezTo>
                  <a:pt x="6346" y="6105"/>
                  <a:pt x="6353" y="6102"/>
                  <a:pt x="6361" y="6102"/>
                </a:cubicBezTo>
                <a:cubicBezTo>
                  <a:pt x="6366" y="6102"/>
                  <a:pt x="6371" y="6103"/>
                  <a:pt x="6375" y="6105"/>
                </a:cubicBezTo>
                <a:cubicBezTo>
                  <a:pt x="6380" y="6107"/>
                  <a:pt x="6383" y="6110"/>
                  <a:pt x="6386" y="6114"/>
                </a:cubicBezTo>
                <a:cubicBezTo>
                  <a:pt x="6388" y="6118"/>
                  <a:pt x="6390" y="6123"/>
                  <a:pt x="6392" y="6129"/>
                </a:cubicBezTo>
                <a:cubicBezTo>
                  <a:pt x="6393" y="6134"/>
                  <a:pt x="6394" y="6141"/>
                  <a:pt x="6394" y="6151"/>
                </a:cubicBezTo>
                <a:lnTo>
                  <a:pt x="6394" y="6244"/>
                </a:lnTo>
                <a:cubicBezTo>
                  <a:pt x="6394" y="6244"/>
                  <a:pt x="6394" y="6245"/>
                  <a:pt x="6395" y="6246"/>
                </a:cubicBezTo>
                <a:cubicBezTo>
                  <a:pt x="6395" y="6247"/>
                  <a:pt x="6396" y="6247"/>
                  <a:pt x="6397" y="6248"/>
                </a:cubicBezTo>
                <a:cubicBezTo>
                  <a:pt x="6398" y="6248"/>
                  <a:pt x="6400" y="6248"/>
                  <a:pt x="6401" y="6249"/>
                </a:cubicBezTo>
                <a:cubicBezTo>
                  <a:pt x="6403" y="6249"/>
                  <a:pt x="6406" y="6249"/>
                  <a:pt x="6409" y="6249"/>
                </a:cubicBezTo>
                <a:cubicBezTo>
                  <a:pt x="6411" y="6249"/>
                  <a:pt x="6414" y="6249"/>
                  <a:pt x="6416" y="6249"/>
                </a:cubicBezTo>
                <a:cubicBezTo>
                  <a:pt x="6418" y="6248"/>
                  <a:pt x="6419" y="6248"/>
                  <a:pt x="6420" y="6248"/>
                </a:cubicBezTo>
                <a:cubicBezTo>
                  <a:pt x="6421" y="6247"/>
                  <a:pt x="6422" y="6247"/>
                  <a:pt x="6422" y="6246"/>
                </a:cubicBezTo>
                <a:cubicBezTo>
                  <a:pt x="6423" y="6245"/>
                  <a:pt x="6423" y="6244"/>
                  <a:pt x="6423" y="6244"/>
                </a:cubicBezTo>
                <a:lnTo>
                  <a:pt x="6423" y="6147"/>
                </a:lnTo>
                <a:cubicBezTo>
                  <a:pt x="6423" y="6136"/>
                  <a:pt x="6422" y="6126"/>
                  <a:pt x="6420" y="6118"/>
                </a:cubicBezTo>
                <a:cubicBezTo>
                  <a:pt x="6418" y="6110"/>
                  <a:pt x="6415" y="6103"/>
                  <a:pt x="6411" y="6097"/>
                </a:cubicBezTo>
                <a:cubicBezTo>
                  <a:pt x="6406" y="6091"/>
                  <a:pt x="6400" y="6086"/>
                  <a:pt x="6393" y="6082"/>
                </a:cubicBezTo>
                <a:cubicBezTo>
                  <a:pt x="6386" y="6079"/>
                  <a:pt x="6377" y="6077"/>
                  <a:pt x="6367" y="6077"/>
                </a:cubicBezTo>
                <a:cubicBezTo>
                  <a:pt x="6358" y="6077"/>
                  <a:pt x="6350" y="6079"/>
                  <a:pt x="6341" y="6083"/>
                </a:cubicBezTo>
                <a:cubicBezTo>
                  <a:pt x="6333" y="6088"/>
                  <a:pt x="6324" y="6094"/>
                  <a:pt x="6316" y="6103"/>
                </a:cubicBezTo>
                <a:lnTo>
                  <a:pt x="6316" y="6009"/>
                </a:lnTo>
                <a:cubicBezTo>
                  <a:pt x="6316" y="6008"/>
                  <a:pt x="6316" y="6007"/>
                  <a:pt x="6315" y="6006"/>
                </a:cubicBezTo>
                <a:cubicBezTo>
                  <a:pt x="6315" y="6005"/>
                  <a:pt x="6314" y="6005"/>
                  <a:pt x="6313" y="6004"/>
                </a:cubicBezTo>
                <a:cubicBezTo>
                  <a:pt x="6312" y="6004"/>
                  <a:pt x="6311" y="6004"/>
                  <a:pt x="6309" y="6003"/>
                </a:cubicBezTo>
                <a:cubicBezTo>
                  <a:pt x="6307" y="6003"/>
                  <a:pt x="6304" y="6003"/>
                  <a:pt x="6301" y="6003"/>
                </a:cubicBezTo>
                <a:close/>
                <a:moveTo>
                  <a:pt x="5480" y="6003"/>
                </a:moveTo>
                <a:cubicBezTo>
                  <a:pt x="5478" y="6003"/>
                  <a:pt x="5475" y="6003"/>
                  <a:pt x="5473" y="6003"/>
                </a:cubicBezTo>
                <a:cubicBezTo>
                  <a:pt x="5472" y="6004"/>
                  <a:pt x="5470" y="6004"/>
                  <a:pt x="5469" y="6004"/>
                </a:cubicBezTo>
                <a:cubicBezTo>
                  <a:pt x="5468" y="6005"/>
                  <a:pt x="5467" y="6005"/>
                  <a:pt x="5467" y="6006"/>
                </a:cubicBezTo>
                <a:cubicBezTo>
                  <a:pt x="5466" y="6007"/>
                  <a:pt x="5466" y="6008"/>
                  <a:pt x="5466" y="6009"/>
                </a:cubicBezTo>
                <a:lnTo>
                  <a:pt x="5466" y="6244"/>
                </a:lnTo>
                <a:cubicBezTo>
                  <a:pt x="5466" y="6244"/>
                  <a:pt x="5466" y="6245"/>
                  <a:pt x="5467" y="6246"/>
                </a:cubicBezTo>
                <a:cubicBezTo>
                  <a:pt x="5467" y="6247"/>
                  <a:pt x="5468" y="6247"/>
                  <a:pt x="5469" y="6248"/>
                </a:cubicBezTo>
                <a:cubicBezTo>
                  <a:pt x="5470" y="6248"/>
                  <a:pt x="5472" y="6248"/>
                  <a:pt x="5473" y="6249"/>
                </a:cubicBezTo>
                <a:cubicBezTo>
                  <a:pt x="5475" y="6249"/>
                  <a:pt x="5478" y="6249"/>
                  <a:pt x="5480" y="6249"/>
                </a:cubicBezTo>
                <a:cubicBezTo>
                  <a:pt x="5483" y="6249"/>
                  <a:pt x="5486" y="6249"/>
                  <a:pt x="5488" y="6249"/>
                </a:cubicBezTo>
                <a:cubicBezTo>
                  <a:pt x="5490" y="6248"/>
                  <a:pt x="5491" y="6248"/>
                  <a:pt x="5492" y="6248"/>
                </a:cubicBezTo>
                <a:cubicBezTo>
                  <a:pt x="5493" y="6247"/>
                  <a:pt x="5494" y="6247"/>
                  <a:pt x="5494" y="6246"/>
                </a:cubicBezTo>
                <a:cubicBezTo>
                  <a:pt x="5495" y="6245"/>
                  <a:pt x="5495" y="6244"/>
                  <a:pt x="5495" y="6244"/>
                </a:cubicBezTo>
                <a:lnTo>
                  <a:pt x="5495" y="6009"/>
                </a:lnTo>
                <a:cubicBezTo>
                  <a:pt x="5495" y="6008"/>
                  <a:pt x="5495" y="6007"/>
                  <a:pt x="5494" y="6006"/>
                </a:cubicBezTo>
                <a:cubicBezTo>
                  <a:pt x="5494" y="6005"/>
                  <a:pt x="5493" y="6005"/>
                  <a:pt x="5492" y="6004"/>
                </a:cubicBezTo>
                <a:cubicBezTo>
                  <a:pt x="5491" y="6004"/>
                  <a:pt x="5490" y="6004"/>
                  <a:pt x="5488" y="6003"/>
                </a:cubicBezTo>
                <a:cubicBezTo>
                  <a:pt x="5486" y="6003"/>
                  <a:pt x="5483" y="6003"/>
                  <a:pt x="5480" y="6003"/>
                </a:cubicBezTo>
                <a:close/>
                <a:moveTo>
                  <a:pt x="5397" y="6003"/>
                </a:moveTo>
                <a:cubicBezTo>
                  <a:pt x="5395" y="6003"/>
                  <a:pt x="5392" y="6003"/>
                  <a:pt x="5390" y="6003"/>
                </a:cubicBezTo>
                <a:cubicBezTo>
                  <a:pt x="5389" y="6004"/>
                  <a:pt x="5387" y="6004"/>
                  <a:pt x="5386" y="6004"/>
                </a:cubicBezTo>
                <a:cubicBezTo>
                  <a:pt x="5385" y="6005"/>
                  <a:pt x="5384" y="6005"/>
                  <a:pt x="5384" y="6006"/>
                </a:cubicBezTo>
                <a:cubicBezTo>
                  <a:pt x="5383" y="6007"/>
                  <a:pt x="5383" y="6008"/>
                  <a:pt x="5383" y="6009"/>
                </a:cubicBezTo>
                <a:lnTo>
                  <a:pt x="5383" y="6244"/>
                </a:lnTo>
                <a:cubicBezTo>
                  <a:pt x="5383" y="6244"/>
                  <a:pt x="5383" y="6245"/>
                  <a:pt x="5384" y="6246"/>
                </a:cubicBezTo>
                <a:cubicBezTo>
                  <a:pt x="5384" y="6247"/>
                  <a:pt x="5385" y="6247"/>
                  <a:pt x="5386" y="6248"/>
                </a:cubicBezTo>
                <a:cubicBezTo>
                  <a:pt x="5387" y="6248"/>
                  <a:pt x="5389" y="6248"/>
                  <a:pt x="5390" y="6249"/>
                </a:cubicBezTo>
                <a:cubicBezTo>
                  <a:pt x="5392" y="6249"/>
                  <a:pt x="5395" y="6249"/>
                  <a:pt x="5397" y="6249"/>
                </a:cubicBezTo>
                <a:cubicBezTo>
                  <a:pt x="5400" y="6249"/>
                  <a:pt x="5403" y="6249"/>
                  <a:pt x="5405" y="6249"/>
                </a:cubicBezTo>
                <a:cubicBezTo>
                  <a:pt x="5407" y="6248"/>
                  <a:pt x="5408" y="6248"/>
                  <a:pt x="5409" y="6248"/>
                </a:cubicBezTo>
                <a:cubicBezTo>
                  <a:pt x="5410" y="6247"/>
                  <a:pt x="5411" y="6247"/>
                  <a:pt x="5411" y="6246"/>
                </a:cubicBezTo>
                <a:cubicBezTo>
                  <a:pt x="5412" y="6245"/>
                  <a:pt x="5412" y="6244"/>
                  <a:pt x="5412" y="6244"/>
                </a:cubicBezTo>
                <a:lnTo>
                  <a:pt x="5412" y="6009"/>
                </a:lnTo>
                <a:cubicBezTo>
                  <a:pt x="5412" y="6008"/>
                  <a:pt x="5412" y="6007"/>
                  <a:pt x="5411" y="6006"/>
                </a:cubicBezTo>
                <a:cubicBezTo>
                  <a:pt x="5411" y="6005"/>
                  <a:pt x="5410" y="6005"/>
                  <a:pt x="5409" y="6004"/>
                </a:cubicBezTo>
                <a:cubicBezTo>
                  <a:pt x="5408" y="6004"/>
                  <a:pt x="5407" y="6004"/>
                  <a:pt x="5405" y="6003"/>
                </a:cubicBezTo>
                <a:cubicBezTo>
                  <a:pt x="5403" y="6003"/>
                  <a:pt x="5400" y="6003"/>
                  <a:pt x="5397" y="6003"/>
                </a:cubicBezTo>
                <a:close/>
                <a:moveTo>
                  <a:pt x="5078" y="6002"/>
                </a:moveTo>
                <a:cubicBezTo>
                  <a:pt x="5069" y="6002"/>
                  <a:pt x="5062" y="6003"/>
                  <a:pt x="5055" y="6006"/>
                </a:cubicBezTo>
                <a:cubicBezTo>
                  <a:pt x="5049" y="6008"/>
                  <a:pt x="5044" y="6012"/>
                  <a:pt x="5039" y="6017"/>
                </a:cubicBezTo>
                <a:cubicBezTo>
                  <a:pt x="5035" y="6022"/>
                  <a:pt x="5032" y="6028"/>
                  <a:pt x="5030" y="6036"/>
                </a:cubicBezTo>
                <a:cubicBezTo>
                  <a:pt x="5028" y="6044"/>
                  <a:pt x="5027" y="6054"/>
                  <a:pt x="5027" y="6065"/>
                </a:cubicBezTo>
                <a:lnTo>
                  <a:pt x="5027" y="6081"/>
                </a:lnTo>
                <a:lnTo>
                  <a:pt x="5005" y="6081"/>
                </a:lnTo>
                <a:cubicBezTo>
                  <a:pt x="5004" y="6081"/>
                  <a:pt x="5003" y="6081"/>
                  <a:pt x="5002" y="6082"/>
                </a:cubicBezTo>
                <a:cubicBezTo>
                  <a:pt x="5001" y="6082"/>
                  <a:pt x="5001" y="6083"/>
                  <a:pt x="5000" y="6084"/>
                </a:cubicBezTo>
                <a:cubicBezTo>
                  <a:pt x="5000" y="6085"/>
                  <a:pt x="5000" y="6086"/>
                  <a:pt x="4999" y="6087"/>
                </a:cubicBezTo>
                <a:cubicBezTo>
                  <a:pt x="4999" y="6089"/>
                  <a:pt x="4999" y="6091"/>
                  <a:pt x="4999" y="6093"/>
                </a:cubicBezTo>
                <a:cubicBezTo>
                  <a:pt x="4999" y="6097"/>
                  <a:pt x="4999" y="6100"/>
                  <a:pt x="5000" y="6102"/>
                </a:cubicBezTo>
                <a:cubicBezTo>
                  <a:pt x="5001" y="6104"/>
                  <a:pt x="5003" y="6105"/>
                  <a:pt x="5005" y="6105"/>
                </a:cubicBezTo>
                <a:lnTo>
                  <a:pt x="5027" y="6105"/>
                </a:lnTo>
                <a:lnTo>
                  <a:pt x="5027" y="6244"/>
                </a:lnTo>
                <a:cubicBezTo>
                  <a:pt x="5027" y="6245"/>
                  <a:pt x="5027" y="6245"/>
                  <a:pt x="5028" y="6246"/>
                </a:cubicBezTo>
                <a:cubicBezTo>
                  <a:pt x="5028" y="6247"/>
                  <a:pt x="5029" y="6247"/>
                  <a:pt x="5030" y="6248"/>
                </a:cubicBezTo>
                <a:cubicBezTo>
                  <a:pt x="5031" y="6248"/>
                  <a:pt x="5033" y="6248"/>
                  <a:pt x="5035" y="6249"/>
                </a:cubicBezTo>
                <a:cubicBezTo>
                  <a:pt x="5036" y="6249"/>
                  <a:pt x="5039" y="6249"/>
                  <a:pt x="5042" y="6249"/>
                </a:cubicBezTo>
                <a:cubicBezTo>
                  <a:pt x="5044" y="6249"/>
                  <a:pt x="5047" y="6249"/>
                  <a:pt x="5048" y="6249"/>
                </a:cubicBezTo>
                <a:cubicBezTo>
                  <a:pt x="5050" y="6248"/>
                  <a:pt x="5052" y="6248"/>
                  <a:pt x="5053" y="6248"/>
                </a:cubicBezTo>
                <a:cubicBezTo>
                  <a:pt x="5054" y="6247"/>
                  <a:pt x="5055" y="6247"/>
                  <a:pt x="5055" y="6246"/>
                </a:cubicBezTo>
                <a:cubicBezTo>
                  <a:pt x="5056" y="6245"/>
                  <a:pt x="5056" y="6245"/>
                  <a:pt x="5056" y="6244"/>
                </a:cubicBezTo>
                <a:lnTo>
                  <a:pt x="5056" y="6105"/>
                </a:lnTo>
                <a:lnTo>
                  <a:pt x="5091" y="6105"/>
                </a:lnTo>
                <a:cubicBezTo>
                  <a:pt x="5093" y="6105"/>
                  <a:pt x="5094" y="6104"/>
                  <a:pt x="5095" y="6102"/>
                </a:cubicBezTo>
                <a:cubicBezTo>
                  <a:pt x="5096" y="6100"/>
                  <a:pt x="5097" y="6097"/>
                  <a:pt x="5097" y="6093"/>
                </a:cubicBezTo>
                <a:cubicBezTo>
                  <a:pt x="5097" y="6091"/>
                  <a:pt x="5097" y="6089"/>
                  <a:pt x="5097" y="6087"/>
                </a:cubicBezTo>
                <a:cubicBezTo>
                  <a:pt x="5096" y="6086"/>
                  <a:pt x="5096" y="6085"/>
                  <a:pt x="5095" y="6084"/>
                </a:cubicBezTo>
                <a:cubicBezTo>
                  <a:pt x="5095" y="6083"/>
                  <a:pt x="5094" y="6082"/>
                  <a:pt x="5094" y="6082"/>
                </a:cubicBezTo>
                <a:cubicBezTo>
                  <a:pt x="5093" y="6081"/>
                  <a:pt x="5092" y="6081"/>
                  <a:pt x="5091" y="6081"/>
                </a:cubicBezTo>
                <a:lnTo>
                  <a:pt x="5056" y="6081"/>
                </a:lnTo>
                <a:lnTo>
                  <a:pt x="5056" y="6064"/>
                </a:lnTo>
                <a:cubicBezTo>
                  <a:pt x="5056" y="6057"/>
                  <a:pt x="5056" y="6051"/>
                  <a:pt x="5057" y="6046"/>
                </a:cubicBezTo>
                <a:cubicBezTo>
                  <a:pt x="5058" y="6042"/>
                  <a:pt x="5059" y="6038"/>
                  <a:pt x="5061" y="6035"/>
                </a:cubicBezTo>
                <a:cubicBezTo>
                  <a:pt x="5063" y="6032"/>
                  <a:pt x="5066" y="6030"/>
                  <a:pt x="5069" y="6028"/>
                </a:cubicBezTo>
                <a:cubicBezTo>
                  <a:pt x="5072" y="6027"/>
                  <a:pt x="5075" y="6026"/>
                  <a:pt x="5080" y="6026"/>
                </a:cubicBezTo>
                <a:cubicBezTo>
                  <a:pt x="5083" y="6026"/>
                  <a:pt x="5086" y="6026"/>
                  <a:pt x="5088" y="6027"/>
                </a:cubicBezTo>
                <a:cubicBezTo>
                  <a:pt x="5091" y="6027"/>
                  <a:pt x="5093" y="6028"/>
                  <a:pt x="5094" y="6029"/>
                </a:cubicBezTo>
                <a:cubicBezTo>
                  <a:pt x="5096" y="6029"/>
                  <a:pt x="5098" y="6030"/>
                  <a:pt x="5099" y="6030"/>
                </a:cubicBezTo>
                <a:cubicBezTo>
                  <a:pt x="5100" y="6031"/>
                  <a:pt x="5101" y="6031"/>
                  <a:pt x="5102" y="6031"/>
                </a:cubicBezTo>
                <a:cubicBezTo>
                  <a:pt x="5103" y="6031"/>
                  <a:pt x="5103" y="6031"/>
                  <a:pt x="5104" y="6031"/>
                </a:cubicBezTo>
                <a:cubicBezTo>
                  <a:pt x="5104" y="6030"/>
                  <a:pt x="5105" y="6030"/>
                  <a:pt x="5105" y="6029"/>
                </a:cubicBezTo>
                <a:cubicBezTo>
                  <a:pt x="5105" y="6028"/>
                  <a:pt x="5105" y="6027"/>
                  <a:pt x="5106" y="6026"/>
                </a:cubicBezTo>
                <a:cubicBezTo>
                  <a:pt x="5106" y="6024"/>
                  <a:pt x="5106" y="6023"/>
                  <a:pt x="5106" y="6020"/>
                </a:cubicBezTo>
                <a:cubicBezTo>
                  <a:pt x="5106" y="6018"/>
                  <a:pt x="5106" y="6016"/>
                  <a:pt x="5106" y="6015"/>
                </a:cubicBezTo>
                <a:cubicBezTo>
                  <a:pt x="5106" y="6013"/>
                  <a:pt x="5105" y="6012"/>
                  <a:pt x="5105" y="6011"/>
                </a:cubicBezTo>
                <a:cubicBezTo>
                  <a:pt x="5104" y="6010"/>
                  <a:pt x="5104" y="6009"/>
                  <a:pt x="5103" y="6008"/>
                </a:cubicBezTo>
                <a:cubicBezTo>
                  <a:pt x="5102" y="6007"/>
                  <a:pt x="5101" y="6006"/>
                  <a:pt x="5099" y="6006"/>
                </a:cubicBezTo>
                <a:cubicBezTo>
                  <a:pt x="5097" y="6005"/>
                  <a:pt x="5094" y="6004"/>
                  <a:pt x="5090" y="6003"/>
                </a:cubicBezTo>
                <a:cubicBezTo>
                  <a:pt x="5086" y="6002"/>
                  <a:pt x="5082" y="6002"/>
                  <a:pt x="5078" y="6002"/>
                </a:cubicBezTo>
                <a:close/>
                <a:moveTo>
                  <a:pt x="3687" y="6002"/>
                </a:moveTo>
                <a:cubicBezTo>
                  <a:pt x="3678" y="6002"/>
                  <a:pt x="3671" y="6003"/>
                  <a:pt x="3664" y="6006"/>
                </a:cubicBezTo>
                <a:cubicBezTo>
                  <a:pt x="3658" y="6008"/>
                  <a:pt x="3653" y="6012"/>
                  <a:pt x="3648" y="6017"/>
                </a:cubicBezTo>
                <a:cubicBezTo>
                  <a:pt x="3644" y="6022"/>
                  <a:pt x="3641" y="6028"/>
                  <a:pt x="3639" y="6036"/>
                </a:cubicBezTo>
                <a:cubicBezTo>
                  <a:pt x="3637" y="6044"/>
                  <a:pt x="3636" y="6054"/>
                  <a:pt x="3636" y="6065"/>
                </a:cubicBezTo>
                <a:lnTo>
                  <a:pt x="3636" y="6081"/>
                </a:lnTo>
                <a:lnTo>
                  <a:pt x="3614" y="6081"/>
                </a:lnTo>
                <a:cubicBezTo>
                  <a:pt x="3613" y="6081"/>
                  <a:pt x="3612" y="6081"/>
                  <a:pt x="3611" y="6082"/>
                </a:cubicBezTo>
                <a:cubicBezTo>
                  <a:pt x="3610" y="6082"/>
                  <a:pt x="3610" y="6083"/>
                  <a:pt x="3609" y="6084"/>
                </a:cubicBezTo>
                <a:cubicBezTo>
                  <a:pt x="3609" y="6085"/>
                  <a:pt x="3609" y="6086"/>
                  <a:pt x="3608" y="6087"/>
                </a:cubicBezTo>
                <a:cubicBezTo>
                  <a:pt x="3608" y="6089"/>
                  <a:pt x="3608" y="6091"/>
                  <a:pt x="3608" y="6093"/>
                </a:cubicBezTo>
                <a:cubicBezTo>
                  <a:pt x="3608" y="6097"/>
                  <a:pt x="3608" y="6100"/>
                  <a:pt x="3609" y="6102"/>
                </a:cubicBezTo>
                <a:cubicBezTo>
                  <a:pt x="3610" y="6104"/>
                  <a:pt x="3612" y="6105"/>
                  <a:pt x="3614" y="6105"/>
                </a:cubicBezTo>
                <a:lnTo>
                  <a:pt x="3636" y="6105"/>
                </a:lnTo>
                <a:lnTo>
                  <a:pt x="3636" y="6244"/>
                </a:lnTo>
                <a:cubicBezTo>
                  <a:pt x="3636" y="6245"/>
                  <a:pt x="3636" y="6245"/>
                  <a:pt x="3637" y="6246"/>
                </a:cubicBezTo>
                <a:cubicBezTo>
                  <a:pt x="3637" y="6247"/>
                  <a:pt x="3638" y="6247"/>
                  <a:pt x="3639" y="6248"/>
                </a:cubicBezTo>
                <a:cubicBezTo>
                  <a:pt x="3640" y="6248"/>
                  <a:pt x="3642" y="6248"/>
                  <a:pt x="3644" y="6249"/>
                </a:cubicBezTo>
                <a:cubicBezTo>
                  <a:pt x="3645" y="6249"/>
                  <a:pt x="3648" y="6249"/>
                  <a:pt x="3651" y="6249"/>
                </a:cubicBezTo>
                <a:cubicBezTo>
                  <a:pt x="3653" y="6249"/>
                  <a:pt x="3656" y="6249"/>
                  <a:pt x="3657" y="6249"/>
                </a:cubicBezTo>
                <a:cubicBezTo>
                  <a:pt x="3659" y="6248"/>
                  <a:pt x="3661" y="6248"/>
                  <a:pt x="3662" y="6248"/>
                </a:cubicBezTo>
                <a:cubicBezTo>
                  <a:pt x="3663" y="6247"/>
                  <a:pt x="3664" y="6247"/>
                  <a:pt x="3664" y="6246"/>
                </a:cubicBezTo>
                <a:cubicBezTo>
                  <a:pt x="3665" y="6245"/>
                  <a:pt x="3665" y="6245"/>
                  <a:pt x="3665" y="6244"/>
                </a:cubicBezTo>
                <a:lnTo>
                  <a:pt x="3665" y="6105"/>
                </a:lnTo>
                <a:lnTo>
                  <a:pt x="3700" y="6105"/>
                </a:lnTo>
                <a:cubicBezTo>
                  <a:pt x="3702" y="6105"/>
                  <a:pt x="3703" y="6104"/>
                  <a:pt x="3704" y="6102"/>
                </a:cubicBezTo>
                <a:cubicBezTo>
                  <a:pt x="3705" y="6100"/>
                  <a:pt x="3706" y="6097"/>
                  <a:pt x="3706" y="6093"/>
                </a:cubicBezTo>
                <a:cubicBezTo>
                  <a:pt x="3706" y="6091"/>
                  <a:pt x="3706" y="6089"/>
                  <a:pt x="3706" y="6087"/>
                </a:cubicBezTo>
                <a:cubicBezTo>
                  <a:pt x="3705" y="6086"/>
                  <a:pt x="3705" y="6085"/>
                  <a:pt x="3704" y="6084"/>
                </a:cubicBezTo>
                <a:cubicBezTo>
                  <a:pt x="3704" y="6083"/>
                  <a:pt x="3703" y="6082"/>
                  <a:pt x="3703" y="6082"/>
                </a:cubicBezTo>
                <a:cubicBezTo>
                  <a:pt x="3702" y="6081"/>
                  <a:pt x="3701" y="6081"/>
                  <a:pt x="3700" y="6081"/>
                </a:cubicBezTo>
                <a:lnTo>
                  <a:pt x="3665" y="6081"/>
                </a:lnTo>
                <a:lnTo>
                  <a:pt x="3665" y="6064"/>
                </a:lnTo>
                <a:cubicBezTo>
                  <a:pt x="3665" y="6057"/>
                  <a:pt x="3665" y="6051"/>
                  <a:pt x="3666" y="6046"/>
                </a:cubicBezTo>
                <a:cubicBezTo>
                  <a:pt x="3667" y="6042"/>
                  <a:pt x="3668" y="6038"/>
                  <a:pt x="3670" y="6035"/>
                </a:cubicBezTo>
                <a:cubicBezTo>
                  <a:pt x="3672" y="6032"/>
                  <a:pt x="3675" y="6030"/>
                  <a:pt x="3678" y="6028"/>
                </a:cubicBezTo>
                <a:cubicBezTo>
                  <a:pt x="3681" y="6027"/>
                  <a:pt x="3684" y="6026"/>
                  <a:pt x="3689" y="6026"/>
                </a:cubicBezTo>
                <a:cubicBezTo>
                  <a:pt x="3692" y="6026"/>
                  <a:pt x="3695" y="6026"/>
                  <a:pt x="3697" y="6027"/>
                </a:cubicBezTo>
                <a:cubicBezTo>
                  <a:pt x="3700" y="6027"/>
                  <a:pt x="3702" y="6028"/>
                  <a:pt x="3703" y="6029"/>
                </a:cubicBezTo>
                <a:cubicBezTo>
                  <a:pt x="3705" y="6029"/>
                  <a:pt x="3707" y="6030"/>
                  <a:pt x="3708" y="6030"/>
                </a:cubicBezTo>
                <a:cubicBezTo>
                  <a:pt x="3709" y="6031"/>
                  <a:pt x="3710" y="6031"/>
                  <a:pt x="3711" y="6031"/>
                </a:cubicBezTo>
                <a:cubicBezTo>
                  <a:pt x="3712" y="6031"/>
                  <a:pt x="3712" y="6031"/>
                  <a:pt x="3713" y="6031"/>
                </a:cubicBezTo>
                <a:cubicBezTo>
                  <a:pt x="3713" y="6030"/>
                  <a:pt x="3714" y="6030"/>
                  <a:pt x="3714" y="6029"/>
                </a:cubicBezTo>
                <a:cubicBezTo>
                  <a:pt x="3714" y="6028"/>
                  <a:pt x="3714" y="6027"/>
                  <a:pt x="3715" y="6026"/>
                </a:cubicBezTo>
                <a:cubicBezTo>
                  <a:pt x="3715" y="6024"/>
                  <a:pt x="3715" y="6023"/>
                  <a:pt x="3715" y="6020"/>
                </a:cubicBezTo>
                <a:cubicBezTo>
                  <a:pt x="3715" y="6018"/>
                  <a:pt x="3715" y="6016"/>
                  <a:pt x="3715" y="6015"/>
                </a:cubicBezTo>
                <a:cubicBezTo>
                  <a:pt x="3715" y="6013"/>
                  <a:pt x="3714" y="6012"/>
                  <a:pt x="3714" y="6011"/>
                </a:cubicBezTo>
                <a:cubicBezTo>
                  <a:pt x="3713" y="6010"/>
                  <a:pt x="3713" y="6009"/>
                  <a:pt x="3712" y="6008"/>
                </a:cubicBezTo>
                <a:cubicBezTo>
                  <a:pt x="3711" y="6007"/>
                  <a:pt x="3710" y="6006"/>
                  <a:pt x="3708" y="6006"/>
                </a:cubicBezTo>
                <a:cubicBezTo>
                  <a:pt x="3706" y="6005"/>
                  <a:pt x="3703" y="6004"/>
                  <a:pt x="3699" y="6003"/>
                </a:cubicBezTo>
                <a:cubicBezTo>
                  <a:pt x="3695" y="6002"/>
                  <a:pt x="3691" y="6002"/>
                  <a:pt x="3687" y="6002"/>
                </a:cubicBezTo>
                <a:close/>
                <a:moveTo>
                  <a:pt x="6575" y="5804"/>
                </a:moveTo>
                <a:lnTo>
                  <a:pt x="6616" y="5805"/>
                </a:lnTo>
                <a:cubicBezTo>
                  <a:pt x="6625" y="5806"/>
                  <a:pt x="6633" y="5808"/>
                  <a:pt x="6639" y="5811"/>
                </a:cubicBezTo>
                <a:cubicBezTo>
                  <a:pt x="6644" y="5815"/>
                  <a:pt x="6647" y="5820"/>
                  <a:pt x="6647" y="5827"/>
                </a:cubicBezTo>
                <a:cubicBezTo>
                  <a:pt x="6647" y="5831"/>
                  <a:pt x="6646" y="5835"/>
                  <a:pt x="6645" y="5839"/>
                </a:cubicBezTo>
                <a:cubicBezTo>
                  <a:pt x="6643" y="5842"/>
                  <a:pt x="6640" y="5846"/>
                  <a:pt x="6637" y="5849"/>
                </a:cubicBezTo>
                <a:cubicBezTo>
                  <a:pt x="6633" y="5851"/>
                  <a:pt x="6628" y="5854"/>
                  <a:pt x="6622" y="5855"/>
                </a:cubicBezTo>
                <a:cubicBezTo>
                  <a:pt x="6616" y="5857"/>
                  <a:pt x="6609" y="5858"/>
                  <a:pt x="6600" y="5858"/>
                </a:cubicBezTo>
                <a:cubicBezTo>
                  <a:pt x="6586" y="5858"/>
                  <a:pt x="6575" y="5856"/>
                  <a:pt x="6568" y="5852"/>
                </a:cubicBezTo>
                <a:cubicBezTo>
                  <a:pt x="6560" y="5848"/>
                  <a:pt x="6556" y="5842"/>
                  <a:pt x="6556" y="5835"/>
                </a:cubicBezTo>
                <a:cubicBezTo>
                  <a:pt x="6556" y="5832"/>
                  <a:pt x="6556" y="5830"/>
                  <a:pt x="6557" y="5827"/>
                </a:cubicBezTo>
                <a:cubicBezTo>
                  <a:pt x="6557" y="5825"/>
                  <a:pt x="6558" y="5823"/>
                  <a:pt x="6560" y="5820"/>
                </a:cubicBezTo>
                <a:cubicBezTo>
                  <a:pt x="6561" y="5818"/>
                  <a:pt x="6563" y="5815"/>
                  <a:pt x="6565" y="5812"/>
                </a:cubicBezTo>
                <a:cubicBezTo>
                  <a:pt x="6568" y="5810"/>
                  <a:pt x="6571" y="5807"/>
                  <a:pt x="6575" y="5804"/>
                </a:cubicBezTo>
                <a:close/>
                <a:moveTo>
                  <a:pt x="3902" y="5804"/>
                </a:moveTo>
                <a:lnTo>
                  <a:pt x="3943" y="5805"/>
                </a:lnTo>
                <a:cubicBezTo>
                  <a:pt x="3952" y="5806"/>
                  <a:pt x="3960" y="5808"/>
                  <a:pt x="3966" y="5811"/>
                </a:cubicBezTo>
                <a:cubicBezTo>
                  <a:pt x="3971" y="5815"/>
                  <a:pt x="3974" y="5820"/>
                  <a:pt x="3974" y="5827"/>
                </a:cubicBezTo>
                <a:cubicBezTo>
                  <a:pt x="3974" y="5831"/>
                  <a:pt x="3973" y="5835"/>
                  <a:pt x="3972" y="5839"/>
                </a:cubicBezTo>
                <a:cubicBezTo>
                  <a:pt x="3970" y="5842"/>
                  <a:pt x="3967" y="5846"/>
                  <a:pt x="3964" y="5849"/>
                </a:cubicBezTo>
                <a:cubicBezTo>
                  <a:pt x="3960" y="5851"/>
                  <a:pt x="3955" y="5854"/>
                  <a:pt x="3949" y="5855"/>
                </a:cubicBezTo>
                <a:cubicBezTo>
                  <a:pt x="3943" y="5857"/>
                  <a:pt x="3936" y="5858"/>
                  <a:pt x="3927" y="5858"/>
                </a:cubicBezTo>
                <a:cubicBezTo>
                  <a:pt x="3913" y="5858"/>
                  <a:pt x="3902" y="5856"/>
                  <a:pt x="3895" y="5852"/>
                </a:cubicBezTo>
                <a:cubicBezTo>
                  <a:pt x="3887" y="5848"/>
                  <a:pt x="3883" y="5842"/>
                  <a:pt x="3883" y="5835"/>
                </a:cubicBezTo>
                <a:cubicBezTo>
                  <a:pt x="3883" y="5832"/>
                  <a:pt x="3883" y="5830"/>
                  <a:pt x="3884" y="5827"/>
                </a:cubicBezTo>
                <a:cubicBezTo>
                  <a:pt x="3884" y="5825"/>
                  <a:pt x="3885" y="5823"/>
                  <a:pt x="3887" y="5820"/>
                </a:cubicBezTo>
                <a:cubicBezTo>
                  <a:pt x="3888" y="5818"/>
                  <a:pt x="3890" y="5815"/>
                  <a:pt x="3892" y="5812"/>
                </a:cubicBezTo>
                <a:cubicBezTo>
                  <a:pt x="3895" y="5810"/>
                  <a:pt x="3898" y="5807"/>
                  <a:pt x="3902" y="5804"/>
                </a:cubicBezTo>
                <a:close/>
                <a:moveTo>
                  <a:pt x="7770" y="5777"/>
                </a:moveTo>
                <a:cubicBezTo>
                  <a:pt x="7766" y="5777"/>
                  <a:pt x="7764" y="5777"/>
                  <a:pt x="7762" y="5778"/>
                </a:cubicBezTo>
                <a:cubicBezTo>
                  <a:pt x="7760" y="5778"/>
                  <a:pt x="7758" y="5779"/>
                  <a:pt x="7757" y="5779"/>
                </a:cubicBezTo>
                <a:cubicBezTo>
                  <a:pt x="7755" y="5780"/>
                  <a:pt x="7754" y="5782"/>
                  <a:pt x="7753" y="5784"/>
                </a:cubicBezTo>
                <a:cubicBezTo>
                  <a:pt x="7753" y="5786"/>
                  <a:pt x="7752" y="5788"/>
                  <a:pt x="7752" y="5791"/>
                </a:cubicBezTo>
                <a:lnTo>
                  <a:pt x="7752" y="5814"/>
                </a:lnTo>
                <a:lnTo>
                  <a:pt x="7729" y="5862"/>
                </a:lnTo>
                <a:cubicBezTo>
                  <a:pt x="7729" y="5863"/>
                  <a:pt x="7728" y="5863"/>
                  <a:pt x="7728" y="5864"/>
                </a:cubicBezTo>
                <a:cubicBezTo>
                  <a:pt x="7729" y="5865"/>
                  <a:pt x="7729" y="5865"/>
                  <a:pt x="7729" y="5866"/>
                </a:cubicBezTo>
                <a:cubicBezTo>
                  <a:pt x="7730" y="5866"/>
                  <a:pt x="7731" y="5867"/>
                  <a:pt x="7732" y="5867"/>
                </a:cubicBezTo>
                <a:cubicBezTo>
                  <a:pt x="7734" y="5867"/>
                  <a:pt x="7735" y="5867"/>
                  <a:pt x="7737" y="5867"/>
                </a:cubicBezTo>
                <a:cubicBezTo>
                  <a:pt x="7740" y="5867"/>
                  <a:pt x="7741" y="5867"/>
                  <a:pt x="7743" y="5867"/>
                </a:cubicBezTo>
                <a:cubicBezTo>
                  <a:pt x="7744" y="5867"/>
                  <a:pt x="7746" y="5866"/>
                  <a:pt x="7747" y="5866"/>
                </a:cubicBezTo>
                <a:cubicBezTo>
                  <a:pt x="7748" y="5865"/>
                  <a:pt x="7749" y="5865"/>
                  <a:pt x="7750" y="5864"/>
                </a:cubicBezTo>
                <a:cubicBezTo>
                  <a:pt x="7750" y="5864"/>
                  <a:pt x="7751" y="5863"/>
                  <a:pt x="7752" y="5862"/>
                </a:cubicBezTo>
                <a:lnTo>
                  <a:pt x="7776" y="5826"/>
                </a:lnTo>
                <a:cubicBezTo>
                  <a:pt x="7778" y="5823"/>
                  <a:pt x="7779" y="5820"/>
                  <a:pt x="7781" y="5818"/>
                </a:cubicBezTo>
                <a:cubicBezTo>
                  <a:pt x="7782" y="5815"/>
                  <a:pt x="7783" y="5812"/>
                  <a:pt x="7784" y="5810"/>
                </a:cubicBezTo>
                <a:cubicBezTo>
                  <a:pt x="7785" y="5807"/>
                  <a:pt x="7785" y="5804"/>
                  <a:pt x="7786" y="5801"/>
                </a:cubicBezTo>
                <a:cubicBezTo>
                  <a:pt x="7786" y="5798"/>
                  <a:pt x="7786" y="5795"/>
                  <a:pt x="7786" y="5791"/>
                </a:cubicBezTo>
                <a:cubicBezTo>
                  <a:pt x="7786" y="5788"/>
                  <a:pt x="7786" y="5786"/>
                  <a:pt x="7785" y="5784"/>
                </a:cubicBezTo>
                <a:cubicBezTo>
                  <a:pt x="7785" y="5782"/>
                  <a:pt x="7784" y="5780"/>
                  <a:pt x="7782" y="5779"/>
                </a:cubicBezTo>
                <a:cubicBezTo>
                  <a:pt x="7781" y="5779"/>
                  <a:pt x="7779" y="5778"/>
                  <a:pt x="7777" y="5778"/>
                </a:cubicBezTo>
                <a:cubicBezTo>
                  <a:pt x="7775" y="5777"/>
                  <a:pt x="7772" y="5777"/>
                  <a:pt x="7770" y="5777"/>
                </a:cubicBezTo>
                <a:close/>
                <a:moveTo>
                  <a:pt x="7290" y="5739"/>
                </a:moveTo>
                <a:lnTo>
                  <a:pt x="7315" y="5739"/>
                </a:lnTo>
                <a:lnTo>
                  <a:pt x="7315" y="5773"/>
                </a:lnTo>
                <a:cubicBezTo>
                  <a:pt x="7308" y="5780"/>
                  <a:pt x="7301" y="5786"/>
                  <a:pt x="7295" y="5790"/>
                </a:cubicBezTo>
                <a:cubicBezTo>
                  <a:pt x="7288" y="5794"/>
                  <a:pt x="7281" y="5796"/>
                  <a:pt x="7274" y="5796"/>
                </a:cubicBezTo>
                <a:cubicBezTo>
                  <a:pt x="7264" y="5796"/>
                  <a:pt x="7257" y="5794"/>
                  <a:pt x="7252" y="5789"/>
                </a:cubicBezTo>
                <a:cubicBezTo>
                  <a:pt x="7247" y="5784"/>
                  <a:pt x="7244" y="5777"/>
                  <a:pt x="7244" y="5769"/>
                </a:cubicBezTo>
                <a:cubicBezTo>
                  <a:pt x="7244" y="5764"/>
                  <a:pt x="7245" y="5760"/>
                  <a:pt x="7247" y="5756"/>
                </a:cubicBezTo>
                <a:cubicBezTo>
                  <a:pt x="7249" y="5753"/>
                  <a:pt x="7251" y="5750"/>
                  <a:pt x="7255" y="5747"/>
                </a:cubicBezTo>
                <a:cubicBezTo>
                  <a:pt x="7259" y="5744"/>
                  <a:pt x="7264" y="5742"/>
                  <a:pt x="7270" y="5741"/>
                </a:cubicBezTo>
                <a:cubicBezTo>
                  <a:pt x="7276" y="5740"/>
                  <a:pt x="7282" y="5739"/>
                  <a:pt x="7290" y="5739"/>
                </a:cubicBezTo>
                <a:close/>
                <a:moveTo>
                  <a:pt x="6004" y="5739"/>
                </a:moveTo>
                <a:lnTo>
                  <a:pt x="6029" y="5739"/>
                </a:lnTo>
                <a:lnTo>
                  <a:pt x="6029" y="5773"/>
                </a:lnTo>
                <a:cubicBezTo>
                  <a:pt x="6022" y="5780"/>
                  <a:pt x="6015" y="5786"/>
                  <a:pt x="6009" y="5790"/>
                </a:cubicBezTo>
                <a:cubicBezTo>
                  <a:pt x="6002" y="5794"/>
                  <a:pt x="5995" y="5796"/>
                  <a:pt x="5988" y="5796"/>
                </a:cubicBezTo>
                <a:cubicBezTo>
                  <a:pt x="5978" y="5796"/>
                  <a:pt x="5971" y="5794"/>
                  <a:pt x="5966" y="5789"/>
                </a:cubicBezTo>
                <a:cubicBezTo>
                  <a:pt x="5961" y="5784"/>
                  <a:pt x="5958" y="5777"/>
                  <a:pt x="5958" y="5769"/>
                </a:cubicBezTo>
                <a:cubicBezTo>
                  <a:pt x="5958" y="5764"/>
                  <a:pt x="5959" y="5760"/>
                  <a:pt x="5961" y="5756"/>
                </a:cubicBezTo>
                <a:cubicBezTo>
                  <a:pt x="5963" y="5753"/>
                  <a:pt x="5965" y="5750"/>
                  <a:pt x="5969" y="5747"/>
                </a:cubicBezTo>
                <a:cubicBezTo>
                  <a:pt x="5973" y="5744"/>
                  <a:pt x="5978" y="5742"/>
                  <a:pt x="5984" y="5741"/>
                </a:cubicBezTo>
                <a:cubicBezTo>
                  <a:pt x="5990" y="5740"/>
                  <a:pt x="5996" y="5739"/>
                  <a:pt x="6004" y="5739"/>
                </a:cubicBezTo>
                <a:close/>
                <a:moveTo>
                  <a:pt x="4373" y="5739"/>
                </a:moveTo>
                <a:lnTo>
                  <a:pt x="4398" y="5739"/>
                </a:lnTo>
                <a:lnTo>
                  <a:pt x="4398" y="5773"/>
                </a:lnTo>
                <a:cubicBezTo>
                  <a:pt x="4391" y="5780"/>
                  <a:pt x="4384" y="5786"/>
                  <a:pt x="4378" y="5790"/>
                </a:cubicBezTo>
                <a:cubicBezTo>
                  <a:pt x="4371" y="5794"/>
                  <a:pt x="4364" y="5796"/>
                  <a:pt x="4357" y="5796"/>
                </a:cubicBezTo>
                <a:cubicBezTo>
                  <a:pt x="4347" y="5796"/>
                  <a:pt x="4340" y="5794"/>
                  <a:pt x="4335" y="5789"/>
                </a:cubicBezTo>
                <a:cubicBezTo>
                  <a:pt x="4330" y="5784"/>
                  <a:pt x="4327" y="5777"/>
                  <a:pt x="4327" y="5769"/>
                </a:cubicBezTo>
                <a:cubicBezTo>
                  <a:pt x="4327" y="5764"/>
                  <a:pt x="4328" y="5760"/>
                  <a:pt x="4330" y="5756"/>
                </a:cubicBezTo>
                <a:cubicBezTo>
                  <a:pt x="4332" y="5753"/>
                  <a:pt x="4334" y="5750"/>
                  <a:pt x="4338" y="5747"/>
                </a:cubicBezTo>
                <a:cubicBezTo>
                  <a:pt x="4342" y="5744"/>
                  <a:pt x="4347" y="5742"/>
                  <a:pt x="4353" y="5741"/>
                </a:cubicBezTo>
                <a:cubicBezTo>
                  <a:pt x="4359" y="5740"/>
                  <a:pt x="4365" y="5739"/>
                  <a:pt x="4373" y="5739"/>
                </a:cubicBezTo>
                <a:close/>
                <a:moveTo>
                  <a:pt x="3257" y="5739"/>
                </a:moveTo>
                <a:lnTo>
                  <a:pt x="3282" y="5739"/>
                </a:lnTo>
                <a:lnTo>
                  <a:pt x="3282" y="5773"/>
                </a:lnTo>
                <a:cubicBezTo>
                  <a:pt x="3275" y="5780"/>
                  <a:pt x="3268" y="5786"/>
                  <a:pt x="3262" y="5790"/>
                </a:cubicBezTo>
                <a:cubicBezTo>
                  <a:pt x="3255" y="5794"/>
                  <a:pt x="3248" y="5796"/>
                  <a:pt x="3241" y="5796"/>
                </a:cubicBezTo>
                <a:cubicBezTo>
                  <a:pt x="3231" y="5796"/>
                  <a:pt x="3224" y="5794"/>
                  <a:pt x="3219" y="5789"/>
                </a:cubicBezTo>
                <a:cubicBezTo>
                  <a:pt x="3214" y="5784"/>
                  <a:pt x="3211" y="5777"/>
                  <a:pt x="3211" y="5769"/>
                </a:cubicBezTo>
                <a:cubicBezTo>
                  <a:pt x="3211" y="5764"/>
                  <a:pt x="3212" y="5760"/>
                  <a:pt x="3214" y="5756"/>
                </a:cubicBezTo>
                <a:cubicBezTo>
                  <a:pt x="3216" y="5753"/>
                  <a:pt x="3218" y="5750"/>
                  <a:pt x="3222" y="5747"/>
                </a:cubicBezTo>
                <a:cubicBezTo>
                  <a:pt x="3226" y="5744"/>
                  <a:pt x="3231" y="5742"/>
                  <a:pt x="3237" y="5741"/>
                </a:cubicBezTo>
                <a:cubicBezTo>
                  <a:pt x="3243" y="5740"/>
                  <a:pt x="3249" y="5739"/>
                  <a:pt x="3257" y="5739"/>
                </a:cubicBezTo>
                <a:close/>
                <a:moveTo>
                  <a:pt x="7100" y="5670"/>
                </a:moveTo>
                <a:cubicBezTo>
                  <a:pt x="7108" y="5670"/>
                  <a:pt x="7114" y="5672"/>
                  <a:pt x="7119" y="5675"/>
                </a:cubicBezTo>
                <a:cubicBezTo>
                  <a:pt x="7124" y="5679"/>
                  <a:pt x="7129" y="5684"/>
                  <a:pt x="7132" y="5690"/>
                </a:cubicBezTo>
                <a:cubicBezTo>
                  <a:pt x="7135" y="5695"/>
                  <a:pt x="7137" y="5702"/>
                  <a:pt x="7138" y="5710"/>
                </a:cubicBezTo>
                <a:cubicBezTo>
                  <a:pt x="7139" y="5717"/>
                  <a:pt x="7140" y="5725"/>
                  <a:pt x="7140" y="5733"/>
                </a:cubicBezTo>
                <a:cubicBezTo>
                  <a:pt x="7140" y="5741"/>
                  <a:pt x="7139" y="5748"/>
                  <a:pt x="7138" y="5755"/>
                </a:cubicBezTo>
                <a:cubicBezTo>
                  <a:pt x="7136" y="5762"/>
                  <a:pt x="7134" y="5769"/>
                  <a:pt x="7131" y="5775"/>
                </a:cubicBezTo>
                <a:cubicBezTo>
                  <a:pt x="7127" y="5781"/>
                  <a:pt x="7123" y="5785"/>
                  <a:pt x="7118" y="5789"/>
                </a:cubicBezTo>
                <a:cubicBezTo>
                  <a:pt x="7113" y="5792"/>
                  <a:pt x="7106" y="5794"/>
                  <a:pt x="7099" y="5794"/>
                </a:cubicBezTo>
                <a:cubicBezTo>
                  <a:pt x="7091" y="5794"/>
                  <a:pt x="7083" y="5791"/>
                  <a:pt x="7076" y="5786"/>
                </a:cubicBezTo>
                <a:cubicBezTo>
                  <a:pt x="7069" y="5781"/>
                  <a:pt x="7061" y="5774"/>
                  <a:pt x="7053" y="5764"/>
                </a:cubicBezTo>
                <a:lnTo>
                  <a:pt x="7053" y="5701"/>
                </a:lnTo>
                <a:cubicBezTo>
                  <a:pt x="7058" y="5695"/>
                  <a:pt x="7062" y="5690"/>
                  <a:pt x="7066" y="5686"/>
                </a:cubicBezTo>
                <a:cubicBezTo>
                  <a:pt x="7070" y="5682"/>
                  <a:pt x="7074" y="5679"/>
                  <a:pt x="7078" y="5677"/>
                </a:cubicBezTo>
                <a:cubicBezTo>
                  <a:pt x="7082" y="5674"/>
                  <a:pt x="7085" y="5673"/>
                  <a:pt x="7089" y="5672"/>
                </a:cubicBezTo>
                <a:cubicBezTo>
                  <a:pt x="7093" y="5671"/>
                  <a:pt x="7097" y="5670"/>
                  <a:pt x="7100" y="5670"/>
                </a:cubicBezTo>
                <a:close/>
                <a:moveTo>
                  <a:pt x="5608" y="5670"/>
                </a:moveTo>
                <a:cubicBezTo>
                  <a:pt x="5616" y="5670"/>
                  <a:pt x="5624" y="5673"/>
                  <a:pt x="5631" y="5678"/>
                </a:cubicBezTo>
                <a:cubicBezTo>
                  <a:pt x="5638" y="5683"/>
                  <a:pt x="5646" y="5690"/>
                  <a:pt x="5654" y="5700"/>
                </a:cubicBezTo>
                <a:lnTo>
                  <a:pt x="5654" y="5763"/>
                </a:lnTo>
                <a:cubicBezTo>
                  <a:pt x="5649" y="5769"/>
                  <a:pt x="5645" y="5774"/>
                  <a:pt x="5641" y="5778"/>
                </a:cubicBezTo>
                <a:cubicBezTo>
                  <a:pt x="5637" y="5782"/>
                  <a:pt x="5633" y="5785"/>
                  <a:pt x="5629" y="5787"/>
                </a:cubicBezTo>
                <a:cubicBezTo>
                  <a:pt x="5625" y="5790"/>
                  <a:pt x="5622" y="5791"/>
                  <a:pt x="5618" y="5792"/>
                </a:cubicBezTo>
                <a:cubicBezTo>
                  <a:pt x="5614" y="5793"/>
                  <a:pt x="5611" y="5794"/>
                  <a:pt x="5607" y="5794"/>
                </a:cubicBezTo>
                <a:cubicBezTo>
                  <a:pt x="5599" y="5794"/>
                  <a:pt x="5593" y="5792"/>
                  <a:pt x="5588" y="5789"/>
                </a:cubicBezTo>
                <a:cubicBezTo>
                  <a:pt x="5582" y="5785"/>
                  <a:pt x="5578" y="5780"/>
                  <a:pt x="5575" y="5774"/>
                </a:cubicBezTo>
                <a:cubicBezTo>
                  <a:pt x="5572" y="5769"/>
                  <a:pt x="5570" y="5762"/>
                  <a:pt x="5569" y="5754"/>
                </a:cubicBezTo>
                <a:cubicBezTo>
                  <a:pt x="5568" y="5747"/>
                  <a:pt x="5567" y="5739"/>
                  <a:pt x="5567" y="5731"/>
                </a:cubicBezTo>
                <a:cubicBezTo>
                  <a:pt x="5567" y="5723"/>
                  <a:pt x="5568" y="5716"/>
                  <a:pt x="5569" y="5709"/>
                </a:cubicBezTo>
                <a:cubicBezTo>
                  <a:pt x="5571" y="5701"/>
                  <a:pt x="5573" y="5695"/>
                  <a:pt x="5576" y="5689"/>
                </a:cubicBezTo>
                <a:cubicBezTo>
                  <a:pt x="5580" y="5683"/>
                  <a:pt x="5584" y="5679"/>
                  <a:pt x="5589" y="5675"/>
                </a:cubicBezTo>
                <a:cubicBezTo>
                  <a:pt x="5594" y="5672"/>
                  <a:pt x="5600" y="5670"/>
                  <a:pt x="5608" y="5670"/>
                </a:cubicBezTo>
                <a:close/>
                <a:moveTo>
                  <a:pt x="3437" y="5670"/>
                </a:moveTo>
                <a:cubicBezTo>
                  <a:pt x="3445" y="5670"/>
                  <a:pt x="3453" y="5673"/>
                  <a:pt x="3460" y="5678"/>
                </a:cubicBezTo>
                <a:cubicBezTo>
                  <a:pt x="3467" y="5683"/>
                  <a:pt x="3475" y="5690"/>
                  <a:pt x="3483" y="5700"/>
                </a:cubicBezTo>
                <a:lnTo>
                  <a:pt x="3483" y="5763"/>
                </a:lnTo>
                <a:cubicBezTo>
                  <a:pt x="3478" y="5769"/>
                  <a:pt x="3474" y="5774"/>
                  <a:pt x="3470" y="5778"/>
                </a:cubicBezTo>
                <a:cubicBezTo>
                  <a:pt x="3466" y="5782"/>
                  <a:pt x="3462" y="5785"/>
                  <a:pt x="3458" y="5787"/>
                </a:cubicBezTo>
                <a:cubicBezTo>
                  <a:pt x="3454" y="5790"/>
                  <a:pt x="3451" y="5791"/>
                  <a:pt x="3447" y="5792"/>
                </a:cubicBezTo>
                <a:cubicBezTo>
                  <a:pt x="3443" y="5793"/>
                  <a:pt x="3440" y="5794"/>
                  <a:pt x="3436" y="5794"/>
                </a:cubicBezTo>
                <a:cubicBezTo>
                  <a:pt x="3428" y="5794"/>
                  <a:pt x="3422" y="5792"/>
                  <a:pt x="3417" y="5789"/>
                </a:cubicBezTo>
                <a:cubicBezTo>
                  <a:pt x="3411" y="5785"/>
                  <a:pt x="3407" y="5780"/>
                  <a:pt x="3404" y="5774"/>
                </a:cubicBezTo>
                <a:cubicBezTo>
                  <a:pt x="3401" y="5769"/>
                  <a:pt x="3399" y="5762"/>
                  <a:pt x="3398" y="5754"/>
                </a:cubicBezTo>
                <a:cubicBezTo>
                  <a:pt x="3397" y="5747"/>
                  <a:pt x="3396" y="5739"/>
                  <a:pt x="3396" y="5731"/>
                </a:cubicBezTo>
                <a:cubicBezTo>
                  <a:pt x="3396" y="5723"/>
                  <a:pt x="3397" y="5716"/>
                  <a:pt x="3398" y="5709"/>
                </a:cubicBezTo>
                <a:cubicBezTo>
                  <a:pt x="3400" y="5701"/>
                  <a:pt x="3402" y="5695"/>
                  <a:pt x="3405" y="5689"/>
                </a:cubicBezTo>
                <a:cubicBezTo>
                  <a:pt x="3409" y="5683"/>
                  <a:pt x="3413" y="5679"/>
                  <a:pt x="3418" y="5675"/>
                </a:cubicBezTo>
                <a:cubicBezTo>
                  <a:pt x="3423" y="5672"/>
                  <a:pt x="3429" y="5670"/>
                  <a:pt x="3437" y="5670"/>
                </a:cubicBezTo>
                <a:close/>
                <a:moveTo>
                  <a:pt x="6890" y="5669"/>
                </a:moveTo>
                <a:cubicBezTo>
                  <a:pt x="6900" y="5669"/>
                  <a:pt x="6908" y="5671"/>
                  <a:pt x="6914" y="5674"/>
                </a:cubicBezTo>
                <a:cubicBezTo>
                  <a:pt x="6920" y="5677"/>
                  <a:pt x="6925" y="5682"/>
                  <a:pt x="6929" y="5688"/>
                </a:cubicBezTo>
                <a:cubicBezTo>
                  <a:pt x="6932" y="5694"/>
                  <a:pt x="6935" y="5700"/>
                  <a:pt x="6937" y="5708"/>
                </a:cubicBezTo>
                <a:cubicBezTo>
                  <a:pt x="6938" y="5716"/>
                  <a:pt x="6939" y="5724"/>
                  <a:pt x="6939" y="5732"/>
                </a:cubicBezTo>
                <a:cubicBezTo>
                  <a:pt x="6939" y="5742"/>
                  <a:pt x="6938" y="5750"/>
                  <a:pt x="6936" y="5758"/>
                </a:cubicBezTo>
                <a:cubicBezTo>
                  <a:pt x="6934" y="5765"/>
                  <a:pt x="6931" y="5772"/>
                  <a:pt x="6927" y="5777"/>
                </a:cubicBezTo>
                <a:cubicBezTo>
                  <a:pt x="6923" y="5783"/>
                  <a:pt x="6918" y="5787"/>
                  <a:pt x="6912" y="5790"/>
                </a:cubicBezTo>
                <a:cubicBezTo>
                  <a:pt x="6906" y="5793"/>
                  <a:pt x="6898" y="5795"/>
                  <a:pt x="6890" y="5795"/>
                </a:cubicBezTo>
                <a:cubicBezTo>
                  <a:pt x="6880" y="5795"/>
                  <a:pt x="6873" y="5793"/>
                  <a:pt x="6866" y="5790"/>
                </a:cubicBezTo>
                <a:cubicBezTo>
                  <a:pt x="6860" y="5787"/>
                  <a:pt x="6855" y="5782"/>
                  <a:pt x="6851" y="5776"/>
                </a:cubicBezTo>
                <a:cubicBezTo>
                  <a:pt x="6848" y="5771"/>
                  <a:pt x="6845" y="5764"/>
                  <a:pt x="6843" y="5756"/>
                </a:cubicBezTo>
                <a:cubicBezTo>
                  <a:pt x="6842" y="5749"/>
                  <a:pt x="6841" y="5740"/>
                  <a:pt x="6841" y="5732"/>
                </a:cubicBezTo>
                <a:cubicBezTo>
                  <a:pt x="6841" y="5723"/>
                  <a:pt x="6842" y="5714"/>
                  <a:pt x="6844" y="5707"/>
                </a:cubicBezTo>
                <a:cubicBezTo>
                  <a:pt x="6846" y="5699"/>
                  <a:pt x="6849" y="5692"/>
                  <a:pt x="6853" y="5687"/>
                </a:cubicBezTo>
                <a:cubicBezTo>
                  <a:pt x="6857" y="5681"/>
                  <a:pt x="6862" y="5677"/>
                  <a:pt x="6868" y="5674"/>
                </a:cubicBezTo>
                <a:cubicBezTo>
                  <a:pt x="6874" y="5671"/>
                  <a:pt x="6882" y="5669"/>
                  <a:pt x="6890" y="5669"/>
                </a:cubicBezTo>
                <a:close/>
                <a:moveTo>
                  <a:pt x="5198" y="5669"/>
                </a:moveTo>
                <a:cubicBezTo>
                  <a:pt x="5208" y="5669"/>
                  <a:pt x="5216" y="5671"/>
                  <a:pt x="5222" y="5674"/>
                </a:cubicBezTo>
                <a:cubicBezTo>
                  <a:pt x="5228" y="5677"/>
                  <a:pt x="5233" y="5682"/>
                  <a:pt x="5237" y="5688"/>
                </a:cubicBezTo>
                <a:cubicBezTo>
                  <a:pt x="5240" y="5694"/>
                  <a:pt x="5243" y="5700"/>
                  <a:pt x="5245" y="5708"/>
                </a:cubicBezTo>
                <a:cubicBezTo>
                  <a:pt x="5246" y="5716"/>
                  <a:pt x="5247" y="5724"/>
                  <a:pt x="5247" y="5732"/>
                </a:cubicBezTo>
                <a:cubicBezTo>
                  <a:pt x="5247" y="5742"/>
                  <a:pt x="5246" y="5750"/>
                  <a:pt x="5244" y="5758"/>
                </a:cubicBezTo>
                <a:cubicBezTo>
                  <a:pt x="5242" y="5765"/>
                  <a:pt x="5239" y="5772"/>
                  <a:pt x="5235" y="5777"/>
                </a:cubicBezTo>
                <a:cubicBezTo>
                  <a:pt x="5231" y="5783"/>
                  <a:pt x="5226" y="5787"/>
                  <a:pt x="5220" y="5790"/>
                </a:cubicBezTo>
                <a:cubicBezTo>
                  <a:pt x="5214" y="5793"/>
                  <a:pt x="5206" y="5795"/>
                  <a:pt x="5198" y="5795"/>
                </a:cubicBezTo>
                <a:cubicBezTo>
                  <a:pt x="5188" y="5795"/>
                  <a:pt x="5181" y="5793"/>
                  <a:pt x="5174" y="5790"/>
                </a:cubicBezTo>
                <a:cubicBezTo>
                  <a:pt x="5168" y="5787"/>
                  <a:pt x="5163" y="5782"/>
                  <a:pt x="5159" y="5776"/>
                </a:cubicBezTo>
                <a:cubicBezTo>
                  <a:pt x="5156" y="5771"/>
                  <a:pt x="5153" y="5764"/>
                  <a:pt x="5151" y="5756"/>
                </a:cubicBezTo>
                <a:cubicBezTo>
                  <a:pt x="5150" y="5749"/>
                  <a:pt x="5149" y="5740"/>
                  <a:pt x="5149" y="5732"/>
                </a:cubicBezTo>
                <a:cubicBezTo>
                  <a:pt x="5149" y="5723"/>
                  <a:pt x="5150" y="5714"/>
                  <a:pt x="5152" y="5707"/>
                </a:cubicBezTo>
                <a:cubicBezTo>
                  <a:pt x="5154" y="5699"/>
                  <a:pt x="5157" y="5692"/>
                  <a:pt x="5161" y="5687"/>
                </a:cubicBezTo>
                <a:cubicBezTo>
                  <a:pt x="5165" y="5681"/>
                  <a:pt x="5170" y="5677"/>
                  <a:pt x="5176" y="5674"/>
                </a:cubicBezTo>
                <a:cubicBezTo>
                  <a:pt x="5182" y="5671"/>
                  <a:pt x="5190" y="5669"/>
                  <a:pt x="5198" y="5669"/>
                </a:cubicBezTo>
                <a:close/>
                <a:moveTo>
                  <a:pt x="6599" y="5668"/>
                </a:moveTo>
                <a:cubicBezTo>
                  <a:pt x="6609" y="5668"/>
                  <a:pt x="6617" y="5671"/>
                  <a:pt x="6623" y="5677"/>
                </a:cubicBezTo>
                <a:cubicBezTo>
                  <a:pt x="6629" y="5683"/>
                  <a:pt x="6632" y="5692"/>
                  <a:pt x="6632" y="5702"/>
                </a:cubicBezTo>
                <a:cubicBezTo>
                  <a:pt x="6632" y="5707"/>
                  <a:pt x="6631" y="5711"/>
                  <a:pt x="6630" y="5716"/>
                </a:cubicBezTo>
                <a:cubicBezTo>
                  <a:pt x="6629" y="5720"/>
                  <a:pt x="6627" y="5723"/>
                  <a:pt x="6624" y="5727"/>
                </a:cubicBezTo>
                <a:cubicBezTo>
                  <a:pt x="6621" y="5730"/>
                  <a:pt x="6618" y="5732"/>
                  <a:pt x="6614" y="5734"/>
                </a:cubicBezTo>
                <a:cubicBezTo>
                  <a:pt x="6610" y="5736"/>
                  <a:pt x="6605" y="5737"/>
                  <a:pt x="6599" y="5737"/>
                </a:cubicBezTo>
                <a:cubicBezTo>
                  <a:pt x="6589" y="5737"/>
                  <a:pt x="6581" y="5734"/>
                  <a:pt x="6575" y="5728"/>
                </a:cubicBezTo>
                <a:cubicBezTo>
                  <a:pt x="6569" y="5722"/>
                  <a:pt x="6566" y="5714"/>
                  <a:pt x="6566" y="5703"/>
                </a:cubicBezTo>
                <a:cubicBezTo>
                  <a:pt x="6566" y="5699"/>
                  <a:pt x="6567" y="5694"/>
                  <a:pt x="6568" y="5690"/>
                </a:cubicBezTo>
                <a:cubicBezTo>
                  <a:pt x="6569" y="5686"/>
                  <a:pt x="6571" y="5682"/>
                  <a:pt x="6574" y="5679"/>
                </a:cubicBezTo>
                <a:cubicBezTo>
                  <a:pt x="6577" y="5675"/>
                  <a:pt x="6580" y="5673"/>
                  <a:pt x="6584" y="5671"/>
                </a:cubicBezTo>
                <a:cubicBezTo>
                  <a:pt x="6588" y="5669"/>
                  <a:pt x="6593" y="5668"/>
                  <a:pt x="6599" y="5668"/>
                </a:cubicBezTo>
                <a:close/>
                <a:moveTo>
                  <a:pt x="5812" y="5668"/>
                </a:moveTo>
                <a:cubicBezTo>
                  <a:pt x="5826" y="5668"/>
                  <a:pt x="5837" y="5672"/>
                  <a:pt x="5844" y="5681"/>
                </a:cubicBezTo>
                <a:cubicBezTo>
                  <a:pt x="5851" y="5690"/>
                  <a:pt x="5854" y="5702"/>
                  <a:pt x="5854" y="5717"/>
                </a:cubicBezTo>
                <a:lnTo>
                  <a:pt x="5767" y="5717"/>
                </a:lnTo>
                <a:cubicBezTo>
                  <a:pt x="5767" y="5711"/>
                  <a:pt x="5768" y="5704"/>
                  <a:pt x="5770" y="5698"/>
                </a:cubicBezTo>
                <a:cubicBezTo>
                  <a:pt x="5772" y="5692"/>
                  <a:pt x="5775" y="5687"/>
                  <a:pt x="5779" y="5683"/>
                </a:cubicBezTo>
                <a:cubicBezTo>
                  <a:pt x="5783" y="5678"/>
                  <a:pt x="5787" y="5675"/>
                  <a:pt x="5793" y="5672"/>
                </a:cubicBezTo>
                <a:cubicBezTo>
                  <a:pt x="5798" y="5669"/>
                  <a:pt x="5805" y="5668"/>
                  <a:pt x="5812" y="5668"/>
                </a:cubicBezTo>
                <a:close/>
                <a:moveTo>
                  <a:pt x="4910" y="5668"/>
                </a:moveTo>
                <a:cubicBezTo>
                  <a:pt x="4924" y="5668"/>
                  <a:pt x="4935" y="5672"/>
                  <a:pt x="4942" y="5681"/>
                </a:cubicBezTo>
                <a:cubicBezTo>
                  <a:pt x="4949" y="5690"/>
                  <a:pt x="4952" y="5702"/>
                  <a:pt x="4952" y="5717"/>
                </a:cubicBezTo>
                <a:lnTo>
                  <a:pt x="4865" y="5717"/>
                </a:lnTo>
                <a:cubicBezTo>
                  <a:pt x="4865" y="5711"/>
                  <a:pt x="4866" y="5704"/>
                  <a:pt x="4868" y="5698"/>
                </a:cubicBezTo>
                <a:cubicBezTo>
                  <a:pt x="4870" y="5692"/>
                  <a:pt x="4873" y="5687"/>
                  <a:pt x="4877" y="5683"/>
                </a:cubicBezTo>
                <a:cubicBezTo>
                  <a:pt x="4881" y="5678"/>
                  <a:pt x="4885" y="5675"/>
                  <a:pt x="4891" y="5672"/>
                </a:cubicBezTo>
                <a:cubicBezTo>
                  <a:pt x="4896" y="5669"/>
                  <a:pt x="4903" y="5668"/>
                  <a:pt x="4910" y="5668"/>
                </a:cubicBezTo>
                <a:close/>
                <a:moveTo>
                  <a:pt x="3926" y="5668"/>
                </a:moveTo>
                <a:cubicBezTo>
                  <a:pt x="3936" y="5668"/>
                  <a:pt x="3944" y="5671"/>
                  <a:pt x="3950" y="5677"/>
                </a:cubicBezTo>
                <a:cubicBezTo>
                  <a:pt x="3956" y="5683"/>
                  <a:pt x="3959" y="5692"/>
                  <a:pt x="3959" y="5702"/>
                </a:cubicBezTo>
                <a:cubicBezTo>
                  <a:pt x="3959" y="5707"/>
                  <a:pt x="3958" y="5711"/>
                  <a:pt x="3957" y="5716"/>
                </a:cubicBezTo>
                <a:cubicBezTo>
                  <a:pt x="3956" y="5720"/>
                  <a:pt x="3954" y="5723"/>
                  <a:pt x="3951" y="5727"/>
                </a:cubicBezTo>
                <a:cubicBezTo>
                  <a:pt x="3948" y="5730"/>
                  <a:pt x="3945" y="5732"/>
                  <a:pt x="3941" y="5734"/>
                </a:cubicBezTo>
                <a:cubicBezTo>
                  <a:pt x="3937" y="5736"/>
                  <a:pt x="3932" y="5737"/>
                  <a:pt x="3926" y="5737"/>
                </a:cubicBezTo>
                <a:cubicBezTo>
                  <a:pt x="3916" y="5737"/>
                  <a:pt x="3908" y="5734"/>
                  <a:pt x="3902" y="5728"/>
                </a:cubicBezTo>
                <a:cubicBezTo>
                  <a:pt x="3896" y="5722"/>
                  <a:pt x="3893" y="5714"/>
                  <a:pt x="3893" y="5703"/>
                </a:cubicBezTo>
                <a:cubicBezTo>
                  <a:pt x="3893" y="5699"/>
                  <a:pt x="3894" y="5694"/>
                  <a:pt x="3895" y="5690"/>
                </a:cubicBezTo>
                <a:cubicBezTo>
                  <a:pt x="3896" y="5686"/>
                  <a:pt x="3898" y="5682"/>
                  <a:pt x="3901" y="5679"/>
                </a:cubicBezTo>
                <a:cubicBezTo>
                  <a:pt x="3904" y="5675"/>
                  <a:pt x="3907" y="5673"/>
                  <a:pt x="3911" y="5671"/>
                </a:cubicBezTo>
                <a:cubicBezTo>
                  <a:pt x="3915" y="5669"/>
                  <a:pt x="3920" y="5668"/>
                  <a:pt x="3926" y="5668"/>
                </a:cubicBezTo>
                <a:close/>
                <a:moveTo>
                  <a:pt x="3065" y="5668"/>
                </a:moveTo>
                <a:cubicBezTo>
                  <a:pt x="3079" y="5668"/>
                  <a:pt x="3090" y="5672"/>
                  <a:pt x="3097" y="5681"/>
                </a:cubicBezTo>
                <a:cubicBezTo>
                  <a:pt x="3104" y="5690"/>
                  <a:pt x="3107" y="5702"/>
                  <a:pt x="3107" y="5717"/>
                </a:cubicBezTo>
                <a:lnTo>
                  <a:pt x="3020" y="5717"/>
                </a:lnTo>
                <a:cubicBezTo>
                  <a:pt x="3020" y="5711"/>
                  <a:pt x="3021" y="5704"/>
                  <a:pt x="3023" y="5698"/>
                </a:cubicBezTo>
                <a:cubicBezTo>
                  <a:pt x="3025" y="5692"/>
                  <a:pt x="3028" y="5687"/>
                  <a:pt x="3032" y="5683"/>
                </a:cubicBezTo>
                <a:cubicBezTo>
                  <a:pt x="3036" y="5678"/>
                  <a:pt x="3040" y="5675"/>
                  <a:pt x="3046" y="5672"/>
                </a:cubicBezTo>
                <a:cubicBezTo>
                  <a:pt x="3051" y="5669"/>
                  <a:pt x="3058" y="5668"/>
                  <a:pt x="3065" y="5668"/>
                </a:cubicBezTo>
                <a:close/>
                <a:moveTo>
                  <a:pt x="2686" y="5668"/>
                </a:moveTo>
                <a:cubicBezTo>
                  <a:pt x="2700" y="5668"/>
                  <a:pt x="2711" y="5672"/>
                  <a:pt x="2718" y="5681"/>
                </a:cubicBezTo>
                <a:cubicBezTo>
                  <a:pt x="2725" y="5690"/>
                  <a:pt x="2728" y="5702"/>
                  <a:pt x="2728" y="5717"/>
                </a:cubicBezTo>
                <a:lnTo>
                  <a:pt x="2641" y="5717"/>
                </a:lnTo>
                <a:cubicBezTo>
                  <a:pt x="2641" y="5711"/>
                  <a:pt x="2642" y="5704"/>
                  <a:pt x="2644" y="5698"/>
                </a:cubicBezTo>
                <a:cubicBezTo>
                  <a:pt x="2646" y="5692"/>
                  <a:pt x="2649" y="5687"/>
                  <a:pt x="2653" y="5683"/>
                </a:cubicBezTo>
                <a:cubicBezTo>
                  <a:pt x="2657" y="5678"/>
                  <a:pt x="2661" y="5675"/>
                  <a:pt x="2667" y="5672"/>
                </a:cubicBezTo>
                <a:cubicBezTo>
                  <a:pt x="2672" y="5669"/>
                  <a:pt x="2679" y="5668"/>
                  <a:pt x="2686" y="5668"/>
                </a:cubicBezTo>
                <a:close/>
                <a:moveTo>
                  <a:pt x="7592" y="5648"/>
                </a:moveTo>
                <a:cubicBezTo>
                  <a:pt x="7589" y="5648"/>
                  <a:pt x="7586" y="5648"/>
                  <a:pt x="7584" y="5648"/>
                </a:cubicBezTo>
                <a:cubicBezTo>
                  <a:pt x="7582" y="5649"/>
                  <a:pt x="7580" y="5649"/>
                  <a:pt x="7579" y="5650"/>
                </a:cubicBezTo>
                <a:cubicBezTo>
                  <a:pt x="7578" y="5651"/>
                  <a:pt x="7578" y="5652"/>
                  <a:pt x="7578" y="5653"/>
                </a:cubicBezTo>
                <a:cubicBezTo>
                  <a:pt x="7578" y="5655"/>
                  <a:pt x="7578" y="5657"/>
                  <a:pt x="7579" y="5659"/>
                </a:cubicBezTo>
                <a:lnTo>
                  <a:pt x="7636" y="5810"/>
                </a:lnTo>
                <a:cubicBezTo>
                  <a:pt x="7636" y="5812"/>
                  <a:pt x="7637" y="5813"/>
                  <a:pt x="7638" y="5814"/>
                </a:cubicBezTo>
                <a:cubicBezTo>
                  <a:pt x="7639" y="5815"/>
                  <a:pt x="7640" y="5816"/>
                  <a:pt x="7641" y="5816"/>
                </a:cubicBezTo>
                <a:lnTo>
                  <a:pt x="7619" y="5871"/>
                </a:lnTo>
                <a:cubicBezTo>
                  <a:pt x="7618" y="5873"/>
                  <a:pt x="7618" y="5874"/>
                  <a:pt x="7618" y="5875"/>
                </a:cubicBezTo>
                <a:cubicBezTo>
                  <a:pt x="7618" y="5876"/>
                  <a:pt x="7619" y="5877"/>
                  <a:pt x="7620" y="5878"/>
                </a:cubicBezTo>
                <a:cubicBezTo>
                  <a:pt x="7621" y="5879"/>
                  <a:pt x="7622" y="5879"/>
                  <a:pt x="7624" y="5880"/>
                </a:cubicBezTo>
                <a:cubicBezTo>
                  <a:pt x="7626" y="5880"/>
                  <a:pt x="7628" y="5880"/>
                  <a:pt x="7631" y="5880"/>
                </a:cubicBezTo>
                <a:cubicBezTo>
                  <a:pt x="7637" y="5880"/>
                  <a:pt x="7642" y="5880"/>
                  <a:pt x="7645" y="5879"/>
                </a:cubicBezTo>
                <a:cubicBezTo>
                  <a:pt x="7647" y="5878"/>
                  <a:pt x="7649" y="5876"/>
                  <a:pt x="7650" y="5874"/>
                </a:cubicBezTo>
                <a:lnTo>
                  <a:pt x="7671" y="5816"/>
                </a:lnTo>
                <a:lnTo>
                  <a:pt x="7728" y="5659"/>
                </a:lnTo>
                <a:cubicBezTo>
                  <a:pt x="7728" y="5657"/>
                  <a:pt x="7729" y="5655"/>
                  <a:pt x="7729" y="5653"/>
                </a:cubicBezTo>
                <a:cubicBezTo>
                  <a:pt x="7729" y="5652"/>
                  <a:pt x="7728" y="5651"/>
                  <a:pt x="7727" y="5650"/>
                </a:cubicBezTo>
                <a:cubicBezTo>
                  <a:pt x="7726" y="5649"/>
                  <a:pt x="7725" y="5649"/>
                  <a:pt x="7723" y="5648"/>
                </a:cubicBezTo>
                <a:cubicBezTo>
                  <a:pt x="7721" y="5648"/>
                  <a:pt x="7718" y="5648"/>
                  <a:pt x="7715" y="5648"/>
                </a:cubicBezTo>
                <a:cubicBezTo>
                  <a:pt x="7711" y="5648"/>
                  <a:pt x="7708" y="5648"/>
                  <a:pt x="7706" y="5648"/>
                </a:cubicBezTo>
                <a:cubicBezTo>
                  <a:pt x="7704" y="5649"/>
                  <a:pt x="7702" y="5649"/>
                  <a:pt x="7701" y="5650"/>
                </a:cubicBezTo>
                <a:cubicBezTo>
                  <a:pt x="7700" y="5650"/>
                  <a:pt x="7700" y="5652"/>
                  <a:pt x="7699" y="5654"/>
                </a:cubicBezTo>
                <a:lnTo>
                  <a:pt x="7655" y="5782"/>
                </a:lnTo>
                <a:lnTo>
                  <a:pt x="7655" y="5782"/>
                </a:lnTo>
                <a:lnTo>
                  <a:pt x="7610" y="5655"/>
                </a:lnTo>
                <a:cubicBezTo>
                  <a:pt x="7609" y="5653"/>
                  <a:pt x="7608" y="5652"/>
                  <a:pt x="7608" y="5651"/>
                </a:cubicBezTo>
                <a:cubicBezTo>
                  <a:pt x="7607" y="5650"/>
                  <a:pt x="7607" y="5650"/>
                  <a:pt x="7605" y="5649"/>
                </a:cubicBezTo>
                <a:cubicBezTo>
                  <a:pt x="7604" y="5649"/>
                  <a:pt x="7603" y="5648"/>
                  <a:pt x="7601" y="5648"/>
                </a:cubicBezTo>
                <a:cubicBezTo>
                  <a:pt x="7599" y="5648"/>
                  <a:pt x="7596" y="5648"/>
                  <a:pt x="7592" y="5648"/>
                </a:cubicBezTo>
                <a:close/>
                <a:moveTo>
                  <a:pt x="4506" y="5648"/>
                </a:moveTo>
                <a:cubicBezTo>
                  <a:pt x="4503" y="5648"/>
                  <a:pt x="4500" y="5648"/>
                  <a:pt x="4499" y="5648"/>
                </a:cubicBezTo>
                <a:cubicBezTo>
                  <a:pt x="4497" y="5648"/>
                  <a:pt x="4495" y="5649"/>
                  <a:pt x="4494" y="5649"/>
                </a:cubicBezTo>
                <a:cubicBezTo>
                  <a:pt x="4493" y="5650"/>
                  <a:pt x="4492" y="5650"/>
                  <a:pt x="4492" y="5651"/>
                </a:cubicBezTo>
                <a:cubicBezTo>
                  <a:pt x="4491" y="5652"/>
                  <a:pt x="4491" y="5653"/>
                  <a:pt x="4491" y="5653"/>
                </a:cubicBezTo>
                <a:lnTo>
                  <a:pt x="4491" y="5749"/>
                </a:lnTo>
                <a:cubicBezTo>
                  <a:pt x="4491" y="5761"/>
                  <a:pt x="4492" y="5770"/>
                  <a:pt x="4494" y="5778"/>
                </a:cubicBezTo>
                <a:cubicBezTo>
                  <a:pt x="4496" y="5786"/>
                  <a:pt x="4499" y="5793"/>
                  <a:pt x="4503" y="5799"/>
                </a:cubicBezTo>
                <a:cubicBezTo>
                  <a:pt x="4508" y="5805"/>
                  <a:pt x="4514" y="5810"/>
                  <a:pt x="4521" y="5814"/>
                </a:cubicBezTo>
                <a:cubicBezTo>
                  <a:pt x="4528" y="5817"/>
                  <a:pt x="4537" y="5819"/>
                  <a:pt x="4547" y="5819"/>
                </a:cubicBezTo>
                <a:cubicBezTo>
                  <a:pt x="4556" y="5819"/>
                  <a:pt x="4565" y="5817"/>
                  <a:pt x="4574" y="5812"/>
                </a:cubicBezTo>
                <a:cubicBezTo>
                  <a:pt x="4583" y="5808"/>
                  <a:pt x="4592" y="5801"/>
                  <a:pt x="4601" y="5791"/>
                </a:cubicBezTo>
                <a:lnTo>
                  <a:pt x="4601" y="5812"/>
                </a:lnTo>
                <a:cubicBezTo>
                  <a:pt x="4601" y="5812"/>
                  <a:pt x="4601" y="5813"/>
                  <a:pt x="4601" y="5814"/>
                </a:cubicBezTo>
                <a:cubicBezTo>
                  <a:pt x="4602" y="5815"/>
                  <a:pt x="4602" y="5815"/>
                  <a:pt x="4603" y="5816"/>
                </a:cubicBezTo>
                <a:cubicBezTo>
                  <a:pt x="4604" y="5816"/>
                  <a:pt x="4606" y="5816"/>
                  <a:pt x="4607" y="5817"/>
                </a:cubicBezTo>
                <a:cubicBezTo>
                  <a:pt x="4609" y="5817"/>
                  <a:pt x="4611" y="5817"/>
                  <a:pt x="4614" y="5817"/>
                </a:cubicBezTo>
                <a:cubicBezTo>
                  <a:pt x="4616" y="5817"/>
                  <a:pt x="4618" y="5817"/>
                  <a:pt x="4620" y="5817"/>
                </a:cubicBezTo>
                <a:cubicBezTo>
                  <a:pt x="4622" y="5816"/>
                  <a:pt x="4623" y="5816"/>
                  <a:pt x="4624" y="5816"/>
                </a:cubicBezTo>
                <a:cubicBezTo>
                  <a:pt x="4625" y="5815"/>
                  <a:pt x="4626" y="5815"/>
                  <a:pt x="4626" y="5814"/>
                </a:cubicBezTo>
                <a:cubicBezTo>
                  <a:pt x="4627" y="5813"/>
                  <a:pt x="4627" y="5812"/>
                  <a:pt x="4627" y="5812"/>
                </a:cubicBezTo>
                <a:lnTo>
                  <a:pt x="4627" y="5653"/>
                </a:lnTo>
                <a:cubicBezTo>
                  <a:pt x="4627" y="5653"/>
                  <a:pt x="4627" y="5652"/>
                  <a:pt x="4626" y="5651"/>
                </a:cubicBezTo>
                <a:cubicBezTo>
                  <a:pt x="4626" y="5650"/>
                  <a:pt x="4625" y="5650"/>
                  <a:pt x="4624" y="5649"/>
                </a:cubicBezTo>
                <a:cubicBezTo>
                  <a:pt x="4623" y="5649"/>
                  <a:pt x="4621" y="5648"/>
                  <a:pt x="4619" y="5648"/>
                </a:cubicBezTo>
                <a:cubicBezTo>
                  <a:pt x="4618" y="5648"/>
                  <a:pt x="4615" y="5648"/>
                  <a:pt x="4613" y="5648"/>
                </a:cubicBezTo>
                <a:cubicBezTo>
                  <a:pt x="4610" y="5648"/>
                  <a:pt x="4607" y="5648"/>
                  <a:pt x="4605" y="5648"/>
                </a:cubicBezTo>
                <a:cubicBezTo>
                  <a:pt x="4604" y="5648"/>
                  <a:pt x="4602" y="5649"/>
                  <a:pt x="4601" y="5649"/>
                </a:cubicBezTo>
                <a:cubicBezTo>
                  <a:pt x="4600" y="5650"/>
                  <a:pt x="4599" y="5650"/>
                  <a:pt x="4599" y="5651"/>
                </a:cubicBezTo>
                <a:cubicBezTo>
                  <a:pt x="4598" y="5652"/>
                  <a:pt x="4598" y="5653"/>
                  <a:pt x="4598" y="5653"/>
                </a:cubicBezTo>
                <a:lnTo>
                  <a:pt x="4598" y="5764"/>
                </a:lnTo>
                <a:cubicBezTo>
                  <a:pt x="4590" y="5774"/>
                  <a:pt x="4582" y="5781"/>
                  <a:pt x="4575" y="5786"/>
                </a:cubicBezTo>
                <a:cubicBezTo>
                  <a:pt x="4568" y="5791"/>
                  <a:pt x="4561" y="5794"/>
                  <a:pt x="4553" y="5794"/>
                </a:cubicBezTo>
                <a:cubicBezTo>
                  <a:pt x="4548" y="5794"/>
                  <a:pt x="4543" y="5793"/>
                  <a:pt x="4539" y="5791"/>
                </a:cubicBezTo>
                <a:cubicBezTo>
                  <a:pt x="4534" y="5789"/>
                  <a:pt x="4531" y="5786"/>
                  <a:pt x="4528" y="5782"/>
                </a:cubicBezTo>
                <a:cubicBezTo>
                  <a:pt x="4525" y="5778"/>
                  <a:pt x="4523" y="5773"/>
                  <a:pt x="4522" y="5767"/>
                </a:cubicBezTo>
                <a:cubicBezTo>
                  <a:pt x="4521" y="5762"/>
                  <a:pt x="4520" y="5755"/>
                  <a:pt x="4520" y="5745"/>
                </a:cubicBezTo>
                <a:lnTo>
                  <a:pt x="4520" y="5653"/>
                </a:lnTo>
                <a:cubicBezTo>
                  <a:pt x="4520" y="5653"/>
                  <a:pt x="4520" y="5652"/>
                  <a:pt x="4519" y="5651"/>
                </a:cubicBezTo>
                <a:cubicBezTo>
                  <a:pt x="4519" y="5650"/>
                  <a:pt x="4518" y="5650"/>
                  <a:pt x="4517" y="5649"/>
                </a:cubicBezTo>
                <a:cubicBezTo>
                  <a:pt x="4516" y="5649"/>
                  <a:pt x="4514" y="5648"/>
                  <a:pt x="4512" y="5648"/>
                </a:cubicBezTo>
                <a:cubicBezTo>
                  <a:pt x="4511" y="5648"/>
                  <a:pt x="4508" y="5648"/>
                  <a:pt x="4506" y="5648"/>
                </a:cubicBezTo>
                <a:close/>
                <a:moveTo>
                  <a:pt x="3591" y="5648"/>
                </a:moveTo>
                <a:cubicBezTo>
                  <a:pt x="3589" y="5648"/>
                  <a:pt x="3586" y="5648"/>
                  <a:pt x="3584" y="5648"/>
                </a:cubicBezTo>
                <a:cubicBezTo>
                  <a:pt x="3583" y="5649"/>
                  <a:pt x="3581" y="5649"/>
                  <a:pt x="3580" y="5649"/>
                </a:cubicBezTo>
                <a:cubicBezTo>
                  <a:pt x="3579" y="5650"/>
                  <a:pt x="3578" y="5650"/>
                  <a:pt x="3578" y="5651"/>
                </a:cubicBezTo>
                <a:cubicBezTo>
                  <a:pt x="3577" y="5652"/>
                  <a:pt x="3577" y="5653"/>
                  <a:pt x="3577" y="5653"/>
                </a:cubicBezTo>
                <a:lnTo>
                  <a:pt x="3577" y="5812"/>
                </a:lnTo>
                <a:cubicBezTo>
                  <a:pt x="3577" y="5812"/>
                  <a:pt x="3577" y="5813"/>
                  <a:pt x="3578" y="5814"/>
                </a:cubicBezTo>
                <a:cubicBezTo>
                  <a:pt x="3578" y="5815"/>
                  <a:pt x="3579" y="5815"/>
                  <a:pt x="3580" y="5816"/>
                </a:cubicBezTo>
                <a:cubicBezTo>
                  <a:pt x="3581" y="5816"/>
                  <a:pt x="3583" y="5816"/>
                  <a:pt x="3584" y="5817"/>
                </a:cubicBezTo>
                <a:cubicBezTo>
                  <a:pt x="3586" y="5817"/>
                  <a:pt x="3589" y="5817"/>
                  <a:pt x="3591" y="5817"/>
                </a:cubicBezTo>
                <a:cubicBezTo>
                  <a:pt x="3594" y="5817"/>
                  <a:pt x="3597" y="5817"/>
                  <a:pt x="3599" y="5817"/>
                </a:cubicBezTo>
                <a:cubicBezTo>
                  <a:pt x="3601" y="5816"/>
                  <a:pt x="3602" y="5816"/>
                  <a:pt x="3603" y="5816"/>
                </a:cubicBezTo>
                <a:cubicBezTo>
                  <a:pt x="3604" y="5815"/>
                  <a:pt x="3605" y="5815"/>
                  <a:pt x="3605" y="5814"/>
                </a:cubicBezTo>
                <a:cubicBezTo>
                  <a:pt x="3606" y="5813"/>
                  <a:pt x="3606" y="5812"/>
                  <a:pt x="3606" y="5812"/>
                </a:cubicBezTo>
                <a:lnTo>
                  <a:pt x="3606" y="5653"/>
                </a:lnTo>
                <a:cubicBezTo>
                  <a:pt x="3606" y="5653"/>
                  <a:pt x="3606" y="5652"/>
                  <a:pt x="3605" y="5651"/>
                </a:cubicBezTo>
                <a:cubicBezTo>
                  <a:pt x="3605" y="5650"/>
                  <a:pt x="3604" y="5650"/>
                  <a:pt x="3603" y="5649"/>
                </a:cubicBezTo>
                <a:cubicBezTo>
                  <a:pt x="3602" y="5649"/>
                  <a:pt x="3601" y="5649"/>
                  <a:pt x="3599" y="5648"/>
                </a:cubicBezTo>
                <a:cubicBezTo>
                  <a:pt x="3597" y="5648"/>
                  <a:pt x="3594" y="5648"/>
                  <a:pt x="3591" y="5648"/>
                </a:cubicBezTo>
                <a:close/>
                <a:moveTo>
                  <a:pt x="1963" y="5648"/>
                </a:moveTo>
                <a:cubicBezTo>
                  <a:pt x="1961" y="5648"/>
                  <a:pt x="1958" y="5648"/>
                  <a:pt x="1956" y="5648"/>
                </a:cubicBezTo>
                <a:cubicBezTo>
                  <a:pt x="1955" y="5649"/>
                  <a:pt x="1953" y="5649"/>
                  <a:pt x="1952" y="5649"/>
                </a:cubicBezTo>
                <a:cubicBezTo>
                  <a:pt x="1951" y="5650"/>
                  <a:pt x="1950" y="5650"/>
                  <a:pt x="1950" y="5651"/>
                </a:cubicBezTo>
                <a:cubicBezTo>
                  <a:pt x="1949" y="5652"/>
                  <a:pt x="1949" y="5653"/>
                  <a:pt x="1949" y="5653"/>
                </a:cubicBezTo>
                <a:lnTo>
                  <a:pt x="1949" y="5812"/>
                </a:lnTo>
                <a:cubicBezTo>
                  <a:pt x="1949" y="5812"/>
                  <a:pt x="1949" y="5813"/>
                  <a:pt x="1950" y="5814"/>
                </a:cubicBezTo>
                <a:cubicBezTo>
                  <a:pt x="1950" y="5815"/>
                  <a:pt x="1951" y="5815"/>
                  <a:pt x="1952" y="5816"/>
                </a:cubicBezTo>
                <a:cubicBezTo>
                  <a:pt x="1953" y="5816"/>
                  <a:pt x="1955" y="5816"/>
                  <a:pt x="1956" y="5817"/>
                </a:cubicBezTo>
                <a:cubicBezTo>
                  <a:pt x="1958" y="5817"/>
                  <a:pt x="1961" y="5817"/>
                  <a:pt x="1963" y="5817"/>
                </a:cubicBezTo>
                <a:cubicBezTo>
                  <a:pt x="1966" y="5817"/>
                  <a:pt x="1969" y="5817"/>
                  <a:pt x="1971" y="5817"/>
                </a:cubicBezTo>
                <a:cubicBezTo>
                  <a:pt x="1973" y="5816"/>
                  <a:pt x="1974" y="5816"/>
                  <a:pt x="1975" y="5816"/>
                </a:cubicBezTo>
                <a:cubicBezTo>
                  <a:pt x="1976" y="5815"/>
                  <a:pt x="1977" y="5815"/>
                  <a:pt x="1977" y="5814"/>
                </a:cubicBezTo>
                <a:cubicBezTo>
                  <a:pt x="1978" y="5813"/>
                  <a:pt x="1978" y="5812"/>
                  <a:pt x="1978" y="5812"/>
                </a:cubicBezTo>
                <a:lnTo>
                  <a:pt x="1978" y="5653"/>
                </a:lnTo>
                <a:cubicBezTo>
                  <a:pt x="1978" y="5653"/>
                  <a:pt x="1978" y="5652"/>
                  <a:pt x="1977" y="5651"/>
                </a:cubicBezTo>
                <a:cubicBezTo>
                  <a:pt x="1977" y="5650"/>
                  <a:pt x="1976" y="5650"/>
                  <a:pt x="1975" y="5649"/>
                </a:cubicBezTo>
                <a:cubicBezTo>
                  <a:pt x="1974" y="5649"/>
                  <a:pt x="1973" y="5649"/>
                  <a:pt x="1971" y="5648"/>
                </a:cubicBezTo>
                <a:cubicBezTo>
                  <a:pt x="1969" y="5648"/>
                  <a:pt x="1966" y="5648"/>
                  <a:pt x="1963" y="5648"/>
                </a:cubicBezTo>
                <a:close/>
                <a:moveTo>
                  <a:pt x="6599" y="5646"/>
                </a:moveTo>
                <a:cubicBezTo>
                  <a:pt x="6590" y="5646"/>
                  <a:pt x="6582" y="5647"/>
                  <a:pt x="6575" y="5650"/>
                </a:cubicBezTo>
                <a:cubicBezTo>
                  <a:pt x="6567" y="5653"/>
                  <a:pt x="6561" y="5656"/>
                  <a:pt x="6555" y="5661"/>
                </a:cubicBezTo>
                <a:cubicBezTo>
                  <a:pt x="6550" y="5666"/>
                  <a:pt x="6546" y="5672"/>
                  <a:pt x="6543" y="5679"/>
                </a:cubicBezTo>
                <a:cubicBezTo>
                  <a:pt x="6540" y="5686"/>
                  <a:pt x="6538" y="5694"/>
                  <a:pt x="6538" y="5703"/>
                </a:cubicBezTo>
                <a:cubicBezTo>
                  <a:pt x="6538" y="5711"/>
                  <a:pt x="6539" y="5718"/>
                  <a:pt x="6541" y="5723"/>
                </a:cubicBezTo>
                <a:cubicBezTo>
                  <a:pt x="6543" y="5729"/>
                  <a:pt x="6546" y="5733"/>
                  <a:pt x="6550" y="5738"/>
                </a:cubicBezTo>
                <a:cubicBezTo>
                  <a:pt x="6545" y="5742"/>
                  <a:pt x="6542" y="5747"/>
                  <a:pt x="6539" y="5753"/>
                </a:cubicBezTo>
                <a:cubicBezTo>
                  <a:pt x="6536" y="5759"/>
                  <a:pt x="6534" y="5765"/>
                  <a:pt x="6534" y="5772"/>
                </a:cubicBezTo>
                <a:cubicBezTo>
                  <a:pt x="6534" y="5777"/>
                  <a:pt x="6535" y="5782"/>
                  <a:pt x="6538" y="5787"/>
                </a:cubicBezTo>
                <a:cubicBezTo>
                  <a:pt x="6541" y="5791"/>
                  <a:pt x="6545" y="5795"/>
                  <a:pt x="6551" y="5798"/>
                </a:cubicBezTo>
                <a:cubicBezTo>
                  <a:pt x="6547" y="5801"/>
                  <a:pt x="6544" y="5804"/>
                  <a:pt x="6541" y="5807"/>
                </a:cubicBezTo>
                <a:cubicBezTo>
                  <a:pt x="6538" y="5810"/>
                  <a:pt x="6536" y="5813"/>
                  <a:pt x="6534" y="5816"/>
                </a:cubicBezTo>
                <a:cubicBezTo>
                  <a:pt x="6532" y="5819"/>
                  <a:pt x="6530" y="5823"/>
                  <a:pt x="6529" y="5826"/>
                </a:cubicBezTo>
                <a:cubicBezTo>
                  <a:pt x="6528" y="5830"/>
                  <a:pt x="6528" y="5834"/>
                  <a:pt x="6528" y="5838"/>
                </a:cubicBezTo>
                <a:cubicBezTo>
                  <a:pt x="6528" y="5844"/>
                  <a:pt x="6529" y="5849"/>
                  <a:pt x="6532" y="5854"/>
                </a:cubicBezTo>
                <a:cubicBezTo>
                  <a:pt x="6534" y="5860"/>
                  <a:pt x="6539" y="5864"/>
                  <a:pt x="6544" y="5868"/>
                </a:cubicBezTo>
                <a:cubicBezTo>
                  <a:pt x="6550" y="5872"/>
                  <a:pt x="6557" y="5875"/>
                  <a:pt x="6566" y="5877"/>
                </a:cubicBezTo>
                <a:cubicBezTo>
                  <a:pt x="6575" y="5879"/>
                  <a:pt x="6586" y="5880"/>
                  <a:pt x="6599" y="5880"/>
                </a:cubicBezTo>
                <a:cubicBezTo>
                  <a:pt x="6612" y="5880"/>
                  <a:pt x="6624" y="5879"/>
                  <a:pt x="6633" y="5876"/>
                </a:cubicBezTo>
                <a:cubicBezTo>
                  <a:pt x="6643" y="5873"/>
                  <a:pt x="6651" y="5869"/>
                  <a:pt x="6657" y="5864"/>
                </a:cubicBezTo>
                <a:cubicBezTo>
                  <a:pt x="6664" y="5859"/>
                  <a:pt x="6668" y="5853"/>
                  <a:pt x="6671" y="5847"/>
                </a:cubicBezTo>
                <a:cubicBezTo>
                  <a:pt x="6674" y="5840"/>
                  <a:pt x="6676" y="5833"/>
                  <a:pt x="6676" y="5826"/>
                </a:cubicBezTo>
                <a:cubicBezTo>
                  <a:pt x="6676" y="5819"/>
                  <a:pt x="6675" y="5813"/>
                  <a:pt x="6672" y="5808"/>
                </a:cubicBezTo>
                <a:cubicBezTo>
                  <a:pt x="6669" y="5802"/>
                  <a:pt x="6666" y="5798"/>
                  <a:pt x="6661" y="5794"/>
                </a:cubicBezTo>
                <a:cubicBezTo>
                  <a:pt x="6656" y="5791"/>
                  <a:pt x="6650" y="5788"/>
                  <a:pt x="6644" y="5786"/>
                </a:cubicBezTo>
                <a:cubicBezTo>
                  <a:pt x="6637" y="5784"/>
                  <a:pt x="6630" y="5783"/>
                  <a:pt x="6622" y="5783"/>
                </a:cubicBezTo>
                <a:lnTo>
                  <a:pt x="6581" y="5781"/>
                </a:lnTo>
                <a:cubicBezTo>
                  <a:pt x="6575" y="5781"/>
                  <a:pt x="6570" y="5779"/>
                  <a:pt x="6566" y="5777"/>
                </a:cubicBezTo>
                <a:cubicBezTo>
                  <a:pt x="6562" y="5774"/>
                  <a:pt x="6560" y="5771"/>
                  <a:pt x="6560" y="5767"/>
                </a:cubicBezTo>
                <a:cubicBezTo>
                  <a:pt x="6560" y="5763"/>
                  <a:pt x="6561" y="5760"/>
                  <a:pt x="6562" y="5757"/>
                </a:cubicBezTo>
                <a:cubicBezTo>
                  <a:pt x="6563" y="5755"/>
                  <a:pt x="6565" y="5752"/>
                  <a:pt x="6567" y="5750"/>
                </a:cubicBezTo>
                <a:cubicBezTo>
                  <a:pt x="6571" y="5753"/>
                  <a:pt x="6575" y="5755"/>
                  <a:pt x="6581" y="5756"/>
                </a:cubicBezTo>
                <a:cubicBezTo>
                  <a:pt x="6587" y="5758"/>
                  <a:pt x="6593" y="5759"/>
                  <a:pt x="6599" y="5759"/>
                </a:cubicBezTo>
                <a:cubicBezTo>
                  <a:pt x="6608" y="5759"/>
                  <a:pt x="6616" y="5758"/>
                  <a:pt x="6624" y="5755"/>
                </a:cubicBezTo>
                <a:cubicBezTo>
                  <a:pt x="6631" y="5753"/>
                  <a:pt x="6638" y="5749"/>
                  <a:pt x="6643" y="5744"/>
                </a:cubicBezTo>
                <a:cubicBezTo>
                  <a:pt x="6649" y="5739"/>
                  <a:pt x="6653" y="5733"/>
                  <a:pt x="6656" y="5726"/>
                </a:cubicBezTo>
                <a:cubicBezTo>
                  <a:pt x="6659" y="5719"/>
                  <a:pt x="6660" y="5711"/>
                  <a:pt x="6660" y="5702"/>
                </a:cubicBezTo>
                <a:cubicBezTo>
                  <a:pt x="6660" y="5697"/>
                  <a:pt x="6659" y="5691"/>
                  <a:pt x="6658" y="5686"/>
                </a:cubicBezTo>
                <a:cubicBezTo>
                  <a:pt x="6656" y="5681"/>
                  <a:pt x="6653" y="5676"/>
                  <a:pt x="6649" y="5672"/>
                </a:cubicBezTo>
                <a:lnTo>
                  <a:pt x="6672" y="5672"/>
                </a:lnTo>
                <a:cubicBezTo>
                  <a:pt x="6674" y="5672"/>
                  <a:pt x="6675" y="5671"/>
                  <a:pt x="6676" y="5669"/>
                </a:cubicBezTo>
                <a:cubicBezTo>
                  <a:pt x="6677" y="5668"/>
                  <a:pt x="6678" y="5665"/>
                  <a:pt x="6678" y="5661"/>
                </a:cubicBezTo>
                <a:cubicBezTo>
                  <a:pt x="6678" y="5657"/>
                  <a:pt x="6678" y="5654"/>
                  <a:pt x="6677" y="5652"/>
                </a:cubicBezTo>
                <a:cubicBezTo>
                  <a:pt x="6676" y="5650"/>
                  <a:pt x="6674" y="5649"/>
                  <a:pt x="6672" y="5649"/>
                </a:cubicBezTo>
                <a:lnTo>
                  <a:pt x="6624" y="5649"/>
                </a:lnTo>
                <a:cubicBezTo>
                  <a:pt x="6621" y="5648"/>
                  <a:pt x="6617" y="5647"/>
                  <a:pt x="6613" y="5647"/>
                </a:cubicBezTo>
                <a:cubicBezTo>
                  <a:pt x="6608" y="5646"/>
                  <a:pt x="6604" y="5646"/>
                  <a:pt x="6599" y="5646"/>
                </a:cubicBezTo>
                <a:close/>
                <a:moveTo>
                  <a:pt x="4210" y="5646"/>
                </a:moveTo>
                <a:cubicBezTo>
                  <a:pt x="4200" y="5646"/>
                  <a:pt x="4190" y="5648"/>
                  <a:pt x="4181" y="5651"/>
                </a:cubicBezTo>
                <a:cubicBezTo>
                  <a:pt x="4172" y="5655"/>
                  <a:pt x="4164" y="5660"/>
                  <a:pt x="4157" y="5667"/>
                </a:cubicBezTo>
                <a:cubicBezTo>
                  <a:pt x="4151" y="5674"/>
                  <a:pt x="4146" y="5683"/>
                  <a:pt x="4142" y="5694"/>
                </a:cubicBezTo>
                <a:cubicBezTo>
                  <a:pt x="4138" y="5706"/>
                  <a:pt x="4136" y="5719"/>
                  <a:pt x="4136" y="5734"/>
                </a:cubicBezTo>
                <a:cubicBezTo>
                  <a:pt x="4136" y="5748"/>
                  <a:pt x="4138" y="5760"/>
                  <a:pt x="4141" y="5771"/>
                </a:cubicBezTo>
                <a:cubicBezTo>
                  <a:pt x="4144" y="5781"/>
                  <a:pt x="4148" y="5790"/>
                  <a:pt x="4154" y="5797"/>
                </a:cubicBezTo>
                <a:cubicBezTo>
                  <a:pt x="4160" y="5804"/>
                  <a:pt x="4168" y="5810"/>
                  <a:pt x="4176" y="5813"/>
                </a:cubicBezTo>
                <a:cubicBezTo>
                  <a:pt x="4185" y="5817"/>
                  <a:pt x="4195" y="5819"/>
                  <a:pt x="4207" y="5819"/>
                </a:cubicBezTo>
                <a:cubicBezTo>
                  <a:pt x="4212" y="5819"/>
                  <a:pt x="4217" y="5818"/>
                  <a:pt x="4223" y="5817"/>
                </a:cubicBezTo>
                <a:cubicBezTo>
                  <a:pt x="4228" y="5816"/>
                  <a:pt x="4233" y="5815"/>
                  <a:pt x="4237" y="5813"/>
                </a:cubicBezTo>
                <a:cubicBezTo>
                  <a:pt x="4241" y="5812"/>
                  <a:pt x="4245" y="5810"/>
                  <a:pt x="4249" y="5808"/>
                </a:cubicBezTo>
                <a:cubicBezTo>
                  <a:pt x="4252" y="5806"/>
                  <a:pt x="4255" y="5804"/>
                  <a:pt x="4256" y="5802"/>
                </a:cubicBezTo>
                <a:cubicBezTo>
                  <a:pt x="4258" y="5801"/>
                  <a:pt x="4259" y="5800"/>
                  <a:pt x="4259" y="5799"/>
                </a:cubicBezTo>
                <a:cubicBezTo>
                  <a:pt x="4260" y="5798"/>
                  <a:pt x="4260" y="5797"/>
                  <a:pt x="4260" y="5796"/>
                </a:cubicBezTo>
                <a:cubicBezTo>
                  <a:pt x="4260" y="5795"/>
                  <a:pt x="4261" y="5794"/>
                  <a:pt x="4261" y="5793"/>
                </a:cubicBezTo>
                <a:cubicBezTo>
                  <a:pt x="4261" y="5791"/>
                  <a:pt x="4261" y="5790"/>
                  <a:pt x="4261" y="5788"/>
                </a:cubicBezTo>
                <a:cubicBezTo>
                  <a:pt x="4261" y="5785"/>
                  <a:pt x="4261" y="5783"/>
                  <a:pt x="4261" y="5781"/>
                </a:cubicBezTo>
                <a:cubicBezTo>
                  <a:pt x="4261" y="5780"/>
                  <a:pt x="4260" y="5778"/>
                  <a:pt x="4260" y="5777"/>
                </a:cubicBezTo>
                <a:cubicBezTo>
                  <a:pt x="4259" y="5776"/>
                  <a:pt x="4259" y="5775"/>
                  <a:pt x="4258" y="5775"/>
                </a:cubicBezTo>
                <a:cubicBezTo>
                  <a:pt x="4258" y="5774"/>
                  <a:pt x="4257" y="5774"/>
                  <a:pt x="4256" y="5774"/>
                </a:cubicBezTo>
                <a:cubicBezTo>
                  <a:pt x="4255" y="5774"/>
                  <a:pt x="4253" y="5775"/>
                  <a:pt x="4250" y="5777"/>
                </a:cubicBezTo>
                <a:cubicBezTo>
                  <a:pt x="4248" y="5779"/>
                  <a:pt x="4245" y="5781"/>
                  <a:pt x="4241" y="5784"/>
                </a:cubicBezTo>
                <a:cubicBezTo>
                  <a:pt x="4237" y="5786"/>
                  <a:pt x="4233" y="5789"/>
                  <a:pt x="4228" y="5791"/>
                </a:cubicBezTo>
                <a:cubicBezTo>
                  <a:pt x="4223" y="5793"/>
                  <a:pt x="4217" y="5794"/>
                  <a:pt x="4210" y="5794"/>
                </a:cubicBezTo>
                <a:cubicBezTo>
                  <a:pt x="4203" y="5794"/>
                  <a:pt x="4197" y="5793"/>
                  <a:pt x="4191" y="5790"/>
                </a:cubicBezTo>
                <a:cubicBezTo>
                  <a:pt x="4186" y="5788"/>
                  <a:pt x="4181" y="5784"/>
                  <a:pt x="4177" y="5779"/>
                </a:cubicBezTo>
                <a:cubicBezTo>
                  <a:pt x="4174" y="5774"/>
                  <a:pt x="4171" y="5767"/>
                  <a:pt x="4169" y="5759"/>
                </a:cubicBezTo>
                <a:cubicBezTo>
                  <a:pt x="4167" y="5752"/>
                  <a:pt x="4166" y="5743"/>
                  <a:pt x="4166" y="5733"/>
                </a:cubicBezTo>
                <a:cubicBezTo>
                  <a:pt x="4166" y="5712"/>
                  <a:pt x="4170" y="5697"/>
                  <a:pt x="4177" y="5686"/>
                </a:cubicBezTo>
                <a:cubicBezTo>
                  <a:pt x="4185" y="5675"/>
                  <a:pt x="4195" y="5670"/>
                  <a:pt x="4209" y="5670"/>
                </a:cubicBezTo>
                <a:cubicBezTo>
                  <a:pt x="4216" y="5670"/>
                  <a:pt x="4222" y="5671"/>
                  <a:pt x="4227" y="5673"/>
                </a:cubicBezTo>
                <a:cubicBezTo>
                  <a:pt x="4232" y="5675"/>
                  <a:pt x="4236" y="5677"/>
                  <a:pt x="4240" y="5680"/>
                </a:cubicBezTo>
                <a:cubicBezTo>
                  <a:pt x="4244" y="5682"/>
                  <a:pt x="4246" y="5684"/>
                  <a:pt x="4249" y="5686"/>
                </a:cubicBezTo>
                <a:cubicBezTo>
                  <a:pt x="4251" y="5688"/>
                  <a:pt x="4253" y="5689"/>
                  <a:pt x="4255" y="5689"/>
                </a:cubicBezTo>
                <a:cubicBezTo>
                  <a:pt x="4256" y="5689"/>
                  <a:pt x="4258" y="5688"/>
                  <a:pt x="4259" y="5686"/>
                </a:cubicBezTo>
                <a:cubicBezTo>
                  <a:pt x="4260" y="5684"/>
                  <a:pt x="4260" y="5681"/>
                  <a:pt x="4260" y="5677"/>
                </a:cubicBezTo>
                <a:cubicBezTo>
                  <a:pt x="4260" y="5675"/>
                  <a:pt x="4260" y="5673"/>
                  <a:pt x="4260" y="5671"/>
                </a:cubicBezTo>
                <a:cubicBezTo>
                  <a:pt x="4260" y="5670"/>
                  <a:pt x="4260" y="5669"/>
                  <a:pt x="4259" y="5668"/>
                </a:cubicBezTo>
                <a:cubicBezTo>
                  <a:pt x="4259" y="5667"/>
                  <a:pt x="4259" y="5666"/>
                  <a:pt x="4258" y="5665"/>
                </a:cubicBezTo>
                <a:cubicBezTo>
                  <a:pt x="4258" y="5664"/>
                  <a:pt x="4257" y="5663"/>
                  <a:pt x="4255" y="5661"/>
                </a:cubicBezTo>
                <a:cubicBezTo>
                  <a:pt x="4254" y="5660"/>
                  <a:pt x="4252" y="5658"/>
                  <a:pt x="4248" y="5656"/>
                </a:cubicBezTo>
                <a:cubicBezTo>
                  <a:pt x="4245" y="5654"/>
                  <a:pt x="4242" y="5653"/>
                  <a:pt x="4238" y="5651"/>
                </a:cubicBezTo>
                <a:cubicBezTo>
                  <a:pt x="4234" y="5650"/>
                  <a:pt x="4229" y="5648"/>
                  <a:pt x="4225" y="5647"/>
                </a:cubicBezTo>
                <a:cubicBezTo>
                  <a:pt x="4220" y="5646"/>
                  <a:pt x="4215" y="5646"/>
                  <a:pt x="4210" y="5646"/>
                </a:cubicBezTo>
                <a:close/>
                <a:moveTo>
                  <a:pt x="3926" y="5646"/>
                </a:moveTo>
                <a:cubicBezTo>
                  <a:pt x="3917" y="5646"/>
                  <a:pt x="3909" y="5647"/>
                  <a:pt x="3902" y="5650"/>
                </a:cubicBezTo>
                <a:cubicBezTo>
                  <a:pt x="3894" y="5653"/>
                  <a:pt x="3888" y="5656"/>
                  <a:pt x="3882" y="5661"/>
                </a:cubicBezTo>
                <a:cubicBezTo>
                  <a:pt x="3877" y="5666"/>
                  <a:pt x="3873" y="5672"/>
                  <a:pt x="3870" y="5679"/>
                </a:cubicBezTo>
                <a:cubicBezTo>
                  <a:pt x="3867" y="5686"/>
                  <a:pt x="3865" y="5694"/>
                  <a:pt x="3865" y="5703"/>
                </a:cubicBezTo>
                <a:cubicBezTo>
                  <a:pt x="3865" y="5711"/>
                  <a:pt x="3866" y="5718"/>
                  <a:pt x="3868" y="5723"/>
                </a:cubicBezTo>
                <a:cubicBezTo>
                  <a:pt x="3870" y="5729"/>
                  <a:pt x="3873" y="5733"/>
                  <a:pt x="3877" y="5738"/>
                </a:cubicBezTo>
                <a:cubicBezTo>
                  <a:pt x="3872" y="5742"/>
                  <a:pt x="3869" y="5747"/>
                  <a:pt x="3866" y="5753"/>
                </a:cubicBezTo>
                <a:cubicBezTo>
                  <a:pt x="3863" y="5759"/>
                  <a:pt x="3861" y="5765"/>
                  <a:pt x="3861" y="5772"/>
                </a:cubicBezTo>
                <a:cubicBezTo>
                  <a:pt x="3861" y="5777"/>
                  <a:pt x="3862" y="5782"/>
                  <a:pt x="3865" y="5787"/>
                </a:cubicBezTo>
                <a:cubicBezTo>
                  <a:pt x="3868" y="5791"/>
                  <a:pt x="3872" y="5795"/>
                  <a:pt x="3878" y="5798"/>
                </a:cubicBezTo>
                <a:cubicBezTo>
                  <a:pt x="3874" y="5801"/>
                  <a:pt x="3871" y="5804"/>
                  <a:pt x="3868" y="5807"/>
                </a:cubicBezTo>
                <a:cubicBezTo>
                  <a:pt x="3865" y="5810"/>
                  <a:pt x="3863" y="5813"/>
                  <a:pt x="3861" y="5816"/>
                </a:cubicBezTo>
                <a:cubicBezTo>
                  <a:pt x="3859" y="5819"/>
                  <a:pt x="3857" y="5823"/>
                  <a:pt x="3856" y="5826"/>
                </a:cubicBezTo>
                <a:cubicBezTo>
                  <a:pt x="3855" y="5830"/>
                  <a:pt x="3855" y="5834"/>
                  <a:pt x="3855" y="5838"/>
                </a:cubicBezTo>
                <a:cubicBezTo>
                  <a:pt x="3855" y="5844"/>
                  <a:pt x="3856" y="5849"/>
                  <a:pt x="3859" y="5854"/>
                </a:cubicBezTo>
                <a:cubicBezTo>
                  <a:pt x="3861" y="5860"/>
                  <a:pt x="3866" y="5864"/>
                  <a:pt x="3871" y="5868"/>
                </a:cubicBezTo>
                <a:cubicBezTo>
                  <a:pt x="3877" y="5872"/>
                  <a:pt x="3884" y="5875"/>
                  <a:pt x="3893" y="5877"/>
                </a:cubicBezTo>
                <a:cubicBezTo>
                  <a:pt x="3902" y="5879"/>
                  <a:pt x="3913" y="5880"/>
                  <a:pt x="3926" y="5880"/>
                </a:cubicBezTo>
                <a:cubicBezTo>
                  <a:pt x="3939" y="5880"/>
                  <a:pt x="3951" y="5879"/>
                  <a:pt x="3960" y="5876"/>
                </a:cubicBezTo>
                <a:cubicBezTo>
                  <a:pt x="3970" y="5873"/>
                  <a:pt x="3978" y="5869"/>
                  <a:pt x="3984" y="5864"/>
                </a:cubicBezTo>
                <a:cubicBezTo>
                  <a:pt x="3991" y="5859"/>
                  <a:pt x="3995" y="5853"/>
                  <a:pt x="3998" y="5847"/>
                </a:cubicBezTo>
                <a:cubicBezTo>
                  <a:pt x="4001" y="5840"/>
                  <a:pt x="4003" y="5833"/>
                  <a:pt x="4003" y="5826"/>
                </a:cubicBezTo>
                <a:cubicBezTo>
                  <a:pt x="4003" y="5819"/>
                  <a:pt x="4002" y="5813"/>
                  <a:pt x="3999" y="5808"/>
                </a:cubicBezTo>
                <a:cubicBezTo>
                  <a:pt x="3996" y="5802"/>
                  <a:pt x="3993" y="5798"/>
                  <a:pt x="3988" y="5794"/>
                </a:cubicBezTo>
                <a:cubicBezTo>
                  <a:pt x="3983" y="5791"/>
                  <a:pt x="3977" y="5788"/>
                  <a:pt x="3971" y="5786"/>
                </a:cubicBezTo>
                <a:cubicBezTo>
                  <a:pt x="3964" y="5784"/>
                  <a:pt x="3957" y="5783"/>
                  <a:pt x="3949" y="5783"/>
                </a:cubicBezTo>
                <a:lnTo>
                  <a:pt x="3908" y="5781"/>
                </a:lnTo>
                <a:cubicBezTo>
                  <a:pt x="3902" y="5781"/>
                  <a:pt x="3897" y="5779"/>
                  <a:pt x="3893" y="5777"/>
                </a:cubicBezTo>
                <a:cubicBezTo>
                  <a:pt x="3889" y="5774"/>
                  <a:pt x="3887" y="5771"/>
                  <a:pt x="3887" y="5767"/>
                </a:cubicBezTo>
                <a:cubicBezTo>
                  <a:pt x="3887" y="5763"/>
                  <a:pt x="3888" y="5760"/>
                  <a:pt x="3889" y="5757"/>
                </a:cubicBezTo>
                <a:cubicBezTo>
                  <a:pt x="3890" y="5755"/>
                  <a:pt x="3892" y="5752"/>
                  <a:pt x="3894" y="5750"/>
                </a:cubicBezTo>
                <a:cubicBezTo>
                  <a:pt x="3898" y="5753"/>
                  <a:pt x="3902" y="5755"/>
                  <a:pt x="3908" y="5756"/>
                </a:cubicBezTo>
                <a:cubicBezTo>
                  <a:pt x="3914" y="5758"/>
                  <a:pt x="3920" y="5759"/>
                  <a:pt x="3926" y="5759"/>
                </a:cubicBezTo>
                <a:cubicBezTo>
                  <a:pt x="3935" y="5759"/>
                  <a:pt x="3943" y="5758"/>
                  <a:pt x="3951" y="5755"/>
                </a:cubicBezTo>
                <a:cubicBezTo>
                  <a:pt x="3958" y="5753"/>
                  <a:pt x="3965" y="5749"/>
                  <a:pt x="3970" y="5744"/>
                </a:cubicBezTo>
                <a:cubicBezTo>
                  <a:pt x="3976" y="5739"/>
                  <a:pt x="3980" y="5733"/>
                  <a:pt x="3983" y="5726"/>
                </a:cubicBezTo>
                <a:cubicBezTo>
                  <a:pt x="3986" y="5719"/>
                  <a:pt x="3987" y="5711"/>
                  <a:pt x="3987" y="5702"/>
                </a:cubicBezTo>
                <a:cubicBezTo>
                  <a:pt x="3987" y="5697"/>
                  <a:pt x="3986" y="5691"/>
                  <a:pt x="3985" y="5686"/>
                </a:cubicBezTo>
                <a:cubicBezTo>
                  <a:pt x="3983" y="5681"/>
                  <a:pt x="3980" y="5676"/>
                  <a:pt x="3976" y="5672"/>
                </a:cubicBezTo>
                <a:lnTo>
                  <a:pt x="3999" y="5672"/>
                </a:lnTo>
                <a:cubicBezTo>
                  <a:pt x="4001" y="5672"/>
                  <a:pt x="4002" y="5671"/>
                  <a:pt x="4003" y="5669"/>
                </a:cubicBezTo>
                <a:cubicBezTo>
                  <a:pt x="4004" y="5668"/>
                  <a:pt x="4005" y="5665"/>
                  <a:pt x="4005" y="5661"/>
                </a:cubicBezTo>
                <a:cubicBezTo>
                  <a:pt x="4005" y="5657"/>
                  <a:pt x="4005" y="5654"/>
                  <a:pt x="4004" y="5652"/>
                </a:cubicBezTo>
                <a:cubicBezTo>
                  <a:pt x="4003" y="5650"/>
                  <a:pt x="4001" y="5649"/>
                  <a:pt x="3999" y="5649"/>
                </a:cubicBezTo>
                <a:lnTo>
                  <a:pt x="3951" y="5649"/>
                </a:lnTo>
                <a:cubicBezTo>
                  <a:pt x="3948" y="5648"/>
                  <a:pt x="3944" y="5647"/>
                  <a:pt x="3940" y="5647"/>
                </a:cubicBezTo>
                <a:cubicBezTo>
                  <a:pt x="3935" y="5646"/>
                  <a:pt x="3931" y="5646"/>
                  <a:pt x="3926" y="5646"/>
                </a:cubicBezTo>
                <a:close/>
                <a:moveTo>
                  <a:pt x="7282" y="5645"/>
                </a:moveTo>
                <a:cubicBezTo>
                  <a:pt x="7276" y="5645"/>
                  <a:pt x="7270" y="5646"/>
                  <a:pt x="7264" y="5647"/>
                </a:cubicBezTo>
                <a:cubicBezTo>
                  <a:pt x="7258" y="5648"/>
                  <a:pt x="7252" y="5649"/>
                  <a:pt x="7247" y="5651"/>
                </a:cubicBezTo>
                <a:cubicBezTo>
                  <a:pt x="7242" y="5653"/>
                  <a:pt x="7238" y="5655"/>
                  <a:pt x="7234" y="5657"/>
                </a:cubicBezTo>
                <a:cubicBezTo>
                  <a:pt x="7230" y="5659"/>
                  <a:pt x="7227" y="5661"/>
                  <a:pt x="7226" y="5662"/>
                </a:cubicBezTo>
                <a:cubicBezTo>
                  <a:pt x="7224" y="5664"/>
                  <a:pt x="7223" y="5665"/>
                  <a:pt x="7223" y="5667"/>
                </a:cubicBezTo>
                <a:cubicBezTo>
                  <a:pt x="7222" y="5669"/>
                  <a:pt x="7222" y="5671"/>
                  <a:pt x="7222" y="5674"/>
                </a:cubicBezTo>
                <a:cubicBezTo>
                  <a:pt x="7222" y="5676"/>
                  <a:pt x="7222" y="5677"/>
                  <a:pt x="7222" y="5679"/>
                </a:cubicBezTo>
                <a:cubicBezTo>
                  <a:pt x="7223" y="5680"/>
                  <a:pt x="7223" y="5681"/>
                  <a:pt x="7223" y="5682"/>
                </a:cubicBezTo>
                <a:cubicBezTo>
                  <a:pt x="7224" y="5683"/>
                  <a:pt x="7225" y="5684"/>
                  <a:pt x="7225" y="5684"/>
                </a:cubicBezTo>
                <a:cubicBezTo>
                  <a:pt x="7226" y="5685"/>
                  <a:pt x="7227" y="5685"/>
                  <a:pt x="7228" y="5685"/>
                </a:cubicBezTo>
                <a:cubicBezTo>
                  <a:pt x="7229" y="5685"/>
                  <a:pt x="7231" y="5684"/>
                  <a:pt x="7234" y="5683"/>
                </a:cubicBezTo>
                <a:cubicBezTo>
                  <a:pt x="7237" y="5681"/>
                  <a:pt x="7241" y="5679"/>
                  <a:pt x="7245" y="5677"/>
                </a:cubicBezTo>
                <a:cubicBezTo>
                  <a:pt x="7249" y="5675"/>
                  <a:pt x="7254" y="5673"/>
                  <a:pt x="7260" y="5671"/>
                </a:cubicBezTo>
                <a:cubicBezTo>
                  <a:pt x="7265" y="5670"/>
                  <a:pt x="7272" y="5669"/>
                  <a:pt x="7279" y="5669"/>
                </a:cubicBezTo>
                <a:cubicBezTo>
                  <a:pt x="7286" y="5669"/>
                  <a:pt x="7291" y="5670"/>
                  <a:pt x="7296" y="5671"/>
                </a:cubicBezTo>
                <a:cubicBezTo>
                  <a:pt x="7300" y="5673"/>
                  <a:pt x="7304" y="5675"/>
                  <a:pt x="7307" y="5678"/>
                </a:cubicBezTo>
                <a:cubicBezTo>
                  <a:pt x="7310" y="5681"/>
                  <a:pt x="7312" y="5685"/>
                  <a:pt x="7313" y="5690"/>
                </a:cubicBezTo>
                <a:cubicBezTo>
                  <a:pt x="7314" y="5694"/>
                  <a:pt x="7315" y="5700"/>
                  <a:pt x="7315" y="5706"/>
                </a:cubicBezTo>
                <a:lnTo>
                  <a:pt x="7315" y="5718"/>
                </a:lnTo>
                <a:lnTo>
                  <a:pt x="7293" y="5718"/>
                </a:lnTo>
                <a:cubicBezTo>
                  <a:pt x="7281" y="5718"/>
                  <a:pt x="7270" y="5719"/>
                  <a:pt x="7260" y="5721"/>
                </a:cubicBezTo>
                <a:cubicBezTo>
                  <a:pt x="7250" y="5723"/>
                  <a:pt x="7242" y="5727"/>
                  <a:pt x="7235" y="5731"/>
                </a:cubicBezTo>
                <a:cubicBezTo>
                  <a:pt x="7228" y="5735"/>
                  <a:pt x="7223" y="5741"/>
                  <a:pt x="7219" y="5747"/>
                </a:cubicBezTo>
                <a:cubicBezTo>
                  <a:pt x="7216" y="5754"/>
                  <a:pt x="7214" y="5762"/>
                  <a:pt x="7214" y="5771"/>
                </a:cubicBezTo>
                <a:cubicBezTo>
                  <a:pt x="7214" y="5778"/>
                  <a:pt x="7215" y="5785"/>
                  <a:pt x="7218" y="5791"/>
                </a:cubicBezTo>
                <a:cubicBezTo>
                  <a:pt x="7221" y="5797"/>
                  <a:pt x="7224" y="5802"/>
                  <a:pt x="7229" y="5806"/>
                </a:cubicBezTo>
                <a:cubicBezTo>
                  <a:pt x="7234" y="5810"/>
                  <a:pt x="7240" y="5814"/>
                  <a:pt x="7246" y="5816"/>
                </a:cubicBezTo>
                <a:cubicBezTo>
                  <a:pt x="7253" y="5818"/>
                  <a:pt x="7261" y="5819"/>
                  <a:pt x="7269" y="5819"/>
                </a:cubicBezTo>
                <a:cubicBezTo>
                  <a:pt x="7278" y="5819"/>
                  <a:pt x="7287" y="5817"/>
                  <a:pt x="7296" y="5813"/>
                </a:cubicBezTo>
                <a:cubicBezTo>
                  <a:pt x="7304" y="5809"/>
                  <a:pt x="7312" y="5803"/>
                  <a:pt x="7319" y="5796"/>
                </a:cubicBezTo>
                <a:lnTo>
                  <a:pt x="7319" y="5812"/>
                </a:lnTo>
                <a:cubicBezTo>
                  <a:pt x="7319" y="5813"/>
                  <a:pt x="7319" y="5814"/>
                  <a:pt x="7320" y="5815"/>
                </a:cubicBezTo>
                <a:cubicBezTo>
                  <a:pt x="7321" y="5816"/>
                  <a:pt x="7322" y="5816"/>
                  <a:pt x="7324" y="5816"/>
                </a:cubicBezTo>
                <a:cubicBezTo>
                  <a:pt x="7326" y="5817"/>
                  <a:pt x="7328" y="5817"/>
                  <a:pt x="7331" y="5817"/>
                </a:cubicBezTo>
                <a:cubicBezTo>
                  <a:pt x="7335" y="5817"/>
                  <a:pt x="7337" y="5817"/>
                  <a:pt x="7339" y="5816"/>
                </a:cubicBezTo>
                <a:cubicBezTo>
                  <a:pt x="7340" y="5816"/>
                  <a:pt x="7342" y="5816"/>
                  <a:pt x="7343" y="5815"/>
                </a:cubicBezTo>
                <a:cubicBezTo>
                  <a:pt x="7344" y="5814"/>
                  <a:pt x="7344" y="5813"/>
                  <a:pt x="7344" y="5812"/>
                </a:cubicBezTo>
                <a:lnTo>
                  <a:pt x="7344" y="5705"/>
                </a:lnTo>
                <a:cubicBezTo>
                  <a:pt x="7344" y="5695"/>
                  <a:pt x="7343" y="5686"/>
                  <a:pt x="7341" y="5679"/>
                </a:cubicBezTo>
                <a:cubicBezTo>
                  <a:pt x="7338" y="5671"/>
                  <a:pt x="7335" y="5665"/>
                  <a:pt x="7330" y="5660"/>
                </a:cubicBezTo>
                <a:cubicBezTo>
                  <a:pt x="7325" y="5655"/>
                  <a:pt x="7319" y="5651"/>
                  <a:pt x="7311" y="5649"/>
                </a:cubicBezTo>
                <a:cubicBezTo>
                  <a:pt x="7303" y="5646"/>
                  <a:pt x="7293" y="5645"/>
                  <a:pt x="7282" y="5645"/>
                </a:cubicBezTo>
                <a:close/>
                <a:moveTo>
                  <a:pt x="6892" y="5645"/>
                </a:moveTo>
                <a:cubicBezTo>
                  <a:pt x="6878" y="5645"/>
                  <a:pt x="6866" y="5647"/>
                  <a:pt x="6856" y="5652"/>
                </a:cubicBezTo>
                <a:cubicBezTo>
                  <a:pt x="6846" y="5656"/>
                  <a:pt x="6838" y="5662"/>
                  <a:pt x="6831" y="5670"/>
                </a:cubicBezTo>
                <a:cubicBezTo>
                  <a:pt x="6824" y="5678"/>
                  <a:pt x="6819" y="5687"/>
                  <a:pt x="6816" y="5698"/>
                </a:cubicBezTo>
                <a:cubicBezTo>
                  <a:pt x="6813" y="5709"/>
                  <a:pt x="6811" y="5721"/>
                  <a:pt x="6811" y="5734"/>
                </a:cubicBezTo>
                <a:cubicBezTo>
                  <a:pt x="6811" y="5747"/>
                  <a:pt x="6813" y="5759"/>
                  <a:pt x="6816" y="5769"/>
                </a:cubicBezTo>
                <a:cubicBezTo>
                  <a:pt x="6819" y="5780"/>
                  <a:pt x="6824" y="5789"/>
                  <a:pt x="6830" y="5796"/>
                </a:cubicBezTo>
                <a:cubicBezTo>
                  <a:pt x="6837" y="5804"/>
                  <a:pt x="6845" y="5809"/>
                  <a:pt x="6854" y="5813"/>
                </a:cubicBezTo>
                <a:cubicBezTo>
                  <a:pt x="6864" y="5817"/>
                  <a:pt x="6875" y="5819"/>
                  <a:pt x="6888" y="5819"/>
                </a:cubicBezTo>
                <a:cubicBezTo>
                  <a:pt x="6902" y="5819"/>
                  <a:pt x="6913" y="5817"/>
                  <a:pt x="6923" y="5812"/>
                </a:cubicBezTo>
                <a:cubicBezTo>
                  <a:pt x="6934" y="5808"/>
                  <a:pt x="6942" y="5802"/>
                  <a:pt x="6949" y="5794"/>
                </a:cubicBezTo>
                <a:cubicBezTo>
                  <a:pt x="6955" y="5786"/>
                  <a:pt x="6961" y="5777"/>
                  <a:pt x="6964" y="5766"/>
                </a:cubicBezTo>
                <a:cubicBezTo>
                  <a:pt x="6967" y="5755"/>
                  <a:pt x="6969" y="5743"/>
                  <a:pt x="6969" y="5730"/>
                </a:cubicBezTo>
                <a:cubicBezTo>
                  <a:pt x="6969" y="5717"/>
                  <a:pt x="6967" y="5705"/>
                  <a:pt x="6964" y="5695"/>
                </a:cubicBezTo>
                <a:cubicBezTo>
                  <a:pt x="6961" y="5684"/>
                  <a:pt x="6956" y="5675"/>
                  <a:pt x="6950" y="5668"/>
                </a:cubicBezTo>
                <a:cubicBezTo>
                  <a:pt x="6943" y="5660"/>
                  <a:pt x="6935" y="5655"/>
                  <a:pt x="6926" y="5651"/>
                </a:cubicBezTo>
                <a:cubicBezTo>
                  <a:pt x="6916" y="5647"/>
                  <a:pt x="6905" y="5645"/>
                  <a:pt x="6892" y="5645"/>
                </a:cubicBezTo>
                <a:close/>
                <a:moveTo>
                  <a:pt x="5996" y="5645"/>
                </a:moveTo>
                <a:cubicBezTo>
                  <a:pt x="5990" y="5645"/>
                  <a:pt x="5984" y="5646"/>
                  <a:pt x="5978" y="5647"/>
                </a:cubicBezTo>
                <a:cubicBezTo>
                  <a:pt x="5972" y="5648"/>
                  <a:pt x="5966" y="5649"/>
                  <a:pt x="5961" y="5651"/>
                </a:cubicBezTo>
                <a:cubicBezTo>
                  <a:pt x="5956" y="5653"/>
                  <a:pt x="5952" y="5655"/>
                  <a:pt x="5948" y="5657"/>
                </a:cubicBezTo>
                <a:cubicBezTo>
                  <a:pt x="5944" y="5659"/>
                  <a:pt x="5941" y="5661"/>
                  <a:pt x="5940" y="5662"/>
                </a:cubicBezTo>
                <a:cubicBezTo>
                  <a:pt x="5938" y="5664"/>
                  <a:pt x="5937" y="5665"/>
                  <a:pt x="5937" y="5667"/>
                </a:cubicBezTo>
                <a:cubicBezTo>
                  <a:pt x="5936" y="5669"/>
                  <a:pt x="5936" y="5671"/>
                  <a:pt x="5936" y="5674"/>
                </a:cubicBezTo>
                <a:cubicBezTo>
                  <a:pt x="5936" y="5676"/>
                  <a:pt x="5936" y="5677"/>
                  <a:pt x="5936" y="5679"/>
                </a:cubicBezTo>
                <a:cubicBezTo>
                  <a:pt x="5937" y="5680"/>
                  <a:pt x="5937" y="5681"/>
                  <a:pt x="5937" y="5682"/>
                </a:cubicBezTo>
                <a:cubicBezTo>
                  <a:pt x="5938" y="5683"/>
                  <a:pt x="5939" y="5684"/>
                  <a:pt x="5939" y="5684"/>
                </a:cubicBezTo>
                <a:cubicBezTo>
                  <a:pt x="5940" y="5685"/>
                  <a:pt x="5941" y="5685"/>
                  <a:pt x="5942" y="5685"/>
                </a:cubicBezTo>
                <a:cubicBezTo>
                  <a:pt x="5943" y="5685"/>
                  <a:pt x="5945" y="5684"/>
                  <a:pt x="5948" y="5683"/>
                </a:cubicBezTo>
                <a:cubicBezTo>
                  <a:pt x="5951" y="5681"/>
                  <a:pt x="5955" y="5679"/>
                  <a:pt x="5959" y="5677"/>
                </a:cubicBezTo>
                <a:cubicBezTo>
                  <a:pt x="5963" y="5675"/>
                  <a:pt x="5968" y="5673"/>
                  <a:pt x="5974" y="5671"/>
                </a:cubicBezTo>
                <a:cubicBezTo>
                  <a:pt x="5979" y="5670"/>
                  <a:pt x="5986" y="5669"/>
                  <a:pt x="5993" y="5669"/>
                </a:cubicBezTo>
                <a:cubicBezTo>
                  <a:pt x="6000" y="5669"/>
                  <a:pt x="6005" y="5670"/>
                  <a:pt x="6010" y="5671"/>
                </a:cubicBezTo>
                <a:cubicBezTo>
                  <a:pt x="6014" y="5673"/>
                  <a:pt x="6018" y="5675"/>
                  <a:pt x="6021" y="5678"/>
                </a:cubicBezTo>
                <a:cubicBezTo>
                  <a:pt x="6024" y="5681"/>
                  <a:pt x="6026" y="5685"/>
                  <a:pt x="6027" y="5690"/>
                </a:cubicBezTo>
                <a:cubicBezTo>
                  <a:pt x="6028" y="5694"/>
                  <a:pt x="6029" y="5700"/>
                  <a:pt x="6029" y="5706"/>
                </a:cubicBezTo>
                <a:lnTo>
                  <a:pt x="6029" y="5718"/>
                </a:lnTo>
                <a:lnTo>
                  <a:pt x="6007" y="5718"/>
                </a:lnTo>
                <a:cubicBezTo>
                  <a:pt x="5995" y="5718"/>
                  <a:pt x="5984" y="5719"/>
                  <a:pt x="5974" y="5721"/>
                </a:cubicBezTo>
                <a:cubicBezTo>
                  <a:pt x="5964" y="5723"/>
                  <a:pt x="5956" y="5727"/>
                  <a:pt x="5949" y="5731"/>
                </a:cubicBezTo>
                <a:cubicBezTo>
                  <a:pt x="5942" y="5735"/>
                  <a:pt x="5937" y="5741"/>
                  <a:pt x="5933" y="5747"/>
                </a:cubicBezTo>
                <a:cubicBezTo>
                  <a:pt x="5930" y="5754"/>
                  <a:pt x="5928" y="5762"/>
                  <a:pt x="5928" y="5771"/>
                </a:cubicBezTo>
                <a:cubicBezTo>
                  <a:pt x="5928" y="5778"/>
                  <a:pt x="5929" y="5785"/>
                  <a:pt x="5932" y="5791"/>
                </a:cubicBezTo>
                <a:cubicBezTo>
                  <a:pt x="5935" y="5797"/>
                  <a:pt x="5938" y="5802"/>
                  <a:pt x="5943" y="5806"/>
                </a:cubicBezTo>
                <a:cubicBezTo>
                  <a:pt x="5948" y="5810"/>
                  <a:pt x="5954" y="5814"/>
                  <a:pt x="5960" y="5816"/>
                </a:cubicBezTo>
                <a:cubicBezTo>
                  <a:pt x="5967" y="5818"/>
                  <a:pt x="5975" y="5819"/>
                  <a:pt x="5983" y="5819"/>
                </a:cubicBezTo>
                <a:cubicBezTo>
                  <a:pt x="5992" y="5819"/>
                  <a:pt x="6001" y="5817"/>
                  <a:pt x="6010" y="5813"/>
                </a:cubicBezTo>
                <a:cubicBezTo>
                  <a:pt x="6018" y="5809"/>
                  <a:pt x="6026" y="5803"/>
                  <a:pt x="6033" y="5796"/>
                </a:cubicBezTo>
                <a:lnTo>
                  <a:pt x="6033" y="5812"/>
                </a:lnTo>
                <a:cubicBezTo>
                  <a:pt x="6033" y="5813"/>
                  <a:pt x="6033" y="5814"/>
                  <a:pt x="6034" y="5815"/>
                </a:cubicBezTo>
                <a:cubicBezTo>
                  <a:pt x="6035" y="5816"/>
                  <a:pt x="6036" y="5816"/>
                  <a:pt x="6038" y="5816"/>
                </a:cubicBezTo>
                <a:cubicBezTo>
                  <a:pt x="6040" y="5817"/>
                  <a:pt x="6042" y="5817"/>
                  <a:pt x="6045" y="5817"/>
                </a:cubicBezTo>
                <a:cubicBezTo>
                  <a:pt x="6049" y="5817"/>
                  <a:pt x="6051" y="5817"/>
                  <a:pt x="6053" y="5816"/>
                </a:cubicBezTo>
                <a:cubicBezTo>
                  <a:pt x="6054" y="5816"/>
                  <a:pt x="6056" y="5816"/>
                  <a:pt x="6057" y="5815"/>
                </a:cubicBezTo>
                <a:cubicBezTo>
                  <a:pt x="6058" y="5814"/>
                  <a:pt x="6058" y="5813"/>
                  <a:pt x="6058" y="5812"/>
                </a:cubicBezTo>
                <a:lnTo>
                  <a:pt x="6058" y="5705"/>
                </a:lnTo>
                <a:cubicBezTo>
                  <a:pt x="6058" y="5695"/>
                  <a:pt x="6057" y="5686"/>
                  <a:pt x="6055" y="5679"/>
                </a:cubicBezTo>
                <a:cubicBezTo>
                  <a:pt x="6052" y="5671"/>
                  <a:pt x="6049" y="5665"/>
                  <a:pt x="6044" y="5660"/>
                </a:cubicBezTo>
                <a:cubicBezTo>
                  <a:pt x="6039" y="5655"/>
                  <a:pt x="6033" y="5651"/>
                  <a:pt x="6025" y="5649"/>
                </a:cubicBezTo>
                <a:cubicBezTo>
                  <a:pt x="6017" y="5646"/>
                  <a:pt x="6007" y="5645"/>
                  <a:pt x="5996" y="5645"/>
                </a:cubicBezTo>
                <a:close/>
                <a:moveTo>
                  <a:pt x="5813" y="5645"/>
                </a:moveTo>
                <a:cubicBezTo>
                  <a:pt x="5802" y="5645"/>
                  <a:pt x="5791" y="5647"/>
                  <a:pt x="5782" y="5651"/>
                </a:cubicBezTo>
                <a:cubicBezTo>
                  <a:pt x="5772" y="5655"/>
                  <a:pt x="5764" y="5661"/>
                  <a:pt x="5758" y="5668"/>
                </a:cubicBezTo>
                <a:cubicBezTo>
                  <a:pt x="5751" y="5676"/>
                  <a:pt x="5746" y="5685"/>
                  <a:pt x="5742" y="5696"/>
                </a:cubicBezTo>
                <a:cubicBezTo>
                  <a:pt x="5739" y="5707"/>
                  <a:pt x="5737" y="5719"/>
                  <a:pt x="5737" y="5733"/>
                </a:cubicBezTo>
                <a:cubicBezTo>
                  <a:pt x="5737" y="5747"/>
                  <a:pt x="5739" y="5760"/>
                  <a:pt x="5742" y="5770"/>
                </a:cubicBezTo>
                <a:cubicBezTo>
                  <a:pt x="5746" y="5781"/>
                  <a:pt x="5751" y="5790"/>
                  <a:pt x="5757" y="5797"/>
                </a:cubicBezTo>
                <a:cubicBezTo>
                  <a:pt x="5764" y="5805"/>
                  <a:pt x="5772" y="5810"/>
                  <a:pt x="5782" y="5814"/>
                </a:cubicBezTo>
                <a:cubicBezTo>
                  <a:pt x="5792" y="5817"/>
                  <a:pt x="5803" y="5819"/>
                  <a:pt x="5816" y="5819"/>
                </a:cubicBezTo>
                <a:cubicBezTo>
                  <a:pt x="5824" y="5819"/>
                  <a:pt x="5831" y="5818"/>
                  <a:pt x="5837" y="5817"/>
                </a:cubicBezTo>
                <a:cubicBezTo>
                  <a:pt x="5844" y="5816"/>
                  <a:pt x="5850" y="5815"/>
                  <a:pt x="5855" y="5814"/>
                </a:cubicBezTo>
                <a:cubicBezTo>
                  <a:pt x="5860" y="5812"/>
                  <a:pt x="5864" y="5811"/>
                  <a:pt x="5867" y="5809"/>
                </a:cubicBezTo>
                <a:cubicBezTo>
                  <a:pt x="5870" y="5808"/>
                  <a:pt x="5872" y="5807"/>
                  <a:pt x="5873" y="5806"/>
                </a:cubicBezTo>
                <a:cubicBezTo>
                  <a:pt x="5874" y="5805"/>
                  <a:pt x="5874" y="5805"/>
                  <a:pt x="5875" y="5804"/>
                </a:cubicBezTo>
                <a:cubicBezTo>
                  <a:pt x="5875" y="5803"/>
                  <a:pt x="5875" y="5802"/>
                  <a:pt x="5875" y="5802"/>
                </a:cubicBezTo>
                <a:cubicBezTo>
                  <a:pt x="5876" y="5801"/>
                  <a:pt x="5876" y="5800"/>
                  <a:pt x="5876" y="5798"/>
                </a:cubicBezTo>
                <a:cubicBezTo>
                  <a:pt x="5876" y="5797"/>
                  <a:pt x="5876" y="5796"/>
                  <a:pt x="5876" y="5794"/>
                </a:cubicBezTo>
                <a:cubicBezTo>
                  <a:pt x="5876" y="5792"/>
                  <a:pt x="5876" y="5790"/>
                  <a:pt x="5876" y="5789"/>
                </a:cubicBezTo>
                <a:cubicBezTo>
                  <a:pt x="5876" y="5788"/>
                  <a:pt x="5875" y="5786"/>
                  <a:pt x="5875" y="5786"/>
                </a:cubicBezTo>
                <a:cubicBezTo>
                  <a:pt x="5875" y="5785"/>
                  <a:pt x="5874" y="5784"/>
                  <a:pt x="5873" y="5784"/>
                </a:cubicBezTo>
                <a:cubicBezTo>
                  <a:pt x="5873" y="5783"/>
                  <a:pt x="5872" y="5783"/>
                  <a:pt x="5871" y="5783"/>
                </a:cubicBezTo>
                <a:cubicBezTo>
                  <a:pt x="5870" y="5783"/>
                  <a:pt x="5868" y="5784"/>
                  <a:pt x="5865" y="5785"/>
                </a:cubicBezTo>
                <a:cubicBezTo>
                  <a:pt x="5862" y="5786"/>
                  <a:pt x="5859" y="5787"/>
                  <a:pt x="5854" y="5789"/>
                </a:cubicBezTo>
                <a:cubicBezTo>
                  <a:pt x="5850" y="5791"/>
                  <a:pt x="5845" y="5792"/>
                  <a:pt x="5839" y="5793"/>
                </a:cubicBezTo>
                <a:cubicBezTo>
                  <a:pt x="5833" y="5794"/>
                  <a:pt x="5826" y="5795"/>
                  <a:pt x="5819" y="5795"/>
                </a:cubicBezTo>
                <a:cubicBezTo>
                  <a:pt x="5809" y="5795"/>
                  <a:pt x="5801" y="5794"/>
                  <a:pt x="5795" y="5791"/>
                </a:cubicBezTo>
                <a:cubicBezTo>
                  <a:pt x="5788" y="5788"/>
                  <a:pt x="5783" y="5784"/>
                  <a:pt x="5779" y="5779"/>
                </a:cubicBezTo>
                <a:cubicBezTo>
                  <a:pt x="5774" y="5774"/>
                  <a:pt x="5771" y="5769"/>
                  <a:pt x="5770" y="5762"/>
                </a:cubicBezTo>
                <a:cubicBezTo>
                  <a:pt x="5768" y="5755"/>
                  <a:pt x="5767" y="5747"/>
                  <a:pt x="5767" y="5738"/>
                </a:cubicBezTo>
                <a:lnTo>
                  <a:pt x="5872" y="5738"/>
                </a:lnTo>
                <a:cubicBezTo>
                  <a:pt x="5875" y="5738"/>
                  <a:pt x="5877" y="5737"/>
                  <a:pt x="5880" y="5735"/>
                </a:cubicBezTo>
                <a:cubicBezTo>
                  <a:pt x="5882" y="5733"/>
                  <a:pt x="5883" y="5730"/>
                  <a:pt x="5883" y="5725"/>
                </a:cubicBezTo>
                <a:lnTo>
                  <a:pt x="5883" y="5720"/>
                </a:lnTo>
                <a:cubicBezTo>
                  <a:pt x="5883" y="5710"/>
                  <a:pt x="5882" y="5700"/>
                  <a:pt x="5879" y="5691"/>
                </a:cubicBezTo>
                <a:cubicBezTo>
                  <a:pt x="5876" y="5682"/>
                  <a:pt x="5872" y="5674"/>
                  <a:pt x="5867" y="5667"/>
                </a:cubicBezTo>
                <a:cubicBezTo>
                  <a:pt x="5861" y="5660"/>
                  <a:pt x="5854" y="5655"/>
                  <a:pt x="5845" y="5651"/>
                </a:cubicBezTo>
                <a:cubicBezTo>
                  <a:pt x="5836" y="5647"/>
                  <a:pt x="5826" y="5645"/>
                  <a:pt x="5813" y="5645"/>
                </a:cubicBezTo>
                <a:close/>
                <a:moveTo>
                  <a:pt x="5200" y="5645"/>
                </a:moveTo>
                <a:cubicBezTo>
                  <a:pt x="5186" y="5645"/>
                  <a:pt x="5174" y="5647"/>
                  <a:pt x="5164" y="5652"/>
                </a:cubicBezTo>
                <a:cubicBezTo>
                  <a:pt x="5154" y="5656"/>
                  <a:pt x="5146" y="5662"/>
                  <a:pt x="5139" y="5670"/>
                </a:cubicBezTo>
                <a:cubicBezTo>
                  <a:pt x="5132" y="5678"/>
                  <a:pt x="5127" y="5687"/>
                  <a:pt x="5124" y="5698"/>
                </a:cubicBezTo>
                <a:cubicBezTo>
                  <a:pt x="5121" y="5709"/>
                  <a:pt x="5119" y="5721"/>
                  <a:pt x="5119" y="5734"/>
                </a:cubicBezTo>
                <a:cubicBezTo>
                  <a:pt x="5119" y="5747"/>
                  <a:pt x="5121" y="5759"/>
                  <a:pt x="5124" y="5769"/>
                </a:cubicBezTo>
                <a:cubicBezTo>
                  <a:pt x="5127" y="5780"/>
                  <a:pt x="5132" y="5789"/>
                  <a:pt x="5138" y="5796"/>
                </a:cubicBezTo>
                <a:cubicBezTo>
                  <a:pt x="5145" y="5804"/>
                  <a:pt x="5153" y="5809"/>
                  <a:pt x="5162" y="5813"/>
                </a:cubicBezTo>
                <a:cubicBezTo>
                  <a:pt x="5172" y="5817"/>
                  <a:pt x="5183" y="5819"/>
                  <a:pt x="5196" y="5819"/>
                </a:cubicBezTo>
                <a:cubicBezTo>
                  <a:pt x="5210" y="5819"/>
                  <a:pt x="5221" y="5817"/>
                  <a:pt x="5231" y="5812"/>
                </a:cubicBezTo>
                <a:cubicBezTo>
                  <a:pt x="5242" y="5808"/>
                  <a:pt x="5250" y="5802"/>
                  <a:pt x="5257" y="5794"/>
                </a:cubicBezTo>
                <a:cubicBezTo>
                  <a:pt x="5263" y="5786"/>
                  <a:pt x="5269" y="5777"/>
                  <a:pt x="5272" y="5766"/>
                </a:cubicBezTo>
                <a:cubicBezTo>
                  <a:pt x="5275" y="5755"/>
                  <a:pt x="5277" y="5743"/>
                  <a:pt x="5277" y="5730"/>
                </a:cubicBezTo>
                <a:cubicBezTo>
                  <a:pt x="5277" y="5717"/>
                  <a:pt x="5275" y="5705"/>
                  <a:pt x="5272" y="5695"/>
                </a:cubicBezTo>
                <a:cubicBezTo>
                  <a:pt x="5269" y="5684"/>
                  <a:pt x="5264" y="5675"/>
                  <a:pt x="5258" y="5668"/>
                </a:cubicBezTo>
                <a:cubicBezTo>
                  <a:pt x="5251" y="5660"/>
                  <a:pt x="5243" y="5655"/>
                  <a:pt x="5234" y="5651"/>
                </a:cubicBezTo>
                <a:cubicBezTo>
                  <a:pt x="5224" y="5647"/>
                  <a:pt x="5213" y="5645"/>
                  <a:pt x="5200" y="5645"/>
                </a:cubicBezTo>
                <a:close/>
                <a:moveTo>
                  <a:pt x="4911" y="5645"/>
                </a:moveTo>
                <a:cubicBezTo>
                  <a:pt x="4900" y="5645"/>
                  <a:pt x="4889" y="5647"/>
                  <a:pt x="4880" y="5651"/>
                </a:cubicBezTo>
                <a:cubicBezTo>
                  <a:pt x="4870" y="5655"/>
                  <a:pt x="4862" y="5661"/>
                  <a:pt x="4856" y="5668"/>
                </a:cubicBezTo>
                <a:cubicBezTo>
                  <a:pt x="4849" y="5676"/>
                  <a:pt x="4844" y="5685"/>
                  <a:pt x="4840" y="5696"/>
                </a:cubicBezTo>
                <a:cubicBezTo>
                  <a:pt x="4837" y="5707"/>
                  <a:pt x="4835" y="5719"/>
                  <a:pt x="4835" y="5733"/>
                </a:cubicBezTo>
                <a:cubicBezTo>
                  <a:pt x="4835" y="5747"/>
                  <a:pt x="4837" y="5760"/>
                  <a:pt x="4840" y="5770"/>
                </a:cubicBezTo>
                <a:cubicBezTo>
                  <a:pt x="4844" y="5781"/>
                  <a:pt x="4849" y="5790"/>
                  <a:pt x="4855" y="5797"/>
                </a:cubicBezTo>
                <a:cubicBezTo>
                  <a:pt x="4862" y="5805"/>
                  <a:pt x="4870" y="5810"/>
                  <a:pt x="4880" y="5814"/>
                </a:cubicBezTo>
                <a:cubicBezTo>
                  <a:pt x="4890" y="5817"/>
                  <a:pt x="4901" y="5819"/>
                  <a:pt x="4914" y="5819"/>
                </a:cubicBezTo>
                <a:cubicBezTo>
                  <a:pt x="4922" y="5819"/>
                  <a:pt x="4929" y="5818"/>
                  <a:pt x="4935" y="5817"/>
                </a:cubicBezTo>
                <a:cubicBezTo>
                  <a:pt x="4942" y="5816"/>
                  <a:pt x="4948" y="5815"/>
                  <a:pt x="4953" y="5814"/>
                </a:cubicBezTo>
                <a:cubicBezTo>
                  <a:pt x="4958" y="5812"/>
                  <a:pt x="4962" y="5811"/>
                  <a:pt x="4965" y="5809"/>
                </a:cubicBezTo>
                <a:cubicBezTo>
                  <a:pt x="4968" y="5808"/>
                  <a:pt x="4970" y="5807"/>
                  <a:pt x="4971" y="5806"/>
                </a:cubicBezTo>
                <a:cubicBezTo>
                  <a:pt x="4972" y="5805"/>
                  <a:pt x="4972" y="5805"/>
                  <a:pt x="4973" y="5804"/>
                </a:cubicBezTo>
                <a:cubicBezTo>
                  <a:pt x="4973" y="5803"/>
                  <a:pt x="4973" y="5802"/>
                  <a:pt x="4973" y="5802"/>
                </a:cubicBezTo>
                <a:cubicBezTo>
                  <a:pt x="4974" y="5801"/>
                  <a:pt x="4974" y="5800"/>
                  <a:pt x="4974" y="5798"/>
                </a:cubicBezTo>
                <a:cubicBezTo>
                  <a:pt x="4974" y="5797"/>
                  <a:pt x="4974" y="5796"/>
                  <a:pt x="4974" y="5794"/>
                </a:cubicBezTo>
                <a:cubicBezTo>
                  <a:pt x="4974" y="5792"/>
                  <a:pt x="4974" y="5790"/>
                  <a:pt x="4974" y="5789"/>
                </a:cubicBezTo>
                <a:cubicBezTo>
                  <a:pt x="4974" y="5788"/>
                  <a:pt x="4973" y="5786"/>
                  <a:pt x="4973" y="5786"/>
                </a:cubicBezTo>
                <a:cubicBezTo>
                  <a:pt x="4973" y="5785"/>
                  <a:pt x="4972" y="5784"/>
                  <a:pt x="4971" y="5784"/>
                </a:cubicBezTo>
                <a:cubicBezTo>
                  <a:pt x="4971" y="5783"/>
                  <a:pt x="4970" y="5783"/>
                  <a:pt x="4969" y="5783"/>
                </a:cubicBezTo>
                <a:cubicBezTo>
                  <a:pt x="4968" y="5783"/>
                  <a:pt x="4966" y="5784"/>
                  <a:pt x="4963" y="5785"/>
                </a:cubicBezTo>
                <a:cubicBezTo>
                  <a:pt x="4960" y="5786"/>
                  <a:pt x="4957" y="5787"/>
                  <a:pt x="4952" y="5789"/>
                </a:cubicBezTo>
                <a:cubicBezTo>
                  <a:pt x="4948" y="5791"/>
                  <a:pt x="4943" y="5792"/>
                  <a:pt x="4937" y="5793"/>
                </a:cubicBezTo>
                <a:cubicBezTo>
                  <a:pt x="4931" y="5794"/>
                  <a:pt x="4924" y="5795"/>
                  <a:pt x="4917" y="5795"/>
                </a:cubicBezTo>
                <a:cubicBezTo>
                  <a:pt x="4907" y="5795"/>
                  <a:pt x="4899" y="5794"/>
                  <a:pt x="4893" y="5791"/>
                </a:cubicBezTo>
                <a:cubicBezTo>
                  <a:pt x="4886" y="5788"/>
                  <a:pt x="4881" y="5784"/>
                  <a:pt x="4877" y="5779"/>
                </a:cubicBezTo>
                <a:cubicBezTo>
                  <a:pt x="4872" y="5774"/>
                  <a:pt x="4869" y="5769"/>
                  <a:pt x="4868" y="5762"/>
                </a:cubicBezTo>
                <a:cubicBezTo>
                  <a:pt x="4866" y="5755"/>
                  <a:pt x="4865" y="5747"/>
                  <a:pt x="4865" y="5738"/>
                </a:cubicBezTo>
                <a:lnTo>
                  <a:pt x="4970" y="5738"/>
                </a:lnTo>
                <a:cubicBezTo>
                  <a:pt x="4973" y="5738"/>
                  <a:pt x="4975" y="5737"/>
                  <a:pt x="4978" y="5735"/>
                </a:cubicBezTo>
                <a:cubicBezTo>
                  <a:pt x="4980" y="5733"/>
                  <a:pt x="4981" y="5730"/>
                  <a:pt x="4981" y="5725"/>
                </a:cubicBezTo>
                <a:lnTo>
                  <a:pt x="4981" y="5720"/>
                </a:lnTo>
                <a:cubicBezTo>
                  <a:pt x="4981" y="5710"/>
                  <a:pt x="4980" y="5700"/>
                  <a:pt x="4977" y="5691"/>
                </a:cubicBezTo>
                <a:cubicBezTo>
                  <a:pt x="4974" y="5682"/>
                  <a:pt x="4970" y="5674"/>
                  <a:pt x="4965" y="5667"/>
                </a:cubicBezTo>
                <a:cubicBezTo>
                  <a:pt x="4959" y="5660"/>
                  <a:pt x="4952" y="5655"/>
                  <a:pt x="4943" y="5651"/>
                </a:cubicBezTo>
                <a:cubicBezTo>
                  <a:pt x="4934" y="5647"/>
                  <a:pt x="4924" y="5645"/>
                  <a:pt x="4911" y="5645"/>
                </a:cubicBezTo>
                <a:close/>
                <a:moveTo>
                  <a:pt x="4742" y="5645"/>
                </a:moveTo>
                <a:cubicBezTo>
                  <a:pt x="4732" y="5645"/>
                  <a:pt x="4724" y="5646"/>
                  <a:pt x="4716" y="5649"/>
                </a:cubicBezTo>
                <a:cubicBezTo>
                  <a:pt x="4709" y="5651"/>
                  <a:pt x="4703" y="5655"/>
                  <a:pt x="4698" y="5659"/>
                </a:cubicBezTo>
                <a:cubicBezTo>
                  <a:pt x="4694" y="5663"/>
                  <a:pt x="4690" y="5668"/>
                  <a:pt x="4688" y="5674"/>
                </a:cubicBezTo>
                <a:cubicBezTo>
                  <a:pt x="4685" y="5680"/>
                  <a:pt x="4684" y="5686"/>
                  <a:pt x="4684" y="5692"/>
                </a:cubicBezTo>
                <a:cubicBezTo>
                  <a:pt x="4684" y="5699"/>
                  <a:pt x="4685" y="5705"/>
                  <a:pt x="4687" y="5710"/>
                </a:cubicBezTo>
                <a:cubicBezTo>
                  <a:pt x="4690" y="5715"/>
                  <a:pt x="4693" y="5719"/>
                  <a:pt x="4696" y="5723"/>
                </a:cubicBezTo>
                <a:cubicBezTo>
                  <a:pt x="4700" y="5727"/>
                  <a:pt x="4704" y="5730"/>
                  <a:pt x="4709" y="5732"/>
                </a:cubicBezTo>
                <a:cubicBezTo>
                  <a:pt x="4714" y="5735"/>
                  <a:pt x="4719" y="5737"/>
                  <a:pt x="4724" y="5739"/>
                </a:cubicBezTo>
                <a:cubicBezTo>
                  <a:pt x="4729" y="5741"/>
                  <a:pt x="4733" y="5743"/>
                  <a:pt x="4738" y="5745"/>
                </a:cubicBezTo>
                <a:cubicBezTo>
                  <a:pt x="4743" y="5747"/>
                  <a:pt x="4747" y="5749"/>
                  <a:pt x="4751" y="5751"/>
                </a:cubicBezTo>
                <a:cubicBezTo>
                  <a:pt x="4754" y="5753"/>
                  <a:pt x="4757" y="5756"/>
                  <a:pt x="4760" y="5759"/>
                </a:cubicBezTo>
                <a:cubicBezTo>
                  <a:pt x="4762" y="5762"/>
                  <a:pt x="4763" y="5766"/>
                  <a:pt x="4763" y="5770"/>
                </a:cubicBezTo>
                <a:cubicBezTo>
                  <a:pt x="4763" y="5775"/>
                  <a:pt x="4762" y="5779"/>
                  <a:pt x="4761" y="5782"/>
                </a:cubicBezTo>
                <a:cubicBezTo>
                  <a:pt x="4759" y="5785"/>
                  <a:pt x="4757" y="5788"/>
                  <a:pt x="4754" y="5790"/>
                </a:cubicBezTo>
                <a:cubicBezTo>
                  <a:pt x="4751" y="5792"/>
                  <a:pt x="4748" y="5793"/>
                  <a:pt x="4744" y="5794"/>
                </a:cubicBezTo>
                <a:cubicBezTo>
                  <a:pt x="4740" y="5795"/>
                  <a:pt x="4735" y="5796"/>
                  <a:pt x="4730" y="5796"/>
                </a:cubicBezTo>
                <a:cubicBezTo>
                  <a:pt x="4724" y="5796"/>
                  <a:pt x="4718" y="5795"/>
                  <a:pt x="4713" y="5794"/>
                </a:cubicBezTo>
                <a:cubicBezTo>
                  <a:pt x="4708" y="5792"/>
                  <a:pt x="4704" y="5790"/>
                  <a:pt x="4700" y="5789"/>
                </a:cubicBezTo>
                <a:cubicBezTo>
                  <a:pt x="4696" y="5787"/>
                  <a:pt x="4693" y="5785"/>
                  <a:pt x="4691" y="5783"/>
                </a:cubicBezTo>
                <a:cubicBezTo>
                  <a:pt x="4688" y="5782"/>
                  <a:pt x="4686" y="5781"/>
                  <a:pt x="4685" y="5781"/>
                </a:cubicBezTo>
                <a:cubicBezTo>
                  <a:pt x="4684" y="5781"/>
                  <a:pt x="4683" y="5781"/>
                  <a:pt x="4683" y="5782"/>
                </a:cubicBezTo>
                <a:cubicBezTo>
                  <a:pt x="4682" y="5782"/>
                  <a:pt x="4682" y="5783"/>
                  <a:pt x="4681" y="5784"/>
                </a:cubicBezTo>
                <a:cubicBezTo>
                  <a:pt x="4681" y="5785"/>
                  <a:pt x="4681" y="5786"/>
                  <a:pt x="4680" y="5787"/>
                </a:cubicBezTo>
                <a:cubicBezTo>
                  <a:pt x="4680" y="5789"/>
                  <a:pt x="4680" y="5791"/>
                  <a:pt x="4680" y="5793"/>
                </a:cubicBezTo>
                <a:cubicBezTo>
                  <a:pt x="4680" y="5797"/>
                  <a:pt x="4680" y="5800"/>
                  <a:pt x="4681" y="5802"/>
                </a:cubicBezTo>
                <a:cubicBezTo>
                  <a:pt x="4681" y="5804"/>
                  <a:pt x="4682" y="5806"/>
                  <a:pt x="4684" y="5807"/>
                </a:cubicBezTo>
                <a:cubicBezTo>
                  <a:pt x="4685" y="5808"/>
                  <a:pt x="4687" y="5809"/>
                  <a:pt x="4690" y="5810"/>
                </a:cubicBezTo>
                <a:cubicBezTo>
                  <a:pt x="4693" y="5812"/>
                  <a:pt x="4696" y="5813"/>
                  <a:pt x="4700" y="5815"/>
                </a:cubicBezTo>
                <a:cubicBezTo>
                  <a:pt x="4704" y="5816"/>
                  <a:pt x="4709" y="5817"/>
                  <a:pt x="4714" y="5818"/>
                </a:cubicBezTo>
                <a:cubicBezTo>
                  <a:pt x="4719" y="5819"/>
                  <a:pt x="4724" y="5819"/>
                  <a:pt x="4730" y="5819"/>
                </a:cubicBezTo>
                <a:cubicBezTo>
                  <a:pt x="4739" y="5819"/>
                  <a:pt x="4747" y="5818"/>
                  <a:pt x="4755" y="5816"/>
                </a:cubicBezTo>
                <a:cubicBezTo>
                  <a:pt x="4763" y="5813"/>
                  <a:pt x="4769" y="5810"/>
                  <a:pt x="4775" y="5806"/>
                </a:cubicBezTo>
                <a:cubicBezTo>
                  <a:pt x="4780" y="5801"/>
                  <a:pt x="4785" y="5796"/>
                  <a:pt x="4788" y="5790"/>
                </a:cubicBezTo>
                <a:cubicBezTo>
                  <a:pt x="4791" y="5783"/>
                  <a:pt x="4792" y="5776"/>
                  <a:pt x="4792" y="5768"/>
                </a:cubicBezTo>
                <a:cubicBezTo>
                  <a:pt x="4792" y="5761"/>
                  <a:pt x="4791" y="5755"/>
                  <a:pt x="4789" y="5751"/>
                </a:cubicBezTo>
                <a:cubicBezTo>
                  <a:pt x="4786" y="5746"/>
                  <a:pt x="4783" y="5741"/>
                  <a:pt x="4780" y="5738"/>
                </a:cubicBezTo>
                <a:cubicBezTo>
                  <a:pt x="4776" y="5734"/>
                  <a:pt x="4772" y="5731"/>
                  <a:pt x="4767" y="5729"/>
                </a:cubicBezTo>
                <a:cubicBezTo>
                  <a:pt x="4762" y="5726"/>
                  <a:pt x="4757" y="5724"/>
                  <a:pt x="4752" y="5722"/>
                </a:cubicBezTo>
                <a:cubicBezTo>
                  <a:pt x="4747" y="5720"/>
                  <a:pt x="4742" y="5718"/>
                  <a:pt x="4737" y="5716"/>
                </a:cubicBezTo>
                <a:cubicBezTo>
                  <a:pt x="4733" y="5715"/>
                  <a:pt x="4728" y="5712"/>
                  <a:pt x="4725" y="5710"/>
                </a:cubicBezTo>
                <a:cubicBezTo>
                  <a:pt x="4721" y="5708"/>
                  <a:pt x="4718" y="5705"/>
                  <a:pt x="4716" y="5702"/>
                </a:cubicBezTo>
                <a:cubicBezTo>
                  <a:pt x="4713" y="5699"/>
                  <a:pt x="4712" y="5695"/>
                  <a:pt x="4712" y="5690"/>
                </a:cubicBezTo>
                <a:cubicBezTo>
                  <a:pt x="4712" y="5687"/>
                  <a:pt x="4713" y="5684"/>
                  <a:pt x="4714" y="5681"/>
                </a:cubicBezTo>
                <a:cubicBezTo>
                  <a:pt x="4715" y="5679"/>
                  <a:pt x="4717" y="5676"/>
                  <a:pt x="4719" y="5674"/>
                </a:cubicBezTo>
                <a:cubicBezTo>
                  <a:pt x="4722" y="5672"/>
                  <a:pt x="4725" y="5671"/>
                  <a:pt x="4728" y="5670"/>
                </a:cubicBezTo>
                <a:cubicBezTo>
                  <a:pt x="4732" y="5669"/>
                  <a:pt x="4737" y="5668"/>
                  <a:pt x="4741" y="5668"/>
                </a:cubicBezTo>
                <a:cubicBezTo>
                  <a:pt x="4747" y="5668"/>
                  <a:pt x="4752" y="5669"/>
                  <a:pt x="4756" y="5670"/>
                </a:cubicBezTo>
                <a:cubicBezTo>
                  <a:pt x="4760" y="5671"/>
                  <a:pt x="4764" y="5673"/>
                  <a:pt x="4767" y="5674"/>
                </a:cubicBezTo>
                <a:cubicBezTo>
                  <a:pt x="4770" y="5675"/>
                  <a:pt x="4773" y="5677"/>
                  <a:pt x="4775" y="5678"/>
                </a:cubicBezTo>
                <a:cubicBezTo>
                  <a:pt x="4777" y="5679"/>
                  <a:pt x="4778" y="5680"/>
                  <a:pt x="4779" y="5680"/>
                </a:cubicBezTo>
                <a:cubicBezTo>
                  <a:pt x="4780" y="5680"/>
                  <a:pt x="4781" y="5680"/>
                  <a:pt x="4781" y="5679"/>
                </a:cubicBezTo>
                <a:cubicBezTo>
                  <a:pt x="4782" y="5679"/>
                  <a:pt x="4782" y="5678"/>
                  <a:pt x="4783" y="5677"/>
                </a:cubicBezTo>
                <a:cubicBezTo>
                  <a:pt x="4783" y="5676"/>
                  <a:pt x="4784" y="5675"/>
                  <a:pt x="4784" y="5674"/>
                </a:cubicBezTo>
                <a:cubicBezTo>
                  <a:pt x="4784" y="5672"/>
                  <a:pt x="4784" y="5671"/>
                  <a:pt x="4784" y="5669"/>
                </a:cubicBezTo>
                <a:cubicBezTo>
                  <a:pt x="4784" y="5667"/>
                  <a:pt x="4784" y="5665"/>
                  <a:pt x="4784" y="5664"/>
                </a:cubicBezTo>
                <a:cubicBezTo>
                  <a:pt x="4784" y="5662"/>
                  <a:pt x="4783" y="5661"/>
                  <a:pt x="4783" y="5660"/>
                </a:cubicBezTo>
                <a:cubicBezTo>
                  <a:pt x="4783" y="5660"/>
                  <a:pt x="4783" y="5659"/>
                  <a:pt x="4782" y="5658"/>
                </a:cubicBezTo>
                <a:cubicBezTo>
                  <a:pt x="4782" y="5657"/>
                  <a:pt x="4781" y="5657"/>
                  <a:pt x="4780" y="5656"/>
                </a:cubicBezTo>
                <a:cubicBezTo>
                  <a:pt x="4779" y="5655"/>
                  <a:pt x="4777" y="5654"/>
                  <a:pt x="4774" y="5652"/>
                </a:cubicBezTo>
                <a:cubicBezTo>
                  <a:pt x="4772" y="5651"/>
                  <a:pt x="4769" y="5650"/>
                  <a:pt x="4766" y="5649"/>
                </a:cubicBezTo>
                <a:cubicBezTo>
                  <a:pt x="4762" y="5648"/>
                  <a:pt x="4759" y="5647"/>
                  <a:pt x="4754" y="5646"/>
                </a:cubicBezTo>
                <a:cubicBezTo>
                  <a:pt x="4750" y="5645"/>
                  <a:pt x="4746" y="5645"/>
                  <a:pt x="4742" y="5645"/>
                </a:cubicBezTo>
                <a:close/>
                <a:moveTo>
                  <a:pt x="4365" y="5645"/>
                </a:moveTo>
                <a:cubicBezTo>
                  <a:pt x="4359" y="5645"/>
                  <a:pt x="4353" y="5646"/>
                  <a:pt x="4347" y="5647"/>
                </a:cubicBezTo>
                <a:cubicBezTo>
                  <a:pt x="4341" y="5648"/>
                  <a:pt x="4335" y="5649"/>
                  <a:pt x="4330" y="5651"/>
                </a:cubicBezTo>
                <a:cubicBezTo>
                  <a:pt x="4325" y="5653"/>
                  <a:pt x="4321" y="5655"/>
                  <a:pt x="4317" y="5657"/>
                </a:cubicBezTo>
                <a:cubicBezTo>
                  <a:pt x="4313" y="5659"/>
                  <a:pt x="4310" y="5661"/>
                  <a:pt x="4309" y="5662"/>
                </a:cubicBezTo>
                <a:cubicBezTo>
                  <a:pt x="4307" y="5664"/>
                  <a:pt x="4306" y="5665"/>
                  <a:pt x="4306" y="5667"/>
                </a:cubicBezTo>
                <a:cubicBezTo>
                  <a:pt x="4305" y="5669"/>
                  <a:pt x="4305" y="5671"/>
                  <a:pt x="4305" y="5674"/>
                </a:cubicBezTo>
                <a:cubicBezTo>
                  <a:pt x="4305" y="5676"/>
                  <a:pt x="4305" y="5677"/>
                  <a:pt x="4305" y="5679"/>
                </a:cubicBezTo>
                <a:cubicBezTo>
                  <a:pt x="4306" y="5680"/>
                  <a:pt x="4306" y="5681"/>
                  <a:pt x="4306" y="5682"/>
                </a:cubicBezTo>
                <a:cubicBezTo>
                  <a:pt x="4307" y="5683"/>
                  <a:pt x="4308" y="5684"/>
                  <a:pt x="4308" y="5684"/>
                </a:cubicBezTo>
                <a:cubicBezTo>
                  <a:pt x="4309" y="5685"/>
                  <a:pt x="4310" y="5685"/>
                  <a:pt x="4311" y="5685"/>
                </a:cubicBezTo>
                <a:cubicBezTo>
                  <a:pt x="4312" y="5685"/>
                  <a:pt x="4314" y="5684"/>
                  <a:pt x="4317" y="5683"/>
                </a:cubicBezTo>
                <a:cubicBezTo>
                  <a:pt x="4320" y="5681"/>
                  <a:pt x="4324" y="5679"/>
                  <a:pt x="4328" y="5677"/>
                </a:cubicBezTo>
                <a:cubicBezTo>
                  <a:pt x="4332" y="5675"/>
                  <a:pt x="4337" y="5673"/>
                  <a:pt x="4343" y="5671"/>
                </a:cubicBezTo>
                <a:cubicBezTo>
                  <a:pt x="4348" y="5670"/>
                  <a:pt x="4355" y="5669"/>
                  <a:pt x="4362" y="5669"/>
                </a:cubicBezTo>
                <a:cubicBezTo>
                  <a:pt x="4369" y="5669"/>
                  <a:pt x="4374" y="5670"/>
                  <a:pt x="4379" y="5671"/>
                </a:cubicBezTo>
                <a:cubicBezTo>
                  <a:pt x="4383" y="5673"/>
                  <a:pt x="4387" y="5675"/>
                  <a:pt x="4390" y="5678"/>
                </a:cubicBezTo>
                <a:cubicBezTo>
                  <a:pt x="4393" y="5681"/>
                  <a:pt x="4395" y="5685"/>
                  <a:pt x="4396" y="5690"/>
                </a:cubicBezTo>
                <a:cubicBezTo>
                  <a:pt x="4397" y="5694"/>
                  <a:pt x="4398" y="5700"/>
                  <a:pt x="4398" y="5706"/>
                </a:cubicBezTo>
                <a:lnTo>
                  <a:pt x="4398" y="5718"/>
                </a:lnTo>
                <a:lnTo>
                  <a:pt x="4376" y="5718"/>
                </a:lnTo>
                <a:cubicBezTo>
                  <a:pt x="4364" y="5718"/>
                  <a:pt x="4353" y="5719"/>
                  <a:pt x="4343" y="5721"/>
                </a:cubicBezTo>
                <a:cubicBezTo>
                  <a:pt x="4333" y="5723"/>
                  <a:pt x="4325" y="5727"/>
                  <a:pt x="4318" y="5731"/>
                </a:cubicBezTo>
                <a:cubicBezTo>
                  <a:pt x="4311" y="5735"/>
                  <a:pt x="4306" y="5741"/>
                  <a:pt x="4302" y="5747"/>
                </a:cubicBezTo>
                <a:cubicBezTo>
                  <a:pt x="4299" y="5754"/>
                  <a:pt x="4297" y="5762"/>
                  <a:pt x="4297" y="5771"/>
                </a:cubicBezTo>
                <a:cubicBezTo>
                  <a:pt x="4297" y="5778"/>
                  <a:pt x="4298" y="5785"/>
                  <a:pt x="4301" y="5791"/>
                </a:cubicBezTo>
                <a:cubicBezTo>
                  <a:pt x="4304" y="5797"/>
                  <a:pt x="4307" y="5802"/>
                  <a:pt x="4312" y="5806"/>
                </a:cubicBezTo>
                <a:cubicBezTo>
                  <a:pt x="4317" y="5810"/>
                  <a:pt x="4323" y="5814"/>
                  <a:pt x="4329" y="5816"/>
                </a:cubicBezTo>
                <a:cubicBezTo>
                  <a:pt x="4336" y="5818"/>
                  <a:pt x="4344" y="5819"/>
                  <a:pt x="4352" y="5819"/>
                </a:cubicBezTo>
                <a:cubicBezTo>
                  <a:pt x="4361" y="5819"/>
                  <a:pt x="4370" y="5817"/>
                  <a:pt x="4379" y="5813"/>
                </a:cubicBezTo>
                <a:cubicBezTo>
                  <a:pt x="4387" y="5809"/>
                  <a:pt x="4395" y="5803"/>
                  <a:pt x="4402" y="5796"/>
                </a:cubicBezTo>
                <a:lnTo>
                  <a:pt x="4402" y="5812"/>
                </a:lnTo>
                <a:cubicBezTo>
                  <a:pt x="4402" y="5813"/>
                  <a:pt x="4402" y="5814"/>
                  <a:pt x="4403" y="5815"/>
                </a:cubicBezTo>
                <a:cubicBezTo>
                  <a:pt x="4404" y="5816"/>
                  <a:pt x="4405" y="5816"/>
                  <a:pt x="4407" y="5816"/>
                </a:cubicBezTo>
                <a:cubicBezTo>
                  <a:pt x="4409" y="5817"/>
                  <a:pt x="4411" y="5817"/>
                  <a:pt x="4414" y="5817"/>
                </a:cubicBezTo>
                <a:cubicBezTo>
                  <a:pt x="4418" y="5817"/>
                  <a:pt x="4420" y="5817"/>
                  <a:pt x="4422" y="5816"/>
                </a:cubicBezTo>
                <a:cubicBezTo>
                  <a:pt x="4423" y="5816"/>
                  <a:pt x="4425" y="5816"/>
                  <a:pt x="4426" y="5815"/>
                </a:cubicBezTo>
                <a:cubicBezTo>
                  <a:pt x="4427" y="5814"/>
                  <a:pt x="4427" y="5813"/>
                  <a:pt x="4427" y="5812"/>
                </a:cubicBezTo>
                <a:lnTo>
                  <a:pt x="4427" y="5705"/>
                </a:lnTo>
                <a:cubicBezTo>
                  <a:pt x="4427" y="5695"/>
                  <a:pt x="4426" y="5686"/>
                  <a:pt x="4424" y="5679"/>
                </a:cubicBezTo>
                <a:cubicBezTo>
                  <a:pt x="4421" y="5671"/>
                  <a:pt x="4418" y="5665"/>
                  <a:pt x="4413" y="5660"/>
                </a:cubicBezTo>
                <a:cubicBezTo>
                  <a:pt x="4408" y="5655"/>
                  <a:pt x="4402" y="5651"/>
                  <a:pt x="4394" y="5649"/>
                </a:cubicBezTo>
                <a:cubicBezTo>
                  <a:pt x="4386" y="5646"/>
                  <a:pt x="4376" y="5645"/>
                  <a:pt x="4365" y="5645"/>
                </a:cubicBezTo>
                <a:close/>
                <a:moveTo>
                  <a:pt x="3752" y="5645"/>
                </a:moveTo>
                <a:cubicBezTo>
                  <a:pt x="3743" y="5645"/>
                  <a:pt x="3734" y="5647"/>
                  <a:pt x="3725" y="5652"/>
                </a:cubicBezTo>
                <a:cubicBezTo>
                  <a:pt x="3716" y="5657"/>
                  <a:pt x="3707" y="5664"/>
                  <a:pt x="3698" y="5674"/>
                </a:cubicBezTo>
                <a:lnTo>
                  <a:pt x="3698" y="5653"/>
                </a:lnTo>
                <a:cubicBezTo>
                  <a:pt x="3698" y="5653"/>
                  <a:pt x="3698" y="5652"/>
                  <a:pt x="3698" y="5651"/>
                </a:cubicBezTo>
                <a:cubicBezTo>
                  <a:pt x="3697" y="5650"/>
                  <a:pt x="3696" y="5650"/>
                  <a:pt x="3696" y="5649"/>
                </a:cubicBezTo>
                <a:cubicBezTo>
                  <a:pt x="3695" y="5649"/>
                  <a:pt x="3693" y="5648"/>
                  <a:pt x="3692" y="5648"/>
                </a:cubicBezTo>
                <a:cubicBezTo>
                  <a:pt x="3690" y="5648"/>
                  <a:pt x="3688" y="5648"/>
                  <a:pt x="3685" y="5648"/>
                </a:cubicBezTo>
                <a:cubicBezTo>
                  <a:pt x="3682" y="5648"/>
                  <a:pt x="3680" y="5648"/>
                  <a:pt x="3679" y="5648"/>
                </a:cubicBezTo>
                <a:cubicBezTo>
                  <a:pt x="3677" y="5648"/>
                  <a:pt x="3676" y="5649"/>
                  <a:pt x="3675" y="5649"/>
                </a:cubicBezTo>
                <a:cubicBezTo>
                  <a:pt x="3674" y="5650"/>
                  <a:pt x="3673" y="5650"/>
                  <a:pt x="3673" y="5651"/>
                </a:cubicBezTo>
                <a:cubicBezTo>
                  <a:pt x="3672" y="5652"/>
                  <a:pt x="3672" y="5653"/>
                  <a:pt x="3672" y="5653"/>
                </a:cubicBezTo>
                <a:lnTo>
                  <a:pt x="3672" y="5812"/>
                </a:lnTo>
                <a:cubicBezTo>
                  <a:pt x="3672" y="5812"/>
                  <a:pt x="3672" y="5813"/>
                  <a:pt x="3673" y="5814"/>
                </a:cubicBezTo>
                <a:cubicBezTo>
                  <a:pt x="3673" y="5815"/>
                  <a:pt x="3674" y="5815"/>
                  <a:pt x="3675" y="5816"/>
                </a:cubicBezTo>
                <a:cubicBezTo>
                  <a:pt x="3676" y="5816"/>
                  <a:pt x="3678" y="5816"/>
                  <a:pt x="3679" y="5817"/>
                </a:cubicBezTo>
                <a:cubicBezTo>
                  <a:pt x="3681" y="5817"/>
                  <a:pt x="3684" y="5817"/>
                  <a:pt x="3686" y="5817"/>
                </a:cubicBezTo>
                <a:cubicBezTo>
                  <a:pt x="3689" y="5817"/>
                  <a:pt x="3692" y="5817"/>
                  <a:pt x="3694" y="5817"/>
                </a:cubicBezTo>
                <a:cubicBezTo>
                  <a:pt x="3696" y="5816"/>
                  <a:pt x="3697" y="5816"/>
                  <a:pt x="3698" y="5816"/>
                </a:cubicBezTo>
                <a:cubicBezTo>
                  <a:pt x="3699" y="5815"/>
                  <a:pt x="3700" y="5815"/>
                  <a:pt x="3700" y="5814"/>
                </a:cubicBezTo>
                <a:cubicBezTo>
                  <a:pt x="3701" y="5813"/>
                  <a:pt x="3701" y="5812"/>
                  <a:pt x="3701" y="5812"/>
                </a:cubicBezTo>
                <a:lnTo>
                  <a:pt x="3701" y="5701"/>
                </a:lnTo>
                <a:cubicBezTo>
                  <a:pt x="3709" y="5691"/>
                  <a:pt x="3717" y="5683"/>
                  <a:pt x="3724" y="5678"/>
                </a:cubicBezTo>
                <a:cubicBezTo>
                  <a:pt x="3731" y="5673"/>
                  <a:pt x="3738" y="5670"/>
                  <a:pt x="3746" y="5670"/>
                </a:cubicBezTo>
                <a:cubicBezTo>
                  <a:pt x="3751" y="5670"/>
                  <a:pt x="3756" y="5671"/>
                  <a:pt x="3760" y="5673"/>
                </a:cubicBezTo>
                <a:cubicBezTo>
                  <a:pt x="3765" y="5675"/>
                  <a:pt x="3768" y="5678"/>
                  <a:pt x="3771" y="5682"/>
                </a:cubicBezTo>
                <a:cubicBezTo>
                  <a:pt x="3773" y="5686"/>
                  <a:pt x="3775" y="5691"/>
                  <a:pt x="3777" y="5697"/>
                </a:cubicBezTo>
                <a:cubicBezTo>
                  <a:pt x="3778" y="5702"/>
                  <a:pt x="3779" y="5709"/>
                  <a:pt x="3779" y="5719"/>
                </a:cubicBezTo>
                <a:lnTo>
                  <a:pt x="3779" y="5812"/>
                </a:lnTo>
                <a:cubicBezTo>
                  <a:pt x="3779" y="5812"/>
                  <a:pt x="3779" y="5813"/>
                  <a:pt x="3780" y="5814"/>
                </a:cubicBezTo>
                <a:cubicBezTo>
                  <a:pt x="3780" y="5815"/>
                  <a:pt x="3781" y="5815"/>
                  <a:pt x="3782" y="5816"/>
                </a:cubicBezTo>
                <a:cubicBezTo>
                  <a:pt x="3783" y="5816"/>
                  <a:pt x="3785" y="5816"/>
                  <a:pt x="3786" y="5817"/>
                </a:cubicBezTo>
                <a:cubicBezTo>
                  <a:pt x="3788" y="5817"/>
                  <a:pt x="3791" y="5817"/>
                  <a:pt x="3794" y="5817"/>
                </a:cubicBezTo>
                <a:cubicBezTo>
                  <a:pt x="3796" y="5817"/>
                  <a:pt x="3799" y="5817"/>
                  <a:pt x="3801" y="5817"/>
                </a:cubicBezTo>
                <a:cubicBezTo>
                  <a:pt x="3803" y="5816"/>
                  <a:pt x="3804" y="5816"/>
                  <a:pt x="3805" y="5816"/>
                </a:cubicBezTo>
                <a:cubicBezTo>
                  <a:pt x="3806" y="5815"/>
                  <a:pt x="3807" y="5815"/>
                  <a:pt x="3807" y="5814"/>
                </a:cubicBezTo>
                <a:cubicBezTo>
                  <a:pt x="3808" y="5813"/>
                  <a:pt x="3808" y="5812"/>
                  <a:pt x="3808" y="5812"/>
                </a:cubicBezTo>
                <a:lnTo>
                  <a:pt x="3808" y="5715"/>
                </a:lnTo>
                <a:cubicBezTo>
                  <a:pt x="3808" y="5704"/>
                  <a:pt x="3807" y="5694"/>
                  <a:pt x="3805" y="5686"/>
                </a:cubicBezTo>
                <a:cubicBezTo>
                  <a:pt x="3803" y="5678"/>
                  <a:pt x="3800" y="5671"/>
                  <a:pt x="3796" y="5665"/>
                </a:cubicBezTo>
                <a:cubicBezTo>
                  <a:pt x="3791" y="5659"/>
                  <a:pt x="3785" y="5654"/>
                  <a:pt x="3778" y="5650"/>
                </a:cubicBezTo>
                <a:cubicBezTo>
                  <a:pt x="3771" y="5647"/>
                  <a:pt x="3762" y="5645"/>
                  <a:pt x="3752" y="5645"/>
                </a:cubicBezTo>
                <a:close/>
                <a:moveTo>
                  <a:pt x="3249" y="5645"/>
                </a:moveTo>
                <a:cubicBezTo>
                  <a:pt x="3243" y="5645"/>
                  <a:pt x="3237" y="5646"/>
                  <a:pt x="3231" y="5647"/>
                </a:cubicBezTo>
                <a:cubicBezTo>
                  <a:pt x="3225" y="5648"/>
                  <a:pt x="3219" y="5649"/>
                  <a:pt x="3214" y="5651"/>
                </a:cubicBezTo>
                <a:cubicBezTo>
                  <a:pt x="3209" y="5653"/>
                  <a:pt x="3205" y="5655"/>
                  <a:pt x="3201" y="5657"/>
                </a:cubicBezTo>
                <a:cubicBezTo>
                  <a:pt x="3197" y="5659"/>
                  <a:pt x="3194" y="5661"/>
                  <a:pt x="3193" y="5662"/>
                </a:cubicBezTo>
                <a:cubicBezTo>
                  <a:pt x="3191" y="5664"/>
                  <a:pt x="3190" y="5665"/>
                  <a:pt x="3190" y="5667"/>
                </a:cubicBezTo>
                <a:cubicBezTo>
                  <a:pt x="3189" y="5669"/>
                  <a:pt x="3189" y="5671"/>
                  <a:pt x="3189" y="5674"/>
                </a:cubicBezTo>
                <a:cubicBezTo>
                  <a:pt x="3189" y="5676"/>
                  <a:pt x="3189" y="5677"/>
                  <a:pt x="3189" y="5679"/>
                </a:cubicBezTo>
                <a:cubicBezTo>
                  <a:pt x="3190" y="5680"/>
                  <a:pt x="3190" y="5681"/>
                  <a:pt x="3190" y="5682"/>
                </a:cubicBezTo>
                <a:cubicBezTo>
                  <a:pt x="3191" y="5683"/>
                  <a:pt x="3192" y="5684"/>
                  <a:pt x="3192" y="5684"/>
                </a:cubicBezTo>
                <a:cubicBezTo>
                  <a:pt x="3193" y="5685"/>
                  <a:pt x="3194" y="5685"/>
                  <a:pt x="3195" y="5685"/>
                </a:cubicBezTo>
                <a:cubicBezTo>
                  <a:pt x="3196" y="5685"/>
                  <a:pt x="3198" y="5684"/>
                  <a:pt x="3201" y="5683"/>
                </a:cubicBezTo>
                <a:cubicBezTo>
                  <a:pt x="3204" y="5681"/>
                  <a:pt x="3208" y="5679"/>
                  <a:pt x="3212" y="5677"/>
                </a:cubicBezTo>
                <a:cubicBezTo>
                  <a:pt x="3216" y="5675"/>
                  <a:pt x="3221" y="5673"/>
                  <a:pt x="3227" y="5671"/>
                </a:cubicBezTo>
                <a:cubicBezTo>
                  <a:pt x="3232" y="5670"/>
                  <a:pt x="3239" y="5669"/>
                  <a:pt x="3246" y="5669"/>
                </a:cubicBezTo>
                <a:cubicBezTo>
                  <a:pt x="3253" y="5669"/>
                  <a:pt x="3258" y="5670"/>
                  <a:pt x="3263" y="5671"/>
                </a:cubicBezTo>
                <a:cubicBezTo>
                  <a:pt x="3267" y="5673"/>
                  <a:pt x="3271" y="5675"/>
                  <a:pt x="3274" y="5678"/>
                </a:cubicBezTo>
                <a:cubicBezTo>
                  <a:pt x="3277" y="5681"/>
                  <a:pt x="3279" y="5685"/>
                  <a:pt x="3280" y="5690"/>
                </a:cubicBezTo>
                <a:cubicBezTo>
                  <a:pt x="3281" y="5694"/>
                  <a:pt x="3282" y="5700"/>
                  <a:pt x="3282" y="5706"/>
                </a:cubicBezTo>
                <a:lnTo>
                  <a:pt x="3282" y="5718"/>
                </a:lnTo>
                <a:lnTo>
                  <a:pt x="3260" y="5718"/>
                </a:lnTo>
                <a:cubicBezTo>
                  <a:pt x="3248" y="5718"/>
                  <a:pt x="3237" y="5719"/>
                  <a:pt x="3227" y="5721"/>
                </a:cubicBezTo>
                <a:cubicBezTo>
                  <a:pt x="3217" y="5723"/>
                  <a:pt x="3209" y="5727"/>
                  <a:pt x="3202" y="5731"/>
                </a:cubicBezTo>
                <a:cubicBezTo>
                  <a:pt x="3195" y="5735"/>
                  <a:pt x="3190" y="5741"/>
                  <a:pt x="3186" y="5747"/>
                </a:cubicBezTo>
                <a:cubicBezTo>
                  <a:pt x="3183" y="5754"/>
                  <a:pt x="3181" y="5762"/>
                  <a:pt x="3181" y="5771"/>
                </a:cubicBezTo>
                <a:cubicBezTo>
                  <a:pt x="3181" y="5778"/>
                  <a:pt x="3182" y="5785"/>
                  <a:pt x="3185" y="5791"/>
                </a:cubicBezTo>
                <a:cubicBezTo>
                  <a:pt x="3188" y="5797"/>
                  <a:pt x="3191" y="5802"/>
                  <a:pt x="3196" y="5806"/>
                </a:cubicBezTo>
                <a:cubicBezTo>
                  <a:pt x="3201" y="5810"/>
                  <a:pt x="3207" y="5814"/>
                  <a:pt x="3213" y="5816"/>
                </a:cubicBezTo>
                <a:cubicBezTo>
                  <a:pt x="3220" y="5818"/>
                  <a:pt x="3228" y="5819"/>
                  <a:pt x="3236" y="5819"/>
                </a:cubicBezTo>
                <a:cubicBezTo>
                  <a:pt x="3245" y="5819"/>
                  <a:pt x="3254" y="5817"/>
                  <a:pt x="3263" y="5813"/>
                </a:cubicBezTo>
                <a:cubicBezTo>
                  <a:pt x="3271" y="5809"/>
                  <a:pt x="3279" y="5803"/>
                  <a:pt x="3286" y="5796"/>
                </a:cubicBezTo>
                <a:lnTo>
                  <a:pt x="3286" y="5812"/>
                </a:lnTo>
                <a:cubicBezTo>
                  <a:pt x="3286" y="5813"/>
                  <a:pt x="3286" y="5814"/>
                  <a:pt x="3287" y="5815"/>
                </a:cubicBezTo>
                <a:cubicBezTo>
                  <a:pt x="3288" y="5816"/>
                  <a:pt x="3289" y="5816"/>
                  <a:pt x="3291" y="5816"/>
                </a:cubicBezTo>
                <a:cubicBezTo>
                  <a:pt x="3293" y="5817"/>
                  <a:pt x="3295" y="5817"/>
                  <a:pt x="3298" y="5817"/>
                </a:cubicBezTo>
                <a:cubicBezTo>
                  <a:pt x="3302" y="5817"/>
                  <a:pt x="3304" y="5817"/>
                  <a:pt x="3306" y="5816"/>
                </a:cubicBezTo>
                <a:cubicBezTo>
                  <a:pt x="3307" y="5816"/>
                  <a:pt x="3309" y="5816"/>
                  <a:pt x="3310" y="5815"/>
                </a:cubicBezTo>
                <a:cubicBezTo>
                  <a:pt x="3311" y="5814"/>
                  <a:pt x="3311" y="5813"/>
                  <a:pt x="3311" y="5812"/>
                </a:cubicBezTo>
                <a:lnTo>
                  <a:pt x="3311" y="5705"/>
                </a:lnTo>
                <a:cubicBezTo>
                  <a:pt x="3311" y="5695"/>
                  <a:pt x="3310" y="5686"/>
                  <a:pt x="3308" y="5679"/>
                </a:cubicBezTo>
                <a:cubicBezTo>
                  <a:pt x="3305" y="5671"/>
                  <a:pt x="3302" y="5665"/>
                  <a:pt x="3297" y="5660"/>
                </a:cubicBezTo>
                <a:cubicBezTo>
                  <a:pt x="3292" y="5655"/>
                  <a:pt x="3286" y="5651"/>
                  <a:pt x="3278" y="5649"/>
                </a:cubicBezTo>
                <a:cubicBezTo>
                  <a:pt x="3270" y="5646"/>
                  <a:pt x="3260" y="5645"/>
                  <a:pt x="3249" y="5645"/>
                </a:cubicBezTo>
                <a:close/>
                <a:moveTo>
                  <a:pt x="3066" y="5645"/>
                </a:moveTo>
                <a:cubicBezTo>
                  <a:pt x="3055" y="5645"/>
                  <a:pt x="3044" y="5647"/>
                  <a:pt x="3035" y="5651"/>
                </a:cubicBezTo>
                <a:cubicBezTo>
                  <a:pt x="3025" y="5655"/>
                  <a:pt x="3017" y="5661"/>
                  <a:pt x="3011" y="5668"/>
                </a:cubicBezTo>
                <a:cubicBezTo>
                  <a:pt x="3004" y="5676"/>
                  <a:pt x="2999" y="5685"/>
                  <a:pt x="2995" y="5696"/>
                </a:cubicBezTo>
                <a:cubicBezTo>
                  <a:pt x="2992" y="5707"/>
                  <a:pt x="2990" y="5719"/>
                  <a:pt x="2990" y="5733"/>
                </a:cubicBezTo>
                <a:cubicBezTo>
                  <a:pt x="2990" y="5747"/>
                  <a:pt x="2992" y="5760"/>
                  <a:pt x="2995" y="5770"/>
                </a:cubicBezTo>
                <a:cubicBezTo>
                  <a:pt x="2999" y="5781"/>
                  <a:pt x="3004" y="5790"/>
                  <a:pt x="3010" y="5797"/>
                </a:cubicBezTo>
                <a:cubicBezTo>
                  <a:pt x="3017" y="5805"/>
                  <a:pt x="3025" y="5810"/>
                  <a:pt x="3035" y="5814"/>
                </a:cubicBezTo>
                <a:cubicBezTo>
                  <a:pt x="3045" y="5817"/>
                  <a:pt x="3056" y="5819"/>
                  <a:pt x="3069" y="5819"/>
                </a:cubicBezTo>
                <a:cubicBezTo>
                  <a:pt x="3077" y="5819"/>
                  <a:pt x="3084" y="5818"/>
                  <a:pt x="3090" y="5817"/>
                </a:cubicBezTo>
                <a:cubicBezTo>
                  <a:pt x="3097" y="5816"/>
                  <a:pt x="3103" y="5815"/>
                  <a:pt x="3108" y="5814"/>
                </a:cubicBezTo>
                <a:cubicBezTo>
                  <a:pt x="3113" y="5812"/>
                  <a:pt x="3117" y="5811"/>
                  <a:pt x="3120" y="5809"/>
                </a:cubicBezTo>
                <a:cubicBezTo>
                  <a:pt x="3123" y="5808"/>
                  <a:pt x="3125" y="5807"/>
                  <a:pt x="3126" y="5806"/>
                </a:cubicBezTo>
                <a:cubicBezTo>
                  <a:pt x="3127" y="5805"/>
                  <a:pt x="3127" y="5805"/>
                  <a:pt x="3128" y="5804"/>
                </a:cubicBezTo>
                <a:cubicBezTo>
                  <a:pt x="3128" y="5803"/>
                  <a:pt x="3128" y="5802"/>
                  <a:pt x="3128" y="5802"/>
                </a:cubicBezTo>
                <a:cubicBezTo>
                  <a:pt x="3129" y="5801"/>
                  <a:pt x="3129" y="5800"/>
                  <a:pt x="3129" y="5798"/>
                </a:cubicBezTo>
                <a:cubicBezTo>
                  <a:pt x="3129" y="5797"/>
                  <a:pt x="3129" y="5796"/>
                  <a:pt x="3129" y="5794"/>
                </a:cubicBezTo>
                <a:cubicBezTo>
                  <a:pt x="3129" y="5792"/>
                  <a:pt x="3129" y="5790"/>
                  <a:pt x="3129" y="5789"/>
                </a:cubicBezTo>
                <a:cubicBezTo>
                  <a:pt x="3129" y="5788"/>
                  <a:pt x="3128" y="5786"/>
                  <a:pt x="3128" y="5786"/>
                </a:cubicBezTo>
                <a:cubicBezTo>
                  <a:pt x="3128" y="5785"/>
                  <a:pt x="3127" y="5784"/>
                  <a:pt x="3126" y="5784"/>
                </a:cubicBezTo>
                <a:cubicBezTo>
                  <a:pt x="3126" y="5783"/>
                  <a:pt x="3125" y="5783"/>
                  <a:pt x="3124" y="5783"/>
                </a:cubicBezTo>
                <a:cubicBezTo>
                  <a:pt x="3123" y="5783"/>
                  <a:pt x="3121" y="5784"/>
                  <a:pt x="3118" y="5785"/>
                </a:cubicBezTo>
                <a:cubicBezTo>
                  <a:pt x="3115" y="5786"/>
                  <a:pt x="3112" y="5787"/>
                  <a:pt x="3107" y="5789"/>
                </a:cubicBezTo>
                <a:cubicBezTo>
                  <a:pt x="3103" y="5791"/>
                  <a:pt x="3098" y="5792"/>
                  <a:pt x="3092" y="5793"/>
                </a:cubicBezTo>
                <a:cubicBezTo>
                  <a:pt x="3086" y="5794"/>
                  <a:pt x="3079" y="5795"/>
                  <a:pt x="3072" y="5795"/>
                </a:cubicBezTo>
                <a:cubicBezTo>
                  <a:pt x="3062" y="5795"/>
                  <a:pt x="3054" y="5794"/>
                  <a:pt x="3048" y="5791"/>
                </a:cubicBezTo>
                <a:cubicBezTo>
                  <a:pt x="3041" y="5788"/>
                  <a:pt x="3036" y="5784"/>
                  <a:pt x="3032" y="5779"/>
                </a:cubicBezTo>
                <a:cubicBezTo>
                  <a:pt x="3027" y="5774"/>
                  <a:pt x="3024" y="5769"/>
                  <a:pt x="3023" y="5762"/>
                </a:cubicBezTo>
                <a:cubicBezTo>
                  <a:pt x="3021" y="5755"/>
                  <a:pt x="3020" y="5747"/>
                  <a:pt x="3020" y="5738"/>
                </a:cubicBezTo>
                <a:lnTo>
                  <a:pt x="3125" y="5738"/>
                </a:lnTo>
                <a:cubicBezTo>
                  <a:pt x="3128" y="5738"/>
                  <a:pt x="3130" y="5737"/>
                  <a:pt x="3133" y="5735"/>
                </a:cubicBezTo>
                <a:cubicBezTo>
                  <a:pt x="3135" y="5733"/>
                  <a:pt x="3136" y="5730"/>
                  <a:pt x="3136" y="5725"/>
                </a:cubicBezTo>
                <a:lnTo>
                  <a:pt x="3136" y="5720"/>
                </a:lnTo>
                <a:cubicBezTo>
                  <a:pt x="3136" y="5710"/>
                  <a:pt x="3135" y="5700"/>
                  <a:pt x="3132" y="5691"/>
                </a:cubicBezTo>
                <a:cubicBezTo>
                  <a:pt x="3129" y="5682"/>
                  <a:pt x="3125" y="5674"/>
                  <a:pt x="3120" y="5667"/>
                </a:cubicBezTo>
                <a:cubicBezTo>
                  <a:pt x="3114" y="5660"/>
                  <a:pt x="3107" y="5655"/>
                  <a:pt x="3098" y="5651"/>
                </a:cubicBezTo>
                <a:cubicBezTo>
                  <a:pt x="3089" y="5647"/>
                  <a:pt x="3079" y="5645"/>
                  <a:pt x="3066" y="5645"/>
                </a:cubicBezTo>
                <a:close/>
                <a:moveTo>
                  <a:pt x="2687" y="5645"/>
                </a:moveTo>
                <a:cubicBezTo>
                  <a:pt x="2676" y="5645"/>
                  <a:pt x="2665" y="5647"/>
                  <a:pt x="2656" y="5651"/>
                </a:cubicBezTo>
                <a:cubicBezTo>
                  <a:pt x="2646" y="5655"/>
                  <a:pt x="2638" y="5661"/>
                  <a:pt x="2632" y="5668"/>
                </a:cubicBezTo>
                <a:cubicBezTo>
                  <a:pt x="2625" y="5676"/>
                  <a:pt x="2620" y="5685"/>
                  <a:pt x="2616" y="5696"/>
                </a:cubicBezTo>
                <a:cubicBezTo>
                  <a:pt x="2613" y="5707"/>
                  <a:pt x="2611" y="5719"/>
                  <a:pt x="2611" y="5733"/>
                </a:cubicBezTo>
                <a:cubicBezTo>
                  <a:pt x="2611" y="5747"/>
                  <a:pt x="2613" y="5760"/>
                  <a:pt x="2616" y="5770"/>
                </a:cubicBezTo>
                <a:cubicBezTo>
                  <a:pt x="2620" y="5781"/>
                  <a:pt x="2625" y="5790"/>
                  <a:pt x="2631" y="5797"/>
                </a:cubicBezTo>
                <a:cubicBezTo>
                  <a:pt x="2638" y="5805"/>
                  <a:pt x="2646" y="5810"/>
                  <a:pt x="2656" y="5814"/>
                </a:cubicBezTo>
                <a:cubicBezTo>
                  <a:pt x="2666" y="5817"/>
                  <a:pt x="2677" y="5819"/>
                  <a:pt x="2690" y="5819"/>
                </a:cubicBezTo>
                <a:cubicBezTo>
                  <a:pt x="2698" y="5819"/>
                  <a:pt x="2705" y="5818"/>
                  <a:pt x="2711" y="5817"/>
                </a:cubicBezTo>
                <a:cubicBezTo>
                  <a:pt x="2718" y="5816"/>
                  <a:pt x="2724" y="5815"/>
                  <a:pt x="2729" y="5814"/>
                </a:cubicBezTo>
                <a:cubicBezTo>
                  <a:pt x="2734" y="5812"/>
                  <a:pt x="2738" y="5811"/>
                  <a:pt x="2741" y="5809"/>
                </a:cubicBezTo>
                <a:cubicBezTo>
                  <a:pt x="2744" y="5808"/>
                  <a:pt x="2746" y="5807"/>
                  <a:pt x="2747" y="5806"/>
                </a:cubicBezTo>
                <a:cubicBezTo>
                  <a:pt x="2748" y="5805"/>
                  <a:pt x="2748" y="5805"/>
                  <a:pt x="2749" y="5804"/>
                </a:cubicBezTo>
                <a:cubicBezTo>
                  <a:pt x="2749" y="5803"/>
                  <a:pt x="2749" y="5802"/>
                  <a:pt x="2749" y="5802"/>
                </a:cubicBezTo>
                <a:cubicBezTo>
                  <a:pt x="2750" y="5801"/>
                  <a:pt x="2750" y="5800"/>
                  <a:pt x="2750" y="5798"/>
                </a:cubicBezTo>
                <a:cubicBezTo>
                  <a:pt x="2750" y="5797"/>
                  <a:pt x="2750" y="5796"/>
                  <a:pt x="2750" y="5794"/>
                </a:cubicBezTo>
                <a:cubicBezTo>
                  <a:pt x="2750" y="5792"/>
                  <a:pt x="2750" y="5790"/>
                  <a:pt x="2750" y="5789"/>
                </a:cubicBezTo>
                <a:cubicBezTo>
                  <a:pt x="2750" y="5788"/>
                  <a:pt x="2749" y="5786"/>
                  <a:pt x="2749" y="5786"/>
                </a:cubicBezTo>
                <a:cubicBezTo>
                  <a:pt x="2749" y="5785"/>
                  <a:pt x="2748" y="5784"/>
                  <a:pt x="2747" y="5784"/>
                </a:cubicBezTo>
                <a:cubicBezTo>
                  <a:pt x="2747" y="5783"/>
                  <a:pt x="2746" y="5783"/>
                  <a:pt x="2745" y="5783"/>
                </a:cubicBezTo>
                <a:cubicBezTo>
                  <a:pt x="2744" y="5783"/>
                  <a:pt x="2742" y="5784"/>
                  <a:pt x="2739" y="5785"/>
                </a:cubicBezTo>
                <a:cubicBezTo>
                  <a:pt x="2736" y="5786"/>
                  <a:pt x="2733" y="5787"/>
                  <a:pt x="2728" y="5789"/>
                </a:cubicBezTo>
                <a:cubicBezTo>
                  <a:pt x="2724" y="5791"/>
                  <a:pt x="2719" y="5792"/>
                  <a:pt x="2713" y="5793"/>
                </a:cubicBezTo>
                <a:cubicBezTo>
                  <a:pt x="2707" y="5794"/>
                  <a:pt x="2700" y="5795"/>
                  <a:pt x="2693" y="5795"/>
                </a:cubicBezTo>
                <a:cubicBezTo>
                  <a:pt x="2683" y="5795"/>
                  <a:pt x="2675" y="5794"/>
                  <a:pt x="2669" y="5791"/>
                </a:cubicBezTo>
                <a:cubicBezTo>
                  <a:pt x="2662" y="5788"/>
                  <a:pt x="2657" y="5784"/>
                  <a:pt x="2653" y="5779"/>
                </a:cubicBezTo>
                <a:cubicBezTo>
                  <a:pt x="2648" y="5774"/>
                  <a:pt x="2645" y="5769"/>
                  <a:pt x="2644" y="5762"/>
                </a:cubicBezTo>
                <a:cubicBezTo>
                  <a:pt x="2642" y="5755"/>
                  <a:pt x="2641" y="5747"/>
                  <a:pt x="2641" y="5738"/>
                </a:cubicBezTo>
                <a:lnTo>
                  <a:pt x="2746" y="5738"/>
                </a:lnTo>
                <a:cubicBezTo>
                  <a:pt x="2749" y="5738"/>
                  <a:pt x="2751" y="5737"/>
                  <a:pt x="2754" y="5735"/>
                </a:cubicBezTo>
                <a:cubicBezTo>
                  <a:pt x="2756" y="5733"/>
                  <a:pt x="2757" y="5730"/>
                  <a:pt x="2757" y="5725"/>
                </a:cubicBezTo>
                <a:lnTo>
                  <a:pt x="2757" y="5720"/>
                </a:lnTo>
                <a:cubicBezTo>
                  <a:pt x="2757" y="5710"/>
                  <a:pt x="2756" y="5700"/>
                  <a:pt x="2753" y="5691"/>
                </a:cubicBezTo>
                <a:cubicBezTo>
                  <a:pt x="2750" y="5682"/>
                  <a:pt x="2746" y="5674"/>
                  <a:pt x="2741" y="5667"/>
                </a:cubicBezTo>
                <a:cubicBezTo>
                  <a:pt x="2735" y="5660"/>
                  <a:pt x="2728" y="5655"/>
                  <a:pt x="2719" y="5651"/>
                </a:cubicBezTo>
                <a:cubicBezTo>
                  <a:pt x="2710" y="5647"/>
                  <a:pt x="2700" y="5645"/>
                  <a:pt x="2687" y="5645"/>
                </a:cubicBezTo>
                <a:close/>
                <a:moveTo>
                  <a:pt x="2092" y="5645"/>
                </a:moveTo>
                <a:cubicBezTo>
                  <a:pt x="2082" y="5645"/>
                  <a:pt x="2074" y="5646"/>
                  <a:pt x="2066" y="5649"/>
                </a:cubicBezTo>
                <a:cubicBezTo>
                  <a:pt x="2059" y="5651"/>
                  <a:pt x="2053" y="5655"/>
                  <a:pt x="2048" y="5659"/>
                </a:cubicBezTo>
                <a:cubicBezTo>
                  <a:pt x="2044" y="5663"/>
                  <a:pt x="2040" y="5668"/>
                  <a:pt x="2038" y="5674"/>
                </a:cubicBezTo>
                <a:cubicBezTo>
                  <a:pt x="2035" y="5680"/>
                  <a:pt x="2034" y="5686"/>
                  <a:pt x="2034" y="5692"/>
                </a:cubicBezTo>
                <a:cubicBezTo>
                  <a:pt x="2034" y="5699"/>
                  <a:pt x="2035" y="5705"/>
                  <a:pt x="2037" y="5710"/>
                </a:cubicBezTo>
                <a:cubicBezTo>
                  <a:pt x="2040" y="5715"/>
                  <a:pt x="2043" y="5719"/>
                  <a:pt x="2046" y="5723"/>
                </a:cubicBezTo>
                <a:cubicBezTo>
                  <a:pt x="2050" y="5727"/>
                  <a:pt x="2054" y="5730"/>
                  <a:pt x="2059" y="5732"/>
                </a:cubicBezTo>
                <a:cubicBezTo>
                  <a:pt x="2064" y="5735"/>
                  <a:pt x="2069" y="5737"/>
                  <a:pt x="2074" y="5739"/>
                </a:cubicBezTo>
                <a:cubicBezTo>
                  <a:pt x="2079" y="5741"/>
                  <a:pt x="2083" y="5743"/>
                  <a:pt x="2088" y="5745"/>
                </a:cubicBezTo>
                <a:cubicBezTo>
                  <a:pt x="2093" y="5747"/>
                  <a:pt x="2097" y="5749"/>
                  <a:pt x="2101" y="5751"/>
                </a:cubicBezTo>
                <a:cubicBezTo>
                  <a:pt x="2104" y="5753"/>
                  <a:pt x="2107" y="5756"/>
                  <a:pt x="2110" y="5759"/>
                </a:cubicBezTo>
                <a:cubicBezTo>
                  <a:pt x="2112" y="5762"/>
                  <a:pt x="2113" y="5766"/>
                  <a:pt x="2113" y="5770"/>
                </a:cubicBezTo>
                <a:cubicBezTo>
                  <a:pt x="2113" y="5775"/>
                  <a:pt x="2112" y="5779"/>
                  <a:pt x="2111" y="5782"/>
                </a:cubicBezTo>
                <a:cubicBezTo>
                  <a:pt x="2109" y="5785"/>
                  <a:pt x="2107" y="5788"/>
                  <a:pt x="2104" y="5790"/>
                </a:cubicBezTo>
                <a:cubicBezTo>
                  <a:pt x="2101" y="5792"/>
                  <a:pt x="2098" y="5793"/>
                  <a:pt x="2094" y="5794"/>
                </a:cubicBezTo>
                <a:cubicBezTo>
                  <a:pt x="2090" y="5795"/>
                  <a:pt x="2085" y="5796"/>
                  <a:pt x="2080" y="5796"/>
                </a:cubicBezTo>
                <a:cubicBezTo>
                  <a:pt x="2074" y="5796"/>
                  <a:pt x="2068" y="5795"/>
                  <a:pt x="2063" y="5794"/>
                </a:cubicBezTo>
                <a:cubicBezTo>
                  <a:pt x="2058" y="5792"/>
                  <a:pt x="2054" y="5790"/>
                  <a:pt x="2050" y="5789"/>
                </a:cubicBezTo>
                <a:cubicBezTo>
                  <a:pt x="2046" y="5787"/>
                  <a:pt x="2043" y="5785"/>
                  <a:pt x="2041" y="5783"/>
                </a:cubicBezTo>
                <a:cubicBezTo>
                  <a:pt x="2038" y="5782"/>
                  <a:pt x="2036" y="5781"/>
                  <a:pt x="2035" y="5781"/>
                </a:cubicBezTo>
                <a:cubicBezTo>
                  <a:pt x="2034" y="5781"/>
                  <a:pt x="2033" y="5781"/>
                  <a:pt x="2033" y="5782"/>
                </a:cubicBezTo>
                <a:cubicBezTo>
                  <a:pt x="2032" y="5782"/>
                  <a:pt x="2032" y="5783"/>
                  <a:pt x="2031" y="5784"/>
                </a:cubicBezTo>
                <a:cubicBezTo>
                  <a:pt x="2031" y="5785"/>
                  <a:pt x="2031" y="5786"/>
                  <a:pt x="2030" y="5787"/>
                </a:cubicBezTo>
                <a:cubicBezTo>
                  <a:pt x="2030" y="5789"/>
                  <a:pt x="2030" y="5791"/>
                  <a:pt x="2030" y="5793"/>
                </a:cubicBezTo>
                <a:cubicBezTo>
                  <a:pt x="2030" y="5797"/>
                  <a:pt x="2030" y="5800"/>
                  <a:pt x="2031" y="5802"/>
                </a:cubicBezTo>
                <a:cubicBezTo>
                  <a:pt x="2031" y="5804"/>
                  <a:pt x="2032" y="5806"/>
                  <a:pt x="2034" y="5807"/>
                </a:cubicBezTo>
                <a:cubicBezTo>
                  <a:pt x="2035" y="5808"/>
                  <a:pt x="2037" y="5809"/>
                  <a:pt x="2040" y="5810"/>
                </a:cubicBezTo>
                <a:cubicBezTo>
                  <a:pt x="2043" y="5812"/>
                  <a:pt x="2046" y="5813"/>
                  <a:pt x="2050" y="5815"/>
                </a:cubicBezTo>
                <a:cubicBezTo>
                  <a:pt x="2054" y="5816"/>
                  <a:pt x="2059" y="5817"/>
                  <a:pt x="2064" y="5818"/>
                </a:cubicBezTo>
                <a:cubicBezTo>
                  <a:pt x="2069" y="5819"/>
                  <a:pt x="2074" y="5819"/>
                  <a:pt x="2080" y="5819"/>
                </a:cubicBezTo>
                <a:cubicBezTo>
                  <a:pt x="2089" y="5819"/>
                  <a:pt x="2097" y="5818"/>
                  <a:pt x="2105" y="5816"/>
                </a:cubicBezTo>
                <a:cubicBezTo>
                  <a:pt x="2113" y="5813"/>
                  <a:pt x="2119" y="5810"/>
                  <a:pt x="2125" y="5806"/>
                </a:cubicBezTo>
                <a:cubicBezTo>
                  <a:pt x="2130" y="5801"/>
                  <a:pt x="2135" y="5796"/>
                  <a:pt x="2138" y="5790"/>
                </a:cubicBezTo>
                <a:cubicBezTo>
                  <a:pt x="2141" y="5783"/>
                  <a:pt x="2142" y="5776"/>
                  <a:pt x="2142" y="5768"/>
                </a:cubicBezTo>
                <a:cubicBezTo>
                  <a:pt x="2142" y="5761"/>
                  <a:pt x="2141" y="5755"/>
                  <a:pt x="2139" y="5751"/>
                </a:cubicBezTo>
                <a:cubicBezTo>
                  <a:pt x="2136" y="5746"/>
                  <a:pt x="2133" y="5741"/>
                  <a:pt x="2130" y="5738"/>
                </a:cubicBezTo>
                <a:cubicBezTo>
                  <a:pt x="2126" y="5734"/>
                  <a:pt x="2122" y="5731"/>
                  <a:pt x="2117" y="5729"/>
                </a:cubicBezTo>
                <a:cubicBezTo>
                  <a:pt x="2112" y="5726"/>
                  <a:pt x="2107" y="5724"/>
                  <a:pt x="2102" y="5722"/>
                </a:cubicBezTo>
                <a:cubicBezTo>
                  <a:pt x="2097" y="5720"/>
                  <a:pt x="2092" y="5718"/>
                  <a:pt x="2087" y="5716"/>
                </a:cubicBezTo>
                <a:cubicBezTo>
                  <a:pt x="2083" y="5715"/>
                  <a:pt x="2078" y="5712"/>
                  <a:pt x="2075" y="5710"/>
                </a:cubicBezTo>
                <a:cubicBezTo>
                  <a:pt x="2071" y="5708"/>
                  <a:pt x="2068" y="5705"/>
                  <a:pt x="2066" y="5702"/>
                </a:cubicBezTo>
                <a:cubicBezTo>
                  <a:pt x="2063" y="5699"/>
                  <a:pt x="2062" y="5695"/>
                  <a:pt x="2062" y="5690"/>
                </a:cubicBezTo>
                <a:cubicBezTo>
                  <a:pt x="2062" y="5687"/>
                  <a:pt x="2063" y="5684"/>
                  <a:pt x="2064" y="5681"/>
                </a:cubicBezTo>
                <a:cubicBezTo>
                  <a:pt x="2065" y="5679"/>
                  <a:pt x="2067" y="5676"/>
                  <a:pt x="2069" y="5674"/>
                </a:cubicBezTo>
                <a:cubicBezTo>
                  <a:pt x="2072" y="5672"/>
                  <a:pt x="2075" y="5671"/>
                  <a:pt x="2078" y="5670"/>
                </a:cubicBezTo>
                <a:cubicBezTo>
                  <a:pt x="2082" y="5669"/>
                  <a:pt x="2087" y="5668"/>
                  <a:pt x="2091" y="5668"/>
                </a:cubicBezTo>
                <a:cubicBezTo>
                  <a:pt x="2097" y="5668"/>
                  <a:pt x="2102" y="5669"/>
                  <a:pt x="2106" y="5670"/>
                </a:cubicBezTo>
                <a:cubicBezTo>
                  <a:pt x="2110" y="5671"/>
                  <a:pt x="2114" y="5673"/>
                  <a:pt x="2117" y="5674"/>
                </a:cubicBezTo>
                <a:cubicBezTo>
                  <a:pt x="2120" y="5675"/>
                  <a:pt x="2123" y="5677"/>
                  <a:pt x="2125" y="5678"/>
                </a:cubicBezTo>
                <a:cubicBezTo>
                  <a:pt x="2127" y="5679"/>
                  <a:pt x="2128" y="5680"/>
                  <a:pt x="2129" y="5680"/>
                </a:cubicBezTo>
                <a:cubicBezTo>
                  <a:pt x="2130" y="5680"/>
                  <a:pt x="2131" y="5680"/>
                  <a:pt x="2131" y="5679"/>
                </a:cubicBezTo>
                <a:cubicBezTo>
                  <a:pt x="2132" y="5679"/>
                  <a:pt x="2132" y="5678"/>
                  <a:pt x="2133" y="5677"/>
                </a:cubicBezTo>
                <a:cubicBezTo>
                  <a:pt x="2133" y="5676"/>
                  <a:pt x="2134" y="5675"/>
                  <a:pt x="2134" y="5674"/>
                </a:cubicBezTo>
                <a:cubicBezTo>
                  <a:pt x="2134" y="5672"/>
                  <a:pt x="2134" y="5671"/>
                  <a:pt x="2134" y="5669"/>
                </a:cubicBezTo>
                <a:cubicBezTo>
                  <a:pt x="2134" y="5667"/>
                  <a:pt x="2134" y="5665"/>
                  <a:pt x="2134" y="5664"/>
                </a:cubicBezTo>
                <a:cubicBezTo>
                  <a:pt x="2134" y="5662"/>
                  <a:pt x="2133" y="5661"/>
                  <a:pt x="2133" y="5660"/>
                </a:cubicBezTo>
                <a:cubicBezTo>
                  <a:pt x="2133" y="5660"/>
                  <a:pt x="2133" y="5659"/>
                  <a:pt x="2132" y="5658"/>
                </a:cubicBezTo>
                <a:cubicBezTo>
                  <a:pt x="2132" y="5657"/>
                  <a:pt x="2131" y="5657"/>
                  <a:pt x="2130" y="5656"/>
                </a:cubicBezTo>
                <a:cubicBezTo>
                  <a:pt x="2129" y="5655"/>
                  <a:pt x="2127" y="5654"/>
                  <a:pt x="2124" y="5652"/>
                </a:cubicBezTo>
                <a:cubicBezTo>
                  <a:pt x="2122" y="5651"/>
                  <a:pt x="2119" y="5650"/>
                  <a:pt x="2116" y="5649"/>
                </a:cubicBezTo>
                <a:cubicBezTo>
                  <a:pt x="2112" y="5648"/>
                  <a:pt x="2109" y="5647"/>
                  <a:pt x="2104" y="5646"/>
                </a:cubicBezTo>
                <a:cubicBezTo>
                  <a:pt x="2100" y="5645"/>
                  <a:pt x="2096" y="5645"/>
                  <a:pt x="2092" y="5645"/>
                </a:cubicBezTo>
                <a:close/>
                <a:moveTo>
                  <a:pt x="6140" y="5606"/>
                </a:moveTo>
                <a:cubicBezTo>
                  <a:pt x="6138" y="5606"/>
                  <a:pt x="6135" y="5606"/>
                  <a:pt x="6133" y="5606"/>
                </a:cubicBezTo>
                <a:cubicBezTo>
                  <a:pt x="6132" y="5607"/>
                  <a:pt x="6130" y="5607"/>
                  <a:pt x="6129" y="5607"/>
                </a:cubicBezTo>
                <a:cubicBezTo>
                  <a:pt x="6128" y="5608"/>
                  <a:pt x="6127" y="5609"/>
                  <a:pt x="6127" y="5609"/>
                </a:cubicBezTo>
                <a:cubicBezTo>
                  <a:pt x="6126" y="5610"/>
                  <a:pt x="6126" y="5611"/>
                  <a:pt x="6126" y="5612"/>
                </a:cubicBezTo>
                <a:lnTo>
                  <a:pt x="6126" y="5649"/>
                </a:lnTo>
                <a:lnTo>
                  <a:pt x="6104" y="5649"/>
                </a:lnTo>
                <a:cubicBezTo>
                  <a:pt x="6103" y="5649"/>
                  <a:pt x="6102" y="5649"/>
                  <a:pt x="6101" y="5650"/>
                </a:cubicBezTo>
                <a:cubicBezTo>
                  <a:pt x="6101" y="5650"/>
                  <a:pt x="6100" y="5651"/>
                  <a:pt x="6100" y="5652"/>
                </a:cubicBezTo>
                <a:cubicBezTo>
                  <a:pt x="6099" y="5653"/>
                  <a:pt x="6099" y="5654"/>
                  <a:pt x="6098" y="5655"/>
                </a:cubicBezTo>
                <a:cubicBezTo>
                  <a:pt x="6098" y="5657"/>
                  <a:pt x="6098" y="5659"/>
                  <a:pt x="6098" y="5661"/>
                </a:cubicBezTo>
                <a:cubicBezTo>
                  <a:pt x="6098" y="5665"/>
                  <a:pt x="6099" y="5668"/>
                  <a:pt x="6100" y="5670"/>
                </a:cubicBezTo>
                <a:cubicBezTo>
                  <a:pt x="6101" y="5672"/>
                  <a:pt x="6102" y="5673"/>
                  <a:pt x="6104" y="5673"/>
                </a:cubicBezTo>
                <a:lnTo>
                  <a:pt x="6126" y="5673"/>
                </a:lnTo>
                <a:lnTo>
                  <a:pt x="6126" y="5765"/>
                </a:lnTo>
                <a:cubicBezTo>
                  <a:pt x="6126" y="5775"/>
                  <a:pt x="6127" y="5782"/>
                  <a:pt x="6129" y="5789"/>
                </a:cubicBezTo>
                <a:cubicBezTo>
                  <a:pt x="6130" y="5796"/>
                  <a:pt x="6133" y="5802"/>
                  <a:pt x="6137" y="5806"/>
                </a:cubicBezTo>
                <a:cubicBezTo>
                  <a:pt x="6140" y="5810"/>
                  <a:pt x="6145" y="5814"/>
                  <a:pt x="6151" y="5816"/>
                </a:cubicBezTo>
                <a:cubicBezTo>
                  <a:pt x="6157" y="5818"/>
                  <a:pt x="6164" y="5819"/>
                  <a:pt x="6172" y="5819"/>
                </a:cubicBezTo>
                <a:cubicBezTo>
                  <a:pt x="6175" y="5819"/>
                  <a:pt x="6177" y="5819"/>
                  <a:pt x="6180" y="5818"/>
                </a:cubicBezTo>
                <a:cubicBezTo>
                  <a:pt x="6183" y="5818"/>
                  <a:pt x="6185" y="5818"/>
                  <a:pt x="6188" y="5817"/>
                </a:cubicBezTo>
                <a:cubicBezTo>
                  <a:pt x="6190" y="5817"/>
                  <a:pt x="6192" y="5816"/>
                  <a:pt x="6194" y="5815"/>
                </a:cubicBezTo>
                <a:cubicBezTo>
                  <a:pt x="6196" y="5814"/>
                  <a:pt x="6197" y="5813"/>
                  <a:pt x="6198" y="5812"/>
                </a:cubicBezTo>
                <a:cubicBezTo>
                  <a:pt x="6199" y="5811"/>
                  <a:pt x="6200" y="5810"/>
                  <a:pt x="6200" y="5808"/>
                </a:cubicBezTo>
                <a:cubicBezTo>
                  <a:pt x="6201" y="5806"/>
                  <a:pt x="6201" y="5803"/>
                  <a:pt x="6201" y="5800"/>
                </a:cubicBezTo>
                <a:cubicBezTo>
                  <a:pt x="6201" y="5798"/>
                  <a:pt x="6201" y="5796"/>
                  <a:pt x="6201" y="5795"/>
                </a:cubicBezTo>
                <a:cubicBezTo>
                  <a:pt x="6200" y="5793"/>
                  <a:pt x="6200" y="5792"/>
                  <a:pt x="6200" y="5791"/>
                </a:cubicBezTo>
                <a:cubicBezTo>
                  <a:pt x="6200" y="5790"/>
                  <a:pt x="6199" y="5790"/>
                  <a:pt x="6199" y="5790"/>
                </a:cubicBezTo>
                <a:cubicBezTo>
                  <a:pt x="6198" y="5789"/>
                  <a:pt x="6198" y="5789"/>
                  <a:pt x="6197" y="5789"/>
                </a:cubicBezTo>
                <a:cubicBezTo>
                  <a:pt x="6196" y="5789"/>
                  <a:pt x="6195" y="5789"/>
                  <a:pt x="6194" y="5790"/>
                </a:cubicBezTo>
                <a:cubicBezTo>
                  <a:pt x="6193" y="5790"/>
                  <a:pt x="6191" y="5791"/>
                  <a:pt x="6190" y="5792"/>
                </a:cubicBezTo>
                <a:cubicBezTo>
                  <a:pt x="6188" y="5792"/>
                  <a:pt x="6186" y="5793"/>
                  <a:pt x="6184" y="5793"/>
                </a:cubicBezTo>
                <a:cubicBezTo>
                  <a:pt x="6182" y="5794"/>
                  <a:pt x="6180" y="5794"/>
                  <a:pt x="6177" y="5794"/>
                </a:cubicBezTo>
                <a:cubicBezTo>
                  <a:pt x="6169" y="5794"/>
                  <a:pt x="6163" y="5791"/>
                  <a:pt x="6160" y="5786"/>
                </a:cubicBezTo>
                <a:cubicBezTo>
                  <a:pt x="6157" y="5780"/>
                  <a:pt x="6155" y="5772"/>
                  <a:pt x="6155" y="5761"/>
                </a:cubicBezTo>
                <a:lnTo>
                  <a:pt x="6155" y="5673"/>
                </a:lnTo>
                <a:lnTo>
                  <a:pt x="6195" y="5673"/>
                </a:lnTo>
                <a:cubicBezTo>
                  <a:pt x="6197" y="5673"/>
                  <a:pt x="6198" y="5672"/>
                  <a:pt x="6199" y="5670"/>
                </a:cubicBezTo>
                <a:cubicBezTo>
                  <a:pt x="6200" y="5668"/>
                  <a:pt x="6201" y="5665"/>
                  <a:pt x="6201" y="5661"/>
                </a:cubicBezTo>
                <a:cubicBezTo>
                  <a:pt x="6201" y="5659"/>
                  <a:pt x="6201" y="5657"/>
                  <a:pt x="6201" y="5655"/>
                </a:cubicBezTo>
                <a:cubicBezTo>
                  <a:pt x="6200" y="5654"/>
                  <a:pt x="6200" y="5653"/>
                  <a:pt x="6200" y="5652"/>
                </a:cubicBezTo>
                <a:cubicBezTo>
                  <a:pt x="6199" y="5651"/>
                  <a:pt x="6198" y="5650"/>
                  <a:pt x="6198" y="5650"/>
                </a:cubicBezTo>
                <a:cubicBezTo>
                  <a:pt x="6197" y="5649"/>
                  <a:pt x="6196" y="5649"/>
                  <a:pt x="6195" y="5649"/>
                </a:cubicBezTo>
                <a:lnTo>
                  <a:pt x="6155" y="5649"/>
                </a:lnTo>
                <a:lnTo>
                  <a:pt x="6155" y="5612"/>
                </a:lnTo>
                <a:cubicBezTo>
                  <a:pt x="6155" y="5611"/>
                  <a:pt x="6155" y="5610"/>
                  <a:pt x="6154" y="5609"/>
                </a:cubicBezTo>
                <a:cubicBezTo>
                  <a:pt x="6154" y="5609"/>
                  <a:pt x="6153" y="5608"/>
                  <a:pt x="6152" y="5607"/>
                </a:cubicBezTo>
                <a:cubicBezTo>
                  <a:pt x="6151" y="5607"/>
                  <a:pt x="6150" y="5607"/>
                  <a:pt x="6148" y="5606"/>
                </a:cubicBezTo>
                <a:cubicBezTo>
                  <a:pt x="6146" y="5606"/>
                  <a:pt x="6143" y="5606"/>
                  <a:pt x="6140" y="5606"/>
                </a:cubicBezTo>
                <a:close/>
                <a:moveTo>
                  <a:pt x="2309" y="5606"/>
                </a:moveTo>
                <a:cubicBezTo>
                  <a:pt x="2307" y="5606"/>
                  <a:pt x="2304" y="5606"/>
                  <a:pt x="2302" y="5606"/>
                </a:cubicBezTo>
                <a:cubicBezTo>
                  <a:pt x="2301" y="5607"/>
                  <a:pt x="2299" y="5607"/>
                  <a:pt x="2298" y="5607"/>
                </a:cubicBezTo>
                <a:cubicBezTo>
                  <a:pt x="2297" y="5608"/>
                  <a:pt x="2296" y="5609"/>
                  <a:pt x="2296" y="5609"/>
                </a:cubicBezTo>
                <a:cubicBezTo>
                  <a:pt x="2295" y="5610"/>
                  <a:pt x="2295" y="5611"/>
                  <a:pt x="2295" y="5612"/>
                </a:cubicBezTo>
                <a:lnTo>
                  <a:pt x="2295" y="5649"/>
                </a:lnTo>
                <a:lnTo>
                  <a:pt x="2273" y="5649"/>
                </a:lnTo>
                <a:cubicBezTo>
                  <a:pt x="2272" y="5649"/>
                  <a:pt x="2271" y="5649"/>
                  <a:pt x="2270" y="5650"/>
                </a:cubicBezTo>
                <a:cubicBezTo>
                  <a:pt x="2270" y="5650"/>
                  <a:pt x="2269" y="5651"/>
                  <a:pt x="2269" y="5652"/>
                </a:cubicBezTo>
                <a:cubicBezTo>
                  <a:pt x="2268" y="5653"/>
                  <a:pt x="2268" y="5654"/>
                  <a:pt x="2267" y="5655"/>
                </a:cubicBezTo>
                <a:cubicBezTo>
                  <a:pt x="2267" y="5657"/>
                  <a:pt x="2267" y="5659"/>
                  <a:pt x="2267" y="5661"/>
                </a:cubicBezTo>
                <a:cubicBezTo>
                  <a:pt x="2267" y="5665"/>
                  <a:pt x="2268" y="5668"/>
                  <a:pt x="2269" y="5670"/>
                </a:cubicBezTo>
                <a:cubicBezTo>
                  <a:pt x="2270" y="5672"/>
                  <a:pt x="2271" y="5673"/>
                  <a:pt x="2273" y="5673"/>
                </a:cubicBezTo>
                <a:lnTo>
                  <a:pt x="2295" y="5673"/>
                </a:lnTo>
                <a:lnTo>
                  <a:pt x="2295" y="5765"/>
                </a:lnTo>
                <a:cubicBezTo>
                  <a:pt x="2295" y="5775"/>
                  <a:pt x="2296" y="5782"/>
                  <a:pt x="2298" y="5789"/>
                </a:cubicBezTo>
                <a:cubicBezTo>
                  <a:pt x="2299" y="5796"/>
                  <a:pt x="2302" y="5802"/>
                  <a:pt x="2306" y="5806"/>
                </a:cubicBezTo>
                <a:cubicBezTo>
                  <a:pt x="2309" y="5810"/>
                  <a:pt x="2314" y="5814"/>
                  <a:pt x="2320" y="5816"/>
                </a:cubicBezTo>
                <a:cubicBezTo>
                  <a:pt x="2326" y="5818"/>
                  <a:pt x="2333" y="5819"/>
                  <a:pt x="2341" y="5819"/>
                </a:cubicBezTo>
                <a:cubicBezTo>
                  <a:pt x="2344" y="5819"/>
                  <a:pt x="2346" y="5819"/>
                  <a:pt x="2349" y="5818"/>
                </a:cubicBezTo>
                <a:cubicBezTo>
                  <a:pt x="2352" y="5818"/>
                  <a:pt x="2354" y="5818"/>
                  <a:pt x="2357" y="5817"/>
                </a:cubicBezTo>
                <a:cubicBezTo>
                  <a:pt x="2359" y="5817"/>
                  <a:pt x="2361" y="5816"/>
                  <a:pt x="2363" y="5815"/>
                </a:cubicBezTo>
                <a:cubicBezTo>
                  <a:pt x="2365" y="5814"/>
                  <a:pt x="2366" y="5813"/>
                  <a:pt x="2367" y="5812"/>
                </a:cubicBezTo>
                <a:cubicBezTo>
                  <a:pt x="2368" y="5811"/>
                  <a:pt x="2369" y="5810"/>
                  <a:pt x="2369" y="5808"/>
                </a:cubicBezTo>
                <a:cubicBezTo>
                  <a:pt x="2370" y="5806"/>
                  <a:pt x="2370" y="5803"/>
                  <a:pt x="2370" y="5800"/>
                </a:cubicBezTo>
                <a:cubicBezTo>
                  <a:pt x="2370" y="5798"/>
                  <a:pt x="2370" y="5796"/>
                  <a:pt x="2370" y="5795"/>
                </a:cubicBezTo>
                <a:cubicBezTo>
                  <a:pt x="2369" y="5793"/>
                  <a:pt x="2369" y="5792"/>
                  <a:pt x="2369" y="5791"/>
                </a:cubicBezTo>
                <a:cubicBezTo>
                  <a:pt x="2369" y="5790"/>
                  <a:pt x="2368" y="5790"/>
                  <a:pt x="2368" y="5790"/>
                </a:cubicBezTo>
                <a:cubicBezTo>
                  <a:pt x="2367" y="5789"/>
                  <a:pt x="2367" y="5789"/>
                  <a:pt x="2366" y="5789"/>
                </a:cubicBezTo>
                <a:cubicBezTo>
                  <a:pt x="2365" y="5789"/>
                  <a:pt x="2364" y="5789"/>
                  <a:pt x="2363" y="5790"/>
                </a:cubicBezTo>
                <a:cubicBezTo>
                  <a:pt x="2362" y="5790"/>
                  <a:pt x="2360" y="5791"/>
                  <a:pt x="2359" y="5792"/>
                </a:cubicBezTo>
                <a:cubicBezTo>
                  <a:pt x="2357" y="5792"/>
                  <a:pt x="2355" y="5793"/>
                  <a:pt x="2353" y="5793"/>
                </a:cubicBezTo>
                <a:cubicBezTo>
                  <a:pt x="2351" y="5794"/>
                  <a:pt x="2349" y="5794"/>
                  <a:pt x="2346" y="5794"/>
                </a:cubicBezTo>
                <a:cubicBezTo>
                  <a:pt x="2338" y="5794"/>
                  <a:pt x="2332" y="5791"/>
                  <a:pt x="2329" y="5786"/>
                </a:cubicBezTo>
                <a:cubicBezTo>
                  <a:pt x="2326" y="5780"/>
                  <a:pt x="2324" y="5772"/>
                  <a:pt x="2324" y="5761"/>
                </a:cubicBezTo>
                <a:lnTo>
                  <a:pt x="2324" y="5673"/>
                </a:lnTo>
                <a:lnTo>
                  <a:pt x="2364" y="5673"/>
                </a:lnTo>
                <a:cubicBezTo>
                  <a:pt x="2366" y="5673"/>
                  <a:pt x="2367" y="5672"/>
                  <a:pt x="2368" y="5670"/>
                </a:cubicBezTo>
                <a:cubicBezTo>
                  <a:pt x="2369" y="5668"/>
                  <a:pt x="2370" y="5665"/>
                  <a:pt x="2370" y="5661"/>
                </a:cubicBezTo>
                <a:cubicBezTo>
                  <a:pt x="2370" y="5659"/>
                  <a:pt x="2370" y="5657"/>
                  <a:pt x="2370" y="5655"/>
                </a:cubicBezTo>
                <a:cubicBezTo>
                  <a:pt x="2369" y="5654"/>
                  <a:pt x="2369" y="5653"/>
                  <a:pt x="2369" y="5652"/>
                </a:cubicBezTo>
                <a:cubicBezTo>
                  <a:pt x="2368" y="5651"/>
                  <a:pt x="2367" y="5650"/>
                  <a:pt x="2367" y="5650"/>
                </a:cubicBezTo>
                <a:cubicBezTo>
                  <a:pt x="2366" y="5649"/>
                  <a:pt x="2365" y="5649"/>
                  <a:pt x="2364" y="5649"/>
                </a:cubicBezTo>
                <a:lnTo>
                  <a:pt x="2324" y="5649"/>
                </a:lnTo>
                <a:lnTo>
                  <a:pt x="2324" y="5612"/>
                </a:lnTo>
                <a:cubicBezTo>
                  <a:pt x="2324" y="5611"/>
                  <a:pt x="2324" y="5610"/>
                  <a:pt x="2323" y="5609"/>
                </a:cubicBezTo>
                <a:cubicBezTo>
                  <a:pt x="2323" y="5609"/>
                  <a:pt x="2322" y="5608"/>
                  <a:pt x="2321" y="5607"/>
                </a:cubicBezTo>
                <a:cubicBezTo>
                  <a:pt x="2320" y="5607"/>
                  <a:pt x="2319" y="5607"/>
                  <a:pt x="2317" y="5606"/>
                </a:cubicBezTo>
                <a:cubicBezTo>
                  <a:pt x="2315" y="5606"/>
                  <a:pt x="2312" y="5606"/>
                  <a:pt x="2309" y="5606"/>
                </a:cubicBezTo>
                <a:close/>
                <a:moveTo>
                  <a:pt x="3591" y="5583"/>
                </a:moveTo>
                <a:cubicBezTo>
                  <a:pt x="3584" y="5583"/>
                  <a:pt x="3579" y="5584"/>
                  <a:pt x="3577" y="5587"/>
                </a:cubicBezTo>
                <a:cubicBezTo>
                  <a:pt x="3574" y="5589"/>
                  <a:pt x="3573" y="5594"/>
                  <a:pt x="3573" y="5601"/>
                </a:cubicBezTo>
                <a:cubicBezTo>
                  <a:pt x="3573" y="5607"/>
                  <a:pt x="3574" y="5612"/>
                  <a:pt x="3577" y="5614"/>
                </a:cubicBezTo>
                <a:cubicBezTo>
                  <a:pt x="3579" y="5617"/>
                  <a:pt x="3584" y="5618"/>
                  <a:pt x="3591" y="5618"/>
                </a:cubicBezTo>
                <a:cubicBezTo>
                  <a:pt x="3598" y="5618"/>
                  <a:pt x="3603" y="5617"/>
                  <a:pt x="3605" y="5614"/>
                </a:cubicBezTo>
                <a:cubicBezTo>
                  <a:pt x="3608" y="5612"/>
                  <a:pt x="3609" y="5607"/>
                  <a:pt x="3609" y="5600"/>
                </a:cubicBezTo>
                <a:cubicBezTo>
                  <a:pt x="3609" y="5594"/>
                  <a:pt x="3608" y="5589"/>
                  <a:pt x="3605" y="5587"/>
                </a:cubicBezTo>
                <a:cubicBezTo>
                  <a:pt x="3603" y="5584"/>
                  <a:pt x="3598" y="5583"/>
                  <a:pt x="3591" y="5583"/>
                </a:cubicBezTo>
                <a:close/>
                <a:moveTo>
                  <a:pt x="1963" y="5583"/>
                </a:moveTo>
                <a:cubicBezTo>
                  <a:pt x="1956" y="5583"/>
                  <a:pt x="1951" y="5584"/>
                  <a:pt x="1949" y="5587"/>
                </a:cubicBezTo>
                <a:cubicBezTo>
                  <a:pt x="1946" y="5589"/>
                  <a:pt x="1945" y="5594"/>
                  <a:pt x="1945" y="5601"/>
                </a:cubicBezTo>
                <a:cubicBezTo>
                  <a:pt x="1945" y="5607"/>
                  <a:pt x="1946" y="5612"/>
                  <a:pt x="1949" y="5614"/>
                </a:cubicBezTo>
                <a:cubicBezTo>
                  <a:pt x="1951" y="5617"/>
                  <a:pt x="1956" y="5618"/>
                  <a:pt x="1963" y="5618"/>
                </a:cubicBezTo>
                <a:cubicBezTo>
                  <a:pt x="1970" y="5618"/>
                  <a:pt x="1975" y="5617"/>
                  <a:pt x="1977" y="5614"/>
                </a:cubicBezTo>
                <a:cubicBezTo>
                  <a:pt x="1980" y="5612"/>
                  <a:pt x="1981" y="5607"/>
                  <a:pt x="1981" y="5600"/>
                </a:cubicBezTo>
                <a:cubicBezTo>
                  <a:pt x="1981" y="5594"/>
                  <a:pt x="1980" y="5589"/>
                  <a:pt x="1977" y="5587"/>
                </a:cubicBezTo>
                <a:cubicBezTo>
                  <a:pt x="1975" y="5584"/>
                  <a:pt x="1970" y="5583"/>
                  <a:pt x="1963" y="5583"/>
                </a:cubicBezTo>
                <a:close/>
                <a:moveTo>
                  <a:pt x="5668" y="5572"/>
                </a:moveTo>
                <a:cubicBezTo>
                  <a:pt x="5666" y="5572"/>
                  <a:pt x="5663" y="5572"/>
                  <a:pt x="5661" y="5572"/>
                </a:cubicBezTo>
                <a:cubicBezTo>
                  <a:pt x="5660" y="5573"/>
                  <a:pt x="5658" y="5573"/>
                  <a:pt x="5657" y="5573"/>
                </a:cubicBezTo>
                <a:cubicBezTo>
                  <a:pt x="5656" y="5574"/>
                  <a:pt x="5655" y="5574"/>
                  <a:pt x="5655" y="5575"/>
                </a:cubicBezTo>
                <a:cubicBezTo>
                  <a:pt x="5654" y="5576"/>
                  <a:pt x="5654" y="5577"/>
                  <a:pt x="5654" y="5578"/>
                </a:cubicBezTo>
                <a:lnTo>
                  <a:pt x="5654" y="5669"/>
                </a:lnTo>
                <a:cubicBezTo>
                  <a:pt x="5646" y="5661"/>
                  <a:pt x="5639" y="5655"/>
                  <a:pt x="5631" y="5651"/>
                </a:cubicBezTo>
                <a:cubicBezTo>
                  <a:pt x="5623" y="5647"/>
                  <a:pt x="5615" y="5645"/>
                  <a:pt x="5606" y="5645"/>
                </a:cubicBezTo>
                <a:cubicBezTo>
                  <a:pt x="5594" y="5645"/>
                  <a:pt x="5585" y="5647"/>
                  <a:pt x="5576" y="5651"/>
                </a:cubicBezTo>
                <a:cubicBezTo>
                  <a:pt x="5567" y="5655"/>
                  <a:pt x="5560" y="5661"/>
                  <a:pt x="5555" y="5669"/>
                </a:cubicBezTo>
                <a:cubicBezTo>
                  <a:pt x="5549" y="5677"/>
                  <a:pt x="5544" y="5686"/>
                  <a:pt x="5541" y="5697"/>
                </a:cubicBezTo>
                <a:cubicBezTo>
                  <a:pt x="5538" y="5708"/>
                  <a:pt x="5537" y="5720"/>
                  <a:pt x="5537" y="5734"/>
                </a:cubicBezTo>
                <a:cubicBezTo>
                  <a:pt x="5537" y="5746"/>
                  <a:pt x="5538" y="5756"/>
                  <a:pt x="5541" y="5767"/>
                </a:cubicBezTo>
                <a:cubicBezTo>
                  <a:pt x="5543" y="5777"/>
                  <a:pt x="5547" y="5786"/>
                  <a:pt x="5552" y="5794"/>
                </a:cubicBezTo>
                <a:cubicBezTo>
                  <a:pt x="5557" y="5802"/>
                  <a:pt x="5564" y="5808"/>
                  <a:pt x="5572" y="5812"/>
                </a:cubicBezTo>
                <a:cubicBezTo>
                  <a:pt x="5580" y="5817"/>
                  <a:pt x="5590" y="5819"/>
                  <a:pt x="5602" y="5819"/>
                </a:cubicBezTo>
                <a:cubicBezTo>
                  <a:pt x="5612" y="5819"/>
                  <a:pt x="5622" y="5816"/>
                  <a:pt x="5631" y="5811"/>
                </a:cubicBezTo>
                <a:cubicBezTo>
                  <a:pt x="5640" y="5806"/>
                  <a:pt x="5649" y="5799"/>
                  <a:pt x="5657" y="5790"/>
                </a:cubicBezTo>
                <a:lnTo>
                  <a:pt x="5657" y="5811"/>
                </a:lnTo>
                <a:cubicBezTo>
                  <a:pt x="5657" y="5812"/>
                  <a:pt x="5658" y="5813"/>
                  <a:pt x="5658" y="5814"/>
                </a:cubicBezTo>
                <a:cubicBezTo>
                  <a:pt x="5658" y="5815"/>
                  <a:pt x="5659" y="5815"/>
                  <a:pt x="5660" y="5816"/>
                </a:cubicBezTo>
                <a:cubicBezTo>
                  <a:pt x="5661" y="5816"/>
                  <a:pt x="5663" y="5816"/>
                  <a:pt x="5664" y="5817"/>
                </a:cubicBezTo>
                <a:cubicBezTo>
                  <a:pt x="5666" y="5817"/>
                  <a:pt x="5668" y="5817"/>
                  <a:pt x="5670" y="5817"/>
                </a:cubicBezTo>
                <a:cubicBezTo>
                  <a:pt x="5673" y="5817"/>
                  <a:pt x="5675" y="5817"/>
                  <a:pt x="5676" y="5817"/>
                </a:cubicBezTo>
                <a:cubicBezTo>
                  <a:pt x="5678" y="5816"/>
                  <a:pt x="5679" y="5816"/>
                  <a:pt x="5680" y="5816"/>
                </a:cubicBezTo>
                <a:cubicBezTo>
                  <a:pt x="5681" y="5815"/>
                  <a:pt x="5682" y="5815"/>
                  <a:pt x="5682" y="5814"/>
                </a:cubicBezTo>
                <a:cubicBezTo>
                  <a:pt x="5683" y="5813"/>
                  <a:pt x="5683" y="5812"/>
                  <a:pt x="5683" y="5812"/>
                </a:cubicBezTo>
                <a:lnTo>
                  <a:pt x="5683" y="5578"/>
                </a:lnTo>
                <a:cubicBezTo>
                  <a:pt x="5683" y="5577"/>
                  <a:pt x="5683" y="5576"/>
                  <a:pt x="5682" y="5575"/>
                </a:cubicBezTo>
                <a:cubicBezTo>
                  <a:pt x="5682" y="5574"/>
                  <a:pt x="5681" y="5574"/>
                  <a:pt x="5680" y="5573"/>
                </a:cubicBezTo>
                <a:cubicBezTo>
                  <a:pt x="5679" y="5573"/>
                  <a:pt x="5677" y="5573"/>
                  <a:pt x="5675" y="5572"/>
                </a:cubicBezTo>
                <a:cubicBezTo>
                  <a:pt x="5674" y="5572"/>
                  <a:pt x="5671" y="5572"/>
                  <a:pt x="5668" y="5572"/>
                </a:cubicBezTo>
                <a:close/>
                <a:moveTo>
                  <a:pt x="3497" y="5572"/>
                </a:moveTo>
                <a:cubicBezTo>
                  <a:pt x="3495" y="5572"/>
                  <a:pt x="3492" y="5572"/>
                  <a:pt x="3490" y="5572"/>
                </a:cubicBezTo>
                <a:cubicBezTo>
                  <a:pt x="3489" y="5573"/>
                  <a:pt x="3487" y="5573"/>
                  <a:pt x="3486" y="5573"/>
                </a:cubicBezTo>
                <a:cubicBezTo>
                  <a:pt x="3485" y="5574"/>
                  <a:pt x="3484" y="5574"/>
                  <a:pt x="3484" y="5575"/>
                </a:cubicBezTo>
                <a:cubicBezTo>
                  <a:pt x="3483" y="5576"/>
                  <a:pt x="3483" y="5577"/>
                  <a:pt x="3483" y="5578"/>
                </a:cubicBezTo>
                <a:lnTo>
                  <a:pt x="3483" y="5669"/>
                </a:lnTo>
                <a:cubicBezTo>
                  <a:pt x="3475" y="5661"/>
                  <a:pt x="3468" y="5655"/>
                  <a:pt x="3460" y="5651"/>
                </a:cubicBezTo>
                <a:cubicBezTo>
                  <a:pt x="3452" y="5647"/>
                  <a:pt x="3444" y="5645"/>
                  <a:pt x="3435" y="5645"/>
                </a:cubicBezTo>
                <a:cubicBezTo>
                  <a:pt x="3423" y="5645"/>
                  <a:pt x="3414" y="5647"/>
                  <a:pt x="3405" y="5651"/>
                </a:cubicBezTo>
                <a:cubicBezTo>
                  <a:pt x="3396" y="5655"/>
                  <a:pt x="3389" y="5661"/>
                  <a:pt x="3384" y="5669"/>
                </a:cubicBezTo>
                <a:cubicBezTo>
                  <a:pt x="3378" y="5677"/>
                  <a:pt x="3373" y="5686"/>
                  <a:pt x="3370" y="5697"/>
                </a:cubicBezTo>
                <a:cubicBezTo>
                  <a:pt x="3367" y="5708"/>
                  <a:pt x="3366" y="5720"/>
                  <a:pt x="3366" y="5734"/>
                </a:cubicBezTo>
                <a:cubicBezTo>
                  <a:pt x="3366" y="5746"/>
                  <a:pt x="3367" y="5756"/>
                  <a:pt x="3370" y="5767"/>
                </a:cubicBezTo>
                <a:cubicBezTo>
                  <a:pt x="3372" y="5777"/>
                  <a:pt x="3376" y="5786"/>
                  <a:pt x="3381" y="5794"/>
                </a:cubicBezTo>
                <a:cubicBezTo>
                  <a:pt x="3386" y="5802"/>
                  <a:pt x="3393" y="5808"/>
                  <a:pt x="3401" y="5812"/>
                </a:cubicBezTo>
                <a:cubicBezTo>
                  <a:pt x="3409" y="5817"/>
                  <a:pt x="3419" y="5819"/>
                  <a:pt x="3431" y="5819"/>
                </a:cubicBezTo>
                <a:cubicBezTo>
                  <a:pt x="3441" y="5819"/>
                  <a:pt x="3451" y="5816"/>
                  <a:pt x="3460" y="5811"/>
                </a:cubicBezTo>
                <a:cubicBezTo>
                  <a:pt x="3469" y="5806"/>
                  <a:pt x="3478" y="5799"/>
                  <a:pt x="3486" y="5790"/>
                </a:cubicBezTo>
                <a:lnTo>
                  <a:pt x="3486" y="5811"/>
                </a:lnTo>
                <a:cubicBezTo>
                  <a:pt x="3486" y="5812"/>
                  <a:pt x="3487" y="5813"/>
                  <a:pt x="3487" y="5814"/>
                </a:cubicBezTo>
                <a:cubicBezTo>
                  <a:pt x="3487" y="5815"/>
                  <a:pt x="3488" y="5815"/>
                  <a:pt x="3489" y="5816"/>
                </a:cubicBezTo>
                <a:cubicBezTo>
                  <a:pt x="3490" y="5816"/>
                  <a:pt x="3492" y="5816"/>
                  <a:pt x="3493" y="5817"/>
                </a:cubicBezTo>
                <a:cubicBezTo>
                  <a:pt x="3495" y="5817"/>
                  <a:pt x="3497" y="5817"/>
                  <a:pt x="3499" y="5817"/>
                </a:cubicBezTo>
                <a:cubicBezTo>
                  <a:pt x="3502" y="5817"/>
                  <a:pt x="3504" y="5817"/>
                  <a:pt x="3505" y="5817"/>
                </a:cubicBezTo>
                <a:cubicBezTo>
                  <a:pt x="3507" y="5816"/>
                  <a:pt x="3508" y="5816"/>
                  <a:pt x="3509" y="5816"/>
                </a:cubicBezTo>
                <a:cubicBezTo>
                  <a:pt x="3510" y="5815"/>
                  <a:pt x="3511" y="5815"/>
                  <a:pt x="3511" y="5814"/>
                </a:cubicBezTo>
                <a:cubicBezTo>
                  <a:pt x="3512" y="5813"/>
                  <a:pt x="3512" y="5812"/>
                  <a:pt x="3512" y="5812"/>
                </a:cubicBezTo>
                <a:lnTo>
                  <a:pt x="3512" y="5578"/>
                </a:lnTo>
                <a:cubicBezTo>
                  <a:pt x="3512" y="5577"/>
                  <a:pt x="3512" y="5576"/>
                  <a:pt x="3511" y="5575"/>
                </a:cubicBezTo>
                <a:cubicBezTo>
                  <a:pt x="3511" y="5574"/>
                  <a:pt x="3510" y="5574"/>
                  <a:pt x="3509" y="5573"/>
                </a:cubicBezTo>
                <a:cubicBezTo>
                  <a:pt x="3508" y="5573"/>
                  <a:pt x="3506" y="5573"/>
                  <a:pt x="3504" y="5572"/>
                </a:cubicBezTo>
                <a:cubicBezTo>
                  <a:pt x="3503" y="5572"/>
                  <a:pt x="3500" y="5572"/>
                  <a:pt x="3497" y="5572"/>
                </a:cubicBezTo>
                <a:close/>
                <a:moveTo>
                  <a:pt x="7518" y="5571"/>
                </a:moveTo>
                <a:cubicBezTo>
                  <a:pt x="7516" y="5571"/>
                  <a:pt x="7513" y="5571"/>
                  <a:pt x="7511" y="5571"/>
                </a:cubicBezTo>
                <a:cubicBezTo>
                  <a:pt x="7510" y="5572"/>
                  <a:pt x="7508" y="5572"/>
                  <a:pt x="7507" y="5572"/>
                </a:cubicBezTo>
                <a:cubicBezTo>
                  <a:pt x="7506" y="5573"/>
                  <a:pt x="7505" y="5573"/>
                  <a:pt x="7505" y="5574"/>
                </a:cubicBezTo>
                <a:cubicBezTo>
                  <a:pt x="7504" y="5575"/>
                  <a:pt x="7504" y="5576"/>
                  <a:pt x="7504" y="5577"/>
                </a:cubicBezTo>
                <a:lnTo>
                  <a:pt x="7504" y="5812"/>
                </a:lnTo>
                <a:cubicBezTo>
                  <a:pt x="7504" y="5812"/>
                  <a:pt x="7504" y="5813"/>
                  <a:pt x="7505" y="5814"/>
                </a:cubicBezTo>
                <a:cubicBezTo>
                  <a:pt x="7505" y="5815"/>
                  <a:pt x="7506" y="5815"/>
                  <a:pt x="7507" y="5816"/>
                </a:cubicBezTo>
                <a:cubicBezTo>
                  <a:pt x="7508" y="5816"/>
                  <a:pt x="7510" y="5816"/>
                  <a:pt x="7511" y="5817"/>
                </a:cubicBezTo>
                <a:cubicBezTo>
                  <a:pt x="7513" y="5817"/>
                  <a:pt x="7516" y="5817"/>
                  <a:pt x="7518" y="5817"/>
                </a:cubicBezTo>
                <a:cubicBezTo>
                  <a:pt x="7521" y="5817"/>
                  <a:pt x="7524" y="5817"/>
                  <a:pt x="7526" y="5817"/>
                </a:cubicBezTo>
                <a:cubicBezTo>
                  <a:pt x="7528" y="5816"/>
                  <a:pt x="7529" y="5816"/>
                  <a:pt x="7530" y="5816"/>
                </a:cubicBezTo>
                <a:cubicBezTo>
                  <a:pt x="7531" y="5815"/>
                  <a:pt x="7532" y="5815"/>
                  <a:pt x="7532" y="5814"/>
                </a:cubicBezTo>
                <a:cubicBezTo>
                  <a:pt x="7533" y="5813"/>
                  <a:pt x="7533" y="5812"/>
                  <a:pt x="7533" y="5812"/>
                </a:cubicBezTo>
                <a:lnTo>
                  <a:pt x="7533" y="5577"/>
                </a:lnTo>
                <a:cubicBezTo>
                  <a:pt x="7533" y="5576"/>
                  <a:pt x="7533" y="5575"/>
                  <a:pt x="7532" y="5574"/>
                </a:cubicBezTo>
                <a:cubicBezTo>
                  <a:pt x="7532" y="5573"/>
                  <a:pt x="7531" y="5573"/>
                  <a:pt x="7530" y="5572"/>
                </a:cubicBezTo>
                <a:cubicBezTo>
                  <a:pt x="7529" y="5572"/>
                  <a:pt x="7528" y="5572"/>
                  <a:pt x="7526" y="5571"/>
                </a:cubicBezTo>
                <a:cubicBezTo>
                  <a:pt x="7524" y="5571"/>
                  <a:pt x="7521" y="5571"/>
                  <a:pt x="7518" y="5571"/>
                </a:cubicBezTo>
                <a:close/>
                <a:moveTo>
                  <a:pt x="7423" y="5571"/>
                </a:moveTo>
                <a:cubicBezTo>
                  <a:pt x="7421" y="5571"/>
                  <a:pt x="7418" y="5571"/>
                  <a:pt x="7416" y="5571"/>
                </a:cubicBezTo>
                <a:cubicBezTo>
                  <a:pt x="7415" y="5572"/>
                  <a:pt x="7413" y="5572"/>
                  <a:pt x="7412" y="5572"/>
                </a:cubicBezTo>
                <a:cubicBezTo>
                  <a:pt x="7411" y="5573"/>
                  <a:pt x="7410" y="5573"/>
                  <a:pt x="7410" y="5574"/>
                </a:cubicBezTo>
                <a:cubicBezTo>
                  <a:pt x="7409" y="5575"/>
                  <a:pt x="7409" y="5576"/>
                  <a:pt x="7409" y="5577"/>
                </a:cubicBezTo>
                <a:lnTo>
                  <a:pt x="7409" y="5812"/>
                </a:lnTo>
                <a:cubicBezTo>
                  <a:pt x="7409" y="5812"/>
                  <a:pt x="7409" y="5813"/>
                  <a:pt x="7410" y="5814"/>
                </a:cubicBezTo>
                <a:cubicBezTo>
                  <a:pt x="7410" y="5815"/>
                  <a:pt x="7411" y="5815"/>
                  <a:pt x="7412" y="5816"/>
                </a:cubicBezTo>
                <a:cubicBezTo>
                  <a:pt x="7413" y="5816"/>
                  <a:pt x="7415" y="5816"/>
                  <a:pt x="7416" y="5817"/>
                </a:cubicBezTo>
                <a:cubicBezTo>
                  <a:pt x="7418" y="5817"/>
                  <a:pt x="7421" y="5817"/>
                  <a:pt x="7423" y="5817"/>
                </a:cubicBezTo>
                <a:cubicBezTo>
                  <a:pt x="7426" y="5817"/>
                  <a:pt x="7429" y="5817"/>
                  <a:pt x="7431" y="5817"/>
                </a:cubicBezTo>
                <a:cubicBezTo>
                  <a:pt x="7433" y="5816"/>
                  <a:pt x="7434" y="5816"/>
                  <a:pt x="7435" y="5816"/>
                </a:cubicBezTo>
                <a:cubicBezTo>
                  <a:pt x="7436" y="5815"/>
                  <a:pt x="7437" y="5815"/>
                  <a:pt x="7437" y="5814"/>
                </a:cubicBezTo>
                <a:cubicBezTo>
                  <a:pt x="7438" y="5813"/>
                  <a:pt x="7438" y="5812"/>
                  <a:pt x="7438" y="5812"/>
                </a:cubicBezTo>
                <a:lnTo>
                  <a:pt x="7438" y="5577"/>
                </a:lnTo>
                <a:cubicBezTo>
                  <a:pt x="7438" y="5576"/>
                  <a:pt x="7438" y="5575"/>
                  <a:pt x="7437" y="5574"/>
                </a:cubicBezTo>
                <a:cubicBezTo>
                  <a:pt x="7437" y="5573"/>
                  <a:pt x="7436" y="5573"/>
                  <a:pt x="7435" y="5572"/>
                </a:cubicBezTo>
                <a:cubicBezTo>
                  <a:pt x="7434" y="5572"/>
                  <a:pt x="7433" y="5572"/>
                  <a:pt x="7431" y="5571"/>
                </a:cubicBezTo>
                <a:cubicBezTo>
                  <a:pt x="7429" y="5571"/>
                  <a:pt x="7426" y="5571"/>
                  <a:pt x="7423" y="5571"/>
                </a:cubicBezTo>
                <a:close/>
                <a:moveTo>
                  <a:pt x="7038" y="5571"/>
                </a:moveTo>
                <a:cubicBezTo>
                  <a:pt x="7036" y="5571"/>
                  <a:pt x="7033" y="5571"/>
                  <a:pt x="7031" y="5571"/>
                </a:cubicBezTo>
                <a:cubicBezTo>
                  <a:pt x="7030" y="5572"/>
                  <a:pt x="7028" y="5572"/>
                  <a:pt x="7027" y="5572"/>
                </a:cubicBezTo>
                <a:cubicBezTo>
                  <a:pt x="7026" y="5573"/>
                  <a:pt x="7025" y="5573"/>
                  <a:pt x="7025" y="5574"/>
                </a:cubicBezTo>
                <a:cubicBezTo>
                  <a:pt x="7024" y="5575"/>
                  <a:pt x="7024" y="5576"/>
                  <a:pt x="7024" y="5577"/>
                </a:cubicBezTo>
                <a:lnTo>
                  <a:pt x="7024" y="5812"/>
                </a:lnTo>
                <a:cubicBezTo>
                  <a:pt x="7024" y="5812"/>
                  <a:pt x="7024" y="5813"/>
                  <a:pt x="7025" y="5814"/>
                </a:cubicBezTo>
                <a:cubicBezTo>
                  <a:pt x="7025" y="5815"/>
                  <a:pt x="7026" y="5815"/>
                  <a:pt x="7027" y="5816"/>
                </a:cubicBezTo>
                <a:cubicBezTo>
                  <a:pt x="7028" y="5816"/>
                  <a:pt x="7029" y="5816"/>
                  <a:pt x="7031" y="5817"/>
                </a:cubicBezTo>
                <a:cubicBezTo>
                  <a:pt x="7032" y="5817"/>
                  <a:pt x="7034" y="5817"/>
                  <a:pt x="7037" y="5817"/>
                </a:cubicBezTo>
                <a:cubicBezTo>
                  <a:pt x="7039" y="5817"/>
                  <a:pt x="7041" y="5817"/>
                  <a:pt x="7043" y="5817"/>
                </a:cubicBezTo>
                <a:cubicBezTo>
                  <a:pt x="7044" y="5816"/>
                  <a:pt x="7046" y="5816"/>
                  <a:pt x="7047" y="5816"/>
                </a:cubicBezTo>
                <a:cubicBezTo>
                  <a:pt x="7048" y="5815"/>
                  <a:pt x="7048" y="5815"/>
                  <a:pt x="7049" y="5814"/>
                </a:cubicBezTo>
                <a:cubicBezTo>
                  <a:pt x="7049" y="5813"/>
                  <a:pt x="7050" y="5812"/>
                  <a:pt x="7050" y="5811"/>
                </a:cubicBezTo>
                <a:lnTo>
                  <a:pt x="7050" y="5792"/>
                </a:lnTo>
                <a:cubicBezTo>
                  <a:pt x="7054" y="5797"/>
                  <a:pt x="7059" y="5801"/>
                  <a:pt x="7063" y="5804"/>
                </a:cubicBezTo>
                <a:cubicBezTo>
                  <a:pt x="7067" y="5808"/>
                  <a:pt x="7071" y="5810"/>
                  <a:pt x="7075" y="5813"/>
                </a:cubicBezTo>
                <a:cubicBezTo>
                  <a:pt x="7079" y="5815"/>
                  <a:pt x="7083" y="5817"/>
                  <a:pt x="7088" y="5818"/>
                </a:cubicBezTo>
                <a:cubicBezTo>
                  <a:pt x="7092" y="5819"/>
                  <a:pt x="7097" y="5819"/>
                  <a:pt x="7102" y="5819"/>
                </a:cubicBezTo>
                <a:cubicBezTo>
                  <a:pt x="7113" y="5819"/>
                  <a:pt x="7122" y="5817"/>
                  <a:pt x="7131" y="5813"/>
                </a:cubicBezTo>
                <a:cubicBezTo>
                  <a:pt x="7139" y="5809"/>
                  <a:pt x="7146" y="5803"/>
                  <a:pt x="7152" y="5795"/>
                </a:cubicBezTo>
                <a:cubicBezTo>
                  <a:pt x="7158" y="5787"/>
                  <a:pt x="7163" y="5778"/>
                  <a:pt x="7166" y="5767"/>
                </a:cubicBezTo>
                <a:cubicBezTo>
                  <a:pt x="7169" y="5756"/>
                  <a:pt x="7170" y="5744"/>
                  <a:pt x="7170" y="5730"/>
                </a:cubicBezTo>
                <a:cubicBezTo>
                  <a:pt x="7170" y="5718"/>
                  <a:pt x="7169" y="5708"/>
                  <a:pt x="7166" y="5697"/>
                </a:cubicBezTo>
                <a:cubicBezTo>
                  <a:pt x="7164" y="5687"/>
                  <a:pt x="7160" y="5678"/>
                  <a:pt x="7155" y="5670"/>
                </a:cubicBezTo>
                <a:cubicBezTo>
                  <a:pt x="7150" y="5663"/>
                  <a:pt x="7144" y="5656"/>
                  <a:pt x="7135" y="5652"/>
                </a:cubicBezTo>
                <a:cubicBezTo>
                  <a:pt x="7127" y="5647"/>
                  <a:pt x="7117" y="5645"/>
                  <a:pt x="7106" y="5645"/>
                </a:cubicBezTo>
                <a:cubicBezTo>
                  <a:pt x="7101" y="5645"/>
                  <a:pt x="7097" y="5645"/>
                  <a:pt x="7092" y="5646"/>
                </a:cubicBezTo>
                <a:cubicBezTo>
                  <a:pt x="7088" y="5647"/>
                  <a:pt x="7084" y="5649"/>
                  <a:pt x="7080" y="5651"/>
                </a:cubicBezTo>
                <a:cubicBezTo>
                  <a:pt x="7075" y="5653"/>
                  <a:pt x="7071" y="5656"/>
                  <a:pt x="7067" y="5659"/>
                </a:cubicBezTo>
                <a:cubicBezTo>
                  <a:pt x="7062" y="5662"/>
                  <a:pt x="7058" y="5666"/>
                  <a:pt x="7053" y="5671"/>
                </a:cubicBezTo>
                <a:lnTo>
                  <a:pt x="7053" y="5577"/>
                </a:lnTo>
                <a:cubicBezTo>
                  <a:pt x="7053" y="5576"/>
                  <a:pt x="7053" y="5575"/>
                  <a:pt x="7052" y="5574"/>
                </a:cubicBezTo>
                <a:cubicBezTo>
                  <a:pt x="7052" y="5573"/>
                  <a:pt x="7051" y="5573"/>
                  <a:pt x="7050" y="5572"/>
                </a:cubicBezTo>
                <a:cubicBezTo>
                  <a:pt x="7049" y="5572"/>
                  <a:pt x="7048" y="5572"/>
                  <a:pt x="7046" y="5571"/>
                </a:cubicBezTo>
                <a:cubicBezTo>
                  <a:pt x="7044" y="5571"/>
                  <a:pt x="7041" y="5571"/>
                  <a:pt x="7038" y="5571"/>
                </a:cubicBezTo>
                <a:close/>
                <a:moveTo>
                  <a:pt x="6741" y="5571"/>
                </a:moveTo>
                <a:cubicBezTo>
                  <a:pt x="6739" y="5571"/>
                  <a:pt x="6736" y="5571"/>
                  <a:pt x="6734" y="5571"/>
                </a:cubicBezTo>
                <a:cubicBezTo>
                  <a:pt x="6733" y="5572"/>
                  <a:pt x="6731" y="5572"/>
                  <a:pt x="6730" y="5572"/>
                </a:cubicBezTo>
                <a:cubicBezTo>
                  <a:pt x="6729" y="5573"/>
                  <a:pt x="6728" y="5573"/>
                  <a:pt x="6728" y="5574"/>
                </a:cubicBezTo>
                <a:cubicBezTo>
                  <a:pt x="6727" y="5575"/>
                  <a:pt x="6727" y="5576"/>
                  <a:pt x="6727" y="5577"/>
                </a:cubicBezTo>
                <a:lnTo>
                  <a:pt x="6727" y="5812"/>
                </a:lnTo>
                <a:cubicBezTo>
                  <a:pt x="6727" y="5812"/>
                  <a:pt x="6727" y="5813"/>
                  <a:pt x="6728" y="5814"/>
                </a:cubicBezTo>
                <a:cubicBezTo>
                  <a:pt x="6728" y="5815"/>
                  <a:pt x="6729" y="5815"/>
                  <a:pt x="6730" y="5816"/>
                </a:cubicBezTo>
                <a:cubicBezTo>
                  <a:pt x="6731" y="5816"/>
                  <a:pt x="6733" y="5816"/>
                  <a:pt x="6734" y="5817"/>
                </a:cubicBezTo>
                <a:cubicBezTo>
                  <a:pt x="6736" y="5817"/>
                  <a:pt x="6739" y="5817"/>
                  <a:pt x="6741" y="5817"/>
                </a:cubicBezTo>
                <a:cubicBezTo>
                  <a:pt x="6744" y="5817"/>
                  <a:pt x="6747" y="5817"/>
                  <a:pt x="6749" y="5817"/>
                </a:cubicBezTo>
                <a:cubicBezTo>
                  <a:pt x="6751" y="5816"/>
                  <a:pt x="6752" y="5816"/>
                  <a:pt x="6753" y="5816"/>
                </a:cubicBezTo>
                <a:cubicBezTo>
                  <a:pt x="6754" y="5815"/>
                  <a:pt x="6755" y="5815"/>
                  <a:pt x="6755" y="5814"/>
                </a:cubicBezTo>
                <a:cubicBezTo>
                  <a:pt x="6756" y="5813"/>
                  <a:pt x="6756" y="5812"/>
                  <a:pt x="6756" y="5812"/>
                </a:cubicBezTo>
                <a:lnTo>
                  <a:pt x="6756" y="5577"/>
                </a:lnTo>
                <a:cubicBezTo>
                  <a:pt x="6756" y="5576"/>
                  <a:pt x="6756" y="5575"/>
                  <a:pt x="6755" y="5574"/>
                </a:cubicBezTo>
                <a:cubicBezTo>
                  <a:pt x="6755" y="5573"/>
                  <a:pt x="6754" y="5573"/>
                  <a:pt x="6753" y="5572"/>
                </a:cubicBezTo>
                <a:cubicBezTo>
                  <a:pt x="6752" y="5572"/>
                  <a:pt x="6751" y="5572"/>
                  <a:pt x="6749" y="5571"/>
                </a:cubicBezTo>
                <a:cubicBezTo>
                  <a:pt x="6747" y="5571"/>
                  <a:pt x="6744" y="5571"/>
                  <a:pt x="6741" y="5571"/>
                </a:cubicBezTo>
                <a:close/>
                <a:moveTo>
                  <a:pt x="6266" y="5571"/>
                </a:moveTo>
                <a:cubicBezTo>
                  <a:pt x="6264" y="5571"/>
                  <a:pt x="6261" y="5571"/>
                  <a:pt x="6259" y="5571"/>
                </a:cubicBezTo>
                <a:cubicBezTo>
                  <a:pt x="6258" y="5572"/>
                  <a:pt x="6256" y="5572"/>
                  <a:pt x="6255" y="5572"/>
                </a:cubicBezTo>
                <a:cubicBezTo>
                  <a:pt x="6254" y="5573"/>
                  <a:pt x="6253" y="5573"/>
                  <a:pt x="6253" y="5574"/>
                </a:cubicBezTo>
                <a:cubicBezTo>
                  <a:pt x="6252" y="5575"/>
                  <a:pt x="6252" y="5576"/>
                  <a:pt x="6252" y="5577"/>
                </a:cubicBezTo>
                <a:lnTo>
                  <a:pt x="6252" y="5812"/>
                </a:lnTo>
                <a:cubicBezTo>
                  <a:pt x="6252" y="5812"/>
                  <a:pt x="6252" y="5813"/>
                  <a:pt x="6253" y="5814"/>
                </a:cubicBezTo>
                <a:cubicBezTo>
                  <a:pt x="6253" y="5815"/>
                  <a:pt x="6254" y="5815"/>
                  <a:pt x="6255" y="5816"/>
                </a:cubicBezTo>
                <a:cubicBezTo>
                  <a:pt x="6256" y="5816"/>
                  <a:pt x="6258" y="5816"/>
                  <a:pt x="6259" y="5817"/>
                </a:cubicBezTo>
                <a:cubicBezTo>
                  <a:pt x="6261" y="5817"/>
                  <a:pt x="6264" y="5817"/>
                  <a:pt x="6266" y="5817"/>
                </a:cubicBezTo>
                <a:cubicBezTo>
                  <a:pt x="6269" y="5817"/>
                  <a:pt x="6272" y="5817"/>
                  <a:pt x="6274" y="5817"/>
                </a:cubicBezTo>
                <a:cubicBezTo>
                  <a:pt x="6276" y="5816"/>
                  <a:pt x="6277" y="5816"/>
                  <a:pt x="6278" y="5816"/>
                </a:cubicBezTo>
                <a:cubicBezTo>
                  <a:pt x="6279" y="5815"/>
                  <a:pt x="6280" y="5815"/>
                  <a:pt x="6280" y="5814"/>
                </a:cubicBezTo>
                <a:cubicBezTo>
                  <a:pt x="6281" y="5813"/>
                  <a:pt x="6281" y="5812"/>
                  <a:pt x="6281" y="5812"/>
                </a:cubicBezTo>
                <a:lnTo>
                  <a:pt x="6281" y="5701"/>
                </a:lnTo>
                <a:cubicBezTo>
                  <a:pt x="6289" y="5691"/>
                  <a:pt x="6297" y="5683"/>
                  <a:pt x="6304" y="5678"/>
                </a:cubicBezTo>
                <a:cubicBezTo>
                  <a:pt x="6311" y="5673"/>
                  <a:pt x="6318" y="5670"/>
                  <a:pt x="6326" y="5670"/>
                </a:cubicBezTo>
                <a:cubicBezTo>
                  <a:pt x="6331" y="5670"/>
                  <a:pt x="6336" y="5671"/>
                  <a:pt x="6340" y="5673"/>
                </a:cubicBezTo>
                <a:cubicBezTo>
                  <a:pt x="6345" y="5675"/>
                  <a:pt x="6348" y="5678"/>
                  <a:pt x="6351" y="5682"/>
                </a:cubicBezTo>
                <a:cubicBezTo>
                  <a:pt x="6353" y="5686"/>
                  <a:pt x="6355" y="5691"/>
                  <a:pt x="6357" y="5697"/>
                </a:cubicBezTo>
                <a:cubicBezTo>
                  <a:pt x="6358" y="5702"/>
                  <a:pt x="6359" y="5709"/>
                  <a:pt x="6359" y="5719"/>
                </a:cubicBezTo>
                <a:lnTo>
                  <a:pt x="6359" y="5812"/>
                </a:lnTo>
                <a:cubicBezTo>
                  <a:pt x="6359" y="5812"/>
                  <a:pt x="6359" y="5813"/>
                  <a:pt x="6360" y="5814"/>
                </a:cubicBezTo>
                <a:cubicBezTo>
                  <a:pt x="6360" y="5815"/>
                  <a:pt x="6361" y="5815"/>
                  <a:pt x="6362" y="5816"/>
                </a:cubicBezTo>
                <a:cubicBezTo>
                  <a:pt x="6363" y="5816"/>
                  <a:pt x="6365" y="5816"/>
                  <a:pt x="6366" y="5817"/>
                </a:cubicBezTo>
                <a:cubicBezTo>
                  <a:pt x="6368" y="5817"/>
                  <a:pt x="6371" y="5817"/>
                  <a:pt x="6374" y="5817"/>
                </a:cubicBezTo>
                <a:cubicBezTo>
                  <a:pt x="6376" y="5817"/>
                  <a:pt x="6379" y="5817"/>
                  <a:pt x="6381" y="5817"/>
                </a:cubicBezTo>
                <a:cubicBezTo>
                  <a:pt x="6383" y="5816"/>
                  <a:pt x="6384" y="5816"/>
                  <a:pt x="6385" y="5816"/>
                </a:cubicBezTo>
                <a:cubicBezTo>
                  <a:pt x="6386" y="5815"/>
                  <a:pt x="6387" y="5815"/>
                  <a:pt x="6387" y="5814"/>
                </a:cubicBezTo>
                <a:cubicBezTo>
                  <a:pt x="6388" y="5813"/>
                  <a:pt x="6388" y="5812"/>
                  <a:pt x="6388" y="5812"/>
                </a:cubicBezTo>
                <a:lnTo>
                  <a:pt x="6388" y="5715"/>
                </a:lnTo>
                <a:cubicBezTo>
                  <a:pt x="6388" y="5704"/>
                  <a:pt x="6387" y="5694"/>
                  <a:pt x="6385" y="5686"/>
                </a:cubicBezTo>
                <a:cubicBezTo>
                  <a:pt x="6383" y="5678"/>
                  <a:pt x="6380" y="5671"/>
                  <a:pt x="6376" y="5665"/>
                </a:cubicBezTo>
                <a:cubicBezTo>
                  <a:pt x="6371" y="5659"/>
                  <a:pt x="6365" y="5654"/>
                  <a:pt x="6358" y="5650"/>
                </a:cubicBezTo>
                <a:cubicBezTo>
                  <a:pt x="6351" y="5647"/>
                  <a:pt x="6342" y="5645"/>
                  <a:pt x="6332" y="5645"/>
                </a:cubicBezTo>
                <a:cubicBezTo>
                  <a:pt x="6323" y="5645"/>
                  <a:pt x="6315" y="5647"/>
                  <a:pt x="6306" y="5651"/>
                </a:cubicBezTo>
                <a:cubicBezTo>
                  <a:pt x="6298" y="5656"/>
                  <a:pt x="6289" y="5662"/>
                  <a:pt x="6281" y="5671"/>
                </a:cubicBezTo>
                <a:lnTo>
                  <a:pt x="6281" y="5577"/>
                </a:lnTo>
                <a:cubicBezTo>
                  <a:pt x="6281" y="5576"/>
                  <a:pt x="6281" y="5575"/>
                  <a:pt x="6280" y="5574"/>
                </a:cubicBezTo>
                <a:cubicBezTo>
                  <a:pt x="6280" y="5573"/>
                  <a:pt x="6279" y="5573"/>
                  <a:pt x="6278" y="5572"/>
                </a:cubicBezTo>
                <a:cubicBezTo>
                  <a:pt x="6277" y="5572"/>
                  <a:pt x="6276" y="5572"/>
                  <a:pt x="6274" y="5571"/>
                </a:cubicBezTo>
                <a:cubicBezTo>
                  <a:pt x="6272" y="5571"/>
                  <a:pt x="6269" y="5571"/>
                  <a:pt x="6266" y="5571"/>
                </a:cubicBezTo>
                <a:close/>
                <a:moveTo>
                  <a:pt x="2920" y="5571"/>
                </a:moveTo>
                <a:cubicBezTo>
                  <a:pt x="2918" y="5571"/>
                  <a:pt x="2915" y="5571"/>
                  <a:pt x="2913" y="5571"/>
                </a:cubicBezTo>
                <a:cubicBezTo>
                  <a:pt x="2912" y="5572"/>
                  <a:pt x="2910" y="5572"/>
                  <a:pt x="2909" y="5572"/>
                </a:cubicBezTo>
                <a:cubicBezTo>
                  <a:pt x="2908" y="5573"/>
                  <a:pt x="2907" y="5573"/>
                  <a:pt x="2907" y="5574"/>
                </a:cubicBezTo>
                <a:cubicBezTo>
                  <a:pt x="2906" y="5575"/>
                  <a:pt x="2906" y="5576"/>
                  <a:pt x="2906" y="5577"/>
                </a:cubicBezTo>
                <a:lnTo>
                  <a:pt x="2906" y="5812"/>
                </a:lnTo>
                <a:cubicBezTo>
                  <a:pt x="2906" y="5812"/>
                  <a:pt x="2906" y="5813"/>
                  <a:pt x="2907" y="5814"/>
                </a:cubicBezTo>
                <a:cubicBezTo>
                  <a:pt x="2907" y="5815"/>
                  <a:pt x="2908" y="5815"/>
                  <a:pt x="2909" y="5816"/>
                </a:cubicBezTo>
                <a:cubicBezTo>
                  <a:pt x="2910" y="5816"/>
                  <a:pt x="2912" y="5816"/>
                  <a:pt x="2913" y="5817"/>
                </a:cubicBezTo>
                <a:cubicBezTo>
                  <a:pt x="2915" y="5817"/>
                  <a:pt x="2918" y="5817"/>
                  <a:pt x="2920" y="5817"/>
                </a:cubicBezTo>
                <a:cubicBezTo>
                  <a:pt x="2923" y="5817"/>
                  <a:pt x="2926" y="5817"/>
                  <a:pt x="2928" y="5817"/>
                </a:cubicBezTo>
                <a:cubicBezTo>
                  <a:pt x="2930" y="5816"/>
                  <a:pt x="2931" y="5816"/>
                  <a:pt x="2932" y="5816"/>
                </a:cubicBezTo>
                <a:cubicBezTo>
                  <a:pt x="2933" y="5815"/>
                  <a:pt x="2934" y="5815"/>
                  <a:pt x="2934" y="5814"/>
                </a:cubicBezTo>
                <a:cubicBezTo>
                  <a:pt x="2935" y="5813"/>
                  <a:pt x="2935" y="5812"/>
                  <a:pt x="2935" y="5812"/>
                </a:cubicBezTo>
                <a:lnTo>
                  <a:pt x="2935" y="5577"/>
                </a:lnTo>
                <a:cubicBezTo>
                  <a:pt x="2935" y="5576"/>
                  <a:pt x="2935" y="5575"/>
                  <a:pt x="2934" y="5574"/>
                </a:cubicBezTo>
                <a:cubicBezTo>
                  <a:pt x="2934" y="5573"/>
                  <a:pt x="2933" y="5573"/>
                  <a:pt x="2932" y="5572"/>
                </a:cubicBezTo>
                <a:cubicBezTo>
                  <a:pt x="2931" y="5572"/>
                  <a:pt x="2930" y="5572"/>
                  <a:pt x="2928" y="5571"/>
                </a:cubicBezTo>
                <a:cubicBezTo>
                  <a:pt x="2926" y="5571"/>
                  <a:pt x="2923" y="5571"/>
                  <a:pt x="2920" y="5571"/>
                </a:cubicBezTo>
                <a:close/>
                <a:moveTo>
                  <a:pt x="2435" y="5571"/>
                </a:moveTo>
                <a:cubicBezTo>
                  <a:pt x="2433" y="5571"/>
                  <a:pt x="2430" y="5571"/>
                  <a:pt x="2428" y="5571"/>
                </a:cubicBezTo>
                <a:cubicBezTo>
                  <a:pt x="2427" y="5572"/>
                  <a:pt x="2425" y="5572"/>
                  <a:pt x="2424" y="5572"/>
                </a:cubicBezTo>
                <a:cubicBezTo>
                  <a:pt x="2423" y="5573"/>
                  <a:pt x="2422" y="5573"/>
                  <a:pt x="2422" y="5574"/>
                </a:cubicBezTo>
                <a:cubicBezTo>
                  <a:pt x="2421" y="5575"/>
                  <a:pt x="2421" y="5576"/>
                  <a:pt x="2421" y="5577"/>
                </a:cubicBezTo>
                <a:lnTo>
                  <a:pt x="2421" y="5812"/>
                </a:lnTo>
                <a:cubicBezTo>
                  <a:pt x="2421" y="5812"/>
                  <a:pt x="2421" y="5813"/>
                  <a:pt x="2422" y="5814"/>
                </a:cubicBezTo>
                <a:cubicBezTo>
                  <a:pt x="2422" y="5815"/>
                  <a:pt x="2423" y="5815"/>
                  <a:pt x="2424" y="5816"/>
                </a:cubicBezTo>
                <a:cubicBezTo>
                  <a:pt x="2425" y="5816"/>
                  <a:pt x="2427" y="5816"/>
                  <a:pt x="2428" y="5817"/>
                </a:cubicBezTo>
                <a:cubicBezTo>
                  <a:pt x="2430" y="5817"/>
                  <a:pt x="2433" y="5817"/>
                  <a:pt x="2435" y="5817"/>
                </a:cubicBezTo>
                <a:cubicBezTo>
                  <a:pt x="2438" y="5817"/>
                  <a:pt x="2441" y="5817"/>
                  <a:pt x="2443" y="5817"/>
                </a:cubicBezTo>
                <a:cubicBezTo>
                  <a:pt x="2445" y="5816"/>
                  <a:pt x="2446" y="5816"/>
                  <a:pt x="2447" y="5816"/>
                </a:cubicBezTo>
                <a:cubicBezTo>
                  <a:pt x="2448" y="5815"/>
                  <a:pt x="2449" y="5815"/>
                  <a:pt x="2449" y="5814"/>
                </a:cubicBezTo>
                <a:cubicBezTo>
                  <a:pt x="2450" y="5813"/>
                  <a:pt x="2450" y="5812"/>
                  <a:pt x="2450" y="5812"/>
                </a:cubicBezTo>
                <a:lnTo>
                  <a:pt x="2450" y="5701"/>
                </a:lnTo>
                <a:cubicBezTo>
                  <a:pt x="2458" y="5691"/>
                  <a:pt x="2466" y="5683"/>
                  <a:pt x="2473" y="5678"/>
                </a:cubicBezTo>
                <a:cubicBezTo>
                  <a:pt x="2480" y="5673"/>
                  <a:pt x="2487" y="5670"/>
                  <a:pt x="2495" y="5670"/>
                </a:cubicBezTo>
                <a:cubicBezTo>
                  <a:pt x="2500" y="5670"/>
                  <a:pt x="2505" y="5671"/>
                  <a:pt x="2509" y="5673"/>
                </a:cubicBezTo>
                <a:cubicBezTo>
                  <a:pt x="2514" y="5675"/>
                  <a:pt x="2517" y="5678"/>
                  <a:pt x="2520" y="5682"/>
                </a:cubicBezTo>
                <a:cubicBezTo>
                  <a:pt x="2522" y="5686"/>
                  <a:pt x="2524" y="5691"/>
                  <a:pt x="2526" y="5697"/>
                </a:cubicBezTo>
                <a:cubicBezTo>
                  <a:pt x="2527" y="5702"/>
                  <a:pt x="2528" y="5709"/>
                  <a:pt x="2528" y="5719"/>
                </a:cubicBezTo>
                <a:lnTo>
                  <a:pt x="2528" y="5812"/>
                </a:lnTo>
                <a:cubicBezTo>
                  <a:pt x="2528" y="5812"/>
                  <a:pt x="2528" y="5813"/>
                  <a:pt x="2529" y="5814"/>
                </a:cubicBezTo>
                <a:cubicBezTo>
                  <a:pt x="2529" y="5815"/>
                  <a:pt x="2530" y="5815"/>
                  <a:pt x="2531" y="5816"/>
                </a:cubicBezTo>
                <a:cubicBezTo>
                  <a:pt x="2532" y="5816"/>
                  <a:pt x="2534" y="5816"/>
                  <a:pt x="2535" y="5817"/>
                </a:cubicBezTo>
                <a:cubicBezTo>
                  <a:pt x="2537" y="5817"/>
                  <a:pt x="2540" y="5817"/>
                  <a:pt x="2543" y="5817"/>
                </a:cubicBezTo>
                <a:cubicBezTo>
                  <a:pt x="2545" y="5817"/>
                  <a:pt x="2548" y="5817"/>
                  <a:pt x="2550" y="5817"/>
                </a:cubicBezTo>
                <a:cubicBezTo>
                  <a:pt x="2552" y="5816"/>
                  <a:pt x="2553" y="5816"/>
                  <a:pt x="2554" y="5816"/>
                </a:cubicBezTo>
                <a:cubicBezTo>
                  <a:pt x="2555" y="5815"/>
                  <a:pt x="2556" y="5815"/>
                  <a:pt x="2556" y="5814"/>
                </a:cubicBezTo>
                <a:cubicBezTo>
                  <a:pt x="2557" y="5813"/>
                  <a:pt x="2557" y="5812"/>
                  <a:pt x="2557" y="5812"/>
                </a:cubicBezTo>
                <a:lnTo>
                  <a:pt x="2557" y="5715"/>
                </a:lnTo>
                <a:cubicBezTo>
                  <a:pt x="2557" y="5704"/>
                  <a:pt x="2556" y="5694"/>
                  <a:pt x="2554" y="5686"/>
                </a:cubicBezTo>
                <a:cubicBezTo>
                  <a:pt x="2552" y="5678"/>
                  <a:pt x="2549" y="5671"/>
                  <a:pt x="2545" y="5665"/>
                </a:cubicBezTo>
                <a:cubicBezTo>
                  <a:pt x="2540" y="5659"/>
                  <a:pt x="2534" y="5654"/>
                  <a:pt x="2527" y="5650"/>
                </a:cubicBezTo>
                <a:cubicBezTo>
                  <a:pt x="2520" y="5647"/>
                  <a:pt x="2511" y="5645"/>
                  <a:pt x="2501" y="5645"/>
                </a:cubicBezTo>
                <a:cubicBezTo>
                  <a:pt x="2492" y="5645"/>
                  <a:pt x="2484" y="5647"/>
                  <a:pt x="2475" y="5651"/>
                </a:cubicBezTo>
                <a:cubicBezTo>
                  <a:pt x="2467" y="5656"/>
                  <a:pt x="2458" y="5662"/>
                  <a:pt x="2450" y="5671"/>
                </a:cubicBezTo>
                <a:lnTo>
                  <a:pt x="2450" y="5577"/>
                </a:lnTo>
                <a:cubicBezTo>
                  <a:pt x="2450" y="5576"/>
                  <a:pt x="2450" y="5575"/>
                  <a:pt x="2449" y="5574"/>
                </a:cubicBezTo>
                <a:cubicBezTo>
                  <a:pt x="2449" y="5573"/>
                  <a:pt x="2448" y="5573"/>
                  <a:pt x="2447" y="5572"/>
                </a:cubicBezTo>
                <a:cubicBezTo>
                  <a:pt x="2446" y="5572"/>
                  <a:pt x="2445" y="5572"/>
                  <a:pt x="2443" y="5571"/>
                </a:cubicBezTo>
                <a:cubicBezTo>
                  <a:pt x="2441" y="5571"/>
                  <a:pt x="2438" y="5571"/>
                  <a:pt x="2435" y="5571"/>
                </a:cubicBezTo>
                <a:close/>
                <a:moveTo>
                  <a:pt x="5390" y="5570"/>
                </a:moveTo>
                <a:cubicBezTo>
                  <a:pt x="5381" y="5570"/>
                  <a:pt x="5374" y="5571"/>
                  <a:pt x="5367" y="5574"/>
                </a:cubicBezTo>
                <a:cubicBezTo>
                  <a:pt x="5361" y="5576"/>
                  <a:pt x="5356" y="5580"/>
                  <a:pt x="5351" y="5585"/>
                </a:cubicBezTo>
                <a:cubicBezTo>
                  <a:pt x="5347" y="5590"/>
                  <a:pt x="5344" y="5596"/>
                  <a:pt x="5342" y="5604"/>
                </a:cubicBezTo>
                <a:cubicBezTo>
                  <a:pt x="5340" y="5612"/>
                  <a:pt x="5339" y="5622"/>
                  <a:pt x="5339" y="5633"/>
                </a:cubicBezTo>
                <a:lnTo>
                  <a:pt x="5339" y="5649"/>
                </a:lnTo>
                <a:lnTo>
                  <a:pt x="5317" y="5649"/>
                </a:lnTo>
                <a:cubicBezTo>
                  <a:pt x="5316" y="5649"/>
                  <a:pt x="5315" y="5649"/>
                  <a:pt x="5314" y="5650"/>
                </a:cubicBezTo>
                <a:cubicBezTo>
                  <a:pt x="5313" y="5650"/>
                  <a:pt x="5313" y="5651"/>
                  <a:pt x="5312" y="5652"/>
                </a:cubicBezTo>
                <a:cubicBezTo>
                  <a:pt x="5312" y="5653"/>
                  <a:pt x="5312" y="5654"/>
                  <a:pt x="5311" y="5655"/>
                </a:cubicBezTo>
                <a:cubicBezTo>
                  <a:pt x="5311" y="5657"/>
                  <a:pt x="5311" y="5659"/>
                  <a:pt x="5311" y="5661"/>
                </a:cubicBezTo>
                <a:cubicBezTo>
                  <a:pt x="5311" y="5665"/>
                  <a:pt x="5311" y="5668"/>
                  <a:pt x="5312" y="5670"/>
                </a:cubicBezTo>
                <a:cubicBezTo>
                  <a:pt x="5313" y="5672"/>
                  <a:pt x="5315" y="5673"/>
                  <a:pt x="5317" y="5673"/>
                </a:cubicBezTo>
                <a:lnTo>
                  <a:pt x="5339" y="5673"/>
                </a:lnTo>
                <a:lnTo>
                  <a:pt x="5339" y="5812"/>
                </a:lnTo>
                <a:cubicBezTo>
                  <a:pt x="5339" y="5813"/>
                  <a:pt x="5339" y="5813"/>
                  <a:pt x="5340" y="5814"/>
                </a:cubicBezTo>
                <a:cubicBezTo>
                  <a:pt x="5340" y="5815"/>
                  <a:pt x="5341" y="5815"/>
                  <a:pt x="5342" y="5816"/>
                </a:cubicBezTo>
                <a:cubicBezTo>
                  <a:pt x="5343" y="5816"/>
                  <a:pt x="5345" y="5816"/>
                  <a:pt x="5347" y="5817"/>
                </a:cubicBezTo>
                <a:cubicBezTo>
                  <a:pt x="5348" y="5817"/>
                  <a:pt x="5351" y="5817"/>
                  <a:pt x="5354" y="5817"/>
                </a:cubicBezTo>
                <a:cubicBezTo>
                  <a:pt x="5356" y="5817"/>
                  <a:pt x="5359" y="5817"/>
                  <a:pt x="5360" y="5817"/>
                </a:cubicBezTo>
                <a:cubicBezTo>
                  <a:pt x="5362" y="5816"/>
                  <a:pt x="5364" y="5816"/>
                  <a:pt x="5365" y="5816"/>
                </a:cubicBezTo>
                <a:cubicBezTo>
                  <a:pt x="5366" y="5815"/>
                  <a:pt x="5367" y="5815"/>
                  <a:pt x="5367" y="5814"/>
                </a:cubicBezTo>
                <a:cubicBezTo>
                  <a:pt x="5368" y="5813"/>
                  <a:pt x="5368" y="5813"/>
                  <a:pt x="5368" y="5812"/>
                </a:cubicBezTo>
                <a:lnTo>
                  <a:pt x="5368" y="5673"/>
                </a:lnTo>
                <a:lnTo>
                  <a:pt x="5403" y="5673"/>
                </a:lnTo>
                <a:cubicBezTo>
                  <a:pt x="5405" y="5673"/>
                  <a:pt x="5406" y="5672"/>
                  <a:pt x="5407" y="5670"/>
                </a:cubicBezTo>
                <a:cubicBezTo>
                  <a:pt x="5408" y="5668"/>
                  <a:pt x="5409" y="5665"/>
                  <a:pt x="5409" y="5661"/>
                </a:cubicBezTo>
                <a:cubicBezTo>
                  <a:pt x="5409" y="5659"/>
                  <a:pt x="5409" y="5657"/>
                  <a:pt x="5409" y="5655"/>
                </a:cubicBezTo>
                <a:cubicBezTo>
                  <a:pt x="5408" y="5654"/>
                  <a:pt x="5408" y="5653"/>
                  <a:pt x="5407" y="5652"/>
                </a:cubicBezTo>
                <a:cubicBezTo>
                  <a:pt x="5407" y="5651"/>
                  <a:pt x="5406" y="5650"/>
                  <a:pt x="5406" y="5650"/>
                </a:cubicBezTo>
                <a:cubicBezTo>
                  <a:pt x="5405" y="5649"/>
                  <a:pt x="5404" y="5649"/>
                  <a:pt x="5403" y="5649"/>
                </a:cubicBezTo>
                <a:lnTo>
                  <a:pt x="5368" y="5649"/>
                </a:lnTo>
                <a:lnTo>
                  <a:pt x="5368" y="5632"/>
                </a:lnTo>
                <a:cubicBezTo>
                  <a:pt x="5368" y="5625"/>
                  <a:pt x="5368" y="5619"/>
                  <a:pt x="5369" y="5614"/>
                </a:cubicBezTo>
                <a:cubicBezTo>
                  <a:pt x="5370" y="5610"/>
                  <a:pt x="5371" y="5606"/>
                  <a:pt x="5373" y="5603"/>
                </a:cubicBezTo>
                <a:cubicBezTo>
                  <a:pt x="5375" y="5600"/>
                  <a:pt x="5378" y="5598"/>
                  <a:pt x="5381" y="5596"/>
                </a:cubicBezTo>
                <a:cubicBezTo>
                  <a:pt x="5384" y="5595"/>
                  <a:pt x="5387" y="5594"/>
                  <a:pt x="5392" y="5594"/>
                </a:cubicBezTo>
                <a:cubicBezTo>
                  <a:pt x="5395" y="5594"/>
                  <a:pt x="5398" y="5594"/>
                  <a:pt x="5400" y="5595"/>
                </a:cubicBezTo>
                <a:cubicBezTo>
                  <a:pt x="5403" y="5595"/>
                  <a:pt x="5405" y="5596"/>
                  <a:pt x="5406" y="5597"/>
                </a:cubicBezTo>
                <a:cubicBezTo>
                  <a:pt x="5408" y="5597"/>
                  <a:pt x="5410" y="5598"/>
                  <a:pt x="5411" y="5598"/>
                </a:cubicBezTo>
                <a:cubicBezTo>
                  <a:pt x="5412" y="5599"/>
                  <a:pt x="5413" y="5599"/>
                  <a:pt x="5414" y="5599"/>
                </a:cubicBezTo>
                <a:cubicBezTo>
                  <a:pt x="5415" y="5599"/>
                  <a:pt x="5415" y="5599"/>
                  <a:pt x="5416" y="5599"/>
                </a:cubicBezTo>
                <a:cubicBezTo>
                  <a:pt x="5416" y="5598"/>
                  <a:pt x="5417" y="5598"/>
                  <a:pt x="5417" y="5597"/>
                </a:cubicBezTo>
                <a:cubicBezTo>
                  <a:pt x="5417" y="5596"/>
                  <a:pt x="5417" y="5595"/>
                  <a:pt x="5418" y="5594"/>
                </a:cubicBezTo>
                <a:cubicBezTo>
                  <a:pt x="5418" y="5592"/>
                  <a:pt x="5418" y="5591"/>
                  <a:pt x="5418" y="5588"/>
                </a:cubicBezTo>
                <a:cubicBezTo>
                  <a:pt x="5418" y="5586"/>
                  <a:pt x="5418" y="5584"/>
                  <a:pt x="5418" y="5583"/>
                </a:cubicBezTo>
                <a:cubicBezTo>
                  <a:pt x="5418" y="5581"/>
                  <a:pt x="5417" y="5580"/>
                  <a:pt x="5417" y="5579"/>
                </a:cubicBezTo>
                <a:cubicBezTo>
                  <a:pt x="5416" y="5578"/>
                  <a:pt x="5416" y="5577"/>
                  <a:pt x="5415" y="5576"/>
                </a:cubicBezTo>
                <a:cubicBezTo>
                  <a:pt x="5414" y="5575"/>
                  <a:pt x="5413" y="5574"/>
                  <a:pt x="5411" y="5574"/>
                </a:cubicBezTo>
                <a:cubicBezTo>
                  <a:pt x="5409" y="5573"/>
                  <a:pt x="5406" y="5572"/>
                  <a:pt x="5402" y="5571"/>
                </a:cubicBezTo>
                <a:cubicBezTo>
                  <a:pt x="5398" y="5570"/>
                  <a:pt x="5394" y="5570"/>
                  <a:pt x="5390" y="5570"/>
                </a:cubicBezTo>
                <a:close/>
                <a:moveTo>
                  <a:pt x="2989" y="5372"/>
                </a:moveTo>
                <a:lnTo>
                  <a:pt x="3030" y="5373"/>
                </a:lnTo>
                <a:cubicBezTo>
                  <a:pt x="3039" y="5374"/>
                  <a:pt x="3047" y="5376"/>
                  <a:pt x="3053" y="5379"/>
                </a:cubicBezTo>
                <a:cubicBezTo>
                  <a:pt x="3058" y="5383"/>
                  <a:pt x="3061" y="5388"/>
                  <a:pt x="3061" y="5395"/>
                </a:cubicBezTo>
                <a:cubicBezTo>
                  <a:pt x="3061" y="5399"/>
                  <a:pt x="3060" y="5403"/>
                  <a:pt x="3059" y="5407"/>
                </a:cubicBezTo>
                <a:cubicBezTo>
                  <a:pt x="3057" y="5410"/>
                  <a:pt x="3054" y="5414"/>
                  <a:pt x="3051" y="5417"/>
                </a:cubicBezTo>
                <a:cubicBezTo>
                  <a:pt x="3047" y="5419"/>
                  <a:pt x="3042" y="5422"/>
                  <a:pt x="3036" y="5423"/>
                </a:cubicBezTo>
                <a:cubicBezTo>
                  <a:pt x="3030" y="5425"/>
                  <a:pt x="3023" y="5426"/>
                  <a:pt x="3014" y="5426"/>
                </a:cubicBezTo>
                <a:cubicBezTo>
                  <a:pt x="3000" y="5426"/>
                  <a:pt x="2989" y="5424"/>
                  <a:pt x="2982" y="5420"/>
                </a:cubicBezTo>
                <a:cubicBezTo>
                  <a:pt x="2974" y="5416"/>
                  <a:pt x="2970" y="5410"/>
                  <a:pt x="2970" y="5403"/>
                </a:cubicBezTo>
                <a:cubicBezTo>
                  <a:pt x="2970" y="5400"/>
                  <a:pt x="2970" y="5398"/>
                  <a:pt x="2971" y="5395"/>
                </a:cubicBezTo>
                <a:cubicBezTo>
                  <a:pt x="2971" y="5393"/>
                  <a:pt x="2972" y="5391"/>
                  <a:pt x="2974" y="5388"/>
                </a:cubicBezTo>
                <a:cubicBezTo>
                  <a:pt x="2975" y="5386"/>
                  <a:pt x="2977" y="5383"/>
                  <a:pt x="2979" y="5380"/>
                </a:cubicBezTo>
                <a:cubicBezTo>
                  <a:pt x="2982" y="5378"/>
                  <a:pt x="2985" y="5375"/>
                  <a:pt x="2989" y="5372"/>
                </a:cubicBezTo>
                <a:close/>
                <a:moveTo>
                  <a:pt x="5576" y="5345"/>
                </a:moveTo>
                <a:cubicBezTo>
                  <a:pt x="5572" y="5345"/>
                  <a:pt x="5569" y="5345"/>
                  <a:pt x="5566" y="5346"/>
                </a:cubicBezTo>
                <a:cubicBezTo>
                  <a:pt x="5564" y="5347"/>
                  <a:pt x="5562" y="5348"/>
                  <a:pt x="5561" y="5349"/>
                </a:cubicBezTo>
                <a:cubicBezTo>
                  <a:pt x="5559" y="5351"/>
                  <a:pt x="5558" y="5353"/>
                  <a:pt x="5558" y="5356"/>
                </a:cubicBezTo>
                <a:cubicBezTo>
                  <a:pt x="5557" y="5358"/>
                  <a:pt x="5557" y="5362"/>
                  <a:pt x="5557" y="5366"/>
                </a:cubicBezTo>
                <a:cubicBezTo>
                  <a:pt x="5557" y="5370"/>
                  <a:pt x="5557" y="5373"/>
                  <a:pt x="5558" y="5375"/>
                </a:cubicBezTo>
                <a:cubicBezTo>
                  <a:pt x="5558" y="5378"/>
                  <a:pt x="5559" y="5380"/>
                  <a:pt x="5561" y="5382"/>
                </a:cubicBezTo>
                <a:cubicBezTo>
                  <a:pt x="5562" y="5383"/>
                  <a:pt x="5564" y="5384"/>
                  <a:pt x="5566" y="5385"/>
                </a:cubicBezTo>
                <a:cubicBezTo>
                  <a:pt x="5569" y="5386"/>
                  <a:pt x="5572" y="5386"/>
                  <a:pt x="5576" y="5386"/>
                </a:cubicBezTo>
                <a:cubicBezTo>
                  <a:pt x="5579" y="5386"/>
                  <a:pt x="5582" y="5386"/>
                  <a:pt x="5584" y="5385"/>
                </a:cubicBezTo>
                <a:cubicBezTo>
                  <a:pt x="5587" y="5384"/>
                  <a:pt x="5589" y="5383"/>
                  <a:pt x="5590" y="5382"/>
                </a:cubicBezTo>
                <a:cubicBezTo>
                  <a:pt x="5592" y="5380"/>
                  <a:pt x="5593" y="5378"/>
                  <a:pt x="5593" y="5375"/>
                </a:cubicBezTo>
                <a:cubicBezTo>
                  <a:pt x="5594" y="5373"/>
                  <a:pt x="5594" y="5370"/>
                  <a:pt x="5594" y="5366"/>
                </a:cubicBezTo>
                <a:cubicBezTo>
                  <a:pt x="5594" y="5362"/>
                  <a:pt x="5594" y="5358"/>
                  <a:pt x="5593" y="5356"/>
                </a:cubicBezTo>
                <a:cubicBezTo>
                  <a:pt x="5593" y="5353"/>
                  <a:pt x="5592" y="5351"/>
                  <a:pt x="5590" y="5349"/>
                </a:cubicBezTo>
                <a:cubicBezTo>
                  <a:pt x="5589" y="5348"/>
                  <a:pt x="5587" y="5347"/>
                  <a:pt x="5584" y="5346"/>
                </a:cubicBezTo>
                <a:cubicBezTo>
                  <a:pt x="5582" y="5345"/>
                  <a:pt x="5579" y="5345"/>
                  <a:pt x="5576" y="5345"/>
                </a:cubicBezTo>
                <a:close/>
                <a:moveTo>
                  <a:pt x="7393" y="5307"/>
                </a:moveTo>
                <a:lnTo>
                  <a:pt x="7418" y="5307"/>
                </a:lnTo>
                <a:lnTo>
                  <a:pt x="7418" y="5341"/>
                </a:lnTo>
                <a:cubicBezTo>
                  <a:pt x="7411" y="5348"/>
                  <a:pt x="7404" y="5354"/>
                  <a:pt x="7398" y="5358"/>
                </a:cubicBezTo>
                <a:cubicBezTo>
                  <a:pt x="7391" y="5362"/>
                  <a:pt x="7384" y="5364"/>
                  <a:pt x="7377" y="5364"/>
                </a:cubicBezTo>
                <a:cubicBezTo>
                  <a:pt x="7367" y="5364"/>
                  <a:pt x="7360" y="5362"/>
                  <a:pt x="7355" y="5357"/>
                </a:cubicBezTo>
                <a:cubicBezTo>
                  <a:pt x="7350" y="5352"/>
                  <a:pt x="7347" y="5345"/>
                  <a:pt x="7347" y="5337"/>
                </a:cubicBezTo>
                <a:cubicBezTo>
                  <a:pt x="7347" y="5332"/>
                  <a:pt x="7348" y="5328"/>
                  <a:pt x="7350" y="5324"/>
                </a:cubicBezTo>
                <a:cubicBezTo>
                  <a:pt x="7352" y="5321"/>
                  <a:pt x="7354" y="5318"/>
                  <a:pt x="7358" y="5315"/>
                </a:cubicBezTo>
                <a:cubicBezTo>
                  <a:pt x="7362" y="5312"/>
                  <a:pt x="7367" y="5310"/>
                  <a:pt x="7373" y="5309"/>
                </a:cubicBezTo>
                <a:cubicBezTo>
                  <a:pt x="7379" y="5308"/>
                  <a:pt x="7385" y="5307"/>
                  <a:pt x="7393" y="5307"/>
                </a:cubicBezTo>
                <a:close/>
                <a:moveTo>
                  <a:pt x="6229" y="5307"/>
                </a:moveTo>
                <a:lnTo>
                  <a:pt x="6254" y="5307"/>
                </a:lnTo>
                <a:lnTo>
                  <a:pt x="6254" y="5341"/>
                </a:lnTo>
                <a:cubicBezTo>
                  <a:pt x="6247" y="5348"/>
                  <a:pt x="6240" y="5354"/>
                  <a:pt x="6234" y="5358"/>
                </a:cubicBezTo>
                <a:cubicBezTo>
                  <a:pt x="6227" y="5362"/>
                  <a:pt x="6220" y="5364"/>
                  <a:pt x="6213" y="5364"/>
                </a:cubicBezTo>
                <a:cubicBezTo>
                  <a:pt x="6203" y="5364"/>
                  <a:pt x="6196" y="5362"/>
                  <a:pt x="6191" y="5357"/>
                </a:cubicBezTo>
                <a:cubicBezTo>
                  <a:pt x="6186" y="5352"/>
                  <a:pt x="6183" y="5345"/>
                  <a:pt x="6183" y="5337"/>
                </a:cubicBezTo>
                <a:cubicBezTo>
                  <a:pt x="6183" y="5332"/>
                  <a:pt x="6184" y="5328"/>
                  <a:pt x="6186" y="5324"/>
                </a:cubicBezTo>
                <a:cubicBezTo>
                  <a:pt x="6188" y="5321"/>
                  <a:pt x="6190" y="5318"/>
                  <a:pt x="6194" y="5315"/>
                </a:cubicBezTo>
                <a:cubicBezTo>
                  <a:pt x="6198" y="5312"/>
                  <a:pt x="6203" y="5310"/>
                  <a:pt x="6209" y="5309"/>
                </a:cubicBezTo>
                <a:cubicBezTo>
                  <a:pt x="6215" y="5308"/>
                  <a:pt x="6221" y="5307"/>
                  <a:pt x="6229" y="5307"/>
                </a:cubicBezTo>
                <a:close/>
                <a:moveTo>
                  <a:pt x="5114" y="5307"/>
                </a:moveTo>
                <a:lnTo>
                  <a:pt x="5139" y="5307"/>
                </a:lnTo>
                <a:lnTo>
                  <a:pt x="5139" y="5341"/>
                </a:lnTo>
                <a:cubicBezTo>
                  <a:pt x="5132" y="5348"/>
                  <a:pt x="5125" y="5354"/>
                  <a:pt x="5119" y="5358"/>
                </a:cubicBezTo>
                <a:cubicBezTo>
                  <a:pt x="5112" y="5362"/>
                  <a:pt x="5105" y="5364"/>
                  <a:pt x="5098" y="5364"/>
                </a:cubicBezTo>
                <a:cubicBezTo>
                  <a:pt x="5088" y="5364"/>
                  <a:pt x="5081" y="5362"/>
                  <a:pt x="5076" y="5357"/>
                </a:cubicBezTo>
                <a:cubicBezTo>
                  <a:pt x="5071" y="5352"/>
                  <a:pt x="5068" y="5345"/>
                  <a:pt x="5068" y="5337"/>
                </a:cubicBezTo>
                <a:cubicBezTo>
                  <a:pt x="5068" y="5332"/>
                  <a:pt x="5069" y="5328"/>
                  <a:pt x="5071" y="5324"/>
                </a:cubicBezTo>
                <a:cubicBezTo>
                  <a:pt x="5073" y="5321"/>
                  <a:pt x="5075" y="5318"/>
                  <a:pt x="5079" y="5315"/>
                </a:cubicBezTo>
                <a:cubicBezTo>
                  <a:pt x="5083" y="5312"/>
                  <a:pt x="5088" y="5310"/>
                  <a:pt x="5094" y="5309"/>
                </a:cubicBezTo>
                <a:cubicBezTo>
                  <a:pt x="5100" y="5308"/>
                  <a:pt x="5106" y="5307"/>
                  <a:pt x="5114" y="5307"/>
                </a:cubicBezTo>
                <a:close/>
                <a:moveTo>
                  <a:pt x="3491" y="5307"/>
                </a:moveTo>
                <a:lnTo>
                  <a:pt x="3516" y="5307"/>
                </a:lnTo>
                <a:lnTo>
                  <a:pt x="3516" y="5341"/>
                </a:lnTo>
                <a:cubicBezTo>
                  <a:pt x="3509" y="5348"/>
                  <a:pt x="3502" y="5354"/>
                  <a:pt x="3496" y="5358"/>
                </a:cubicBezTo>
                <a:cubicBezTo>
                  <a:pt x="3489" y="5362"/>
                  <a:pt x="3482" y="5364"/>
                  <a:pt x="3475" y="5364"/>
                </a:cubicBezTo>
                <a:cubicBezTo>
                  <a:pt x="3465" y="5364"/>
                  <a:pt x="3458" y="5362"/>
                  <a:pt x="3453" y="5357"/>
                </a:cubicBezTo>
                <a:cubicBezTo>
                  <a:pt x="3448" y="5352"/>
                  <a:pt x="3445" y="5345"/>
                  <a:pt x="3445" y="5337"/>
                </a:cubicBezTo>
                <a:cubicBezTo>
                  <a:pt x="3445" y="5332"/>
                  <a:pt x="3446" y="5328"/>
                  <a:pt x="3448" y="5324"/>
                </a:cubicBezTo>
                <a:cubicBezTo>
                  <a:pt x="3450" y="5321"/>
                  <a:pt x="3452" y="5318"/>
                  <a:pt x="3456" y="5315"/>
                </a:cubicBezTo>
                <a:cubicBezTo>
                  <a:pt x="3460" y="5312"/>
                  <a:pt x="3465" y="5310"/>
                  <a:pt x="3471" y="5309"/>
                </a:cubicBezTo>
                <a:cubicBezTo>
                  <a:pt x="3477" y="5308"/>
                  <a:pt x="3483" y="5307"/>
                  <a:pt x="3491" y="5307"/>
                </a:cubicBezTo>
                <a:close/>
                <a:moveTo>
                  <a:pt x="2360" y="5307"/>
                </a:moveTo>
                <a:lnTo>
                  <a:pt x="2385" y="5307"/>
                </a:lnTo>
                <a:lnTo>
                  <a:pt x="2385" y="5341"/>
                </a:lnTo>
                <a:cubicBezTo>
                  <a:pt x="2378" y="5348"/>
                  <a:pt x="2371" y="5354"/>
                  <a:pt x="2365" y="5358"/>
                </a:cubicBezTo>
                <a:cubicBezTo>
                  <a:pt x="2358" y="5362"/>
                  <a:pt x="2351" y="5364"/>
                  <a:pt x="2344" y="5364"/>
                </a:cubicBezTo>
                <a:cubicBezTo>
                  <a:pt x="2334" y="5364"/>
                  <a:pt x="2327" y="5362"/>
                  <a:pt x="2322" y="5357"/>
                </a:cubicBezTo>
                <a:cubicBezTo>
                  <a:pt x="2317" y="5352"/>
                  <a:pt x="2314" y="5345"/>
                  <a:pt x="2314" y="5337"/>
                </a:cubicBezTo>
                <a:cubicBezTo>
                  <a:pt x="2314" y="5332"/>
                  <a:pt x="2315" y="5328"/>
                  <a:pt x="2317" y="5324"/>
                </a:cubicBezTo>
                <a:cubicBezTo>
                  <a:pt x="2319" y="5321"/>
                  <a:pt x="2321" y="5318"/>
                  <a:pt x="2325" y="5315"/>
                </a:cubicBezTo>
                <a:cubicBezTo>
                  <a:pt x="2329" y="5312"/>
                  <a:pt x="2334" y="5310"/>
                  <a:pt x="2340" y="5309"/>
                </a:cubicBezTo>
                <a:cubicBezTo>
                  <a:pt x="2346" y="5308"/>
                  <a:pt x="2352" y="5307"/>
                  <a:pt x="2360" y="5307"/>
                </a:cubicBezTo>
                <a:close/>
                <a:moveTo>
                  <a:pt x="6761" y="5238"/>
                </a:moveTo>
                <a:cubicBezTo>
                  <a:pt x="6769" y="5238"/>
                  <a:pt x="6777" y="5241"/>
                  <a:pt x="6784" y="5246"/>
                </a:cubicBezTo>
                <a:cubicBezTo>
                  <a:pt x="6791" y="5251"/>
                  <a:pt x="6799" y="5258"/>
                  <a:pt x="6807" y="5268"/>
                </a:cubicBezTo>
                <a:lnTo>
                  <a:pt x="6807" y="5331"/>
                </a:lnTo>
                <a:cubicBezTo>
                  <a:pt x="6802" y="5337"/>
                  <a:pt x="6798" y="5342"/>
                  <a:pt x="6794" y="5346"/>
                </a:cubicBezTo>
                <a:cubicBezTo>
                  <a:pt x="6790" y="5350"/>
                  <a:pt x="6786" y="5353"/>
                  <a:pt x="6782" y="5355"/>
                </a:cubicBezTo>
                <a:cubicBezTo>
                  <a:pt x="6778" y="5358"/>
                  <a:pt x="6775" y="5359"/>
                  <a:pt x="6771" y="5360"/>
                </a:cubicBezTo>
                <a:cubicBezTo>
                  <a:pt x="6767" y="5361"/>
                  <a:pt x="6764" y="5362"/>
                  <a:pt x="6760" y="5362"/>
                </a:cubicBezTo>
                <a:cubicBezTo>
                  <a:pt x="6752" y="5362"/>
                  <a:pt x="6746" y="5360"/>
                  <a:pt x="6741" y="5357"/>
                </a:cubicBezTo>
                <a:cubicBezTo>
                  <a:pt x="6735" y="5353"/>
                  <a:pt x="6731" y="5348"/>
                  <a:pt x="6728" y="5342"/>
                </a:cubicBezTo>
                <a:cubicBezTo>
                  <a:pt x="6725" y="5337"/>
                  <a:pt x="6723" y="5330"/>
                  <a:pt x="6722" y="5322"/>
                </a:cubicBezTo>
                <a:cubicBezTo>
                  <a:pt x="6721" y="5315"/>
                  <a:pt x="6720" y="5307"/>
                  <a:pt x="6720" y="5299"/>
                </a:cubicBezTo>
                <a:cubicBezTo>
                  <a:pt x="6720" y="5291"/>
                  <a:pt x="6721" y="5284"/>
                  <a:pt x="6722" y="5277"/>
                </a:cubicBezTo>
                <a:cubicBezTo>
                  <a:pt x="6724" y="5269"/>
                  <a:pt x="6726" y="5263"/>
                  <a:pt x="6729" y="5257"/>
                </a:cubicBezTo>
                <a:cubicBezTo>
                  <a:pt x="6733" y="5251"/>
                  <a:pt x="6737" y="5247"/>
                  <a:pt x="6742" y="5243"/>
                </a:cubicBezTo>
                <a:cubicBezTo>
                  <a:pt x="6747" y="5240"/>
                  <a:pt x="6753" y="5238"/>
                  <a:pt x="6761" y="5238"/>
                </a:cubicBezTo>
                <a:close/>
                <a:moveTo>
                  <a:pt x="2536" y="5238"/>
                </a:moveTo>
                <a:cubicBezTo>
                  <a:pt x="2544" y="5238"/>
                  <a:pt x="2552" y="5241"/>
                  <a:pt x="2559" y="5246"/>
                </a:cubicBezTo>
                <a:cubicBezTo>
                  <a:pt x="2566" y="5251"/>
                  <a:pt x="2574" y="5258"/>
                  <a:pt x="2582" y="5268"/>
                </a:cubicBezTo>
                <a:lnTo>
                  <a:pt x="2582" y="5331"/>
                </a:lnTo>
                <a:cubicBezTo>
                  <a:pt x="2577" y="5337"/>
                  <a:pt x="2573" y="5342"/>
                  <a:pt x="2569" y="5346"/>
                </a:cubicBezTo>
                <a:cubicBezTo>
                  <a:pt x="2565" y="5350"/>
                  <a:pt x="2561" y="5353"/>
                  <a:pt x="2557" y="5355"/>
                </a:cubicBezTo>
                <a:cubicBezTo>
                  <a:pt x="2553" y="5358"/>
                  <a:pt x="2550" y="5359"/>
                  <a:pt x="2546" y="5360"/>
                </a:cubicBezTo>
                <a:cubicBezTo>
                  <a:pt x="2542" y="5361"/>
                  <a:pt x="2539" y="5362"/>
                  <a:pt x="2535" y="5362"/>
                </a:cubicBezTo>
                <a:cubicBezTo>
                  <a:pt x="2527" y="5362"/>
                  <a:pt x="2521" y="5360"/>
                  <a:pt x="2516" y="5357"/>
                </a:cubicBezTo>
                <a:cubicBezTo>
                  <a:pt x="2510" y="5353"/>
                  <a:pt x="2506" y="5348"/>
                  <a:pt x="2503" y="5342"/>
                </a:cubicBezTo>
                <a:cubicBezTo>
                  <a:pt x="2500" y="5337"/>
                  <a:pt x="2498" y="5330"/>
                  <a:pt x="2497" y="5322"/>
                </a:cubicBezTo>
                <a:cubicBezTo>
                  <a:pt x="2496" y="5315"/>
                  <a:pt x="2495" y="5307"/>
                  <a:pt x="2495" y="5299"/>
                </a:cubicBezTo>
                <a:cubicBezTo>
                  <a:pt x="2495" y="5291"/>
                  <a:pt x="2496" y="5284"/>
                  <a:pt x="2497" y="5277"/>
                </a:cubicBezTo>
                <a:cubicBezTo>
                  <a:pt x="2499" y="5269"/>
                  <a:pt x="2501" y="5263"/>
                  <a:pt x="2504" y="5257"/>
                </a:cubicBezTo>
                <a:cubicBezTo>
                  <a:pt x="2508" y="5251"/>
                  <a:pt x="2512" y="5247"/>
                  <a:pt x="2517" y="5243"/>
                </a:cubicBezTo>
                <a:cubicBezTo>
                  <a:pt x="2522" y="5240"/>
                  <a:pt x="2528" y="5238"/>
                  <a:pt x="2536" y="5238"/>
                </a:cubicBezTo>
                <a:close/>
                <a:moveTo>
                  <a:pt x="4296" y="5237"/>
                </a:moveTo>
                <a:cubicBezTo>
                  <a:pt x="4306" y="5237"/>
                  <a:pt x="4314" y="5239"/>
                  <a:pt x="4320" y="5242"/>
                </a:cubicBezTo>
                <a:cubicBezTo>
                  <a:pt x="4326" y="5245"/>
                  <a:pt x="4331" y="5250"/>
                  <a:pt x="4335" y="5256"/>
                </a:cubicBezTo>
                <a:cubicBezTo>
                  <a:pt x="4338" y="5262"/>
                  <a:pt x="4341" y="5268"/>
                  <a:pt x="4343" y="5276"/>
                </a:cubicBezTo>
                <a:cubicBezTo>
                  <a:pt x="4344" y="5284"/>
                  <a:pt x="4345" y="5292"/>
                  <a:pt x="4345" y="5300"/>
                </a:cubicBezTo>
                <a:cubicBezTo>
                  <a:pt x="4345" y="5310"/>
                  <a:pt x="4344" y="5318"/>
                  <a:pt x="4342" y="5326"/>
                </a:cubicBezTo>
                <a:cubicBezTo>
                  <a:pt x="4340" y="5333"/>
                  <a:pt x="4337" y="5340"/>
                  <a:pt x="4333" y="5345"/>
                </a:cubicBezTo>
                <a:cubicBezTo>
                  <a:pt x="4329" y="5351"/>
                  <a:pt x="4324" y="5355"/>
                  <a:pt x="4318" y="5358"/>
                </a:cubicBezTo>
                <a:cubicBezTo>
                  <a:pt x="4312" y="5361"/>
                  <a:pt x="4304" y="5363"/>
                  <a:pt x="4296" y="5363"/>
                </a:cubicBezTo>
                <a:cubicBezTo>
                  <a:pt x="4286" y="5363"/>
                  <a:pt x="4279" y="5361"/>
                  <a:pt x="4272" y="5358"/>
                </a:cubicBezTo>
                <a:cubicBezTo>
                  <a:pt x="4266" y="5355"/>
                  <a:pt x="4261" y="5350"/>
                  <a:pt x="4257" y="5344"/>
                </a:cubicBezTo>
                <a:cubicBezTo>
                  <a:pt x="4254" y="5339"/>
                  <a:pt x="4251" y="5332"/>
                  <a:pt x="4249" y="5324"/>
                </a:cubicBezTo>
                <a:cubicBezTo>
                  <a:pt x="4248" y="5317"/>
                  <a:pt x="4247" y="5308"/>
                  <a:pt x="4247" y="5300"/>
                </a:cubicBezTo>
                <a:cubicBezTo>
                  <a:pt x="4247" y="5291"/>
                  <a:pt x="4248" y="5282"/>
                  <a:pt x="4250" y="5275"/>
                </a:cubicBezTo>
                <a:cubicBezTo>
                  <a:pt x="4252" y="5267"/>
                  <a:pt x="4255" y="5260"/>
                  <a:pt x="4259" y="5255"/>
                </a:cubicBezTo>
                <a:cubicBezTo>
                  <a:pt x="4263" y="5249"/>
                  <a:pt x="4268" y="5245"/>
                  <a:pt x="4274" y="5242"/>
                </a:cubicBezTo>
                <a:cubicBezTo>
                  <a:pt x="4280" y="5239"/>
                  <a:pt x="4288" y="5237"/>
                  <a:pt x="4296" y="5237"/>
                </a:cubicBezTo>
                <a:close/>
                <a:moveTo>
                  <a:pt x="7723" y="5236"/>
                </a:moveTo>
                <a:cubicBezTo>
                  <a:pt x="7737" y="5236"/>
                  <a:pt x="7748" y="5240"/>
                  <a:pt x="7755" y="5249"/>
                </a:cubicBezTo>
                <a:cubicBezTo>
                  <a:pt x="7762" y="5258"/>
                  <a:pt x="7765" y="5270"/>
                  <a:pt x="7765" y="5285"/>
                </a:cubicBezTo>
                <a:lnTo>
                  <a:pt x="7678" y="5285"/>
                </a:lnTo>
                <a:cubicBezTo>
                  <a:pt x="7678" y="5279"/>
                  <a:pt x="7679" y="5272"/>
                  <a:pt x="7681" y="5266"/>
                </a:cubicBezTo>
                <a:cubicBezTo>
                  <a:pt x="7683" y="5260"/>
                  <a:pt x="7686" y="5255"/>
                  <a:pt x="7690" y="5251"/>
                </a:cubicBezTo>
                <a:cubicBezTo>
                  <a:pt x="7694" y="5246"/>
                  <a:pt x="7698" y="5243"/>
                  <a:pt x="7704" y="5240"/>
                </a:cubicBezTo>
                <a:cubicBezTo>
                  <a:pt x="7709" y="5237"/>
                  <a:pt x="7716" y="5236"/>
                  <a:pt x="7723" y="5236"/>
                </a:cubicBezTo>
                <a:close/>
                <a:moveTo>
                  <a:pt x="7204" y="5236"/>
                </a:moveTo>
                <a:cubicBezTo>
                  <a:pt x="7218" y="5236"/>
                  <a:pt x="7229" y="5240"/>
                  <a:pt x="7236" y="5249"/>
                </a:cubicBezTo>
                <a:cubicBezTo>
                  <a:pt x="7243" y="5258"/>
                  <a:pt x="7246" y="5270"/>
                  <a:pt x="7246" y="5285"/>
                </a:cubicBezTo>
                <a:lnTo>
                  <a:pt x="7159" y="5285"/>
                </a:lnTo>
                <a:cubicBezTo>
                  <a:pt x="7159" y="5279"/>
                  <a:pt x="7160" y="5272"/>
                  <a:pt x="7162" y="5266"/>
                </a:cubicBezTo>
                <a:cubicBezTo>
                  <a:pt x="7164" y="5260"/>
                  <a:pt x="7167" y="5255"/>
                  <a:pt x="7171" y="5251"/>
                </a:cubicBezTo>
                <a:cubicBezTo>
                  <a:pt x="7175" y="5246"/>
                  <a:pt x="7179" y="5243"/>
                  <a:pt x="7185" y="5240"/>
                </a:cubicBezTo>
                <a:cubicBezTo>
                  <a:pt x="7190" y="5237"/>
                  <a:pt x="7197" y="5236"/>
                  <a:pt x="7204" y="5236"/>
                </a:cubicBezTo>
                <a:close/>
                <a:moveTo>
                  <a:pt x="6040" y="5236"/>
                </a:moveTo>
                <a:cubicBezTo>
                  <a:pt x="6054" y="5236"/>
                  <a:pt x="6065" y="5240"/>
                  <a:pt x="6072" y="5249"/>
                </a:cubicBezTo>
                <a:cubicBezTo>
                  <a:pt x="6079" y="5258"/>
                  <a:pt x="6082" y="5270"/>
                  <a:pt x="6082" y="5285"/>
                </a:cubicBezTo>
                <a:lnTo>
                  <a:pt x="5995" y="5285"/>
                </a:lnTo>
                <a:cubicBezTo>
                  <a:pt x="5995" y="5279"/>
                  <a:pt x="5996" y="5272"/>
                  <a:pt x="5998" y="5266"/>
                </a:cubicBezTo>
                <a:cubicBezTo>
                  <a:pt x="6000" y="5260"/>
                  <a:pt x="6003" y="5255"/>
                  <a:pt x="6007" y="5251"/>
                </a:cubicBezTo>
                <a:cubicBezTo>
                  <a:pt x="6011" y="5246"/>
                  <a:pt x="6015" y="5243"/>
                  <a:pt x="6021" y="5240"/>
                </a:cubicBezTo>
                <a:cubicBezTo>
                  <a:pt x="6026" y="5237"/>
                  <a:pt x="6033" y="5236"/>
                  <a:pt x="6040" y="5236"/>
                </a:cubicBezTo>
                <a:close/>
                <a:moveTo>
                  <a:pt x="4926" y="5236"/>
                </a:moveTo>
                <a:cubicBezTo>
                  <a:pt x="4940" y="5236"/>
                  <a:pt x="4951" y="5240"/>
                  <a:pt x="4958" y="5249"/>
                </a:cubicBezTo>
                <a:cubicBezTo>
                  <a:pt x="4965" y="5258"/>
                  <a:pt x="4968" y="5270"/>
                  <a:pt x="4968" y="5285"/>
                </a:cubicBezTo>
                <a:lnTo>
                  <a:pt x="4881" y="5285"/>
                </a:lnTo>
                <a:cubicBezTo>
                  <a:pt x="4881" y="5279"/>
                  <a:pt x="4882" y="5272"/>
                  <a:pt x="4884" y="5266"/>
                </a:cubicBezTo>
                <a:cubicBezTo>
                  <a:pt x="4886" y="5260"/>
                  <a:pt x="4889" y="5255"/>
                  <a:pt x="4893" y="5251"/>
                </a:cubicBezTo>
                <a:cubicBezTo>
                  <a:pt x="4897" y="5246"/>
                  <a:pt x="4901" y="5243"/>
                  <a:pt x="4907" y="5240"/>
                </a:cubicBezTo>
                <a:cubicBezTo>
                  <a:pt x="4912" y="5237"/>
                  <a:pt x="4919" y="5236"/>
                  <a:pt x="4926" y="5236"/>
                </a:cubicBezTo>
                <a:close/>
                <a:moveTo>
                  <a:pt x="4016" y="5236"/>
                </a:moveTo>
                <a:cubicBezTo>
                  <a:pt x="4030" y="5236"/>
                  <a:pt x="4041" y="5240"/>
                  <a:pt x="4048" y="5249"/>
                </a:cubicBezTo>
                <a:cubicBezTo>
                  <a:pt x="4055" y="5258"/>
                  <a:pt x="4058" y="5270"/>
                  <a:pt x="4058" y="5285"/>
                </a:cubicBezTo>
                <a:lnTo>
                  <a:pt x="3971" y="5285"/>
                </a:lnTo>
                <a:cubicBezTo>
                  <a:pt x="3971" y="5279"/>
                  <a:pt x="3972" y="5272"/>
                  <a:pt x="3974" y="5266"/>
                </a:cubicBezTo>
                <a:cubicBezTo>
                  <a:pt x="3976" y="5260"/>
                  <a:pt x="3979" y="5255"/>
                  <a:pt x="3983" y="5251"/>
                </a:cubicBezTo>
                <a:cubicBezTo>
                  <a:pt x="3987" y="5246"/>
                  <a:pt x="3991" y="5243"/>
                  <a:pt x="3997" y="5240"/>
                </a:cubicBezTo>
                <a:cubicBezTo>
                  <a:pt x="4002" y="5237"/>
                  <a:pt x="4009" y="5236"/>
                  <a:pt x="4016" y="5236"/>
                </a:cubicBezTo>
                <a:close/>
                <a:moveTo>
                  <a:pt x="3013" y="5236"/>
                </a:moveTo>
                <a:cubicBezTo>
                  <a:pt x="3023" y="5236"/>
                  <a:pt x="3031" y="5239"/>
                  <a:pt x="3037" y="5245"/>
                </a:cubicBezTo>
                <a:cubicBezTo>
                  <a:pt x="3043" y="5251"/>
                  <a:pt x="3046" y="5260"/>
                  <a:pt x="3046" y="5270"/>
                </a:cubicBezTo>
                <a:cubicBezTo>
                  <a:pt x="3046" y="5275"/>
                  <a:pt x="3045" y="5279"/>
                  <a:pt x="3044" y="5284"/>
                </a:cubicBezTo>
                <a:cubicBezTo>
                  <a:pt x="3043" y="5288"/>
                  <a:pt x="3041" y="5291"/>
                  <a:pt x="3038" y="5295"/>
                </a:cubicBezTo>
                <a:cubicBezTo>
                  <a:pt x="3035" y="5298"/>
                  <a:pt x="3032" y="5300"/>
                  <a:pt x="3028" y="5302"/>
                </a:cubicBezTo>
                <a:cubicBezTo>
                  <a:pt x="3024" y="5304"/>
                  <a:pt x="3019" y="5305"/>
                  <a:pt x="3013" y="5305"/>
                </a:cubicBezTo>
                <a:cubicBezTo>
                  <a:pt x="3003" y="5305"/>
                  <a:pt x="2995" y="5302"/>
                  <a:pt x="2989" y="5296"/>
                </a:cubicBezTo>
                <a:cubicBezTo>
                  <a:pt x="2983" y="5290"/>
                  <a:pt x="2980" y="5282"/>
                  <a:pt x="2980" y="5271"/>
                </a:cubicBezTo>
                <a:cubicBezTo>
                  <a:pt x="2980" y="5267"/>
                  <a:pt x="2981" y="5262"/>
                  <a:pt x="2982" y="5258"/>
                </a:cubicBezTo>
                <a:cubicBezTo>
                  <a:pt x="2983" y="5254"/>
                  <a:pt x="2985" y="5250"/>
                  <a:pt x="2988" y="5247"/>
                </a:cubicBezTo>
                <a:cubicBezTo>
                  <a:pt x="2991" y="5243"/>
                  <a:pt x="2994" y="5241"/>
                  <a:pt x="2998" y="5239"/>
                </a:cubicBezTo>
                <a:cubicBezTo>
                  <a:pt x="3002" y="5237"/>
                  <a:pt x="3007" y="5236"/>
                  <a:pt x="3013" y="5236"/>
                </a:cubicBezTo>
                <a:close/>
                <a:moveTo>
                  <a:pt x="2172" y="5236"/>
                </a:moveTo>
                <a:cubicBezTo>
                  <a:pt x="2186" y="5236"/>
                  <a:pt x="2197" y="5240"/>
                  <a:pt x="2204" y="5249"/>
                </a:cubicBezTo>
                <a:cubicBezTo>
                  <a:pt x="2211" y="5258"/>
                  <a:pt x="2214" y="5270"/>
                  <a:pt x="2214" y="5285"/>
                </a:cubicBezTo>
                <a:lnTo>
                  <a:pt x="2127" y="5285"/>
                </a:lnTo>
                <a:cubicBezTo>
                  <a:pt x="2127" y="5279"/>
                  <a:pt x="2128" y="5272"/>
                  <a:pt x="2130" y="5266"/>
                </a:cubicBezTo>
                <a:cubicBezTo>
                  <a:pt x="2132" y="5260"/>
                  <a:pt x="2135" y="5255"/>
                  <a:pt x="2139" y="5251"/>
                </a:cubicBezTo>
                <a:cubicBezTo>
                  <a:pt x="2143" y="5246"/>
                  <a:pt x="2147" y="5243"/>
                  <a:pt x="2153" y="5240"/>
                </a:cubicBezTo>
                <a:cubicBezTo>
                  <a:pt x="2158" y="5237"/>
                  <a:pt x="2165" y="5236"/>
                  <a:pt x="2172" y="5236"/>
                </a:cubicBezTo>
                <a:close/>
                <a:moveTo>
                  <a:pt x="5576" y="5223"/>
                </a:moveTo>
                <a:cubicBezTo>
                  <a:pt x="5572" y="5223"/>
                  <a:pt x="5569" y="5223"/>
                  <a:pt x="5566" y="5224"/>
                </a:cubicBezTo>
                <a:cubicBezTo>
                  <a:pt x="5564" y="5225"/>
                  <a:pt x="5562" y="5226"/>
                  <a:pt x="5561" y="5227"/>
                </a:cubicBezTo>
                <a:cubicBezTo>
                  <a:pt x="5559" y="5229"/>
                  <a:pt x="5558" y="5231"/>
                  <a:pt x="5558" y="5234"/>
                </a:cubicBezTo>
                <a:cubicBezTo>
                  <a:pt x="5557" y="5236"/>
                  <a:pt x="5557" y="5240"/>
                  <a:pt x="5557" y="5244"/>
                </a:cubicBezTo>
                <a:cubicBezTo>
                  <a:pt x="5557" y="5248"/>
                  <a:pt x="5557" y="5251"/>
                  <a:pt x="5558" y="5253"/>
                </a:cubicBezTo>
                <a:cubicBezTo>
                  <a:pt x="5558" y="5256"/>
                  <a:pt x="5559" y="5258"/>
                  <a:pt x="5561" y="5260"/>
                </a:cubicBezTo>
                <a:cubicBezTo>
                  <a:pt x="5562" y="5261"/>
                  <a:pt x="5564" y="5262"/>
                  <a:pt x="5566" y="5263"/>
                </a:cubicBezTo>
                <a:cubicBezTo>
                  <a:pt x="5569" y="5264"/>
                  <a:pt x="5572" y="5264"/>
                  <a:pt x="5576" y="5264"/>
                </a:cubicBezTo>
                <a:cubicBezTo>
                  <a:pt x="5579" y="5264"/>
                  <a:pt x="5582" y="5264"/>
                  <a:pt x="5584" y="5263"/>
                </a:cubicBezTo>
                <a:cubicBezTo>
                  <a:pt x="5587" y="5262"/>
                  <a:pt x="5589" y="5261"/>
                  <a:pt x="5590" y="5260"/>
                </a:cubicBezTo>
                <a:cubicBezTo>
                  <a:pt x="5592" y="5258"/>
                  <a:pt x="5593" y="5256"/>
                  <a:pt x="5593" y="5253"/>
                </a:cubicBezTo>
                <a:cubicBezTo>
                  <a:pt x="5594" y="5251"/>
                  <a:pt x="5594" y="5248"/>
                  <a:pt x="5594" y="5244"/>
                </a:cubicBezTo>
                <a:cubicBezTo>
                  <a:pt x="5594" y="5240"/>
                  <a:pt x="5594" y="5236"/>
                  <a:pt x="5593" y="5234"/>
                </a:cubicBezTo>
                <a:cubicBezTo>
                  <a:pt x="5593" y="5231"/>
                  <a:pt x="5592" y="5229"/>
                  <a:pt x="5590" y="5227"/>
                </a:cubicBezTo>
                <a:cubicBezTo>
                  <a:pt x="5589" y="5226"/>
                  <a:pt x="5587" y="5225"/>
                  <a:pt x="5584" y="5224"/>
                </a:cubicBezTo>
                <a:cubicBezTo>
                  <a:pt x="5582" y="5223"/>
                  <a:pt x="5579" y="5223"/>
                  <a:pt x="5576" y="5223"/>
                </a:cubicBezTo>
                <a:close/>
                <a:moveTo>
                  <a:pt x="6912" y="5216"/>
                </a:moveTo>
                <a:cubicBezTo>
                  <a:pt x="6910" y="5216"/>
                  <a:pt x="6907" y="5216"/>
                  <a:pt x="6905" y="5216"/>
                </a:cubicBezTo>
                <a:cubicBezTo>
                  <a:pt x="6904" y="5217"/>
                  <a:pt x="6902" y="5217"/>
                  <a:pt x="6901" y="5217"/>
                </a:cubicBezTo>
                <a:cubicBezTo>
                  <a:pt x="6900" y="5218"/>
                  <a:pt x="6899" y="5218"/>
                  <a:pt x="6899" y="5219"/>
                </a:cubicBezTo>
                <a:cubicBezTo>
                  <a:pt x="6898" y="5220"/>
                  <a:pt x="6898" y="5221"/>
                  <a:pt x="6898" y="5221"/>
                </a:cubicBezTo>
                <a:lnTo>
                  <a:pt x="6898" y="5380"/>
                </a:lnTo>
                <a:cubicBezTo>
                  <a:pt x="6898" y="5380"/>
                  <a:pt x="6898" y="5381"/>
                  <a:pt x="6899" y="5382"/>
                </a:cubicBezTo>
                <a:cubicBezTo>
                  <a:pt x="6899" y="5383"/>
                  <a:pt x="6900" y="5383"/>
                  <a:pt x="6901" y="5384"/>
                </a:cubicBezTo>
                <a:cubicBezTo>
                  <a:pt x="6902" y="5384"/>
                  <a:pt x="6904" y="5384"/>
                  <a:pt x="6905" y="5385"/>
                </a:cubicBezTo>
                <a:cubicBezTo>
                  <a:pt x="6907" y="5385"/>
                  <a:pt x="6910" y="5385"/>
                  <a:pt x="6912" y="5385"/>
                </a:cubicBezTo>
                <a:cubicBezTo>
                  <a:pt x="6915" y="5385"/>
                  <a:pt x="6918" y="5385"/>
                  <a:pt x="6920" y="5385"/>
                </a:cubicBezTo>
                <a:cubicBezTo>
                  <a:pt x="6922" y="5384"/>
                  <a:pt x="6923" y="5384"/>
                  <a:pt x="6924" y="5384"/>
                </a:cubicBezTo>
                <a:cubicBezTo>
                  <a:pt x="6925" y="5383"/>
                  <a:pt x="6926" y="5383"/>
                  <a:pt x="6926" y="5382"/>
                </a:cubicBezTo>
                <a:cubicBezTo>
                  <a:pt x="6927" y="5381"/>
                  <a:pt x="6927" y="5380"/>
                  <a:pt x="6927" y="5380"/>
                </a:cubicBezTo>
                <a:lnTo>
                  <a:pt x="6927" y="5221"/>
                </a:lnTo>
                <a:cubicBezTo>
                  <a:pt x="6927" y="5221"/>
                  <a:pt x="6927" y="5220"/>
                  <a:pt x="6926" y="5219"/>
                </a:cubicBezTo>
                <a:cubicBezTo>
                  <a:pt x="6926" y="5218"/>
                  <a:pt x="6925" y="5218"/>
                  <a:pt x="6924" y="5217"/>
                </a:cubicBezTo>
                <a:cubicBezTo>
                  <a:pt x="6923" y="5217"/>
                  <a:pt x="6922" y="5217"/>
                  <a:pt x="6920" y="5216"/>
                </a:cubicBezTo>
                <a:cubicBezTo>
                  <a:pt x="6918" y="5216"/>
                  <a:pt x="6915" y="5216"/>
                  <a:pt x="6912" y="5216"/>
                </a:cubicBezTo>
                <a:close/>
                <a:moveTo>
                  <a:pt x="3620" y="5216"/>
                </a:moveTo>
                <a:cubicBezTo>
                  <a:pt x="3617" y="5216"/>
                  <a:pt x="3614" y="5216"/>
                  <a:pt x="3613" y="5216"/>
                </a:cubicBezTo>
                <a:cubicBezTo>
                  <a:pt x="3611" y="5216"/>
                  <a:pt x="3609" y="5217"/>
                  <a:pt x="3608" y="5217"/>
                </a:cubicBezTo>
                <a:cubicBezTo>
                  <a:pt x="3607" y="5218"/>
                  <a:pt x="3606" y="5218"/>
                  <a:pt x="3606" y="5219"/>
                </a:cubicBezTo>
                <a:cubicBezTo>
                  <a:pt x="3605" y="5220"/>
                  <a:pt x="3605" y="5221"/>
                  <a:pt x="3605" y="5221"/>
                </a:cubicBezTo>
                <a:lnTo>
                  <a:pt x="3605" y="5317"/>
                </a:lnTo>
                <a:cubicBezTo>
                  <a:pt x="3605" y="5329"/>
                  <a:pt x="3606" y="5338"/>
                  <a:pt x="3608" y="5346"/>
                </a:cubicBezTo>
                <a:cubicBezTo>
                  <a:pt x="3610" y="5354"/>
                  <a:pt x="3613" y="5361"/>
                  <a:pt x="3617" y="5367"/>
                </a:cubicBezTo>
                <a:cubicBezTo>
                  <a:pt x="3622" y="5373"/>
                  <a:pt x="3628" y="5378"/>
                  <a:pt x="3635" y="5382"/>
                </a:cubicBezTo>
                <a:cubicBezTo>
                  <a:pt x="3642" y="5385"/>
                  <a:pt x="3651" y="5387"/>
                  <a:pt x="3661" y="5387"/>
                </a:cubicBezTo>
                <a:cubicBezTo>
                  <a:pt x="3670" y="5387"/>
                  <a:pt x="3679" y="5385"/>
                  <a:pt x="3688" y="5380"/>
                </a:cubicBezTo>
                <a:cubicBezTo>
                  <a:pt x="3697" y="5376"/>
                  <a:pt x="3706" y="5369"/>
                  <a:pt x="3715" y="5359"/>
                </a:cubicBezTo>
                <a:lnTo>
                  <a:pt x="3715" y="5380"/>
                </a:lnTo>
                <a:cubicBezTo>
                  <a:pt x="3715" y="5380"/>
                  <a:pt x="3715" y="5381"/>
                  <a:pt x="3715" y="5382"/>
                </a:cubicBezTo>
                <a:cubicBezTo>
                  <a:pt x="3716" y="5383"/>
                  <a:pt x="3716" y="5383"/>
                  <a:pt x="3717" y="5384"/>
                </a:cubicBezTo>
                <a:cubicBezTo>
                  <a:pt x="3718" y="5384"/>
                  <a:pt x="3720" y="5384"/>
                  <a:pt x="3721" y="5385"/>
                </a:cubicBezTo>
                <a:cubicBezTo>
                  <a:pt x="3723" y="5385"/>
                  <a:pt x="3725" y="5385"/>
                  <a:pt x="3728" y="5385"/>
                </a:cubicBezTo>
                <a:cubicBezTo>
                  <a:pt x="3730" y="5385"/>
                  <a:pt x="3732" y="5385"/>
                  <a:pt x="3734" y="5385"/>
                </a:cubicBezTo>
                <a:cubicBezTo>
                  <a:pt x="3736" y="5384"/>
                  <a:pt x="3737" y="5384"/>
                  <a:pt x="3738" y="5384"/>
                </a:cubicBezTo>
                <a:cubicBezTo>
                  <a:pt x="3739" y="5383"/>
                  <a:pt x="3740" y="5383"/>
                  <a:pt x="3740" y="5382"/>
                </a:cubicBezTo>
                <a:cubicBezTo>
                  <a:pt x="3741" y="5381"/>
                  <a:pt x="3741" y="5380"/>
                  <a:pt x="3741" y="5380"/>
                </a:cubicBezTo>
                <a:lnTo>
                  <a:pt x="3741" y="5221"/>
                </a:lnTo>
                <a:cubicBezTo>
                  <a:pt x="3741" y="5221"/>
                  <a:pt x="3741" y="5220"/>
                  <a:pt x="3740" y="5219"/>
                </a:cubicBezTo>
                <a:cubicBezTo>
                  <a:pt x="3740" y="5218"/>
                  <a:pt x="3739" y="5218"/>
                  <a:pt x="3738" y="5217"/>
                </a:cubicBezTo>
                <a:cubicBezTo>
                  <a:pt x="3737" y="5217"/>
                  <a:pt x="3735" y="5216"/>
                  <a:pt x="3733" y="5216"/>
                </a:cubicBezTo>
                <a:cubicBezTo>
                  <a:pt x="3732" y="5216"/>
                  <a:pt x="3729" y="5216"/>
                  <a:pt x="3727" y="5216"/>
                </a:cubicBezTo>
                <a:cubicBezTo>
                  <a:pt x="3724" y="5216"/>
                  <a:pt x="3721" y="5216"/>
                  <a:pt x="3719" y="5216"/>
                </a:cubicBezTo>
                <a:cubicBezTo>
                  <a:pt x="3718" y="5216"/>
                  <a:pt x="3716" y="5217"/>
                  <a:pt x="3715" y="5217"/>
                </a:cubicBezTo>
                <a:cubicBezTo>
                  <a:pt x="3714" y="5218"/>
                  <a:pt x="3713" y="5218"/>
                  <a:pt x="3713" y="5219"/>
                </a:cubicBezTo>
                <a:cubicBezTo>
                  <a:pt x="3712" y="5220"/>
                  <a:pt x="3712" y="5221"/>
                  <a:pt x="3712" y="5221"/>
                </a:cubicBezTo>
                <a:lnTo>
                  <a:pt x="3712" y="5332"/>
                </a:lnTo>
                <a:cubicBezTo>
                  <a:pt x="3704" y="5342"/>
                  <a:pt x="3696" y="5349"/>
                  <a:pt x="3689" y="5354"/>
                </a:cubicBezTo>
                <a:cubicBezTo>
                  <a:pt x="3682" y="5359"/>
                  <a:pt x="3675" y="5362"/>
                  <a:pt x="3667" y="5362"/>
                </a:cubicBezTo>
                <a:cubicBezTo>
                  <a:pt x="3662" y="5362"/>
                  <a:pt x="3657" y="5361"/>
                  <a:pt x="3653" y="5359"/>
                </a:cubicBezTo>
                <a:cubicBezTo>
                  <a:pt x="3648" y="5357"/>
                  <a:pt x="3645" y="5354"/>
                  <a:pt x="3642" y="5350"/>
                </a:cubicBezTo>
                <a:cubicBezTo>
                  <a:pt x="3639" y="5346"/>
                  <a:pt x="3637" y="5341"/>
                  <a:pt x="3636" y="5335"/>
                </a:cubicBezTo>
                <a:cubicBezTo>
                  <a:pt x="3635" y="5330"/>
                  <a:pt x="3634" y="5323"/>
                  <a:pt x="3634" y="5313"/>
                </a:cubicBezTo>
                <a:lnTo>
                  <a:pt x="3634" y="5221"/>
                </a:lnTo>
                <a:cubicBezTo>
                  <a:pt x="3634" y="5221"/>
                  <a:pt x="3634" y="5220"/>
                  <a:pt x="3633" y="5219"/>
                </a:cubicBezTo>
                <a:cubicBezTo>
                  <a:pt x="3633" y="5218"/>
                  <a:pt x="3632" y="5218"/>
                  <a:pt x="3631" y="5217"/>
                </a:cubicBezTo>
                <a:cubicBezTo>
                  <a:pt x="3630" y="5217"/>
                  <a:pt x="3628" y="5216"/>
                  <a:pt x="3626" y="5216"/>
                </a:cubicBezTo>
                <a:cubicBezTo>
                  <a:pt x="3625" y="5216"/>
                  <a:pt x="3622" y="5216"/>
                  <a:pt x="3620" y="5216"/>
                </a:cubicBezTo>
                <a:close/>
                <a:moveTo>
                  <a:pt x="2686" y="5216"/>
                </a:moveTo>
                <a:cubicBezTo>
                  <a:pt x="2684" y="5216"/>
                  <a:pt x="2681" y="5216"/>
                  <a:pt x="2679" y="5216"/>
                </a:cubicBezTo>
                <a:cubicBezTo>
                  <a:pt x="2678" y="5217"/>
                  <a:pt x="2676" y="5217"/>
                  <a:pt x="2675" y="5217"/>
                </a:cubicBezTo>
                <a:cubicBezTo>
                  <a:pt x="2674" y="5218"/>
                  <a:pt x="2673" y="5218"/>
                  <a:pt x="2673" y="5219"/>
                </a:cubicBezTo>
                <a:cubicBezTo>
                  <a:pt x="2672" y="5220"/>
                  <a:pt x="2672" y="5221"/>
                  <a:pt x="2672" y="5221"/>
                </a:cubicBezTo>
                <a:lnTo>
                  <a:pt x="2672" y="5380"/>
                </a:lnTo>
                <a:cubicBezTo>
                  <a:pt x="2672" y="5380"/>
                  <a:pt x="2672" y="5381"/>
                  <a:pt x="2673" y="5382"/>
                </a:cubicBezTo>
                <a:cubicBezTo>
                  <a:pt x="2673" y="5383"/>
                  <a:pt x="2674" y="5383"/>
                  <a:pt x="2675" y="5384"/>
                </a:cubicBezTo>
                <a:cubicBezTo>
                  <a:pt x="2676" y="5384"/>
                  <a:pt x="2678" y="5384"/>
                  <a:pt x="2679" y="5385"/>
                </a:cubicBezTo>
                <a:cubicBezTo>
                  <a:pt x="2681" y="5385"/>
                  <a:pt x="2684" y="5385"/>
                  <a:pt x="2686" y="5385"/>
                </a:cubicBezTo>
                <a:cubicBezTo>
                  <a:pt x="2689" y="5385"/>
                  <a:pt x="2692" y="5385"/>
                  <a:pt x="2694" y="5385"/>
                </a:cubicBezTo>
                <a:cubicBezTo>
                  <a:pt x="2696" y="5384"/>
                  <a:pt x="2697" y="5384"/>
                  <a:pt x="2698" y="5384"/>
                </a:cubicBezTo>
                <a:cubicBezTo>
                  <a:pt x="2699" y="5383"/>
                  <a:pt x="2700" y="5383"/>
                  <a:pt x="2700" y="5382"/>
                </a:cubicBezTo>
                <a:cubicBezTo>
                  <a:pt x="2701" y="5381"/>
                  <a:pt x="2701" y="5380"/>
                  <a:pt x="2701" y="5380"/>
                </a:cubicBezTo>
                <a:lnTo>
                  <a:pt x="2701" y="5221"/>
                </a:lnTo>
                <a:cubicBezTo>
                  <a:pt x="2701" y="5221"/>
                  <a:pt x="2701" y="5220"/>
                  <a:pt x="2700" y="5219"/>
                </a:cubicBezTo>
                <a:cubicBezTo>
                  <a:pt x="2700" y="5218"/>
                  <a:pt x="2699" y="5218"/>
                  <a:pt x="2698" y="5217"/>
                </a:cubicBezTo>
                <a:cubicBezTo>
                  <a:pt x="2697" y="5217"/>
                  <a:pt x="2696" y="5217"/>
                  <a:pt x="2694" y="5216"/>
                </a:cubicBezTo>
                <a:cubicBezTo>
                  <a:pt x="2692" y="5216"/>
                  <a:pt x="2689" y="5216"/>
                  <a:pt x="2686" y="5216"/>
                </a:cubicBezTo>
                <a:close/>
                <a:moveTo>
                  <a:pt x="3013" y="5214"/>
                </a:moveTo>
                <a:cubicBezTo>
                  <a:pt x="3004" y="5214"/>
                  <a:pt x="2996" y="5215"/>
                  <a:pt x="2989" y="5218"/>
                </a:cubicBezTo>
                <a:cubicBezTo>
                  <a:pt x="2981" y="5221"/>
                  <a:pt x="2975" y="5224"/>
                  <a:pt x="2969" y="5229"/>
                </a:cubicBezTo>
                <a:cubicBezTo>
                  <a:pt x="2964" y="5234"/>
                  <a:pt x="2960" y="5240"/>
                  <a:pt x="2957" y="5247"/>
                </a:cubicBezTo>
                <a:cubicBezTo>
                  <a:pt x="2954" y="5254"/>
                  <a:pt x="2952" y="5262"/>
                  <a:pt x="2952" y="5271"/>
                </a:cubicBezTo>
                <a:cubicBezTo>
                  <a:pt x="2952" y="5279"/>
                  <a:pt x="2953" y="5286"/>
                  <a:pt x="2955" y="5291"/>
                </a:cubicBezTo>
                <a:cubicBezTo>
                  <a:pt x="2957" y="5297"/>
                  <a:pt x="2960" y="5301"/>
                  <a:pt x="2964" y="5306"/>
                </a:cubicBezTo>
                <a:cubicBezTo>
                  <a:pt x="2959" y="5310"/>
                  <a:pt x="2956" y="5315"/>
                  <a:pt x="2953" y="5321"/>
                </a:cubicBezTo>
                <a:cubicBezTo>
                  <a:pt x="2950" y="5327"/>
                  <a:pt x="2948" y="5333"/>
                  <a:pt x="2948" y="5340"/>
                </a:cubicBezTo>
                <a:cubicBezTo>
                  <a:pt x="2948" y="5345"/>
                  <a:pt x="2949" y="5350"/>
                  <a:pt x="2952" y="5355"/>
                </a:cubicBezTo>
                <a:cubicBezTo>
                  <a:pt x="2955" y="5359"/>
                  <a:pt x="2959" y="5363"/>
                  <a:pt x="2965" y="5366"/>
                </a:cubicBezTo>
                <a:cubicBezTo>
                  <a:pt x="2961" y="5369"/>
                  <a:pt x="2958" y="5372"/>
                  <a:pt x="2955" y="5375"/>
                </a:cubicBezTo>
                <a:cubicBezTo>
                  <a:pt x="2952" y="5378"/>
                  <a:pt x="2950" y="5381"/>
                  <a:pt x="2948" y="5384"/>
                </a:cubicBezTo>
                <a:cubicBezTo>
                  <a:pt x="2946" y="5387"/>
                  <a:pt x="2944" y="5391"/>
                  <a:pt x="2943" y="5394"/>
                </a:cubicBezTo>
                <a:cubicBezTo>
                  <a:pt x="2942" y="5398"/>
                  <a:pt x="2942" y="5402"/>
                  <a:pt x="2942" y="5406"/>
                </a:cubicBezTo>
                <a:cubicBezTo>
                  <a:pt x="2942" y="5412"/>
                  <a:pt x="2943" y="5417"/>
                  <a:pt x="2946" y="5422"/>
                </a:cubicBezTo>
                <a:cubicBezTo>
                  <a:pt x="2948" y="5428"/>
                  <a:pt x="2953" y="5432"/>
                  <a:pt x="2958" y="5436"/>
                </a:cubicBezTo>
                <a:cubicBezTo>
                  <a:pt x="2964" y="5440"/>
                  <a:pt x="2971" y="5443"/>
                  <a:pt x="2980" y="5445"/>
                </a:cubicBezTo>
                <a:cubicBezTo>
                  <a:pt x="2989" y="5447"/>
                  <a:pt x="3000" y="5448"/>
                  <a:pt x="3013" y="5448"/>
                </a:cubicBezTo>
                <a:cubicBezTo>
                  <a:pt x="3026" y="5448"/>
                  <a:pt x="3038" y="5447"/>
                  <a:pt x="3047" y="5444"/>
                </a:cubicBezTo>
                <a:cubicBezTo>
                  <a:pt x="3057" y="5441"/>
                  <a:pt x="3065" y="5437"/>
                  <a:pt x="3071" y="5432"/>
                </a:cubicBezTo>
                <a:cubicBezTo>
                  <a:pt x="3078" y="5427"/>
                  <a:pt x="3082" y="5421"/>
                  <a:pt x="3085" y="5415"/>
                </a:cubicBezTo>
                <a:cubicBezTo>
                  <a:pt x="3088" y="5408"/>
                  <a:pt x="3090" y="5401"/>
                  <a:pt x="3090" y="5394"/>
                </a:cubicBezTo>
                <a:cubicBezTo>
                  <a:pt x="3090" y="5387"/>
                  <a:pt x="3089" y="5381"/>
                  <a:pt x="3086" y="5376"/>
                </a:cubicBezTo>
                <a:cubicBezTo>
                  <a:pt x="3083" y="5370"/>
                  <a:pt x="3080" y="5366"/>
                  <a:pt x="3075" y="5362"/>
                </a:cubicBezTo>
                <a:cubicBezTo>
                  <a:pt x="3070" y="5359"/>
                  <a:pt x="3064" y="5356"/>
                  <a:pt x="3058" y="5354"/>
                </a:cubicBezTo>
                <a:cubicBezTo>
                  <a:pt x="3051" y="5352"/>
                  <a:pt x="3044" y="5351"/>
                  <a:pt x="3036" y="5351"/>
                </a:cubicBezTo>
                <a:lnTo>
                  <a:pt x="2995" y="5349"/>
                </a:lnTo>
                <a:cubicBezTo>
                  <a:pt x="2989" y="5349"/>
                  <a:pt x="2984" y="5347"/>
                  <a:pt x="2980" y="5345"/>
                </a:cubicBezTo>
                <a:cubicBezTo>
                  <a:pt x="2976" y="5342"/>
                  <a:pt x="2974" y="5339"/>
                  <a:pt x="2974" y="5335"/>
                </a:cubicBezTo>
                <a:cubicBezTo>
                  <a:pt x="2974" y="5331"/>
                  <a:pt x="2975" y="5328"/>
                  <a:pt x="2976" y="5325"/>
                </a:cubicBezTo>
                <a:cubicBezTo>
                  <a:pt x="2977" y="5323"/>
                  <a:pt x="2979" y="5320"/>
                  <a:pt x="2981" y="5318"/>
                </a:cubicBezTo>
                <a:cubicBezTo>
                  <a:pt x="2985" y="5321"/>
                  <a:pt x="2989" y="5323"/>
                  <a:pt x="2995" y="5324"/>
                </a:cubicBezTo>
                <a:cubicBezTo>
                  <a:pt x="3001" y="5326"/>
                  <a:pt x="3007" y="5327"/>
                  <a:pt x="3013" y="5327"/>
                </a:cubicBezTo>
                <a:cubicBezTo>
                  <a:pt x="3022" y="5327"/>
                  <a:pt x="3030" y="5326"/>
                  <a:pt x="3038" y="5323"/>
                </a:cubicBezTo>
                <a:cubicBezTo>
                  <a:pt x="3045" y="5321"/>
                  <a:pt x="3052" y="5317"/>
                  <a:pt x="3057" y="5312"/>
                </a:cubicBezTo>
                <a:cubicBezTo>
                  <a:pt x="3063" y="5307"/>
                  <a:pt x="3067" y="5301"/>
                  <a:pt x="3070" y="5294"/>
                </a:cubicBezTo>
                <a:cubicBezTo>
                  <a:pt x="3073" y="5287"/>
                  <a:pt x="3074" y="5279"/>
                  <a:pt x="3074" y="5270"/>
                </a:cubicBezTo>
                <a:cubicBezTo>
                  <a:pt x="3074" y="5265"/>
                  <a:pt x="3073" y="5259"/>
                  <a:pt x="3072" y="5254"/>
                </a:cubicBezTo>
                <a:cubicBezTo>
                  <a:pt x="3070" y="5249"/>
                  <a:pt x="3067" y="5244"/>
                  <a:pt x="3063" y="5240"/>
                </a:cubicBezTo>
                <a:lnTo>
                  <a:pt x="3086" y="5240"/>
                </a:lnTo>
                <a:cubicBezTo>
                  <a:pt x="3088" y="5240"/>
                  <a:pt x="3089" y="5239"/>
                  <a:pt x="3090" y="5237"/>
                </a:cubicBezTo>
                <a:cubicBezTo>
                  <a:pt x="3091" y="5236"/>
                  <a:pt x="3092" y="5233"/>
                  <a:pt x="3092" y="5229"/>
                </a:cubicBezTo>
                <a:cubicBezTo>
                  <a:pt x="3092" y="5225"/>
                  <a:pt x="3092" y="5222"/>
                  <a:pt x="3091" y="5220"/>
                </a:cubicBezTo>
                <a:cubicBezTo>
                  <a:pt x="3090" y="5218"/>
                  <a:pt x="3088" y="5217"/>
                  <a:pt x="3086" y="5217"/>
                </a:cubicBezTo>
                <a:lnTo>
                  <a:pt x="3038" y="5217"/>
                </a:lnTo>
                <a:cubicBezTo>
                  <a:pt x="3035" y="5216"/>
                  <a:pt x="3031" y="5215"/>
                  <a:pt x="3027" y="5215"/>
                </a:cubicBezTo>
                <a:cubicBezTo>
                  <a:pt x="3022" y="5214"/>
                  <a:pt x="3018" y="5214"/>
                  <a:pt x="3013" y="5214"/>
                </a:cubicBezTo>
                <a:close/>
                <a:moveTo>
                  <a:pt x="7724" y="5213"/>
                </a:moveTo>
                <a:cubicBezTo>
                  <a:pt x="7713" y="5213"/>
                  <a:pt x="7702" y="5215"/>
                  <a:pt x="7693" y="5219"/>
                </a:cubicBezTo>
                <a:cubicBezTo>
                  <a:pt x="7683" y="5223"/>
                  <a:pt x="7675" y="5229"/>
                  <a:pt x="7669" y="5236"/>
                </a:cubicBezTo>
                <a:cubicBezTo>
                  <a:pt x="7662" y="5244"/>
                  <a:pt x="7657" y="5253"/>
                  <a:pt x="7653" y="5264"/>
                </a:cubicBezTo>
                <a:cubicBezTo>
                  <a:pt x="7650" y="5275"/>
                  <a:pt x="7648" y="5287"/>
                  <a:pt x="7648" y="5301"/>
                </a:cubicBezTo>
                <a:cubicBezTo>
                  <a:pt x="7648" y="5315"/>
                  <a:pt x="7650" y="5328"/>
                  <a:pt x="7653" y="5338"/>
                </a:cubicBezTo>
                <a:cubicBezTo>
                  <a:pt x="7657" y="5349"/>
                  <a:pt x="7662" y="5358"/>
                  <a:pt x="7668" y="5365"/>
                </a:cubicBezTo>
                <a:cubicBezTo>
                  <a:pt x="7675" y="5373"/>
                  <a:pt x="7683" y="5378"/>
                  <a:pt x="7693" y="5382"/>
                </a:cubicBezTo>
                <a:cubicBezTo>
                  <a:pt x="7703" y="5385"/>
                  <a:pt x="7714" y="5387"/>
                  <a:pt x="7727" y="5387"/>
                </a:cubicBezTo>
                <a:cubicBezTo>
                  <a:pt x="7735" y="5387"/>
                  <a:pt x="7742" y="5386"/>
                  <a:pt x="7748" y="5385"/>
                </a:cubicBezTo>
                <a:cubicBezTo>
                  <a:pt x="7755" y="5384"/>
                  <a:pt x="7761" y="5383"/>
                  <a:pt x="7766" y="5382"/>
                </a:cubicBezTo>
                <a:cubicBezTo>
                  <a:pt x="7771" y="5380"/>
                  <a:pt x="7775" y="5379"/>
                  <a:pt x="7778" y="5377"/>
                </a:cubicBezTo>
                <a:cubicBezTo>
                  <a:pt x="7781" y="5376"/>
                  <a:pt x="7783" y="5375"/>
                  <a:pt x="7784" y="5374"/>
                </a:cubicBezTo>
                <a:cubicBezTo>
                  <a:pt x="7785" y="5373"/>
                  <a:pt x="7785" y="5373"/>
                  <a:pt x="7786" y="5372"/>
                </a:cubicBezTo>
                <a:cubicBezTo>
                  <a:pt x="7786" y="5371"/>
                  <a:pt x="7786" y="5370"/>
                  <a:pt x="7786" y="5370"/>
                </a:cubicBezTo>
                <a:cubicBezTo>
                  <a:pt x="7787" y="5369"/>
                  <a:pt x="7787" y="5368"/>
                  <a:pt x="7787" y="5366"/>
                </a:cubicBezTo>
                <a:cubicBezTo>
                  <a:pt x="7787" y="5365"/>
                  <a:pt x="7787" y="5364"/>
                  <a:pt x="7787" y="5362"/>
                </a:cubicBezTo>
                <a:cubicBezTo>
                  <a:pt x="7787" y="5360"/>
                  <a:pt x="7787" y="5358"/>
                  <a:pt x="7787" y="5357"/>
                </a:cubicBezTo>
                <a:cubicBezTo>
                  <a:pt x="7787" y="5356"/>
                  <a:pt x="7786" y="5354"/>
                  <a:pt x="7786" y="5354"/>
                </a:cubicBezTo>
                <a:cubicBezTo>
                  <a:pt x="7786" y="5353"/>
                  <a:pt x="7785" y="5352"/>
                  <a:pt x="7784" y="5352"/>
                </a:cubicBezTo>
                <a:cubicBezTo>
                  <a:pt x="7784" y="5351"/>
                  <a:pt x="7783" y="5351"/>
                  <a:pt x="7782" y="5351"/>
                </a:cubicBezTo>
                <a:cubicBezTo>
                  <a:pt x="7781" y="5351"/>
                  <a:pt x="7779" y="5352"/>
                  <a:pt x="7776" y="5353"/>
                </a:cubicBezTo>
                <a:cubicBezTo>
                  <a:pt x="7773" y="5354"/>
                  <a:pt x="7770" y="5355"/>
                  <a:pt x="7765" y="5357"/>
                </a:cubicBezTo>
                <a:cubicBezTo>
                  <a:pt x="7761" y="5359"/>
                  <a:pt x="7756" y="5360"/>
                  <a:pt x="7750" y="5361"/>
                </a:cubicBezTo>
                <a:cubicBezTo>
                  <a:pt x="7744" y="5362"/>
                  <a:pt x="7737" y="5363"/>
                  <a:pt x="7730" y="5363"/>
                </a:cubicBezTo>
                <a:cubicBezTo>
                  <a:pt x="7720" y="5363"/>
                  <a:pt x="7712" y="5362"/>
                  <a:pt x="7706" y="5359"/>
                </a:cubicBezTo>
                <a:cubicBezTo>
                  <a:pt x="7699" y="5356"/>
                  <a:pt x="7694" y="5352"/>
                  <a:pt x="7690" y="5347"/>
                </a:cubicBezTo>
                <a:cubicBezTo>
                  <a:pt x="7685" y="5342"/>
                  <a:pt x="7682" y="5337"/>
                  <a:pt x="7681" y="5330"/>
                </a:cubicBezTo>
                <a:cubicBezTo>
                  <a:pt x="7679" y="5323"/>
                  <a:pt x="7678" y="5315"/>
                  <a:pt x="7678" y="5306"/>
                </a:cubicBezTo>
                <a:lnTo>
                  <a:pt x="7783" y="5306"/>
                </a:lnTo>
                <a:cubicBezTo>
                  <a:pt x="7786" y="5306"/>
                  <a:pt x="7788" y="5305"/>
                  <a:pt x="7791" y="5303"/>
                </a:cubicBezTo>
                <a:cubicBezTo>
                  <a:pt x="7793" y="5301"/>
                  <a:pt x="7794" y="5298"/>
                  <a:pt x="7794" y="5293"/>
                </a:cubicBezTo>
                <a:lnTo>
                  <a:pt x="7794" y="5288"/>
                </a:lnTo>
                <a:cubicBezTo>
                  <a:pt x="7794" y="5278"/>
                  <a:pt x="7793" y="5268"/>
                  <a:pt x="7790" y="5259"/>
                </a:cubicBezTo>
                <a:cubicBezTo>
                  <a:pt x="7787" y="5250"/>
                  <a:pt x="7783" y="5242"/>
                  <a:pt x="7778" y="5235"/>
                </a:cubicBezTo>
                <a:cubicBezTo>
                  <a:pt x="7772" y="5228"/>
                  <a:pt x="7765" y="5223"/>
                  <a:pt x="7756" y="5219"/>
                </a:cubicBezTo>
                <a:cubicBezTo>
                  <a:pt x="7747" y="5215"/>
                  <a:pt x="7737" y="5213"/>
                  <a:pt x="7724" y="5213"/>
                </a:cubicBezTo>
                <a:close/>
                <a:moveTo>
                  <a:pt x="7558" y="5213"/>
                </a:moveTo>
                <a:cubicBezTo>
                  <a:pt x="7548" y="5213"/>
                  <a:pt x="7540" y="5214"/>
                  <a:pt x="7532" y="5217"/>
                </a:cubicBezTo>
                <a:cubicBezTo>
                  <a:pt x="7525" y="5219"/>
                  <a:pt x="7519" y="5223"/>
                  <a:pt x="7514" y="5227"/>
                </a:cubicBezTo>
                <a:cubicBezTo>
                  <a:pt x="7510" y="5231"/>
                  <a:pt x="7506" y="5236"/>
                  <a:pt x="7504" y="5242"/>
                </a:cubicBezTo>
                <a:cubicBezTo>
                  <a:pt x="7501" y="5248"/>
                  <a:pt x="7500" y="5254"/>
                  <a:pt x="7500" y="5260"/>
                </a:cubicBezTo>
                <a:cubicBezTo>
                  <a:pt x="7500" y="5267"/>
                  <a:pt x="7501" y="5273"/>
                  <a:pt x="7503" y="5278"/>
                </a:cubicBezTo>
                <a:cubicBezTo>
                  <a:pt x="7506" y="5283"/>
                  <a:pt x="7509" y="5287"/>
                  <a:pt x="7512" y="5291"/>
                </a:cubicBezTo>
                <a:cubicBezTo>
                  <a:pt x="7516" y="5295"/>
                  <a:pt x="7520" y="5298"/>
                  <a:pt x="7525" y="5300"/>
                </a:cubicBezTo>
                <a:cubicBezTo>
                  <a:pt x="7530" y="5303"/>
                  <a:pt x="7535" y="5305"/>
                  <a:pt x="7540" y="5307"/>
                </a:cubicBezTo>
                <a:cubicBezTo>
                  <a:pt x="7545" y="5309"/>
                  <a:pt x="7549" y="5311"/>
                  <a:pt x="7554" y="5313"/>
                </a:cubicBezTo>
                <a:cubicBezTo>
                  <a:pt x="7559" y="5315"/>
                  <a:pt x="7563" y="5317"/>
                  <a:pt x="7567" y="5319"/>
                </a:cubicBezTo>
                <a:cubicBezTo>
                  <a:pt x="7570" y="5321"/>
                  <a:pt x="7573" y="5324"/>
                  <a:pt x="7576" y="5327"/>
                </a:cubicBezTo>
                <a:cubicBezTo>
                  <a:pt x="7578" y="5330"/>
                  <a:pt x="7579" y="5334"/>
                  <a:pt x="7579" y="5338"/>
                </a:cubicBezTo>
                <a:cubicBezTo>
                  <a:pt x="7579" y="5343"/>
                  <a:pt x="7578" y="5347"/>
                  <a:pt x="7577" y="5350"/>
                </a:cubicBezTo>
                <a:cubicBezTo>
                  <a:pt x="7575" y="5353"/>
                  <a:pt x="7573" y="5356"/>
                  <a:pt x="7570" y="5358"/>
                </a:cubicBezTo>
                <a:cubicBezTo>
                  <a:pt x="7567" y="5360"/>
                  <a:pt x="7564" y="5361"/>
                  <a:pt x="7560" y="5362"/>
                </a:cubicBezTo>
                <a:cubicBezTo>
                  <a:pt x="7556" y="5363"/>
                  <a:pt x="7551" y="5364"/>
                  <a:pt x="7546" y="5364"/>
                </a:cubicBezTo>
                <a:cubicBezTo>
                  <a:pt x="7540" y="5364"/>
                  <a:pt x="7534" y="5363"/>
                  <a:pt x="7529" y="5362"/>
                </a:cubicBezTo>
                <a:cubicBezTo>
                  <a:pt x="7524" y="5360"/>
                  <a:pt x="7520" y="5358"/>
                  <a:pt x="7516" y="5357"/>
                </a:cubicBezTo>
                <a:cubicBezTo>
                  <a:pt x="7512" y="5355"/>
                  <a:pt x="7509" y="5353"/>
                  <a:pt x="7507" y="5351"/>
                </a:cubicBezTo>
                <a:cubicBezTo>
                  <a:pt x="7504" y="5350"/>
                  <a:pt x="7502" y="5349"/>
                  <a:pt x="7501" y="5349"/>
                </a:cubicBezTo>
                <a:cubicBezTo>
                  <a:pt x="7500" y="5349"/>
                  <a:pt x="7499" y="5349"/>
                  <a:pt x="7499" y="5350"/>
                </a:cubicBezTo>
                <a:cubicBezTo>
                  <a:pt x="7498" y="5350"/>
                  <a:pt x="7498" y="5351"/>
                  <a:pt x="7497" y="5352"/>
                </a:cubicBezTo>
                <a:cubicBezTo>
                  <a:pt x="7497" y="5353"/>
                  <a:pt x="7497" y="5354"/>
                  <a:pt x="7496" y="5355"/>
                </a:cubicBezTo>
                <a:cubicBezTo>
                  <a:pt x="7496" y="5357"/>
                  <a:pt x="7496" y="5359"/>
                  <a:pt x="7496" y="5361"/>
                </a:cubicBezTo>
                <a:cubicBezTo>
                  <a:pt x="7496" y="5365"/>
                  <a:pt x="7496" y="5368"/>
                  <a:pt x="7497" y="5370"/>
                </a:cubicBezTo>
                <a:cubicBezTo>
                  <a:pt x="7497" y="5372"/>
                  <a:pt x="7498" y="5374"/>
                  <a:pt x="7500" y="5375"/>
                </a:cubicBezTo>
                <a:cubicBezTo>
                  <a:pt x="7501" y="5376"/>
                  <a:pt x="7503" y="5377"/>
                  <a:pt x="7506" y="5378"/>
                </a:cubicBezTo>
                <a:cubicBezTo>
                  <a:pt x="7509" y="5380"/>
                  <a:pt x="7512" y="5381"/>
                  <a:pt x="7516" y="5383"/>
                </a:cubicBezTo>
                <a:cubicBezTo>
                  <a:pt x="7520" y="5384"/>
                  <a:pt x="7525" y="5385"/>
                  <a:pt x="7530" y="5386"/>
                </a:cubicBezTo>
                <a:cubicBezTo>
                  <a:pt x="7535" y="5387"/>
                  <a:pt x="7540" y="5387"/>
                  <a:pt x="7546" y="5387"/>
                </a:cubicBezTo>
                <a:cubicBezTo>
                  <a:pt x="7555" y="5387"/>
                  <a:pt x="7563" y="5386"/>
                  <a:pt x="7571" y="5384"/>
                </a:cubicBezTo>
                <a:cubicBezTo>
                  <a:pt x="7579" y="5381"/>
                  <a:pt x="7585" y="5378"/>
                  <a:pt x="7591" y="5374"/>
                </a:cubicBezTo>
                <a:cubicBezTo>
                  <a:pt x="7596" y="5369"/>
                  <a:pt x="7601" y="5364"/>
                  <a:pt x="7604" y="5358"/>
                </a:cubicBezTo>
                <a:cubicBezTo>
                  <a:pt x="7607" y="5351"/>
                  <a:pt x="7608" y="5344"/>
                  <a:pt x="7608" y="5336"/>
                </a:cubicBezTo>
                <a:cubicBezTo>
                  <a:pt x="7608" y="5329"/>
                  <a:pt x="7607" y="5323"/>
                  <a:pt x="7605" y="5319"/>
                </a:cubicBezTo>
                <a:cubicBezTo>
                  <a:pt x="7602" y="5314"/>
                  <a:pt x="7599" y="5309"/>
                  <a:pt x="7596" y="5306"/>
                </a:cubicBezTo>
                <a:cubicBezTo>
                  <a:pt x="7592" y="5302"/>
                  <a:pt x="7588" y="5299"/>
                  <a:pt x="7583" y="5297"/>
                </a:cubicBezTo>
                <a:cubicBezTo>
                  <a:pt x="7578" y="5294"/>
                  <a:pt x="7573" y="5292"/>
                  <a:pt x="7568" y="5290"/>
                </a:cubicBezTo>
                <a:cubicBezTo>
                  <a:pt x="7563" y="5288"/>
                  <a:pt x="7558" y="5286"/>
                  <a:pt x="7553" y="5284"/>
                </a:cubicBezTo>
                <a:cubicBezTo>
                  <a:pt x="7549" y="5283"/>
                  <a:pt x="7544" y="5280"/>
                  <a:pt x="7541" y="5278"/>
                </a:cubicBezTo>
                <a:cubicBezTo>
                  <a:pt x="7537" y="5276"/>
                  <a:pt x="7534" y="5273"/>
                  <a:pt x="7532" y="5270"/>
                </a:cubicBezTo>
                <a:cubicBezTo>
                  <a:pt x="7529" y="5267"/>
                  <a:pt x="7528" y="5263"/>
                  <a:pt x="7528" y="5258"/>
                </a:cubicBezTo>
                <a:cubicBezTo>
                  <a:pt x="7528" y="5255"/>
                  <a:pt x="7529" y="5252"/>
                  <a:pt x="7530" y="5249"/>
                </a:cubicBezTo>
                <a:cubicBezTo>
                  <a:pt x="7531" y="5247"/>
                  <a:pt x="7533" y="5244"/>
                  <a:pt x="7535" y="5242"/>
                </a:cubicBezTo>
                <a:cubicBezTo>
                  <a:pt x="7538" y="5240"/>
                  <a:pt x="7541" y="5239"/>
                  <a:pt x="7544" y="5238"/>
                </a:cubicBezTo>
                <a:cubicBezTo>
                  <a:pt x="7548" y="5237"/>
                  <a:pt x="7553" y="5236"/>
                  <a:pt x="7557" y="5236"/>
                </a:cubicBezTo>
                <a:cubicBezTo>
                  <a:pt x="7563" y="5236"/>
                  <a:pt x="7568" y="5237"/>
                  <a:pt x="7572" y="5238"/>
                </a:cubicBezTo>
                <a:cubicBezTo>
                  <a:pt x="7576" y="5239"/>
                  <a:pt x="7580" y="5241"/>
                  <a:pt x="7583" y="5242"/>
                </a:cubicBezTo>
                <a:cubicBezTo>
                  <a:pt x="7586" y="5243"/>
                  <a:pt x="7589" y="5245"/>
                  <a:pt x="7591" y="5246"/>
                </a:cubicBezTo>
                <a:cubicBezTo>
                  <a:pt x="7593" y="5247"/>
                  <a:pt x="7594" y="5248"/>
                  <a:pt x="7595" y="5248"/>
                </a:cubicBezTo>
                <a:cubicBezTo>
                  <a:pt x="7596" y="5248"/>
                  <a:pt x="7597" y="5248"/>
                  <a:pt x="7597" y="5247"/>
                </a:cubicBezTo>
                <a:cubicBezTo>
                  <a:pt x="7598" y="5247"/>
                  <a:pt x="7598" y="5246"/>
                  <a:pt x="7599" y="5245"/>
                </a:cubicBezTo>
                <a:cubicBezTo>
                  <a:pt x="7599" y="5244"/>
                  <a:pt x="7600" y="5243"/>
                  <a:pt x="7600" y="5242"/>
                </a:cubicBezTo>
                <a:cubicBezTo>
                  <a:pt x="7600" y="5240"/>
                  <a:pt x="7600" y="5239"/>
                  <a:pt x="7600" y="5237"/>
                </a:cubicBezTo>
                <a:cubicBezTo>
                  <a:pt x="7600" y="5235"/>
                  <a:pt x="7600" y="5233"/>
                  <a:pt x="7600" y="5232"/>
                </a:cubicBezTo>
                <a:cubicBezTo>
                  <a:pt x="7600" y="5230"/>
                  <a:pt x="7599" y="5229"/>
                  <a:pt x="7599" y="5228"/>
                </a:cubicBezTo>
                <a:cubicBezTo>
                  <a:pt x="7599" y="5228"/>
                  <a:pt x="7599" y="5227"/>
                  <a:pt x="7598" y="5226"/>
                </a:cubicBezTo>
                <a:cubicBezTo>
                  <a:pt x="7598" y="5225"/>
                  <a:pt x="7597" y="5225"/>
                  <a:pt x="7596" y="5224"/>
                </a:cubicBezTo>
                <a:cubicBezTo>
                  <a:pt x="7595" y="5223"/>
                  <a:pt x="7593" y="5222"/>
                  <a:pt x="7590" y="5220"/>
                </a:cubicBezTo>
                <a:cubicBezTo>
                  <a:pt x="7588" y="5219"/>
                  <a:pt x="7585" y="5218"/>
                  <a:pt x="7582" y="5217"/>
                </a:cubicBezTo>
                <a:cubicBezTo>
                  <a:pt x="7578" y="5216"/>
                  <a:pt x="7575" y="5215"/>
                  <a:pt x="7570" y="5214"/>
                </a:cubicBezTo>
                <a:cubicBezTo>
                  <a:pt x="7566" y="5213"/>
                  <a:pt x="7562" y="5213"/>
                  <a:pt x="7558" y="5213"/>
                </a:cubicBezTo>
                <a:close/>
                <a:moveTo>
                  <a:pt x="7385" y="5213"/>
                </a:moveTo>
                <a:cubicBezTo>
                  <a:pt x="7379" y="5213"/>
                  <a:pt x="7373" y="5214"/>
                  <a:pt x="7367" y="5215"/>
                </a:cubicBezTo>
                <a:cubicBezTo>
                  <a:pt x="7361" y="5216"/>
                  <a:pt x="7355" y="5217"/>
                  <a:pt x="7350" y="5219"/>
                </a:cubicBezTo>
                <a:cubicBezTo>
                  <a:pt x="7345" y="5221"/>
                  <a:pt x="7341" y="5223"/>
                  <a:pt x="7337" y="5225"/>
                </a:cubicBezTo>
                <a:cubicBezTo>
                  <a:pt x="7333" y="5227"/>
                  <a:pt x="7330" y="5229"/>
                  <a:pt x="7329" y="5230"/>
                </a:cubicBezTo>
                <a:cubicBezTo>
                  <a:pt x="7327" y="5232"/>
                  <a:pt x="7326" y="5233"/>
                  <a:pt x="7326" y="5235"/>
                </a:cubicBezTo>
                <a:cubicBezTo>
                  <a:pt x="7325" y="5237"/>
                  <a:pt x="7325" y="5239"/>
                  <a:pt x="7325" y="5242"/>
                </a:cubicBezTo>
                <a:cubicBezTo>
                  <a:pt x="7325" y="5244"/>
                  <a:pt x="7325" y="5245"/>
                  <a:pt x="7325" y="5247"/>
                </a:cubicBezTo>
                <a:cubicBezTo>
                  <a:pt x="7326" y="5248"/>
                  <a:pt x="7326" y="5249"/>
                  <a:pt x="7326" y="5250"/>
                </a:cubicBezTo>
                <a:cubicBezTo>
                  <a:pt x="7327" y="5251"/>
                  <a:pt x="7328" y="5252"/>
                  <a:pt x="7328" y="5252"/>
                </a:cubicBezTo>
                <a:cubicBezTo>
                  <a:pt x="7329" y="5253"/>
                  <a:pt x="7330" y="5253"/>
                  <a:pt x="7331" y="5253"/>
                </a:cubicBezTo>
                <a:cubicBezTo>
                  <a:pt x="7332" y="5253"/>
                  <a:pt x="7334" y="5252"/>
                  <a:pt x="7337" y="5251"/>
                </a:cubicBezTo>
                <a:cubicBezTo>
                  <a:pt x="7340" y="5249"/>
                  <a:pt x="7344" y="5247"/>
                  <a:pt x="7348" y="5245"/>
                </a:cubicBezTo>
                <a:cubicBezTo>
                  <a:pt x="7352" y="5243"/>
                  <a:pt x="7357" y="5241"/>
                  <a:pt x="7363" y="5239"/>
                </a:cubicBezTo>
                <a:cubicBezTo>
                  <a:pt x="7368" y="5238"/>
                  <a:pt x="7375" y="5237"/>
                  <a:pt x="7382" y="5237"/>
                </a:cubicBezTo>
                <a:cubicBezTo>
                  <a:pt x="7389" y="5237"/>
                  <a:pt x="7394" y="5238"/>
                  <a:pt x="7399" y="5239"/>
                </a:cubicBezTo>
                <a:cubicBezTo>
                  <a:pt x="7403" y="5241"/>
                  <a:pt x="7407" y="5243"/>
                  <a:pt x="7410" y="5246"/>
                </a:cubicBezTo>
                <a:cubicBezTo>
                  <a:pt x="7413" y="5249"/>
                  <a:pt x="7415" y="5253"/>
                  <a:pt x="7416" y="5258"/>
                </a:cubicBezTo>
                <a:cubicBezTo>
                  <a:pt x="7417" y="5262"/>
                  <a:pt x="7418" y="5268"/>
                  <a:pt x="7418" y="5274"/>
                </a:cubicBezTo>
                <a:lnTo>
                  <a:pt x="7418" y="5286"/>
                </a:lnTo>
                <a:lnTo>
                  <a:pt x="7396" y="5286"/>
                </a:lnTo>
                <a:cubicBezTo>
                  <a:pt x="7384" y="5286"/>
                  <a:pt x="7373" y="5287"/>
                  <a:pt x="7363" y="5289"/>
                </a:cubicBezTo>
                <a:cubicBezTo>
                  <a:pt x="7353" y="5291"/>
                  <a:pt x="7345" y="5295"/>
                  <a:pt x="7338" y="5299"/>
                </a:cubicBezTo>
                <a:cubicBezTo>
                  <a:pt x="7331" y="5303"/>
                  <a:pt x="7326" y="5309"/>
                  <a:pt x="7322" y="5315"/>
                </a:cubicBezTo>
                <a:cubicBezTo>
                  <a:pt x="7319" y="5322"/>
                  <a:pt x="7317" y="5330"/>
                  <a:pt x="7317" y="5339"/>
                </a:cubicBezTo>
                <a:cubicBezTo>
                  <a:pt x="7317" y="5346"/>
                  <a:pt x="7318" y="5353"/>
                  <a:pt x="7321" y="5359"/>
                </a:cubicBezTo>
                <a:cubicBezTo>
                  <a:pt x="7324" y="5365"/>
                  <a:pt x="7327" y="5370"/>
                  <a:pt x="7332" y="5374"/>
                </a:cubicBezTo>
                <a:cubicBezTo>
                  <a:pt x="7337" y="5378"/>
                  <a:pt x="7343" y="5382"/>
                  <a:pt x="7349" y="5384"/>
                </a:cubicBezTo>
                <a:cubicBezTo>
                  <a:pt x="7356" y="5386"/>
                  <a:pt x="7364" y="5387"/>
                  <a:pt x="7372" y="5387"/>
                </a:cubicBezTo>
                <a:cubicBezTo>
                  <a:pt x="7381" y="5387"/>
                  <a:pt x="7390" y="5385"/>
                  <a:pt x="7399" y="5381"/>
                </a:cubicBezTo>
                <a:cubicBezTo>
                  <a:pt x="7407" y="5377"/>
                  <a:pt x="7415" y="5371"/>
                  <a:pt x="7422" y="5364"/>
                </a:cubicBezTo>
                <a:lnTo>
                  <a:pt x="7422" y="5380"/>
                </a:lnTo>
                <a:cubicBezTo>
                  <a:pt x="7422" y="5381"/>
                  <a:pt x="7422" y="5382"/>
                  <a:pt x="7423" y="5383"/>
                </a:cubicBezTo>
                <a:cubicBezTo>
                  <a:pt x="7424" y="5384"/>
                  <a:pt x="7425" y="5384"/>
                  <a:pt x="7427" y="5384"/>
                </a:cubicBezTo>
                <a:cubicBezTo>
                  <a:pt x="7429" y="5385"/>
                  <a:pt x="7431" y="5385"/>
                  <a:pt x="7434" y="5385"/>
                </a:cubicBezTo>
                <a:cubicBezTo>
                  <a:pt x="7438" y="5385"/>
                  <a:pt x="7440" y="5385"/>
                  <a:pt x="7442" y="5384"/>
                </a:cubicBezTo>
                <a:cubicBezTo>
                  <a:pt x="7443" y="5384"/>
                  <a:pt x="7445" y="5384"/>
                  <a:pt x="7446" y="5383"/>
                </a:cubicBezTo>
                <a:cubicBezTo>
                  <a:pt x="7447" y="5382"/>
                  <a:pt x="7447" y="5381"/>
                  <a:pt x="7447" y="5380"/>
                </a:cubicBezTo>
                <a:lnTo>
                  <a:pt x="7447" y="5273"/>
                </a:lnTo>
                <a:cubicBezTo>
                  <a:pt x="7447" y="5263"/>
                  <a:pt x="7446" y="5254"/>
                  <a:pt x="7444" y="5247"/>
                </a:cubicBezTo>
                <a:cubicBezTo>
                  <a:pt x="7441" y="5239"/>
                  <a:pt x="7438" y="5233"/>
                  <a:pt x="7433" y="5228"/>
                </a:cubicBezTo>
                <a:cubicBezTo>
                  <a:pt x="7428" y="5223"/>
                  <a:pt x="7422" y="5219"/>
                  <a:pt x="7414" y="5217"/>
                </a:cubicBezTo>
                <a:cubicBezTo>
                  <a:pt x="7406" y="5214"/>
                  <a:pt x="7396" y="5213"/>
                  <a:pt x="7385" y="5213"/>
                </a:cubicBezTo>
                <a:close/>
                <a:moveTo>
                  <a:pt x="7205" y="5213"/>
                </a:moveTo>
                <a:cubicBezTo>
                  <a:pt x="7194" y="5213"/>
                  <a:pt x="7183" y="5215"/>
                  <a:pt x="7174" y="5219"/>
                </a:cubicBezTo>
                <a:cubicBezTo>
                  <a:pt x="7164" y="5223"/>
                  <a:pt x="7156" y="5229"/>
                  <a:pt x="7150" y="5236"/>
                </a:cubicBezTo>
                <a:cubicBezTo>
                  <a:pt x="7143" y="5244"/>
                  <a:pt x="7138" y="5253"/>
                  <a:pt x="7134" y="5264"/>
                </a:cubicBezTo>
                <a:cubicBezTo>
                  <a:pt x="7131" y="5275"/>
                  <a:pt x="7129" y="5287"/>
                  <a:pt x="7129" y="5301"/>
                </a:cubicBezTo>
                <a:cubicBezTo>
                  <a:pt x="7129" y="5315"/>
                  <a:pt x="7131" y="5328"/>
                  <a:pt x="7134" y="5338"/>
                </a:cubicBezTo>
                <a:cubicBezTo>
                  <a:pt x="7138" y="5349"/>
                  <a:pt x="7143" y="5358"/>
                  <a:pt x="7149" y="5365"/>
                </a:cubicBezTo>
                <a:cubicBezTo>
                  <a:pt x="7156" y="5373"/>
                  <a:pt x="7164" y="5378"/>
                  <a:pt x="7174" y="5382"/>
                </a:cubicBezTo>
                <a:cubicBezTo>
                  <a:pt x="7184" y="5385"/>
                  <a:pt x="7195" y="5387"/>
                  <a:pt x="7208" y="5387"/>
                </a:cubicBezTo>
                <a:cubicBezTo>
                  <a:pt x="7216" y="5387"/>
                  <a:pt x="7223" y="5386"/>
                  <a:pt x="7229" y="5385"/>
                </a:cubicBezTo>
                <a:cubicBezTo>
                  <a:pt x="7236" y="5384"/>
                  <a:pt x="7242" y="5383"/>
                  <a:pt x="7247" y="5382"/>
                </a:cubicBezTo>
                <a:cubicBezTo>
                  <a:pt x="7252" y="5380"/>
                  <a:pt x="7256" y="5379"/>
                  <a:pt x="7259" y="5377"/>
                </a:cubicBezTo>
                <a:cubicBezTo>
                  <a:pt x="7262" y="5376"/>
                  <a:pt x="7264" y="5375"/>
                  <a:pt x="7265" y="5374"/>
                </a:cubicBezTo>
                <a:cubicBezTo>
                  <a:pt x="7266" y="5373"/>
                  <a:pt x="7266" y="5373"/>
                  <a:pt x="7267" y="5372"/>
                </a:cubicBezTo>
                <a:cubicBezTo>
                  <a:pt x="7267" y="5371"/>
                  <a:pt x="7267" y="5370"/>
                  <a:pt x="7267" y="5370"/>
                </a:cubicBezTo>
                <a:cubicBezTo>
                  <a:pt x="7268" y="5369"/>
                  <a:pt x="7268" y="5368"/>
                  <a:pt x="7268" y="5366"/>
                </a:cubicBezTo>
                <a:cubicBezTo>
                  <a:pt x="7268" y="5365"/>
                  <a:pt x="7268" y="5364"/>
                  <a:pt x="7268" y="5362"/>
                </a:cubicBezTo>
                <a:cubicBezTo>
                  <a:pt x="7268" y="5360"/>
                  <a:pt x="7268" y="5358"/>
                  <a:pt x="7268" y="5357"/>
                </a:cubicBezTo>
                <a:cubicBezTo>
                  <a:pt x="7268" y="5356"/>
                  <a:pt x="7267" y="5354"/>
                  <a:pt x="7267" y="5354"/>
                </a:cubicBezTo>
                <a:cubicBezTo>
                  <a:pt x="7267" y="5353"/>
                  <a:pt x="7266" y="5352"/>
                  <a:pt x="7265" y="5352"/>
                </a:cubicBezTo>
                <a:cubicBezTo>
                  <a:pt x="7265" y="5351"/>
                  <a:pt x="7264" y="5351"/>
                  <a:pt x="7263" y="5351"/>
                </a:cubicBezTo>
                <a:cubicBezTo>
                  <a:pt x="7262" y="5351"/>
                  <a:pt x="7260" y="5352"/>
                  <a:pt x="7257" y="5353"/>
                </a:cubicBezTo>
                <a:cubicBezTo>
                  <a:pt x="7254" y="5354"/>
                  <a:pt x="7251" y="5355"/>
                  <a:pt x="7246" y="5357"/>
                </a:cubicBezTo>
                <a:cubicBezTo>
                  <a:pt x="7242" y="5359"/>
                  <a:pt x="7237" y="5360"/>
                  <a:pt x="7231" y="5361"/>
                </a:cubicBezTo>
                <a:cubicBezTo>
                  <a:pt x="7225" y="5362"/>
                  <a:pt x="7218" y="5363"/>
                  <a:pt x="7211" y="5363"/>
                </a:cubicBezTo>
                <a:cubicBezTo>
                  <a:pt x="7201" y="5363"/>
                  <a:pt x="7193" y="5362"/>
                  <a:pt x="7187" y="5359"/>
                </a:cubicBezTo>
                <a:cubicBezTo>
                  <a:pt x="7180" y="5356"/>
                  <a:pt x="7175" y="5352"/>
                  <a:pt x="7171" y="5347"/>
                </a:cubicBezTo>
                <a:cubicBezTo>
                  <a:pt x="7166" y="5342"/>
                  <a:pt x="7163" y="5337"/>
                  <a:pt x="7162" y="5330"/>
                </a:cubicBezTo>
                <a:cubicBezTo>
                  <a:pt x="7160" y="5323"/>
                  <a:pt x="7159" y="5315"/>
                  <a:pt x="7159" y="5306"/>
                </a:cubicBezTo>
                <a:lnTo>
                  <a:pt x="7264" y="5306"/>
                </a:lnTo>
                <a:cubicBezTo>
                  <a:pt x="7267" y="5306"/>
                  <a:pt x="7269" y="5305"/>
                  <a:pt x="7272" y="5303"/>
                </a:cubicBezTo>
                <a:cubicBezTo>
                  <a:pt x="7274" y="5301"/>
                  <a:pt x="7275" y="5298"/>
                  <a:pt x="7275" y="5293"/>
                </a:cubicBezTo>
                <a:lnTo>
                  <a:pt x="7275" y="5288"/>
                </a:lnTo>
                <a:cubicBezTo>
                  <a:pt x="7275" y="5278"/>
                  <a:pt x="7274" y="5268"/>
                  <a:pt x="7271" y="5259"/>
                </a:cubicBezTo>
                <a:cubicBezTo>
                  <a:pt x="7268" y="5250"/>
                  <a:pt x="7264" y="5242"/>
                  <a:pt x="7259" y="5235"/>
                </a:cubicBezTo>
                <a:cubicBezTo>
                  <a:pt x="7253" y="5228"/>
                  <a:pt x="7246" y="5223"/>
                  <a:pt x="7237" y="5219"/>
                </a:cubicBezTo>
                <a:cubicBezTo>
                  <a:pt x="7228" y="5215"/>
                  <a:pt x="7218" y="5213"/>
                  <a:pt x="7205" y="5213"/>
                </a:cubicBezTo>
                <a:close/>
                <a:moveTo>
                  <a:pt x="7039" y="5213"/>
                </a:moveTo>
                <a:cubicBezTo>
                  <a:pt x="7029" y="5213"/>
                  <a:pt x="7021" y="5214"/>
                  <a:pt x="7013" y="5217"/>
                </a:cubicBezTo>
                <a:cubicBezTo>
                  <a:pt x="7006" y="5219"/>
                  <a:pt x="7000" y="5223"/>
                  <a:pt x="6995" y="5227"/>
                </a:cubicBezTo>
                <a:cubicBezTo>
                  <a:pt x="6991" y="5231"/>
                  <a:pt x="6987" y="5236"/>
                  <a:pt x="6985" y="5242"/>
                </a:cubicBezTo>
                <a:cubicBezTo>
                  <a:pt x="6982" y="5248"/>
                  <a:pt x="6981" y="5254"/>
                  <a:pt x="6981" y="5260"/>
                </a:cubicBezTo>
                <a:cubicBezTo>
                  <a:pt x="6981" y="5267"/>
                  <a:pt x="6982" y="5273"/>
                  <a:pt x="6984" y="5278"/>
                </a:cubicBezTo>
                <a:cubicBezTo>
                  <a:pt x="6987" y="5283"/>
                  <a:pt x="6990" y="5287"/>
                  <a:pt x="6993" y="5291"/>
                </a:cubicBezTo>
                <a:cubicBezTo>
                  <a:pt x="6997" y="5295"/>
                  <a:pt x="7001" y="5298"/>
                  <a:pt x="7006" y="5300"/>
                </a:cubicBezTo>
                <a:cubicBezTo>
                  <a:pt x="7011" y="5303"/>
                  <a:pt x="7016" y="5305"/>
                  <a:pt x="7021" y="5307"/>
                </a:cubicBezTo>
                <a:cubicBezTo>
                  <a:pt x="7026" y="5309"/>
                  <a:pt x="7030" y="5311"/>
                  <a:pt x="7035" y="5313"/>
                </a:cubicBezTo>
                <a:cubicBezTo>
                  <a:pt x="7040" y="5315"/>
                  <a:pt x="7044" y="5317"/>
                  <a:pt x="7048" y="5319"/>
                </a:cubicBezTo>
                <a:cubicBezTo>
                  <a:pt x="7051" y="5321"/>
                  <a:pt x="7054" y="5324"/>
                  <a:pt x="7057" y="5327"/>
                </a:cubicBezTo>
                <a:cubicBezTo>
                  <a:pt x="7059" y="5330"/>
                  <a:pt x="7060" y="5334"/>
                  <a:pt x="7060" y="5338"/>
                </a:cubicBezTo>
                <a:cubicBezTo>
                  <a:pt x="7060" y="5343"/>
                  <a:pt x="7059" y="5347"/>
                  <a:pt x="7058" y="5350"/>
                </a:cubicBezTo>
                <a:cubicBezTo>
                  <a:pt x="7056" y="5353"/>
                  <a:pt x="7054" y="5356"/>
                  <a:pt x="7051" y="5358"/>
                </a:cubicBezTo>
                <a:cubicBezTo>
                  <a:pt x="7048" y="5360"/>
                  <a:pt x="7045" y="5361"/>
                  <a:pt x="7041" y="5362"/>
                </a:cubicBezTo>
                <a:cubicBezTo>
                  <a:pt x="7037" y="5363"/>
                  <a:pt x="7032" y="5364"/>
                  <a:pt x="7027" y="5364"/>
                </a:cubicBezTo>
                <a:cubicBezTo>
                  <a:pt x="7021" y="5364"/>
                  <a:pt x="7015" y="5363"/>
                  <a:pt x="7010" y="5362"/>
                </a:cubicBezTo>
                <a:cubicBezTo>
                  <a:pt x="7005" y="5360"/>
                  <a:pt x="7001" y="5358"/>
                  <a:pt x="6997" y="5357"/>
                </a:cubicBezTo>
                <a:cubicBezTo>
                  <a:pt x="6993" y="5355"/>
                  <a:pt x="6990" y="5353"/>
                  <a:pt x="6988" y="5351"/>
                </a:cubicBezTo>
                <a:cubicBezTo>
                  <a:pt x="6985" y="5350"/>
                  <a:pt x="6983" y="5349"/>
                  <a:pt x="6982" y="5349"/>
                </a:cubicBezTo>
                <a:cubicBezTo>
                  <a:pt x="6981" y="5349"/>
                  <a:pt x="6980" y="5349"/>
                  <a:pt x="6980" y="5350"/>
                </a:cubicBezTo>
                <a:cubicBezTo>
                  <a:pt x="6979" y="5350"/>
                  <a:pt x="6979" y="5351"/>
                  <a:pt x="6978" y="5352"/>
                </a:cubicBezTo>
                <a:cubicBezTo>
                  <a:pt x="6978" y="5353"/>
                  <a:pt x="6978" y="5354"/>
                  <a:pt x="6977" y="5355"/>
                </a:cubicBezTo>
                <a:cubicBezTo>
                  <a:pt x="6977" y="5357"/>
                  <a:pt x="6977" y="5359"/>
                  <a:pt x="6977" y="5361"/>
                </a:cubicBezTo>
                <a:cubicBezTo>
                  <a:pt x="6977" y="5365"/>
                  <a:pt x="6977" y="5368"/>
                  <a:pt x="6978" y="5370"/>
                </a:cubicBezTo>
                <a:cubicBezTo>
                  <a:pt x="6978" y="5372"/>
                  <a:pt x="6979" y="5374"/>
                  <a:pt x="6981" y="5375"/>
                </a:cubicBezTo>
                <a:cubicBezTo>
                  <a:pt x="6982" y="5376"/>
                  <a:pt x="6984" y="5377"/>
                  <a:pt x="6987" y="5378"/>
                </a:cubicBezTo>
                <a:cubicBezTo>
                  <a:pt x="6990" y="5380"/>
                  <a:pt x="6993" y="5381"/>
                  <a:pt x="6997" y="5383"/>
                </a:cubicBezTo>
                <a:cubicBezTo>
                  <a:pt x="7001" y="5384"/>
                  <a:pt x="7006" y="5385"/>
                  <a:pt x="7011" y="5386"/>
                </a:cubicBezTo>
                <a:cubicBezTo>
                  <a:pt x="7016" y="5387"/>
                  <a:pt x="7021" y="5387"/>
                  <a:pt x="7027" y="5387"/>
                </a:cubicBezTo>
                <a:cubicBezTo>
                  <a:pt x="7036" y="5387"/>
                  <a:pt x="7044" y="5386"/>
                  <a:pt x="7052" y="5384"/>
                </a:cubicBezTo>
                <a:cubicBezTo>
                  <a:pt x="7060" y="5381"/>
                  <a:pt x="7066" y="5378"/>
                  <a:pt x="7072" y="5374"/>
                </a:cubicBezTo>
                <a:cubicBezTo>
                  <a:pt x="7077" y="5369"/>
                  <a:pt x="7082" y="5364"/>
                  <a:pt x="7085" y="5358"/>
                </a:cubicBezTo>
                <a:cubicBezTo>
                  <a:pt x="7088" y="5351"/>
                  <a:pt x="7089" y="5344"/>
                  <a:pt x="7089" y="5336"/>
                </a:cubicBezTo>
                <a:cubicBezTo>
                  <a:pt x="7089" y="5329"/>
                  <a:pt x="7088" y="5323"/>
                  <a:pt x="7086" y="5319"/>
                </a:cubicBezTo>
                <a:cubicBezTo>
                  <a:pt x="7083" y="5314"/>
                  <a:pt x="7080" y="5309"/>
                  <a:pt x="7077" y="5306"/>
                </a:cubicBezTo>
                <a:cubicBezTo>
                  <a:pt x="7073" y="5302"/>
                  <a:pt x="7069" y="5299"/>
                  <a:pt x="7064" y="5297"/>
                </a:cubicBezTo>
                <a:cubicBezTo>
                  <a:pt x="7059" y="5294"/>
                  <a:pt x="7054" y="5292"/>
                  <a:pt x="7049" y="5290"/>
                </a:cubicBezTo>
                <a:cubicBezTo>
                  <a:pt x="7044" y="5288"/>
                  <a:pt x="7039" y="5286"/>
                  <a:pt x="7034" y="5284"/>
                </a:cubicBezTo>
                <a:cubicBezTo>
                  <a:pt x="7030" y="5283"/>
                  <a:pt x="7025" y="5280"/>
                  <a:pt x="7022" y="5278"/>
                </a:cubicBezTo>
                <a:cubicBezTo>
                  <a:pt x="7018" y="5276"/>
                  <a:pt x="7015" y="5273"/>
                  <a:pt x="7013" y="5270"/>
                </a:cubicBezTo>
                <a:cubicBezTo>
                  <a:pt x="7010" y="5267"/>
                  <a:pt x="7009" y="5263"/>
                  <a:pt x="7009" y="5258"/>
                </a:cubicBezTo>
                <a:cubicBezTo>
                  <a:pt x="7009" y="5255"/>
                  <a:pt x="7010" y="5252"/>
                  <a:pt x="7011" y="5249"/>
                </a:cubicBezTo>
                <a:cubicBezTo>
                  <a:pt x="7012" y="5247"/>
                  <a:pt x="7014" y="5244"/>
                  <a:pt x="7016" y="5242"/>
                </a:cubicBezTo>
                <a:cubicBezTo>
                  <a:pt x="7019" y="5240"/>
                  <a:pt x="7022" y="5239"/>
                  <a:pt x="7025" y="5238"/>
                </a:cubicBezTo>
                <a:cubicBezTo>
                  <a:pt x="7029" y="5237"/>
                  <a:pt x="7034" y="5236"/>
                  <a:pt x="7038" y="5236"/>
                </a:cubicBezTo>
                <a:cubicBezTo>
                  <a:pt x="7044" y="5236"/>
                  <a:pt x="7049" y="5237"/>
                  <a:pt x="7053" y="5238"/>
                </a:cubicBezTo>
                <a:cubicBezTo>
                  <a:pt x="7057" y="5239"/>
                  <a:pt x="7061" y="5241"/>
                  <a:pt x="7064" y="5242"/>
                </a:cubicBezTo>
                <a:cubicBezTo>
                  <a:pt x="7067" y="5243"/>
                  <a:pt x="7070" y="5245"/>
                  <a:pt x="7072" y="5246"/>
                </a:cubicBezTo>
                <a:cubicBezTo>
                  <a:pt x="7074" y="5247"/>
                  <a:pt x="7075" y="5248"/>
                  <a:pt x="7076" y="5248"/>
                </a:cubicBezTo>
                <a:cubicBezTo>
                  <a:pt x="7077" y="5248"/>
                  <a:pt x="7078" y="5248"/>
                  <a:pt x="7078" y="5247"/>
                </a:cubicBezTo>
                <a:cubicBezTo>
                  <a:pt x="7079" y="5247"/>
                  <a:pt x="7079" y="5246"/>
                  <a:pt x="7080" y="5245"/>
                </a:cubicBezTo>
                <a:cubicBezTo>
                  <a:pt x="7080" y="5244"/>
                  <a:pt x="7081" y="5243"/>
                  <a:pt x="7081" y="5242"/>
                </a:cubicBezTo>
                <a:cubicBezTo>
                  <a:pt x="7081" y="5240"/>
                  <a:pt x="7081" y="5239"/>
                  <a:pt x="7081" y="5237"/>
                </a:cubicBezTo>
                <a:cubicBezTo>
                  <a:pt x="7081" y="5235"/>
                  <a:pt x="7081" y="5233"/>
                  <a:pt x="7081" y="5232"/>
                </a:cubicBezTo>
                <a:cubicBezTo>
                  <a:pt x="7081" y="5230"/>
                  <a:pt x="7080" y="5229"/>
                  <a:pt x="7080" y="5228"/>
                </a:cubicBezTo>
                <a:cubicBezTo>
                  <a:pt x="7080" y="5228"/>
                  <a:pt x="7080" y="5227"/>
                  <a:pt x="7079" y="5226"/>
                </a:cubicBezTo>
                <a:cubicBezTo>
                  <a:pt x="7079" y="5225"/>
                  <a:pt x="7078" y="5225"/>
                  <a:pt x="7077" y="5224"/>
                </a:cubicBezTo>
                <a:cubicBezTo>
                  <a:pt x="7076" y="5223"/>
                  <a:pt x="7074" y="5222"/>
                  <a:pt x="7071" y="5220"/>
                </a:cubicBezTo>
                <a:cubicBezTo>
                  <a:pt x="7069" y="5219"/>
                  <a:pt x="7066" y="5218"/>
                  <a:pt x="7063" y="5217"/>
                </a:cubicBezTo>
                <a:cubicBezTo>
                  <a:pt x="7059" y="5216"/>
                  <a:pt x="7056" y="5215"/>
                  <a:pt x="7051" y="5214"/>
                </a:cubicBezTo>
                <a:cubicBezTo>
                  <a:pt x="7047" y="5213"/>
                  <a:pt x="7043" y="5213"/>
                  <a:pt x="7039" y="5213"/>
                </a:cubicBezTo>
                <a:close/>
                <a:moveTo>
                  <a:pt x="6414" y="5213"/>
                </a:moveTo>
                <a:cubicBezTo>
                  <a:pt x="6411" y="5213"/>
                  <a:pt x="6407" y="5213"/>
                  <a:pt x="6404" y="5214"/>
                </a:cubicBezTo>
                <a:cubicBezTo>
                  <a:pt x="6401" y="5215"/>
                  <a:pt x="6397" y="5217"/>
                  <a:pt x="6394" y="5219"/>
                </a:cubicBezTo>
                <a:cubicBezTo>
                  <a:pt x="6391" y="5221"/>
                  <a:pt x="6387" y="5225"/>
                  <a:pt x="6383" y="5229"/>
                </a:cubicBezTo>
                <a:cubicBezTo>
                  <a:pt x="6380" y="5233"/>
                  <a:pt x="6375" y="5238"/>
                  <a:pt x="6371" y="5244"/>
                </a:cubicBezTo>
                <a:lnTo>
                  <a:pt x="6371" y="5221"/>
                </a:lnTo>
                <a:cubicBezTo>
                  <a:pt x="6371" y="5221"/>
                  <a:pt x="6371" y="5220"/>
                  <a:pt x="6371" y="5219"/>
                </a:cubicBezTo>
                <a:cubicBezTo>
                  <a:pt x="6370" y="5218"/>
                  <a:pt x="6369" y="5218"/>
                  <a:pt x="6369" y="5217"/>
                </a:cubicBezTo>
                <a:cubicBezTo>
                  <a:pt x="6368" y="5217"/>
                  <a:pt x="6366" y="5216"/>
                  <a:pt x="6365" y="5216"/>
                </a:cubicBezTo>
                <a:cubicBezTo>
                  <a:pt x="6363" y="5216"/>
                  <a:pt x="6361" y="5216"/>
                  <a:pt x="6358" y="5216"/>
                </a:cubicBezTo>
                <a:cubicBezTo>
                  <a:pt x="6355" y="5216"/>
                  <a:pt x="6353" y="5216"/>
                  <a:pt x="6352" y="5216"/>
                </a:cubicBezTo>
                <a:cubicBezTo>
                  <a:pt x="6350" y="5216"/>
                  <a:pt x="6349" y="5217"/>
                  <a:pt x="6348" y="5217"/>
                </a:cubicBezTo>
                <a:cubicBezTo>
                  <a:pt x="6347" y="5218"/>
                  <a:pt x="6346" y="5218"/>
                  <a:pt x="6346" y="5219"/>
                </a:cubicBezTo>
                <a:cubicBezTo>
                  <a:pt x="6345" y="5220"/>
                  <a:pt x="6345" y="5221"/>
                  <a:pt x="6345" y="5221"/>
                </a:cubicBezTo>
                <a:lnTo>
                  <a:pt x="6345" y="5380"/>
                </a:lnTo>
                <a:cubicBezTo>
                  <a:pt x="6345" y="5380"/>
                  <a:pt x="6345" y="5381"/>
                  <a:pt x="6346" y="5382"/>
                </a:cubicBezTo>
                <a:cubicBezTo>
                  <a:pt x="6346" y="5383"/>
                  <a:pt x="6347" y="5383"/>
                  <a:pt x="6348" y="5384"/>
                </a:cubicBezTo>
                <a:cubicBezTo>
                  <a:pt x="6349" y="5384"/>
                  <a:pt x="6351" y="5384"/>
                  <a:pt x="6352" y="5385"/>
                </a:cubicBezTo>
                <a:cubicBezTo>
                  <a:pt x="6354" y="5385"/>
                  <a:pt x="6357" y="5385"/>
                  <a:pt x="6359" y="5385"/>
                </a:cubicBezTo>
                <a:cubicBezTo>
                  <a:pt x="6362" y="5385"/>
                  <a:pt x="6365" y="5385"/>
                  <a:pt x="6367" y="5385"/>
                </a:cubicBezTo>
                <a:cubicBezTo>
                  <a:pt x="6369" y="5384"/>
                  <a:pt x="6370" y="5384"/>
                  <a:pt x="6371" y="5384"/>
                </a:cubicBezTo>
                <a:cubicBezTo>
                  <a:pt x="6372" y="5383"/>
                  <a:pt x="6373" y="5383"/>
                  <a:pt x="6373" y="5382"/>
                </a:cubicBezTo>
                <a:cubicBezTo>
                  <a:pt x="6374" y="5381"/>
                  <a:pt x="6374" y="5380"/>
                  <a:pt x="6374" y="5380"/>
                </a:cubicBezTo>
                <a:lnTo>
                  <a:pt x="6374" y="5276"/>
                </a:lnTo>
                <a:cubicBezTo>
                  <a:pt x="6378" y="5269"/>
                  <a:pt x="6382" y="5263"/>
                  <a:pt x="6385" y="5259"/>
                </a:cubicBezTo>
                <a:cubicBezTo>
                  <a:pt x="6389" y="5254"/>
                  <a:pt x="6392" y="5251"/>
                  <a:pt x="6395" y="5248"/>
                </a:cubicBezTo>
                <a:cubicBezTo>
                  <a:pt x="6398" y="5245"/>
                  <a:pt x="6401" y="5243"/>
                  <a:pt x="6404" y="5242"/>
                </a:cubicBezTo>
                <a:cubicBezTo>
                  <a:pt x="6406" y="5241"/>
                  <a:pt x="6409" y="5240"/>
                  <a:pt x="6412" y="5240"/>
                </a:cubicBezTo>
                <a:cubicBezTo>
                  <a:pt x="6415" y="5240"/>
                  <a:pt x="6417" y="5240"/>
                  <a:pt x="6419" y="5241"/>
                </a:cubicBezTo>
                <a:cubicBezTo>
                  <a:pt x="6421" y="5241"/>
                  <a:pt x="6423" y="5242"/>
                  <a:pt x="6425" y="5242"/>
                </a:cubicBezTo>
                <a:cubicBezTo>
                  <a:pt x="6426" y="5243"/>
                  <a:pt x="6428" y="5243"/>
                  <a:pt x="6429" y="5244"/>
                </a:cubicBezTo>
                <a:cubicBezTo>
                  <a:pt x="6431" y="5244"/>
                  <a:pt x="6432" y="5245"/>
                  <a:pt x="6433" y="5245"/>
                </a:cubicBezTo>
                <a:cubicBezTo>
                  <a:pt x="6434" y="5245"/>
                  <a:pt x="6434" y="5244"/>
                  <a:pt x="6435" y="5244"/>
                </a:cubicBezTo>
                <a:cubicBezTo>
                  <a:pt x="6435" y="5243"/>
                  <a:pt x="6436" y="5243"/>
                  <a:pt x="6436" y="5242"/>
                </a:cubicBezTo>
                <a:cubicBezTo>
                  <a:pt x="6436" y="5241"/>
                  <a:pt x="6437" y="5239"/>
                  <a:pt x="6437" y="5237"/>
                </a:cubicBezTo>
                <a:cubicBezTo>
                  <a:pt x="6437" y="5236"/>
                  <a:pt x="6437" y="5234"/>
                  <a:pt x="6437" y="5231"/>
                </a:cubicBezTo>
                <a:cubicBezTo>
                  <a:pt x="6437" y="5228"/>
                  <a:pt x="6437" y="5226"/>
                  <a:pt x="6437" y="5225"/>
                </a:cubicBezTo>
                <a:cubicBezTo>
                  <a:pt x="6437" y="5223"/>
                  <a:pt x="6437" y="5222"/>
                  <a:pt x="6437" y="5221"/>
                </a:cubicBezTo>
                <a:cubicBezTo>
                  <a:pt x="6436" y="5220"/>
                  <a:pt x="6436" y="5220"/>
                  <a:pt x="6436" y="5219"/>
                </a:cubicBezTo>
                <a:cubicBezTo>
                  <a:pt x="6436" y="5219"/>
                  <a:pt x="6435" y="5218"/>
                  <a:pt x="6435" y="5218"/>
                </a:cubicBezTo>
                <a:cubicBezTo>
                  <a:pt x="6434" y="5217"/>
                  <a:pt x="6433" y="5216"/>
                  <a:pt x="6431" y="5216"/>
                </a:cubicBezTo>
                <a:cubicBezTo>
                  <a:pt x="6429" y="5215"/>
                  <a:pt x="6427" y="5215"/>
                  <a:pt x="6425" y="5214"/>
                </a:cubicBezTo>
                <a:cubicBezTo>
                  <a:pt x="6423" y="5214"/>
                  <a:pt x="6421" y="5213"/>
                  <a:pt x="6419" y="5213"/>
                </a:cubicBezTo>
                <a:cubicBezTo>
                  <a:pt x="6417" y="5213"/>
                  <a:pt x="6416" y="5213"/>
                  <a:pt x="6414" y="5213"/>
                </a:cubicBezTo>
                <a:close/>
                <a:moveTo>
                  <a:pt x="6221" y="5213"/>
                </a:moveTo>
                <a:cubicBezTo>
                  <a:pt x="6215" y="5213"/>
                  <a:pt x="6209" y="5214"/>
                  <a:pt x="6203" y="5215"/>
                </a:cubicBezTo>
                <a:cubicBezTo>
                  <a:pt x="6197" y="5216"/>
                  <a:pt x="6191" y="5217"/>
                  <a:pt x="6186" y="5219"/>
                </a:cubicBezTo>
                <a:cubicBezTo>
                  <a:pt x="6181" y="5221"/>
                  <a:pt x="6177" y="5223"/>
                  <a:pt x="6173" y="5225"/>
                </a:cubicBezTo>
                <a:cubicBezTo>
                  <a:pt x="6169" y="5227"/>
                  <a:pt x="6166" y="5229"/>
                  <a:pt x="6165" y="5230"/>
                </a:cubicBezTo>
                <a:cubicBezTo>
                  <a:pt x="6163" y="5232"/>
                  <a:pt x="6162" y="5233"/>
                  <a:pt x="6162" y="5235"/>
                </a:cubicBezTo>
                <a:cubicBezTo>
                  <a:pt x="6161" y="5237"/>
                  <a:pt x="6161" y="5239"/>
                  <a:pt x="6161" y="5242"/>
                </a:cubicBezTo>
                <a:cubicBezTo>
                  <a:pt x="6161" y="5244"/>
                  <a:pt x="6161" y="5245"/>
                  <a:pt x="6161" y="5247"/>
                </a:cubicBezTo>
                <a:cubicBezTo>
                  <a:pt x="6162" y="5248"/>
                  <a:pt x="6162" y="5249"/>
                  <a:pt x="6162" y="5250"/>
                </a:cubicBezTo>
                <a:cubicBezTo>
                  <a:pt x="6163" y="5251"/>
                  <a:pt x="6164" y="5252"/>
                  <a:pt x="6164" y="5252"/>
                </a:cubicBezTo>
                <a:cubicBezTo>
                  <a:pt x="6165" y="5253"/>
                  <a:pt x="6166" y="5253"/>
                  <a:pt x="6167" y="5253"/>
                </a:cubicBezTo>
                <a:cubicBezTo>
                  <a:pt x="6168" y="5253"/>
                  <a:pt x="6170" y="5252"/>
                  <a:pt x="6173" y="5251"/>
                </a:cubicBezTo>
                <a:cubicBezTo>
                  <a:pt x="6176" y="5249"/>
                  <a:pt x="6180" y="5247"/>
                  <a:pt x="6184" y="5245"/>
                </a:cubicBezTo>
                <a:cubicBezTo>
                  <a:pt x="6188" y="5243"/>
                  <a:pt x="6193" y="5241"/>
                  <a:pt x="6199" y="5239"/>
                </a:cubicBezTo>
                <a:cubicBezTo>
                  <a:pt x="6204" y="5238"/>
                  <a:pt x="6211" y="5237"/>
                  <a:pt x="6218" y="5237"/>
                </a:cubicBezTo>
                <a:cubicBezTo>
                  <a:pt x="6225" y="5237"/>
                  <a:pt x="6230" y="5238"/>
                  <a:pt x="6235" y="5239"/>
                </a:cubicBezTo>
                <a:cubicBezTo>
                  <a:pt x="6239" y="5241"/>
                  <a:pt x="6243" y="5243"/>
                  <a:pt x="6246" y="5246"/>
                </a:cubicBezTo>
                <a:cubicBezTo>
                  <a:pt x="6249" y="5249"/>
                  <a:pt x="6251" y="5253"/>
                  <a:pt x="6252" y="5258"/>
                </a:cubicBezTo>
                <a:cubicBezTo>
                  <a:pt x="6253" y="5262"/>
                  <a:pt x="6254" y="5268"/>
                  <a:pt x="6254" y="5274"/>
                </a:cubicBezTo>
                <a:lnTo>
                  <a:pt x="6254" y="5286"/>
                </a:lnTo>
                <a:lnTo>
                  <a:pt x="6232" y="5286"/>
                </a:lnTo>
                <a:cubicBezTo>
                  <a:pt x="6220" y="5286"/>
                  <a:pt x="6209" y="5287"/>
                  <a:pt x="6199" y="5289"/>
                </a:cubicBezTo>
                <a:cubicBezTo>
                  <a:pt x="6189" y="5291"/>
                  <a:pt x="6181" y="5295"/>
                  <a:pt x="6174" y="5299"/>
                </a:cubicBezTo>
                <a:cubicBezTo>
                  <a:pt x="6167" y="5303"/>
                  <a:pt x="6162" y="5309"/>
                  <a:pt x="6158" y="5315"/>
                </a:cubicBezTo>
                <a:cubicBezTo>
                  <a:pt x="6155" y="5322"/>
                  <a:pt x="6153" y="5330"/>
                  <a:pt x="6153" y="5339"/>
                </a:cubicBezTo>
                <a:cubicBezTo>
                  <a:pt x="6153" y="5346"/>
                  <a:pt x="6154" y="5353"/>
                  <a:pt x="6157" y="5359"/>
                </a:cubicBezTo>
                <a:cubicBezTo>
                  <a:pt x="6160" y="5365"/>
                  <a:pt x="6163" y="5370"/>
                  <a:pt x="6168" y="5374"/>
                </a:cubicBezTo>
                <a:cubicBezTo>
                  <a:pt x="6173" y="5378"/>
                  <a:pt x="6179" y="5382"/>
                  <a:pt x="6185" y="5384"/>
                </a:cubicBezTo>
                <a:cubicBezTo>
                  <a:pt x="6192" y="5386"/>
                  <a:pt x="6200" y="5387"/>
                  <a:pt x="6208" y="5387"/>
                </a:cubicBezTo>
                <a:cubicBezTo>
                  <a:pt x="6217" y="5387"/>
                  <a:pt x="6226" y="5385"/>
                  <a:pt x="6235" y="5381"/>
                </a:cubicBezTo>
                <a:cubicBezTo>
                  <a:pt x="6243" y="5377"/>
                  <a:pt x="6251" y="5371"/>
                  <a:pt x="6258" y="5364"/>
                </a:cubicBezTo>
                <a:lnTo>
                  <a:pt x="6258" y="5380"/>
                </a:lnTo>
                <a:cubicBezTo>
                  <a:pt x="6258" y="5381"/>
                  <a:pt x="6258" y="5382"/>
                  <a:pt x="6259" y="5383"/>
                </a:cubicBezTo>
                <a:cubicBezTo>
                  <a:pt x="6260" y="5384"/>
                  <a:pt x="6261" y="5384"/>
                  <a:pt x="6263" y="5384"/>
                </a:cubicBezTo>
                <a:cubicBezTo>
                  <a:pt x="6265" y="5385"/>
                  <a:pt x="6267" y="5385"/>
                  <a:pt x="6270" y="5385"/>
                </a:cubicBezTo>
                <a:cubicBezTo>
                  <a:pt x="6274" y="5385"/>
                  <a:pt x="6276" y="5385"/>
                  <a:pt x="6278" y="5384"/>
                </a:cubicBezTo>
                <a:cubicBezTo>
                  <a:pt x="6279" y="5384"/>
                  <a:pt x="6281" y="5384"/>
                  <a:pt x="6282" y="5383"/>
                </a:cubicBezTo>
                <a:cubicBezTo>
                  <a:pt x="6283" y="5382"/>
                  <a:pt x="6283" y="5381"/>
                  <a:pt x="6283" y="5380"/>
                </a:cubicBezTo>
                <a:lnTo>
                  <a:pt x="6283" y="5273"/>
                </a:lnTo>
                <a:cubicBezTo>
                  <a:pt x="6283" y="5263"/>
                  <a:pt x="6282" y="5254"/>
                  <a:pt x="6280" y="5247"/>
                </a:cubicBezTo>
                <a:cubicBezTo>
                  <a:pt x="6277" y="5239"/>
                  <a:pt x="6274" y="5233"/>
                  <a:pt x="6269" y="5228"/>
                </a:cubicBezTo>
                <a:cubicBezTo>
                  <a:pt x="6264" y="5223"/>
                  <a:pt x="6258" y="5219"/>
                  <a:pt x="6250" y="5217"/>
                </a:cubicBezTo>
                <a:cubicBezTo>
                  <a:pt x="6242" y="5214"/>
                  <a:pt x="6232" y="5213"/>
                  <a:pt x="6221" y="5213"/>
                </a:cubicBezTo>
                <a:close/>
                <a:moveTo>
                  <a:pt x="6041" y="5213"/>
                </a:moveTo>
                <a:cubicBezTo>
                  <a:pt x="6030" y="5213"/>
                  <a:pt x="6019" y="5215"/>
                  <a:pt x="6010" y="5219"/>
                </a:cubicBezTo>
                <a:cubicBezTo>
                  <a:pt x="6000" y="5223"/>
                  <a:pt x="5992" y="5229"/>
                  <a:pt x="5986" y="5236"/>
                </a:cubicBezTo>
                <a:cubicBezTo>
                  <a:pt x="5979" y="5244"/>
                  <a:pt x="5974" y="5253"/>
                  <a:pt x="5970" y="5264"/>
                </a:cubicBezTo>
                <a:cubicBezTo>
                  <a:pt x="5967" y="5275"/>
                  <a:pt x="5965" y="5287"/>
                  <a:pt x="5965" y="5301"/>
                </a:cubicBezTo>
                <a:cubicBezTo>
                  <a:pt x="5965" y="5315"/>
                  <a:pt x="5967" y="5328"/>
                  <a:pt x="5970" y="5338"/>
                </a:cubicBezTo>
                <a:cubicBezTo>
                  <a:pt x="5974" y="5349"/>
                  <a:pt x="5979" y="5358"/>
                  <a:pt x="5985" y="5365"/>
                </a:cubicBezTo>
                <a:cubicBezTo>
                  <a:pt x="5992" y="5373"/>
                  <a:pt x="6000" y="5378"/>
                  <a:pt x="6010" y="5382"/>
                </a:cubicBezTo>
                <a:cubicBezTo>
                  <a:pt x="6020" y="5385"/>
                  <a:pt x="6031" y="5387"/>
                  <a:pt x="6044" y="5387"/>
                </a:cubicBezTo>
                <a:cubicBezTo>
                  <a:pt x="6052" y="5387"/>
                  <a:pt x="6059" y="5386"/>
                  <a:pt x="6065" y="5385"/>
                </a:cubicBezTo>
                <a:cubicBezTo>
                  <a:pt x="6072" y="5384"/>
                  <a:pt x="6078" y="5383"/>
                  <a:pt x="6083" y="5382"/>
                </a:cubicBezTo>
                <a:cubicBezTo>
                  <a:pt x="6088" y="5380"/>
                  <a:pt x="6092" y="5379"/>
                  <a:pt x="6095" y="5377"/>
                </a:cubicBezTo>
                <a:cubicBezTo>
                  <a:pt x="6098" y="5376"/>
                  <a:pt x="6100" y="5375"/>
                  <a:pt x="6101" y="5374"/>
                </a:cubicBezTo>
                <a:cubicBezTo>
                  <a:pt x="6102" y="5373"/>
                  <a:pt x="6102" y="5373"/>
                  <a:pt x="6103" y="5372"/>
                </a:cubicBezTo>
                <a:cubicBezTo>
                  <a:pt x="6103" y="5371"/>
                  <a:pt x="6103" y="5370"/>
                  <a:pt x="6103" y="5370"/>
                </a:cubicBezTo>
                <a:cubicBezTo>
                  <a:pt x="6104" y="5369"/>
                  <a:pt x="6104" y="5368"/>
                  <a:pt x="6104" y="5366"/>
                </a:cubicBezTo>
                <a:cubicBezTo>
                  <a:pt x="6104" y="5365"/>
                  <a:pt x="6104" y="5364"/>
                  <a:pt x="6104" y="5362"/>
                </a:cubicBezTo>
                <a:cubicBezTo>
                  <a:pt x="6104" y="5360"/>
                  <a:pt x="6104" y="5358"/>
                  <a:pt x="6104" y="5357"/>
                </a:cubicBezTo>
                <a:cubicBezTo>
                  <a:pt x="6104" y="5356"/>
                  <a:pt x="6103" y="5354"/>
                  <a:pt x="6103" y="5354"/>
                </a:cubicBezTo>
                <a:cubicBezTo>
                  <a:pt x="6103" y="5353"/>
                  <a:pt x="6102" y="5352"/>
                  <a:pt x="6101" y="5352"/>
                </a:cubicBezTo>
                <a:cubicBezTo>
                  <a:pt x="6101" y="5351"/>
                  <a:pt x="6100" y="5351"/>
                  <a:pt x="6099" y="5351"/>
                </a:cubicBezTo>
                <a:cubicBezTo>
                  <a:pt x="6098" y="5351"/>
                  <a:pt x="6096" y="5352"/>
                  <a:pt x="6093" y="5353"/>
                </a:cubicBezTo>
                <a:cubicBezTo>
                  <a:pt x="6090" y="5354"/>
                  <a:pt x="6087" y="5355"/>
                  <a:pt x="6082" y="5357"/>
                </a:cubicBezTo>
                <a:cubicBezTo>
                  <a:pt x="6078" y="5359"/>
                  <a:pt x="6073" y="5360"/>
                  <a:pt x="6067" y="5361"/>
                </a:cubicBezTo>
                <a:cubicBezTo>
                  <a:pt x="6061" y="5362"/>
                  <a:pt x="6054" y="5363"/>
                  <a:pt x="6047" y="5363"/>
                </a:cubicBezTo>
                <a:cubicBezTo>
                  <a:pt x="6037" y="5363"/>
                  <a:pt x="6029" y="5362"/>
                  <a:pt x="6023" y="5359"/>
                </a:cubicBezTo>
                <a:cubicBezTo>
                  <a:pt x="6016" y="5356"/>
                  <a:pt x="6011" y="5352"/>
                  <a:pt x="6007" y="5347"/>
                </a:cubicBezTo>
                <a:cubicBezTo>
                  <a:pt x="6002" y="5342"/>
                  <a:pt x="5999" y="5337"/>
                  <a:pt x="5998" y="5330"/>
                </a:cubicBezTo>
                <a:cubicBezTo>
                  <a:pt x="5996" y="5323"/>
                  <a:pt x="5995" y="5315"/>
                  <a:pt x="5995" y="5306"/>
                </a:cubicBezTo>
                <a:lnTo>
                  <a:pt x="6100" y="5306"/>
                </a:lnTo>
                <a:cubicBezTo>
                  <a:pt x="6103" y="5306"/>
                  <a:pt x="6105" y="5305"/>
                  <a:pt x="6108" y="5303"/>
                </a:cubicBezTo>
                <a:cubicBezTo>
                  <a:pt x="6110" y="5301"/>
                  <a:pt x="6111" y="5298"/>
                  <a:pt x="6111" y="5293"/>
                </a:cubicBezTo>
                <a:lnTo>
                  <a:pt x="6111" y="5288"/>
                </a:lnTo>
                <a:cubicBezTo>
                  <a:pt x="6111" y="5278"/>
                  <a:pt x="6110" y="5268"/>
                  <a:pt x="6107" y="5259"/>
                </a:cubicBezTo>
                <a:cubicBezTo>
                  <a:pt x="6104" y="5250"/>
                  <a:pt x="6100" y="5242"/>
                  <a:pt x="6095" y="5235"/>
                </a:cubicBezTo>
                <a:cubicBezTo>
                  <a:pt x="6089" y="5228"/>
                  <a:pt x="6082" y="5223"/>
                  <a:pt x="6073" y="5219"/>
                </a:cubicBezTo>
                <a:cubicBezTo>
                  <a:pt x="6064" y="5215"/>
                  <a:pt x="6054" y="5213"/>
                  <a:pt x="6041" y="5213"/>
                </a:cubicBezTo>
                <a:close/>
                <a:moveTo>
                  <a:pt x="5106" y="5213"/>
                </a:moveTo>
                <a:cubicBezTo>
                  <a:pt x="5100" y="5213"/>
                  <a:pt x="5094" y="5214"/>
                  <a:pt x="5088" y="5215"/>
                </a:cubicBezTo>
                <a:cubicBezTo>
                  <a:pt x="5082" y="5216"/>
                  <a:pt x="5076" y="5217"/>
                  <a:pt x="5071" y="5219"/>
                </a:cubicBezTo>
                <a:cubicBezTo>
                  <a:pt x="5066" y="5221"/>
                  <a:pt x="5062" y="5223"/>
                  <a:pt x="5058" y="5225"/>
                </a:cubicBezTo>
                <a:cubicBezTo>
                  <a:pt x="5054" y="5227"/>
                  <a:pt x="5051" y="5229"/>
                  <a:pt x="5050" y="5230"/>
                </a:cubicBezTo>
                <a:cubicBezTo>
                  <a:pt x="5048" y="5232"/>
                  <a:pt x="5047" y="5233"/>
                  <a:pt x="5047" y="5235"/>
                </a:cubicBezTo>
                <a:cubicBezTo>
                  <a:pt x="5046" y="5237"/>
                  <a:pt x="5046" y="5239"/>
                  <a:pt x="5046" y="5242"/>
                </a:cubicBezTo>
                <a:cubicBezTo>
                  <a:pt x="5046" y="5244"/>
                  <a:pt x="5046" y="5245"/>
                  <a:pt x="5046" y="5247"/>
                </a:cubicBezTo>
                <a:cubicBezTo>
                  <a:pt x="5047" y="5248"/>
                  <a:pt x="5047" y="5249"/>
                  <a:pt x="5047" y="5250"/>
                </a:cubicBezTo>
                <a:cubicBezTo>
                  <a:pt x="5048" y="5251"/>
                  <a:pt x="5049" y="5252"/>
                  <a:pt x="5049" y="5252"/>
                </a:cubicBezTo>
                <a:cubicBezTo>
                  <a:pt x="5050" y="5253"/>
                  <a:pt x="5051" y="5253"/>
                  <a:pt x="5052" y="5253"/>
                </a:cubicBezTo>
                <a:cubicBezTo>
                  <a:pt x="5053" y="5253"/>
                  <a:pt x="5055" y="5252"/>
                  <a:pt x="5058" y="5251"/>
                </a:cubicBezTo>
                <a:cubicBezTo>
                  <a:pt x="5061" y="5249"/>
                  <a:pt x="5065" y="5247"/>
                  <a:pt x="5069" y="5245"/>
                </a:cubicBezTo>
                <a:cubicBezTo>
                  <a:pt x="5073" y="5243"/>
                  <a:pt x="5078" y="5241"/>
                  <a:pt x="5084" y="5239"/>
                </a:cubicBezTo>
                <a:cubicBezTo>
                  <a:pt x="5089" y="5238"/>
                  <a:pt x="5096" y="5237"/>
                  <a:pt x="5103" y="5237"/>
                </a:cubicBezTo>
                <a:cubicBezTo>
                  <a:pt x="5110" y="5237"/>
                  <a:pt x="5115" y="5238"/>
                  <a:pt x="5120" y="5239"/>
                </a:cubicBezTo>
                <a:cubicBezTo>
                  <a:pt x="5124" y="5241"/>
                  <a:pt x="5128" y="5243"/>
                  <a:pt x="5131" y="5246"/>
                </a:cubicBezTo>
                <a:cubicBezTo>
                  <a:pt x="5134" y="5249"/>
                  <a:pt x="5136" y="5253"/>
                  <a:pt x="5137" y="5258"/>
                </a:cubicBezTo>
                <a:cubicBezTo>
                  <a:pt x="5138" y="5262"/>
                  <a:pt x="5139" y="5268"/>
                  <a:pt x="5139" y="5274"/>
                </a:cubicBezTo>
                <a:lnTo>
                  <a:pt x="5139" y="5286"/>
                </a:lnTo>
                <a:lnTo>
                  <a:pt x="5117" y="5286"/>
                </a:lnTo>
                <a:cubicBezTo>
                  <a:pt x="5105" y="5286"/>
                  <a:pt x="5094" y="5287"/>
                  <a:pt x="5084" y="5289"/>
                </a:cubicBezTo>
                <a:cubicBezTo>
                  <a:pt x="5074" y="5291"/>
                  <a:pt x="5066" y="5295"/>
                  <a:pt x="5059" y="5299"/>
                </a:cubicBezTo>
                <a:cubicBezTo>
                  <a:pt x="5052" y="5303"/>
                  <a:pt x="5047" y="5309"/>
                  <a:pt x="5043" y="5315"/>
                </a:cubicBezTo>
                <a:cubicBezTo>
                  <a:pt x="5040" y="5322"/>
                  <a:pt x="5038" y="5330"/>
                  <a:pt x="5038" y="5339"/>
                </a:cubicBezTo>
                <a:cubicBezTo>
                  <a:pt x="5038" y="5346"/>
                  <a:pt x="5039" y="5353"/>
                  <a:pt x="5042" y="5359"/>
                </a:cubicBezTo>
                <a:cubicBezTo>
                  <a:pt x="5045" y="5365"/>
                  <a:pt x="5048" y="5370"/>
                  <a:pt x="5053" y="5374"/>
                </a:cubicBezTo>
                <a:cubicBezTo>
                  <a:pt x="5058" y="5378"/>
                  <a:pt x="5064" y="5382"/>
                  <a:pt x="5070" y="5384"/>
                </a:cubicBezTo>
                <a:cubicBezTo>
                  <a:pt x="5077" y="5386"/>
                  <a:pt x="5085" y="5387"/>
                  <a:pt x="5093" y="5387"/>
                </a:cubicBezTo>
                <a:cubicBezTo>
                  <a:pt x="5102" y="5387"/>
                  <a:pt x="5111" y="5385"/>
                  <a:pt x="5120" y="5381"/>
                </a:cubicBezTo>
                <a:cubicBezTo>
                  <a:pt x="5128" y="5377"/>
                  <a:pt x="5136" y="5371"/>
                  <a:pt x="5143" y="5364"/>
                </a:cubicBezTo>
                <a:lnTo>
                  <a:pt x="5143" y="5380"/>
                </a:lnTo>
                <a:cubicBezTo>
                  <a:pt x="5143" y="5381"/>
                  <a:pt x="5143" y="5382"/>
                  <a:pt x="5144" y="5383"/>
                </a:cubicBezTo>
                <a:cubicBezTo>
                  <a:pt x="5145" y="5384"/>
                  <a:pt x="5146" y="5384"/>
                  <a:pt x="5148" y="5384"/>
                </a:cubicBezTo>
                <a:cubicBezTo>
                  <a:pt x="5150" y="5385"/>
                  <a:pt x="5152" y="5385"/>
                  <a:pt x="5155" y="5385"/>
                </a:cubicBezTo>
                <a:cubicBezTo>
                  <a:pt x="5159" y="5385"/>
                  <a:pt x="5161" y="5385"/>
                  <a:pt x="5163" y="5384"/>
                </a:cubicBezTo>
                <a:cubicBezTo>
                  <a:pt x="5164" y="5384"/>
                  <a:pt x="5166" y="5384"/>
                  <a:pt x="5167" y="5383"/>
                </a:cubicBezTo>
                <a:cubicBezTo>
                  <a:pt x="5168" y="5382"/>
                  <a:pt x="5168" y="5381"/>
                  <a:pt x="5168" y="5380"/>
                </a:cubicBezTo>
                <a:lnTo>
                  <a:pt x="5168" y="5273"/>
                </a:lnTo>
                <a:cubicBezTo>
                  <a:pt x="5168" y="5263"/>
                  <a:pt x="5167" y="5254"/>
                  <a:pt x="5165" y="5247"/>
                </a:cubicBezTo>
                <a:cubicBezTo>
                  <a:pt x="5162" y="5239"/>
                  <a:pt x="5159" y="5233"/>
                  <a:pt x="5154" y="5228"/>
                </a:cubicBezTo>
                <a:cubicBezTo>
                  <a:pt x="5149" y="5223"/>
                  <a:pt x="5143" y="5219"/>
                  <a:pt x="5135" y="5217"/>
                </a:cubicBezTo>
                <a:cubicBezTo>
                  <a:pt x="5127" y="5214"/>
                  <a:pt x="5117" y="5213"/>
                  <a:pt x="5106" y="5213"/>
                </a:cubicBezTo>
                <a:close/>
                <a:moveTo>
                  <a:pt x="4927" y="5213"/>
                </a:moveTo>
                <a:cubicBezTo>
                  <a:pt x="4916" y="5213"/>
                  <a:pt x="4905" y="5215"/>
                  <a:pt x="4896" y="5219"/>
                </a:cubicBezTo>
                <a:cubicBezTo>
                  <a:pt x="4886" y="5223"/>
                  <a:pt x="4878" y="5229"/>
                  <a:pt x="4872" y="5236"/>
                </a:cubicBezTo>
                <a:cubicBezTo>
                  <a:pt x="4865" y="5244"/>
                  <a:pt x="4860" y="5253"/>
                  <a:pt x="4856" y="5264"/>
                </a:cubicBezTo>
                <a:cubicBezTo>
                  <a:pt x="4853" y="5275"/>
                  <a:pt x="4851" y="5287"/>
                  <a:pt x="4851" y="5301"/>
                </a:cubicBezTo>
                <a:cubicBezTo>
                  <a:pt x="4851" y="5315"/>
                  <a:pt x="4853" y="5328"/>
                  <a:pt x="4856" y="5338"/>
                </a:cubicBezTo>
                <a:cubicBezTo>
                  <a:pt x="4860" y="5349"/>
                  <a:pt x="4865" y="5358"/>
                  <a:pt x="4871" y="5365"/>
                </a:cubicBezTo>
                <a:cubicBezTo>
                  <a:pt x="4878" y="5373"/>
                  <a:pt x="4886" y="5378"/>
                  <a:pt x="4896" y="5382"/>
                </a:cubicBezTo>
                <a:cubicBezTo>
                  <a:pt x="4906" y="5385"/>
                  <a:pt x="4917" y="5387"/>
                  <a:pt x="4930" y="5387"/>
                </a:cubicBezTo>
                <a:cubicBezTo>
                  <a:pt x="4938" y="5387"/>
                  <a:pt x="4945" y="5386"/>
                  <a:pt x="4951" y="5385"/>
                </a:cubicBezTo>
                <a:cubicBezTo>
                  <a:pt x="4958" y="5384"/>
                  <a:pt x="4964" y="5383"/>
                  <a:pt x="4969" y="5382"/>
                </a:cubicBezTo>
                <a:cubicBezTo>
                  <a:pt x="4974" y="5380"/>
                  <a:pt x="4978" y="5379"/>
                  <a:pt x="4981" y="5377"/>
                </a:cubicBezTo>
                <a:cubicBezTo>
                  <a:pt x="4984" y="5376"/>
                  <a:pt x="4986" y="5375"/>
                  <a:pt x="4987" y="5374"/>
                </a:cubicBezTo>
                <a:cubicBezTo>
                  <a:pt x="4988" y="5373"/>
                  <a:pt x="4988" y="5373"/>
                  <a:pt x="4989" y="5372"/>
                </a:cubicBezTo>
                <a:cubicBezTo>
                  <a:pt x="4989" y="5371"/>
                  <a:pt x="4989" y="5370"/>
                  <a:pt x="4989" y="5370"/>
                </a:cubicBezTo>
                <a:cubicBezTo>
                  <a:pt x="4990" y="5369"/>
                  <a:pt x="4990" y="5368"/>
                  <a:pt x="4990" y="5366"/>
                </a:cubicBezTo>
                <a:cubicBezTo>
                  <a:pt x="4990" y="5365"/>
                  <a:pt x="4990" y="5364"/>
                  <a:pt x="4990" y="5362"/>
                </a:cubicBezTo>
                <a:cubicBezTo>
                  <a:pt x="4990" y="5360"/>
                  <a:pt x="4990" y="5358"/>
                  <a:pt x="4990" y="5357"/>
                </a:cubicBezTo>
                <a:cubicBezTo>
                  <a:pt x="4990" y="5356"/>
                  <a:pt x="4989" y="5354"/>
                  <a:pt x="4989" y="5354"/>
                </a:cubicBezTo>
                <a:cubicBezTo>
                  <a:pt x="4989" y="5353"/>
                  <a:pt x="4988" y="5352"/>
                  <a:pt x="4987" y="5352"/>
                </a:cubicBezTo>
                <a:cubicBezTo>
                  <a:pt x="4987" y="5351"/>
                  <a:pt x="4986" y="5351"/>
                  <a:pt x="4985" y="5351"/>
                </a:cubicBezTo>
                <a:cubicBezTo>
                  <a:pt x="4984" y="5351"/>
                  <a:pt x="4982" y="5352"/>
                  <a:pt x="4979" y="5353"/>
                </a:cubicBezTo>
                <a:cubicBezTo>
                  <a:pt x="4976" y="5354"/>
                  <a:pt x="4973" y="5355"/>
                  <a:pt x="4968" y="5357"/>
                </a:cubicBezTo>
                <a:cubicBezTo>
                  <a:pt x="4964" y="5359"/>
                  <a:pt x="4959" y="5360"/>
                  <a:pt x="4953" y="5361"/>
                </a:cubicBezTo>
                <a:cubicBezTo>
                  <a:pt x="4947" y="5362"/>
                  <a:pt x="4940" y="5363"/>
                  <a:pt x="4933" y="5363"/>
                </a:cubicBezTo>
                <a:cubicBezTo>
                  <a:pt x="4923" y="5363"/>
                  <a:pt x="4915" y="5362"/>
                  <a:pt x="4909" y="5359"/>
                </a:cubicBezTo>
                <a:cubicBezTo>
                  <a:pt x="4902" y="5356"/>
                  <a:pt x="4897" y="5352"/>
                  <a:pt x="4893" y="5347"/>
                </a:cubicBezTo>
                <a:cubicBezTo>
                  <a:pt x="4888" y="5342"/>
                  <a:pt x="4885" y="5337"/>
                  <a:pt x="4884" y="5330"/>
                </a:cubicBezTo>
                <a:cubicBezTo>
                  <a:pt x="4882" y="5323"/>
                  <a:pt x="4881" y="5315"/>
                  <a:pt x="4881" y="5306"/>
                </a:cubicBezTo>
                <a:lnTo>
                  <a:pt x="4986" y="5306"/>
                </a:lnTo>
                <a:cubicBezTo>
                  <a:pt x="4989" y="5306"/>
                  <a:pt x="4991" y="5305"/>
                  <a:pt x="4994" y="5303"/>
                </a:cubicBezTo>
                <a:cubicBezTo>
                  <a:pt x="4996" y="5301"/>
                  <a:pt x="4997" y="5298"/>
                  <a:pt x="4997" y="5293"/>
                </a:cubicBezTo>
                <a:lnTo>
                  <a:pt x="4997" y="5288"/>
                </a:lnTo>
                <a:cubicBezTo>
                  <a:pt x="4997" y="5278"/>
                  <a:pt x="4996" y="5268"/>
                  <a:pt x="4993" y="5259"/>
                </a:cubicBezTo>
                <a:cubicBezTo>
                  <a:pt x="4990" y="5250"/>
                  <a:pt x="4986" y="5242"/>
                  <a:pt x="4981" y="5235"/>
                </a:cubicBezTo>
                <a:cubicBezTo>
                  <a:pt x="4975" y="5228"/>
                  <a:pt x="4968" y="5223"/>
                  <a:pt x="4959" y="5219"/>
                </a:cubicBezTo>
                <a:cubicBezTo>
                  <a:pt x="4950" y="5215"/>
                  <a:pt x="4940" y="5213"/>
                  <a:pt x="4927" y="5213"/>
                </a:cubicBezTo>
                <a:close/>
                <a:moveTo>
                  <a:pt x="4298" y="5213"/>
                </a:moveTo>
                <a:cubicBezTo>
                  <a:pt x="4284" y="5213"/>
                  <a:pt x="4272" y="5215"/>
                  <a:pt x="4262" y="5220"/>
                </a:cubicBezTo>
                <a:cubicBezTo>
                  <a:pt x="4252" y="5224"/>
                  <a:pt x="4244" y="5230"/>
                  <a:pt x="4237" y="5238"/>
                </a:cubicBezTo>
                <a:cubicBezTo>
                  <a:pt x="4230" y="5246"/>
                  <a:pt x="4225" y="5255"/>
                  <a:pt x="4222" y="5266"/>
                </a:cubicBezTo>
                <a:cubicBezTo>
                  <a:pt x="4219" y="5277"/>
                  <a:pt x="4217" y="5289"/>
                  <a:pt x="4217" y="5302"/>
                </a:cubicBezTo>
                <a:cubicBezTo>
                  <a:pt x="4217" y="5315"/>
                  <a:pt x="4219" y="5327"/>
                  <a:pt x="4222" y="5337"/>
                </a:cubicBezTo>
                <a:cubicBezTo>
                  <a:pt x="4225" y="5348"/>
                  <a:pt x="4230" y="5357"/>
                  <a:pt x="4236" y="5364"/>
                </a:cubicBezTo>
                <a:cubicBezTo>
                  <a:pt x="4243" y="5372"/>
                  <a:pt x="4251" y="5377"/>
                  <a:pt x="4260" y="5381"/>
                </a:cubicBezTo>
                <a:cubicBezTo>
                  <a:pt x="4270" y="5385"/>
                  <a:pt x="4281" y="5387"/>
                  <a:pt x="4294" y="5387"/>
                </a:cubicBezTo>
                <a:cubicBezTo>
                  <a:pt x="4308" y="5387"/>
                  <a:pt x="4319" y="5385"/>
                  <a:pt x="4329" y="5380"/>
                </a:cubicBezTo>
                <a:cubicBezTo>
                  <a:pt x="4340" y="5376"/>
                  <a:pt x="4348" y="5370"/>
                  <a:pt x="4355" y="5362"/>
                </a:cubicBezTo>
                <a:cubicBezTo>
                  <a:pt x="4361" y="5354"/>
                  <a:pt x="4367" y="5345"/>
                  <a:pt x="4370" y="5334"/>
                </a:cubicBezTo>
                <a:cubicBezTo>
                  <a:pt x="4373" y="5323"/>
                  <a:pt x="4375" y="5311"/>
                  <a:pt x="4375" y="5298"/>
                </a:cubicBezTo>
                <a:cubicBezTo>
                  <a:pt x="4375" y="5285"/>
                  <a:pt x="4373" y="5273"/>
                  <a:pt x="4370" y="5263"/>
                </a:cubicBezTo>
                <a:cubicBezTo>
                  <a:pt x="4367" y="5252"/>
                  <a:pt x="4362" y="5243"/>
                  <a:pt x="4356" y="5236"/>
                </a:cubicBezTo>
                <a:cubicBezTo>
                  <a:pt x="4349" y="5228"/>
                  <a:pt x="4341" y="5223"/>
                  <a:pt x="4332" y="5219"/>
                </a:cubicBezTo>
                <a:cubicBezTo>
                  <a:pt x="4322" y="5215"/>
                  <a:pt x="4311" y="5213"/>
                  <a:pt x="4298" y="5213"/>
                </a:cubicBezTo>
                <a:close/>
                <a:moveTo>
                  <a:pt x="4017" y="5213"/>
                </a:moveTo>
                <a:cubicBezTo>
                  <a:pt x="4006" y="5213"/>
                  <a:pt x="3995" y="5215"/>
                  <a:pt x="3986" y="5219"/>
                </a:cubicBezTo>
                <a:cubicBezTo>
                  <a:pt x="3976" y="5223"/>
                  <a:pt x="3968" y="5229"/>
                  <a:pt x="3962" y="5236"/>
                </a:cubicBezTo>
                <a:cubicBezTo>
                  <a:pt x="3955" y="5244"/>
                  <a:pt x="3950" y="5253"/>
                  <a:pt x="3946" y="5264"/>
                </a:cubicBezTo>
                <a:cubicBezTo>
                  <a:pt x="3943" y="5275"/>
                  <a:pt x="3941" y="5287"/>
                  <a:pt x="3941" y="5301"/>
                </a:cubicBezTo>
                <a:cubicBezTo>
                  <a:pt x="3941" y="5315"/>
                  <a:pt x="3943" y="5328"/>
                  <a:pt x="3946" y="5338"/>
                </a:cubicBezTo>
                <a:cubicBezTo>
                  <a:pt x="3950" y="5349"/>
                  <a:pt x="3955" y="5358"/>
                  <a:pt x="3961" y="5365"/>
                </a:cubicBezTo>
                <a:cubicBezTo>
                  <a:pt x="3968" y="5373"/>
                  <a:pt x="3976" y="5378"/>
                  <a:pt x="3986" y="5382"/>
                </a:cubicBezTo>
                <a:cubicBezTo>
                  <a:pt x="3996" y="5385"/>
                  <a:pt x="4007" y="5387"/>
                  <a:pt x="4020" y="5387"/>
                </a:cubicBezTo>
                <a:cubicBezTo>
                  <a:pt x="4028" y="5387"/>
                  <a:pt x="4035" y="5386"/>
                  <a:pt x="4041" y="5385"/>
                </a:cubicBezTo>
                <a:cubicBezTo>
                  <a:pt x="4048" y="5384"/>
                  <a:pt x="4054" y="5383"/>
                  <a:pt x="4059" y="5382"/>
                </a:cubicBezTo>
                <a:cubicBezTo>
                  <a:pt x="4064" y="5380"/>
                  <a:pt x="4068" y="5379"/>
                  <a:pt x="4071" y="5377"/>
                </a:cubicBezTo>
                <a:cubicBezTo>
                  <a:pt x="4074" y="5376"/>
                  <a:pt x="4076" y="5375"/>
                  <a:pt x="4077" y="5374"/>
                </a:cubicBezTo>
                <a:cubicBezTo>
                  <a:pt x="4078" y="5373"/>
                  <a:pt x="4078" y="5373"/>
                  <a:pt x="4079" y="5372"/>
                </a:cubicBezTo>
                <a:cubicBezTo>
                  <a:pt x="4079" y="5371"/>
                  <a:pt x="4079" y="5370"/>
                  <a:pt x="4079" y="5370"/>
                </a:cubicBezTo>
                <a:cubicBezTo>
                  <a:pt x="4080" y="5369"/>
                  <a:pt x="4080" y="5368"/>
                  <a:pt x="4080" y="5366"/>
                </a:cubicBezTo>
                <a:cubicBezTo>
                  <a:pt x="4080" y="5365"/>
                  <a:pt x="4080" y="5364"/>
                  <a:pt x="4080" y="5362"/>
                </a:cubicBezTo>
                <a:cubicBezTo>
                  <a:pt x="4080" y="5360"/>
                  <a:pt x="4080" y="5358"/>
                  <a:pt x="4080" y="5357"/>
                </a:cubicBezTo>
                <a:cubicBezTo>
                  <a:pt x="4080" y="5356"/>
                  <a:pt x="4079" y="5354"/>
                  <a:pt x="4079" y="5354"/>
                </a:cubicBezTo>
                <a:cubicBezTo>
                  <a:pt x="4079" y="5353"/>
                  <a:pt x="4078" y="5352"/>
                  <a:pt x="4077" y="5352"/>
                </a:cubicBezTo>
                <a:cubicBezTo>
                  <a:pt x="4077" y="5351"/>
                  <a:pt x="4076" y="5351"/>
                  <a:pt x="4075" y="5351"/>
                </a:cubicBezTo>
                <a:cubicBezTo>
                  <a:pt x="4074" y="5351"/>
                  <a:pt x="4072" y="5352"/>
                  <a:pt x="4069" y="5353"/>
                </a:cubicBezTo>
                <a:cubicBezTo>
                  <a:pt x="4066" y="5354"/>
                  <a:pt x="4063" y="5355"/>
                  <a:pt x="4058" y="5357"/>
                </a:cubicBezTo>
                <a:cubicBezTo>
                  <a:pt x="4054" y="5359"/>
                  <a:pt x="4049" y="5360"/>
                  <a:pt x="4043" y="5361"/>
                </a:cubicBezTo>
                <a:cubicBezTo>
                  <a:pt x="4037" y="5362"/>
                  <a:pt x="4030" y="5363"/>
                  <a:pt x="4023" y="5363"/>
                </a:cubicBezTo>
                <a:cubicBezTo>
                  <a:pt x="4013" y="5363"/>
                  <a:pt x="4005" y="5362"/>
                  <a:pt x="3999" y="5359"/>
                </a:cubicBezTo>
                <a:cubicBezTo>
                  <a:pt x="3992" y="5356"/>
                  <a:pt x="3987" y="5352"/>
                  <a:pt x="3983" y="5347"/>
                </a:cubicBezTo>
                <a:cubicBezTo>
                  <a:pt x="3978" y="5342"/>
                  <a:pt x="3975" y="5337"/>
                  <a:pt x="3974" y="5330"/>
                </a:cubicBezTo>
                <a:cubicBezTo>
                  <a:pt x="3972" y="5323"/>
                  <a:pt x="3971" y="5315"/>
                  <a:pt x="3971" y="5306"/>
                </a:cubicBezTo>
                <a:lnTo>
                  <a:pt x="4076" y="5306"/>
                </a:lnTo>
                <a:cubicBezTo>
                  <a:pt x="4079" y="5306"/>
                  <a:pt x="4081" y="5305"/>
                  <a:pt x="4084" y="5303"/>
                </a:cubicBezTo>
                <a:cubicBezTo>
                  <a:pt x="4086" y="5301"/>
                  <a:pt x="4087" y="5298"/>
                  <a:pt x="4087" y="5293"/>
                </a:cubicBezTo>
                <a:lnTo>
                  <a:pt x="4087" y="5288"/>
                </a:lnTo>
                <a:cubicBezTo>
                  <a:pt x="4087" y="5278"/>
                  <a:pt x="4086" y="5268"/>
                  <a:pt x="4083" y="5259"/>
                </a:cubicBezTo>
                <a:cubicBezTo>
                  <a:pt x="4080" y="5250"/>
                  <a:pt x="4076" y="5242"/>
                  <a:pt x="4071" y="5235"/>
                </a:cubicBezTo>
                <a:cubicBezTo>
                  <a:pt x="4065" y="5228"/>
                  <a:pt x="4058" y="5223"/>
                  <a:pt x="4049" y="5219"/>
                </a:cubicBezTo>
                <a:cubicBezTo>
                  <a:pt x="4040" y="5215"/>
                  <a:pt x="4030" y="5213"/>
                  <a:pt x="4017" y="5213"/>
                </a:cubicBezTo>
                <a:close/>
                <a:moveTo>
                  <a:pt x="3852" y="5213"/>
                </a:moveTo>
                <a:cubicBezTo>
                  <a:pt x="3842" y="5213"/>
                  <a:pt x="3834" y="5214"/>
                  <a:pt x="3826" y="5217"/>
                </a:cubicBezTo>
                <a:cubicBezTo>
                  <a:pt x="3819" y="5219"/>
                  <a:pt x="3813" y="5223"/>
                  <a:pt x="3808" y="5227"/>
                </a:cubicBezTo>
                <a:cubicBezTo>
                  <a:pt x="3804" y="5231"/>
                  <a:pt x="3800" y="5236"/>
                  <a:pt x="3798" y="5242"/>
                </a:cubicBezTo>
                <a:cubicBezTo>
                  <a:pt x="3795" y="5248"/>
                  <a:pt x="3794" y="5254"/>
                  <a:pt x="3794" y="5260"/>
                </a:cubicBezTo>
                <a:cubicBezTo>
                  <a:pt x="3794" y="5267"/>
                  <a:pt x="3795" y="5273"/>
                  <a:pt x="3797" y="5278"/>
                </a:cubicBezTo>
                <a:cubicBezTo>
                  <a:pt x="3800" y="5283"/>
                  <a:pt x="3803" y="5287"/>
                  <a:pt x="3806" y="5291"/>
                </a:cubicBezTo>
                <a:cubicBezTo>
                  <a:pt x="3810" y="5295"/>
                  <a:pt x="3814" y="5298"/>
                  <a:pt x="3819" y="5300"/>
                </a:cubicBezTo>
                <a:cubicBezTo>
                  <a:pt x="3824" y="5303"/>
                  <a:pt x="3829" y="5305"/>
                  <a:pt x="3834" y="5307"/>
                </a:cubicBezTo>
                <a:cubicBezTo>
                  <a:pt x="3839" y="5309"/>
                  <a:pt x="3843" y="5311"/>
                  <a:pt x="3848" y="5313"/>
                </a:cubicBezTo>
                <a:cubicBezTo>
                  <a:pt x="3853" y="5315"/>
                  <a:pt x="3857" y="5317"/>
                  <a:pt x="3861" y="5319"/>
                </a:cubicBezTo>
                <a:cubicBezTo>
                  <a:pt x="3864" y="5321"/>
                  <a:pt x="3867" y="5324"/>
                  <a:pt x="3870" y="5327"/>
                </a:cubicBezTo>
                <a:cubicBezTo>
                  <a:pt x="3872" y="5330"/>
                  <a:pt x="3873" y="5334"/>
                  <a:pt x="3873" y="5338"/>
                </a:cubicBezTo>
                <a:cubicBezTo>
                  <a:pt x="3873" y="5343"/>
                  <a:pt x="3872" y="5347"/>
                  <a:pt x="3871" y="5350"/>
                </a:cubicBezTo>
                <a:cubicBezTo>
                  <a:pt x="3869" y="5353"/>
                  <a:pt x="3867" y="5356"/>
                  <a:pt x="3864" y="5358"/>
                </a:cubicBezTo>
                <a:cubicBezTo>
                  <a:pt x="3861" y="5360"/>
                  <a:pt x="3858" y="5361"/>
                  <a:pt x="3854" y="5362"/>
                </a:cubicBezTo>
                <a:cubicBezTo>
                  <a:pt x="3850" y="5363"/>
                  <a:pt x="3845" y="5364"/>
                  <a:pt x="3840" y="5364"/>
                </a:cubicBezTo>
                <a:cubicBezTo>
                  <a:pt x="3834" y="5364"/>
                  <a:pt x="3828" y="5363"/>
                  <a:pt x="3823" y="5362"/>
                </a:cubicBezTo>
                <a:cubicBezTo>
                  <a:pt x="3818" y="5360"/>
                  <a:pt x="3814" y="5358"/>
                  <a:pt x="3810" y="5357"/>
                </a:cubicBezTo>
                <a:cubicBezTo>
                  <a:pt x="3806" y="5355"/>
                  <a:pt x="3803" y="5353"/>
                  <a:pt x="3801" y="5351"/>
                </a:cubicBezTo>
                <a:cubicBezTo>
                  <a:pt x="3798" y="5350"/>
                  <a:pt x="3796" y="5349"/>
                  <a:pt x="3795" y="5349"/>
                </a:cubicBezTo>
                <a:cubicBezTo>
                  <a:pt x="3794" y="5349"/>
                  <a:pt x="3793" y="5349"/>
                  <a:pt x="3793" y="5350"/>
                </a:cubicBezTo>
                <a:cubicBezTo>
                  <a:pt x="3792" y="5350"/>
                  <a:pt x="3792" y="5351"/>
                  <a:pt x="3791" y="5352"/>
                </a:cubicBezTo>
                <a:cubicBezTo>
                  <a:pt x="3791" y="5353"/>
                  <a:pt x="3791" y="5354"/>
                  <a:pt x="3790" y="5355"/>
                </a:cubicBezTo>
                <a:cubicBezTo>
                  <a:pt x="3790" y="5357"/>
                  <a:pt x="3790" y="5359"/>
                  <a:pt x="3790" y="5361"/>
                </a:cubicBezTo>
                <a:cubicBezTo>
                  <a:pt x="3790" y="5365"/>
                  <a:pt x="3790" y="5368"/>
                  <a:pt x="3791" y="5370"/>
                </a:cubicBezTo>
                <a:cubicBezTo>
                  <a:pt x="3791" y="5372"/>
                  <a:pt x="3792" y="5374"/>
                  <a:pt x="3794" y="5375"/>
                </a:cubicBezTo>
                <a:cubicBezTo>
                  <a:pt x="3795" y="5376"/>
                  <a:pt x="3797" y="5377"/>
                  <a:pt x="3800" y="5378"/>
                </a:cubicBezTo>
                <a:cubicBezTo>
                  <a:pt x="3803" y="5380"/>
                  <a:pt x="3806" y="5381"/>
                  <a:pt x="3810" y="5383"/>
                </a:cubicBezTo>
                <a:cubicBezTo>
                  <a:pt x="3814" y="5384"/>
                  <a:pt x="3819" y="5385"/>
                  <a:pt x="3824" y="5386"/>
                </a:cubicBezTo>
                <a:cubicBezTo>
                  <a:pt x="3829" y="5387"/>
                  <a:pt x="3834" y="5387"/>
                  <a:pt x="3840" y="5387"/>
                </a:cubicBezTo>
                <a:cubicBezTo>
                  <a:pt x="3849" y="5387"/>
                  <a:pt x="3857" y="5386"/>
                  <a:pt x="3865" y="5384"/>
                </a:cubicBezTo>
                <a:cubicBezTo>
                  <a:pt x="3873" y="5381"/>
                  <a:pt x="3879" y="5378"/>
                  <a:pt x="3885" y="5374"/>
                </a:cubicBezTo>
                <a:cubicBezTo>
                  <a:pt x="3890" y="5369"/>
                  <a:pt x="3895" y="5364"/>
                  <a:pt x="3898" y="5358"/>
                </a:cubicBezTo>
                <a:cubicBezTo>
                  <a:pt x="3901" y="5351"/>
                  <a:pt x="3902" y="5344"/>
                  <a:pt x="3902" y="5336"/>
                </a:cubicBezTo>
                <a:cubicBezTo>
                  <a:pt x="3902" y="5329"/>
                  <a:pt x="3901" y="5323"/>
                  <a:pt x="3899" y="5319"/>
                </a:cubicBezTo>
                <a:cubicBezTo>
                  <a:pt x="3896" y="5314"/>
                  <a:pt x="3893" y="5309"/>
                  <a:pt x="3890" y="5306"/>
                </a:cubicBezTo>
                <a:cubicBezTo>
                  <a:pt x="3886" y="5302"/>
                  <a:pt x="3882" y="5299"/>
                  <a:pt x="3877" y="5297"/>
                </a:cubicBezTo>
                <a:cubicBezTo>
                  <a:pt x="3872" y="5294"/>
                  <a:pt x="3867" y="5292"/>
                  <a:pt x="3862" y="5290"/>
                </a:cubicBezTo>
                <a:cubicBezTo>
                  <a:pt x="3857" y="5288"/>
                  <a:pt x="3852" y="5286"/>
                  <a:pt x="3847" y="5284"/>
                </a:cubicBezTo>
                <a:cubicBezTo>
                  <a:pt x="3843" y="5283"/>
                  <a:pt x="3838" y="5280"/>
                  <a:pt x="3835" y="5278"/>
                </a:cubicBezTo>
                <a:cubicBezTo>
                  <a:pt x="3831" y="5276"/>
                  <a:pt x="3828" y="5273"/>
                  <a:pt x="3826" y="5270"/>
                </a:cubicBezTo>
                <a:cubicBezTo>
                  <a:pt x="3823" y="5267"/>
                  <a:pt x="3822" y="5263"/>
                  <a:pt x="3822" y="5258"/>
                </a:cubicBezTo>
                <a:cubicBezTo>
                  <a:pt x="3822" y="5255"/>
                  <a:pt x="3823" y="5252"/>
                  <a:pt x="3824" y="5249"/>
                </a:cubicBezTo>
                <a:cubicBezTo>
                  <a:pt x="3825" y="5247"/>
                  <a:pt x="3827" y="5244"/>
                  <a:pt x="3829" y="5242"/>
                </a:cubicBezTo>
                <a:cubicBezTo>
                  <a:pt x="3832" y="5240"/>
                  <a:pt x="3835" y="5239"/>
                  <a:pt x="3838" y="5238"/>
                </a:cubicBezTo>
                <a:cubicBezTo>
                  <a:pt x="3842" y="5237"/>
                  <a:pt x="3847" y="5236"/>
                  <a:pt x="3851" y="5236"/>
                </a:cubicBezTo>
                <a:cubicBezTo>
                  <a:pt x="3857" y="5236"/>
                  <a:pt x="3862" y="5237"/>
                  <a:pt x="3866" y="5238"/>
                </a:cubicBezTo>
                <a:cubicBezTo>
                  <a:pt x="3870" y="5239"/>
                  <a:pt x="3874" y="5241"/>
                  <a:pt x="3877" y="5242"/>
                </a:cubicBezTo>
                <a:cubicBezTo>
                  <a:pt x="3880" y="5243"/>
                  <a:pt x="3883" y="5245"/>
                  <a:pt x="3885" y="5246"/>
                </a:cubicBezTo>
                <a:cubicBezTo>
                  <a:pt x="3887" y="5247"/>
                  <a:pt x="3888" y="5248"/>
                  <a:pt x="3889" y="5248"/>
                </a:cubicBezTo>
                <a:cubicBezTo>
                  <a:pt x="3890" y="5248"/>
                  <a:pt x="3891" y="5248"/>
                  <a:pt x="3891" y="5247"/>
                </a:cubicBezTo>
                <a:cubicBezTo>
                  <a:pt x="3892" y="5247"/>
                  <a:pt x="3892" y="5246"/>
                  <a:pt x="3893" y="5245"/>
                </a:cubicBezTo>
                <a:cubicBezTo>
                  <a:pt x="3893" y="5244"/>
                  <a:pt x="3894" y="5243"/>
                  <a:pt x="3894" y="5242"/>
                </a:cubicBezTo>
                <a:cubicBezTo>
                  <a:pt x="3894" y="5240"/>
                  <a:pt x="3894" y="5239"/>
                  <a:pt x="3894" y="5237"/>
                </a:cubicBezTo>
                <a:cubicBezTo>
                  <a:pt x="3894" y="5235"/>
                  <a:pt x="3894" y="5233"/>
                  <a:pt x="3894" y="5232"/>
                </a:cubicBezTo>
                <a:cubicBezTo>
                  <a:pt x="3894" y="5230"/>
                  <a:pt x="3893" y="5229"/>
                  <a:pt x="3893" y="5228"/>
                </a:cubicBezTo>
                <a:cubicBezTo>
                  <a:pt x="3893" y="5228"/>
                  <a:pt x="3893" y="5227"/>
                  <a:pt x="3892" y="5226"/>
                </a:cubicBezTo>
                <a:cubicBezTo>
                  <a:pt x="3892" y="5225"/>
                  <a:pt x="3891" y="5225"/>
                  <a:pt x="3890" y="5224"/>
                </a:cubicBezTo>
                <a:cubicBezTo>
                  <a:pt x="3889" y="5223"/>
                  <a:pt x="3887" y="5222"/>
                  <a:pt x="3884" y="5220"/>
                </a:cubicBezTo>
                <a:cubicBezTo>
                  <a:pt x="3882" y="5219"/>
                  <a:pt x="3879" y="5218"/>
                  <a:pt x="3876" y="5217"/>
                </a:cubicBezTo>
                <a:cubicBezTo>
                  <a:pt x="3872" y="5216"/>
                  <a:pt x="3869" y="5215"/>
                  <a:pt x="3864" y="5214"/>
                </a:cubicBezTo>
                <a:cubicBezTo>
                  <a:pt x="3860" y="5213"/>
                  <a:pt x="3856" y="5213"/>
                  <a:pt x="3852" y="5213"/>
                </a:cubicBezTo>
                <a:close/>
                <a:moveTo>
                  <a:pt x="3483" y="5213"/>
                </a:moveTo>
                <a:cubicBezTo>
                  <a:pt x="3477" y="5213"/>
                  <a:pt x="3471" y="5214"/>
                  <a:pt x="3465" y="5215"/>
                </a:cubicBezTo>
                <a:cubicBezTo>
                  <a:pt x="3459" y="5216"/>
                  <a:pt x="3453" y="5217"/>
                  <a:pt x="3448" y="5219"/>
                </a:cubicBezTo>
                <a:cubicBezTo>
                  <a:pt x="3443" y="5221"/>
                  <a:pt x="3439" y="5223"/>
                  <a:pt x="3435" y="5225"/>
                </a:cubicBezTo>
                <a:cubicBezTo>
                  <a:pt x="3431" y="5227"/>
                  <a:pt x="3428" y="5229"/>
                  <a:pt x="3427" y="5230"/>
                </a:cubicBezTo>
                <a:cubicBezTo>
                  <a:pt x="3425" y="5232"/>
                  <a:pt x="3424" y="5233"/>
                  <a:pt x="3424" y="5235"/>
                </a:cubicBezTo>
                <a:cubicBezTo>
                  <a:pt x="3423" y="5237"/>
                  <a:pt x="3423" y="5239"/>
                  <a:pt x="3423" y="5242"/>
                </a:cubicBezTo>
                <a:cubicBezTo>
                  <a:pt x="3423" y="5244"/>
                  <a:pt x="3423" y="5245"/>
                  <a:pt x="3423" y="5247"/>
                </a:cubicBezTo>
                <a:cubicBezTo>
                  <a:pt x="3424" y="5248"/>
                  <a:pt x="3424" y="5249"/>
                  <a:pt x="3424" y="5250"/>
                </a:cubicBezTo>
                <a:cubicBezTo>
                  <a:pt x="3425" y="5251"/>
                  <a:pt x="3426" y="5252"/>
                  <a:pt x="3426" y="5252"/>
                </a:cubicBezTo>
                <a:cubicBezTo>
                  <a:pt x="3427" y="5253"/>
                  <a:pt x="3428" y="5253"/>
                  <a:pt x="3429" y="5253"/>
                </a:cubicBezTo>
                <a:cubicBezTo>
                  <a:pt x="3430" y="5253"/>
                  <a:pt x="3432" y="5252"/>
                  <a:pt x="3435" y="5251"/>
                </a:cubicBezTo>
                <a:cubicBezTo>
                  <a:pt x="3438" y="5249"/>
                  <a:pt x="3442" y="5247"/>
                  <a:pt x="3446" y="5245"/>
                </a:cubicBezTo>
                <a:cubicBezTo>
                  <a:pt x="3450" y="5243"/>
                  <a:pt x="3455" y="5241"/>
                  <a:pt x="3461" y="5239"/>
                </a:cubicBezTo>
                <a:cubicBezTo>
                  <a:pt x="3466" y="5238"/>
                  <a:pt x="3473" y="5237"/>
                  <a:pt x="3480" y="5237"/>
                </a:cubicBezTo>
                <a:cubicBezTo>
                  <a:pt x="3487" y="5237"/>
                  <a:pt x="3492" y="5238"/>
                  <a:pt x="3497" y="5239"/>
                </a:cubicBezTo>
                <a:cubicBezTo>
                  <a:pt x="3501" y="5241"/>
                  <a:pt x="3505" y="5243"/>
                  <a:pt x="3508" y="5246"/>
                </a:cubicBezTo>
                <a:cubicBezTo>
                  <a:pt x="3511" y="5249"/>
                  <a:pt x="3513" y="5253"/>
                  <a:pt x="3514" y="5258"/>
                </a:cubicBezTo>
                <a:cubicBezTo>
                  <a:pt x="3515" y="5262"/>
                  <a:pt x="3516" y="5268"/>
                  <a:pt x="3516" y="5274"/>
                </a:cubicBezTo>
                <a:lnTo>
                  <a:pt x="3516" y="5286"/>
                </a:lnTo>
                <a:lnTo>
                  <a:pt x="3494" y="5286"/>
                </a:lnTo>
                <a:cubicBezTo>
                  <a:pt x="3482" y="5286"/>
                  <a:pt x="3471" y="5287"/>
                  <a:pt x="3461" y="5289"/>
                </a:cubicBezTo>
                <a:cubicBezTo>
                  <a:pt x="3451" y="5291"/>
                  <a:pt x="3443" y="5295"/>
                  <a:pt x="3436" y="5299"/>
                </a:cubicBezTo>
                <a:cubicBezTo>
                  <a:pt x="3429" y="5303"/>
                  <a:pt x="3424" y="5309"/>
                  <a:pt x="3420" y="5315"/>
                </a:cubicBezTo>
                <a:cubicBezTo>
                  <a:pt x="3417" y="5322"/>
                  <a:pt x="3415" y="5330"/>
                  <a:pt x="3415" y="5339"/>
                </a:cubicBezTo>
                <a:cubicBezTo>
                  <a:pt x="3415" y="5346"/>
                  <a:pt x="3416" y="5353"/>
                  <a:pt x="3419" y="5359"/>
                </a:cubicBezTo>
                <a:cubicBezTo>
                  <a:pt x="3422" y="5365"/>
                  <a:pt x="3425" y="5370"/>
                  <a:pt x="3430" y="5374"/>
                </a:cubicBezTo>
                <a:cubicBezTo>
                  <a:pt x="3435" y="5378"/>
                  <a:pt x="3441" y="5382"/>
                  <a:pt x="3447" y="5384"/>
                </a:cubicBezTo>
                <a:cubicBezTo>
                  <a:pt x="3454" y="5386"/>
                  <a:pt x="3462" y="5387"/>
                  <a:pt x="3470" y="5387"/>
                </a:cubicBezTo>
                <a:cubicBezTo>
                  <a:pt x="3479" y="5387"/>
                  <a:pt x="3488" y="5385"/>
                  <a:pt x="3497" y="5381"/>
                </a:cubicBezTo>
                <a:cubicBezTo>
                  <a:pt x="3505" y="5377"/>
                  <a:pt x="3513" y="5371"/>
                  <a:pt x="3520" y="5364"/>
                </a:cubicBezTo>
                <a:lnTo>
                  <a:pt x="3520" y="5380"/>
                </a:lnTo>
                <a:cubicBezTo>
                  <a:pt x="3520" y="5381"/>
                  <a:pt x="3520" y="5382"/>
                  <a:pt x="3521" y="5383"/>
                </a:cubicBezTo>
                <a:cubicBezTo>
                  <a:pt x="3522" y="5384"/>
                  <a:pt x="3523" y="5384"/>
                  <a:pt x="3525" y="5384"/>
                </a:cubicBezTo>
                <a:cubicBezTo>
                  <a:pt x="3527" y="5385"/>
                  <a:pt x="3529" y="5385"/>
                  <a:pt x="3532" y="5385"/>
                </a:cubicBezTo>
                <a:cubicBezTo>
                  <a:pt x="3536" y="5385"/>
                  <a:pt x="3538" y="5385"/>
                  <a:pt x="3540" y="5384"/>
                </a:cubicBezTo>
                <a:cubicBezTo>
                  <a:pt x="3541" y="5384"/>
                  <a:pt x="3543" y="5384"/>
                  <a:pt x="3544" y="5383"/>
                </a:cubicBezTo>
                <a:cubicBezTo>
                  <a:pt x="3545" y="5382"/>
                  <a:pt x="3545" y="5381"/>
                  <a:pt x="3545" y="5380"/>
                </a:cubicBezTo>
                <a:lnTo>
                  <a:pt x="3545" y="5273"/>
                </a:lnTo>
                <a:cubicBezTo>
                  <a:pt x="3545" y="5263"/>
                  <a:pt x="3544" y="5254"/>
                  <a:pt x="3542" y="5247"/>
                </a:cubicBezTo>
                <a:cubicBezTo>
                  <a:pt x="3539" y="5239"/>
                  <a:pt x="3536" y="5233"/>
                  <a:pt x="3531" y="5228"/>
                </a:cubicBezTo>
                <a:cubicBezTo>
                  <a:pt x="3526" y="5223"/>
                  <a:pt x="3520" y="5219"/>
                  <a:pt x="3512" y="5217"/>
                </a:cubicBezTo>
                <a:cubicBezTo>
                  <a:pt x="3504" y="5214"/>
                  <a:pt x="3494" y="5213"/>
                  <a:pt x="3483" y="5213"/>
                </a:cubicBezTo>
                <a:close/>
                <a:moveTo>
                  <a:pt x="2843" y="5213"/>
                </a:moveTo>
                <a:cubicBezTo>
                  <a:pt x="2834" y="5213"/>
                  <a:pt x="2825" y="5215"/>
                  <a:pt x="2816" y="5220"/>
                </a:cubicBezTo>
                <a:cubicBezTo>
                  <a:pt x="2807" y="5225"/>
                  <a:pt x="2798" y="5232"/>
                  <a:pt x="2789" y="5242"/>
                </a:cubicBezTo>
                <a:lnTo>
                  <a:pt x="2789" y="5221"/>
                </a:lnTo>
                <a:cubicBezTo>
                  <a:pt x="2789" y="5221"/>
                  <a:pt x="2789" y="5220"/>
                  <a:pt x="2789" y="5219"/>
                </a:cubicBezTo>
                <a:cubicBezTo>
                  <a:pt x="2788" y="5218"/>
                  <a:pt x="2787" y="5218"/>
                  <a:pt x="2787" y="5217"/>
                </a:cubicBezTo>
                <a:cubicBezTo>
                  <a:pt x="2786" y="5217"/>
                  <a:pt x="2784" y="5216"/>
                  <a:pt x="2783" y="5216"/>
                </a:cubicBezTo>
                <a:cubicBezTo>
                  <a:pt x="2781" y="5216"/>
                  <a:pt x="2779" y="5216"/>
                  <a:pt x="2776" y="5216"/>
                </a:cubicBezTo>
                <a:cubicBezTo>
                  <a:pt x="2773" y="5216"/>
                  <a:pt x="2771" y="5216"/>
                  <a:pt x="2770" y="5216"/>
                </a:cubicBezTo>
                <a:cubicBezTo>
                  <a:pt x="2768" y="5216"/>
                  <a:pt x="2767" y="5217"/>
                  <a:pt x="2766" y="5217"/>
                </a:cubicBezTo>
                <a:cubicBezTo>
                  <a:pt x="2765" y="5218"/>
                  <a:pt x="2764" y="5218"/>
                  <a:pt x="2764" y="5219"/>
                </a:cubicBezTo>
                <a:cubicBezTo>
                  <a:pt x="2763" y="5220"/>
                  <a:pt x="2763" y="5221"/>
                  <a:pt x="2763" y="5221"/>
                </a:cubicBezTo>
                <a:lnTo>
                  <a:pt x="2763" y="5380"/>
                </a:lnTo>
                <a:cubicBezTo>
                  <a:pt x="2763" y="5380"/>
                  <a:pt x="2763" y="5381"/>
                  <a:pt x="2764" y="5382"/>
                </a:cubicBezTo>
                <a:cubicBezTo>
                  <a:pt x="2764" y="5383"/>
                  <a:pt x="2765" y="5383"/>
                  <a:pt x="2766" y="5384"/>
                </a:cubicBezTo>
                <a:cubicBezTo>
                  <a:pt x="2767" y="5384"/>
                  <a:pt x="2769" y="5384"/>
                  <a:pt x="2770" y="5385"/>
                </a:cubicBezTo>
                <a:cubicBezTo>
                  <a:pt x="2772" y="5385"/>
                  <a:pt x="2775" y="5385"/>
                  <a:pt x="2777" y="5385"/>
                </a:cubicBezTo>
                <a:cubicBezTo>
                  <a:pt x="2780" y="5385"/>
                  <a:pt x="2783" y="5385"/>
                  <a:pt x="2785" y="5385"/>
                </a:cubicBezTo>
                <a:cubicBezTo>
                  <a:pt x="2787" y="5384"/>
                  <a:pt x="2788" y="5384"/>
                  <a:pt x="2789" y="5384"/>
                </a:cubicBezTo>
                <a:cubicBezTo>
                  <a:pt x="2790" y="5383"/>
                  <a:pt x="2791" y="5383"/>
                  <a:pt x="2791" y="5382"/>
                </a:cubicBezTo>
                <a:cubicBezTo>
                  <a:pt x="2792" y="5381"/>
                  <a:pt x="2792" y="5380"/>
                  <a:pt x="2792" y="5380"/>
                </a:cubicBezTo>
                <a:lnTo>
                  <a:pt x="2792" y="5269"/>
                </a:lnTo>
                <a:cubicBezTo>
                  <a:pt x="2800" y="5259"/>
                  <a:pt x="2808" y="5251"/>
                  <a:pt x="2815" y="5246"/>
                </a:cubicBezTo>
                <a:cubicBezTo>
                  <a:pt x="2822" y="5241"/>
                  <a:pt x="2829" y="5238"/>
                  <a:pt x="2837" y="5238"/>
                </a:cubicBezTo>
                <a:cubicBezTo>
                  <a:pt x="2842" y="5238"/>
                  <a:pt x="2847" y="5239"/>
                  <a:pt x="2851" y="5241"/>
                </a:cubicBezTo>
                <a:cubicBezTo>
                  <a:pt x="2856" y="5243"/>
                  <a:pt x="2859" y="5246"/>
                  <a:pt x="2862" y="5250"/>
                </a:cubicBezTo>
                <a:cubicBezTo>
                  <a:pt x="2864" y="5254"/>
                  <a:pt x="2866" y="5259"/>
                  <a:pt x="2868" y="5265"/>
                </a:cubicBezTo>
                <a:cubicBezTo>
                  <a:pt x="2869" y="5270"/>
                  <a:pt x="2870" y="5277"/>
                  <a:pt x="2870" y="5287"/>
                </a:cubicBezTo>
                <a:lnTo>
                  <a:pt x="2870" y="5380"/>
                </a:lnTo>
                <a:cubicBezTo>
                  <a:pt x="2870" y="5380"/>
                  <a:pt x="2870" y="5381"/>
                  <a:pt x="2871" y="5382"/>
                </a:cubicBezTo>
                <a:cubicBezTo>
                  <a:pt x="2871" y="5383"/>
                  <a:pt x="2872" y="5383"/>
                  <a:pt x="2873" y="5384"/>
                </a:cubicBezTo>
                <a:cubicBezTo>
                  <a:pt x="2874" y="5384"/>
                  <a:pt x="2876" y="5384"/>
                  <a:pt x="2877" y="5385"/>
                </a:cubicBezTo>
                <a:cubicBezTo>
                  <a:pt x="2879" y="5385"/>
                  <a:pt x="2882" y="5385"/>
                  <a:pt x="2885" y="5385"/>
                </a:cubicBezTo>
                <a:cubicBezTo>
                  <a:pt x="2887" y="5385"/>
                  <a:pt x="2890" y="5385"/>
                  <a:pt x="2892" y="5385"/>
                </a:cubicBezTo>
                <a:cubicBezTo>
                  <a:pt x="2894" y="5384"/>
                  <a:pt x="2895" y="5384"/>
                  <a:pt x="2896" y="5384"/>
                </a:cubicBezTo>
                <a:cubicBezTo>
                  <a:pt x="2897" y="5383"/>
                  <a:pt x="2898" y="5383"/>
                  <a:pt x="2898" y="5382"/>
                </a:cubicBezTo>
                <a:cubicBezTo>
                  <a:pt x="2899" y="5381"/>
                  <a:pt x="2899" y="5380"/>
                  <a:pt x="2899" y="5380"/>
                </a:cubicBezTo>
                <a:lnTo>
                  <a:pt x="2899" y="5283"/>
                </a:lnTo>
                <a:cubicBezTo>
                  <a:pt x="2899" y="5272"/>
                  <a:pt x="2898" y="5262"/>
                  <a:pt x="2896" y="5254"/>
                </a:cubicBezTo>
                <a:cubicBezTo>
                  <a:pt x="2894" y="5246"/>
                  <a:pt x="2891" y="5239"/>
                  <a:pt x="2887" y="5233"/>
                </a:cubicBezTo>
                <a:cubicBezTo>
                  <a:pt x="2882" y="5227"/>
                  <a:pt x="2876" y="5222"/>
                  <a:pt x="2869" y="5218"/>
                </a:cubicBezTo>
                <a:cubicBezTo>
                  <a:pt x="2862" y="5215"/>
                  <a:pt x="2853" y="5213"/>
                  <a:pt x="2843" y="5213"/>
                </a:cubicBezTo>
                <a:close/>
                <a:moveTo>
                  <a:pt x="2352" y="5213"/>
                </a:moveTo>
                <a:cubicBezTo>
                  <a:pt x="2346" y="5213"/>
                  <a:pt x="2340" y="5214"/>
                  <a:pt x="2334" y="5215"/>
                </a:cubicBezTo>
                <a:cubicBezTo>
                  <a:pt x="2328" y="5216"/>
                  <a:pt x="2322" y="5217"/>
                  <a:pt x="2317" y="5219"/>
                </a:cubicBezTo>
                <a:cubicBezTo>
                  <a:pt x="2312" y="5221"/>
                  <a:pt x="2308" y="5223"/>
                  <a:pt x="2304" y="5225"/>
                </a:cubicBezTo>
                <a:cubicBezTo>
                  <a:pt x="2300" y="5227"/>
                  <a:pt x="2297" y="5229"/>
                  <a:pt x="2296" y="5230"/>
                </a:cubicBezTo>
                <a:cubicBezTo>
                  <a:pt x="2294" y="5232"/>
                  <a:pt x="2293" y="5233"/>
                  <a:pt x="2293" y="5235"/>
                </a:cubicBezTo>
                <a:cubicBezTo>
                  <a:pt x="2292" y="5237"/>
                  <a:pt x="2292" y="5239"/>
                  <a:pt x="2292" y="5242"/>
                </a:cubicBezTo>
                <a:cubicBezTo>
                  <a:pt x="2292" y="5244"/>
                  <a:pt x="2292" y="5245"/>
                  <a:pt x="2292" y="5247"/>
                </a:cubicBezTo>
                <a:cubicBezTo>
                  <a:pt x="2293" y="5248"/>
                  <a:pt x="2293" y="5249"/>
                  <a:pt x="2293" y="5250"/>
                </a:cubicBezTo>
                <a:cubicBezTo>
                  <a:pt x="2294" y="5251"/>
                  <a:pt x="2295" y="5252"/>
                  <a:pt x="2295" y="5252"/>
                </a:cubicBezTo>
                <a:cubicBezTo>
                  <a:pt x="2296" y="5253"/>
                  <a:pt x="2297" y="5253"/>
                  <a:pt x="2298" y="5253"/>
                </a:cubicBezTo>
                <a:cubicBezTo>
                  <a:pt x="2299" y="5253"/>
                  <a:pt x="2301" y="5252"/>
                  <a:pt x="2304" y="5251"/>
                </a:cubicBezTo>
                <a:cubicBezTo>
                  <a:pt x="2307" y="5249"/>
                  <a:pt x="2311" y="5247"/>
                  <a:pt x="2315" y="5245"/>
                </a:cubicBezTo>
                <a:cubicBezTo>
                  <a:pt x="2319" y="5243"/>
                  <a:pt x="2324" y="5241"/>
                  <a:pt x="2330" y="5239"/>
                </a:cubicBezTo>
                <a:cubicBezTo>
                  <a:pt x="2335" y="5238"/>
                  <a:pt x="2342" y="5237"/>
                  <a:pt x="2349" y="5237"/>
                </a:cubicBezTo>
                <a:cubicBezTo>
                  <a:pt x="2356" y="5237"/>
                  <a:pt x="2361" y="5238"/>
                  <a:pt x="2366" y="5239"/>
                </a:cubicBezTo>
                <a:cubicBezTo>
                  <a:pt x="2370" y="5241"/>
                  <a:pt x="2374" y="5243"/>
                  <a:pt x="2377" y="5246"/>
                </a:cubicBezTo>
                <a:cubicBezTo>
                  <a:pt x="2380" y="5249"/>
                  <a:pt x="2382" y="5253"/>
                  <a:pt x="2383" y="5258"/>
                </a:cubicBezTo>
                <a:cubicBezTo>
                  <a:pt x="2384" y="5262"/>
                  <a:pt x="2385" y="5268"/>
                  <a:pt x="2385" y="5274"/>
                </a:cubicBezTo>
                <a:lnTo>
                  <a:pt x="2385" y="5286"/>
                </a:lnTo>
                <a:lnTo>
                  <a:pt x="2363" y="5286"/>
                </a:lnTo>
                <a:cubicBezTo>
                  <a:pt x="2351" y="5286"/>
                  <a:pt x="2340" y="5287"/>
                  <a:pt x="2330" y="5289"/>
                </a:cubicBezTo>
                <a:cubicBezTo>
                  <a:pt x="2320" y="5291"/>
                  <a:pt x="2312" y="5295"/>
                  <a:pt x="2305" y="5299"/>
                </a:cubicBezTo>
                <a:cubicBezTo>
                  <a:pt x="2298" y="5303"/>
                  <a:pt x="2293" y="5309"/>
                  <a:pt x="2289" y="5315"/>
                </a:cubicBezTo>
                <a:cubicBezTo>
                  <a:pt x="2286" y="5322"/>
                  <a:pt x="2284" y="5330"/>
                  <a:pt x="2284" y="5339"/>
                </a:cubicBezTo>
                <a:cubicBezTo>
                  <a:pt x="2284" y="5346"/>
                  <a:pt x="2285" y="5353"/>
                  <a:pt x="2288" y="5359"/>
                </a:cubicBezTo>
                <a:cubicBezTo>
                  <a:pt x="2291" y="5365"/>
                  <a:pt x="2294" y="5370"/>
                  <a:pt x="2299" y="5374"/>
                </a:cubicBezTo>
                <a:cubicBezTo>
                  <a:pt x="2304" y="5378"/>
                  <a:pt x="2310" y="5382"/>
                  <a:pt x="2316" y="5384"/>
                </a:cubicBezTo>
                <a:cubicBezTo>
                  <a:pt x="2323" y="5386"/>
                  <a:pt x="2331" y="5387"/>
                  <a:pt x="2339" y="5387"/>
                </a:cubicBezTo>
                <a:cubicBezTo>
                  <a:pt x="2348" y="5387"/>
                  <a:pt x="2357" y="5385"/>
                  <a:pt x="2366" y="5381"/>
                </a:cubicBezTo>
                <a:cubicBezTo>
                  <a:pt x="2374" y="5377"/>
                  <a:pt x="2382" y="5371"/>
                  <a:pt x="2389" y="5364"/>
                </a:cubicBezTo>
                <a:lnTo>
                  <a:pt x="2389" y="5380"/>
                </a:lnTo>
                <a:cubicBezTo>
                  <a:pt x="2389" y="5381"/>
                  <a:pt x="2389" y="5382"/>
                  <a:pt x="2390" y="5383"/>
                </a:cubicBezTo>
                <a:cubicBezTo>
                  <a:pt x="2391" y="5384"/>
                  <a:pt x="2392" y="5384"/>
                  <a:pt x="2394" y="5384"/>
                </a:cubicBezTo>
                <a:cubicBezTo>
                  <a:pt x="2396" y="5385"/>
                  <a:pt x="2398" y="5385"/>
                  <a:pt x="2401" y="5385"/>
                </a:cubicBezTo>
                <a:cubicBezTo>
                  <a:pt x="2405" y="5385"/>
                  <a:pt x="2407" y="5385"/>
                  <a:pt x="2409" y="5384"/>
                </a:cubicBezTo>
                <a:cubicBezTo>
                  <a:pt x="2410" y="5384"/>
                  <a:pt x="2412" y="5384"/>
                  <a:pt x="2413" y="5383"/>
                </a:cubicBezTo>
                <a:cubicBezTo>
                  <a:pt x="2414" y="5382"/>
                  <a:pt x="2414" y="5381"/>
                  <a:pt x="2414" y="5380"/>
                </a:cubicBezTo>
                <a:lnTo>
                  <a:pt x="2414" y="5273"/>
                </a:lnTo>
                <a:cubicBezTo>
                  <a:pt x="2414" y="5263"/>
                  <a:pt x="2413" y="5254"/>
                  <a:pt x="2411" y="5247"/>
                </a:cubicBezTo>
                <a:cubicBezTo>
                  <a:pt x="2408" y="5239"/>
                  <a:pt x="2405" y="5233"/>
                  <a:pt x="2400" y="5228"/>
                </a:cubicBezTo>
                <a:cubicBezTo>
                  <a:pt x="2395" y="5223"/>
                  <a:pt x="2389" y="5219"/>
                  <a:pt x="2381" y="5217"/>
                </a:cubicBezTo>
                <a:cubicBezTo>
                  <a:pt x="2373" y="5214"/>
                  <a:pt x="2363" y="5213"/>
                  <a:pt x="2352" y="5213"/>
                </a:cubicBezTo>
                <a:close/>
                <a:moveTo>
                  <a:pt x="2173" y="5213"/>
                </a:moveTo>
                <a:cubicBezTo>
                  <a:pt x="2162" y="5213"/>
                  <a:pt x="2151" y="5215"/>
                  <a:pt x="2142" y="5219"/>
                </a:cubicBezTo>
                <a:cubicBezTo>
                  <a:pt x="2132" y="5223"/>
                  <a:pt x="2124" y="5229"/>
                  <a:pt x="2118" y="5236"/>
                </a:cubicBezTo>
                <a:cubicBezTo>
                  <a:pt x="2111" y="5244"/>
                  <a:pt x="2106" y="5253"/>
                  <a:pt x="2102" y="5264"/>
                </a:cubicBezTo>
                <a:cubicBezTo>
                  <a:pt x="2099" y="5275"/>
                  <a:pt x="2097" y="5287"/>
                  <a:pt x="2097" y="5301"/>
                </a:cubicBezTo>
                <a:cubicBezTo>
                  <a:pt x="2097" y="5315"/>
                  <a:pt x="2099" y="5328"/>
                  <a:pt x="2102" y="5338"/>
                </a:cubicBezTo>
                <a:cubicBezTo>
                  <a:pt x="2106" y="5349"/>
                  <a:pt x="2111" y="5358"/>
                  <a:pt x="2117" y="5365"/>
                </a:cubicBezTo>
                <a:cubicBezTo>
                  <a:pt x="2124" y="5373"/>
                  <a:pt x="2132" y="5378"/>
                  <a:pt x="2142" y="5382"/>
                </a:cubicBezTo>
                <a:cubicBezTo>
                  <a:pt x="2152" y="5385"/>
                  <a:pt x="2163" y="5387"/>
                  <a:pt x="2176" y="5387"/>
                </a:cubicBezTo>
                <a:cubicBezTo>
                  <a:pt x="2184" y="5387"/>
                  <a:pt x="2191" y="5386"/>
                  <a:pt x="2197" y="5385"/>
                </a:cubicBezTo>
                <a:cubicBezTo>
                  <a:pt x="2204" y="5384"/>
                  <a:pt x="2210" y="5383"/>
                  <a:pt x="2215" y="5382"/>
                </a:cubicBezTo>
                <a:cubicBezTo>
                  <a:pt x="2220" y="5380"/>
                  <a:pt x="2224" y="5379"/>
                  <a:pt x="2227" y="5377"/>
                </a:cubicBezTo>
                <a:cubicBezTo>
                  <a:pt x="2230" y="5376"/>
                  <a:pt x="2232" y="5375"/>
                  <a:pt x="2233" y="5374"/>
                </a:cubicBezTo>
                <a:cubicBezTo>
                  <a:pt x="2234" y="5373"/>
                  <a:pt x="2234" y="5373"/>
                  <a:pt x="2235" y="5372"/>
                </a:cubicBezTo>
                <a:cubicBezTo>
                  <a:pt x="2235" y="5371"/>
                  <a:pt x="2235" y="5370"/>
                  <a:pt x="2235" y="5370"/>
                </a:cubicBezTo>
                <a:cubicBezTo>
                  <a:pt x="2236" y="5369"/>
                  <a:pt x="2236" y="5368"/>
                  <a:pt x="2236" y="5366"/>
                </a:cubicBezTo>
                <a:cubicBezTo>
                  <a:pt x="2236" y="5365"/>
                  <a:pt x="2236" y="5364"/>
                  <a:pt x="2236" y="5362"/>
                </a:cubicBezTo>
                <a:cubicBezTo>
                  <a:pt x="2236" y="5360"/>
                  <a:pt x="2236" y="5358"/>
                  <a:pt x="2236" y="5357"/>
                </a:cubicBezTo>
                <a:cubicBezTo>
                  <a:pt x="2236" y="5356"/>
                  <a:pt x="2235" y="5354"/>
                  <a:pt x="2235" y="5354"/>
                </a:cubicBezTo>
                <a:cubicBezTo>
                  <a:pt x="2235" y="5353"/>
                  <a:pt x="2234" y="5352"/>
                  <a:pt x="2233" y="5352"/>
                </a:cubicBezTo>
                <a:cubicBezTo>
                  <a:pt x="2233" y="5351"/>
                  <a:pt x="2232" y="5351"/>
                  <a:pt x="2231" y="5351"/>
                </a:cubicBezTo>
                <a:cubicBezTo>
                  <a:pt x="2230" y="5351"/>
                  <a:pt x="2228" y="5352"/>
                  <a:pt x="2225" y="5353"/>
                </a:cubicBezTo>
                <a:cubicBezTo>
                  <a:pt x="2222" y="5354"/>
                  <a:pt x="2219" y="5355"/>
                  <a:pt x="2214" y="5357"/>
                </a:cubicBezTo>
                <a:cubicBezTo>
                  <a:pt x="2210" y="5359"/>
                  <a:pt x="2205" y="5360"/>
                  <a:pt x="2199" y="5361"/>
                </a:cubicBezTo>
                <a:cubicBezTo>
                  <a:pt x="2193" y="5362"/>
                  <a:pt x="2186" y="5363"/>
                  <a:pt x="2179" y="5363"/>
                </a:cubicBezTo>
                <a:cubicBezTo>
                  <a:pt x="2169" y="5363"/>
                  <a:pt x="2161" y="5362"/>
                  <a:pt x="2155" y="5359"/>
                </a:cubicBezTo>
                <a:cubicBezTo>
                  <a:pt x="2148" y="5356"/>
                  <a:pt x="2143" y="5352"/>
                  <a:pt x="2139" y="5347"/>
                </a:cubicBezTo>
                <a:cubicBezTo>
                  <a:pt x="2134" y="5342"/>
                  <a:pt x="2131" y="5337"/>
                  <a:pt x="2130" y="5330"/>
                </a:cubicBezTo>
                <a:cubicBezTo>
                  <a:pt x="2128" y="5323"/>
                  <a:pt x="2127" y="5315"/>
                  <a:pt x="2127" y="5306"/>
                </a:cubicBezTo>
                <a:lnTo>
                  <a:pt x="2232" y="5306"/>
                </a:lnTo>
                <a:cubicBezTo>
                  <a:pt x="2235" y="5306"/>
                  <a:pt x="2237" y="5305"/>
                  <a:pt x="2240" y="5303"/>
                </a:cubicBezTo>
                <a:cubicBezTo>
                  <a:pt x="2242" y="5301"/>
                  <a:pt x="2243" y="5298"/>
                  <a:pt x="2243" y="5293"/>
                </a:cubicBezTo>
                <a:lnTo>
                  <a:pt x="2243" y="5288"/>
                </a:lnTo>
                <a:cubicBezTo>
                  <a:pt x="2243" y="5278"/>
                  <a:pt x="2242" y="5268"/>
                  <a:pt x="2239" y="5259"/>
                </a:cubicBezTo>
                <a:cubicBezTo>
                  <a:pt x="2236" y="5250"/>
                  <a:pt x="2232" y="5242"/>
                  <a:pt x="2227" y="5235"/>
                </a:cubicBezTo>
                <a:cubicBezTo>
                  <a:pt x="2221" y="5228"/>
                  <a:pt x="2214" y="5223"/>
                  <a:pt x="2205" y="5219"/>
                </a:cubicBezTo>
                <a:cubicBezTo>
                  <a:pt x="2196" y="5215"/>
                  <a:pt x="2186" y="5213"/>
                  <a:pt x="2173" y="5213"/>
                </a:cubicBezTo>
                <a:close/>
                <a:moveTo>
                  <a:pt x="1536" y="5213"/>
                </a:moveTo>
                <a:cubicBezTo>
                  <a:pt x="1524" y="5213"/>
                  <a:pt x="1514" y="5217"/>
                  <a:pt x="1505" y="5226"/>
                </a:cubicBezTo>
                <a:cubicBezTo>
                  <a:pt x="1496" y="5235"/>
                  <a:pt x="1492" y="5245"/>
                  <a:pt x="1492" y="5257"/>
                </a:cubicBezTo>
                <a:cubicBezTo>
                  <a:pt x="1492" y="5270"/>
                  <a:pt x="1496" y="5280"/>
                  <a:pt x="1505" y="5289"/>
                </a:cubicBezTo>
                <a:cubicBezTo>
                  <a:pt x="1514" y="5298"/>
                  <a:pt x="1524" y="5302"/>
                  <a:pt x="1536" y="5302"/>
                </a:cubicBezTo>
                <a:cubicBezTo>
                  <a:pt x="1548" y="5302"/>
                  <a:pt x="1558" y="5298"/>
                  <a:pt x="1567" y="5289"/>
                </a:cubicBezTo>
                <a:cubicBezTo>
                  <a:pt x="1576" y="5280"/>
                  <a:pt x="1580" y="5270"/>
                  <a:pt x="1580" y="5257"/>
                </a:cubicBezTo>
                <a:cubicBezTo>
                  <a:pt x="1580" y="5245"/>
                  <a:pt x="1576" y="5235"/>
                  <a:pt x="1567" y="5226"/>
                </a:cubicBezTo>
                <a:cubicBezTo>
                  <a:pt x="1558" y="5217"/>
                  <a:pt x="1548" y="5213"/>
                  <a:pt x="1536" y="5213"/>
                </a:cubicBezTo>
                <a:close/>
                <a:moveTo>
                  <a:pt x="4666" y="5182"/>
                </a:moveTo>
                <a:lnTo>
                  <a:pt x="4697" y="5182"/>
                </a:lnTo>
                <a:cubicBezTo>
                  <a:pt x="4713" y="5182"/>
                  <a:pt x="4725" y="5184"/>
                  <a:pt x="4735" y="5189"/>
                </a:cubicBezTo>
                <a:cubicBezTo>
                  <a:pt x="4745" y="5193"/>
                  <a:pt x="4754" y="5199"/>
                  <a:pt x="4760" y="5207"/>
                </a:cubicBezTo>
                <a:cubicBezTo>
                  <a:pt x="4767" y="5214"/>
                  <a:pt x="4771" y="5224"/>
                  <a:pt x="4774" y="5234"/>
                </a:cubicBezTo>
                <a:cubicBezTo>
                  <a:pt x="4777" y="5245"/>
                  <a:pt x="4779" y="5256"/>
                  <a:pt x="4779" y="5268"/>
                </a:cubicBezTo>
                <a:cubicBezTo>
                  <a:pt x="4779" y="5284"/>
                  <a:pt x="4777" y="5297"/>
                  <a:pt x="4774" y="5309"/>
                </a:cubicBezTo>
                <a:cubicBezTo>
                  <a:pt x="4771" y="5320"/>
                  <a:pt x="4766" y="5329"/>
                  <a:pt x="4759" y="5337"/>
                </a:cubicBezTo>
                <a:cubicBezTo>
                  <a:pt x="4752" y="5344"/>
                  <a:pt x="4744" y="5350"/>
                  <a:pt x="4734" y="5354"/>
                </a:cubicBezTo>
                <a:cubicBezTo>
                  <a:pt x="4724" y="5357"/>
                  <a:pt x="4712" y="5359"/>
                  <a:pt x="4697" y="5359"/>
                </a:cubicBezTo>
                <a:lnTo>
                  <a:pt x="4666" y="5359"/>
                </a:lnTo>
                <a:lnTo>
                  <a:pt x="4666" y="5182"/>
                </a:lnTo>
                <a:close/>
                <a:moveTo>
                  <a:pt x="6501" y="5174"/>
                </a:moveTo>
                <a:cubicBezTo>
                  <a:pt x="6499" y="5174"/>
                  <a:pt x="6496" y="5174"/>
                  <a:pt x="6494" y="5174"/>
                </a:cubicBezTo>
                <a:cubicBezTo>
                  <a:pt x="6493" y="5175"/>
                  <a:pt x="6491" y="5175"/>
                  <a:pt x="6490" y="5175"/>
                </a:cubicBezTo>
                <a:cubicBezTo>
                  <a:pt x="6489" y="5176"/>
                  <a:pt x="6488" y="5177"/>
                  <a:pt x="6488" y="5177"/>
                </a:cubicBezTo>
                <a:cubicBezTo>
                  <a:pt x="6487" y="5178"/>
                  <a:pt x="6487" y="5179"/>
                  <a:pt x="6487" y="5180"/>
                </a:cubicBezTo>
                <a:lnTo>
                  <a:pt x="6487" y="5217"/>
                </a:lnTo>
                <a:lnTo>
                  <a:pt x="6465" y="5217"/>
                </a:lnTo>
                <a:cubicBezTo>
                  <a:pt x="6464" y="5217"/>
                  <a:pt x="6463" y="5217"/>
                  <a:pt x="6462" y="5218"/>
                </a:cubicBezTo>
                <a:cubicBezTo>
                  <a:pt x="6462" y="5218"/>
                  <a:pt x="6461" y="5219"/>
                  <a:pt x="6461" y="5220"/>
                </a:cubicBezTo>
                <a:cubicBezTo>
                  <a:pt x="6460" y="5221"/>
                  <a:pt x="6460" y="5222"/>
                  <a:pt x="6459" y="5223"/>
                </a:cubicBezTo>
                <a:cubicBezTo>
                  <a:pt x="6459" y="5225"/>
                  <a:pt x="6459" y="5227"/>
                  <a:pt x="6459" y="5229"/>
                </a:cubicBezTo>
                <a:cubicBezTo>
                  <a:pt x="6459" y="5233"/>
                  <a:pt x="6460" y="5236"/>
                  <a:pt x="6461" y="5238"/>
                </a:cubicBezTo>
                <a:cubicBezTo>
                  <a:pt x="6462" y="5240"/>
                  <a:pt x="6463" y="5241"/>
                  <a:pt x="6465" y="5241"/>
                </a:cubicBezTo>
                <a:lnTo>
                  <a:pt x="6487" y="5241"/>
                </a:lnTo>
                <a:lnTo>
                  <a:pt x="6487" y="5333"/>
                </a:lnTo>
                <a:cubicBezTo>
                  <a:pt x="6487" y="5343"/>
                  <a:pt x="6488" y="5350"/>
                  <a:pt x="6490" y="5357"/>
                </a:cubicBezTo>
                <a:cubicBezTo>
                  <a:pt x="6491" y="5364"/>
                  <a:pt x="6494" y="5370"/>
                  <a:pt x="6498" y="5374"/>
                </a:cubicBezTo>
                <a:cubicBezTo>
                  <a:pt x="6501" y="5378"/>
                  <a:pt x="6506" y="5382"/>
                  <a:pt x="6512" y="5384"/>
                </a:cubicBezTo>
                <a:cubicBezTo>
                  <a:pt x="6518" y="5386"/>
                  <a:pt x="6525" y="5387"/>
                  <a:pt x="6533" y="5387"/>
                </a:cubicBezTo>
                <a:cubicBezTo>
                  <a:pt x="6536" y="5387"/>
                  <a:pt x="6538" y="5387"/>
                  <a:pt x="6541" y="5386"/>
                </a:cubicBezTo>
                <a:cubicBezTo>
                  <a:pt x="6544" y="5386"/>
                  <a:pt x="6546" y="5386"/>
                  <a:pt x="6549" y="5385"/>
                </a:cubicBezTo>
                <a:cubicBezTo>
                  <a:pt x="6551" y="5385"/>
                  <a:pt x="6553" y="5384"/>
                  <a:pt x="6555" y="5383"/>
                </a:cubicBezTo>
                <a:cubicBezTo>
                  <a:pt x="6557" y="5382"/>
                  <a:pt x="6558" y="5381"/>
                  <a:pt x="6559" y="5380"/>
                </a:cubicBezTo>
                <a:cubicBezTo>
                  <a:pt x="6560" y="5379"/>
                  <a:pt x="6561" y="5378"/>
                  <a:pt x="6561" y="5376"/>
                </a:cubicBezTo>
                <a:cubicBezTo>
                  <a:pt x="6562" y="5374"/>
                  <a:pt x="6562" y="5371"/>
                  <a:pt x="6562" y="5368"/>
                </a:cubicBezTo>
                <a:cubicBezTo>
                  <a:pt x="6562" y="5366"/>
                  <a:pt x="6562" y="5364"/>
                  <a:pt x="6562" y="5363"/>
                </a:cubicBezTo>
                <a:cubicBezTo>
                  <a:pt x="6561" y="5361"/>
                  <a:pt x="6561" y="5360"/>
                  <a:pt x="6561" y="5359"/>
                </a:cubicBezTo>
                <a:cubicBezTo>
                  <a:pt x="6561" y="5358"/>
                  <a:pt x="6560" y="5358"/>
                  <a:pt x="6560" y="5358"/>
                </a:cubicBezTo>
                <a:cubicBezTo>
                  <a:pt x="6559" y="5357"/>
                  <a:pt x="6559" y="5357"/>
                  <a:pt x="6558" y="5357"/>
                </a:cubicBezTo>
                <a:cubicBezTo>
                  <a:pt x="6557" y="5357"/>
                  <a:pt x="6556" y="5357"/>
                  <a:pt x="6555" y="5358"/>
                </a:cubicBezTo>
                <a:cubicBezTo>
                  <a:pt x="6554" y="5358"/>
                  <a:pt x="6552" y="5359"/>
                  <a:pt x="6551" y="5360"/>
                </a:cubicBezTo>
                <a:cubicBezTo>
                  <a:pt x="6549" y="5360"/>
                  <a:pt x="6547" y="5361"/>
                  <a:pt x="6545" y="5361"/>
                </a:cubicBezTo>
                <a:cubicBezTo>
                  <a:pt x="6543" y="5362"/>
                  <a:pt x="6541" y="5362"/>
                  <a:pt x="6538" y="5362"/>
                </a:cubicBezTo>
                <a:cubicBezTo>
                  <a:pt x="6530" y="5362"/>
                  <a:pt x="6524" y="5359"/>
                  <a:pt x="6521" y="5354"/>
                </a:cubicBezTo>
                <a:cubicBezTo>
                  <a:pt x="6518" y="5348"/>
                  <a:pt x="6516" y="5340"/>
                  <a:pt x="6516" y="5329"/>
                </a:cubicBezTo>
                <a:lnTo>
                  <a:pt x="6516" y="5241"/>
                </a:lnTo>
                <a:lnTo>
                  <a:pt x="6556" y="5241"/>
                </a:lnTo>
                <a:cubicBezTo>
                  <a:pt x="6558" y="5241"/>
                  <a:pt x="6559" y="5240"/>
                  <a:pt x="6560" y="5238"/>
                </a:cubicBezTo>
                <a:cubicBezTo>
                  <a:pt x="6561" y="5236"/>
                  <a:pt x="6562" y="5233"/>
                  <a:pt x="6562" y="5229"/>
                </a:cubicBezTo>
                <a:cubicBezTo>
                  <a:pt x="6562" y="5227"/>
                  <a:pt x="6562" y="5225"/>
                  <a:pt x="6562" y="5223"/>
                </a:cubicBezTo>
                <a:cubicBezTo>
                  <a:pt x="6561" y="5222"/>
                  <a:pt x="6561" y="5221"/>
                  <a:pt x="6561" y="5220"/>
                </a:cubicBezTo>
                <a:cubicBezTo>
                  <a:pt x="6560" y="5219"/>
                  <a:pt x="6559" y="5218"/>
                  <a:pt x="6559" y="5218"/>
                </a:cubicBezTo>
                <a:cubicBezTo>
                  <a:pt x="6558" y="5217"/>
                  <a:pt x="6557" y="5217"/>
                  <a:pt x="6556" y="5217"/>
                </a:cubicBezTo>
                <a:lnTo>
                  <a:pt x="6516" y="5217"/>
                </a:lnTo>
                <a:lnTo>
                  <a:pt x="6516" y="5180"/>
                </a:lnTo>
                <a:cubicBezTo>
                  <a:pt x="6516" y="5179"/>
                  <a:pt x="6516" y="5178"/>
                  <a:pt x="6515" y="5177"/>
                </a:cubicBezTo>
                <a:cubicBezTo>
                  <a:pt x="6515" y="5177"/>
                  <a:pt x="6514" y="5176"/>
                  <a:pt x="6513" y="5175"/>
                </a:cubicBezTo>
                <a:cubicBezTo>
                  <a:pt x="6512" y="5175"/>
                  <a:pt x="6511" y="5175"/>
                  <a:pt x="6509" y="5174"/>
                </a:cubicBezTo>
                <a:cubicBezTo>
                  <a:pt x="6507" y="5174"/>
                  <a:pt x="6504" y="5174"/>
                  <a:pt x="6501" y="5174"/>
                </a:cubicBezTo>
                <a:close/>
                <a:moveTo>
                  <a:pt x="5246" y="5174"/>
                </a:moveTo>
                <a:cubicBezTo>
                  <a:pt x="5244" y="5174"/>
                  <a:pt x="5241" y="5174"/>
                  <a:pt x="5239" y="5174"/>
                </a:cubicBezTo>
                <a:cubicBezTo>
                  <a:pt x="5238" y="5175"/>
                  <a:pt x="5236" y="5175"/>
                  <a:pt x="5235" y="5175"/>
                </a:cubicBezTo>
                <a:cubicBezTo>
                  <a:pt x="5234" y="5176"/>
                  <a:pt x="5233" y="5177"/>
                  <a:pt x="5233" y="5177"/>
                </a:cubicBezTo>
                <a:cubicBezTo>
                  <a:pt x="5232" y="5178"/>
                  <a:pt x="5232" y="5179"/>
                  <a:pt x="5232" y="5180"/>
                </a:cubicBezTo>
                <a:lnTo>
                  <a:pt x="5232" y="5217"/>
                </a:lnTo>
                <a:lnTo>
                  <a:pt x="5210" y="5217"/>
                </a:lnTo>
                <a:cubicBezTo>
                  <a:pt x="5209" y="5217"/>
                  <a:pt x="5208" y="5217"/>
                  <a:pt x="5207" y="5218"/>
                </a:cubicBezTo>
                <a:cubicBezTo>
                  <a:pt x="5207" y="5218"/>
                  <a:pt x="5206" y="5219"/>
                  <a:pt x="5206" y="5220"/>
                </a:cubicBezTo>
                <a:cubicBezTo>
                  <a:pt x="5205" y="5221"/>
                  <a:pt x="5205" y="5222"/>
                  <a:pt x="5204" y="5223"/>
                </a:cubicBezTo>
                <a:cubicBezTo>
                  <a:pt x="5204" y="5225"/>
                  <a:pt x="5204" y="5227"/>
                  <a:pt x="5204" y="5229"/>
                </a:cubicBezTo>
                <a:cubicBezTo>
                  <a:pt x="5204" y="5233"/>
                  <a:pt x="5205" y="5236"/>
                  <a:pt x="5206" y="5238"/>
                </a:cubicBezTo>
                <a:cubicBezTo>
                  <a:pt x="5207" y="5240"/>
                  <a:pt x="5208" y="5241"/>
                  <a:pt x="5210" y="5241"/>
                </a:cubicBezTo>
                <a:lnTo>
                  <a:pt x="5232" y="5241"/>
                </a:lnTo>
                <a:lnTo>
                  <a:pt x="5232" y="5333"/>
                </a:lnTo>
                <a:cubicBezTo>
                  <a:pt x="5232" y="5343"/>
                  <a:pt x="5233" y="5350"/>
                  <a:pt x="5235" y="5357"/>
                </a:cubicBezTo>
                <a:cubicBezTo>
                  <a:pt x="5236" y="5364"/>
                  <a:pt x="5239" y="5370"/>
                  <a:pt x="5243" y="5374"/>
                </a:cubicBezTo>
                <a:cubicBezTo>
                  <a:pt x="5246" y="5378"/>
                  <a:pt x="5251" y="5382"/>
                  <a:pt x="5257" y="5384"/>
                </a:cubicBezTo>
                <a:cubicBezTo>
                  <a:pt x="5263" y="5386"/>
                  <a:pt x="5270" y="5387"/>
                  <a:pt x="5278" y="5387"/>
                </a:cubicBezTo>
                <a:cubicBezTo>
                  <a:pt x="5281" y="5387"/>
                  <a:pt x="5283" y="5387"/>
                  <a:pt x="5286" y="5386"/>
                </a:cubicBezTo>
                <a:cubicBezTo>
                  <a:pt x="5289" y="5386"/>
                  <a:pt x="5291" y="5386"/>
                  <a:pt x="5294" y="5385"/>
                </a:cubicBezTo>
                <a:cubicBezTo>
                  <a:pt x="5296" y="5385"/>
                  <a:pt x="5298" y="5384"/>
                  <a:pt x="5300" y="5383"/>
                </a:cubicBezTo>
                <a:cubicBezTo>
                  <a:pt x="5302" y="5382"/>
                  <a:pt x="5303" y="5381"/>
                  <a:pt x="5304" y="5380"/>
                </a:cubicBezTo>
                <a:cubicBezTo>
                  <a:pt x="5305" y="5379"/>
                  <a:pt x="5306" y="5378"/>
                  <a:pt x="5306" y="5376"/>
                </a:cubicBezTo>
                <a:cubicBezTo>
                  <a:pt x="5307" y="5374"/>
                  <a:pt x="5307" y="5371"/>
                  <a:pt x="5307" y="5368"/>
                </a:cubicBezTo>
                <a:cubicBezTo>
                  <a:pt x="5307" y="5366"/>
                  <a:pt x="5307" y="5364"/>
                  <a:pt x="5307" y="5363"/>
                </a:cubicBezTo>
                <a:cubicBezTo>
                  <a:pt x="5306" y="5361"/>
                  <a:pt x="5306" y="5360"/>
                  <a:pt x="5306" y="5359"/>
                </a:cubicBezTo>
                <a:cubicBezTo>
                  <a:pt x="5306" y="5358"/>
                  <a:pt x="5305" y="5358"/>
                  <a:pt x="5305" y="5358"/>
                </a:cubicBezTo>
                <a:cubicBezTo>
                  <a:pt x="5304" y="5357"/>
                  <a:pt x="5304" y="5357"/>
                  <a:pt x="5303" y="5357"/>
                </a:cubicBezTo>
                <a:cubicBezTo>
                  <a:pt x="5302" y="5357"/>
                  <a:pt x="5301" y="5357"/>
                  <a:pt x="5300" y="5358"/>
                </a:cubicBezTo>
                <a:cubicBezTo>
                  <a:pt x="5299" y="5358"/>
                  <a:pt x="5297" y="5359"/>
                  <a:pt x="5296" y="5360"/>
                </a:cubicBezTo>
                <a:cubicBezTo>
                  <a:pt x="5294" y="5360"/>
                  <a:pt x="5292" y="5361"/>
                  <a:pt x="5290" y="5361"/>
                </a:cubicBezTo>
                <a:cubicBezTo>
                  <a:pt x="5288" y="5362"/>
                  <a:pt x="5286" y="5362"/>
                  <a:pt x="5283" y="5362"/>
                </a:cubicBezTo>
                <a:cubicBezTo>
                  <a:pt x="5275" y="5362"/>
                  <a:pt x="5269" y="5359"/>
                  <a:pt x="5266" y="5354"/>
                </a:cubicBezTo>
                <a:cubicBezTo>
                  <a:pt x="5263" y="5348"/>
                  <a:pt x="5261" y="5340"/>
                  <a:pt x="5261" y="5329"/>
                </a:cubicBezTo>
                <a:lnTo>
                  <a:pt x="5261" y="5241"/>
                </a:lnTo>
                <a:lnTo>
                  <a:pt x="5301" y="5241"/>
                </a:lnTo>
                <a:cubicBezTo>
                  <a:pt x="5303" y="5241"/>
                  <a:pt x="5304" y="5240"/>
                  <a:pt x="5305" y="5238"/>
                </a:cubicBezTo>
                <a:cubicBezTo>
                  <a:pt x="5306" y="5236"/>
                  <a:pt x="5307" y="5233"/>
                  <a:pt x="5307" y="5229"/>
                </a:cubicBezTo>
                <a:cubicBezTo>
                  <a:pt x="5307" y="5227"/>
                  <a:pt x="5307" y="5225"/>
                  <a:pt x="5307" y="5223"/>
                </a:cubicBezTo>
                <a:cubicBezTo>
                  <a:pt x="5306" y="5222"/>
                  <a:pt x="5306" y="5221"/>
                  <a:pt x="5306" y="5220"/>
                </a:cubicBezTo>
                <a:cubicBezTo>
                  <a:pt x="5305" y="5219"/>
                  <a:pt x="5304" y="5218"/>
                  <a:pt x="5304" y="5218"/>
                </a:cubicBezTo>
                <a:cubicBezTo>
                  <a:pt x="5303" y="5217"/>
                  <a:pt x="5302" y="5217"/>
                  <a:pt x="5301" y="5217"/>
                </a:cubicBezTo>
                <a:lnTo>
                  <a:pt x="5261" y="5217"/>
                </a:lnTo>
                <a:lnTo>
                  <a:pt x="5261" y="5180"/>
                </a:lnTo>
                <a:cubicBezTo>
                  <a:pt x="5261" y="5179"/>
                  <a:pt x="5261" y="5178"/>
                  <a:pt x="5260" y="5177"/>
                </a:cubicBezTo>
                <a:cubicBezTo>
                  <a:pt x="5260" y="5177"/>
                  <a:pt x="5259" y="5176"/>
                  <a:pt x="5258" y="5175"/>
                </a:cubicBezTo>
                <a:cubicBezTo>
                  <a:pt x="5257" y="5175"/>
                  <a:pt x="5256" y="5175"/>
                  <a:pt x="5254" y="5174"/>
                </a:cubicBezTo>
                <a:cubicBezTo>
                  <a:pt x="5252" y="5174"/>
                  <a:pt x="5249" y="5174"/>
                  <a:pt x="5246" y="5174"/>
                </a:cubicBezTo>
                <a:close/>
                <a:moveTo>
                  <a:pt x="4647" y="5157"/>
                </a:moveTo>
                <a:cubicBezTo>
                  <a:pt x="4645" y="5157"/>
                  <a:pt x="4642" y="5158"/>
                  <a:pt x="4640" y="5160"/>
                </a:cubicBezTo>
                <a:cubicBezTo>
                  <a:pt x="4637" y="5162"/>
                  <a:pt x="4636" y="5165"/>
                  <a:pt x="4636" y="5169"/>
                </a:cubicBezTo>
                <a:lnTo>
                  <a:pt x="4636" y="5372"/>
                </a:lnTo>
                <a:cubicBezTo>
                  <a:pt x="4636" y="5376"/>
                  <a:pt x="4637" y="5379"/>
                  <a:pt x="4640" y="5381"/>
                </a:cubicBezTo>
                <a:cubicBezTo>
                  <a:pt x="4642" y="5383"/>
                  <a:pt x="4645" y="5384"/>
                  <a:pt x="4647" y="5384"/>
                </a:cubicBezTo>
                <a:lnTo>
                  <a:pt x="4695" y="5384"/>
                </a:lnTo>
                <a:cubicBezTo>
                  <a:pt x="4715" y="5384"/>
                  <a:pt x="4732" y="5382"/>
                  <a:pt x="4746" y="5377"/>
                </a:cubicBezTo>
                <a:cubicBezTo>
                  <a:pt x="4760" y="5372"/>
                  <a:pt x="4772" y="5365"/>
                  <a:pt x="4781" y="5355"/>
                </a:cubicBezTo>
                <a:cubicBezTo>
                  <a:pt x="4791" y="5345"/>
                  <a:pt x="4798" y="5333"/>
                  <a:pt x="4803" y="5319"/>
                </a:cubicBezTo>
                <a:cubicBezTo>
                  <a:pt x="4808" y="5304"/>
                  <a:pt x="4811" y="5287"/>
                  <a:pt x="4811" y="5267"/>
                </a:cubicBezTo>
                <a:cubicBezTo>
                  <a:pt x="4811" y="5250"/>
                  <a:pt x="4809" y="5235"/>
                  <a:pt x="4804" y="5221"/>
                </a:cubicBezTo>
                <a:cubicBezTo>
                  <a:pt x="4799" y="5208"/>
                  <a:pt x="4792" y="5196"/>
                  <a:pt x="4783" y="5187"/>
                </a:cubicBezTo>
                <a:cubicBezTo>
                  <a:pt x="4774" y="5177"/>
                  <a:pt x="4762" y="5170"/>
                  <a:pt x="4749" y="5165"/>
                </a:cubicBezTo>
                <a:cubicBezTo>
                  <a:pt x="4735" y="5160"/>
                  <a:pt x="4718" y="5157"/>
                  <a:pt x="4699" y="5157"/>
                </a:cubicBezTo>
                <a:lnTo>
                  <a:pt x="4647" y="5157"/>
                </a:lnTo>
                <a:close/>
                <a:moveTo>
                  <a:pt x="5762" y="5155"/>
                </a:moveTo>
                <a:cubicBezTo>
                  <a:pt x="5759" y="5155"/>
                  <a:pt x="5757" y="5155"/>
                  <a:pt x="5755" y="5155"/>
                </a:cubicBezTo>
                <a:cubicBezTo>
                  <a:pt x="5753" y="5156"/>
                  <a:pt x="5751" y="5156"/>
                  <a:pt x="5750" y="5156"/>
                </a:cubicBezTo>
                <a:cubicBezTo>
                  <a:pt x="5749" y="5157"/>
                  <a:pt x="5748" y="5157"/>
                  <a:pt x="5748" y="5158"/>
                </a:cubicBezTo>
                <a:cubicBezTo>
                  <a:pt x="5747" y="5159"/>
                  <a:pt x="5747" y="5160"/>
                  <a:pt x="5747" y="5161"/>
                </a:cubicBezTo>
                <a:lnTo>
                  <a:pt x="5747" y="5379"/>
                </a:lnTo>
                <a:cubicBezTo>
                  <a:pt x="5747" y="5380"/>
                  <a:pt x="5747" y="5381"/>
                  <a:pt x="5748" y="5382"/>
                </a:cubicBezTo>
                <a:cubicBezTo>
                  <a:pt x="5748" y="5383"/>
                  <a:pt x="5749" y="5383"/>
                  <a:pt x="5750" y="5384"/>
                </a:cubicBezTo>
                <a:cubicBezTo>
                  <a:pt x="5751" y="5384"/>
                  <a:pt x="5753" y="5384"/>
                  <a:pt x="5755" y="5385"/>
                </a:cubicBezTo>
                <a:cubicBezTo>
                  <a:pt x="5757" y="5385"/>
                  <a:pt x="5759" y="5385"/>
                  <a:pt x="5762" y="5385"/>
                </a:cubicBezTo>
                <a:cubicBezTo>
                  <a:pt x="5765" y="5385"/>
                  <a:pt x="5767" y="5385"/>
                  <a:pt x="5769" y="5385"/>
                </a:cubicBezTo>
                <a:cubicBezTo>
                  <a:pt x="5771" y="5384"/>
                  <a:pt x="5773" y="5384"/>
                  <a:pt x="5774" y="5383"/>
                </a:cubicBezTo>
                <a:cubicBezTo>
                  <a:pt x="5775" y="5383"/>
                  <a:pt x="5776" y="5383"/>
                  <a:pt x="5776" y="5382"/>
                </a:cubicBezTo>
                <a:cubicBezTo>
                  <a:pt x="5777" y="5381"/>
                  <a:pt x="5777" y="5380"/>
                  <a:pt x="5777" y="5379"/>
                </a:cubicBezTo>
                <a:lnTo>
                  <a:pt x="5777" y="5278"/>
                </a:lnTo>
                <a:lnTo>
                  <a:pt x="5881" y="5278"/>
                </a:lnTo>
                <a:lnTo>
                  <a:pt x="5881" y="5379"/>
                </a:lnTo>
                <a:cubicBezTo>
                  <a:pt x="5881" y="5380"/>
                  <a:pt x="5881" y="5381"/>
                  <a:pt x="5882" y="5382"/>
                </a:cubicBezTo>
                <a:cubicBezTo>
                  <a:pt x="5882" y="5383"/>
                  <a:pt x="5883" y="5383"/>
                  <a:pt x="5884" y="5383"/>
                </a:cubicBezTo>
                <a:cubicBezTo>
                  <a:pt x="5885" y="5384"/>
                  <a:pt x="5887" y="5384"/>
                  <a:pt x="5889" y="5385"/>
                </a:cubicBezTo>
                <a:cubicBezTo>
                  <a:pt x="5891" y="5385"/>
                  <a:pt x="5893" y="5385"/>
                  <a:pt x="5896" y="5385"/>
                </a:cubicBezTo>
                <a:cubicBezTo>
                  <a:pt x="5899" y="5385"/>
                  <a:pt x="5901" y="5385"/>
                  <a:pt x="5903" y="5385"/>
                </a:cubicBezTo>
                <a:cubicBezTo>
                  <a:pt x="5905" y="5384"/>
                  <a:pt x="5907" y="5384"/>
                  <a:pt x="5908" y="5384"/>
                </a:cubicBezTo>
                <a:cubicBezTo>
                  <a:pt x="5909" y="5383"/>
                  <a:pt x="5910" y="5383"/>
                  <a:pt x="5910" y="5382"/>
                </a:cubicBezTo>
                <a:cubicBezTo>
                  <a:pt x="5911" y="5381"/>
                  <a:pt x="5911" y="5380"/>
                  <a:pt x="5911" y="5379"/>
                </a:cubicBezTo>
                <a:lnTo>
                  <a:pt x="5911" y="5161"/>
                </a:lnTo>
                <a:cubicBezTo>
                  <a:pt x="5911" y="5160"/>
                  <a:pt x="5911" y="5159"/>
                  <a:pt x="5910" y="5158"/>
                </a:cubicBezTo>
                <a:cubicBezTo>
                  <a:pt x="5910" y="5157"/>
                  <a:pt x="5909" y="5157"/>
                  <a:pt x="5908" y="5156"/>
                </a:cubicBezTo>
                <a:cubicBezTo>
                  <a:pt x="5907" y="5156"/>
                  <a:pt x="5905" y="5156"/>
                  <a:pt x="5903" y="5155"/>
                </a:cubicBezTo>
                <a:cubicBezTo>
                  <a:pt x="5901" y="5155"/>
                  <a:pt x="5899" y="5155"/>
                  <a:pt x="5896" y="5155"/>
                </a:cubicBezTo>
                <a:cubicBezTo>
                  <a:pt x="5893" y="5155"/>
                  <a:pt x="5891" y="5155"/>
                  <a:pt x="5889" y="5155"/>
                </a:cubicBezTo>
                <a:cubicBezTo>
                  <a:pt x="5887" y="5156"/>
                  <a:pt x="5885" y="5156"/>
                  <a:pt x="5884" y="5156"/>
                </a:cubicBezTo>
                <a:cubicBezTo>
                  <a:pt x="5883" y="5157"/>
                  <a:pt x="5882" y="5157"/>
                  <a:pt x="5882" y="5158"/>
                </a:cubicBezTo>
                <a:cubicBezTo>
                  <a:pt x="5881" y="5159"/>
                  <a:pt x="5881" y="5160"/>
                  <a:pt x="5881" y="5161"/>
                </a:cubicBezTo>
                <a:lnTo>
                  <a:pt x="5881" y="5252"/>
                </a:lnTo>
                <a:lnTo>
                  <a:pt x="5777" y="5252"/>
                </a:lnTo>
                <a:lnTo>
                  <a:pt x="5777" y="5161"/>
                </a:lnTo>
                <a:cubicBezTo>
                  <a:pt x="5777" y="5160"/>
                  <a:pt x="5777" y="5159"/>
                  <a:pt x="5776" y="5158"/>
                </a:cubicBezTo>
                <a:cubicBezTo>
                  <a:pt x="5776" y="5157"/>
                  <a:pt x="5775" y="5157"/>
                  <a:pt x="5774" y="5156"/>
                </a:cubicBezTo>
                <a:cubicBezTo>
                  <a:pt x="5773" y="5156"/>
                  <a:pt x="5771" y="5156"/>
                  <a:pt x="5769" y="5155"/>
                </a:cubicBezTo>
                <a:cubicBezTo>
                  <a:pt x="5767" y="5155"/>
                  <a:pt x="5765" y="5155"/>
                  <a:pt x="5762" y="5155"/>
                </a:cubicBezTo>
                <a:close/>
                <a:moveTo>
                  <a:pt x="1967" y="5155"/>
                </a:moveTo>
                <a:cubicBezTo>
                  <a:pt x="1964" y="5155"/>
                  <a:pt x="1962" y="5155"/>
                  <a:pt x="1960" y="5155"/>
                </a:cubicBezTo>
                <a:cubicBezTo>
                  <a:pt x="1958" y="5156"/>
                  <a:pt x="1956" y="5156"/>
                  <a:pt x="1955" y="5156"/>
                </a:cubicBezTo>
                <a:cubicBezTo>
                  <a:pt x="1954" y="5157"/>
                  <a:pt x="1953" y="5157"/>
                  <a:pt x="1953" y="5158"/>
                </a:cubicBezTo>
                <a:cubicBezTo>
                  <a:pt x="1952" y="5159"/>
                  <a:pt x="1952" y="5160"/>
                  <a:pt x="1952" y="5161"/>
                </a:cubicBezTo>
                <a:lnTo>
                  <a:pt x="1952" y="5372"/>
                </a:lnTo>
                <a:cubicBezTo>
                  <a:pt x="1952" y="5376"/>
                  <a:pt x="1953" y="5379"/>
                  <a:pt x="1956" y="5381"/>
                </a:cubicBezTo>
                <a:cubicBezTo>
                  <a:pt x="1958" y="5383"/>
                  <a:pt x="1961" y="5384"/>
                  <a:pt x="1963" y="5384"/>
                </a:cubicBezTo>
                <a:lnTo>
                  <a:pt x="2064" y="5384"/>
                </a:lnTo>
                <a:cubicBezTo>
                  <a:pt x="2065" y="5384"/>
                  <a:pt x="2066" y="5384"/>
                  <a:pt x="2067" y="5383"/>
                </a:cubicBezTo>
                <a:cubicBezTo>
                  <a:pt x="2067" y="5383"/>
                  <a:pt x="2068" y="5382"/>
                  <a:pt x="2069" y="5381"/>
                </a:cubicBezTo>
                <a:cubicBezTo>
                  <a:pt x="2069" y="5380"/>
                  <a:pt x="2069" y="5378"/>
                  <a:pt x="2070" y="5377"/>
                </a:cubicBezTo>
                <a:cubicBezTo>
                  <a:pt x="2070" y="5375"/>
                  <a:pt x="2070" y="5373"/>
                  <a:pt x="2070" y="5371"/>
                </a:cubicBezTo>
                <a:cubicBezTo>
                  <a:pt x="2070" y="5369"/>
                  <a:pt x="2070" y="5367"/>
                  <a:pt x="2070" y="5365"/>
                </a:cubicBezTo>
                <a:cubicBezTo>
                  <a:pt x="2069" y="5363"/>
                  <a:pt x="2069" y="5362"/>
                  <a:pt x="2069" y="5361"/>
                </a:cubicBezTo>
                <a:cubicBezTo>
                  <a:pt x="2068" y="5360"/>
                  <a:pt x="2067" y="5359"/>
                  <a:pt x="2067" y="5359"/>
                </a:cubicBezTo>
                <a:cubicBezTo>
                  <a:pt x="2066" y="5358"/>
                  <a:pt x="2065" y="5358"/>
                  <a:pt x="2064" y="5358"/>
                </a:cubicBezTo>
                <a:lnTo>
                  <a:pt x="1982" y="5358"/>
                </a:lnTo>
                <a:lnTo>
                  <a:pt x="1982" y="5161"/>
                </a:lnTo>
                <a:cubicBezTo>
                  <a:pt x="1982" y="5160"/>
                  <a:pt x="1982" y="5159"/>
                  <a:pt x="1981" y="5158"/>
                </a:cubicBezTo>
                <a:cubicBezTo>
                  <a:pt x="1981" y="5157"/>
                  <a:pt x="1980" y="5157"/>
                  <a:pt x="1979" y="5156"/>
                </a:cubicBezTo>
                <a:cubicBezTo>
                  <a:pt x="1978" y="5156"/>
                  <a:pt x="1976" y="5156"/>
                  <a:pt x="1974" y="5155"/>
                </a:cubicBezTo>
                <a:cubicBezTo>
                  <a:pt x="1972" y="5155"/>
                  <a:pt x="1970" y="5155"/>
                  <a:pt x="1967" y="5155"/>
                </a:cubicBezTo>
                <a:close/>
                <a:moveTo>
                  <a:pt x="3316" y="5154"/>
                </a:moveTo>
                <a:cubicBezTo>
                  <a:pt x="3301" y="5154"/>
                  <a:pt x="3287" y="5157"/>
                  <a:pt x="3275" y="5162"/>
                </a:cubicBezTo>
                <a:cubicBezTo>
                  <a:pt x="3263" y="5167"/>
                  <a:pt x="3253" y="5175"/>
                  <a:pt x="3244" y="5186"/>
                </a:cubicBezTo>
                <a:cubicBezTo>
                  <a:pt x="3235" y="5196"/>
                  <a:pt x="3228" y="5208"/>
                  <a:pt x="3223" y="5223"/>
                </a:cubicBezTo>
                <a:cubicBezTo>
                  <a:pt x="3218" y="5238"/>
                  <a:pt x="3216" y="5255"/>
                  <a:pt x="3216" y="5273"/>
                </a:cubicBezTo>
                <a:cubicBezTo>
                  <a:pt x="3216" y="5292"/>
                  <a:pt x="3218" y="5308"/>
                  <a:pt x="3223" y="5322"/>
                </a:cubicBezTo>
                <a:cubicBezTo>
                  <a:pt x="3227" y="5336"/>
                  <a:pt x="3234" y="5348"/>
                  <a:pt x="3242" y="5358"/>
                </a:cubicBezTo>
                <a:cubicBezTo>
                  <a:pt x="3250" y="5367"/>
                  <a:pt x="3261" y="5375"/>
                  <a:pt x="3272" y="5380"/>
                </a:cubicBezTo>
                <a:cubicBezTo>
                  <a:pt x="3284" y="5385"/>
                  <a:pt x="3298" y="5387"/>
                  <a:pt x="3312" y="5387"/>
                </a:cubicBezTo>
                <a:cubicBezTo>
                  <a:pt x="3321" y="5387"/>
                  <a:pt x="3329" y="5386"/>
                  <a:pt x="3336" y="5385"/>
                </a:cubicBezTo>
                <a:cubicBezTo>
                  <a:pt x="3343" y="5383"/>
                  <a:pt x="3350" y="5381"/>
                  <a:pt x="3355" y="5379"/>
                </a:cubicBezTo>
                <a:cubicBezTo>
                  <a:pt x="3361" y="5376"/>
                  <a:pt x="3365" y="5374"/>
                  <a:pt x="3369" y="5371"/>
                </a:cubicBezTo>
                <a:cubicBezTo>
                  <a:pt x="3373" y="5369"/>
                  <a:pt x="3375" y="5367"/>
                  <a:pt x="3377" y="5366"/>
                </a:cubicBezTo>
                <a:cubicBezTo>
                  <a:pt x="3378" y="5365"/>
                  <a:pt x="3379" y="5364"/>
                  <a:pt x="3379" y="5363"/>
                </a:cubicBezTo>
                <a:cubicBezTo>
                  <a:pt x="3380" y="5362"/>
                  <a:pt x="3380" y="5361"/>
                  <a:pt x="3380" y="5360"/>
                </a:cubicBezTo>
                <a:cubicBezTo>
                  <a:pt x="3381" y="5359"/>
                  <a:pt x="3381" y="5358"/>
                  <a:pt x="3381" y="5356"/>
                </a:cubicBezTo>
                <a:cubicBezTo>
                  <a:pt x="3381" y="5355"/>
                  <a:pt x="3381" y="5353"/>
                  <a:pt x="3381" y="5351"/>
                </a:cubicBezTo>
                <a:cubicBezTo>
                  <a:pt x="3381" y="5349"/>
                  <a:pt x="3381" y="5346"/>
                  <a:pt x="3381" y="5345"/>
                </a:cubicBezTo>
                <a:cubicBezTo>
                  <a:pt x="3381" y="5343"/>
                  <a:pt x="3380" y="5342"/>
                  <a:pt x="3380" y="5341"/>
                </a:cubicBezTo>
                <a:cubicBezTo>
                  <a:pt x="3380" y="5340"/>
                  <a:pt x="3379" y="5339"/>
                  <a:pt x="3379" y="5339"/>
                </a:cubicBezTo>
                <a:cubicBezTo>
                  <a:pt x="3378" y="5338"/>
                  <a:pt x="3377" y="5338"/>
                  <a:pt x="3376" y="5338"/>
                </a:cubicBezTo>
                <a:cubicBezTo>
                  <a:pt x="3375" y="5338"/>
                  <a:pt x="3372" y="5339"/>
                  <a:pt x="3369" y="5341"/>
                </a:cubicBezTo>
                <a:cubicBezTo>
                  <a:pt x="3366" y="5344"/>
                  <a:pt x="3362" y="5346"/>
                  <a:pt x="3357" y="5349"/>
                </a:cubicBezTo>
                <a:cubicBezTo>
                  <a:pt x="3353" y="5352"/>
                  <a:pt x="3347" y="5354"/>
                  <a:pt x="3340" y="5357"/>
                </a:cubicBezTo>
                <a:cubicBezTo>
                  <a:pt x="3333" y="5359"/>
                  <a:pt x="3325" y="5360"/>
                  <a:pt x="3316" y="5360"/>
                </a:cubicBezTo>
                <a:cubicBezTo>
                  <a:pt x="3306" y="5360"/>
                  <a:pt x="3296" y="5358"/>
                  <a:pt x="3288" y="5354"/>
                </a:cubicBezTo>
                <a:cubicBezTo>
                  <a:pt x="3279" y="5350"/>
                  <a:pt x="3272" y="5345"/>
                  <a:pt x="3266" y="5337"/>
                </a:cubicBezTo>
                <a:cubicBezTo>
                  <a:pt x="3260" y="5330"/>
                  <a:pt x="3256" y="5321"/>
                  <a:pt x="3253" y="5310"/>
                </a:cubicBezTo>
                <a:cubicBezTo>
                  <a:pt x="3250" y="5299"/>
                  <a:pt x="3248" y="5286"/>
                  <a:pt x="3248" y="5271"/>
                </a:cubicBezTo>
                <a:cubicBezTo>
                  <a:pt x="3248" y="5257"/>
                  <a:pt x="3250" y="5244"/>
                  <a:pt x="3253" y="5233"/>
                </a:cubicBezTo>
                <a:cubicBezTo>
                  <a:pt x="3256" y="5221"/>
                  <a:pt x="3261" y="5212"/>
                  <a:pt x="3267" y="5204"/>
                </a:cubicBezTo>
                <a:cubicBezTo>
                  <a:pt x="3272" y="5196"/>
                  <a:pt x="3280" y="5190"/>
                  <a:pt x="3288" y="5186"/>
                </a:cubicBezTo>
                <a:cubicBezTo>
                  <a:pt x="3296" y="5182"/>
                  <a:pt x="3305" y="5180"/>
                  <a:pt x="3315" y="5180"/>
                </a:cubicBezTo>
                <a:cubicBezTo>
                  <a:pt x="3325" y="5180"/>
                  <a:pt x="3333" y="5181"/>
                  <a:pt x="3339" y="5183"/>
                </a:cubicBezTo>
                <a:cubicBezTo>
                  <a:pt x="3346" y="5186"/>
                  <a:pt x="3352" y="5188"/>
                  <a:pt x="3356" y="5191"/>
                </a:cubicBezTo>
                <a:cubicBezTo>
                  <a:pt x="3361" y="5194"/>
                  <a:pt x="3365" y="5196"/>
                  <a:pt x="3368" y="5199"/>
                </a:cubicBezTo>
                <a:cubicBezTo>
                  <a:pt x="3371" y="5201"/>
                  <a:pt x="3373" y="5202"/>
                  <a:pt x="3375" y="5202"/>
                </a:cubicBezTo>
                <a:cubicBezTo>
                  <a:pt x="3375" y="5202"/>
                  <a:pt x="3376" y="5202"/>
                  <a:pt x="3377" y="5201"/>
                </a:cubicBezTo>
                <a:cubicBezTo>
                  <a:pt x="3378" y="5201"/>
                  <a:pt x="3378" y="5200"/>
                  <a:pt x="3379" y="5199"/>
                </a:cubicBezTo>
                <a:cubicBezTo>
                  <a:pt x="3379" y="5198"/>
                  <a:pt x="3379" y="5196"/>
                  <a:pt x="3380" y="5195"/>
                </a:cubicBezTo>
                <a:cubicBezTo>
                  <a:pt x="3380" y="5193"/>
                  <a:pt x="3380" y="5191"/>
                  <a:pt x="3380" y="5189"/>
                </a:cubicBezTo>
                <a:cubicBezTo>
                  <a:pt x="3380" y="5186"/>
                  <a:pt x="3380" y="5185"/>
                  <a:pt x="3380" y="5183"/>
                </a:cubicBezTo>
                <a:cubicBezTo>
                  <a:pt x="3380" y="5182"/>
                  <a:pt x="3379" y="5180"/>
                  <a:pt x="3379" y="5179"/>
                </a:cubicBezTo>
                <a:cubicBezTo>
                  <a:pt x="3379" y="5178"/>
                  <a:pt x="3378" y="5177"/>
                  <a:pt x="3378" y="5176"/>
                </a:cubicBezTo>
                <a:cubicBezTo>
                  <a:pt x="3377" y="5175"/>
                  <a:pt x="3376" y="5174"/>
                  <a:pt x="3375" y="5173"/>
                </a:cubicBezTo>
                <a:cubicBezTo>
                  <a:pt x="3373" y="5171"/>
                  <a:pt x="3370" y="5169"/>
                  <a:pt x="3366" y="5167"/>
                </a:cubicBezTo>
                <a:cubicBezTo>
                  <a:pt x="3362" y="5164"/>
                  <a:pt x="3358" y="5162"/>
                  <a:pt x="3352" y="5160"/>
                </a:cubicBezTo>
                <a:cubicBezTo>
                  <a:pt x="3347" y="5159"/>
                  <a:pt x="3341" y="5157"/>
                  <a:pt x="3335" y="5156"/>
                </a:cubicBezTo>
                <a:cubicBezTo>
                  <a:pt x="3329" y="5155"/>
                  <a:pt x="3322" y="5154"/>
                  <a:pt x="3316" y="5154"/>
                </a:cubicBezTo>
                <a:close/>
                <a:moveTo>
                  <a:pt x="6912" y="5151"/>
                </a:moveTo>
                <a:cubicBezTo>
                  <a:pt x="6905" y="5151"/>
                  <a:pt x="6900" y="5152"/>
                  <a:pt x="6898" y="5155"/>
                </a:cubicBezTo>
                <a:cubicBezTo>
                  <a:pt x="6895" y="5157"/>
                  <a:pt x="6894" y="5162"/>
                  <a:pt x="6894" y="5169"/>
                </a:cubicBezTo>
                <a:cubicBezTo>
                  <a:pt x="6894" y="5175"/>
                  <a:pt x="6895" y="5180"/>
                  <a:pt x="6898" y="5182"/>
                </a:cubicBezTo>
                <a:cubicBezTo>
                  <a:pt x="6900" y="5185"/>
                  <a:pt x="6905" y="5186"/>
                  <a:pt x="6912" y="5186"/>
                </a:cubicBezTo>
                <a:cubicBezTo>
                  <a:pt x="6919" y="5186"/>
                  <a:pt x="6924" y="5185"/>
                  <a:pt x="6926" y="5182"/>
                </a:cubicBezTo>
                <a:cubicBezTo>
                  <a:pt x="6929" y="5180"/>
                  <a:pt x="6930" y="5175"/>
                  <a:pt x="6930" y="5168"/>
                </a:cubicBezTo>
                <a:cubicBezTo>
                  <a:pt x="6930" y="5162"/>
                  <a:pt x="6929" y="5157"/>
                  <a:pt x="6926" y="5155"/>
                </a:cubicBezTo>
                <a:cubicBezTo>
                  <a:pt x="6924" y="5152"/>
                  <a:pt x="6919" y="5151"/>
                  <a:pt x="6912" y="5151"/>
                </a:cubicBezTo>
                <a:close/>
                <a:moveTo>
                  <a:pt x="2686" y="5151"/>
                </a:moveTo>
                <a:cubicBezTo>
                  <a:pt x="2679" y="5151"/>
                  <a:pt x="2674" y="5152"/>
                  <a:pt x="2672" y="5155"/>
                </a:cubicBezTo>
                <a:cubicBezTo>
                  <a:pt x="2669" y="5157"/>
                  <a:pt x="2668" y="5162"/>
                  <a:pt x="2668" y="5169"/>
                </a:cubicBezTo>
                <a:cubicBezTo>
                  <a:pt x="2668" y="5175"/>
                  <a:pt x="2669" y="5180"/>
                  <a:pt x="2672" y="5182"/>
                </a:cubicBezTo>
                <a:cubicBezTo>
                  <a:pt x="2674" y="5185"/>
                  <a:pt x="2679" y="5186"/>
                  <a:pt x="2686" y="5186"/>
                </a:cubicBezTo>
                <a:cubicBezTo>
                  <a:pt x="2693" y="5186"/>
                  <a:pt x="2698" y="5185"/>
                  <a:pt x="2700" y="5182"/>
                </a:cubicBezTo>
                <a:cubicBezTo>
                  <a:pt x="2703" y="5180"/>
                  <a:pt x="2704" y="5175"/>
                  <a:pt x="2704" y="5168"/>
                </a:cubicBezTo>
                <a:cubicBezTo>
                  <a:pt x="2704" y="5162"/>
                  <a:pt x="2703" y="5157"/>
                  <a:pt x="2700" y="5155"/>
                </a:cubicBezTo>
                <a:cubicBezTo>
                  <a:pt x="2698" y="5152"/>
                  <a:pt x="2693" y="5151"/>
                  <a:pt x="2686" y="5151"/>
                </a:cubicBezTo>
                <a:close/>
                <a:moveTo>
                  <a:pt x="6821" y="5140"/>
                </a:moveTo>
                <a:cubicBezTo>
                  <a:pt x="6819" y="5140"/>
                  <a:pt x="6816" y="5140"/>
                  <a:pt x="6814" y="5140"/>
                </a:cubicBezTo>
                <a:cubicBezTo>
                  <a:pt x="6813" y="5141"/>
                  <a:pt x="6811" y="5141"/>
                  <a:pt x="6810" y="5141"/>
                </a:cubicBezTo>
                <a:cubicBezTo>
                  <a:pt x="6809" y="5142"/>
                  <a:pt x="6808" y="5142"/>
                  <a:pt x="6808" y="5143"/>
                </a:cubicBezTo>
                <a:cubicBezTo>
                  <a:pt x="6807" y="5144"/>
                  <a:pt x="6807" y="5145"/>
                  <a:pt x="6807" y="5146"/>
                </a:cubicBezTo>
                <a:lnTo>
                  <a:pt x="6807" y="5237"/>
                </a:lnTo>
                <a:cubicBezTo>
                  <a:pt x="6799" y="5229"/>
                  <a:pt x="6792" y="5223"/>
                  <a:pt x="6784" y="5219"/>
                </a:cubicBezTo>
                <a:cubicBezTo>
                  <a:pt x="6776" y="5215"/>
                  <a:pt x="6768" y="5213"/>
                  <a:pt x="6759" y="5213"/>
                </a:cubicBezTo>
                <a:cubicBezTo>
                  <a:pt x="6747" y="5213"/>
                  <a:pt x="6738" y="5215"/>
                  <a:pt x="6729" y="5219"/>
                </a:cubicBezTo>
                <a:cubicBezTo>
                  <a:pt x="6720" y="5223"/>
                  <a:pt x="6713" y="5229"/>
                  <a:pt x="6708" y="5237"/>
                </a:cubicBezTo>
                <a:cubicBezTo>
                  <a:pt x="6702" y="5245"/>
                  <a:pt x="6697" y="5254"/>
                  <a:pt x="6694" y="5265"/>
                </a:cubicBezTo>
                <a:cubicBezTo>
                  <a:pt x="6691" y="5276"/>
                  <a:pt x="6690" y="5288"/>
                  <a:pt x="6690" y="5302"/>
                </a:cubicBezTo>
                <a:cubicBezTo>
                  <a:pt x="6690" y="5314"/>
                  <a:pt x="6691" y="5324"/>
                  <a:pt x="6694" y="5335"/>
                </a:cubicBezTo>
                <a:cubicBezTo>
                  <a:pt x="6696" y="5345"/>
                  <a:pt x="6700" y="5354"/>
                  <a:pt x="6705" y="5362"/>
                </a:cubicBezTo>
                <a:cubicBezTo>
                  <a:pt x="6710" y="5370"/>
                  <a:pt x="6717" y="5376"/>
                  <a:pt x="6725" y="5380"/>
                </a:cubicBezTo>
                <a:cubicBezTo>
                  <a:pt x="6733" y="5385"/>
                  <a:pt x="6743" y="5387"/>
                  <a:pt x="6755" y="5387"/>
                </a:cubicBezTo>
                <a:cubicBezTo>
                  <a:pt x="6765" y="5387"/>
                  <a:pt x="6775" y="5384"/>
                  <a:pt x="6784" y="5379"/>
                </a:cubicBezTo>
                <a:cubicBezTo>
                  <a:pt x="6793" y="5374"/>
                  <a:pt x="6802" y="5367"/>
                  <a:pt x="6810" y="5358"/>
                </a:cubicBezTo>
                <a:lnTo>
                  <a:pt x="6810" y="5379"/>
                </a:lnTo>
                <a:cubicBezTo>
                  <a:pt x="6810" y="5380"/>
                  <a:pt x="6811" y="5381"/>
                  <a:pt x="6811" y="5382"/>
                </a:cubicBezTo>
                <a:cubicBezTo>
                  <a:pt x="6811" y="5383"/>
                  <a:pt x="6812" y="5383"/>
                  <a:pt x="6813" y="5384"/>
                </a:cubicBezTo>
                <a:cubicBezTo>
                  <a:pt x="6814" y="5384"/>
                  <a:pt x="6816" y="5384"/>
                  <a:pt x="6817" y="5385"/>
                </a:cubicBezTo>
                <a:cubicBezTo>
                  <a:pt x="6819" y="5385"/>
                  <a:pt x="6821" y="5385"/>
                  <a:pt x="6823" y="5385"/>
                </a:cubicBezTo>
                <a:cubicBezTo>
                  <a:pt x="6826" y="5385"/>
                  <a:pt x="6828" y="5385"/>
                  <a:pt x="6829" y="5385"/>
                </a:cubicBezTo>
                <a:cubicBezTo>
                  <a:pt x="6831" y="5384"/>
                  <a:pt x="6832" y="5384"/>
                  <a:pt x="6833" y="5384"/>
                </a:cubicBezTo>
                <a:cubicBezTo>
                  <a:pt x="6834" y="5383"/>
                  <a:pt x="6835" y="5383"/>
                  <a:pt x="6835" y="5382"/>
                </a:cubicBezTo>
                <a:cubicBezTo>
                  <a:pt x="6836" y="5381"/>
                  <a:pt x="6836" y="5380"/>
                  <a:pt x="6836" y="5380"/>
                </a:cubicBezTo>
                <a:lnTo>
                  <a:pt x="6836" y="5146"/>
                </a:lnTo>
                <a:cubicBezTo>
                  <a:pt x="6836" y="5145"/>
                  <a:pt x="6836" y="5144"/>
                  <a:pt x="6835" y="5143"/>
                </a:cubicBezTo>
                <a:cubicBezTo>
                  <a:pt x="6835" y="5142"/>
                  <a:pt x="6834" y="5142"/>
                  <a:pt x="6833" y="5141"/>
                </a:cubicBezTo>
                <a:cubicBezTo>
                  <a:pt x="6832" y="5141"/>
                  <a:pt x="6830" y="5141"/>
                  <a:pt x="6828" y="5140"/>
                </a:cubicBezTo>
                <a:cubicBezTo>
                  <a:pt x="6827" y="5140"/>
                  <a:pt x="6824" y="5140"/>
                  <a:pt x="6821" y="5140"/>
                </a:cubicBezTo>
                <a:close/>
                <a:moveTo>
                  <a:pt x="2596" y="5140"/>
                </a:moveTo>
                <a:cubicBezTo>
                  <a:pt x="2594" y="5140"/>
                  <a:pt x="2591" y="5140"/>
                  <a:pt x="2589" y="5140"/>
                </a:cubicBezTo>
                <a:cubicBezTo>
                  <a:pt x="2588" y="5141"/>
                  <a:pt x="2586" y="5141"/>
                  <a:pt x="2585" y="5141"/>
                </a:cubicBezTo>
                <a:cubicBezTo>
                  <a:pt x="2584" y="5142"/>
                  <a:pt x="2583" y="5142"/>
                  <a:pt x="2583" y="5143"/>
                </a:cubicBezTo>
                <a:cubicBezTo>
                  <a:pt x="2582" y="5144"/>
                  <a:pt x="2582" y="5145"/>
                  <a:pt x="2582" y="5146"/>
                </a:cubicBezTo>
                <a:lnTo>
                  <a:pt x="2582" y="5237"/>
                </a:lnTo>
                <a:cubicBezTo>
                  <a:pt x="2574" y="5229"/>
                  <a:pt x="2567" y="5223"/>
                  <a:pt x="2559" y="5219"/>
                </a:cubicBezTo>
                <a:cubicBezTo>
                  <a:pt x="2551" y="5215"/>
                  <a:pt x="2543" y="5213"/>
                  <a:pt x="2534" y="5213"/>
                </a:cubicBezTo>
                <a:cubicBezTo>
                  <a:pt x="2522" y="5213"/>
                  <a:pt x="2513" y="5215"/>
                  <a:pt x="2504" y="5219"/>
                </a:cubicBezTo>
                <a:cubicBezTo>
                  <a:pt x="2495" y="5223"/>
                  <a:pt x="2488" y="5229"/>
                  <a:pt x="2483" y="5237"/>
                </a:cubicBezTo>
                <a:cubicBezTo>
                  <a:pt x="2477" y="5245"/>
                  <a:pt x="2472" y="5254"/>
                  <a:pt x="2469" y="5265"/>
                </a:cubicBezTo>
                <a:cubicBezTo>
                  <a:pt x="2466" y="5276"/>
                  <a:pt x="2465" y="5288"/>
                  <a:pt x="2465" y="5302"/>
                </a:cubicBezTo>
                <a:cubicBezTo>
                  <a:pt x="2465" y="5314"/>
                  <a:pt x="2466" y="5324"/>
                  <a:pt x="2469" y="5335"/>
                </a:cubicBezTo>
                <a:cubicBezTo>
                  <a:pt x="2471" y="5345"/>
                  <a:pt x="2475" y="5354"/>
                  <a:pt x="2480" y="5362"/>
                </a:cubicBezTo>
                <a:cubicBezTo>
                  <a:pt x="2485" y="5370"/>
                  <a:pt x="2492" y="5376"/>
                  <a:pt x="2500" y="5380"/>
                </a:cubicBezTo>
                <a:cubicBezTo>
                  <a:pt x="2508" y="5385"/>
                  <a:pt x="2518" y="5387"/>
                  <a:pt x="2530" y="5387"/>
                </a:cubicBezTo>
                <a:cubicBezTo>
                  <a:pt x="2540" y="5387"/>
                  <a:pt x="2550" y="5384"/>
                  <a:pt x="2559" y="5379"/>
                </a:cubicBezTo>
                <a:cubicBezTo>
                  <a:pt x="2568" y="5374"/>
                  <a:pt x="2577" y="5367"/>
                  <a:pt x="2585" y="5358"/>
                </a:cubicBezTo>
                <a:lnTo>
                  <a:pt x="2585" y="5379"/>
                </a:lnTo>
                <a:cubicBezTo>
                  <a:pt x="2585" y="5380"/>
                  <a:pt x="2586" y="5381"/>
                  <a:pt x="2586" y="5382"/>
                </a:cubicBezTo>
                <a:cubicBezTo>
                  <a:pt x="2586" y="5383"/>
                  <a:pt x="2587" y="5383"/>
                  <a:pt x="2588" y="5384"/>
                </a:cubicBezTo>
                <a:cubicBezTo>
                  <a:pt x="2589" y="5384"/>
                  <a:pt x="2591" y="5384"/>
                  <a:pt x="2592" y="5385"/>
                </a:cubicBezTo>
                <a:cubicBezTo>
                  <a:pt x="2594" y="5385"/>
                  <a:pt x="2596" y="5385"/>
                  <a:pt x="2598" y="5385"/>
                </a:cubicBezTo>
                <a:cubicBezTo>
                  <a:pt x="2601" y="5385"/>
                  <a:pt x="2603" y="5385"/>
                  <a:pt x="2604" y="5385"/>
                </a:cubicBezTo>
                <a:cubicBezTo>
                  <a:pt x="2606" y="5384"/>
                  <a:pt x="2607" y="5384"/>
                  <a:pt x="2608" y="5384"/>
                </a:cubicBezTo>
                <a:cubicBezTo>
                  <a:pt x="2609" y="5383"/>
                  <a:pt x="2610" y="5383"/>
                  <a:pt x="2610" y="5382"/>
                </a:cubicBezTo>
                <a:cubicBezTo>
                  <a:pt x="2611" y="5381"/>
                  <a:pt x="2611" y="5380"/>
                  <a:pt x="2611" y="5380"/>
                </a:cubicBezTo>
                <a:lnTo>
                  <a:pt x="2611" y="5146"/>
                </a:lnTo>
                <a:cubicBezTo>
                  <a:pt x="2611" y="5145"/>
                  <a:pt x="2611" y="5144"/>
                  <a:pt x="2610" y="5143"/>
                </a:cubicBezTo>
                <a:cubicBezTo>
                  <a:pt x="2610" y="5142"/>
                  <a:pt x="2609" y="5142"/>
                  <a:pt x="2608" y="5141"/>
                </a:cubicBezTo>
                <a:cubicBezTo>
                  <a:pt x="2607" y="5141"/>
                  <a:pt x="2605" y="5141"/>
                  <a:pt x="2603" y="5140"/>
                </a:cubicBezTo>
                <a:cubicBezTo>
                  <a:pt x="2602" y="5140"/>
                  <a:pt x="2599" y="5140"/>
                  <a:pt x="2596" y="5140"/>
                </a:cubicBezTo>
                <a:close/>
                <a:moveTo>
                  <a:pt x="5368" y="5139"/>
                </a:moveTo>
                <a:cubicBezTo>
                  <a:pt x="5366" y="5139"/>
                  <a:pt x="5363" y="5139"/>
                  <a:pt x="5361" y="5139"/>
                </a:cubicBezTo>
                <a:cubicBezTo>
                  <a:pt x="5360" y="5140"/>
                  <a:pt x="5358" y="5140"/>
                  <a:pt x="5357" y="5140"/>
                </a:cubicBezTo>
                <a:cubicBezTo>
                  <a:pt x="5356" y="5141"/>
                  <a:pt x="5355" y="5141"/>
                  <a:pt x="5355" y="5142"/>
                </a:cubicBezTo>
                <a:cubicBezTo>
                  <a:pt x="5354" y="5143"/>
                  <a:pt x="5354" y="5144"/>
                  <a:pt x="5354" y="5145"/>
                </a:cubicBezTo>
                <a:lnTo>
                  <a:pt x="5354" y="5380"/>
                </a:lnTo>
                <a:cubicBezTo>
                  <a:pt x="5354" y="5380"/>
                  <a:pt x="5354" y="5381"/>
                  <a:pt x="5355" y="5382"/>
                </a:cubicBezTo>
                <a:cubicBezTo>
                  <a:pt x="5355" y="5383"/>
                  <a:pt x="5356" y="5383"/>
                  <a:pt x="5357" y="5384"/>
                </a:cubicBezTo>
                <a:cubicBezTo>
                  <a:pt x="5358" y="5384"/>
                  <a:pt x="5360" y="5384"/>
                  <a:pt x="5361" y="5385"/>
                </a:cubicBezTo>
                <a:cubicBezTo>
                  <a:pt x="5363" y="5385"/>
                  <a:pt x="5366" y="5385"/>
                  <a:pt x="5368" y="5385"/>
                </a:cubicBezTo>
                <a:cubicBezTo>
                  <a:pt x="5371" y="5385"/>
                  <a:pt x="5374" y="5385"/>
                  <a:pt x="5376" y="5385"/>
                </a:cubicBezTo>
                <a:cubicBezTo>
                  <a:pt x="5378" y="5384"/>
                  <a:pt x="5379" y="5384"/>
                  <a:pt x="5380" y="5384"/>
                </a:cubicBezTo>
                <a:cubicBezTo>
                  <a:pt x="5381" y="5383"/>
                  <a:pt x="5382" y="5383"/>
                  <a:pt x="5382" y="5382"/>
                </a:cubicBezTo>
                <a:cubicBezTo>
                  <a:pt x="5383" y="5381"/>
                  <a:pt x="5383" y="5380"/>
                  <a:pt x="5383" y="5380"/>
                </a:cubicBezTo>
                <a:lnTo>
                  <a:pt x="5383" y="5269"/>
                </a:lnTo>
                <a:cubicBezTo>
                  <a:pt x="5391" y="5259"/>
                  <a:pt x="5399" y="5251"/>
                  <a:pt x="5406" y="5246"/>
                </a:cubicBezTo>
                <a:cubicBezTo>
                  <a:pt x="5413" y="5241"/>
                  <a:pt x="5420" y="5238"/>
                  <a:pt x="5428" y="5238"/>
                </a:cubicBezTo>
                <a:cubicBezTo>
                  <a:pt x="5433" y="5238"/>
                  <a:pt x="5438" y="5239"/>
                  <a:pt x="5442" y="5241"/>
                </a:cubicBezTo>
                <a:cubicBezTo>
                  <a:pt x="5447" y="5243"/>
                  <a:pt x="5450" y="5246"/>
                  <a:pt x="5453" y="5250"/>
                </a:cubicBezTo>
                <a:cubicBezTo>
                  <a:pt x="5455" y="5254"/>
                  <a:pt x="5457" y="5259"/>
                  <a:pt x="5459" y="5265"/>
                </a:cubicBezTo>
                <a:cubicBezTo>
                  <a:pt x="5460" y="5270"/>
                  <a:pt x="5461" y="5277"/>
                  <a:pt x="5461" y="5287"/>
                </a:cubicBezTo>
                <a:lnTo>
                  <a:pt x="5461" y="5380"/>
                </a:lnTo>
                <a:cubicBezTo>
                  <a:pt x="5461" y="5380"/>
                  <a:pt x="5461" y="5381"/>
                  <a:pt x="5462" y="5382"/>
                </a:cubicBezTo>
                <a:cubicBezTo>
                  <a:pt x="5462" y="5383"/>
                  <a:pt x="5463" y="5383"/>
                  <a:pt x="5464" y="5384"/>
                </a:cubicBezTo>
                <a:cubicBezTo>
                  <a:pt x="5465" y="5384"/>
                  <a:pt x="5467" y="5384"/>
                  <a:pt x="5468" y="5385"/>
                </a:cubicBezTo>
                <a:cubicBezTo>
                  <a:pt x="5470" y="5385"/>
                  <a:pt x="5473" y="5385"/>
                  <a:pt x="5476" y="5385"/>
                </a:cubicBezTo>
                <a:cubicBezTo>
                  <a:pt x="5478" y="5385"/>
                  <a:pt x="5481" y="5385"/>
                  <a:pt x="5483" y="5385"/>
                </a:cubicBezTo>
                <a:cubicBezTo>
                  <a:pt x="5485" y="5384"/>
                  <a:pt x="5486" y="5384"/>
                  <a:pt x="5487" y="5384"/>
                </a:cubicBezTo>
                <a:cubicBezTo>
                  <a:pt x="5488" y="5383"/>
                  <a:pt x="5489" y="5383"/>
                  <a:pt x="5489" y="5382"/>
                </a:cubicBezTo>
                <a:cubicBezTo>
                  <a:pt x="5490" y="5381"/>
                  <a:pt x="5490" y="5380"/>
                  <a:pt x="5490" y="5380"/>
                </a:cubicBezTo>
                <a:lnTo>
                  <a:pt x="5490" y="5283"/>
                </a:lnTo>
                <a:cubicBezTo>
                  <a:pt x="5490" y="5272"/>
                  <a:pt x="5489" y="5262"/>
                  <a:pt x="5487" y="5254"/>
                </a:cubicBezTo>
                <a:cubicBezTo>
                  <a:pt x="5485" y="5246"/>
                  <a:pt x="5482" y="5239"/>
                  <a:pt x="5478" y="5233"/>
                </a:cubicBezTo>
                <a:cubicBezTo>
                  <a:pt x="5473" y="5227"/>
                  <a:pt x="5467" y="5222"/>
                  <a:pt x="5460" y="5218"/>
                </a:cubicBezTo>
                <a:cubicBezTo>
                  <a:pt x="5453" y="5215"/>
                  <a:pt x="5444" y="5213"/>
                  <a:pt x="5434" y="5213"/>
                </a:cubicBezTo>
                <a:cubicBezTo>
                  <a:pt x="5425" y="5213"/>
                  <a:pt x="5417" y="5215"/>
                  <a:pt x="5408" y="5219"/>
                </a:cubicBezTo>
                <a:cubicBezTo>
                  <a:pt x="5400" y="5224"/>
                  <a:pt x="5391" y="5230"/>
                  <a:pt x="5383" y="5239"/>
                </a:cubicBezTo>
                <a:lnTo>
                  <a:pt x="5383" y="5145"/>
                </a:lnTo>
                <a:cubicBezTo>
                  <a:pt x="5383" y="5144"/>
                  <a:pt x="5383" y="5143"/>
                  <a:pt x="5382" y="5142"/>
                </a:cubicBezTo>
                <a:cubicBezTo>
                  <a:pt x="5382" y="5141"/>
                  <a:pt x="5381" y="5141"/>
                  <a:pt x="5380" y="5140"/>
                </a:cubicBezTo>
                <a:cubicBezTo>
                  <a:pt x="5379" y="5140"/>
                  <a:pt x="5378" y="5140"/>
                  <a:pt x="5376" y="5139"/>
                </a:cubicBezTo>
                <a:cubicBezTo>
                  <a:pt x="5374" y="5139"/>
                  <a:pt x="5371" y="5139"/>
                  <a:pt x="5368" y="5139"/>
                </a:cubicBezTo>
                <a:close/>
                <a:moveTo>
                  <a:pt x="4484" y="5138"/>
                </a:moveTo>
                <a:cubicBezTo>
                  <a:pt x="4475" y="5138"/>
                  <a:pt x="4468" y="5139"/>
                  <a:pt x="4461" y="5142"/>
                </a:cubicBezTo>
                <a:cubicBezTo>
                  <a:pt x="4455" y="5144"/>
                  <a:pt x="4450" y="5148"/>
                  <a:pt x="4445" y="5153"/>
                </a:cubicBezTo>
                <a:cubicBezTo>
                  <a:pt x="4441" y="5158"/>
                  <a:pt x="4438" y="5164"/>
                  <a:pt x="4436" y="5172"/>
                </a:cubicBezTo>
                <a:cubicBezTo>
                  <a:pt x="4434" y="5180"/>
                  <a:pt x="4433" y="5190"/>
                  <a:pt x="4433" y="5201"/>
                </a:cubicBezTo>
                <a:lnTo>
                  <a:pt x="4433" y="5217"/>
                </a:lnTo>
                <a:lnTo>
                  <a:pt x="4411" y="5217"/>
                </a:lnTo>
                <a:cubicBezTo>
                  <a:pt x="4410" y="5217"/>
                  <a:pt x="4409" y="5217"/>
                  <a:pt x="4408" y="5218"/>
                </a:cubicBezTo>
                <a:cubicBezTo>
                  <a:pt x="4407" y="5218"/>
                  <a:pt x="4407" y="5219"/>
                  <a:pt x="4406" y="5220"/>
                </a:cubicBezTo>
                <a:cubicBezTo>
                  <a:pt x="4406" y="5221"/>
                  <a:pt x="4406" y="5222"/>
                  <a:pt x="4405" y="5223"/>
                </a:cubicBezTo>
                <a:cubicBezTo>
                  <a:pt x="4405" y="5225"/>
                  <a:pt x="4405" y="5227"/>
                  <a:pt x="4405" y="5229"/>
                </a:cubicBezTo>
                <a:cubicBezTo>
                  <a:pt x="4405" y="5233"/>
                  <a:pt x="4405" y="5236"/>
                  <a:pt x="4406" y="5238"/>
                </a:cubicBezTo>
                <a:cubicBezTo>
                  <a:pt x="4407" y="5240"/>
                  <a:pt x="4409" y="5241"/>
                  <a:pt x="4411" y="5241"/>
                </a:cubicBezTo>
                <a:lnTo>
                  <a:pt x="4433" y="5241"/>
                </a:lnTo>
                <a:lnTo>
                  <a:pt x="4433" y="5380"/>
                </a:lnTo>
                <a:cubicBezTo>
                  <a:pt x="4433" y="5381"/>
                  <a:pt x="4433" y="5381"/>
                  <a:pt x="4434" y="5382"/>
                </a:cubicBezTo>
                <a:cubicBezTo>
                  <a:pt x="4434" y="5383"/>
                  <a:pt x="4435" y="5383"/>
                  <a:pt x="4436" y="5384"/>
                </a:cubicBezTo>
                <a:cubicBezTo>
                  <a:pt x="4437" y="5384"/>
                  <a:pt x="4439" y="5384"/>
                  <a:pt x="4441" y="5385"/>
                </a:cubicBezTo>
                <a:cubicBezTo>
                  <a:pt x="4442" y="5385"/>
                  <a:pt x="4445" y="5385"/>
                  <a:pt x="4448" y="5385"/>
                </a:cubicBezTo>
                <a:cubicBezTo>
                  <a:pt x="4450" y="5385"/>
                  <a:pt x="4453" y="5385"/>
                  <a:pt x="4454" y="5385"/>
                </a:cubicBezTo>
                <a:cubicBezTo>
                  <a:pt x="4456" y="5384"/>
                  <a:pt x="4458" y="5384"/>
                  <a:pt x="4459" y="5384"/>
                </a:cubicBezTo>
                <a:cubicBezTo>
                  <a:pt x="4460" y="5383"/>
                  <a:pt x="4461" y="5383"/>
                  <a:pt x="4461" y="5382"/>
                </a:cubicBezTo>
                <a:cubicBezTo>
                  <a:pt x="4462" y="5381"/>
                  <a:pt x="4462" y="5381"/>
                  <a:pt x="4462" y="5380"/>
                </a:cubicBezTo>
                <a:lnTo>
                  <a:pt x="4462" y="5241"/>
                </a:lnTo>
                <a:lnTo>
                  <a:pt x="4497" y="5241"/>
                </a:lnTo>
                <a:cubicBezTo>
                  <a:pt x="4499" y="5241"/>
                  <a:pt x="4500" y="5240"/>
                  <a:pt x="4501" y="5238"/>
                </a:cubicBezTo>
                <a:cubicBezTo>
                  <a:pt x="4502" y="5236"/>
                  <a:pt x="4503" y="5233"/>
                  <a:pt x="4503" y="5229"/>
                </a:cubicBezTo>
                <a:cubicBezTo>
                  <a:pt x="4503" y="5227"/>
                  <a:pt x="4503" y="5225"/>
                  <a:pt x="4503" y="5223"/>
                </a:cubicBezTo>
                <a:cubicBezTo>
                  <a:pt x="4502" y="5222"/>
                  <a:pt x="4502" y="5221"/>
                  <a:pt x="4501" y="5220"/>
                </a:cubicBezTo>
                <a:cubicBezTo>
                  <a:pt x="4501" y="5219"/>
                  <a:pt x="4500" y="5218"/>
                  <a:pt x="4500" y="5218"/>
                </a:cubicBezTo>
                <a:cubicBezTo>
                  <a:pt x="4499" y="5217"/>
                  <a:pt x="4498" y="5217"/>
                  <a:pt x="4497" y="5217"/>
                </a:cubicBezTo>
                <a:lnTo>
                  <a:pt x="4462" y="5217"/>
                </a:lnTo>
                <a:lnTo>
                  <a:pt x="4462" y="5200"/>
                </a:lnTo>
                <a:cubicBezTo>
                  <a:pt x="4462" y="5193"/>
                  <a:pt x="4462" y="5187"/>
                  <a:pt x="4463" y="5182"/>
                </a:cubicBezTo>
                <a:cubicBezTo>
                  <a:pt x="4464" y="5178"/>
                  <a:pt x="4465" y="5174"/>
                  <a:pt x="4467" y="5171"/>
                </a:cubicBezTo>
                <a:cubicBezTo>
                  <a:pt x="4469" y="5168"/>
                  <a:pt x="4472" y="5166"/>
                  <a:pt x="4475" y="5164"/>
                </a:cubicBezTo>
                <a:cubicBezTo>
                  <a:pt x="4478" y="5163"/>
                  <a:pt x="4481" y="5162"/>
                  <a:pt x="4486" y="5162"/>
                </a:cubicBezTo>
                <a:cubicBezTo>
                  <a:pt x="4489" y="5162"/>
                  <a:pt x="4492" y="5162"/>
                  <a:pt x="4494" y="5163"/>
                </a:cubicBezTo>
                <a:cubicBezTo>
                  <a:pt x="4497" y="5163"/>
                  <a:pt x="4499" y="5164"/>
                  <a:pt x="4500" y="5165"/>
                </a:cubicBezTo>
                <a:cubicBezTo>
                  <a:pt x="4502" y="5165"/>
                  <a:pt x="4504" y="5166"/>
                  <a:pt x="4505" y="5166"/>
                </a:cubicBezTo>
                <a:cubicBezTo>
                  <a:pt x="4506" y="5167"/>
                  <a:pt x="4507" y="5167"/>
                  <a:pt x="4508" y="5167"/>
                </a:cubicBezTo>
                <a:cubicBezTo>
                  <a:pt x="4509" y="5167"/>
                  <a:pt x="4509" y="5167"/>
                  <a:pt x="4510" y="5167"/>
                </a:cubicBezTo>
                <a:cubicBezTo>
                  <a:pt x="4510" y="5166"/>
                  <a:pt x="4511" y="5166"/>
                  <a:pt x="4511" y="5165"/>
                </a:cubicBezTo>
                <a:cubicBezTo>
                  <a:pt x="4511" y="5164"/>
                  <a:pt x="4511" y="5163"/>
                  <a:pt x="4512" y="5162"/>
                </a:cubicBezTo>
                <a:cubicBezTo>
                  <a:pt x="4512" y="5160"/>
                  <a:pt x="4512" y="5159"/>
                  <a:pt x="4512" y="5156"/>
                </a:cubicBezTo>
                <a:cubicBezTo>
                  <a:pt x="4512" y="5154"/>
                  <a:pt x="4512" y="5152"/>
                  <a:pt x="4512" y="5151"/>
                </a:cubicBezTo>
                <a:cubicBezTo>
                  <a:pt x="4512" y="5149"/>
                  <a:pt x="4511" y="5148"/>
                  <a:pt x="4511" y="5147"/>
                </a:cubicBezTo>
                <a:cubicBezTo>
                  <a:pt x="4510" y="5146"/>
                  <a:pt x="4510" y="5145"/>
                  <a:pt x="4509" y="5144"/>
                </a:cubicBezTo>
                <a:cubicBezTo>
                  <a:pt x="4508" y="5143"/>
                  <a:pt x="4507" y="5142"/>
                  <a:pt x="4505" y="5142"/>
                </a:cubicBezTo>
                <a:cubicBezTo>
                  <a:pt x="4503" y="5141"/>
                  <a:pt x="4500" y="5140"/>
                  <a:pt x="4496" y="5139"/>
                </a:cubicBezTo>
                <a:cubicBezTo>
                  <a:pt x="4492" y="5138"/>
                  <a:pt x="4488" y="5138"/>
                  <a:pt x="4484" y="5138"/>
                </a:cubicBezTo>
                <a:close/>
                <a:moveTo>
                  <a:pt x="3719" y="3165"/>
                </a:moveTo>
                <a:lnTo>
                  <a:pt x="3775" y="3350"/>
                </a:lnTo>
                <a:lnTo>
                  <a:pt x="3662" y="3350"/>
                </a:lnTo>
                <a:lnTo>
                  <a:pt x="3719" y="3165"/>
                </a:lnTo>
                <a:close/>
                <a:moveTo>
                  <a:pt x="2813" y="3148"/>
                </a:moveTo>
                <a:lnTo>
                  <a:pt x="2853" y="3148"/>
                </a:lnTo>
                <a:cubicBezTo>
                  <a:pt x="2894" y="3148"/>
                  <a:pt x="2923" y="3158"/>
                  <a:pt x="2941" y="3178"/>
                </a:cubicBezTo>
                <a:cubicBezTo>
                  <a:pt x="2959" y="3198"/>
                  <a:pt x="2968" y="3236"/>
                  <a:pt x="2968" y="3290"/>
                </a:cubicBezTo>
                <a:cubicBezTo>
                  <a:pt x="2968" y="3331"/>
                  <a:pt x="2964" y="3361"/>
                  <a:pt x="2956" y="3379"/>
                </a:cubicBezTo>
                <a:cubicBezTo>
                  <a:pt x="2948" y="3398"/>
                  <a:pt x="2937" y="3411"/>
                  <a:pt x="2923" y="3418"/>
                </a:cubicBezTo>
                <a:cubicBezTo>
                  <a:pt x="2909" y="3425"/>
                  <a:pt x="2885" y="3429"/>
                  <a:pt x="2852" y="3429"/>
                </a:cubicBezTo>
                <a:lnTo>
                  <a:pt x="2813" y="3429"/>
                </a:lnTo>
                <a:lnTo>
                  <a:pt x="2813" y="3148"/>
                </a:lnTo>
                <a:close/>
                <a:moveTo>
                  <a:pt x="5484" y="3143"/>
                </a:moveTo>
                <a:cubicBezTo>
                  <a:pt x="5517" y="3143"/>
                  <a:pt x="5544" y="3154"/>
                  <a:pt x="5564" y="3177"/>
                </a:cubicBezTo>
                <a:cubicBezTo>
                  <a:pt x="5583" y="3199"/>
                  <a:pt x="5593" y="3234"/>
                  <a:pt x="5593" y="3283"/>
                </a:cubicBezTo>
                <a:cubicBezTo>
                  <a:pt x="5593" y="3340"/>
                  <a:pt x="5584" y="3380"/>
                  <a:pt x="5565" y="3403"/>
                </a:cubicBezTo>
                <a:cubicBezTo>
                  <a:pt x="5546" y="3425"/>
                  <a:pt x="5519" y="3436"/>
                  <a:pt x="5485" y="3436"/>
                </a:cubicBezTo>
                <a:cubicBezTo>
                  <a:pt x="5452" y="3436"/>
                  <a:pt x="5425" y="3425"/>
                  <a:pt x="5406" y="3402"/>
                </a:cubicBezTo>
                <a:cubicBezTo>
                  <a:pt x="5387" y="3379"/>
                  <a:pt x="5377" y="3342"/>
                  <a:pt x="5377" y="3290"/>
                </a:cubicBezTo>
                <a:cubicBezTo>
                  <a:pt x="5377" y="3237"/>
                  <a:pt x="5387" y="3200"/>
                  <a:pt x="5406" y="3177"/>
                </a:cubicBezTo>
                <a:cubicBezTo>
                  <a:pt x="5426" y="3154"/>
                  <a:pt x="5452" y="3143"/>
                  <a:pt x="5484" y="3143"/>
                </a:cubicBezTo>
                <a:close/>
                <a:moveTo>
                  <a:pt x="6364" y="3031"/>
                </a:moveTo>
                <a:lnTo>
                  <a:pt x="6364" y="3546"/>
                </a:lnTo>
                <a:lnTo>
                  <a:pt x="6524" y="3546"/>
                </a:lnTo>
                <a:lnTo>
                  <a:pt x="6524" y="3031"/>
                </a:lnTo>
                <a:lnTo>
                  <a:pt x="6364" y="3031"/>
                </a:lnTo>
                <a:close/>
                <a:moveTo>
                  <a:pt x="4639" y="3031"/>
                </a:moveTo>
                <a:lnTo>
                  <a:pt x="4639" y="3546"/>
                </a:lnTo>
                <a:lnTo>
                  <a:pt x="4789" y="3546"/>
                </a:lnTo>
                <a:lnTo>
                  <a:pt x="4789" y="3263"/>
                </a:lnTo>
                <a:lnTo>
                  <a:pt x="4982" y="3546"/>
                </a:lnTo>
                <a:lnTo>
                  <a:pt x="5132" y="3546"/>
                </a:lnTo>
                <a:lnTo>
                  <a:pt x="5132" y="3031"/>
                </a:lnTo>
                <a:lnTo>
                  <a:pt x="4982" y="3031"/>
                </a:lnTo>
                <a:lnTo>
                  <a:pt x="4982" y="3316"/>
                </a:lnTo>
                <a:lnTo>
                  <a:pt x="4788" y="3031"/>
                </a:lnTo>
                <a:lnTo>
                  <a:pt x="4639" y="3031"/>
                </a:lnTo>
                <a:close/>
                <a:moveTo>
                  <a:pt x="3633" y="3031"/>
                </a:moveTo>
                <a:lnTo>
                  <a:pt x="3440" y="3546"/>
                </a:lnTo>
                <a:lnTo>
                  <a:pt x="3603" y="3546"/>
                </a:lnTo>
                <a:lnTo>
                  <a:pt x="3628" y="3461"/>
                </a:lnTo>
                <a:lnTo>
                  <a:pt x="3808" y="3461"/>
                </a:lnTo>
                <a:lnTo>
                  <a:pt x="3834" y="3546"/>
                </a:lnTo>
                <a:lnTo>
                  <a:pt x="4001" y="3546"/>
                </a:lnTo>
                <a:lnTo>
                  <a:pt x="3808" y="3031"/>
                </a:lnTo>
                <a:lnTo>
                  <a:pt x="3633" y="3031"/>
                </a:lnTo>
                <a:close/>
                <a:moveTo>
                  <a:pt x="3218" y="3031"/>
                </a:moveTo>
                <a:lnTo>
                  <a:pt x="3218" y="3546"/>
                </a:lnTo>
                <a:lnTo>
                  <a:pt x="3378" y="3546"/>
                </a:lnTo>
                <a:lnTo>
                  <a:pt x="3378" y="3031"/>
                </a:lnTo>
                <a:lnTo>
                  <a:pt x="3218" y="3031"/>
                </a:lnTo>
                <a:close/>
                <a:moveTo>
                  <a:pt x="2654" y="3031"/>
                </a:moveTo>
                <a:lnTo>
                  <a:pt x="2654" y="3546"/>
                </a:lnTo>
                <a:lnTo>
                  <a:pt x="2890" y="3546"/>
                </a:lnTo>
                <a:cubicBezTo>
                  <a:pt x="2919" y="3546"/>
                  <a:pt x="2950" y="3541"/>
                  <a:pt x="2985" y="3532"/>
                </a:cubicBezTo>
                <a:cubicBezTo>
                  <a:pt x="3011" y="3525"/>
                  <a:pt x="3035" y="3512"/>
                  <a:pt x="3057" y="3491"/>
                </a:cubicBezTo>
                <a:cubicBezTo>
                  <a:pt x="3079" y="3471"/>
                  <a:pt x="3097" y="3445"/>
                  <a:pt x="3109" y="3415"/>
                </a:cubicBezTo>
                <a:cubicBezTo>
                  <a:pt x="3122" y="3384"/>
                  <a:pt x="3128" y="3342"/>
                  <a:pt x="3128" y="3287"/>
                </a:cubicBezTo>
                <a:cubicBezTo>
                  <a:pt x="3128" y="3252"/>
                  <a:pt x="3124" y="3218"/>
                  <a:pt x="3115" y="3187"/>
                </a:cubicBezTo>
                <a:cubicBezTo>
                  <a:pt x="3107" y="3156"/>
                  <a:pt x="3093" y="3128"/>
                  <a:pt x="3075" y="3104"/>
                </a:cubicBezTo>
                <a:cubicBezTo>
                  <a:pt x="3056" y="3081"/>
                  <a:pt x="3032" y="3063"/>
                  <a:pt x="3003" y="3050"/>
                </a:cubicBezTo>
                <a:cubicBezTo>
                  <a:pt x="2975" y="3037"/>
                  <a:pt x="2937" y="3031"/>
                  <a:pt x="2890" y="3031"/>
                </a:cubicBezTo>
                <a:lnTo>
                  <a:pt x="2654" y="3031"/>
                </a:lnTo>
                <a:close/>
                <a:moveTo>
                  <a:pt x="6848" y="3022"/>
                </a:moveTo>
                <a:cubicBezTo>
                  <a:pt x="6795" y="3022"/>
                  <a:pt x="6752" y="3029"/>
                  <a:pt x="6721" y="3042"/>
                </a:cubicBezTo>
                <a:cubicBezTo>
                  <a:pt x="6691" y="3056"/>
                  <a:pt x="6667" y="3074"/>
                  <a:pt x="6652" y="3098"/>
                </a:cubicBezTo>
                <a:cubicBezTo>
                  <a:pt x="6637" y="3121"/>
                  <a:pt x="6629" y="3146"/>
                  <a:pt x="6629" y="3173"/>
                </a:cubicBezTo>
                <a:cubicBezTo>
                  <a:pt x="6629" y="3213"/>
                  <a:pt x="6644" y="3246"/>
                  <a:pt x="6674" y="3272"/>
                </a:cubicBezTo>
                <a:cubicBezTo>
                  <a:pt x="6704" y="3299"/>
                  <a:pt x="6754" y="3319"/>
                  <a:pt x="6824" y="3335"/>
                </a:cubicBezTo>
                <a:cubicBezTo>
                  <a:pt x="6866" y="3344"/>
                  <a:pt x="6894" y="3354"/>
                  <a:pt x="6905" y="3365"/>
                </a:cubicBezTo>
                <a:cubicBezTo>
                  <a:pt x="6917" y="3376"/>
                  <a:pt x="6923" y="3388"/>
                  <a:pt x="6923" y="3401"/>
                </a:cubicBezTo>
                <a:cubicBezTo>
                  <a:pt x="6923" y="3415"/>
                  <a:pt x="6917" y="3427"/>
                  <a:pt x="6905" y="3438"/>
                </a:cubicBezTo>
                <a:cubicBezTo>
                  <a:pt x="6892" y="3449"/>
                  <a:pt x="6875" y="3454"/>
                  <a:pt x="6852" y="3454"/>
                </a:cubicBezTo>
                <a:cubicBezTo>
                  <a:pt x="6822" y="3454"/>
                  <a:pt x="6798" y="3444"/>
                  <a:pt x="6782" y="3423"/>
                </a:cubicBezTo>
                <a:cubicBezTo>
                  <a:pt x="6772" y="3410"/>
                  <a:pt x="6765" y="3391"/>
                  <a:pt x="6762" y="3366"/>
                </a:cubicBezTo>
                <a:lnTo>
                  <a:pt x="6610" y="3376"/>
                </a:lnTo>
                <a:cubicBezTo>
                  <a:pt x="6614" y="3428"/>
                  <a:pt x="6634" y="3471"/>
                  <a:pt x="6667" y="3504"/>
                </a:cubicBezTo>
                <a:cubicBezTo>
                  <a:pt x="6701" y="3538"/>
                  <a:pt x="6762" y="3555"/>
                  <a:pt x="6850" y="3555"/>
                </a:cubicBezTo>
                <a:cubicBezTo>
                  <a:pt x="6900" y="3555"/>
                  <a:pt x="6941" y="3548"/>
                  <a:pt x="6974" y="3533"/>
                </a:cubicBezTo>
                <a:cubicBezTo>
                  <a:pt x="7007" y="3519"/>
                  <a:pt x="7032" y="3498"/>
                  <a:pt x="7051" y="3470"/>
                </a:cubicBezTo>
                <a:cubicBezTo>
                  <a:pt x="7069" y="3442"/>
                  <a:pt x="7078" y="3412"/>
                  <a:pt x="7078" y="3379"/>
                </a:cubicBezTo>
                <a:cubicBezTo>
                  <a:pt x="7078" y="3350"/>
                  <a:pt x="7071" y="3325"/>
                  <a:pt x="7057" y="3302"/>
                </a:cubicBezTo>
                <a:cubicBezTo>
                  <a:pt x="7044" y="3280"/>
                  <a:pt x="7022" y="3261"/>
                  <a:pt x="6992" y="3245"/>
                </a:cubicBezTo>
                <a:cubicBezTo>
                  <a:pt x="6961" y="3230"/>
                  <a:pt x="6911" y="3215"/>
                  <a:pt x="6842" y="3200"/>
                </a:cubicBezTo>
                <a:cubicBezTo>
                  <a:pt x="6814" y="3194"/>
                  <a:pt x="6796" y="3187"/>
                  <a:pt x="6788" y="3181"/>
                </a:cubicBezTo>
                <a:cubicBezTo>
                  <a:pt x="6780" y="3174"/>
                  <a:pt x="6776" y="3167"/>
                  <a:pt x="6776" y="3158"/>
                </a:cubicBezTo>
                <a:cubicBezTo>
                  <a:pt x="6776" y="3147"/>
                  <a:pt x="6781" y="3138"/>
                  <a:pt x="6790" y="3130"/>
                </a:cubicBezTo>
                <a:cubicBezTo>
                  <a:pt x="6800" y="3122"/>
                  <a:pt x="6814" y="3118"/>
                  <a:pt x="6832" y="3118"/>
                </a:cubicBezTo>
                <a:cubicBezTo>
                  <a:pt x="6855" y="3118"/>
                  <a:pt x="6873" y="3123"/>
                  <a:pt x="6886" y="3134"/>
                </a:cubicBezTo>
                <a:cubicBezTo>
                  <a:pt x="6899" y="3144"/>
                  <a:pt x="6907" y="3161"/>
                  <a:pt x="6911" y="3184"/>
                </a:cubicBezTo>
                <a:lnTo>
                  <a:pt x="7061" y="3175"/>
                </a:lnTo>
                <a:cubicBezTo>
                  <a:pt x="7054" y="3122"/>
                  <a:pt x="7034" y="3083"/>
                  <a:pt x="6999" y="3059"/>
                </a:cubicBezTo>
                <a:cubicBezTo>
                  <a:pt x="6965" y="3034"/>
                  <a:pt x="6914" y="3022"/>
                  <a:pt x="6848" y="3022"/>
                </a:cubicBezTo>
                <a:close/>
                <a:moveTo>
                  <a:pt x="6048" y="3022"/>
                </a:moveTo>
                <a:cubicBezTo>
                  <a:pt x="5995" y="3022"/>
                  <a:pt x="5952" y="3029"/>
                  <a:pt x="5921" y="3042"/>
                </a:cubicBezTo>
                <a:cubicBezTo>
                  <a:pt x="5891" y="3056"/>
                  <a:pt x="5867" y="3074"/>
                  <a:pt x="5852" y="3098"/>
                </a:cubicBezTo>
                <a:cubicBezTo>
                  <a:pt x="5837" y="3121"/>
                  <a:pt x="5829" y="3146"/>
                  <a:pt x="5829" y="3173"/>
                </a:cubicBezTo>
                <a:cubicBezTo>
                  <a:pt x="5829" y="3213"/>
                  <a:pt x="5844" y="3246"/>
                  <a:pt x="5874" y="3272"/>
                </a:cubicBezTo>
                <a:cubicBezTo>
                  <a:pt x="5904" y="3299"/>
                  <a:pt x="5954" y="3319"/>
                  <a:pt x="6024" y="3335"/>
                </a:cubicBezTo>
                <a:cubicBezTo>
                  <a:pt x="6066" y="3344"/>
                  <a:pt x="6094" y="3354"/>
                  <a:pt x="6105" y="3365"/>
                </a:cubicBezTo>
                <a:cubicBezTo>
                  <a:pt x="6117" y="3376"/>
                  <a:pt x="6123" y="3388"/>
                  <a:pt x="6123" y="3401"/>
                </a:cubicBezTo>
                <a:cubicBezTo>
                  <a:pt x="6123" y="3415"/>
                  <a:pt x="6117" y="3427"/>
                  <a:pt x="6105" y="3438"/>
                </a:cubicBezTo>
                <a:cubicBezTo>
                  <a:pt x="6092" y="3449"/>
                  <a:pt x="6075" y="3454"/>
                  <a:pt x="6052" y="3454"/>
                </a:cubicBezTo>
                <a:cubicBezTo>
                  <a:pt x="6022" y="3454"/>
                  <a:pt x="5998" y="3444"/>
                  <a:pt x="5982" y="3423"/>
                </a:cubicBezTo>
                <a:cubicBezTo>
                  <a:pt x="5972" y="3410"/>
                  <a:pt x="5965" y="3391"/>
                  <a:pt x="5962" y="3366"/>
                </a:cubicBezTo>
                <a:lnTo>
                  <a:pt x="5810" y="3376"/>
                </a:lnTo>
                <a:cubicBezTo>
                  <a:pt x="5814" y="3428"/>
                  <a:pt x="5834" y="3471"/>
                  <a:pt x="5867" y="3504"/>
                </a:cubicBezTo>
                <a:cubicBezTo>
                  <a:pt x="5901" y="3538"/>
                  <a:pt x="5962" y="3555"/>
                  <a:pt x="6050" y="3555"/>
                </a:cubicBezTo>
                <a:cubicBezTo>
                  <a:pt x="6100" y="3555"/>
                  <a:pt x="6141" y="3548"/>
                  <a:pt x="6174" y="3533"/>
                </a:cubicBezTo>
                <a:cubicBezTo>
                  <a:pt x="6207" y="3519"/>
                  <a:pt x="6232" y="3498"/>
                  <a:pt x="6251" y="3470"/>
                </a:cubicBezTo>
                <a:cubicBezTo>
                  <a:pt x="6269" y="3442"/>
                  <a:pt x="6278" y="3412"/>
                  <a:pt x="6278" y="3379"/>
                </a:cubicBezTo>
                <a:cubicBezTo>
                  <a:pt x="6278" y="3350"/>
                  <a:pt x="6271" y="3325"/>
                  <a:pt x="6257" y="3302"/>
                </a:cubicBezTo>
                <a:cubicBezTo>
                  <a:pt x="6244" y="3280"/>
                  <a:pt x="6222" y="3261"/>
                  <a:pt x="6192" y="3245"/>
                </a:cubicBezTo>
                <a:cubicBezTo>
                  <a:pt x="6161" y="3230"/>
                  <a:pt x="6111" y="3215"/>
                  <a:pt x="6042" y="3200"/>
                </a:cubicBezTo>
                <a:cubicBezTo>
                  <a:pt x="6014" y="3194"/>
                  <a:pt x="5996" y="3187"/>
                  <a:pt x="5988" y="3181"/>
                </a:cubicBezTo>
                <a:cubicBezTo>
                  <a:pt x="5980" y="3174"/>
                  <a:pt x="5976" y="3167"/>
                  <a:pt x="5976" y="3158"/>
                </a:cubicBezTo>
                <a:cubicBezTo>
                  <a:pt x="5976" y="3147"/>
                  <a:pt x="5981" y="3138"/>
                  <a:pt x="5990" y="3130"/>
                </a:cubicBezTo>
                <a:cubicBezTo>
                  <a:pt x="6000" y="3122"/>
                  <a:pt x="6014" y="3118"/>
                  <a:pt x="6032" y="3118"/>
                </a:cubicBezTo>
                <a:cubicBezTo>
                  <a:pt x="6055" y="3118"/>
                  <a:pt x="6073" y="3123"/>
                  <a:pt x="6086" y="3134"/>
                </a:cubicBezTo>
                <a:cubicBezTo>
                  <a:pt x="6099" y="3144"/>
                  <a:pt x="6107" y="3161"/>
                  <a:pt x="6111" y="3184"/>
                </a:cubicBezTo>
                <a:lnTo>
                  <a:pt x="6261" y="3175"/>
                </a:lnTo>
                <a:cubicBezTo>
                  <a:pt x="6254" y="3122"/>
                  <a:pt x="6234" y="3083"/>
                  <a:pt x="6199" y="3059"/>
                </a:cubicBezTo>
                <a:cubicBezTo>
                  <a:pt x="6165" y="3034"/>
                  <a:pt x="6114" y="3022"/>
                  <a:pt x="6048" y="3022"/>
                </a:cubicBezTo>
                <a:close/>
                <a:moveTo>
                  <a:pt x="5484" y="3022"/>
                </a:moveTo>
                <a:cubicBezTo>
                  <a:pt x="5400" y="3022"/>
                  <a:pt x="5335" y="3045"/>
                  <a:pt x="5288" y="3092"/>
                </a:cubicBezTo>
                <a:cubicBezTo>
                  <a:pt x="5241" y="3139"/>
                  <a:pt x="5218" y="3205"/>
                  <a:pt x="5218" y="3289"/>
                </a:cubicBezTo>
                <a:cubicBezTo>
                  <a:pt x="5218" y="3349"/>
                  <a:pt x="5230" y="3399"/>
                  <a:pt x="5254" y="3439"/>
                </a:cubicBezTo>
                <a:cubicBezTo>
                  <a:pt x="5277" y="3479"/>
                  <a:pt x="5308" y="3509"/>
                  <a:pt x="5346" y="3527"/>
                </a:cubicBezTo>
                <a:cubicBezTo>
                  <a:pt x="5384" y="3546"/>
                  <a:pt x="5432" y="3555"/>
                  <a:pt x="5490" y="3555"/>
                </a:cubicBezTo>
                <a:cubicBezTo>
                  <a:pt x="5548" y="3555"/>
                  <a:pt x="5595" y="3544"/>
                  <a:pt x="5634" y="3523"/>
                </a:cubicBezTo>
                <a:cubicBezTo>
                  <a:pt x="5672" y="3501"/>
                  <a:pt x="5701" y="3471"/>
                  <a:pt x="5722" y="3433"/>
                </a:cubicBezTo>
                <a:cubicBezTo>
                  <a:pt x="5742" y="3394"/>
                  <a:pt x="5752" y="3345"/>
                  <a:pt x="5752" y="3285"/>
                </a:cubicBezTo>
                <a:cubicBezTo>
                  <a:pt x="5752" y="3202"/>
                  <a:pt x="5729" y="3137"/>
                  <a:pt x="5682" y="3091"/>
                </a:cubicBezTo>
                <a:cubicBezTo>
                  <a:pt x="5636" y="3045"/>
                  <a:pt x="5570" y="3022"/>
                  <a:pt x="5484" y="3022"/>
                </a:cubicBezTo>
                <a:close/>
                <a:moveTo>
                  <a:pt x="4296" y="3022"/>
                </a:moveTo>
                <a:cubicBezTo>
                  <a:pt x="4237" y="3022"/>
                  <a:pt x="4190" y="3030"/>
                  <a:pt x="4155" y="3047"/>
                </a:cubicBezTo>
                <a:cubicBezTo>
                  <a:pt x="4110" y="3069"/>
                  <a:pt x="4076" y="3100"/>
                  <a:pt x="4053" y="3142"/>
                </a:cubicBezTo>
                <a:cubicBezTo>
                  <a:pt x="4030" y="3183"/>
                  <a:pt x="4018" y="3232"/>
                  <a:pt x="4018" y="3289"/>
                </a:cubicBezTo>
                <a:cubicBezTo>
                  <a:pt x="4018" y="3342"/>
                  <a:pt x="4029" y="3389"/>
                  <a:pt x="4050" y="3431"/>
                </a:cubicBezTo>
                <a:cubicBezTo>
                  <a:pt x="4071" y="3472"/>
                  <a:pt x="4101" y="3503"/>
                  <a:pt x="4139" y="3524"/>
                </a:cubicBezTo>
                <a:cubicBezTo>
                  <a:pt x="4178" y="3545"/>
                  <a:pt x="4228" y="3555"/>
                  <a:pt x="4289" y="3555"/>
                </a:cubicBezTo>
                <a:cubicBezTo>
                  <a:pt x="4339" y="3555"/>
                  <a:pt x="4382" y="3549"/>
                  <a:pt x="4418" y="3538"/>
                </a:cubicBezTo>
                <a:cubicBezTo>
                  <a:pt x="4454" y="3526"/>
                  <a:pt x="4496" y="3504"/>
                  <a:pt x="4543" y="3472"/>
                </a:cubicBezTo>
                <a:lnTo>
                  <a:pt x="4543" y="3252"/>
                </a:lnTo>
                <a:lnTo>
                  <a:pt x="4297" y="3252"/>
                </a:lnTo>
                <a:lnTo>
                  <a:pt x="4297" y="3359"/>
                </a:lnTo>
                <a:lnTo>
                  <a:pt x="4403" y="3359"/>
                </a:lnTo>
                <a:lnTo>
                  <a:pt x="4403" y="3408"/>
                </a:lnTo>
                <a:cubicBezTo>
                  <a:pt x="4382" y="3420"/>
                  <a:pt x="4364" y="3429"/>
                  <a:pt x="4348" y="3434"/>
                </a:cubicBezTo>
                <a:cubicBezTo>
                  <a:pt x="4332" y="3439"/>
                  <a:pt x="4315" y="3442"/>
                  <a:pt x="4297" y="3442"/>
                </a:cubicBezTo>
                <a:cubicBezTo>
                  <a:pt x="4259" y="3442"/>
                  <a:pt x="4230" y="3430"/>
                  <a:pt x="4209" y="3406"/>
                </a:cubicBezTo>
                <a:cubicBezTo>
                  <a:pt x="4188" y="3382"/>
                  <a:pt x="4178" y="3342"/>
                  <a:pt x="4178" y="3287"/>
                </a:cubicBezTo>
                <a:cubicBezTo>
                  <a:pt x="4178" y="3234"/>
                  <a:pt x="4188" y="3196"/>
                  <a:pt x="4209" y="3171"/>
                </a:cubicBezTo>
                <a:cubicBezTo>
                  <a:pt x="4230" y="3147"/>
                  <a:pt x="4257" y="3135"/>
                  <a:pt x="4292" y="3135"/>
                </a:cubicBezTo>
                <a:cubicBezTo>
                  <a:pt x="4316" y="3135"/>
                  <a:pt x="4335" y="3140"/>
                  <a:pt x="4350" y="3150"/>
                </a:cubicBezTo>
                <a:cubicBezTo>
                  <a:pt x="4365" y="3161"/>
                  <a:pt x="4376" y="3176"/>
                  <a:pt x="4382" y="3195"/>
                </a:cubicBezTo>
                <a:lnTo>
                  <a:pt x="4536" y="3168"/>
                </a:lnTo>
                <a:cubicBezTo>
                  <a:pt x="4527" y="3134"/>
                  <a:pt x="4513" y="3107"/>
                  <a:pt x="4494" y="3085"/>
                </a:cubicBezTo>
                <a:cubicBezTo>
                  <a:pt x="4475" y="3064"/>
                  <a:pt x="4452" y="3048"/>
                  <a:pt x="4424" y="3037"/>
                </a:cubicBezTo>
                <a:cubicBezTo>
                  <a:pt x="4395" y="3027"/>
                  <a:pt x="4353" y="3022"/>
                  <a:pt x="4296" y="3022"/>
                </a:cubicBezTo>
                <a:close/>
                <a:moveTo>
                  <a:pt x="4904" y="2301"/>
                </a:moveTo>
                <a:lnTo>
                  <a:pt x="4960" y="2486"/>
                </a:lnTo>
                <a:lnTo>
                  <a:pt x="4847" y="2486"/>
                </a:lnTo>
                <a:lnTo>
                  <a:pt x="4904" y="2301"/>
                </a:lnTo>
                <a:close/>
                <a:moveTo>
                  <a:pt x="7403" y="2279"/>
                </a:moveTo>
                <a:cubicBezTo>
                  <a:pt x="7436" y="2279"/>
                  <a:pt x="7463" y="2290"/>
                  <a:pt x="7483" y="2313"/>
                </a:cubicBezTo>
                <a:cubicBezTo>
                  <a:pt x="7502" y="2335"/>
                  <a:pt x="7512" y="2370"/>
                  <a:pt x="7512" y="2419"/>
                </a:cubicBezTo>
                <a:cubicBezTo>
                  <a:pt x="7512" y="2476"/>
                  <a:pt x="7503" y="2516"/>
                  <a:pt x="7484" y="2539"/>
                </a:cubicBezTo>
                <a:cubicBezTo>
                  <a:pt x="7465" y="2561"/>
                  <a:pt x="7438" y="2572"/>
                  <a:pt x="7404" y="2572"/>
                </a:cubicBezTo>
                <a:cubicBezTo>
                  <a:pt x="7371" y="2572"/>
                  <a:pt x="7344" y="2561"/>
                  <a:pt x="7325" y="2538"/>
                </a:cubicBezTo>
                <a:cubicBezTo>
                  <a:pt x="7306" y="2515"/>
                  <a:pt x="7296" y="2478"/>
                  <a:pt x="7296" y="2426"/>
                </a:cubicBezTo>
                <a:cubicBezTo>
                  <a:pt x="7296" y="2373"/>
                  <a:pt x="7306" y="2336"/>
                  <a:pt x="7325" y="2313"/>
                </a:cubicBezTo>
                <a:cubicBezTo>
                  <a:pt x="7345" y="2290"/>
                  <a:pt x="7371" y="2279"/>
                  <a:pt x="7403" y="2279"/>
                </a:cubicBezTo>
                <a:close/>
                <a:moveTo>
                  <a:pt x="3299" y="2279"/>
                </a:moveTo>
                <a:cubicBezTo>
                  <a:pt x="3332" y="2279"/>
                  <a:pt x="3359" y="2290"/>
                  <a:pt x="3379" y="2313"/>
                </a:cubicBezTo>
                <a:cubicBezTo>
                  <a:pt x="3398" y="2335"/>
                  <a:pt x="3408" y="2370"/>
                  <a:pt x="3408" y="2419"/>
                </a:cubicBezTo>
                <a:cubicBezTo>
                  <a:pt x="3408" y="2476"/>
                  <a:pt x="3399" y="2516"/>
                  <a:pt x="3380" y="2539"/>
                </a:cubicBezTo>
                <a:cubicBezTo>
                  <a:pt x="3361" y="2561"/>
                  <a:pt x="3334" y="2572"/>
                  <a:pt x="3300" y="2572"/>
                </a:cubicBezTo>
                <a:cubicBezTo>
                  <a:pt x="3267" y="2572"/>
                  <a:pt x="3240" y="2561"/>
                  <a:pt x="3221" y="2538"/>
                </a:cubicBezTo>
                <a:cubicBezTo>
                  <a:pt x="3202" y="2515"/>
                  <a:pt x="3192" y="2478"/>
                  <a:pt x="3192" y="2426"/>
                </a:cubicBezTo>
                <a:cubicBezTo>
                  <a:pt x="3192" y="2373"/>
                  <a:pt x="3202" y="2336"/>
                  <a:pt x="3221" y="2313"/>
                </a:cubicBezTo>
                <a:cubicBezTo>
                  <a:pt x="3241" y="2290"/>
                  <a:pt x="3267" y="2279"/>
                  <a:pt x="3299" y="2279"/>
                </a:cubicBezTo>
                <a:close/>
                <a:moveTo>
                  <a:pt x="2692" y="2272"/>
                </a:moveTo>
                <a:lnTo>
                  <a:pt x="2737" y="2272"/>
                </a:lnTo>
                <a:cubicBezTo>
                  <a:pt x="2767" y="2272"/>
                  <a:pt x="2787" y="2278"/>
                  <a:pt x="2798" y="2289"/>
                </a:cubicBezTo>
                <a:cubicBezTo>
                  <a:pt x="2809" y="2300"/>
                  <a:pt x="2814" y="2314"/>
                  <a:pt x="2814" y="2330"/>
                </a:cubicBezTo>
                <a:cubicBezTo>
                  <a:pt x="2814" y="2347"/>
                  <a:pt x="2808" y="2360"/>
                  <a:pt x="2795" y="2371"/>
                </a:cubicBezTo>
                <a:cubicBezTo>
                  <a:pt x="2783" y="2382"/>
                  <a:pt x="2762" y="2387"/>
                  <a:pt x="2731" y="2387"/>
                </a:cubicBezTo>
                <a:lnTo>
                  <a:pt x="2692" y="2387"/>
                </a:lnTo>
                <a:lnTo>
                  <a:pt x="2692" y="2272"/>
                </a:lnTo>
                <a:close/>
                <a:moveTo>
                  <a:pt x="3815" y="2271"/>
                </a:moveTo>
                <a:lnTo>
                  <a:pt x="3885" y="2271"/>
                </a:lnTo>
                <a:cubicBezTo>
                  <a:pt x="3914" y="2271"/>
                  <a:pt x="3934" y="2275"/>
                  <a:pt x="3944" y="2284"/>
                </a:cubicBezTo>
                <a:cubicBezTo>
                  <a:pt x="3955" y="2293"/>
                  <a:pt x="3960" y="2306"/>
                  <a:pt x="3960" y="2323"/>
                </a:cubicBezTo>
                <a:cubicBezTo>
                  <a:pt x="3960" y="2334"/>
                  <a:pt x="3957" y="2344"/>
                  <a:pt x="3950" y="2353"/>
                </a:cubicBezTo>
                <a:cubicBezTo>
                  <a:pt x="3943" y="2361"/>
                  <a:pt x="3935" y="2367"/>
                  <a:pt x="3924" y="2369"/>
                </a:cubicBezTo>
                <a:cubicBezTo>
                  <a:pt x="3903" y="2374"/>
                  <a:pt x="3889" y="2376"/>
                  <a:pt x="3882" y="2376"/>
                </a:cubicBezTo>
                <a:lnTo>
                  <a:pt x="3815" y="2376"/>
                </a:lnTo>
                <a:lnTo>
                  <a:pt x="3815" y="2271"/>
                </a:lnTo>
                <a:close/>
                <a:moveTo>
                  <a:pt x="7757" y="2167"/>
                </a:moveTo>
                <a:lnTo>
                  <a:pt x="7757" y="2682"/>
                </a:lnTo>
                <a:lnTo>
                  <a:pt x="7917" y="2682"/>
                </a:lnTo>
                <a:lnTo>
                  <a:pt x="7917" y="2472"/>
                </a:lnTo>
                <a:lnTo>
                  <a:pt x="8117" y="2472"/>
                </a:lnTo>
                <a:lnTo>
                  <a:pt x="8117" y="2368"/>
                </a:lnTo>
                <a:lnTo>
                  <a:pt x="7917" y="2368"/>
                </a:lnTo>
                <a:lnTo>
                  <a:pt x="7917" y="2278"/>
                </a:lnTo>
                <a:lnTo>
                  <a:pt x="8151" y="2278"/>
                </a:lnTo>
                <a:lnTo>
                  <a:pt x="8151" y="2167"/>
                </a:lnTo>
                <a:lnTo>
                  <a:pt x="7757" y="2167"/>
                </a:lnTo>
                <a:close/>
                <a:moveTo>
                  <a:pt x="6396" y="2167"/>
                </a:moveTo>
                <a:lnTo>
                  <a:pt x="6396" y="2682"/>
                </a:lnTo>
                <a:lnTo>
                  <a:pt x="6831" y="2682"/>
                </a:lnTo>
                <a:lnTo>
                  <a:pt x="6831" y="2565"/>
                </a:lnTo>
                <a:lnTo>
                  <a:pt x="6556" y="2565"/>
                </a:lnTo>
                <a:lnTo>
                  <a:pt x="6556" y="2464"/>
                </a:lnTo>
                <a:lnTo>
                  <a:pt x="6804" y="2464"/>
                </a:lnTo>
                <a:lnTo>
                  <a:pt x="6804" y="2359"/>
                </a:lnTo>
                <a:lnTo>
                  <a:pt x="6556" y="2359"/>
                </a:lnTo>
                <a:lnTo>
                  <a:pt x="6556" y="2277"/>
                </a:lnTo>
                <a:lnTo>
                  <a:pt x="6823" y="2277"/>
                </a:lnTo>
                <a:lnTo>
                  <a:pt x="6823" y="2167"/>
                </a:lnTo>
                <a:lnTo>
                  <a:pt x="6396" y="2167"/>
                </a:lnTo>
                <a:close/>
                <a:moveTo>
                  <a:pt x="5238" y="2167"/>
                </a:moveTo>
                <a:lnTo>
                  <a:pt x="5238" y="2682"/>
                </a:lnTo>
                <a:lnTo>
                  <a:pt x="5388" y="2682"/>
                </a:lnTo>
                <a:lnTo>
                  <a:pt x="5388" y="2399"/>
                </a:lnTo>
                <a:lnTo>
                  <a:pt x="5581" y="2682"/>
                </a:lnTo>
                <a:lnTo>
                  <a:pt x="5731" y="2682"/>
                </a:lnTo>
                <a:lnTo>
                  <a:pt x="5731" y="2167"/>
                </a:lnTo>
                <a:lnTo>
                  <a:pt x="5581" y="2167"/>
                </a:lnTo>
                <a:lnTo>
                  <a:pt x="5581" y="2452"/>
                </a:lnTo>
                <a:lnTo>
                  <a:pt x="5387" y="2167"/>
                </a:lnTo>
                <a:lnTo>
                  <a:pt x="5238" y="2167"/>
                </a:lnTo>
                <a:close/>
                <a:moveTo>
                  <a:pt x="4818" y="2167"/>
                </a:moveTo>
                <a:lnTo>
                  <a:pt x="4625" y="2682"/>
                </a:lnTo>
                <a:lnTo>
                  <a:pt x="4788" y="2682"/>
                </a:lnTo>
                <a:lnTo>
                  <a:pt x="4813" y="2597"/>
                </a:lnTo>
                <a:lnTo>
                  <a:pt x="4993" y="2597"/>
                </a:lnTo>
                <a:lnTo>
                  <a:pt x="5019" y="2682"/>
                </a:lnTo>
                <a:lnTo>
                  <a:pt x="5186" y="2682"/>
                </a:lnTo>
                <a:lnTo>
                  <a:pt x="4993" y="2167"/>
                </a:lnTo>
                <a:lnTo>
                  <a:pt x="4818" y="2167"/>
                </a:lnTo>
                <a:close/>
                <a:moveTo>
                  <a:pt x="4170" y="2167"/>
                </a:moveTo>
                <a:lnTo>
                  <a:pt x="4170" y="2294"/>
                </a:lnTo>
                <a:lnTo>
                  <a:pt x="4332" y="2294"/>
                </a:lnTo>
                <a:lnTo>
                  <a:pt x="4332" y="2682"/>
                </a:lnTo>
                <a:lnTo>
                  <a:pt x="4491" y="2682"/>
                </a:lnTo>
                <a:lnTo>
                  <a:pt x="4491" y="2294"/>
                </a:lnTo>
                <a:lnTo>
                  <a:pt x="4653" y="2294"/>
                </a:lnTo>
                <a:lnTo>
                  <a:pt x="4653" y="2167"/>
                </a:lnTo>
                <a:lnTo>
                  <a:pt x="4170" y="2167"/>
                </a:lnTo>
                <a:close/>
                <a:moveTo>
                  <a:pt x="3655" y="2167"/>
                </a:moveTo>
                <a:lnTo>
                  <a:pt x="3655" y="2682"/>
                </a:lnTo>
                <a:lnTo>
                  <a:pt x="3815" y="2682"/>
                </a:lnTo>
                <a:lnTo>
                  <a:pt x="3815" y="2473"/>
                </a:lnTo>
                <a:lnTo>
                  <a:pt x="3829" y="2473"/>
                </a:lnTo>
                <a:cubicBezTo>
                  <a:pt x="3844" y="2473"/>
                  <a:pt x="3857" y="2477"/>
                  <a:pt x="3868" y="2485"/>
                </a:cubicBezTo>
                <a:cubicBezTo>
                  <a:pt x="3877" y="2491"/>
                  <a:pt x="3886" y="2504"/>
                  <a:pt x="3897" y="2525"/>
                </a:cubicBezTo>
                <a:lnTo>
                  <a:pt x="3982" y="2682"/>
                </a:lnTo>
                <a:lnTo>
                  <a:pt x="4162" y="2682"/>
                </a:lnTo>
                <a:lnTo>
                  <a:pt x="4085" y="2533"/>
                </a:lnTo>
                <a:cubicBezTo>
                  <a:pt x="4081" y="2525"/>
                  <a:pt x="4074" y="2515"/>
                  <a:pt x="4062" y="2501"/>
                </a:cubicBezTo>
                <a:cubicBezTo>
                  <a:pt x="4051" y="2487"/>
                  <a:pt x="4043" y="2478"/>
                  <a:pt x="4037" y="2474"/>
                </a:cubicBezTo>
                <a:cubicBezTo>
                  <a:pt x="4028" y="2467"/>
                  <a:pt x="4015" y="2461"/>
                  <a:pt x="3996" y="2455"/>
                </a:cubicBezTo>
                <a:cubicBezTo>
                  <a:pt x="4019" y="2449"/>
                  <a:pt x="4038" y="2443"/>
                  <a:pt x="4051" y="2434"/>
                </a:cubicBezTo>
                <a:cubicBezTo>
                  <a:pt x="4073" y="2422"/>
                  <a:pt x="4090" y="2405"/>
                  <a:pt x="4102" y="2384"/>
                </a:cubicBezTo>
                <a:cubicBezTo>
                  <a:pt x="4114" y="2363"/>
                  <a:pt x="4120" y="2339"/>
                  <a:pt x="4120" y="2310"/>
                </a:cubicBezTo>
                <a:cubicBezTo>
                  <a:pt x="4120" y="2277"/>
                  <a:pt x="4112" y="2249"/>
                  <a:pt x="4096" y="2227"/>
                </a:cubicBezTo>
                <a:cubicBezTo>
                  <a:pt x="4080" y="2204"/>
                  <a:pt x="4059" y="2188"/>
                  <a:pt x="4033" y="2180"/>
                </a:cubicBezTo>
                <a:cubicBezTo>
                  <a:pt x="4007" y="2171"/>
                  <a:pt x="3970" y="2167"/>
                  <a:pt x="3920" y="2167"/>
                </a:cubicBezTo>
                <a:lnTo>
                  <a:pt x="3655" y="2167"/>
                </a:lnTo>
                <a:close/>
                <a:moveTo>
                  <a:pt x="2532" y="2167"/>
                </a:moveTo>
                <a:lnTo>
                  <a:pt x="2532" y="2682"/>
                </a:lnTo>
                <a:lnTo>
                  <a:pt x="2692" y="2682"/>
                </a:lnTo>
                <a:lnTo>
                  <a:pt x="2692" y="2491"/>
                </a:lnTo>
                <a:lnTo>
                  <a:pt x="2779" y="2491"/>
                </a:lnTo>
                <a:cubicBezTo>
                  <a:pt x="2843" y="2491"/>
                  <a:pt x="2891" y="2476"/>
                  <a:pt x="2922" y="2447"/>
                </a:cubicBezTo>
                <a:cubicBezTo>
                  <a:pt x="2953" y="2418"/>
                  <a:pt x="2969" y="2377"/>
                  <a:pt x="2969" y="2325"/>
                </a:cubicBezTo>
                <a:cubicBezTo>
                  <a:pt x="2969" y="2275"/>
                  <a:pt x="2955" y="2236"/>
                  <a:pt x="2926" y="2208"/>
                </a:cubicBezTo>
                <a:cubicBezTo>
                  <a:pt x="2897" y="2181"/>
                  <a:pt x="2854" y="2167"/>
                  <a:pt x="2797" y="2167"/>
                </a:cubicBezTo>
                <a:lnTo>
                  <a:pt x="2532" y="2167"/>
                </a:lnTo>
                <a:close/>
                <a:moveTo>
                  <a:pt x="1851" y="2167"/>
                </a:moveTo>
                <a:lnTo>
                  <a:pt x="1851" y="2682"/>
                </a:lnTo>
                <a:lnTo>
                  <a:pt x="1981" y="2682"/>
                </a:lnTo>
                <a:lnTo>
                  <a:pt x="1981" y="2289"/>
                </a:lnTo>
                <a:lnTo>
                  <a:pt x="2082" y="2682"/>
                </a:lnTo>
                <a:lnTo>
                  <a:pt x="2200" y="2682"/>
                </a:lnTo>
                <a:lnTo>
                  <a:pt x="2301" y="2289"/>
                </a:lnTo>
                <a:lnTo>
                  <a:pt x="2301" y="2682"/>
                </a:lnTo>
                <a:lnTo>
                  <a:pt x="2431" y="2682"/>
                </a:lnTo>
                <a:lnTo>
                  <a:pt x="2431" y="2167"/>
                </a:lnTo>
                <a:lnTo>
                  <a:pt x="2222" y="2167"/>
                </a:lnTo>
                <a:lnTo>
                  <a:pt x="2141" y="2480"/>
                </a:lnTo>
                <a:lnTo>
                  <a:pt x="2061" y="2167"/>
                </a:lnTo>
                <a:lnTo>
                  <a:pt x="1851" y="2167"/>
                </a:lnTo>
                <a:close/>
                <a:moveTo>
                  <a:pt x="1579" y="2167"/>
                </a:moveTo>
                <a:lnTo>
                  <a:pt x="1579" y="2682"/>
                </a:lnTo>
                <a:lnTo>
                  <a:pt x="1739" y="2682"/>
                </a:lnTo>
                <a:lnTo>
                  <a:pt x="1739" y="2167"/>
                </a:lnTo>
                <a:lnTo>
                  <a:pt x="1579" y="2167"/>
                </a:lnTo>
                <a:close/>
                <a:moveTo>
                  <a:pt x="7403" y="2158"/>
                </a:moveTo>
                <a:cubicBezTo>
                  <a:pt x="7319" y="2158"/>
                  <a:pt x="7254" y="2181"/>
                  <a:pt x="7207" y="2228"/>
                </a:cubicBezTo>
                <a:cubicBezTo>
                  <a:pt x="7160" y="2275"/>
                  <a:pt x="7137" y="2341"/>
                  <a:pt x="7137" y="2425"/>
                </a:cubicBezTo>
                <a:cubicBezTo>
                  <a:pt x="7137" y="2485"/>
                  <a:pt x="7149" y="2535"/>
                  <a:pt x="7173" y="2575"/>
                </a:cubicBezTo>
                <a:cubicBezTo>
                  <a:pt x="7196" y="2615"/>
                  <a:pt x="7227" y="2645"/>
                  <a:pt x="7265" y="2663"/>
                </a:cubicBezTo>
                <a:cubicBezTo>
                  <a:pt x="7303" y="2682"/>
                  <a:pt x="7351" y="2691"/>
                  <a:pt x="7409" y="2691"/>
                </a:cubicBezTo>
                <a:cubicBezTo>
                  <a:pt x="7467" y="2691"/>
                  <a:pt x="7514" y="2680"/>
                  <a:pt x="7553" y="2659"/>
                </a:cubicBezTo>
                <a:cubicBezTo>
                  <a:pt x="7591" y="2637"/>
                  <a:pt x="7620" y="2607"/>
                  <a:pt x="7641" y="2569"/>
                </a:cubicBezTo>
                <a:cubicBezTo>
                  <a:pt x="7661" y="2530"/>
                  <a:pt x="7671" y="2481"/>
                  <a:pt x="7671" y="2421"/>
                </a:cubicBezTo>
                <a:cubicBezTo>
                  <a:pt x="7671" y="2338"/>
                  <a:pt x="7648" y="2273"/>
                  <a:pt x="7601" y="2227"/>
                </a:cubicBezTo>
                <a:cubicBezTo>
                  <a:pt x="7555" y="2181"/>
                  <a:pt x="7489" y="2158"/>
                  <a:pt x="7403" y="2158"/>
                </a:cubicBezTo>
                <a:close/>
                <a:moveTo>
                  <a:pt x="6078" y="2158"/>
                </a:moveTo>
                <a:cubicBezTo>
                  <a:pt x="5995" y="2158"/>
                  <a:pt x="5931" y="2181"/>
                  <a:pt x="5886" y="2227"/>
                </a:cubicBezTo>
                <a:cubicBezTo>
                  <a:pt x="5841" y="2272"/>
                  <a:pt x="5818" y="2338"/>
                  <a:pt x="5818" y="2423"/>
                </a:cubicBezTo>
                <a:cubicBezTo>
                  <a:pt x="5818" y="2487"/>
                  <a:pt x="5831" y="2540"/>
                  <a:pt x="5857" y="2581"/>
                </a:cubicBezTo>
                <a:cubicBezTo>
                  <a:pt x="5882" y="2622"/>
                  <a:pt x="5913" y="2650"/>
                  <a:pt x="5949" y="2667"/>
                </a:cubicBezTo>
                <a:cubicBezTo>
                  <a:pt x="5984" y="2683"/>
                  <a:pt x="6030" y="2691"/>
                  <a:pt x="6086" y="2691"/>
                </a:cubicBezTo>
                <a:cubicBezTo>
                  <a:pt x="6132" y="2691"/>
                  <a:pt x="6170" y="2684"/>
                  <a:pt x="6200" y="2671"/>
                </a:cubicBezTo>
                <a:cubicBezTo>
                  <a:pt x="6230" y="2658"/>
                  <a:pt x="6255" y="2638"/>
                  <a:pt x="6275" y="2611"/>
                </a:cubicBezTo>
                <a:cubicBezTo>
                  <a:pt x="6295" y="2585"/>
                  <a:pt x="6310" y="2552"/>
                  <a:pt x="6319" y="2513"/>
                </a:cubicBezTo>
                <a:lnTo>
                  <a:pt x="6179" y="2471"/>
                </a:lnTo>
                <a:cubicBezTo>
                  <a:pt x="6172" y="2504"/>
                  <a:pt x="6161" y="2528"/>
                  <a:pt x="6145" y="2545"/>
                </a:cubicBezTo>
                <a:cubicBezTo>
                  <a:pt x="6130" y="2562"/>
                  <a:pt x="6107" y="2571"/>
                  <a:pt x="6077" y="2571"/>
                </a:cubicBezTo>
                <a:cubicBezTo>
                  <a:pt x="6045" y="2571"/>
                  <a:pt x="6021" y="2560"/>
                  <a:pt x="6004" y="2539"/>
                </a:cubicBezTo>
                <a:cubicBezTo>
                  <a:pt x="5987" y="2518"/>
                  <a:pt x="5978" y="2479"/>
                  <a:pt x="5978" y="2422"/>
                </a:cubicBezTo>
                <a:cubicBezTo>
                  <a:pt x="5978" y="2376"/>
                  <a:pt x="5985" y="2342"/>
                  <a:pt x="6000" y="2321"/>
                </a:cubicBezTo>
                <a:cubicBezTo>
                  <a:pt x="6019" y="2292"/>
                  <a:pt x="6046" y="2277"/>
                  <a:pt x="6082" y="2277"/>
                </a:cubicBezTo>
                <a:cubicBezTo>
                  <a:pt x="6098" y="2277"/>
                  <a:pt x="6112" y="2280"/>
                  <a:pt x="6125" y="2287"/>
                </a:cubicBezTo>
                <a:cubicBezTo>
                  <a:pt x="6138" y="2294"/>
                  <a:pt x="6149" y="2303"/>
                  <a:pt x="6158" y="2315"/>
                </a:cubicBezTo>
                <a:cubicBezTo>
                  <a:pt x="6163" y="2323"/>
                  <a:pt x="6168" y="2334"/>
                  <a:pt x="6173" y="2350"/>
                </a:cubicBezTo>
                <a:lnTo>
                  <a:pt x="6314" y="2318"/>
                </a:lnTo>
                <a:cubicBezTo>
                  <a:pt x="6296" y="2264"/>
                  <a:pt x="6268" y="2224"/>
                  <a:pt x="6231" y="2197"/>
                </a:cubicBezTo>
                <a:cubicBezTo>
                  <a:pt x="6194" y="2171"/>
                  <a:pt x="6143" y="2158"/>
                  <a:pt x="6078" y="2158"/>
                </a:cubicBezTo>
                <a:close/>
                <a:moveTo>
                  <a:pt x="3299" y="2158"/>
                </a:moveTo>
                <a:cubicBezTo>
                  <a:pt x="3215" y="2158"/>
                  <a:pt x="3150" y="2181"/>
                  <a:pt x="3103" y="2228"/>
                </a:cubicBezTo>
                <a:cubicBezTo>
                  <a:pt x="3056" y="2275"/>
                  <a:pt x="3033" y="2341"/>
                  <a:pt x="3033" y="2425"/>
                </a:cubicBezTo>
                <a:cubicBezTo>
                  <a:pt x="3033" y="2485"/>
                  <a:pt x="3045" y="2535"/>
                  <a:pt x="3069" y="2575"/>
                </a:cubicBezTo>
                <a:cubicBezTo>
                  <a:pt x="3092" y="2615"/>
                  <a:pt x="3123" y="2645"/>
                  <a:pt x="3161" y="2663"/>
                </a:cubicBezTo>
                <a:cubicBezTo>
                  <a:pt x="3199" y="2682"/>
                  <a:pt x="3247" y="2691"/>
                  <a:pt x="3305" y="2691"/>
                </a:cubicBezTo>
                <a:cubicBezTo>
                  <a:pt x="3363" y="2691"/>
                  <a:pt x="3410" y="2680"/>
                  <a:pt x="3449" y="2659"/>
                </a:cubicBezTo>
                <a:cubicBezTo>
                  <a:pt x="3487" y="2637"/>
                  <a:pt x="3516" y="2607"/>
                  <a:pt x="3537" y="2569"/>
                </a:cubicBezTo>
                <a:cubicBezTo>
                  <a:pt x="3557" y="2530"/>
                  <a:pt x="3567" y="2481"/>
                  <a:pt x="3567" y="2421"/>
                </a:cubicBezTo>
                <a:cubicBezTo>
                  <a:pt x="3567" y="2338"/>
                  <a:pt x="3544" y="2273"/>
                  <a:pt x="3497" y="2227"/>
                </a:cubicBezTo>
                <a:cubicBezTo>
                  <a:pt x="3451" y="2181"/>
                  <a:pt x="3385" y="2158"/>
                  <a:pt x="3299" y="2158"/>
                </a:cubicBezTo>
                <a:close/>
                <a:moveTo>
                  <a:pt x="0" y="0"/>
                </a:moveTo>
                <a:lnTo>
                  <a:pt x="9575" y="0"/>
                </a:lnTo>
                <a:lnTo>
                  <a:pt x="9575" y="10871"/>
                </a:lnTo>
                <a:lnTo>
                  <a:pt x="0" y="108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changing patterns of cardiovascular diseases and their risk factors in  the states of India: the Global Burden of Disease Study 1990–2016 - The  Lancet Global Health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3" y="110368"/>
            <a:ext cx="10982940" cy="663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9" name="Group 38"/>
          <p:cNvGrpSpPr/>
          <p:nvPr/>
        </p:nvGrpSpPr>
        <p:grpSpPr>
          <a:xfrm>
            <a:off x="6601460" y="-293370"/>
            <a:ext cx="6048375" cy="7113270"/>
            <a:chOff x="10396" y="-462"/>
            <a:chExt cx="9525" cy="11202"/>
          </a:xfrm>
          <a:blipFill rotWithShape="1">
            <a:blip r:embed="rId1"/>
            <a:stretch>
              <a:fillRect/>
            </a:stretch>
          </a:blipFill>
        </p:grpSpPr>
        <p:grpSp>
          <p:nvGrpSpPr>
            <p:cNvPr id="17" name="Group 16"/>
            <p:cNvGrpSpPr/>
            <p:nvPr/>
          </p:nvGrpSpPr>
          <p:grpSpPr>
            <a:xfrm>
              <a:off x="11179" y="-462"/>
              <a:ext cx="8743" cy="5776"/>
              <a:chOff x="11179" y="-462"/>
              <a:chExt cx="8743" cy="5776"/>
            </a:xfrm>
            <a:grpFill/>
          </p:grpSpPr>
          <p:grpSp>
            <p:nvGrpSpPr>
              <p:cNvPr id="6" name="Group 5"/>
              <p:cNvGrpSpPr/>
              <p:nvPr/>
            </p:nvGrpSpPr>
            <p:grpSpPr>
              <a:xfrm>
                <a:off x="11179" y="1356"/>
                <a:ext cx="7760" cy="2154"/>
                <a:chOff x="11179" y="1356"/>
                <a:chExt cx="7760" cy="2154"/>
              </a:xfrm>
              <a:grpFill/>
            </p:grpSpPr>
            <p:sp>
              <p:nvSpPr>
                <p:cNvPr id="2" name="Hexagon 1"/>
                <p:cNvSpPr/>
                <p:nvPr/>
              </p:nvSpPr>
              <p:spPr>
                <a:xfrm rot="5400000">
                  <a:off x="11033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" name="Hexagon 2"/>
                <p:cNvSpPr/>
                <p:nvPr/>
              </p:nvSpPr>
              <p:spPr>
                <a:xfrm rot="5400000">
                  <a:off x="12999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" name="Hexagon 3"/>
                <p:cNvSpPr/>
                <p:nvPr/>
              </p:nvSpPr>
              <p:spPr>
                <a:xfrm rot="5400000">
                  <a:off x="14965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Hexagon 4"/>
                <p:cNvSpPr/>
                <p:nvPr/>
              </p:nvSpPr>
              <p:spPr>
                <a:xfrm rot="5400000">
                  <a:off x="16931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2162" y="3160"/>
                <a:ext cx="7760" cy="2154"/>
                <a:chOff x="11179" y="1356"/>
                <a:chExt cx="7760" cy="2154"/>
              </a:xfrm>
              <a:grpFill/>
            </p:grpSpPr>
            <p:sp>
              <p:nvSpPr>
                <p:cNvPr id="8" name="Hexagon 7"/>
                <p:cNvSpPr/>
                <p:nvPr/>
              </p:nvSpPr>
              <p:spPr>
                <a:xfrm rot="5400000">
                  <a:off x="11033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" name="Hexagon 8"/>
                <p:cNvSpPr/>
                <p:nvPr/>
              </p:nvSpPr>
              <p:spPr>
                <a:xfrm rot="5400000">
                  <a:off x="12999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" name="Hexagon 9"/>
                <p:cNvSpPr/>
                <p:nvPr/>
              </p:nvSpPr>
              <p:spPr>
                <a:xfrm rot="5400000">
                  <a:off x="14965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 rot="5400000">
                  <a:off x="16931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2059" y="-462"/>
                <a:ext cx="7760" cy="2154"/>
                <a:chOff x="11179" y="1356"/>
                <a:chExt cx="7760" cy="2154"/>
              </a:xfrm>
              <a:grpFill/>
            </p:grpSpPr>
            <p:sp>
              <p:nvSpPr>
                <p:cNvPr id="13" name="Hexagon 12"/>
                <p:cNvSpPr/>
                <p:nvPr/>
              </p:nvSpPr>
              <p:spPr>
                <a:xfrm rot="5400000">
                  <a:off x="11033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/>
              </p:nvSpPr>
              <p:spPr>
                <a:xfrm rot="5400000">
                  <a:off x="12999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" name="Hexagon 14"/>
                <p:cNvSpPr/>
                <p:nvPr/>
              </p:nvSpPr>
              <p:spPr>
                <a:xfrm rot="5400000">
                  <a:off x="14965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" name="Hexagon 15"/>
                <p:cNvSpPr/>
                <p:nvPr/>
              </p:nvSpPr>
              <p:spPr>
                <a:xfrm rot="5400000">
                  <a:off x="16931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10396" y="4964"/>
              <a:ext cx="8743" cy="5776"/>
              <a:chOff x="11179" y="-462"/>
              <a:chExt cx="8743" cy="5776"/>
            </a:xfrm>
            <a:grpFill/>
          </p:grpSpPr>
          <p:grpSp>
            <p:nvGrpSpPr>
              <p:cNvPr id="24" name="Group 23"/>
              <p:cNvGrpSpPr/>
              <p:nvPr/>
            </p:nvGrpSpPr>
            <p:grpSpPr>
              <a:xfrm>
                <a:off x="11179" y="1356"/>
                <a:ext cx="7760" cy="2154"/>
                <a:chOff x="11179" y="1356"/>
                <a:chExt cx="7760" cy="2154"/>
              </a:xfrm>
              <a:grpFill/>
            </p:grpSpPr>
            <p:sp>
              <p:nvSpPr>
                <p:cNvPr id="25" name="Hexagon 24"/>
                <p:cNvSpPr/>
                <p:nvPr/>
              </p:nvSpPr>
              <p:spPr>
                <a:xfrm rot="5400000">
                  <a:off x="11033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" name="Hexagon 25"/>
                <p:cNvSpPr/>
                <p:nvPr/>
              </p:nvSpPr>
              <p:spPr>
                <a:xfrm rot="5400000">
                  <a:off x="12999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Hexagon 26"/>
                <p:cNvSpPr/>
                <p:nvPr/>
              </p:nvSpPr>
              <p:spPr>
                <a:xfrm rot="5400000">
                  <a:off x="14965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8" name="Hexagon 27"/>
                <p:cNvSpPr/>
                <p:nvPr/>
              </p:nvSpPr>
              <p:spPr>
                <a:xfrm rot="5400000">
                  <a:off x="16931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2162" y="3160"/>
                <a:ext cx="7760" cy="2154"/>
                <a:chOff x="11179" y="1356"/>
                <a:chExt cx="7760" cy="2154"/>
              </a:xfrm>
              <a:grpFill/>
            </p:grpSpPr>
            <p:sp>
              <p:nvSpPr>
                <p:cNvPr id="30" name="Hexagon 29"/>
                <p:cNvSpPr/>
                <p:nvPr/>
              </p:nvSpPr>
              <p:spPr>
                <a:xfrm rot="5400000">
                  <a:off x="11033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Hexagon 30"/>
                <p:cNvSpPr/>
                <p:nvPr/>
              </p:nvSpPr>
              <p:spPr>
                <a:xfrm rot="5400000">
                  <a:off x="12999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" name="Hexagon 31"/>
                <p:cNvSpPr/>
                <p:nvPr/>
              </p:nvSpPr>
              <p:spPr>
                <a:xfrm rot="5400000">
                  <a:off x="14965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3" name="Hexagon 32"/>
                <p:cNvSpPr/>
                <p:nvPr/>
              </p:nvSpPr>
              <p:spPr>
                <a:xfrm rot="5400000">
                  <a:off x="16931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2059" y="-462"/>
                <a:ext cx="7760" cy="2154"/>
                <a:chOff x="11179" y="1356"/>
                <a:chExt cx="7760" cy="2154"/>
              </a:xfrm>
              <a:grpFill/>
            </p:grpSpPr>
            <p:sp>
              <p:nvSpPr>
                <p:cNvPr id="35" name="Hexagon 34"/>
                <p:cNvSpPr/>
                <p:nvPr/>
              </p:nvSpPr>
              <p:spPr>
                <a:xfrm rot="5400000">
                  <a:off x="11033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6" name="Hexagon 35"/>
                <p:cNvSpPr/>
                <p:nvPr/>
              </p:nvSpPr>
              <p:spPr>
                <a:xfrm rot="5400000">
                  <a:off x="12999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" name="Hexagon 36"/>
                <p:cNvSpPr/>
                <p:nvPr/>
              </p:nvSpPr>
              <p:spPr>
                <a:xfrm rot="5400000">
                  <a:off x="14965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8" name="Hexagon 37"/>
                <p:cNvSpPr/>
                <p:nvPr/>
              </p:nvSpPr>
              <p:spPr>
                <a:xfrm rot="5400000">
                  <a:off x="16931" y="1502"/>
                  <a:ext cx="2155" cy="186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0" name="Text Box 39"/>
          <p:cNvSpPr txBox="1"/>
          <p:nvPr/>
        </p:nvSpPr>
        <p:spPr>
          <a:xfrm>
            <a:off x="1112520" y="1070610"/>
            <a:ext cx="471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32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APPROACH TO IDEA</a:t>
            </a:r>
            <a:endParaRPr lang="en-GB" altLang="en-US" sz="32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2416810"/>
            <a:ext cx="6180455" cy="3732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121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reeform 1"/>
          <p:cNvSpPr/>
          <p:nvPr/>
        </p:nvSpPr>
        <p:spPr>
          <a:xfrm>
            <a:off x="-5715" y="5080"/>
            <a:ext cx="6130290" cy="69500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54" h="10945">
                <a:moveTo>
                  <a:pt x="6464" y="3045"/>
                </a:moveTo>
                <a:cubicBezTo>
                  <a:pt x="6490" y="3045"/>
                  <a:pt x="6510" y="3054"/>
                  <a:pt x="6525" y="3071"/>
                </a:cubicBezTo>
                <a:cubicBezTo>
                  <a:pt x="6540" y="3089"/>
                  <a:pt x="6548" y="3116"/>
                  <a:pt x="6548" y="3154"/>
                </a:cubicBezTo>
                <a:cubicBezTo>
                  <a:pt x="6548" y="3199"/>
                  <a:pt x="6541" y="3230"/>
                  <a:pt x="6526" y="3247"/>
                </a:cubicBezTo>
                <a:cubicBezTo>
                  <a:pt x="6512" y="3264"/>
                  <a:pt x="6491" y="3273"/>
                  <a:pt x="6465" y="3273"/>
                </a:cubicBezTo>
                <a:cubicBezTo>
                  <a:pt x="6439" y="3273"/>
                  <a:pt x="6418" y="3264"/>
                  <a:pt x="6403" y="3246"/>
                </a:cubicBezTo>
                <a:cubicBezTo>
                  <a:pt x="6388" y="3229"/>
                  <a:pt x="6381" y="3200"/>
                  <a:pt x="6381" y="3159"/>
                </a:cubicBezTo>
                <a:cubicBezTo>
                  <a:pt x="6381" y="3118"/>
                  <a:pt x="6389" y="3089"/>
                  <a:pt x="6404" y="3072"/>
                </a:cubicBezTo>
                <a:cubicBezTo>
                  <a:pt x="6419" y="3054"/>
                  <a:pt x="6439" y="3045"/>
                  <a:pt x="6464" y="3045"/>
                </a:cubicBezTo>
                <a:close/>
                <a:moveTo>
                  <a:pt x="4533" y="3039"/>
                </a:moveTo>
                <a:lnTo>
                  <a:pt x="4588" y="3039"/>
                </a:lnTo>
                <a:cubicBezTo>
                  <a:pt x="4611" y="3039"/>
                  <a:pt x="4626" y="3042"/>
                  <a:pt x="4635" y="3049"/>
                </a:cubicBezTo>
                <a:cubicBezTo>
                  <a:pt x="4643" y="3056"/>
                  <a:pt x="4647" y="3066"/>
                  <a:pt x="4647" y="3079"/>
                </a:cubicBezTo>
                <a:cubicBezTo>
                  <a:pt x="4647" y="3088"/>
                  <a:pt x="4644" y="3095"/>
                  <a:pt x="4639" y="3102"/>
                </a:cubicBezTo>
                <a:cubicBezTo>
                  <a:pt x="4634" y="3109"/>
                  <a:pt x="4627" y="3113"/>
                  <a:pt x="4619" y="3115"/>
                </a:cubicBezTo>
                <a:cubicBezTo>
                  <a:pt x="4602" y="3118"/>
                  <a:pt x="4591" y="3120"/>
                  <a:pt x="4586" y="3120"/>
                </a:cubicBezTo>
                <a:lnTo>
                  <a:pt x="4533" y="3120"/>
                </a:lnTo>
                <a:lnTo>
                  <a:pt x="4533" y="3039"/>
                </a:lnTo>
                <a:close/>
                <a:moveTo>
                  <a:pt x="3227" y="3039"/>
                </a:moveTo>
                <a:lnTo>
                  <a:pt x="3282" y="3039"/>
                </a:lnTo>
                <a:cubicBezTo>
                  <a:pt x="3305" y="3039"/>
                  <a:pt x="3320" y="3042"/>
                  <a:pt x="3329" y="3049"/>
                </a:cubicBezTo>
                <a:cubicBezTo>
                  <a:pt x="3337" y="3056"/>
                  <a:pt x="3341" y="3066"/>
                  <a:pt x="3341" y="3079"/>
                </a:cubicBezTo>
                <a:cubicBezTo>
                  <a:pt x="3341" y="3088"/>
                  <a:pt x="3338" y="3095"/>
                  <a:pt x="3333" y="3102"/>
                </a:cubicBezTo>
                <a:cubicBezTo>
                  <a:pt x="3328" y="3109"/>
                  <a:pt x="3321" y="3113"/>
                  <a:pt x="3313" y="3115"/>
                </a:cubicBezTo>
                <a:cubicBezTo>
                  <a:pt x="3296" y="3118"/>
                  <a:pt x="3285" y="3120"/>
                  <a:pt x="3280" y="3120"/>
                </a:cubicBezTo>
                <a:lnTo>
                  <a:pt x="3227" y="3120"/>
                </a:lnTo>
                <a:lnTo>
                  <a:pt x="3227" y="3039"/>
                </a:lnTo>
                <a:close/>
                <a:moveTo>
                  <a:pt x="6740" y="2958"/>
                </a:moveTo>
                <a:lnTo>
                  <a:pt x="6740" y="3359"/>
                </a:lnTo>
                <a:lnTo>
                  <a:pt x="6856" y="3359"/>
                </a:lnTo>
                <a:lnTo>
                  <a:pt x="6856" y="3138"/>
                </a:lnTo>
                <a:lnTo>
                  <a:pt x="7006" y="3359"/>
                </a:lnTo>
                <a:lnTo>
                  <a:pt x="7123" y="3359"/>
                </a:lnTo>
                <a:lnTo>
                  <a:pt x="7123" y="2958"/>
                </a:lnTo>
                <a:lnTo>
                  <a:pt x="7006" y="2958"/>
                </a:lnTo>
                <a:lnTo>
                  <a:pt x="7006" y="3180"/>
                </a:lnTo>
                <a:lnTo>
                  <a:pt x="6855" y="2958"/>
                </a:lnTo>
                <a:lnTo>
                  <a:pt x="6740" y="2958"/>
                </a:lnTo>
                <a:close/>
                <a:moveTo>
                  <a:pt x="6060" y="2958"/>
                </a:moveTo>
                <a:lnTo>
                  <a:pt x="6060" y="3359"/>
                </a:lnTo>
                <a:lnTo>
                  <a:pt x="6184" y="3359"/>
                </a:lnTo>
                <a:lnTo>
                  <a:pt x="6184" y="2958"/>
                </a:lnTo>
                <a:lnTo>
                  <a:pt x="6060" y="2958"/>
                </a:lnTo>
                <a:close/>
                <a:moveTo>
                  <a:pt x="4843" y="2958"/>
                </a:moveTo>
                <a:lnTo>
                  <a:pt x="4843" y="3359"/>
                </a:lnTo>
                <a:lnTo>
                  <a:pt x="5180" y="3359"/>
                </a:lnTo>
                <a:lnTo>
                  <a:pt x="5180" y="3268"/>
                </a:lnTo>
                <a:lnTo>
                  <a:pt x="4967" y="3268"/>
                </a:lnTo>
                <a:lnTo>
                  <a:pt x="4967" y="3189"/>
                </a:lnTo>
                <a:lnTo>
                  <a:pt x="5159" y="3189"/>
                </a:lnTo>
                <a:lnTo>
                  <a:pt x="5159" y="3107"/>
                </a:lnTo>
                <a:lnTo>
                  <a:pt x="4967" y="3107"/>
                </a:lnTo>
                <a:lnTo>
                  <a:pt x="4967" y="3044"/>
                </a:lnTo>
                <a:lnTo>
                  <a:pt x="5174" y="3044"/>
                </a:lnTo>
                <a:lnTo>
                  <a:pt x="5174" y="2958"/>
                </a:lnTo>
                <a:lnTo>
                  <a:pt x="4843" y="2958"/>
                </a:lnTo>
                <a:close/>
                <a:moveTo>
                  <a:pt x="4409" y="2958"/>
                </a:moveTo>
                <a:lnTo>
                  <a:pt x="4409" y="3359"/>
                </a:lnTo>
                <a:lnTo>
                  <a:pt x="4533" y="3359"/>
                </a:lnTo>
                <a:lnTo>
                  <a:pt x="4533" y="3196"/>
                </a:lnTo>
                <a:lnTo>
                  <a:pt x="4544" y="3196"/>
                </a:lnTo>
                <a:cubicBezTo>
                  <a:pt x="4555" y="3196"/>
                  <a:pt x="4566" y="3199"/>
                  <a:pt x="4575" y="3205"/>
                </a:cubicBezTo>
                <a:cubicBezTo>
                  <a:pt x="4581" y="3210"/>
                  <a:pt x="4589" y="3220"/>
                  <a:pt x="4597" y="3236"/>
                </a:cubicBezTo>
                <a:lnTo>
                  <a:pt x="4664" y="3359"/>
                </a:lnTo>
                <a:lnTo>
                  <a:pt x="4804" y="3359"/>
                </a:lnTo>
                <a:lnTo>
                  <a:pt x="4743" y="3243"/>
                </a:lnTo>
                <a:cubicBezTo>
                  <a:pt x="4740" y="3237"/>
                  <a:pt x="4734" y="3229"/>
                  <a:pt x="4726" y="3218"/>
                </a:cubicBezTo>
                <a:cubicBezTo>
                  <a:pt x="4717" y="3207"/>
                  <a:pt x="4711" y="3200"/>
                  <a:pt x="4706" y="3197"/>
                </a:cubicBezTo>
                <a:cubicBezTo>
                  <a:pt x="4699" y="3192"/>
                  <a:pt x="4689" y="3187"/>
                  <a:pt x="4674" y="3182"/>
                </a:cubicBezTo>
                <a:cubicBezTo>
                  <a:pt x="4692" y="3178"/>
                  <a:pt x="4707" y="3172"/>
                  <a:pt x="4718" y="3166"/>
                </a:cubicBezTo>
                <a:cubicBezTo>
                  <a:pt x="4734" y="3156"/>
                  <a:pt x="4747" y="3143"/>
                  <a:pt x="4757" y="3127"/>
                </a:cubicBezTo>
                <a:cubicBezTo>
                  <a:pt x="4766" y="3111"/>
                  <a:pt x="4771" y="3091"/>
                  <a:pt x="4771" y="3069"/>
                </a:cubicBezTo>
                <a:cubicBezTo>
                  <a:pt x="4771" y="3044"/>
                  <a:pt x="4765" y="3022"/>
                  <a:pt x="4752" y="3004"/>
                </a:cubicBezTo>
                <a:cubicBezTo>
                  <a:pt x="4740" y="2987"/>
                  <a:pt x="4724" y="2974"/>
                  <a:pt x="4703" y="2968"/>
                </a:cubicBezTo>
                <a:cubicBezTo>
                  <a:pt x="4683" y="2961"/>
                  <a:pt x="4654" y="2958"/>
                  <a:pt x="4616" y="2958"/>
                </a:cubicBezTo>
                <a:lnTo>
                  <a:pt x="4409" y="2958"/>
                </a:lnTo>
                <a:close/>
                <a:moveTo>
                  <a:pt x="3537" y="2958"/>
                </a:moveTo>
                <a:lnTo>
                  <a:pt x="3537" y="3359"/>
                </a:lnTo>
                <a:lnTo>
                  <a:pt x="3874" y="3359"/>
                </a:lnTo>
                <a:lnTo>
                  <a:pt x="3874" y="3268"/>
                </a:lnTo>
                <a:lnTo>
                  <a:pt x="3661" y="3268"/>
                </a:lnTo>
                <a:lnTo>
                  <a:pt x="3661" y="3189"/>
                </a:lnTo>
                <a:lnTo>
                  <a:pt x="3853" y="3189"/>
                </a:lnTo>
                <a:lnTo>
                  <a:pt x="3853" y="3107"/>
                </a:lnTo>
                <a:lnTo>
                  <a:pt x="3661" y="3107"/>
                </a:lnTo>
                <a:lnTo>
                  <a:pt x="3661" y="3044"/>
                </a:lnTo>
                <a:lnTo>
                  <a:pt x="3868" y="3044"/>
                </a:lnTo>
                <a:lnTo>
                  <a:pt x="3868" y="2958"/>
                </a:lnTo>
                <a:lnTo>
                  <a:pt x="3537" y="2958"/>
                </a:lnTo>
                <a:close/>
                <a:moveTo>
                  <a:pt x="3103" y="2958"/>
                </a:moveTo>
                <a:lnTo>
                  <a:pt x="3103" y="3359"/>
                </a:lnTo>
                <a:lnTo>
                  <a:pt x="3227" y="3359"/>
                </a:lnTo>
                <a:lnTo>
                  <a:pt x="3227" y="3196"/>
                </a:lnTo>
                <a:lnTo>
                  <a:pt x="3238" y="3196"/>
                </a:lnTo>
                <a:cubicBezTo>
                  <a:pt x="3249" y="3196"/>
                  <a:pt x="3260" y="3199"/>
                  <a:pt x="3269" y="3205"/>
                </a:cubicBezTo>
                <a:cubicBezTo>
                  <a:pt x="3275" y="3210"/>
                  <a:pt x="3283" y="3220"/>
                  <a:pt x="3291" y="3236"/>
                </a:cubicBezTo>
                <a:lnTo>
                  <a:pt x="3358" y="3359"/>
                </a:lnTo>
                <a:lnTo>
                  <a:pt x="3498" y="3359"/>
                </a:lnTo>
                <a:lnTo>
                  <a:pt x="3437" y="3243"/>
                </a:lnTo>
                <a:cubicBezTo>
                  <a:pt x="3434" y="3237"/>
                  <a:pt x="3428" y="3229"/>
                  <a:pt x="3420" y="3218"/>
                </a:cubicBezTo>
                <a:cubicBezTo>
                  <a:pt x="3411" y="3207"/>
                  <a:pt x="3405" y="3200"/>
                  <a:pt x="3400" y="3197"/>
                </a:cubicBezTo>
                <a:cubicBezTo>
                  <a:pt x="3393" y="3192"/>
                  <a:pt x="3383" y="3187"/>
                  <a:pt x="3368" y="3182"/>
                </a:cubicBezTo>
                <a:cubicBezTo>
                  <a:pt x="3386" y="3178"/>
                  <a:pt x="3401" y="3172"/>
                  <a:pt x="3412" y="3166"/>
                </a:cubicBezTo>
                <a:cubicBezTo>
                  <a:pt x="3428" y="3156"/>
                  <a:pt x="3441" y="3143"/>
                  <a:pt x="3451" y="3127"/>
                </a:cubicBezTo>
                <a:cubicBezTo>
                  <a:pt x="3460" y="3111"/>
                  <a:pt x="3465" y="3091"/>
                  <a:pt x="3465" y="3069"/>
                </a:cubicBezTo>
                <a:cubicBezTo>
                  <a:pt x="3465" y="3044"/>
                  <a:pt x="3459" y="3022"/>
                  <a:pt x="3446" y="3004"/>
                </a:cubicBezTo>
                <a:cubicBezTo>
                  <a:pt x="3434" y="2987"/>
                  <a:pt x="3418" y="2974"/>
                  <a:pt x="3397" y="2968"/>
                </a:cubicBezTo>
                <a:cubicBezTo>
                  <a:pt x="3377" y="2961"/>
                  <a:pt x="3348" y="2958"/>
                  <a:pt x="3310" y="2958"/>
                </a:cubicBezTo>
                <a:lnTo>
                  <a:pt x="3103" y="2958"/>
                </a:lnTo>
                <a:close/>
                <a:moveTo>
                  <a:pt x="6464" y="2951"/>
                </a:moveTo>
                <a:cubicBezTo>
                  <a:pt x="6399" y="2951"/>
                  <a:pt x="6348" y="2969"/>
                  <a:pt x="6312" y="3006"/>
                </a:cubicBezTo>
                <a:cubicBezTo>
                  <a:pt x="6275" y="3042"/>
                  <a:pt x="6257" y="3093"/>
                  <a:pt x="6257" y="3159"/>
                </a:cubicBezTo>
                <a:cubicBezTo>
                  <a:pt x="6257" y="3206"/>
                  <a:pt x="6266" y="3245"/>
                  <a:pt x="6285" y="3276"/>
                </a:cubicBezTo>
                <a:cubicBezTo>
                  <a:pt x="6303" y="3307"/>
                  <a:pt x="6327" y="3330"/>
                  <a:pt x="6357" y="3344"/>
                </a:cubicBezTo>
                <a:cubicBezTo>
                  <a:pt x="6386" y="3359"/>
                  <a:pt x="6424" y="3366"/>
                  <a:pt x="6469" y="3366"/>
                </a:cubicBezTo>
                <a:cubicBezTo>
                  <a:pt x="6513" y="3366"/>
                  <a:pt x="6550" y="3358"/>
                  <a:pt x="6580" y="3341"/>
                </a:cubicBezTo>
                <a:cubicBezTo>
                  <a:pt x="6610" y="3324"/>
                  <a:pt x="6633" y="3301"/>
                  <a:pt x="6648" y="3271"/>
                </a:cubicBezTo>
                <a:cubicBezTo>
                  <a:pt x="6664" y="3241"/>
                  <a:pt x="6672" y="3202"/>
                  <a:pt x="6672" y="3155"/>
                </a:cubicBezTo>
                <a:cubicBezTo>
                  <a:pt x="6672" y="3091"/>
                  <a:pt x="6654" y="3041"/>
                  <a:pt x="6618" y="3005"/>
                </a:cubicBezTo>
                <a:cubicBezTo>
                  <a:pt x="6582" y="2969"/>
                  <a:pt x="6530" y="2951"/>
                  <a:pt x="6464" y="2951"/>
                </a:cubicBezTo>
                <a:close/>
                <a:moveTo>
                  <a:pt x="5815" y="2951"/>
                </a:moveTo>
                <a:cubicBezTo>
                  <a:pt x="5773" y="2951"/>
                  <a:pt x="5740" y="2956"/>
                  <a:pt x="5716" y="2967"/>
                </a:cubicBezTo>
                <a:cubicBezTo>
                  <a:pt x="5692" y="2977"/>
                  <a:pt x="5674" y="2992"/>
                  <a:pt x="5662" y="3010"/>
                </a:cubicBezTo>
                <a:cubicBezTo>
                  <a:pt x="5650" y="3028"/>
                  <a:pt x="5644" y="3048"/>
                  <a:pt x="5644" y="3068"/>
                </a:cubicBezTo>
                <a:cubicBezTo>
                  <a:pt x="5644" y="3100"/>
                  <a:pt x="5656" y="3126"/>
                  <a:pt x="5679" y="3146"/>
                </a:cubicBezTo>
                <a:cubicBezTo>
                  <a:pt x="5702" y="3166"/>
                  <a:pt x="5741" y="3182"/>
                  <a:pt x="5795" y="3195"/>
                </a:cubicBezTo>
                <a:cubicBezTo>
                  <a:pt x="5829" y="3202"/>
                  <a:pt x="5850" y="3210"/>
                  <a:pt x="5859" y="3218"/>
                </a:cubicBezTo>
                <a:cubicBezTo>
                  <a:pt x="5868" y="3226"/>
                  <a:pt x="5873" y="3235"/>
                  <a:pt x="5873" y="3246"/>
                </a:cubicBezTo>
                <a:cubicBezTo>
                  <a:pt x="5873" y="3257"/>
                  <a:pt x="5868" y="3266"/>
                  <a:pt x="5859" y="3275"/>
                </a:cubicBezTo>
                <a:cubicBezTo>
                  <a:pt x="5849" y="3283"/>
                  <a:pt x="5835" y="3287"/>
                  <a:pt x="5818" y="3287"/>
                </a:cubicBezTo>
                <a:cubicBezTo>
                  <a:pt x="5794" y="3287"/>
                  <a:pt x="5775" y="3279"/>
                  <a:pt x="5763" y="3263"/>
                </a:cubicBezTo>
                <a:cubicBezTo>
                  <a:pt x="5755" y="3253"/>
                  <a:pt x="5750" y="3238"/>
                  <a:pt x="5747" y="3219"/>
                </a:cubicBezTo>
                <a:lnTo>
                  <a:pt x="5629" y="3226"/>
                </a:lnTo>
                <a:cubicBezTo>
                  <a:pt x="5632" y="3267"/>
                  <a:pt x="5647" y="3300"/>
                  <a:pt x="5674" y="3327"/>
                </a:cubicBezTo>
                <a:cubicBezTo>
                  <a:pt x="5700" y="3353"/>
                  <a:pt x="5747" y="3366"/>
                  <a:pt x="5815" y="3366"/>
                </a:cubicBezTo>
                <a:cubicBezTo>
                  <a:pt x="5854" y="3366"/>
                  <a:pt x="5886" y="3360"/>
                  <a:pt x="5912" y="3349"/>
                </a:cubicBezTo>
                <a:cubicBezTo>
                  <a:pt x="5938" y="3338"/>
                  <a:pt x="5957" y="3321"/>
                  <a:pt x="5972" y="3300"/>
                </a:cubicBezTo>
                <a:cubicBezTo>
                  <a:pt x="5986" y="3278"/>
                  <a:pt x="5993" y="3254"/>
                  <a:pt x="5993" y="3229"/>
                </a:cubicBezTo>
                <a:cubicBezTo>
                  <a:pt x="5993" y="3207"/>
                  <a:pt x="5988" y="3187"/>
                  <a:pt x="5977" y="3169"/>
                </a:cubicBezTo>
                <a:cubicBezTo>
                  <a:pt x="5966" y="3152"/>
                  <a:pt x="5949" y="3137"/>
                  <a:pt x="5926" y="3125"/>
                </a:cubicBezTo>
                <a:cubicBezTo>
                  <a:pt x="5902" y="3113"/>
                  <a:pt x="5864" y="3101"/>
                  <a:pt x="5809" y="3089"/>
                </a:cubicBezTo>
                <a:cubicBezTo>
                  <a:pt x="5787" y="3085"/>
                  <a:pt x="5774" y="3080"/>
                  <a:pt x="5768" y="3075"/>
                </a:cubicBezTo>
                <a:cubicBezTo>
                  <a:pt x="5762" y="3070"/>
                  <a:pt x="5759" y="3064"/>
                  <a:pt x="5759" y="3057"/>
                </a:cubicBezTo>
                <a:cubicBezTo>
                  <a:pt x="5759" y="3049"/>
                  <a:pt x="5763" y="3041"/>
                  <a:pt x="5770" y="3035"/>
                </a:cubicBezTo>
                <a:cubicBezTo>
                  <a:pt x="5777" y="3029"/>
                  <a:pt x="5788" y="3026"/>
                  <a:pt x="5802" y="3026"/>
                </a:cubicBezTo>
                <a:cubicBezTo>
                  <a:pt x="5820" y="3026"/>
                  <a:pt x="5834" y="3030"/>
                  <a:pt x="5843" y="3038"/>
                </a:cubicBezTo>
                <a:cubicBezTo>
                  <a:pt x="5853" y="3046"/>
                  <a:pt x="5860" y="3059"/>
                  <a:pt x="5863" y="3077"/>
                </a:cubicBezTo>
                <a:lnTo>
                  <a:pt x="5980" y="3070"/>
                </a:lnTo>
                <a:cubicBezTo>
                  <a:pt x="5975" y="3029"/>
                  <a:pt x="5959" y="2999"/>
                  <a:pt x="5932" y="2980"/>
                </a:cubicBezTo>
                <a:cubicBezTo>
                  <a:pt x="5905" y="2961"/>
                  <a:pt x="5866" y="2951"/>
                  <a:pt x="5815" y="2951"/>
                </a:cubicBezTo>
                <a:close/>
                <a:moveTo>
                  <a:pt x="5411" y="2951"/>
                </a:moveTo>
                <a:cubicBezTo>
                  <a:pt x="5369" y="2951"/>
                  <a:pt x="5336" y="2956"/>
                  <a:pt x="5312" y="2967"/>
                </a:cubicBezTo>
                <a:cubicBezTo>
                  <a:pt x="5288" y="2977"/>
                  <a:pt x="5270" y="2992"/>
                  <a:pt x="5258" y="3010"/>
                </a:cubicBezTo>
                <a:cubicBezTo>
                  <a:pt x="5246" y="3028"/>
                  <a:pt x="5240" y="3048"/>
                  <a:pt x="5240" y="3068"/>
                </a:cubicBezTo>
                <a:cubicBezTo>
                  <a:pt x="5240" y="3100"/>
                  <a:pt x="5252" y="3126"/>
                  <a:pt x="5275" y="3146"/>
                </a:cubicBezTo>
                <a:cubicBezTo>
                  <a:pt x="5298" y="3166"/>
                  <a:pt x="5337" y="3182"/>
                  <a:pt x="5391" y="3195"/>
                </a:cubicBezTo>
                <a:cubicBezTo>
                  <a:pt x="5425" y="3202"/>
                  <a:pt x="5446" y="3210"/>
                  <a:pt x="5455" y="3218"/>
                </a:cubicBezTo>
                <a:cubicBezTo>
                  <a:pt x="5464" y="3226"/>
                  <a:pt x="5469" y="3235"/>
                  <a:pt x="5469" y="3246"/>
                </a:cubicBezTo>
                <a:cubicBezTo>
                  <a:pt x="5469" y="3257"/>
                  <a:pt x="5464" y="3266"/>
                  <a:pt x="5455" y="3275"/>
                </a:cubicBezTo>
                <a:cubicBezTo>
                  <a:pt x="5445" y="3283"/>
                  <a:pt x="5431" y="3287"/>
                  <a:pt x="5414" y="3287"/>
                </a:cubicBezTo>
                <a:cubicBezTo>
                  <a:pt x="5390" y="3287"/>
                  <a:pt x="5371" y="3279"/>
                  <a:pt x="5359" y="3263"/>
                </a:cubicBezTo>
                <a:cubicBezTo>
                  <a:pt x="5351" y="3253"/>
                  <a:pt x="5346" y="3238"/>
                  <a:pt x="5343" y="3219"/>
                </a:cubicBezTo>
                <a:lnTo>
                  <a:pt x="5225" y="3226"/>
                </a:lnTo>
                <a:cubicBezTo>
                  <a:pt x="5228" y="3267"/>
                  <a:pt x="5243" y="3300"/>
                  <a:pt x="5270" y="3327"/>
                </a:cubicBezTo>
                <a:cubicBezTo>
                  <a:pt x="5296" y="3353"/>
                  <a:pt x="5343" y="3366"/>
                  <a:pt x="5411" y="3366"/>
                </a:cubicBezTo>
                <a:cubicBezTo>
                  <a:pt x="5450" y="3366"/>
                  <a:pt x="5482" y="3360"/>
                  <a:pt x="5508" y="3349"/>
                </a:cubicBezTo>
                <a:cubicBezTo>
                  <a:pt x="5534" y="3338"/>
                  <a:pt x="5553" y="3321"/>
                  <a:pt x="5568" y="3300"/>
                </a:cubicBezTo>
                <a:cubicBezTo>
                  <a:pt x="5582" y="3278"/>
                  <a:pt x="5589" y="3254"/>
                  <a:pt x="5589" y="3229"/>
                </a:cubicBezTo>
                <a:cubicBezTo>
                  <a:pt x="5589" y="3207"/>
                  <a:pt x="5584" y="3187"/>
                  <a:pt x="5573" y="3169"/>
                </a:cubicBezTo>
                <a:cubicBezTo>
                  <a:pt x="5562" y="3152"/>
                  <a:pt x="5545" y="3137"/>
                  <a:pt x="5522" y="3125"/>
                </a:cubicBezTo>
                <a:cubicBezTo>
                  <a:pt x="5498" y="3113"/>
                  <a:pt x="5460" y="3101"/>
                  <a:pt x="5405" y="3089"/>
                </a:cubicBezTo>
                <a:cubicBezTo>
                  <a:pt x="5383" y="3085"/>
                  <a:pt x="5370" y="3080"/>
                  <a:pt x="5364" y="3075"/>
                </a:cubicBezTo>
                <a:cubicBezTo>
                  <a:pt x="5358" y="3070"/>
                  <a:pt x="5355" y="3064"/>
                  <a:pt x="5355" y="3057"/>
                </a:cubicBezTo>
                <a:cubicBezTo>
                  <a:pt x="5355" y="3049"/>
                  <a:pt x="5359" y="3041"/>
                  <a:pt x="5366" y="3035"/>
                </a:cubicBezTo>
                <a:cubicBezTo>
                  <a:pt x="5373" y="3029"/>
                  <a:pt x="5384" y="3026"/>
                  <a:pt x="5398" y="3026"/>
                </a:cubicBezTo>
                <a:cubicBezTo>
                  <a:pt x="5416" y="3026"/>
                  <a:pt x="5430" y="3030"/>
                  <a:pt x="5439" y="3038"/>
                </a:cubicBezTo>
                <a:cubicBezTo>
                  <a:pt x="5449" y="3046"/>
                  <a:pt x="5456" y="3059"/>
                  <a:pt x="5459" y="3077"/>
                </a:cubicBezTo>
                <a:lnTo>
                  <a:pt x="5576" y="3070"/>
                </a:lnTo>
                <a:cubicBezTo>
                  <a:pt x="5571" y="3029"/>
                  <a:pt x="5555" y="2999"/>
                  <a:pt x="5528" y="2980"/>
                </a:cubicBezTo>
                <a:cubicBezTo>
                  <a:pt x="5501" y="2961"/>
                  <a:pt x="5462" y="2951"/>
                  <a:pt x="5411" y="2951"/>
                </a:cubicBezTo>
                <a:close/>
                <a:moveTo>
                  <a:pt x="4142" y="2951"/>
                </a:moveTo>
                <a:cubicBezTo>
                  <a:pt x="4096" y="2951"/>
                  <a:pt x="4059" y="2957"/>
                  <a:pt x="4032" y="2970"/>
                </a:cubicBezTo>
                <a:cubicBezTo>
                  <a:pt x="3997" y="2987"/>
                  <a:pt x="3971" y="3012"/>
                  <a:pt x="3953" y="3044"/>
                </a:cubicBezTo>
                <a:cubicBezTo>
                  <a:pt x="3935" y="3077"/>
                  <a:pt x="3926" y="3115"/>
                  <a:pt x="3926" y="3159"/>
                </a:cubicBezTo>
                <a:cubicBezTo>
                  <a:pt x="3926" y="3200"/>
                  <a:pt x="3934" y="3237"/>
                  <a:pt x="3951" y="3269"/>
                </a:cubicBezTo>
                <a:cubicBezTo>
                  <a:pt x="3967" y="3301"/>
                  <a:pt x="3990" y="3325"/>
                  <a:pt x="4020" y="3342"/>
                </a:cubicBezTo>
                <a:cubicBezTo>
                  <a:pt x="4050" y="3358"/>
                  <a:pt x="4089" y="3366"/>
                  <a:pt x="4136" y="3366"/>
                </a:cubicBezTo>
                <a:cubicBezTo>
                  <a:pt x="4175" y="3366"/>
                  <a:pt x="4208" y="3361"/>
                  <a:pt x="4236" y="3352"/>
                </a:cubicBezTo>
                <a:cubicBezTo>
                  <a:pt x="4264" y="3343"/>
                  <a:pt x="4296" y="3326"/>
                  <a:pt x="4333" y="3301"/>
                </a:cubicBezTo>
                <a:lnTo>
                  <a:pt x="4333" y="3130"/>
                </a:lnTo>
                <a:lnTo>
                  <a:pt x="4142" y="3130"/>
                </a:lnTo>
                <a:lnTo>
                  <a:pt x="4142" y="3213"/>
                </a:lnTo>
                <a:lnTo>
                  <a:pt x="4224" y="3213"/>
                </a:lnTo>
                <a:lnTo>
                  <a:pt x="4224" y="3251"/>
                </a:lnTo>
                <a:cubicBezTo>
                  <a:pt x="4208" y="3261"/>
                  <a:pt x="4194" y="3268"/>
                  <a:pt x="4181" y="3272"/>
                </a:cubicBezTo>
                <a:cubicBezTo>
                  <a:pt x="4169" y="3276"/>
                  <a:pt x="4156" y="3278"/>
                  <a:pt x="4142" y="3278"/>
                </a:cubicBezTo>
                <a:cubicBezTo>
                  <a:pt x="4113" y="3278"/>
                  <a:pt x="4090" y="3269"/>
                  <a:pt x="4074" y="3250"/>
                </a:cubicBezTo>
                <a:cubicBezTo>
                  <a:pt x="4058" y="3231"/>
                  <a:pt x="4050" y="3200"/>
                  <a:pt x="4050" y="3157"/>
                </a:cubicBezTo>
                <a:cubicBezTo>
                  <a:pt x="4050" y="3116"/>
                  <a:pt x="4058" y="3086"/>
                  <a:pt x="4074" y="3067"/>
                </a:cubicBezTo>
                <a:cubicBezTo>
                  <a:pt x="4090" y="3048"/>
                  <a:pt x="4112" y="3039"/>
                  <a:pt x="4139" y="3039"/>
                </a:cubicBezTo>
                <a:cubicBezTo>
                  <a:pt x="4157" y="3039"/>
                  <a:pt x="4171" y="3043"/>
                  <a:pt x="4183" y="3051"/>
                </a:cubicBezTo>
                <a:cubicBezTo>
                  <a:pt x="4195" y="3059"/>
                  <a:pt x="4203" y="3071"/>
                  <a:pt x="4208" y="3086"/>
                </a:cubicBezTo>
                <a:lnTo>
                  <a:pt x="4328" y="3065"/>
                </a:lnTo>
                <a:cubicBezTo>
                  <a:pt x="4321" y="3039"/>
                  <a:pt x="4310" y="3017"/>
                  <a:pt x="4295" y="3000"/>
                </a:cubicBezTo>
                <a:cubicBezTo>
                  <a:pt x="4281" y="2984"/>
                  <a:pt x="4263" y="2971"/>
                  <a:pt x="4241" y="2963"/>
                </a:cubicBezTo>
                <a:cubicBezTo>
                  <a:pt x="4219" y="2955"/>
                  <a:pt x="4186" y="2951"/>
                  <a:pt x="4142" y="2951"/>
                </a:cubicBezTo>
                <a:close/>
                <a:moveTo>
                  <a:pt x="5894" y="2373"/>
                </a:moveTo>
                <a:cubicBezTo>
                  <a:pt x="5920" y="2373"/>
                  <a:pt x="5940" y="2382"/>
                  <a:pt x="5955" y="2399"/>
                </a:cubicBezTo>
                <a:cubicBezTo>
                  <a:pt x="5970" y="2417"/>
                  <a:pt x="5978" y="2444"/>
                  <a:pt x="5978" y="2482"/>
                </a:cubicBezTo>
                <a:cubicBezTo>
                  <a:pt x="5978" y="2527"/>
                  <a:pt x="5971" y="2558"/>
                  <a:pt x="5956" y="2575"/>
                </a:cubicBezTo>
                <a:cubicBezTo>
                  <a:pt x="5942" y="2592"/>
                  <a:pt x="5921" y="2601"/>
                  <a:pt x="5895" y="2601"/>
                </a:cubicBezTo>
                <a:cubicBezTo>
                  <a:pt x="5869" y="2601"/>
                  <a:pt x="5848" y="2592"/>
                  <a:pt x="5833" y="2574"/>
                </a:cubicBezTo>
                <a:cubicBezTo>
                  <a:pt x="5818" y="2557"/>
                  <a:pt x="5811" y="2528"/>
                  <a:pt x="5811" y="2487"/>
                </a:cubicBezTo>
                <a:cubicBezTo>
                  <a:pt x="5811" y="2446"/>
                  <a:pt x="5819" y="2417"/>
                  <a:pt x="5834" y="2400"/>
                </a:cubicBezTo>
                <a:cubicBezTo>
                  <a:pt x="5849" y="2382"/>
                  <a:pt x="5869" y="2373"/>
                  <a:pt x="5894" y="2373"/>
                </a:cubicBezTo>
                <a:close/>
                <a:moveTo>
                  <a:pt x="3479" y="2373"/>
                </a:moveTo>
                <a:cubicBezTo>
                  <a:pt x="3505" y="2373"/>
                  <a:pt x="3525" y="2382"/>
                  <a:pt x="3540" y="2399"/>
                </a:cubicBezTo>
                <a:cubicBezTo>
                  <a:pt x="3555" y="2417"/>
                  <a:pt x="3563" y="2444"/>
                  <a:pt x="3563" y="2482"/>
                </a:cubicBezTo>
                <a:cubicBezTo>
                  <a:pt x="3563" y="2527"/>
                  <a:pt x="3556" y="2558"/>
                  <a:pt x="3541" y="2575"/>
                </a:cubicBezTo>
                <a:cubicBezTo>
                  <a:pt x="3527" y="2592"/>
                  <a:pt x="3506" y="2601"/>
                  <a:pt x="3480" y="2601"/>
                </a:cubicBezTo>
                <a:cubicBezTo>
                  <a:pt x="3454" y="2601"/>
                  <a:pt x="3433" y="2592"/>
                  <a:pt x="3418" y="2574"/>
                </a:cubicBezTo>
                <a:cubicBezTo>
                  <a:pt x="3403" y="2557"/>
                  <a:pt x="3396" y="2528"/>
                  <a:pt x="3396" y="2487"/>
                </a:cubicBezTo>
                <a:cubicBezTo>
                  <a:pt x="3396" y="2446"/>
                  <a:pt x="3404" y="2417"/>
                  <a:pt x="3419" y="2400"/>
                </a:cubicBezTo>
                <a:cubicBezTo>
                  <a:pt x="3434" y="2382"/>
                  <a:pt x="3454" y="2373"/>
                  <a:pt x="3479" y="2373"/>
                </a:cubicBezTo>
                <a:close/>
                <a:moveTo>
                  <a:pt x="2988" y="2367"/>
                </a:moveTo>
                <a:lnTo>
                  <a:pt x="3043" y="2367"/>
                </a:lnTo>
                <a:cubicBezTo>
                  <a:pt x="3066" y="2367"/>
                  <a:pt x="3081" y="2370"/>
                  <a:pt x="3090" y="2377"/>
                </a:cubicBezTo>
                <a:cubicBezTo>
                  <a:pt x="3098" y="2384"/>
                  <a:pt x="3102" y="2394"/>
                  <a:pt x="3102" y="2407"/>
                </a:cubicBezTo>
                <a:cubicBezTo>
                  <a:pt x="3102" y="2416"/>
                  <a:pt x="3099" y="2423"/>
                  <a:pt x="3094" y="2430"/>
                </a:cubicBezTo>
                <a:cubicBezTo>
                  <a:pt x="3089" y="2437"/>
                  <a:pt x="3082" y="2441"/>
                  <a:pt x="3074" y="2443"/>
                </a:cubicBezTo>
                <a:cubicBezTo>
                  <a:pt x="3057" y="2446"/>
                  <a:pt x="3046" y="2448"/>
                  <a:pt x="3041" y="2448"/>
                </a:cubicBezTo>
                <a:lnTo>
                  <a:pt x="2988" y="2448"/>
                </a:lnTo>
                <a:lnTo>
                  <a:pt x="2988" y="2367"/>
                </a:lnTo>
                <a:close/>
                <a:moveTo>
                  <a:pt x="7666" y="2286"/>
                </a:moveTo>
                <a:lnTo>
                  <a:pt x="7666" y="2687"/>
                </a:lnTo>
                <a:lnTo>
                  <a:pt x="7790" y="2687"/>
                </a:lnTo>
                <a:lnTo>
                  <a:pt x="7790" y="2286"/>
                </a:lnTo>
                <a:lnTo>
                  <a:pt x="7666" y="2286"/>
                </a:lnTo>
                <a:close/>
                <a:moveTo>
                  <a:pt x="7229" y="2286"/>
                </a:moveTo>
                <a:lnTo>
                  <a:pt x="7229" y="2385"/>
                </a:lnTo>
                <a:lnTo>
                  <a:pt x="7355" y="2385"/>
                </a:lnTo>
                <a:lnTo>
                  <a:pt x="7355" y="2687"/>
                </a:lnTo>
                <a:lnTo>
                  <a:pt x="7479" y="2687"/>
                </a:lnTo>
                <a:lnTo>
                  <a:pt x="7479" y="2385"/>
                </a:lnTo>
                <a:lnTo>
                  <a:pt x="7605" y="2385"/>
                </a:lnTo>
                <a:lnTo>
                  <a:pt x="7605" y="2286"/>
                </a:lnTo>
                <a:lnTo>
                  <a:pt x="7229" y="2286"/>
                </a:lnTo>
                <a:close/>
                <a:moveTo>
                  <a:pt x="6640" y="2286"/>
                </a:moveTo>
                <a:lnTo>
                  <a:pt x="6640" y="2687"/>
                </a:lnTo>
                <a:lnTo>
                  <a:pt x="6764" y="2687"/>
                </a:lnTo>
                <a:lnTo>
                  <a:pt x="6764" y="2286"/>
                </a:lnTo>
                <a:lnTo>
                  <a:pt x="6640" y="2286"/>
                </a:lnTo>
                <a:close/>
                <a:moveTo>
                  <a:pt x="5339" y="2286"/>
                </a:moveTo>
                <a:lnTo>
                  <a:pt x="5339" y="2687"/>
                </a:lnTo>
                <a:lnTo>
                  <a:pt x="5657" y="2687"/>
                </a:lnTo>
                <a:lnTo>
                  <a:pt x="5657" y="2588"/>
                </a:lnTo>
                <a:lnTo>
                  <a:pt x="5463" y="2588"/>
                </a:lnTo>
                <a:lnTo>
                  <a:pt x="5463" y="2286"/>
                </a:lnTo>
                <a:lnTo>
                  <a:pt x="5339" y="2286"/>
                </a:lnTo>
                <a:close/>
                <a:moveTo>
                  <a:pt x="4687" y="2286"/>
                </a:moveTo>
                <a:lnTo>
                  <a:pt x="4687" y="2687"/>
                </a:lnTo>
                <a:lnTo>
                  <a:pt x="4811" y="2687"/>
                </a:lnTo>
                <a:lnTo>
                  <a:pt x="4811" y="2525"/>
                </a:lnTo>
                <a:lnTo>
                  <a:pt x="4946" y="2525"/>
                </a:lnTo>
                <a:lnTo>
                  <a:pt x="4946" y="2687"/>
                </a:lnTo>
                <a:lnTo>
                  <a:pt x="5070" y="2687"/>
                </a:lnTo>
                <a:lnTo>
                  <a:pt x="5070" y="2286"/>
                </a:lnTo>
                <a:lnTo>
                  <a:pt x="4946" y="2286"/>
                </a:lnTo>
                <a:lnTo>
                  <a:pt x="4946" y="2427"/>
                </a:lnTo>
                <a:lnTo>
                  <a:pt x="4811" y="2427"/>
                </a:lnTo>
                <a:lnTo>
                  <a:pt x="4811" y="2286"/>
                </a:lnTo>
                <a:lnTo>
                  <a:pt x="4687" y="2286"/>
                </a:lnTo>
                <a:close/>
                <a:moveTo>
                  <a:pt x="3754" y="2286"/>
                </a:moveTo>
                <a:lnTo>
                  <a:pt x="3754" y="2525"/>
                </a:lnTo>
                <a:cubicBezTo>
                  <a:pt x="3754" y="2545"/>
                  <a:pt x="3758" y="2567"/>
                  <a:pt x="3765" y="2593"/>
                </a:cubicBezTo>
                <a:cubicBezTo>
                  <a:pt x="3770" y="2609"/>
                  <a:pt x="3779" y="2624"/>
                  <a:pt x="3792" y="2639"/>
                </a:cubicBezTo>
                <a:cubicBezTo>
                  <a:pt x="3805" y="2654"/>
                  <a:pt x="3819" y="2666"/>
                  <a:pt x="3834" y="2674"/>
                </a:cubicBezTo>
                <a:cubicBezTo>
                  <a:pt x="3850" y="2682"/>
                  <a:pt x="3869" y="2687"/>
                  <a:pt x="3892" y="2690"/>
                </a:cubicBezTo>
                <a:cubicBezTo>
                  <a:pt x="3915" y="2693"/>
                  <a:pt x="3936" y="2694"/>
                  <a:pt x="3956" y="2694"/>
                </a:cubicBezTo>
                <a:cubicBezTo>
                  <a:pt x="3990" y="2694"/>
                  <a:pt x="4019" y="2690"/>
                  <a:pt x="4043" y="2681"/>
                </a:cubicBezTo>
                <a:cubicBezTo>
                  <a:pt x="4060" y="2674"/>
                  <a:pt x="4076" y="2663"/>
                  <a:pt x="4092" y="2647"/>
                </a:cubicBezTo>
                <a:cubicBezTo>
                  <a:pt x="4108" y="2632"/>
                  <a:pt x="4120" y="2613"/>
                  <a:pt x="4127" y="2592"/>
                </a:cubicBezTo>
                <a:cubicBezTo>
                  <a:pt x="4134" y="2571"/>
                  <a:pt x="4138" y="2549"/>
                  <a:pt x="4138" y="2525"/>
                </a:cubicBezTo>
                <a:lnTo>
                  <a:pt x="4138" y="2286"/>
                </a:lnTo>
                <a:lnTo>
                  <a:pt x="4014" y="2286"/>
                </a:lnTo>
                <a:lnTo>
                  <a:pt x="4014" y="2530"/>
                </a:lnTo>
                <a:cubicBezTo>
                  <a:pt x="4014" y="2553"/>
                  <a:pt x="4008" y="2570"/>
                  <a:pt x="3996" y="2582"/>
                </a:cubicBezTo>
                <a:cubicBezTo>
                  <a:pt x="3984" y="2594"/>
                  <a:pt x="3967" y="2600"/>
                  <a:pt x="3946" y="2600"/>
                </a:cubicBezTo>
                <a:cubicBezTo>
                  <a:pt x="3925" y="2600"/>
                  <a:pt x="3908" y="2594"/>
                  <a:pt x="3896" y="2582"/>
                </a:cubicBezTo>
                <a:cubicBezTo>
                  <a:pt x="3884" y="2569"/>
                  <a:pt x="3878" y="2552"/>
                  <a:pt x="3878" y="2530"/>
                </a:cubicBezTo>
                <a:lnTo>
                  <a:pt x="3878" y="2286"/>
                </a:lnTo>
                <a:lnTo>
                  <a:pt x="3754" y="2286"/>
                </a:lnTo>
                <a:close/>
                <a:moveTo>
                  <a:pt x="2864" y="2286"/>
                </a:moveTo>
                <a:lnTo>
                  <a:pt x="2864" y="2687"/>
                </a:lnTo>
                <a:lnTo>
                  <a:pt x="2988" y="2687"/>
                </a:lnTo>
                <a:lnTo>
                  <a:pt x="2988" y="2524"/>
                </a:lnTo>
                <a:lnTo>
                  <a:pt x="2999" y="2524"/>
                </a:lnTo>
                <a:cubicBezTo>
                  <a:pt x="3010" y="2524"/>
                  <a:pt x="3021" y="2527"/>
                  <a:pt x="3030" y="2533"/>
                </a:cubicBezTo>
                <a:cubicBezTo>
                  <a:pt x="3036" y="2538"/>
                  <a:pt x="3044" y="2548"/>
                  <a:pt x="3052" y="2564"/>
                </a:cubicBezTo>
                <a:lnTo>
                  <a:pt x="3119" y="2687"/>
                </a:lnTo>
                <a:lnTo>
                  <a:pt x="3259" y="2687"/>
                </a:lnTo>
                <a:lnTo>
                  <a:pt x="3198" y="2571"/>
                </a:lnTo>
                <a:cubicBezTo>
                  <a:pt x="3195" y="2565"/>
                  <a:pt x="3189" y="2557"/>
                  <a:pt x="3181" y="2546"/>
                </a:cubicBezTo>
                <a:cubicBezTo>
                  <a:pt x="3172" y="2535"/>
                  <a:pt x="3166" y="2528"/>
                  <a:pt x="3161" y="2525"/>
                </a:cubicBezTo>
                <a:cubicBezTo>
                  <a:pt x="3154" y="2520"/>
                  <a:pt x="3144" y="2515"/>
                  <a:pt x="3129" y="2510"/>
                </a:cubicBezTo>
                <a:cubicBezTo>
                  <a:pt x="3147" y="2506"/>
                  <a:pt x="3162" y="2500"/>
                  <a:pt x="3173" y="2494"/>
                </a:cubicBezTo>
                <a:cubicBezTo>
                  <a:pt x="3189" y="2484"/>
                  <a:pt x="3202" y="2471"/>
                  <a:pt x="3212" y="2455"/>
                </a:cubicBezTo>
                <a:cubicBezTo>
                  <a:pt x="3221" y="2439"/>
                  <a:pt x="3226" y="2419"/>
                  <a:pt x="3226" y="2397"/>
                </a:cubicBezTo>
                <a:cubicBezTo>
                  <a:pt x="3226" y="2372"/>
                  <a:pt x="3220" y="2350"/>
                  <a:pt x="3207" y="2332"/>
                </a:cubicBezTo>
                <a:cubicBezTo>
                  <a:pt x="3195" y="2315"/>
                  <a:pt x="3179" y="2302"/>
                  <a:pt x="3158" y="2296"/>
                </a:cubicBezTo>
                <a:cubicBezTo>
                  <a:pt x="3138" y="2289"/>
                  <a:pt x="3109" y="2286"/>
                  <a:pt x="3071" y="2286"/>
                </a:cubicBezTo>
                <a:lnTo>
                  <a:pt x="2864" y="2286"/>
                </a:lnTo>
                <a:close/>
                <a:moveTo>
                  <a:pt x="2397" y="2286"/>
                </a:moveTo>
                <a:lnTo>
                  <a:pt x="2397" y="2687"/>
                </a:lnTo>
                <a:lnTo>
                  <a:pt x="2521" y="2687"/>
                </a:lnTo>
                <a:lnTo>
                  <a:pt x="2521" y="2525"/>
                </a:lnTo>
                <a:lnTo>
                  <a:pt x="2656" y="2525"/>
                </a:lnTo>
                <a:lnTo>
                  <a:pt x="2656" y="2687"/>
                </a:lnTo>
                <a:lnTo>
                  <a:pt x="2780" y="2687"/>
                </a:lnTo>
                <a:lnTo>
                  <a:pt x="2780" y="2286"/>
                </a:lnTo>
                <a:lnTo>
                  <a:pt x="2656" y="2286"/>
                </a:lnTo>
                <a:lnTo>
                  <a:pt x="2656" y="2427"/>
                </a:lnTo>
                <a:lnTo>
                  <a:pt x="2521" y="2427"/>
                </a:lnTo>
                <a:lnTo>
                  <a:pt x="2521" y="2286"/>
                </a:lnTo>
                <a:lnTo>
                  <a:pt x="2397" y="2286"/>
                </a:lnTo>
                <a:close/>
                <a:moveTo>
                  <a:pt x="1964" y="2286"/>
                </a:moveTo>
                <a:lnTo>
                  <a:pt x="1964" y="2385"/>
                </a:lnTo>
                <a:lnTo>
                  <a:pt x="2090" y="2385"/>
                </a:lnTo>
                <a:lnTo>
                  <a:pt x="2090" y="2687"/>
                </a:lnTo>
                <a:lnTo>
                  <a:pt x="2214" y="2687"/>
                </a:lnTo>
                <a:lnTo>
                  <a:pt x="2214" y="2385"/>
                </a:lnTo>
                <a:lnTo>
                  <a:pt x="2340" y="2385"/>
                </a:lnTo>
                <a:lnTo>
                  <a:pt x="2340" y="2286"/>
                </a:lnTo>
                <a:lnTo>
                  <a:pt x="1964" y="2286"/>
                </a:lnTo>
                <a:close/>
                <a:moveTo>
                  <a:pt x="8068" y="2279"/>
                </a:moveTo>
                <a:cubicBezTo>
                  <a:pt x="8003" y="2279"/>
                  <a:pt x="7953" y="2297"/>
                  <a:pt x="7918" y="2332"/>
                </a:cubicBezTo>
                <a:cubicBezTo>
                  <a:pt x="7883" y="2368"/>
                  <a:pt x="7865" y="2419"/>
                  <a:pt x="7865" y="2486"/>
                </a:cubicBezTo>
                <a:cubicBezTo>
                  <a:pt x="7865" y="2535"/>
                  <a:pt x="7875" y="2576"/>
                  <a:pt x="7895" y="2608"/>
                </a:cubicBezTo>
                <a:cubicBezTo>
                  <a:pt x="7915" y="2640"/>
                  <a:pt x="7939" y="2662"/>
                  <a:pt x="7967" y="2675"/>
                </a:cubicBezTo>
                <a:cubicBezTo>
                  <a:pt x="7994" y="2688"/>
                  <a:pt x="8030" y="2694"/>
                  <a:pt x="8073" y="2694"/>
                </a:cubicBezTo>
                <a:cubicBezTo>
                  <a:pt x="8109" y="2694"/>
                  <a:pt x="8139" y="2689"/>
                  <a:pt x="8162" y="2678"/>
                </a:cubicBezTo>
                <a:cubicBezTo>
                  <a:pt x="8185" y="2668"/>
                  <a:pt x="8205" y="2653"/>
                  <a:pt x="8221" y="2632"/>
                </a:cubicBezTo>
                <a:cubicBezTo>
                  <a:pt x="8236" y="2612"/>
                  <a:pt x="8248" y="2586"/>
                  <a:pt x="8255" y="2556"/>
                </a:cubicBezTo>
                <a:lnTo>
                  <a:pt x="8146" y="2523"/>
                </a:lnTo>
                <a:cubicBezTo>
                  <a:pt x="8141" y="2548"/>
                  <a:pt x="8132" y="2568"/>
                  <a:pt x="8120" y="2581"/>
                </a:cubicBezTo>
                <a:cubicBezTo>
                  <a:pt x="8108" y="2594"/>
                  <a:pt x="8090" y="2601"/>
                  <a:pt x="8066" y="2601"/>
                </a:cubicBezTo>
                <a:cubicBezTo>
                  <a:pt x="8042" y="2601"/>
                  <a:pt x="8023" y="2593"/>
                  <a:pt x="8009" y="2576"/>
                </a:cubicBezTo>
                <a:cubicBezTo>
                  <a:pt x="7996" y="2560"/>
                  <a:pt x="7989" y="2529"/>
                  <a:pt x="7989" y="2485"/>
                </a:cubicBezTo>
                <a:cubicBezTo>
                  <a:pt x="7989" y="2449"/>
                  <a:pt x="7995" y="2423"/>
                  <a:pt x="8006" y="2406"/>
                </a:cubicBezTo>
                <a:cubicBezTo>
                  <a:pt x="8021" y="2383"/>
                  <a:pt x="8043" y="2372"/>
                  <a:pt x="8071" y="2372"/>
                </a:cubicBezTo>
                <a:cubicBezTo>
                  <a:pt x="8083" y="2372"/>
                  <a:pt x="8094" y="2375"/>
                  <a:pt x="8104" y="2380"/>
                </a:cubicBezTo>
                <a:cubicBezTo>
                  <a:pt x="8114" y="2385"/>
                  <a:pt x="8123" y="2392"/>
                  <a:pt x="8130" y="2401"/>
                </a:cubicBezTo>
                <a:cubicBezTo>
                  <a:pt x="8134" y="2407"/>
                  <a:pt x="8138" y="2416"/>
                  <a:pt x="8142" y="2428"/>
                </a:cubicBezTo>
                <a:lnTo>
                  <a:pt x="8251" y="2404"/>
                </a:lnTo>
                <a:cubicBezTo>
                  <a:pt x="8237" y="2361"/>
                  <a:pt x="8216" y="2330"/>
                  <a:pt x="8187" y="2310"/>
                </a:cubicBezTo>
                <a:cubicBezTo>
                  <a:pt x="8158" y="2289"/>
                  <a:pt x="8118" y="2279"/>
                  <a:pt x="8068" y="2279"/>
                </a:cubicBezTo>
                <a:close/>
                <a:moveTo>
                  <a:pt x="7017" y="2279"/>
                </a:moveTo>
                <a:cubicBezTo>
                  <a:pt x="6975" y="2279"/>
                  <a:pt x="6942" y="2284"/>
                  <a:pt x="6918" y="2295"/>
                </a:cubicBezTo>
                <a:cubicBezTo>
                  <a:pt x="6894" y="2305"/>
                  <a:pt x="6876" y="2320"/>
                  <a:pt x="6864" y="2338"/>
                </a:cubicBezTo>
                <a:cubicBezTo>
                  <a:pt x="6852" y="2356"/>
                  <a:pt x="6846" y="2376"/>
                  <a:pt x="6846" y="2396"/>
                </a:cubicBezTo>
                <a:cubicBezTo>
                  <a:pt x="6846" y="2428"/>
                  <a:pt x="6858" y="2454"/>
                  <a:pt x="6881" y="2474"/>
                </a:cubicBezTo>
                <a:cubicBezTo>
                  <a:pt x="6904" y="2494"/>
                  <a:pt x="6943" y="2510"/>
                  <a:pt x="6997" y="2523"/>
                </a:cubicBezTo>
                <a:cubicBezTo>
                  <a:pt x="7031" y="2530"/>
                  <a:pt x="7052" y="2538"/>
                  <a:pt x="7061" y="2546"/>
                </a:cubicBezTo>
                <a:cubicBezTo>
                  <a:pt x="7070" y="2554"/>
                  <a:pt x="7075" y="2563"/>
                  <a:pt x="7075" y="2574"/>
                </a:cubicBezTo>
                <a:cubicBezTo>
                  <a:pt x="7075" y="2585"/>
                  <a:pt x="7070" y="2594"/>
                  <a:pt x="7061" y="2603"/>
                </a:cubicBezTo>
                <a:cubicBezTo>
                  <a:pt x="7051" y="2611"/>
                  <a:pt x="7037" y="2615"/>
                  <a:pt x="7020" y="2615"/>
                </a:cubicBezTo>
                <a:cubicBezTo>
                  <a:pt x="6996" y="2615"/>
                  <a:pt x="6977" y="2607"/>
                  <a:pt x="6965" y="2591"/>
                </a:cubicBezTo>
                <a:cubicBezTo>
                  <a:pt x="6957" y="2581"/>
                  <a:pt x="6952" y="2566"/>
                  <a:pt x="6949" y="2547"/>
                </a:cubicBezTo>
                <a:lnTo>
                  <a:pt x="6831" y="2554"/>
                </a:lnTo>
                <a:cubicBezTo>
                  <a:pt x="6834" y="2595"/>
                  <a:pt x="6849" y="2628"/>
                  <a:pt x="6876" y="2655"/>
                </a:cubicBezTo>
                <a:cubicBezTo>
                  <a:pt x="6902" y="2681"/>
                  <a:pt x="6949" y="2694"/>
                  <a:pt x="7017" y="2694"/>
                </a:cubicBezTo>
                <a:cubicBezTo>
                  <a:pt x="7056" y="2694"/>
                  <a:pt x="7088" y="2688"/>
                  <a:pt x="7114" y="2677"/>
                </a:cubicBezTo>
                <a:cubicBezTo>
                  <a:pt x="7140" y="2666"/>
                  <a:pt x="7159" y="2649"/>
                  <a:pt x="7174" y="2628"/>
                </a:cubicBezTo>
                <a:cubicBezTo>
                  <a:pt x="7188" y="2606"/>
                  <a:pt x="7195" y="2582"/>
                  <a:pt x="7195" y="2557"/>
                </a:cubicBezTo>
                <a:cubicBezTo>
                  <a:pt x="7195" y="2535"/>
                  <a:pt x="7190" y="2515"/>
                  <a:pt x="7179" y="2497"/>
                </a:cubicBezTo>
                <a:cubicBezTo>
                  <a:pt x="7168" y="2480"/>
                  <a:pt x="7151" y="2465"/>
                  <a:pt x="7128" y="2453"/>
                </a:cubicBezTo>
                <a:cubicBezTo>
                  <a:pt x="7104" y="2441"/>
                  <a:pt x="7066" y="2429"/>
                  <a:pt x="7011" y="2417"/>
                </a:cubicBezTo>
                <a:cubicBezTo>
                  <a:pt x="6989" y="2413"/>
                  <a:pt x="6976" y="2408"/>
                  <a:pt x="6970" y="2403"/>
                </a:cubicBezTo>
                <a:cubicBezTo>
                  <a:pt x="6964" y="2398"/>
                  <a:pt x="6961" y="2392"/>
                  <a:pt x="6961" y="2385"/>
                </a:cubicBezTo>
                <a:cubicBezTo>
                  <a:pt x="6961" y="2377"/>
                  <a:pt x="6965" y="2369"/>
                  <a:pt x="6972" y="2363"/>
                </a:cubicBezTo>
                <a:cubicBezTo>
                  <a:pt x="6979" y="2357"/>
                  <a:pt x="6990" y="2354"/>
                  <a:pt x="7004" y="2354"/>
                </a:cubicBezTo>
                <a:cubicBezTo>
                  <a:pt x="7022" y="2354"/>
                  <a:pt x="7036" y="2358"/>
                  <a:pt x="7045" y="2366"/>
                </a:cubicBezTo>
                <a:cubicBezTo>
                  <a:pt x="7055" y="2374"/>
                  <a:pt x="7062" y="2387"/>
                  <a:pt x="7065" y="2405"/>
                </a:cubicBezTo>
                <a:lnTo>
                  <a:pt x="7182" y="2398"/>
                </a:lnTo>
                <a:cubicBezTo>
                  <a:pt x="7177" y="2357"/>
                  <a:pt x="7161" y="2327"/>
                  <a:pt x="7134" y="2308"/>
                </a:cubicBezTo>
                <a:cubicBezTo>
                  <a:pt x="7107" y="2289"/>
                  <a:pt x="7068" y="2279"/>
                  <a:pt x="7017" y="2279"/>
                </a:cubicBezTo>
                <a:close/>
                <a:moveTo>
                  <a:pt x="6370" y="2279"/>
                </a:moveTo>
                <a:cubicBezTo>
                  <a:pt x="6324" y="2279"/>
                  <a:pt x="6287" y="2285"/>
                  <a:pt x="6260" y="2298"/>
                </a:cubicBezTo>
                <a:cubicBezTo>
                  <a:pt x="6225" y="2315"/>
                  <a:pt x="6199" y="2340"/>
                  <a:pt x="6181" y="2372"/>
                </a:cubicBezTo>
                <a:cubicBezTo>
                  <a:pt x="6163" y="2405"/>
                  <a:pt x="6154" y="2443"/>
                  <a:pt x="6154" y="2487"/>
                </a:cubicBezTo>
                <a:cubicBezTo>
                  <a:pt x="6154" y="2528"/>
                  <a:pt x="6162" y="2565"/>
                  <a:pt x="6179" y="2597"/>
                </a:cubicBezTo>
                <a:cubicBezTo>
                  <a:pt x="6195" y="2629"/>
                  <a:pt x="6218" y="2653"/>
                  <a:pt x="6248" y="2670"/>
                </a:cubicBezTo>
                <a:cubicBezTo>
                  <a:pt x="6278" y="2686"/>
                  <a:pt x="6317" y="2694"/>
                  <a:pt x="6364" y="2694"/>
                </a:cubicBezTo>
                <a:cubicBezTo>
                  <a:pt x="6403" y="2694"/>
                  <a:pt x="6436" y="2689"/>
                  <a:pt x="6464" y="2680"/>
                </a:cubicBezTo>
                <a:cubicBezTo>
                  <a:pt x="6492" y="2671"/>
                  <a:pt x="6524" y="2654"/>
                  <a:pt x="6561" y="2629"/>
                </a:cubicBezTo>
                <a:lnTo>
                  <a:pt x="6561" y="2458"/>
                </a:lnTo>
                <a:lnTo>
                  <a:pt x="6370" y="2458"/>
                </a:lnTo>
                <a:lnTo>
                  <a:pt x="6370" y="2541"/>
                </a:lnTo>
                <a:lnTo>
                  <a:pt x="6452" y="2541"/>
                </a:lnTo>
                <a:lnTo>
                  <a:pt x="6452" y="2579"/>
                </a:lnTo>
                <a:cubicBezTo>
                  <a:pt x="6436" y="2589"/>
                  <a:pt x="6422" y="2596"/>
                  <a:pt x="6409" y="2600"/>
                </a:cubicBezTo>
                <a:cubicBezTo>
                  <a:pt x="6397" y="2604"/>
                  <a:pt x="6384" y="2606"/>
                  <a:pt x="6370" y="2606"/>
                </a:cubicBezTo>
                <a:cubicBezTo>
                  <a:pt x="6341" y="2606"/>
                  <a:pt x="6318" y="2597"/>
                  <a:pt x="6302" y="2578"/>
                </a:cubicBezTo>
                <a:cubicBezTo>
                  <a:pt x="6286" y="2559"/>
                  <a:pt x="6278" y="2528"/>
                  <a:pt x="6278" y="2485"/>
                </a:cubicBezTo>
                <a:cubicBezTo>
                  <a:pt x="6278" y="2444"/>
                  <a:pt x="6286" y="2414"/>
                  <a:pt x="6302" y="2395"/>
                </a:cubicBezTo>
                <a:cubicBezTo>
                  <a:pt x="6318" y="2376"/>
                  <a:pt x="6340" y="2367"/>
                  <a:pt x="6367" y="2367"/>
                </a:cubicBezTo>
                <a:cubicBezTo>
                  <a:pt x="6385" y="2367"/>
                  <a:pt x="6399" y="2371"/>
                  <a:pt x="6411" y="2379"/>
                </a:cubicBezTo>
                <a:cubicBezTo>
                  <a:pt x="6423" y="2387"/>
                  <a:pt x="6431" y="2399"/>
                  <a:pt x="6436" y="2414"/>
                </a:cubicBezTo>
                <a:lnTo>
                  <a:pt x="6556" y="2393"/>
                </a:lnTo>
                <a:cubicBezTo>
                  <a:pt x="6549" y="2367"/>
                  <a:pt x="6538" y="2345"/>
                  <a:pt x="6523" y="2328"/>
                </a:cubicBezTo>
                <a:cubicBezTo>
                  <a:pt x="6509" y="2312"/>
                  <a:pt x="6491" y="2299"/>
                  <a:pt x="6469" y="2291"/>
                </a:cubicBezTo>
                <a:cubicBezTo>
                  <a:pt x="6447" y="2283"/>
                  <a:pt x="6414" y="2279"/>
                  <a:pt x="6370" y="2279"/>
                </a:cubicBezTo>
                <a:close/>
                <a:moveTo>
                  <a:pt x="5894" y="2279"/>
                </a:moveTo>
                <a:cubicBezTo>
                  <a:pt x="5829" y="2279"/>
                  <a:pt x="5778" y="2297"/>
                  <a:pt x="5742" y="2334"/>
                </a:cubicBezTo>
                <a:cubicBezTo>
                  <a:pt x="5705" y="2370"/>
                  <a:pt x="5687" y="2421"/>
                  <a:pt x="5687" y="2487"/>
                </a:cubicBezTo>
                <a:cubicBezTo>
                  <a:pt x="5687" y="2534"/>
                  <a:pt x="5696" y="2573"/>
                  <a:pt x="5715" y="2604"/>
                </a:cubicBezTo>
                <a:cubicBezTo>
                  <a:pt x="5733" y="2635"/>
                  <a:pt x="5757" y="2658"/>
                  <a:pt x="5787" y="2672"/>
                </a:cubicBezTo>
                <a:cubicBezTo>
                  <a:pt x="5816" y="2687"/>
                  <a:pt x="5854" y="2694"/>
                  <a:pt x="5899" y="2694"/>
                </a:cubicBezTo>
                <a:cubicBezTo>
                  <a:pt x="5943" y="2694"/>
                  <a:pt x="5980" y="2686"/>
                  <a:pt x="6010" y="2669"/>
                </a:cubicBezTo>
                <a:cubicBezTo>
                  <a:pt x="6040" y="2652"/>
                  <a:pt x="6063" y="2629"/>
                  <a:pt x="6078" y="2599"/>
                </a:cubicBezTo>
                <a:cubicBezTo>
                  <a:pt x="6094" y="2569"/>
                  <a:pt x="6102" y="2530"/>
                  <a:pt x="6102" y="2483"/>
                </a:cubicBezTo>
                <a:cubicBezTo>
                  <a:pt x="6102" y="2419"/>
                  <a:pt x="6084" y="2369"/>
                  <a:pt x="6048" y="2333"/>
                </a:cubicBezTo>
                <a:cubicBezTo>
                  <a:pt x="6012" y="2297"/>
                  <a:pt x="5960" y="2279"/>
                  <a:pt x="5894" y="2279"/>
                </a:cubicBezTo>
                <a:close/>
                <a:moveTo>
                  <a:pt x="4421" y="2279"/>
                </a:moveTo>
                <a:cubicBezTo>
                  <a:pt x="4375" y="2279"/>
                  <a:pt x="4338" y="2285"/>
                  <a:pt x="4311" y="2298"/>
                </a:cubicBezTo>
                <a:cubicBezTo>
                  <a:pt x="4276" y="2315"/>
                  <a:pt x="4250" y="2340"/>
                  <a:pt x="4232" y="2372"/>
                </a:cubicBezTo>
                <a:cubicBezTo>
                  <a:pt x="4214" y="2405"/>
                  <a:pt x="4205" y="2443"/>
                  <a:pt x="4205" y="2487"/>
                </a:cubicBezTo>
                <a:cubicBezTo>
                  <a:pt x="4205" y="2528"/>
                  <a:pt x="4213" y="2565"/>
                  <a:pt x="4230" y="2597"/>
                </a:cubicBezTo>
                <a:cubicBezTo>
                  <a:pt x="4246" y="2629"/>
                  <a:pt x="4269" y="2653"/>
                  <a:pt x="4299" y="2670"/>
                </a:cubicBezTo>
                <a:cubicBezTo>
                  <a:pt x="4329" y="2686"/>
                  <a:pt x="4368" y="2694"/>
                  <a:pt x="4415" y="2694"/>
                </a:cubicBezTo>
                <a:cubicBezTo>
                  <a:pt x="4454" y="2694"/>
                  <a:pt x="4487" y="2689"/>
                  <a:pt x="4515" y="2680"/>
                </a:cubicBezTo>
                <a:cubicBezTo>
                  <a:pt x="4543" y="2671"/>
                  <a:pt x="4575" y="2654"/>
                  <a:pt x="4612" y="2629"/>
                </a:cubicBezTo>
                <a:lnTo>
                  <a:pt x="4612" y="2458"/>
                </a:lnTo>
                <a:lnTo>
                  <a:pt x="4421" y="2458"/>
                </a:lnTo>
                <a:lnTo>
                  <a:pt x="4421" y="2541"/>
                </a:lnTo>
                <a:lnTo>
                  <a:pt x="4503" y="2541"/>
                </a:lnTo>
                <a:lnTo>
                  <a:pt x="4503" y="2579"/>
                </a:lnTo>
                <a:cubicBezTo>
                  <a:pt x="4487" y="2589"/>
                  <a:pt x="4473" y="2596"/>
                  <a:pt x="4460" y="2600"/>
                </a:cubicBezTo>
                <a:cubicBezTo>
                  <a:pt x="4448" y="2604"/>
                  <a:pt x="4435" y="2606"/>
                  <a:pt x="4421" y="2606"/>
                </a:cubicBezTo>
                <a:cubicBezTo>
                  <a:pt x="4392" y="2606"/>
                  <a:pt x="4369" y="2597"/>
                  <a:pt x="4353" y="2578"/>
                </a:cubicBezTo>
                <a:cubicBezTo>
                  <a:pt x="4337" y="2559"/>
                  <a:pt x="4329" y="2528"/>
                  <a:pt x="4329" y="2485"/>
                </a:cubicBezTo>
                <a:cubicBezTo>
                  <a:pt x="4329" y="2444"/>
                  <a:pt x="4337" y="2414"/>
                  <a:pt x="4353" y="2395"/>
                </a:cubicBezTo>
                <a:cubicBezTo>
                  <a:pt x="4369" y="2376"/>
                  <a:pt x="4391" y="2367"/>
                  <a:pt x="4418" y="2367"/>
                </a:cubicBezTo>
                <a:cubicBezTo>
                  <a:pt x="4436" y="2367"/>
                  <a:pt x="4450" y="2371"/>
                  <a:pt x="4462" y="2379"/>
                </a:cubicBezTo>
                <a:cubicBezTo>
                  <a:pt x="4474" y="2387"/>
                  <a:pt x="4482" y="2399"/>
                  <a:pt x="4487" y="2414"/>
                </a:cubicBezTo>
                <a:lnTo>
                  <a:pt x="4607" y="2393"/>
                </a:lnTo>
                <a:cubicBezTo>
                  <a:pt x="4600" y="2367"/>
                  <a:pt x="4589" y="2345"/>
                  <a:pt x="4574" y="2328"/>
                </a:cubicBezTo>
                <a:cubicBezTo>
                  <a:pt x="4560" y="2312"/>
                  <a:pt x="4542" y="2299"/>
                  <a:pt x="4520" y="2291"/>
                </a:cubicBezTo>
                <a:cubicBezTo>
                  <a:pt x="4498" y="2283"/>
                  <a:pt x="4465" y="2279"/>
                  <a:pt x="4421" y="2279"/>
                </a:cubicBezTo>
                <a:close/>
                <a:moveTo>
                  <a:pt x="3479" y="2279"/>
                </a:moveTo>
                <a:cubicBezTo>
                  <a:pt x="3414" y="2279"/>
                  <a:pt x="3363" y="2297"/>
                  <a:pt x="3327" y="2334"/>
                </a:cubicBezTo>
                <a:cubicBezTo>
                  <a:pt x="3290" y="2370"/>
                  <a:pt x="3272" y="2421"/>
                  <a:pt x="3272" y="2487"/>
                </a:cubicBezTo>
                <a:cubicBezTo>
                  <a:pt x="3272" y="2534"/>
                  <a:pt x="3281" y="2573"/>
                  <a:pt x="3300" y="2604"/>
                </a:cubicBezTo>
                <a:cubicBezTo>
                  <a:pt x="3318" y="2635"/>
                  <a:pt x="3342" y="2658"/>
                  <a:pt x="3372" y="2672"/>
                </a:cubicBezTo>
                <a:cubicBezTo>
                  <a:pt x="3401" y="2687"/>
                  <a:pt x="3439" y="2694"/>
                  <a:pt x="3484" y="2694"/>
                </a:cubicBezTo>
                <a:cubicBezTo>
                  <a:pt x="3528" y="2694"/>
                  <a:pt x="3565" y="2686"/>
                  <a:pt x="3595" y="2669"/>
                </a:cubicBezTo>
                <a:cubicBezTo>
                  <a:pt x="3625" y="2652"/>
                  <a:pt x="3648" y="2629"/>
                  <a:pt x="3663" y="2599"/>
                </a:cubicBezTo>
                <a:cubicBezTo>
                  <a:pt x="3679" y="2569"/>
                  <a:pt x="3687" y="2530"/>
                  <a:pt x="3687" y="2483"/>
                </a:cubicBezTo>
                <a:cubicBezTo>
                  <a:pt x="3687" y="2419"/>
                  <a:pt x="3669" y="2369"/>
                  <a:pt x="3633" y="2333"/>
                </a:cubicBezTo>
                <a:cubicBezTo>
                  <a:pt x="3597" y="2297"/>
                  <a:pt x="3545" y="2279"/>
                  <a:pt x="3479" y="2279"/>
                </a:cubicBezTo>
                <a:close/>
                <a:moveTo>
                  <a:pt x="6565" y="1718"/>
                </a:moveTo>
                <a:lnTo>
                  <a:pt x="6608" y="1862"/>
                </a:lnTo>
                <a:lnTo>
                  <a:pt x="6521" y="1862"/>
                </a:lnTo>
                <a:lnTo>
                  <a:pt x="6565" y="1718"/>
                </a:lnTo>
                <a:close/>
                <a:moveTo>
                  <a:pt x="4449" y="1718"/>
                </a:moveTo>
                <a:lnTo>
                  <a:pt x="4492" y="1862"/>
                </a:lnTo>
                <a:lnTo>
                  <a:pt x="4405" y="1862"/>
                </a:lnTo>
                <a:lnTo>
                  <a:pt x="4449" y="1718"/>
                </a:lnTo>
                <a:close/>
                <a:moveTo>
                  <a:pt x="3826" y="1718"/>
                </a:moveTo>
                <a:lnTo>
                  <a:pt x="3869" y="1862"/>
                </a:lnTo>
                <a:lnTo>
                  <a:pt x="3782" y="1862"/>
                </a:lnTo>
                <a:lnTo>
                  <a:pt x="3826" y="1718"/>
                </a:lnTo>
                <a:close/>
                <a:moveTo>
                  <a:pt x="2935" y="1705"/>
                </a:moveTo>
                <a:lnTo>
                  <a:pt x="2966" y="1705"/>
                </a:lnTo>
                <a:cubicBezTo>
                  <a:pt x="2998" y="1705"/>
                  <a:pt x="3021" y="1713"/>
                  <a:pt x="3035" y="1729"/>
                </a:cubicBezTo>
                <a:cubicBezTo>
                  <a:pt x="3049" y="1744"/>
                  <a:pt x="3056" y="1773"/>
                  <a:pt x="3056" y="1816"/>
                </a:cubicBezTo>
                <a:cubicBezTo>
                  <a:pt x="3056" y="1848"/>
                  <a:pt x="3053" y="1871"/>
                  <a:pt x="3047" y="1885"/>
                </a:cubicBezTo>
                <a:cubicBezTo>
                  <a:pt x="3040" y="1900"/>
                  <a:pt x="3032" y="1910"/>
                  <a:pt x="3021" y="1915"/>
                </a:cubicBezTo>
                <a:cubicBezTo>
                  <a:pt x="3010" y="1921"/>
                  <a:pt x="2991" y="1924"/>
                  <a:pt x="2965" y="1924"/>
                </a:cubicBezTo>
                <a:lnTo>
                  <a:pt x="2935" y="1924"/>
                </a:lnTo>
                <a:lnTo>
                  <a:pt x="2935" y="1705"/>
                </a:lnTo>
                <a:close/>
                <a:moveTo>
                  <a:pt x="6133" y="1701"/>
                </a:moveTo>
                <a:cubicBezTo>
                  <a:pt x="6159" y="1701"/>
                  <a:pt x="6179" y="1710"/>
                  <a:pt x="6194" y="1727"/>
                </a:cubicBezTo>
                <a:cubicBezTo>
                  <a:pt x="6209" y="1745"/>
                  <a:pt x="6217" y="1772"/>
                  <a:pt x="6217" y="1810"/>
                </a:cubicBezTo>
                <a:cubicBezTo>
                  <a:pt x="6217" y="1855"/>
                  <a:pt x="6210" y="1886"/>
                  <a:pt x="6195" y="1903"/>
                </a:cubicBezTo>
                <a:cubicBezTo>
                  <a:pt x="6181" y="1920"/>
                  <a:pt x="6160" y="1929"/>
                  <a:pt x="6134" y="1929"/>
                </a:cubicBezTo>
                <a:cubicBezTo>
                  <a:pt x="6108" y="1929"/>
                  <a:pt x="6087" y="1920"/>
                  <a:pt x="6072" y="1902"/>
                </a:cubicBezTo>
                <a:cubicBezTo>
                  <a:pt x="6057" y="1885"/>
                  <a:pt x="6050" y="1856"/>
                  <a:pt x="6050" y="1815"/>
                </a:cubicBezTo>
                <a:cubicBezTo>
                  <a:pt x="6050" y="1774"/>
                  <a:pt x="6058" y="1745"/>
                  <a:pt x="6073" y="1728"/>
                </a:cubicBezTo>
                <a:cubicBezTo>
                  <a:pt x="6088" y="1710"/>
                  <a:pt x="6108" y="1701"/>
                  <a:pt x="6133" y="1701"/>
                </a:cubicBezTo>
                <a:close/>
                <a:moveTo>
                  <a:pt x="5642" y="1695"/>
                </a:moveTo>
                <a:lnTo>
                  <a:pt x="5697" y="1695"/>
                </a:lnTo>
                <a:cubicBezTo>
                  <a:pt x="5720" y="1695"/>
                  <a:pt x="5735" y="1698"/>
                  <a:pt x="5744" y="1705"/>
                </a:cubicBezTo>
                <a:cubicBezTo>
                  <a:pt x="5752" y="1712"/>
                  <a:pt x="5756" y="1722"/>
                  <a:pt x="5756" y="1735"/>
                </a:cubicBezTo>
                <a:cubicBezTo>
                  <a:pt x="5756" y="1744"/>
                  <a:pt x="5753" y="1751"/>
                  <a:pt x="5748" y="1758"/>
                </a:cubicBezTo>
                <a:cubicBezTo>
                  <a:pt x="5743" y="1765"/>
                  <a:pt x="5736" y="1769"/>
                  <a:pt x="5728" y="1771"/>
                </a:cubicBezTo>
                <a:cubicBezTo>
                  <a:pt x="5711" y="1774"/>
                  <a:pt x="5700" y="1776"/>
                  <a:pt x="5695" y="1776"/>
                </a:cubicBezTo>
                <a:lnTo>
                  <a:pt x="5642" y="1776"/>
                </a:lnTo>
                <a:lnTo>
                  <a:pt x="5642" y="1695"/>
                </a:lnTo>
                <a:close/>
                <a:moveTo>
                  <a:pt x="5235" y="1695"/>
                </a:moveTo>
                <a:lnTo>
                  <a:pt x="5270" y="1695"/>
                </a:lnTo>
                <a:cubicBezTo>
                  <a:pt x="5293" y="1695"/>
                  <a:pt x="5309" y="1699"/>
                  <a:pt x="5317" y="1708"/>
                </a:cubicBezTo>
                <a:cubicBezTo>
                  <a:pt x="5326" y="1717"/>
                  <a:pt x="5330" y="1728"/>
                  <a:pt x="5330" y="1740"/>
                </a:cubicBezTo>
                <a:cubicBezTo>
                  <a:pt x="5330" y="1753"/>
                  <a:pt x="5325" y="1764"/>
                  <a:pt x="5316" y="1772"/>
                </a:cubicBezTo>
                <a:cubicBezTo>
                  <a:pt x="5306" y="1781"/>
                  <a:pt x="5289" y="1785"/>
                  <a:pt x="5265" y="1785"/>
                </a:cubicBezTo>
                <a:lnTo>
                  <a:pt x="5235" y="1785"/>
                </a:lnTo>
                <a:lnTo>
                  <a:pt x="5235" y="1695"/>
                </a:lnTo>
                <a:close/>
                <a:moveTo>
                  <a:pt x="4831" y="1695"/>
                </a:moveTo>
                <a:lnTo>
                  <a:pt x="4866" y="1695"/>
                </a:lnTo>
                <a:cubicBezTo>
                  <a:pt x="4889" y="1695"/>
                  <a:pt x="4905" y="1699"/>
                  <a:pt x="4913" y="1708"/>
                </a:cubicBezTo>
                <a:cubicBezTo>
                  <a:pt x="4922" y="1717"/>
                  <a:pt x="4926" y="1728"/>
                  <a:pt x="4926" y="1740"/>
                </a:cubicBezTo>
                <a:cubicBezTo>
                  <a:pt x="4926" y="1753"/>
                  <a:pt x="4921" y="1764"/>
                  <a:pt x="4912" y="1772"/>
                </a:cubicBezTo>
                <a:cubicBezTo>
                  <a:pt x="4902" y="1781"/>
                  <a:pt x="4885" y="1785"/>
                  <a:pt x="4861" y="1785"/>
                </a:cubicBezTo>
                <a:lnTo>
                  <a:pt x="4831" y="1785"/>
                </a:lnTo>
                <a:lnTo>
                  <a:pt x="4831" y="1695"/>
                </a:lnTo>
                <a:close/>
                <a:moveTo>
                  <a:pt x="7250" y="1614"/>
                </a:moveTo>
                <a:lnTo>
                  <a:pt x="7250" y="2015"/>
                </a:lnTo>
                <a:lnTo>
                  <a:pt x="7374" y="2015"/>
                </a:lnTo>
                <a:lnTo>
                  <a:pt x="7374" y="1853"/>
                </a:lnTo>
                <a:lnTo>
                  <a:pt x="7509" y="1853"/>
                </a:lnTo>
                <a:lnTo>
                  <a:pt x="7509" y="2015"/>
                </a:lnTo>
                <a:lnTo>
                  <a:pt x="7633" y="2015"/>
                </a:lnTo>
                <a:lnTo>
                  <a:pt x="7633" y="1614"/>
                </a:lnTo>
                <a:lnTo>
                  <a:pt x="7509" y="1614"/>
                </a:lnTo>
                <a:lnTo>
                  <a:pt x="7509" y="1755"/>
                </a:lnTo>
                <a:lnTo>
                  <a:pt x="7374" y="1755"/>
                </a:lnTo>
                <a:lnTo>
                  <a:pt x="7374" y="1614"/>
                </a:lnTo>
                <a:lnTo>
                  <a:pt x="7250" y="1614"/>
                </a:lnTo>
                <a:close/>
                <a:moveTo>
                  <a:pt x="6498" y="1614"/>
                </a:moveTo>
                <a:lnTo>
                  <a:pt x="6348" y="2015"/>
                </a:lnTo>
                <a:lnTo>
                  <a:pt x="6474" y="2015"/>
                </a:lnTo>
                <a:lnTo>
                  <a:pt x="6494" y="1949"/>
                </a:lnTo>
                <a:lnTo>
                  <a:pt x="6634" y="1949"/>
                </a:lnTo>
                <a:lnTo>
                  <a:pt x="6654" y="2015"/>
                </a:lnTo>
                <a:lnTo>
                  <a:pt x="6784" y="2015"/>
                </a:lnTo>
                <a:lnTo>
                  <a:pt x="6635" y="1614"/>
                </a:lnTo>
                <a:lnTo>
                  <a:pt x="6498" y="1614"/>
                </a:lnTo>
                <a:close/>
                <a:moveTo>
                  <a:pt x="5518" y="1614"/>
                </a:moveTo>
                <a:lnTo>
                  <a:pt x="5518" y="2015"/>
                </a:lnTo>
                <a:lnTo>
                  <a:pt x="5642" y="2015"/>
                </a:lnTo>
                <a:lnTo>
                  <a:pt x="5642" y="1852"/>
                </a:lnTo>
                <a:lnTo>
                  <a:pt x="5653" y="1852"/>
                </a:lnTo>
                <a:cubicBezTo>
                  <a:pt x="5664" y="1852"/>
                  <a:pt x="5675" y="1855"/>
                  <a:pt x="5684" y="1861"/>
                </a:cubicBezTo>
                <a:cubicBezTo>
                  <a:pt x="5690" y="1866"/>
                  <a:pt x="5698" y="1876"/>
                  <a:pt x="5706" y="1892"/>
                </a:cubicBezTo>
                <a:lnTo>
                  <a:pt x="5773" y="2015"/>
                </a:lnTo>
                <a:lnTo>
                  <a:pt x="5913" y="2015"/>
                </a:lnTo>
                <a:lnTo>
                  <a:pt x="5852" y="1899"/>
                </a:lnTo>
                <a:cubicBezTo>
                  <a:pt x="5849" y="1893"/>
                  <a:pt x="5843" y="1885"/>
                  <a:pt x="5835" y="1874"/>
                </a:cubicBezTo>
                <a:cubicBezTo>
                  <a:pt x="5826" y="1863"/>
                  <a:pt x="5820" y="1856"/>
                  <a:pt x="5815" y="1853"/>
                </a:cubicBezTo>
                <a:cubicBezTo>
                  <a:pt x="5808" y="1848"/>
                  <a:pt x="5798" y="1843"/>
                  <a:pt x="5783" y="1838"/>
                </a:cubicBezTo>
                <a:cubicBezTo>
                  <a:pt x="5801" y="1834"/>
                  <a:pt x="5816" y="1828"/>
                  <a:pt x="5827" y="1822"/>
                </a:cubicBezTo>
                <a:cubicBezTo>
                  <a:pt x="5843" y="1812"/>
                  <a:pt x="5856" y="1799"/>
                  <a:pt x="5866" y="1783"/>
                </a:cubicBezTo>
                <a:cubicBezTo>
                  <a:pt x="5875" y="1767"/>
                  <a:pt x="5880" y="1747"/>
                  <a:pt x="5880" y="1725"/>
                </a:cubicBezTo>
                <a:cubicBezTo>
                  <a:pt x="5880" y="1700"/>
                  <a:pt x="5874" y="1678"/>
                  <a:pt x="5861" y="1660"/>
                </a:cubicBezTo>
                <a:cubicBezTo>
                  <a:pt x="5849" y="1643"/>
                  <a:pt x="5833" y="1630"/>
                  <a:pt x="5812" y="1624"/>
                </a:cubicBezTo>
                <a:cubicBezTo>
                  <a:pt x="5792" y="1617"/>
                  <a:pt x="5763" y="1614"/>
                  <a:pt x="5725" y="1614"/>
                </a:cubicBezTo>
                <a:lnTo>
                  <a:pt x="5518" y="1614"/>
                </a:lnTo>
                <a:close/>
                <a:moveTo>
                  <a:pt x="5111" y="1614"/>
                </a:moveTo>
                <a:lnTo>
                  <a:pt x="5111" y="2015"/>
                </a:lnTo>
                <a:lnTo>
                  <a:pt x="5235" y="2015"/>
                </a:lnTo>
                <a:lnTo>
                  <a:pt x="5235" y="1866"/>
                </a:lnTo>
                <a:lnTo>
                  <a:pt x="5303" y="1866"/>
                </a:lnTo>
                <a:cubicBezTo>
                  <a:pt x="5353" y="1866"/>
                  <a:pt x="5390" y="1855"/>
                  <a:pt x="5414" y="1832"/>
                </a:cubicBezTo>
                <a:cubicBezTo>
                  <a:pt x="5439" y="1809"/>
                  <a:pt x="5451" y="1777"/>
                  <a:pt x="5451" y="1737"/>
                </a:cubicBezTo>
                <a:cubicBezTo>
                  <a:pt x="5451" y="1698"/>
                  <a:pt x="5440" y="1667"/>
                  <a:pt x="5418" y="1646"/>
                </a:cubicBezTo>
                <a:cubicBezTo>
                  <a:pt x="5395" y="1625"/>
                  <a:pt x="5362" y="1614"/>
                  <a:pt x="5317" y="1614"/>
                </a:cubicBezTo>
                <a:lnTo>
                  <a:pt x="5111" y="1614"/>
                </a:lnTo>
                <a:close/>
                <a:moveTo>
                  <a:pt x="4707" y="1614"/>
                </a:moveTo>
                <a:lnTo>
                  <a:pt x="4707" y="2015"/>
                </a:lnTo>
                <a:lnTo>
                  <a:pt x="4831" y="2015"/>
                </a:lnTo>
                <a:lnTo>
                  <a:pt x="4831" y="1866"/>
                </a:lnTo>
                <a:lnTo>
                  <a:pt x="4899" y="1866"/>
                </a:lnTo>
                <a:cubicBezTo>
                  <a:pt x="4949" y="1866"/>
                  <a:pt x="4986" y="1855"/>
                  <a:pt x="5010" y="1832"/>
                </a:cubicBezTo>
                <a:cubicBezTo>
                  <a:pt x="5035" y="1809"/>
                  <a:pt x="5047" y="1777"/>
                  <a:pt x="5047" y="1737"/>
                </a:cubicBezTo>
                <a:cubicBezTo>
                  <a:pt x="5047" y="1698"/>
                  <a:pt x="5036" y="1667"/>
                  <a:pt x="5014" y="1646"/>
                </a:cubicBezTo>
                <a:cubicBezTo>
                  <a:pt x="4991" y="1625"/>
                  <a:pt x="4958" y="1614"/>
                  <a:pt x="4913" y="1614"/>
                </a:cubicBezTo>
                <a:lnTo>
                  <a:pt x="4707" y="1614"/>
                </a:lnTo>
                <a:close/>
                <a:moveTo>
                  <a:pt x="4382" y="1614"/>
                </a:moveTo>
                <a:lnTo>
                  <a:pt x="4232" y="2015"/>
                </a:lnTo>
                <a:lnTo>
                  <a:pt x="4358" y="2015"/>
                </a:lnTo>
                <a:lnTo>
                  <a:pt x="4378" y="1949"/>
                </a:lnTo>
                <a:lnTo>
                  <a:pt x="4518" y="1949"/>
                </a:lnTo>
                <a:lnTo>
                  <a:pt x="4538" y="2015"/>
                </a:lnTo>
                <a:lnTo>
                  <a:pt x="4668" y="2015"/>
                </a:lnTo>
                <a:lnTo>
                  <a:pt x="4519" y="1614"/>
                </a:lnTo>
                <a:lnTo>
                  <a:pt x="4382" y="1614"/>
                </a:lnTo>
                <a:close/>
                <a:moveTo>
                  <a:pt x="3759" y="1614"/>
                </a:moveTo>
                <a:lnTo>
                  <a:pt x="3609" y="2015"/>
                </a:lnTo>
                <a:lnTo>
                  <a:pt x="3735" y="2015"/>
                </a:lnTo>
                <a:lnTo>
                  <a:pt x="3755" y="1949"/>
                </a:lnTo>
                <a:lnTo>
                  <a:pt x="3895" y="1949"/>
                </a:lnTo>
                <a:lnTo>
                  <a:pt x="3915" y="2015"/>
                </a:lnTo>
                <a:lnTo>
                  <a:pt x="4045" y="2015"/>
                </a:lnTo>
                <a:lnTo>
                  <a:pt x="3896" y="1614"/>
                </a:lnTo>
                <a:lnTo>
                  <a:pt x="3759" y="1614"/>
                </a:lnTo>
                <a:close/>
                <a:moveTo>
                  <a:pt x="3245" y="1614"/>
                </a:moveTo>
                <a:lnTo>
                  <a:pt x="3245" y="2015"/>
                </a:lnTo>
                <a:lnTo>
                  <a:pt x="3582" y="2015"/>
                </a:lnTo>
                <a:lnTo>
                  <a:pt x="3582" y="1924"/>
                </a:lnTo>
                <a:lnTo>
                  <a:pt x="3369" y="1924"/>
                </a:lnTo>
                <a:lnTo>
                  <a:pt x="3369" y="1845"/>
                </a:lnTo>
                <a:lnTo>
                  <a:pt x="3561" y="1845"/>
                </a:lnTo>
                <a:lnTo>
                  <a:pt x="3561" y="1763"/>
                </a:lnTo>
                <a:lnTo>
                  <a:pt x="3369" y="1763"/>
                </a:lnTo>
                <a:lnTo>
                  <a:pt x="3369" y="1700"/>
                </a:lnTo>
                <a:lnTo>
                  <a:pt x="3576" y="1700"/>
                </a:lnTo>
                <a:lnTo>
                  <a:pt x="3576" y="1614"/>
                </a:lnTo>
                <a:lnTo>
                  <a:pt x="3245" y="1614"/>
                </a:lnTo>
                <a:close/>
                <a:moveTo>
                  <a:pt x="2811" y="1614"/>
                </a:moveTo>
                <a:lnTo>
                  <a:pt x="2811" y="2015"/>
                </a:lnTo>
                <a:lnTo>
                  <a:pt x="2995" y="2015"/>
                </a:lnTo>
                <a:cubicBezTo>
                  <a:pt x="3017" y="2015"/>
                  <a:pt x="3042" y="2011"/>
                  <a:pt x="3069" y="2004"/>
                </a:cubicBezTo>
                <a:cubicBezTo>
                  <a:pt x="3089" y="1999"/>
                  <a:pt x="3107" y="1988"/>
                  <a:pt x="3125" y="1972"/>
                </a:cubicBezTo>
                <a:cubicBezTo>
                  <a:pt x="3142" y="1956"/>
                  <a:pt x="3156" y="1936"/>
                  <a:pt x="3165" y="1913"/>
                </a:cubicBezTo>
                <a:cubicBezTo>
                  <a:pt x="3175" y="1889"/>
                  <a:pt x="3180" y="1856"/>
                  <a:pt x="3180" y="1813"/>
                </a:cubicBezTo>
                <a:cubicBezTo>
                  <a:pt x="3180" y="1786"/>
                  <a:pt x="3177" y="1760"/>
                  <a:pt x="3170" y="1735"/>
                </a:cubicBezTo>
                <a:cubicBezTo>
                  <a:pt x="3164" y="1711"/>
                  <a:pt x="3153" y="1690"/>
                  <a:pt x="3138" y="1671"/>
                </a:cubicBezTo>
                <a:cubicBezTo>
                  <a:pt x="3124" y="1653"/>
                  <a:pt x="3105" y="1639"/>
                  <a:pt x="3083" y="1629"/>
                </a:cubicBezTo>
                <a:cubicBezTo>
                  <a:pt x="3061" y="1619"/>
                  <a:pt x="3031" y="1614"/>
                  <a:pt x="2995" y="1614"/>
                </a:cubicBezTo>
                <a:lnTo>
                  <a:pt x="2811" y="1614"/>
                </a:lnTo>
                <a:close/>
                <a:moveTo>
                  <a:pt x="2596" y="1614"/>
                </a:moveTo>
                <a:lnTo>
                  <a:pt x="2596" y="2015"/>
                </a:lnTo>
                <a:lnTo>
                  <a:pt x="2720" y="2015"/>
                </a:lnTo>
                <a:lnTo>
                  <a:pt x="2720" y="1614"/>
                </a:lnTo>
                <a:lnTo>
                  <a:pt x="2596" y="1614"/>
                </a:lnTo>
                <a:close/>
                <a:moveTo>
                  <a:pt x="7002" y="1607"/>
                </a:moveTo>
                <a:cubicBezTo>
                  <a:pt x="6937" y="1607"/>
                  <a:pt x="6887" y="1625"/>
                  <a:pt x="6852" y="1660"/>
                </a:cubicBezTo>
                <a:cubicBezTo>
                  <a:pt x="6817" y="1696"/>
                  <a:pt x="6799" y="1747"/>
                  <a:pt x="6799" y="1814"/>
                </a:cubicBezTo>
                <a:cubicBezTo>
                  <a:pt x="6799" y="1863"/>
                  <a:pt x="6809" y="1904"/>
                  <a:pt x="6829" y="1936"/>
                </a:cubicBezTo>
                <a:cubicBezTo>
                  <a:pt x="6849" y="1968"/>
                  <a:pt x="6873" y="1990"/>
                  <a:pt x="6901" y="2003"/>
                </a:cubicBezTo>
                <a:cubicBezTo>
                  <a:pt x="6928" y="2016"/>
                  <a:pt x="6964" y="2022"/>
                  <a:pt x="7007" y="2022"/>
                </a:cubicBezTo>
                <a:cubicBezTo>
                  <a:pt x="7043" y="2022"/>
                  <a:pt x="7073" y="2017"/>
                  <a:pt x="7096" y="2006"/>
                </a:cubicBezTo>
                <a:cubicBezTo>
                  <a:pt x="7119" y="1996"/>
                  <a:pt x="7139" y="1981"/>
                  <a:pt x="7155" y="1960"/>
                </a:cubicBezTo>
                <a:cubicBezTo>
                  <a:pt x="7170" y="1940"/>
                  <a:pt x="7182" y="1914"/>
                  <a:pt x="7189" y="1884"/>
                </a:cubicBezTo>
                <a:lnTo>
                  <a:pt x="7080" y="1851"/>
                </a:lnTo>
                <a:cubicBezTo>
                  <a:pt x="7075" y="1876"/>
                  <a:pt x="7066" y="1896"/>
                  <a:pt x="7054" y="1909"/>
                </a:cubicBezTo>
                <a:cubicBezTo>
                  <a:pt x="7042" y="1922"/>
                  <a:pt x="7024" y="1929"/>
                  <a:pt x="7000" y="1929"/>
                </a:cubicBezTo>
                <a:cubicBezTo>
                  <a:pt x="6976" y="1929"/>
                  <a:pt x="6957" y="1921"/>
                  <a:pt x="6943" y="1904"/>
                </a:cubicBezTo>
                <a:cubicBezTo>
                  <a:pt x="6930" y="1888"/>
                  <a:pt x="6923" y="1857"/>
                  <a:pt x="6923" y="1813"/>
                </a:cubicBezTo>
                <a:cubicBezTo>
                  <a:pt x="6923" y="1777"/>
                  <a:pt x="6929" y="1751"/>
                  <a:pt x="6940" y="1734"/>
                </a:cubicBezTo>
                <a:cubicBezTo>
                  <a:pt x="6955" y="1711"/>
                  <a:pt x="6977" y="1700"/>
                  <a:pt x="7005" y="1700"/>
                </a:cubicBezTo>
                <a:cubicBezTo>
                  <a:pt x="7017" y="1700"/>
                  <a:pt x="7028" y="1703"/>
                  <a:pt x="7038" y="1708"/>
                </a:cubicBezTo>
                <a:cubicBezTo>
                  <a:pt x="7048" y="1713"/>
                  <a:pt x="7057" y="1720"/>
                  <a:pt x="7064" y="1729"/>
                </a:cubicBezTo>
                <a:cubicBezTo>
                  <a:pt x="7068" y="1735"/>
                  <a:pt x="7072" y="1744"/>
                  <a:pt x="7076" y="1756"/>
                </a:cubicBezTo>
                <a:lnTo>
                  <a:pt x="7185" y="1732"/>
                </a:lnTo>
                <a:cubicBezTo>
                  <a:pt x="7171" y="1689"/>
                  <a:pt x="7150" y="1658"/>
                  <a:pt x="7121" y="1638"/>
                </a:cubicBezTo>
                <a:cubicBezTo>
                  <a:pt x="7092" y="1617"/>
                  <a:pt x="7052" y="1607"/>
                  <a:pt x="7002" y="1607"/>
                </a:cubicBezTo>
                <a:close/>
                <a:moveTo>
                  <a:pt x="6133" y="1607"/>
                </a:moveTo>
                <a:cubicBezTo>
                  <a:pt x="6068" y="1607"/>
                  <a:pt x="6017" y="1625"/>
                  <a:pt x="5981" y="1662"/>
                </a:cubicBezTo>
                <a:cubicBezTo>
                  <a:pt x="5944" y="1698"/>
                  <a:pt x="5926" y="1749"/>
                  <a:pt x="5926" y="1815"/>
                </a:cubicBezTo>
                <a:cubicBezTo>
                  <a:pt x="5926" y="1862"/>
                  <a:pt x="5935" y="1901"/>
                  <a:pt x="5954" y="1932"/>
                </a:cubicBezTo>
                <a:cubicBezTo>
                  <a:pt x="5972" y="1963"/>
                  <a:pt x="5996" y="1986"/>
                  <a:pt x="6026" y="2000"/>
                </a:cubicBezTo>
                <a:cubicBezTo>
                  <a:pt x="6055" y="2015"/>
                  <a:pt x="6093" y="2022"/>
                  <a:pt x="6138" y="2022"/>
                </a:cubicBezTo>
                <a:cubicBezTo>
                  <a:pt x="6182" y="2022"/>
                  <a:pt x="6219" y="2014"/>
                  <a:pt x="6249" y="1997"/>
                </a:cubicBezTo>
                <a:cubicBezTo>
                  <a:pt x="6279" y="1980"/>
                  <a:pt x="6302" y="1957"/>
                  <a:pt x="6317" y="1927"/>
                </a:cubicBezTo>
                <a:cubicBezTo>
                  <a:pt x="6333" y="1897"/>
                  <a:pt x="6341" y="1858"/>
                  <a:pt x="6341" y="1811"/>
                </a:cubicBezTo>
                <a:cubicBezTo>
                  <a:pt x="6341" y="1747"/>
                  <a:pt x="6323" y="1697"/>
                  <a:pt x="6287" y="1661"/>
                </a:cubicBezTo>
                <a:cubicBezTo>
                  <a:pt x="6251" y="1625"/>
                  <a:pt x="6199" y="1607"/>
                  <a:pt x="6133" y="1607"/>
                </a:cubicBezTo>
                <a:close/>
                <a:moveTo>
                  <a:pt x="0" y="0"/>
                </a:moveTo>
                <a:lnTo>
                  <a:pt x="9654" y="0"/>
                </a:lnTo>
                <a:lnTo>
                  <a:pt x="9654" y="10945"/>
                </a:lnTo>
                <a:lnTo>
                  <a:pt x="0" y="109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2417445"/>
            <a:ext cx="3578225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9F69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8255" y="0"/>
            <a:ext cx="3277235" cy="6873240"/>
            <a:chOff x="14416" y="0"/>
            <a:chExt cx="5161" cy="10824"/>
          </a:xfrm>
        </p:grpSpPr>
        <p:sp>
          <p:nvSpPr>
            <p:cNvPr id="7" name="Rectangles 6"/>
            <p:cNvSpPr/>
            <p:nvPr/>
          </p:nvSpPr>
          <p:spPr>
            <a:xfrm>
              <a:off x="14416" y="0"/>
              <a:ext cx="4784" cy="10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 rot="5400000">
              <a:off x="19036" y="708"/>
              <a:ext cx="705" cy="378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2565" y="0"/>
            <a:ext cx="3234055" cy="6873240"/>
            <a:chOff x="9701" y="-24"/>
            <a:chExt cx="5093" cy="10824"/>
          </a:xfrm>
        </p:grpSpPr>
        <p:sp>
          <p:nvSpPr>
            <p:cNvPr id="6" name="Rectangles 5"/>
            <p:cNvSpPr/>
            <p:nvPr/>
          </p:nvSpPr>
          <p:spPr>
            <a:xfrm>
              <a:off x="9701" y="-24"/>
              <a:ext cx="4715" cy="108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4177" y="775"/>
              <a:ext cx="856" cy="37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500" y="0"/>
            <a:ext cx="3300730" cy="6873240"/>
            <a:chOff x="4884" y="-24"/>
            <a:chExt cx="5198" cy="10824"/>
          </a:xfrm>
        </p:grpSpPr>
        <p:sp>
          <p:nvSpPr>
            <p:cNvPr id="5" name="Rectangles 4"/>
            <p:cNvSpPr/>
            <p:nvPr/>
          </p:nvSpPr>
          <p:spPr>
            <a:xfrm>
              <a:off x="4884" y="-24"/>
              <a:ext cx="4817" cy="108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9465" y="775"/>
              <a:ext cx="856" cy="37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60" y="-8255"/>
            <a:ext cx="3332480" cy="6873240"/>
            <a:chOff x="16" y="-13"/>
            <a:chExt cx="5248" cy="10824"/>
          </a:xfrm>
        </p:grpSpPr>
        <p:sp>
          <p:nvSpPr>
            <p:cNvPr id="4" name="Rectangles 3"/>
            <p:cNvSpPr/>
            <p:nvPr/>
          </p:nvSpPr>
          <p:spPr>
            <a:xfrm>
              <a:off x="16" y="-13"/>
              <a:ext cx="4866" cy="108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647" y="775"/>
              <a:ext cx="856" cy="378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27635" y="518795"/>
            <a:ext cx="26225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6245" y="2484755"/>
            <a:ext cx="22491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Mounting drive to colab.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Reading data from the drive.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Analysing data by checking shape columns of data.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Checking null values and duplicate values.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699635" y="1806575"/>
            <a:ext cx="52857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FOUR STEPS OF PYTHON PROGRAMMING</a:t>
            </a:r>
            <a:endParaRPr lang="en-GB" altLang="en-US" sz="4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GB" altLang="en-US" sz="3600" b="1" i="1">
                <a:solidFill>
                  <a:srgbClr val="FFFF00"/>
                </a:solidFill>
                <a:latin typeface="Bradley Hand ITC" panose="03070402050302030203" charset="0"/>
                <a:cs typeface="Bradley Hand ITC" panose="03070402050302030203" charset="0"/>
              </a:rPr>
              <a:t>include</a:t>
            </a:r>
            <a:endParaRPr lang="en-GB" altLang="en-US" sz="3600" b="1" i="1">
              <a:solidFill>
                <a:srgbClr val="FFFF00"/>
              </a:solidFill>
              <a:latin typeface="Bradley Hand ITC" panose="03070402050302030203" charset="0"/>
              <a:cs typeface="Bradley Hand ITC" panose="03070402050302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9154160" y="0"/>
            <a:ext cx="3277235" cy="6873240"/>
            <a:chOff x="14416" y="0"/>
            <a:chExt cx="5161" cy="10824"/>
          </a:xfrm>
        </p:grpSpPr>
        <p:sp>
          <p:nvSpPr>
            <p:cNvPr id="7" name="Rectangles 6"/>
            <p:cNvSpPr/>
            <p:nvPr/>
          </p:nvSpPr>
          <p:spPr>
            <a:xfrm>
              <a:off x="14416" y="0"/>
              <a:ext cx="4784" cy="10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 rot="5400000">
              <a:off x="19036" y="708"/>
              <a:ext cx="705" cy="378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60135" y="-15240"/>
            <a:ext cx="3234055" cy="6873240"/>
            <a:chOff x="9701" y="-24"/>
            <a:chExt cx="5093" cy="10824"/>
          </a:xfrm>
        </p:grpSpPr>
        <p:sp>
          <p:nvSpPr>
            <p:cNvPr id="6" name="Rectangles 5"/>
            <p:cNvSpPr/>
            <p:nvPr/>
          </p:nvSpPr>
          <p:spPr>
            <a:xfrm>
              <a:off x="9701" y="-24"/>
              <a:ext cx="4715" cy="108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4177" y="775"/>
              <a:ext cx="856" cy="37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01340" y="-15240"/>
            <a:ext cx="3300730" cy="6873240"/>
            <a:chOff x="4884" y="-24"/>
            <a:chExt cx="5198" cy="10824"/>
          </a:xfrm>
        </p:grpSpPr>
        <p:sp>
          <p:nvSpPr>
            <p:cNvPr id="5" name="Rectangles 4"/>
            <p:cNvSpPr/>
            <p:nvPr/>
          </p:nvSpPr>
          <p:spPr>
            <a:xfrm>
              <a:off x="4884" y="-24"/>
              <a:ext cx="4817" cy="108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9465" y="775"/>
              <a:ext cx="856" cy="37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60" y="-8255"/>
            <a:ext cx="3332480" cy="6873240"/>
            <a:chOff x="16" y="-13"/>
            <a:chExt cx="5248" cy="10824"/>
          </a:xfrm>
        </p:grpSpPr>
        <p:sp>
          <p:nvSpPr>
            <p:cNvPr id="4" name="Rectangles 3"/>
            <p:cNvSpPr/>
            <p:nvPr/>
          </p:nvSpPr>
          <p:spPr>
            <a:xfrm>
              <a:off x="16" y="-13"/>
              <a:ext cx="4866" cy="1082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647" y="775"/>
              <a:ext cx="856" cy="378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27635" y="518795"/>
            <a:ext cx="26225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</a:t>
            </a:r>
            <a:endParaRPr lang="en-GB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399155" y="518795"/>
            <a:ext cx="2451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VISUALIZATION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638925" y="518795"/>
            <a:ext cx="2185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LOGISTIC REGRESSION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37700" y="518795"/>
            <a:ext cx="2419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4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CALCULATING ACCURACY</a:t>
            </a:r>
            <a:endParaRPr lang="en-GB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6245" y="2484755"/>
            <a:ext cx="22491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Mounting drive to colab.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Reading data from the drive.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Analysing data by checking shape columns of data.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Checking null values and duplicate values.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697605" y="2484755"/>
            <a:ext cx="18649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Visualising data through different graphs lie pie chart and bar graphs.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Finding the relationship between different and drawing inferences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511290" y="2484755"/>
            <a:ext cx="2110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Splitting data into training and testing models.</a:t>
            </a:r>
            <a:endParaRPr lang="en-GB" alt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Applying logistic regression for the training model.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623425" y="2484755"/>
            <a:ext cx="1790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Testing the accuracy by using the testing model which was seperated from the data previously.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4211</Words>
  <Application>WPS Presentation</Application>
  <PresentationFormat>Widescreen</PresentationFormat>
  <Paragraphs>248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 Black</vt:lpstr>
      <vt:lpstr>Bradley Hand ITC</vt:lpstr>
      <vt:lpstr>Calibri Light</vt:lpstr>
      <vt:lpstr>Calibri</vt:lpstr>
      <vt:lpstr>Microsoft YaHei</vt:lpstr>
      <vt:lpstr>Arial Unicode MS</vt:lpstr>
      <vt:lpstr>Arial</vt:lpstr>
      <vt:lpstr>DM Sans Bold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10</cp:revision>
  <dcterms:created xsi:type="dcterms:W3CDTF">2023-12-04T11:44:00Z</dcterms:created>
  <dcterms:modified xsi:type="dcterms:W3CDTF">2023-12-05T14:40:03Z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A6881E170A9C47258D2F05CBA8E36CB4_11</vt:lpwstr>
  </property>
  <property fmtid="{D5CDD505-2E9C-101B-9397-08002B2CF9AE}" pid="3" name="KSOProductBuildVer">
    <vt:lpwstr>1033-12.2.0.13292</vt:lpwstr>
  </property>
</Properties>
</file>