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0" r:id="rId4"/>
    <p:sldId id="261" r:id="rId5"/>
    <p:sldId id="262" r:id="rId6"/>
    <p:sldId id="268" r:id="rId7"/>
    <p:sldId id="263" r:id="rId8"/>
    <p:sldId id="264" r:id="rId9"/>
    <p:sldId id="266" r:id="rId10"/>
    <p:sldId id="265" r:id="rId11"/>
    <p:sldId id="267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03150-EFBE-4CF5-97F2-6223F90AC83F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6053-9328-42E4-B340-29509D4C8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5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F3530-6157-4274-BE17-309D30C29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A465F8-9434-4FD9-B82C-825B4590B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3B39CC-A906-4BFC-84F3-D843B747B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3D80-56BE-4240-8AB4-612943034122}" type="datetime1">
              <a:rPr lang="ru-RU" smtClean="0"/>
              <a:t>15.01.2024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5CAEF3-4EB5-45E7-B399-E269E083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106DDD-0A93-4548-9EC3-6D924964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E5B-1217-42F6-A901-EE4ACD20E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41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C2A84-DCB2-4089-85E2-36CEF3B3F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642D7D-4793-4028-BB97-3D2E0EE94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94C565-6D1A-4DBE-BC20-C9E71AA3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8977-066E-4FD5-9827-E43395AE0F21}" type="datetime1">
              <a:rPr lang="ru-RU" smtClean="0"/>
              <a:t>15.01.2024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6FBC82-9116-4DED-9587-EF5C508B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695B37-4417-4468-96AC-4775BC9F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E5B-1217-42F6-A901-EE4ACD20E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94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008EC6A-A7CB-434E-B9E9-642E79C22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3D0130-9D87-453D-873B-ADB3BDF08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1D3560-EA50-4A85-86F6-76752F9D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2DE0-CACB-45A5-A58F-1B0652105694}" type="datetime1">
              <a:rPr lang="ru-RU" smtClean="0"/>
              <a:t>15.01.2024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6BE90A-8D20-4D82-A02A-33EECE0F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A43924-C4E1-478E-AF9D-660E7CC6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E5B-1217-42F6-A901-EE4ACD20E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6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D3593-6EE3-47BB-BFFC-D3DD66FC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5AC5E-4BCB-41A2-A700-0970CD64E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208442-54D4-47DC-990A-CF2B8592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700A-7E19-40A7-8D2D-AFC25C252045}" type="datetime1">
              <a:rPr lang="ru-RU" smtClean="0"/>
              <a:t>15.01.2024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747CC7-2402-4DD0-AC4D-0C8B8B03C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5E4CAF-D166-4994-9031-9340299D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E5B-1217-42F6-A901-EE4ACD20E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27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2D620F-AAED-4241-AEEF-44006C08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568D73-EA95-419E-8962-050FBD39D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B667F2-FD85-403F-B320-7B2FFBAA1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5737-FC13-4160-A6ED-45DF97ED0032}" type="datetime1">
              <a:rPr lang="ru-RU" smtClean="0"/>
              <a:t>15.01.2024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EAF2A6-C1F1-4D45-9F4F-0492719A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D60EF2-20E8-4820-BE71-DFA04DF8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E5B-1217-42F6-A901-EE4ACD20E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16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122FF-F131-4853-B8D4-EB28EF6E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2D8AD2-3250-490E-8A2D-60CD6122D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B26CAB-4D6C-4D16-A763-ED4679C67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79A548-97AD-443A-978C-4B24510B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368C-D688-4086-8251-5E42F15E291D}" type="datetime1">
              <a:rPr lang="ru-RU" smtClean="0"/>
              <a:t>15.01.2024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8566-5BE9-4AF9-814D-263A7F30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F056D7-E366-4AC3-A4E6-3C33F645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E5B-1217-42F6-A901-EE4ACD20E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54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E9AA41-25FE-42DD-8238-9B94D27BD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32266F-8548-4DD6-BD14-F6F1F2FEC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9F7D31-57AF-41A9-89D0-CED8904BB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6E3CE42-A175-4585-9CCF-F7236C60B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B805BE8-10E7-47E9-AF4C-F846615A9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32D0A0C-B84D-402D-BC31-520923917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BCC5-4B11-4880-A725-0835A77E4028}" type="datetime1">
              <a:rPr lang="ru-RU" smtClean="0"/>
              <a:t>15.01.2024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DBE58CD-B946-41CD-945D-A9FDA52A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22BF566-568C-49FD-8D7B-9B616B1B4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E5B-1217-42F6-A901-EE4ACD20E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27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CC500-1E37-4CF3-9910-F9B09081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903D229-D5B3-4E26-AECE-E28F2572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8640-DFD0-4C7E-B514-37B14C592CBB}" type="datetime1">
              <a:rPr lang="ru-RU" smtClean="0"/>
              <a:t>15.01.2024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7C482B0-DF8A-425D-BE2F-8072606C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4ABFC0-A43A-45E5-8789-3B54D778D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E5B-1217-42F6-A901-EE4ACD20E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59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298EB51-BFA6-4AAD-8771-E515B7983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33B5-D056-41E5-99DC-B884CA69D6DE}" type="datetime1">
              <a:rPr lang="ru-RU" smtClean="0"/>
              <a:t>15.01.2024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B3A4DF8-BC29-407F-B83D-5584275E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317EB7-E7B9-4675-A271-B44BD9BF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E5B-1217-42F6-A901-EE4ACD20E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98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1BEE0-5643-4E72-9648-BEECABCA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CCF586-0EF4-455C-9A87-4D4FAB469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22C3BE-A755-44BB-AE04-1458E2FCC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BE3374-624F-411D-9E6D-8119B74C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72A7-8973-43BB-86FC-E1454C63FE63}" type="datetime1">
              <a:rPr lang="ru-RU" smtClean="0"/>
              <a:t>15.01.2024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9F983B-2AB6-4EE8-B7F4-789283F8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CE9156-6330-4DE8-A527-1028B11C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E5B-1217-42F6-A901-EE4ACD20E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30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4EA5B-74C3-4257-AC90-9FBE61F5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FD13F5-D4CE-4A47-B7FD-B7BCCA8B2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CBC514-BE50-45B7-B24A-91998AC94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C3E42A-8D8A-48DB-8B9B-2087FD47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8EBC-EE41-401C-B0F9-A197535CE9BB}" type="datetime1">
              <a:rPr lang="ru-RU" smtClean="0"/>
              <a:t>15.01.2024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89EC75-9DCF-487E-9F91-9B4C879D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E44146-3AED-4552-B706-17F90322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E5B-1217-42F6-A901-EE4ACD20E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14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7B09D-3F53-4B51-A2E1-9928DEF5F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498E82-6A0C-4497-AA6F-5391E94DC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06CE24-9D0E-48BE-8DE1-ED60C2535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882A3-A191-4BEF-B4C2-9A2BC13561C8}" type="datetime1">
              <a:rPr lang="ru-RU" smtClean="0"/>
              <a:t>15.01.2024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59E6B7-5922-40A8-9D42-E886957FD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C041CD-4460-4903-A415-CF6D7BB2B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B6E5B-1217-42F6-A901-EE4ACD20E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95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6FEE0-2E89-45E9-BAFD-2FFBB5E9C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837" y="185723"/>
            <a:ext cx="10876326" cy="2387600"/>
          </a:xfrm>
        </p:spPr>
        <p:txBody>
          <a:bodyPr>
            <a:normAutofit/>
          </a:bodyPr>
          <a:lstStyle/>
          <a:p>
            <a:r>
              <a:rPr lang="ru-RU" dirty="0"/>
              <a:t>Предсказание стоимости акции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F76FC4-3DA8-4A48-8BC3-146778473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ru-RU" dirty="0"/>
              <a:t>Куратор:     Ижеев Сергей</a:t>
            </a:r>
          </a:p>
          <a:p>
            <a:pPr algn="l"/>
            <a:endParaRPr lang="ru-RU" dirty="0"/>
          </a:p>
          <a:p>
            <a:pPr algn="l"/>
            <a:r>
              <a:rPr lang="ru-RU" dirty="0"/>
              <a:t>Команда:   Тишин Роман        </a:t>
            </a:r>
          </a:p>
          <a:p>
            <a:pPr algn="l"/>
            <a:r>
              <a:rPr lang="ru-RU" dirty="0"/>
              <a:t>	        Гарасев Никита</a:t>
            </a:r>
          </a:p>
        </p:txBody>
      </p:sp>
    </p:spTree>
    <p:extLst>
      <p:ext uri="{BB962C8B-B14F-4D97-AF65-F5344CB8AC3E}">
        <p14:creationId xmlns:p14="http://schemas.microsoft.com/office/powerpoint/2010/main" val="3974679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61B88-9144-4BDA-A82D-1C65A162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взаимодействия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C4E48D-FA76-4D2B-9909-028C1FF67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дальнейшей разработке предполагается разработка интерфейса посредством телеграмм бота.</a:t>
            </a:r>
          </a:p>
          <a:p>
            <a:r>
              <a:rPr lang="ru-RU" dirty="0"/>
              <a:t>Функционал включает в себя подписку на получения предсказания стоимости акций с заданным интервалом. </a:t>
            </a:r>
          </a:p>
          <a:p>
            <a:r>
              <a:rPr lang="ru-RU" dirty="0"/>
              <a:t>Также подразумевается возможность получения стоимости заданной акции в заданный период.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8C9672-E952-4FC9-AF97-F0DB25E8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E5B-1217-42F6-A901-EE4ACD20E5B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436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FB486-2789-4EE4-981E-CE6AA175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планах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8B95494-2F05-44DB-8B23-BA1129560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427" y="3806632"/>
            <a:ext cx="4363453" cy="218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B4B26E1-EB75-407B-A5E0-7A157DDF1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07" y="1848164"/>
            <a:ext cx="5065293" cy="414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A8284C-C159-4679-B054-F81D9152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E5B-1217-42F6-A901-EE4ACD20E5B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318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F59E9B-6245-44E6-A0BC-A65CE382D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A539C6-79E9-4AF2-9E83-926F2907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E5B-1217-42F6-A901-EE4ACD20E5B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78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1FB529-D782-4F2A-93FE-7F037048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ED620F6-C7E1-402D-8470-30488E0CF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56465"/>
            <a:ext cx="6708106" cy="447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C73924-0074-4BCC-9196-A424D452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E5B-1217-42F6-A901-EE4ACD20E5B6}" type="slidenum">
              <a:rPr lang="ru-RU" smtClean="0"/>
              <a:t>2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FC35C9-DD9A-4ACE-ACB0-27788FB0CDD8}"/>
              </a:ext>
            </a:extLst>
          </p:cNvPr>
          <p:cNvSpPr txBox="1"/>
          <p:nvPr/>
        </p:nvSpPr>
        <p:spPr>
          <a:xfrm>
            <a:off x="7877263" y="1560966"/>
            <a:ext cx="3154260" cy="3156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Подобрать несколько коррелирующий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Взять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компаний из одной отрасли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Учесть страны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их историю на биржевом рынке и прочие факторы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14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BD47B-B086-453D-A5EF-FA39D2DB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F66DA3-F8F8-4DB4-BC01-2D1392332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59316" cy="4351338"/>
          </a:xfrm>
        </p:spPr>
        <p:txBody>
          <a:bodyPr/>
          <a:lstStyle/>
          <a:p>
            <a:pPr algn="l"/>
            <a:r>
              <a:rPr lang="en-US" sz="3200" b="1" i="0" dirty="0">
                <a:effectLst/>
                <a:latin typeface="-apple-system"/>
              </a:rPr>
              <a:t>Bank of America</a:t>
            </a:r>
          </a:p>
          <a:p>
            <a:pPr algn="l"/>
            <a:r>
              <a:rPr lang="en-US" sz="3200" b="1" i="0" dirty="0">
                <a:effectLst/>
                <a:latin typeface="-apple-system"/>
              </a:rPr>
              <a:t>Citi</a:t>
            </a:r>
            <a:r>
              <a:rPr lang="ru-RU" sz="3200" b="1" i="0" dirty="0">
                <a:effectLst/>
                <a:latin typeface="-apple-system"/>
              </a:rPr>
              <a:t> </a:t>
            </a:r>
            <a:r>
              <a:rPr lang="en-US" sz="3200" b="1" i="0" dirty="0">
                <a:effectLst/>
                <a:latin typeface="-apple-system"/>
              </a:rPr>
              <a:t>Bank</a:t>
            </a:r>
          </a:p>
          <a:p>
            <a:pPr algn="l"/>
            <a:r>
              <a:rPr lang="en-US" sz="3200" b="1" i="0" dirty="0">
                <a:effectLst/>
                <a:latin typeface="-apple-system"/>
              </a:rPr>
              <a:t>JPM Bank</a:t>
            </a:r>
          </a:p>
          <a:p>
            <a:r>
              <a:rPr lang="en-US" sz="3200" b="1" i="0" dirty="0">
                <a:effectLst/>
                <a:latin typeface="-apple-system"/>
              </a:rPr>
              <a:t>WFC Bank</a:t>
            </a:r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Все данные собраны с сайта </a:t>
            </a:r>
            <a:br>
              <a:rPr lang="en-US" dirty="0"/>
            </a:br>
            <a:r>
              <a:rPr lang="en-US" dirty="0"/>
              <a:t>investing.com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29E8EA-8F60-4834-A577-39F15FEFC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47" y="1515045"/>
            <a:ext cx="3156284" cy="4277087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014966-9FC8-47D9-9EF6-83830006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E5B-1217-42F6-A901-EE4ACD20E5B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35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52DE1-AFF3-457F-AA67-8AA4CDE5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882359D-72C4-48DF-B2E2-F5551073E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4603" y="797740"/>
            <a:ext cx="8599197" cy="5814875"/>
          </a:xfr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01CD70-A8AB-4F04-9560-71841E88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E5B-1217-42F6-A901-EE4ACD20E5B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75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52DE1-AFF3-457F-AA67-8AA4CDE5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A7AB88-1CA3-4048-BA1B-8BAC1AA57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388" y="962298"/>
            <a:ext cx="6426876" cy="5530577"/>
          </a:xfrm>
          <a:prstGeom prst="rect">
            <a:avLst/>
          </a:prstGeom>
        </p:spPr>
      </p:pic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AE3680E4-8F46-4187-A55B-8CAD193C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E5B-1217-42F6-A901-EE4ACD20E5B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7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7439CB-6F0E-4834-9DDC-5FB4C3E4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2730AB-F858-49C6-98F8-06F962B2F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952" y="1314639"/>
            <a:ext cx="8418095" cy="5178236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4156E4-6F69-4317-AD09-C9F0ADA4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E5B-1217-42F6-A901-EE4ACD20E5B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54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52DE1-AFF3-457F-AA67-8AA4CDE5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06BBF9-A3AF-4904-A33B-0AC1C05E6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648" y="1152525"/>
            <a:ext cx="7150259" cy="534035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C1CFEB-C00F-4783-9123-41726771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E5B-1217-42F6-A901-EE4ACD20E5B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33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52DE1-AFF3-457F-AA67-8AA4CDE5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1C81F-462F-4AF2-AE1D-DBFFF9B3BFC6}"/>
              </a:ext>
            </a:extLst>
          </p:cNvPr>
          <p:cNvSpPr txBox="1"/>
          <p:nvPr/>
        </p:nvSpPr>
        <p:spPr>
          <a:xfrm>
            <a:off x="8197516" y="1554498"/>
            <a:ext cx="3261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effectLst/>
                <a:latin typeface="-apple-system"/>
              </a:rPr>
              <a:t>Таким образом можно сделать вывод о том, что все четыре ряда не стационарные.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4A564A-430D-4F15-B531-4048FF7A8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05" y="1554498"/>
            <a:ext cx="7172325" cy="4705350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3E72E2-4052-41FE-B9B7-5674CCA6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E5B-1217-42F6-A901-EE4ACD20E5B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230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91DCC6-5CFE-4DCE-843E-167DCB8E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Обучение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87F92-A2A6-4E93-9E85-1649A703A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-apple-system"/>
              </a:rPr>
              <a:t>AutoARIMAModel</a:t>
            </a:r>
            <a:endParaRPr lang="en-US" b="1" i="0" dirty="0">
              <a:effectLst/>
              <a:latin typeface="-apple-system"/>
            </a:endParaRPr>
          </a:p>
          <a:p>
            <a:r>
              <a:rPr lang="en-US" b="1" i="0" dirty="0" err="1">
                <a:effectLst/>
                <a:latin typeface="-apple-system"/>
              </a:rPr>
              <a:t>CatBoostPerSegmentModel</a:t>
            </a:r>
            <a:endParaRPr lang="en-US" b="1" i="0" dirty="0">
              <a:effectLst/>
              <a:latin typeface="-apple-system"/>
            </a:endParaRPr>
          </a:p>
          <a:p>
            <a:r>
              <a:rPr lang="en-US" b="1" i="0" dirty="0" err="1">
                <a:effectLst/>
                <a:latin typeface="-apple-system"/>
              </a:rPr>
              <a:t>CatBoostMultiSegmentModel</a:t>
            </a:r>
            <a:endParaRPr lang="en-US" b="1" i="0" dirty="0">
              <a:effectLst/>
              <a:latin typeface="-apple-system"/>
            </a:endParaRPr>
          </a:p>
          <a:p>
            <a:r>
              <a:rPr lang="en-US" b="1" i="0" dirty="0" err="1">
                <a:effectLst/>
                <a:latin typeface="-apple-system"/>
              </a:rPr>
              <a:t>ProphetModel</a:t>
            </a:r>
            <a:endParaRPr lang="en-US" b="1" i="0" dirty="0">
              <a:effectLst/>
              <a:latin typeface="-apple-system"/>
            </a:endParaRPr>
          </a:p>
          <a:p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7E5E3AA-FBB8-4149-BBBB-4A7A2F56F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324" y="1825625"/>
            <a:ext cx="4626476" cy="231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91EA96-3D4F-4FBB-822F-2E012B975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E5B-1217-42F6-A901-EE4ACD20E5B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199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135</Words>
  <Application>Microsoft Office PowerPoint</Application>
  <PresentationFormat>Широкоэкранный</PresentationFormat>
  <Paragraphs>47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Тема Office</vt:lpstr>
      <vt:lpstr>Предсказание стоимости акции</vt:lpstr>
      <vt:lpstr>Описание проекта</vt:lpstr>
      <vt:lpstr>Сбор данных</vt:lpstr>
      <vt:lpstr>EDA</vt:lpstr>
      <vt:lpstr>EDA</vt:lpstr>
      <vt:lpstr>EDA</vt:lpstr>
      <vt:lpstr>EDA</vt:lpstr>
      <vt:lpstr>EDA</vt:lpstr>
      <vt:lpstr>Обучение модели</vt:lpstr>
      <vt:lpstr>Интерфейс взаимодействия</vt:lpstr>
      <vt:lpstr>В планах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Предсказание стоимости акции</dc:title>
  <dc:creator>Никита Гарасев</dc:creator>
  <cp:lastModifiedBy>Никита Гарасев</cp:lastModifiedBy>
  <cp:revision>18</cp:revision>
  <dcterms:created xsi:type="dcterms:W3CDTF">2024-01-15T07:01:27Z</dcterms:created>
  <dcterms:modified xsi:type="dcterms:W3CDTF">2024-01-15T17:06:25Z</dcterms:modified>
</cp:coreProperties>
</file>