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6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03150-EFBE-4CF5-97F2-6223F90AC83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6053-9328-42E4-B340-29509D4C8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F3530-6157-4274-BE17-309D30C2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65F8-9434-4FD9-B82C-825B4590B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B39CC-A906-4BFC-84F3-D843B747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D80-56BE-4240-8AB4-612943034122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CAEF3-4EB5-45E7-B399-E269E083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06DDD-0A93-4548-9EC3-6D924964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1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C2A84-DCB2-4089-85E2-36CEF3B3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642D7D-4793-4028-BB97-3D2E0EE9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94C565-6D1A-4DBE-BC20-C9E71AA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8977-066E-4FD5-9827-E43395AE0F21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FBC82-9116-4DED-9587-EF5C508B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695B37-4417-4468-96AC-4775BC9F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08EC6A-A7CB-434E-B9E9-642E79C2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3D0130-9D87-453D-873B-ADB3BDF08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D3560-EA50-4A85-86F6-76752F9D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2DE0-CACB-45A5-A58F-1B0652105694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6BE90A-8D20-4D82-A02A-33EECE0F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A43924-C4E1-478E-AF9D-660E7CC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6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D3593-6EE3-47BB-BFFC-D3DD66F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5AC5E-4BCB-41A2-A700-0970CD64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08442-54D4-47DC-990A-CF2B8592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700A-7E19-40A7-8D2D-AFC25C252045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747CC7-2402-4DD0-AC4D-0C8B8B03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E4CAF-D166-4994-9031-9340299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27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D620F-AAED-4241-AEEF-44006C08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68D73-EA95-419E-8962-050FBD39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667F2-FD85-403F-B320-7B2FFBAA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5737-FC13-4160-A6ED-45DF97ED0032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AF2A6-C1F1-4D45-9F4F-0492719A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60EF2-20E8-4820-BE71-DFA04DF8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1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122FF-F131-4853-B8D4-EB28EF6E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D8AD2-3250-490E-8A2D-60CD6122D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B26CAB-4D6C-4D16-A763-ED4679C67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79A548-97AD-443A-978C-4B24510B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68C-D688-4086-8251-5E42F15E291D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8566-5BE9-4AF9-814D-263A7F30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F056D7-E366-4AC3-A4E6-3C33F645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4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AA41-25FE-42DD-8238-9B94D27B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32266F-8548-4DD6-BD14-F6F1F2FE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9F7D31-57AF-41A9-89D0-CED8904B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E3CE42-A175-4585-9CCF-F7236C60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805BE8-10E7-47E9-AF4C-F846615A9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2D0A0C-B84D-402D-BC31-52092391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BCC5-4B11-4880-A725-0835A77E4028}" type="datetime1">
              <a:rPr lang="ru-RU" smtClean="0"/>
              <a:t>15.01.2024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BE58CD-B946-41CD-945D-A9FDA52A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2BF566-568C-49FD-8D7B-9B616B1B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CC500-1E37-4CF3-9910-F9B09081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03D229-D5B3-4E26-AECE-E28F2572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8640-DFD0-4C7E-B514-37B14C592CBB}" type="datetime1">
              <a:rPr lang="ru-RU" smtClean="0"/>
              <a:t>15.01.2024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C482B0-DF8A-425D-BE2F-8072606C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4ABFC0-A43A-45E5-8789-3B54D778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59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98EB51-BFA6-4AAD-8771-E515B798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33B5-D056-41E5-99DC-B884CA69D6DE}" type="datetime1">
              <a:rPr lang="ru-RU" smtClean="0"/>
              <a:t>15.01.2024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3A4DF8-BC29-407F-B83D-5584275E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17EB7-E7B9-4675-A271-B44BD9BF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98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1BEE0-5643-4E72-9648-BEECABC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F586-0EF4-455C-9A87-4D4FAB469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22C3BE-A755-44BB-AE04-1458E2FC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BE3374-624F-411D-9E6D-8119B74C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72A7-8973-43BB-86FC-E1454C63FE63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9F983B-2AB6-4EE8-B7F4-789283F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E9156-6330-4DE8-A527-1028B11C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EA5B-74C3-4257-AC90-9FBE61F5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D13F5-D4CE-4A47-B7FD-B7BCCA8B2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CBC514-BE50-45B7-B24A-91998AC9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C3E42A-8D8A-48DB-8B9B-2087FD47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8EBC-EE41-401C-B0F9-A197535CE9BB}" type="datetime1">
              <a:rPr lang="ru-RU" smtClean="0"/>
              <a:t>15.01.2024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9EC75-9DCF-487E-9F91-9B4C879D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E44146-3AED-4552-B706-17F90322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4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7B09D-3F53-4B51-A2E1-9928DEF5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98E82-6A0C-4497-AA6F-5391E94D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06CE24-9D0E-48BE-8DE1-ED60C2535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82A3-A191-4BEF-B4C2-9A2BC13561C8}" type="datetime1">
              <a:rPr lang="ru-RU" smtClean="0"/>
              <a:t>15.01.2024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E6B7-5922-40A8-9D42-E886957F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041CD-4460-4903-A415-CF6D7BB2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6E5B-1217-42F6-A901-EE4ACD20E5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5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6FEE0-2E89-45E9-BAFD-2FFBB5E9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837" y="185723"/>
            <a:ext cx="10876326" cy="2387600"/>
          </a:xfrm>
        </p:spPr>
        <p:txBody>
          <a:bodyPr>
            <a:normAutofit/>
          </a:bodyPr>
          <a:lstStyle/>
          <a:p>
            <a:r>
              <a:rPr lang="ru-RU" dirty="0"/>
              <a:t>Предсказание стоимости акции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F76FC4-3DA8-4A48-8BC3-146778473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dirty="0"/>
              <a:t>Куратор:     Ижеев Сергей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Команда:   Тишин Роман        </a:t>
            </a:r>
          </a:p>
          <a:p>
            <a:pPr algn="l"/>
            <a:r>
              <a:rPr lang="ru-RU" dirty="0"/>
              <a:t>	        Гарасев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397467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1B88-9144-4BDA-A82D-1C65A162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взаимодействия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4E48D-FA76-4D2B-9909-028C1FF6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дальнейшей разработке предполагается разработка интерфейса посредством телеграмм бота.</a:t>
            </a:r>
          </a:p>
          <a:p>
            <a:r>
              <a:rPr lang="ru-RU" dirty="0"/>
              <a:t>Функционал включает в себя подписку на получения предсказания стоимости акций с заданным интервалом. </a:t>
            </a:r>
          </a:p>
          <a:p>
            <a:r>
              <a:rPr lang="ru-RU" dirty="0"/>
              <a:t>Также подразумевается возможность получения стоимости заданной акции в заданный период.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8C9672-E952-4FC9-AF97-F0DB25E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3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FB486-2789-4EE4-981E-CE6AA175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планах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8B95494-2F05-44DB-8B23-BA112956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27" y="3806632"/>
            <a:ext cx="4363453" cy="218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B4B26E1-EB75-407B-A5E0-7A157DDF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7" y="1848164"/>
            <a:ext cx="5065293" cy="41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8284C-C159-4679-B054-F81D915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31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59E9B-6245-44E6-A0BC-A65CE382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A539C6-79E9-4AF2-9E83-926F2907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78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FB529-D782-4F2A-93FE-7F037048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D620F6-C7E1-402D-8470-30488E0C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99" y="1690688"/>
            <a:ext cx="6708106" cy="44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73924-0074-4BCC-9196-A424D452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1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BD47B-B086-453D-A5EF-FA39D2DB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66DA3-F8F8-4DB4-BC01-2D13923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9316" cy="4351338"/>
          </a:xfrm>
        </p:spPr>
        <p:txBody>
          <a:bodyPr/>
          <a:lstStyle/>
          <a:p>
            <a:pPr algn="l"/>
            <a:r>
              <a:rPr lang="en-US" sz="3200" b="1" i="0" dirty="0">
                <a:effectLst/>
                <a:latin typeface="-apple-system"/>
              </a:rPr>
              <a:t>Bank of America</a:t>
            </a:r>
          </a:p>
          <a:p>
            <a:pPr algn="l"/>
            <a:r>
              <a:rPr lang="en-US" sz="3200" b="1" i="0" dirty="0">
                <a:effectLst/>
                <a:latin typeface="-apple-system"/>
              </a:rPr>
              <a:t>Citi</a:t>
            </a:r>
            <a:r>
              <a:rPr lang="ru-RU" sz="3200" b="1" i="0" dirty="0">
                <a:effectLst/>
                <a:latin typeface="-apple-system"/>
              </a:rPr>
              <a:t> </a:t>
            </a:r>
            <a:r>
              <a:rPr lang="en-US" sz="3200" b="1" i="0" dirty="0">
                <a:effectLst/>
                <a:latin typeface="-apple-system"/>
              </a:rPr>
              <a:t>Bank</a:t>
            </a:r>
          </a:p>
          <a:p>
            <a:pPr algn="l"/>
            <a:r>
              <a:rPr lang="en-US" sz="3200" b="1" i="0" dirty="0">
                <a:effectLst/>
                <a:latin typeface="-apple-system"/>
              </a:rPr>
              <a:t>JPM Bank</a:t>
            </a:r>
          </a:p>
          <a:p>
            <a:r>
              <a:rPr lang="en-US" sz="3200" b="1" i="0" dirty="0">
                <a:effectLst/>
                <a:latin typeface="-apple-system"/>
              </a:rPr>
              <a:t>WFC Bank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29E8EA-8F60-4834-A577-39F15FEF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7" y="1515045"/>
            <a:ext cx="3156284" cy="427708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14966-9FC8-47D9-9EF6-83830006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882359D-72C4-48DF-B2E2-F5551073E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603" y="797740"/>
            <a:ext cx="8599197" cy="5814875"/>
          </a:xfr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01CD70-A8AB-4F04-9560-71841E88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75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7AB88-1CA3-4048-BA1B-8BAC1AA5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88" y="962298"/>
            <a:ext cx="6426876" cy="5530577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E3680E4-8F46-4187-A55B-8CAD193C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439CB-6F0E-4834-9DDC-5FB4C3E4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2730AB-F858-49C6-98F8-06F962B2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52" y="1314639"/>
            <a:ext cx="8418095" cy="5178236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156E4-6F69-4317-AD09-C9F0ADA4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5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06BBF9-A3AF-4904-A33B-0AC1C05E6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48" y="1152525"/>
            <a:ext cx="7150259" cy="53403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1CFEB-C00F-4783-9123-41726771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2DE1-AFF3-457F-AA67-8AA4CDE5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1C81F-462F-4AF2-AE1D-DBFFF9B3BFC6}"/>
              </a:ext>
            </a:extLst>
          </p:cNvPr>
          <p:cNvSpPr txBox="1"/>
          <p:nvPr/>
        </p:nvSpPr>
        <p:spPr>
          <a:xfrm>
            <a:off x="8197516" y="1690688"/>
            <a:ext cx="3261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Таким образом можно сделать вывод о том, что все четыре ряда не стационарные.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4A564A-430D-4F15-B531-4048FF7A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5" y="1554498"/>
            <a:ext cx="7172325" cy="470535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E72E2-4052-41FE-B9B7-5674CCA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3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1DCC6-5CFE-4DCE-843E-167DCB8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87F92-A2A6-4E93-9E85-1649A703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-apple-system"/>
              </a:rPr>
              <a:t>AutoARIMAModel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CatBoostPerSegmentModel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CatBoostMultiSegmentModel</a:t>
            </a:r>
            <a:endParaRPr lang="en-US" b="1" i="0" dirty="0">
              <a:effectLst/>
              <a:latin typeface="-apple-system"/>
            </a:endParaRPr>
          </a:p>
          <a:p>
            <a:r>
              <a:rPr lang="en-US" b="1" i="0" dirty="0" err="1">
                <a:effectLst/>
                <a:latin typeface="-apple-system"/>
              </a:rPr>
              <a:t>ProphetModel</a:t>
            </a:r>
            <a:endParaRPr lang="en-US" b="1" i="0" dirty="0">
              <a:effectLst/>
              <a:latin typeface="-apple-system"/>
            </a:endParaRPr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E5E3AA-FBB8-4149-BBBB-4A7A2F56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24" y="1825625"/>
            <a:ext cx="4626476" cy="23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1EA96-3D4F-4FBB-822F-2E012B97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6E5B-1217-42F6-A901-EE4ACD20E5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9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107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Тема Office</vt:lpstr>
      <vt:lpstr>Предсказание стоимости акции</vt:lpstr>
      <vt:lpstr>Описание проекта</vt:lpstr>
      <vt:lpstr>Сбор данных</vt:lpstr>
      <vt:lpstr>EDA</vt:lpstr>
      <vt:lpstr>EDA</vt:lpstr>
      <vt:lpstr>EDA</vt:lpstr>
      <vt:lpstr>EDA</vt:lpstr>
      <vt:lpstr>EDA</vt:lpstr>
      <vt:lpstr>Обучение модели</vt:lpstr>
      <vt:lpstr>Интерфейс взаимодействия</vt:lpstr>
      <vt:lpstr>В планах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стоимости акции</dc:title>
  <dc:creator>Никита Гарасев</dc:creator>
  <cp:lastModifiedBy>Никита Гарасев</cp:lastModifiedBy>
  <cp:revision>16</cp:revision>
  <dcterms:created xsi:type="dcterms:W3CDTF">2024-01-15T07:01:27Z</dcterms:created>
  <dcterms:modified xsi:type="dcterms:W3CDTF">2024-01-15T09:48:33Z</dcterms:modified>
</cp:coreProperties>
</file>