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12839-AC71-486D-BE5D-7E6CDCE3F0DF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7C9A7-C980-4543-B175-ACE83F3FF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8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7C9A7-C980-4543-B175-ACE83F3FFD5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07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448D-1C4C-4010-ACCB-EAB2AF760440}" type="datetime1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17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9FB6-D64C-40BF-A709-0C689B67F44C}" type="datetime1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7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889D-9A3D-4667-B9F5-187DCB2B33D4}" type="datetime1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205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35C3-B28E-4538-8451-486B4FD21A3A}" type="datetime1">
              <a:rPr lang="ru-RU" smtClean="0"/>
              <a:t>28.12.2020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003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F89-21D5-4836-A2AE-8E4AF77C7A3E}" type="datetime1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70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4C37-7956-487E-A983-01A4C1365754}" type="datetime1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9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ECD5-BCFB-4F0A-9D4C-A305C0F328E3}" type="datetime1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89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2212-4CA8-4F24-8B92-A71B71D85FCC}" type="datetime1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15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2F8D-6D3E-4784-8AAD-E353FE00B040}" type="datetime1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56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FD2B-B362-4B8A-833D-80020CD18490}" type="datetime1">
              <a:rPr lang="ru-RU" smtClean="0"/>
              <a:t>28.12.2020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4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8951-C5B8-46B9-A40A-FB8E3776ECAD}" type="datetime1">
              <a:rPr lang="ru-RU" smtClean="0"/>
              <a:t>28.12.2020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7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8BC1-42C0-4A70-8010-22891E1D1B1F}" type="datetime1">
              <a:rPr lang="ru-RU" smtClean="0"/>
              <a:t>28.12.2020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76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7220-CCFD-45FE-B604-3C82BD6DA479}" type="datetime1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19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BA5A2C0-A3DB-4C20-AA71-7C0E331AFF5D}" type="datetime1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98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E344395-924F-4BE3-AE72-B1DB6950F769}" type="datetime1">
              <a:rPr lang="ru-RU" smtClean="0"/>
              <a:t>28.12.2020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33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7871-0E30-43A3-A49E-E719C05BE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Трехмерная визуализация конструктора сцены</a:t>
            </a:r>
            <a:endParaRPr lang="ru-RU" sz="287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7C52A4-EA9E-4573-AA75-7D83A35A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968710" cy="1137708"/>
          </a:xfrm>
        </p:spPr>
        <p:txBody>
          <a:bodyPr>
            <a:normAutofit/>
          </a:bodyPr>
          <a:lstStyle/>
          <a:p>
            <a:r>
              <a:rPr lang="ru-RU" dirty="0"/>
              <a:t>Студент:</a:t>
            </a:r>
            <a:br>
              <a:rPr lang="ru-RU" dirty="0"/>
            </a:br>
            <a:r>
              <a:rPr lang="ru-RU" dirty="0"/>
              <a:t>Гарасев Н.А.</a:t>
            </a:r>
            <a:br>
              <a:rPr lang="ru-RU" dirty="0"/>
            </a:br>
            <a:r>
              <a:rPr lang="ru-RU" dirty="0"/>
              <a:t>Группа ИУ7-52Б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F4046EE-44B6-4A16-98AC-A65D5B5E776A}"/>
              </a:ext>
            </a:extLst>
          </p:cNvPr>
          <p:cNvSpPr txBox="1">
            <a:spLocks/>
          </p:cNvSpPr>
          <p:nvPr/>
        </p:nvSpPr>
        <p:spPr>
          <a:xfrm>
            <a:off x="4442448" y="5289838"/>
            <a:ext cx="1968710" cy="1137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Руководитель:</a:t>
            </a:r>
            <a:br>
              <a:rPr lang="ru-RU" dirty="0"/>
            </a:br>
            <a:r>
              <a:rPr lang="ru-RU" dirty="0"/>
              <a:t>Кивва К.А.</a:t>
            </a:r>
          </a:p>
        </p:txBody>
      </p:sp>
    </p:spTree>
    <p:extLst>
      <p:ext uri="{BB962C8B-B14F-4D97-AF65-F5344CB8AC3E}">
        <p14:creationId xmlns:p14="http://schemas.microsoft.com/office/powerpoint/2010/main" val="155556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CD2DB-31E7-4161-BD44-0D0B23D2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Эксперименты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D0B494-923F-4975-8FAB-A271F18E1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215842"/>
            <a:ext cx="3438261" cy="3412602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968E76-039A-4951-8563-C5D79D42F5DB}"/>
              </a:ext>
            </a:extLst>
          </p:cNvPr>
          <p:cNvPicPr/>
          <p:nvPr/>
        </p:nvPicPr>
        <p:blipFill rotWithShape="1">
          <a:blip r:embed="rId3"/>
          <a:srcRect t="6518" r="42482"/>
          <a:stretch/>
        </p:blipFill>
        <p:spPr>
          <a:xfrm>
            <a:off x="4345156" y="2127063"/>
            <a:ext cx="3664309" cy="363696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F7A6991-574F-4E39-8816-AC36E4BC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DCDD7A-A618-41BF-BBE0-8300C2E5B46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6360" y="2215843"/>
            <a:ext cx="3816352" cy="341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4CB3D-F879-492F-8481-073D87C3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1F49A0-630C-4046-A263-C854AE26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006241"/>
            <a:ext cx="4386420" cy="44045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02796F-B57D-483C-99DB-0C0EB3A8F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11" y="2006241"/>
            <a:ext cx="4416687" cy="440457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69B87DF-36ED-4938-83B3-617C9B77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4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50253-008C-4D7F-8E10-F6B04717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E262CA-693D-46B3-A789-B8FB28D1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Целью работы является разработка программного обеспечения, предоставляющее визуализацию трехмерной сцены, поддерживающей эффект зеркального отражения. В программе должна быть предусмотрена возможность поворота камеры, приближения и отдаления объектов сцены, создания собственных сооружений, состоящих из сфер, цилиндров, параллелепипедов и правильных четырехугольных пирамид.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6B2F54-AECD-47FF-94E9-BE4FCD79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81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B023-64BF-4A9F-8FC7-9D54718B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AF24E-494C-4F74-8B66-606A236A4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Проанализировать алгоритмы компьютерной графики и выбрать подходящие</a:t>
            </a:r>
          </a:p>
          <a:p>
            <a:r>
              <a:rPr lang="ru-RU" dirty="0"/>
              <a:t>Разработать архитектуры программного обеспечения</a:t>
            </a:r>
          </a:p>
          <a:p>
            <a:r>
              <a:rPr lang="ru-RU" dirty="0"/>
              <a:t>Реализовать программного обеспечения</a:t>
            </a:r>
          </a:p>
          <a:p>
            <a:r>
              <a:rPr lang="ru-RU" dirty="0"/>
              <a:t>Провести эксперименты сравнения времени работы алгоритма в зависимости от количества потоков</a:t>
            </a:r>
          </a:p>
          <a:p>
            <a:r>
              <a:rPr lang="ru-RU" dirty="0"/>
              <a:t>Провести эксперименты сравнения времени работы алгоритмов в зависимости от количества объектов на сцене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131871-B93B-4CCD-9DD5-C9272A4C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38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AAC0A-6E4D-48FA-B0DB-9F479E3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13" y="579709"/>
            <a:ext cx="10571998" cy="970450"/>
          </a:xfrm>
        </p:spPr>
        <p:txBody>
          <a:bodyPr/>
          <a:lstStyle/>
          <a:p>
            <a:r>
              <a:rPr lang="ru-RU" dirty="0"/>
              <a:t>Формализация объектов синтезируемой сцены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E7DA3D-0931-4F61-A3B1-4C8CDA43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974" y="2222287"/>
            <a:ext cx="1648055" cy="17909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CB502E-2AF0-48C0-8B38-40199FAC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02" y="2222287"/>
            <a:ext cx="1333686" cy="14098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020DA2-3DAF-43BB-BF42-F3F0DBBF1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974" y="4181922"/>
            <a:ext cx="1448002" cy="14194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9E5C3A-C440-4B6E-B538-3D0061759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549" y="4067606"/>
            <a:ext cx="1533739" cy="153373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E785A8-70D8-49C7-A404-53387EE3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1DB19AC4-971C-4D64-BE62-3ADF2AAF8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6747"/>
              </p:ext>
            </p:extLst>
          </p:nvPr>
        </p:nvGraphicFramePr>
        <p:xfrm>
          <a:off x="611613" y="2222287"/>
          <a:ext cx="6934788" cy="337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394">
                  <a:extLst>
                    <a:ext uri="{9D8B030D-6E8A-4147-A177-3AD203B41FA5}">
                      <a16:colId xmlns:a16="http://schemas.microsoft.com/office/drawing/2014/main" val="1417963140"/>
                    </a:ext>
                  </a:extLst>
                </a:gridCol>
                <a:gridCol w="3467394">
                  <a:extLst>
                    <a:ext uri="{9D8B030D-6E8A-4147-A177-3AD203B41FA5}">
                      <a16:colId xmlns:a16="http://schemas.microsoft.com/office/drawing/2014/main" val="3516276160"/>
                    </a:ext>
                  </a:extLst>
                </a:gridCol>
              </a:tblGrid>
              <a:tr h="67581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Фигуры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Способ описания фигур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243317"/>
                  </a:ext>
                </a:extLst>
              </a:tr>
              <a:tr h="675812">
                <a:tc>
                  <a:txBody>
                    <a:bodyPr/>
                    <a:lstStyle/>
                    <a:p>
                      <a:r>
                        <a:rPr lang="ru-RU" dirty="0"/>
                        <a:t>Сфера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ru-RU" i="0" dirty="0"/>
                        <a:t>Поверхностная модель. </a:t>
                      </a:r>
                      <a:br>
                        <a:rPr lang="ru-RU" i="0" dirty="0"/>
                      </a:br>
                      <a:r>
                        <a:rPr lang="ru-RU" i="0" dirty="0"/>
                        <a:t>Для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описания поверхности фигур выбран аналитический метод.</a:t>
                      </a:r>
                      <a:endParaRPr lang="ru-RU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250118"/>
                  </a:ext>
                </a:extLst>
              </a:tr>
              <a:tr h="675812">
                <a:tc>
                  <a:txBody>
                    <a:bodyPr/>
                    <a:lstStyle/>
                    <a:p>
                      <a:r>
                        <a:rPr lang="ru-RU" dirty="0"/>
                        <a:t>Цилиндр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693607"/>
                  </a:ext>
                </a:extLst>
              </a:tr>
              <a:tr h="675812">
                <a:tc>
                  <a:txBody>
                    <a:bodyPr/>
                    <a:lstStyle/>
                    <a:p>
                      <a:r>
                        <a:rPr lang="ru-RU" dirty="0"/>
                        <a:t>Четырехугольная пирамида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3858"/>
                  </a:ext>
                </a:extLst>
              </a:tr>
              <a:tr h="675812">
                <a:tc>
                  <a:txBody>
                    <a:bodyPr/>
                    <a:lstStyle/>
                    <a:p>
                      <a:r>
                        <a:rPr lang="ru-RU" dirty="0"/>
                        <a:t>Параллелограмм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8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64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5FEE1-45CB-461C-AD0F-4394DBF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алгоритмов удаления невидимых линий и поверхностей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A7284-1F39-482A-8594-5322F014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519944" cy="174603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Основные критерии оценивания алгоритмов:</a:t>
            </a:r>
          </a:p>
          <a:p>
            <a:pPr>
              <a:buFont typeface="+mj-lt"/>
              <a:buAutoNum type="arabicPeriod"/>
            </a:pPr>
            <a:r>
              <a:rPr lang="ru-RU" dirty="0"/>
              <a:t>Возможность визуализации отражения </a:t>
            </a:r>
          </a:p>
          <a:p>
            <a:pPr>
              <a:buFont typeface="+mj-lt"/>
              <a:buAutoNum type="arabicPeriod"/>
            </a:pPr>
            <a:r>
              <a:rPr lang="ru-RU" dirty="0"/>
              <a:t>Возможность работы с телами вращения</a:t>
            </a:r>
          </a:p>
          <a:p>
            <a:pPr>
              <a:buFont typeface="+mj-lt"/>
              <a:buAutoNum type="arabicPeriod"/>
            </a:pPr>
            <a:r>
              <a:rPr lang="ru-RU" dirty="0"/>
              <a:t>Актуальность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B9241E-6343-47E9-9D97-DCF1613E0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3"/>
          <a:stretch/>
        </p:blipFill>
        <p:spPr bwMode="auto">
          <a:xfrm>
            <a:off x="7777663" y="2554084"/>
            <a:ext cx="3604335" cy="29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42192DA4-E1CA-48BF-A0AE-49C6D7DDC671}"/>
              </a:ext>
            </a:extLst>
          </p:cNvPr>
          <p:cNvSpPr txBox="1">
            <a:spLocks/>
          </p:cNvSpPr>
          <p:nvPr/>
        </p:nvSpPr>
        <p:spPr>
          <a:xfrm>
            <a:off x="818712" y="4045056"/>
            <a:ext cx="5519944" cy="17460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ru-RU" dirty="0"/>
              <a:t>Рассмотренные алгоритмы:</a:t>
            </a:r>
          </a:p>
          <a:p>
            <a:pPr>
              <a:buFont typeface="+mj-lt"/>
              <a:buAutoNum type="arabicPeriod"/>
            </a:pPr>
            <a:r>
              <a:rPr lang="ru-RU" sz="1800" b="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Робертса</a:t>
            </a:r>
            <a:endParaRPr lang="ru-RU" sz="1800" b="1" kern="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ru-RU" dirty="0"/>
              <a:t>Алгоритм Варнока</a:t>
            </a:r>
          </a:p>
          <a:p>
            <a:pPr>
              <a:buFont typeface="+mj-lt"/>
              <a:buAutoNum type="arabicPeriod"/>
            </a:pPr>
            <a:r>
              <a:rPr lang="en-US" dirty="0"/>
              <a:t>Z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буфер</a:t>
            </a:r>
            <a:r>
              <a:rPr lang="en-US" dirty="0"/>
              <a:t> 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Алгоритм Трассировки лучей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E3A616-4C6D-4003-A012-E45CDCC2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1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63171-1A52-4C2E-835A-77D42324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освещения Фонга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5ADAB1-62AB-4DD9-B2FA-D2C8B56A8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" t="12756" r="4325" b="6432"/>
          <a:stretch/>
        </p:blipFill>
        <p:spPr bwMode="auto">
          <a:xfrm>
            <a:off x="5539666" y="2317819"/>
            <a:ext cx="6483658" cy="168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310;p18">
            <a:extLst>
              <a:ext uri="{FF2B5EF4-FFF2-40B4-BE49-F238E27FC236}">
                <a16:creationId xmlns:a16="http://schemas.microsoft.com/office/drawing/2014/main" id="{1DB40DAE-577E-457C-9637-499F2E5D9BB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39" y="3577701"/>
            <a:ext cx="4882718" cy="264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8;p18">
            <a:extLst>
              <a:ext uri="{FF2B5EF4-FFF2-40B4-BE49-F238E27FC236}">
                <a16:creationId xmlns:a16="http://schemas.microsoft.com/office/drawing/2014/main" id="{7618281B-ABAE-49D0-9EB3-490BE72BF09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666" y="4181383"/>
            <a:ext cx="3497802" cy="203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1;p18">
            <a:extLst>
              <a:ext uri="{FF2B5EF4-FFF2-40B4-BE49-F238E27FC236}">
                <a16:creationId xmlns:a16="http://schemas.microsoft.com/office/drawing/2014/main" id="{10AF6E59-C003-4132-9314-50BA970E321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639" y="2317819"/>
            <a:ext cx="3701988" cy="7623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96D9808-9D6B-4202-B36A-A1A7000A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48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0753B-A7E0-4BA9-9706-69525874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0" y="269634"/>
            <a:ext cx="10571998" cy="970450"/>
          </a:xfrm>
        </p:spPr>
        <p:txBody>
          <a:bodyPr/>
          <a:lstStyle/>
          <a:p>
            <a:r>
              <a:rPr lang="ru-RU" sz="4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8000" dirty="0">
              <a:latin typeface="+mn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6DB3F6-CF0C-4B55-8C9E-0FD5F8B0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273A22-0C8B-4AF5-9A51-0278B83BEB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0005" y="1710337"/>
            <a:ext cx="6311990" cy="420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7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EBCC3-0485-4735-9EB8-95BC1DF3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AF9F1-FC02-4AD3-A2F7-3455C1210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845241" cy="36365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Сцены хранятся в файлах с расширением </a:t>
            </a:r>
            <a:r>
              <a:rPr lang="en-US" dirty="0"/>
              <a:t>scene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4D128F-9AE1-4388-BEED-18CFF6CB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C398C1-01CB-4EB0-9B20-7DFABA6D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27" y="2222287"/>
            <a:ext cx="5389571" cy="11318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F779E7-9EB9-4C22-A655-872A41EC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880" y="3885093"/>
            <a:ext cx="5387408" cy="19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1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19F70-BFD2-42B6-8430-4465F4B3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7CCFF0-6503-493F-8DFF-9F3413A30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33" y="1592473"/>
            <a:ext cx="7566531" cy="469405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4D916FD-66E2-48AB-8B7F-65D13383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117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419</TotalTime>
  <Words>207</Words>
  <Application>Microsoft Office PowerPoint</Application>
  <PresentationFormat>Широкоэкранный</PresentationFormat>
  <Paragraphs>47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Times New Roman</vt:lpstr>
      <vt:lpstr>Wingdings 2</vt:lpstr>
      <vt:lpstr>Цитаты</vt:lpstr>
      <vt:lpstr>Трехмерная визуализация конструктора сцены</vt:lpstr>
      <vt:lpstr>Цель работы</vt:lpstr>
      <vt:lpstr>Задачи работы</vt:lpstr>
      <vt:lpstr>Формализация объектов синтезируемой сцены</vt:lpstr>
      <vt:lpstr>Анализ алгоритмов удаления невидимых линий и поверхностей</vt:lpstr>
      <vt:lpstr>Модель освещения Фонга</vt:lpstr>
      <vt:lpstr>Диаграмма классов</vt:lpstr>
      <vt:lpstr>Структуры данных</vt:lpstr>
      <vt:lpstr>Интерфейс программы</vt:lpstr>
      <vt:lpstr>Эксперименты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Трехмерная визуализация конструктора сцены</dc:title>
  <dc:creator>Никита Гарасев</dc:creator>
  <cp:lastModifiedBy>Никита Гарасев</cp:lastModifiedBy>
  <cp:revision>20</cp:revision>
  <dcterms:created xsi:type="dcterms:W3CDTF">2020-12-27T04:24:12Z</dcterms:created>
  <dcterms:modified xsi:type="dcterms:W3CDTF">2020-12-28T15:32:48Z</dcterms:modified>
</cp:coreProperties>
</file>