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12839-AC71-486D-BE5D-7E6CDCE3F0DF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7C9A7-C980-4543-B175-ACE83F3FF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8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448D-1C4C-4010-ACCB-EAB2AF760440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1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9FB6-D64C-40BF-A709-0C689B67F44C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7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889D-9A3D-4667-B9F5-187DCB2B33D4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205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35C3-B28E-4538-8451-486B4FD21A3A}" type="datetime1">
              <a:rPr lang="ru-RU" smtClean="0"/>
              <a:t>28.12.2020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0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0F89-21D5-4836-A2AE-8E4AF77C7A3E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0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4C37-7956-487E-A983-01A4C1365754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ECD5-BCFB-4F0A-9D4C-A305C0F328E3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8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2212-4CA8-4F24-8B92-A71B71D85FCC}" type="datetime1">
              <a:rPr lang="ru-RU" smtClean="0"/>
              <a:t>28.12.2020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15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2F8D-6D3E-4784-8AAD-E353FE00B040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5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FD2B-B362-4B8A-833D-80020CD18490}" type="datetime1">
              <a:rPr lang="ru-RU" smtClean="0"/>
              <a:t>28.12.2020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8951-C5B8-46B9-A40A-FB8E3776ECAD}" type="datetime1">
              <a:rPr lang="ru-RU" smtClean="0"/>
              <a:t>28.12.2020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7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8BC1-42C0-4A70-8010-22891E1D1B1F}" type="datetime1">
              <a:rPr lang="ru-RU" smtClean="0"/>
              <a:t>28.12.2020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76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7220-CCFD-45FE-B604-3C82BD6DA479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9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BA5A2C0-A3DB-4C20-AA71-7C0E331AFF5D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344395-924F-4BE3-AE72-B1DB6950F769}" type="datetime1">
              <a:rPr lang="ru-RU" smtClean="0"/>
              <a:t>28.12.2020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F61FCC-CC83-4AF0-9E15-2B2EAFB7C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33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871-0E30-43A3-A49E-E719C05BE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Трехмерная визуализация конструктора сцены</a:t>
            </a:r>
            <a:endParaRPr lang="ru-RU" sz="28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7C52A4-EA9E-4573-AA75-7D83A35A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968710" cy="1137708"/>
          </a:xfrm>
        </p:spPr>
        <p:txBody>
          <a:bodyPr>
            <a:normAutofit/>
          </a:bodyPr>
          <a:lstStyle/>
          <a:p>
            <a:r>
              <a:rPr lang="ru-RU" dirty="0"/>
              <a:t>Студент:</a:t>
            </a:r>
            <a:br>
              <a:rPr lang="ru-RU" dirty="0"/>
            </a:br>
            <a:r>
              <a:rPr lang="ru-RU" dirty="0"/>
              <a:t>Гарасев Н.А.</a:t>
            </a:r>
            <a:br>
              <a:rPr lang="ru-RU" dirty="0"/>
            </a:br>
            <a:r>
              <a:rPr lang="ru-RU" dirty="0"/>
              <a:t>Группа ИУ7-52Б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F4046EE-44B6-4A16-98AC-A65D5B5E776A}"/>
              </a:ext>
            </a:extLst>
          </p:cNvPr>
          <p:cNvSpPr txBox="1">
            <a:spLocks/>
          </p:cNvSpPr>
          <p:nvPr/>
        </p:nvSpPr>
        <p:spPr>
          <a:xfrm>
            <a:off x="4442448" y="5289838"/>
            <a:ext cx="1968710" cy="1137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Руководитель:</a:t>
            </a:r>
            <a:br>
              <a:rPr lang="ru-RU" dirty="0"/>
            </a:br>
            <a:r>
              <a:rPr lang="ru-RU" dirty="0"/>
              <a:t>Кивва К.А.</a:t>
            </a:r>
          </a:p>
        </p:txBody>
      </p:sp>
    </p:spTree>
    <p:extLst>
      <p:ext uri="{BB962C8B-B14F-4D97-AF65-F5344CB8AC3E}">
        <p14:creationId xmlns:p14="http://schemas.microsoft.com/office/powerpoint/2010/main" val="155556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19F70-BFD2-42B6-8430-4465F4B3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7CCFF0-6503-493F-8DFF-9F3413A3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33" y="1592473"/>
            <a:ext cx="7566531" cy="469405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D916FD-66E2-48AB-8B7F-65D13383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11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CD2DB-31E7-4161-BD44-0D0B23D2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Эксперименты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D0B494-923F-4975-8FAB-A271F18E1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215842"/>
            <a:ext cx="3438261" cy="341260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968E76-039A-4951-8563-C5D79D42F5DB}"/>
              </a:ext>
            </a:extLst>
          </p:cNvPr>
          <p:cNvPicPr/>
          <p:nvPr/>
        </p:nvPicPr>
        <p:blipFill rotWithShape="1">
          <a:blip r:embed="rId3"/>
          <a:srcRect t="6518" r="42482"/>
          <a:stretch/>
        </p:blipFill>
        <p:spPr>
          <a:xfrm>
            <a:off x="4345156" y="2127063"/>
            <a:ext cx="3664309" cy="363696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7A6991-574F-4E39-8816-AC36E4B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DCDD7A-A618-41BF-BBE0-8300C2E5B46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6360" y="2215843"/>
            <a:ext cx="3816352" cy="34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4CB3D-F879-492F-8481-073D87C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1F49A0-630C-4046-A263-C854AE26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006241"/>
            <a:ext cx="4386420" cy="44045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02796F-B57D-483C-99DB-0C0EB3A8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11" y="2006241"/>
            <a:ext cx="4416687" cy="440457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9B87DF-36ED-4938-83B3-617C9B77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4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50253-008C-4D7F-8E10-F6B04717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262CA-693D-46B3-A789-B8FB28D1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Целью работы является разработка программного обеспечения, предоставляющее визуализацию трехмерной сцены, поддерживающие эффект зеркального отражения. В программе должна быть предусмотрена возможность поворота камеры, приближения и отдаления объектов сцены, создания собственных сооружений, состоящих из сфер, цилиндров, параллелепипедов и правильных четырехугольных пирамид.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B2F54-AECD-47FF-94E9-BE4FCD79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1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2B023-64BF-4A9F-8FC7-9D54718B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AF24E-494C-4F74-8B66-606A236A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алгоритмов компьютерной графики и выбор подходящих</a:t>
            </a:r>
          </a:p>
          <a:p>
            <a:r>
              <a:rPr lang="ru-RU" dirty="0"/>
              <a:t>Разработка архитектуры программного обеспечения</a:t>
            </a:r>
          </a:p>
          <a:p>
            <a:r>
              <a:rPr lang="ru-RU" dirty="0"/>
              <a:t>Реализация программного обеспечения</a:t>
            </a:r>
          </a:p>
          <a:p>
            <a:r>
              <a:rPr lang="ru-RU" dirty="0"/>
              <a:t>Эксперименты сравнения времени работы алгоритма в зависимости от количества потоков</a:t>
            </a:r>
          </a:p>
          <a:p>
            <a:r>
              <a:rPr lang="ru-RU" dirty="0"/>
              <a:t>Эксперименты сравнения времени работы алгоритмов в зависимости от количества объектов на сцене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31871-B93B-4CCD-9DD5-C9272A4C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AAC0A-6E4D-48FA-B0DB-9F479E3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объектов синтезируемой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0F63A-2851-496F-8C3A-6D5FA98F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150262" cy="3636511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  <a:ea typeface="Times New Roman" panose="02020603050405020304" pitchFamily="18" charset="0"/>
              </a:rPr>
              <a:t>Конструкции</a:t>
            </a: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состоящие из сфер, цилиндров, параллелепипедов, и правильных четырехугольных пирамид.</a:t>
            </a:r>
          </a:p>
          <a:p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Точечный источник света – представляет собой фиксированную точку в пространстве из которой свет испускается равномерно во всех направлениях. Точечный источник полностью характеризуется </a:t>
            </a:r>
            <a:r>
              <a:rPr lang="ru-RU" dirty="0">
                <a:latin typeface="Century Gothic" panose="020B0502020202020204" pitchFamily="34" charset="0"/>
                <a:ea typeface="Times New Roman" panose="02020603050405020304" pitchFamily="18" charset="0"/>
              </a:rPr>
              <a:t>своей</a:t>
            </a: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позицией и яркостью.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E7DA3D-0931-4F61-A3B1-4C8CDA43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974" y="2222287"/>
            <a:ext cx="1648055" cy="1790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CB502E-2AF0-48C0-8B38-40199FAC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602" y="2222287"/>
            <a:ext cx="1333686" cy="14098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020DA2-3DAF-43BB-BF42-F3F0DBBF1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974" y="4181922"/>
            <a:ext cx="1448002" cy="1419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9E5C3A-C440-4B6E-B538-3D0061759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549" y="4067606"/>
            <a:ext cx="1533739" cy="15337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E785A8-70D8-49C7-A404-53387EE3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4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5FEE1-45CB-461C-AD0F-4394DBF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алгоритмов удаления невидимых линий и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A7284-1F39-482A-8594-5322F014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19944" cy="174603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критерии оценивания алгоритмов: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визуализации отражения 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Возможность работы с телами вращения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Актуальность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B9241E-6343-47E9-9D97-DCF1613E0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3"/>
          <a:stretch/>
        </p:blipFill>
        <p:spPr bwMode="auto">
          <a:xfrm>
            <a:off x="7777663" y="2554084"/>
            <a:ext cx="3604335" cy="29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42192DA4-E1CA-48BF-A0AE-49C6D7DDC671}"/>
              </a:ext>
            </a:extLst>
          </p:cNvPr>
          <p:cNvSpPr txBox="1">
            <a:spLocks/>
          </p:cNvSpPr>
          <p:nvPr/>
        </p:nvSpPr>
        <p:spPr>
          <a:xfrm>
            <a:off x="818712" y="4045056"/>
            <a:ext cx="5519944" cy="17460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dirty="0"/>
              <a:t>Рассмотренные алгоритмы:</a:t>
            </a:r>
          </a:p>
          <a:p>
            <a:pPr>
              <a:buFont typeface="+mj-lt"/>
              <a:buAutoNum type="arabicPeriod"/>
            </a:pPr>
            <a:r>
              <a:rPr lang="ru-RU" sz="1800" b="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Робертса</a:t>
            </a:r>
            <a:endParaRPr lang="ru-RU" sz="1800" b="1" kern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dirty="0"/>
              <a:t>Алгоритм Варнока</a:t>
            </a:r>
          </a:p>
          <a:p>
            <a:pPr>
              <a:buFont typeface="+mj-lt"/>
              <a:buAutoNum type="arabicPeriod"/>
            </a:pPr>
            <a:r>
              <a:rPr lang="en-US" dirty="0"/>
              <a:t>Z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буфер</a:t>
            </a:r>
            <a:r>
              <a:rPr lang="en-US" dirty="0"/>
              <a:t> 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Алгоритм Трассировки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E3A616-4C6D-4003-A012-E45CDCC2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1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63171-1A52-4C2E-835A-77D42324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освещения Фонга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ADAB1-62AB-4DD9-B2FA-D2C8B56A8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t="12756" r="4325" b="6432"/>
          <a:stretch/>
        </p:blipFill>
        <p:spPr bwMode="auto">
          <a:xfrm>
            <a:off x="5539666" y="2317819"/>
            <a:ext cx="6483658" cy="16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310;p18">
            <a:extLst>
              <a:ext uri="{FF2B5EF4-FFF2-40B4-BE49-F238E27FC236}">
                <a16:creationId xmlns:a16="http://schemas.microsoft.com/office/drawing/2014/main" id="{1DB40DAE-577E-457C-9637-499F2E5D9BB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9" y="3577701"/>
            <a:ext cx="4882718" cy="264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8;p18">
            <a:extLst>
              <a:ext uri="{FF2B5EF4-FFF2-40B4-BE49-F238E27FC236}">
                <a16:creationId xmlns:a16="http://schemas.microsoft.com/office/drawing/2014/main" id="{7618281B-ABAE-49D0-9EB3-490BE72BF0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666" y="4181383"/>
            <a:ext cx="3497802" cy="203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1;p18">
            <a:extLst>
              <a:ext uri="{FF2B5EF4-FFF2-40B4-BE49-F238E27FC236}">
                <a16:creationId xmlns:a16="http://schemas.microsoft.com/office/drawing/2014/main" id="{10AF6E59-C003-4132-9314-50BA970E32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39" y="2317819"/>
            <a:ext cx="3701988" cy="7623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6D9808-9D6B-4202-B36A-A1A7000A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8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A8F98-50EF-44B9-BC1F-30E10F64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Пересечение луча с объектами сцены</a:t>
            </a:r>
            <a:endParaRPr lang="ru-RU" sz="72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18C5A2-F175-49F0-8AAA-A36F23774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1" y="2222287"/>
                <a:ext cx="6585265" cy="3636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000" dirty="0">
                    <a:effectLst/>
                    <a:ea typeface="Calibri" panose="020F0502020204030204" pitchFamily="34" charset="0"/>
                  </a:rPr>
                  <a:t>	Наилучшим способом представления лучей является использование параметрического уравнения. Любую точку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𝑃</a:t>
                </a:r>
                <a:r>
                  <a:rPr lang="ru-RU" sz="2000" dirty="0">
                    <a:effectLst/>
                    <a:ea typeface="Calibri" panose="020F0502020204030204" pitchFamily="34" charset="0"/>
                  </a:rPr>
                  <a:t> луча можно представить как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Calibri" panose="020F0502020204030204" pitchFamily="34" charset="0"/>
                      </a:rPr>
                      <m:t>𝑂</m:t>
                    </m:r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2000" dirty="0">
                    <a:effectLst/>
                    <a:ea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Calibri" panose="020F0502020204030204" pitchFamily="34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ru-RU" sz="2000" i="1">
                            <a:effectLst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ru-RU" sz="2000" i="1">
                            <a:effectLst/>
                            <a:ea typeface="Calibri" panose="020F0502020204030204" pitchFamily="34" charset="0"/>
                          </a:rPr>
                          <m:t>𝐷</m:t>
                        </m:r>
                      </m:e>
                    </m:acc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B18C5A2-F175-49F0-8AAA-A36F23774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1" y="2222287"/>
                <a:ext cx="6585265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39CC2-15FC-4494-BE3A-33EC1E5A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E19957-1C0E-4DB2-ABF7-E4FBFFC01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45" y="2222287"/>
            <a:ext cx="378195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5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0753B-A7E0-4BA9-9706-69525874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0" y="269634"/>
            <a:ext cx="10571998" cy="970450"/>
          </a:xfrm>
        </p:spPr>
        <p:txBody>
          <a:bodyPr/>
          <a:lstStyle/>
          <a:p>
            <a:r>
              <a:rPr lang="ru-RU" sz="4400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8000" dirty="0"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DB3F6-CF0C-4B55-8C9E-0FD5F8B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273A22-0C8B-4AF5-9A51-0278B83BEB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0005" y="1710337"/>
            <a:ext cx="6311990" cy="42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BCC3-0485-4735-9EB8-95BC1DF3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AF9F1-FC02-4AD3-A2F7-3455C121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845241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Сцены хранятся в файлах с расширением </a:t>
            </a:r>
            <a:r>
              <a:rPr lang="en-US" dirty="0"/>
              <a:t>scene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D128F-9AE1-4388-BEED-18CFF6CB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1FCC-CC83-4AF0-9E15-2B2EAFB7CEB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C398C1-01CB-4EB0-9B20-7DFABA6D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27" y="2222287"/>
            <a:ext cx="5389571" cy="11318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F779E7-9EB9-4C22-A655-872A41EC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80" y="3885093"/>
            <a:ext cx="5387408" cy="19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1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320</TotalTime>
  <Words>256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Century Gothic</vt:lpstr>
      <vt:lpstr>Times New Roman</vt:lpstr>
      <vt:lpstr>Wingdings 2</vt:lpstr>
      <vt:lpstr>Цитаты</vt:lpstr>
      <vt:lpstr>Трехмерная визуализация конструктора сцены</vt:lpstr>
      <vt:lpstr>Цель работы</vt:lpstr>
      <vt:lpstr>Задачи работы</vt:lpstr>
      <vt:lpstr>Формализация объектов синтезируемой сцены</vt:lpstr>
      <vt:lpstr>Анализ алгоритмов удаления невидимых линий и поверхностей</vt:lpstr>
      <vt:lpstr>Модель освещения Фонга</vt:lpstr>
      <vt:lpstr>Пересечение луча с объектами сцены</vt:lpstr>
      <vt:lpstr>Диаграмма классов</vt:lpstr>
      <vt:lpstr>Структуры данных</vt:lpstr>
      <vt:lpstr>Интерфейс программы</vt:lpstr>
      <vt:lpstr>Эксперименты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Трехмерная визуализация конструктора сцены</dc:title>
  <dc:creator>Никита Гарасев</dc:creator>
  <cp:lastModifiedBy>Никита Гарасев</cp:lastModifiedBy>
  <cp:revision>12</cp:revision>
  <dcterms:created xsi:type="dcterms:W3CDTF">2020-12-27T04:24:12Z</dcterms:created>
  <dcterms:modified xsi:type="dcterms:W3CDTF">2020-12-28T12:40:06Z</dcterms:modified>
</cp:coreProperties>
</file>