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2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4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6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0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D35697-86C2-4A39-AEF1-92F63C72052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E0C552-DCAD-4D32-9F77-599B6F0931F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2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andex.ru/images/search?pos=2&amp;img_url=https%3A%2F%2Fst.depositphotos.com%2F1280823%2F4002%2Fi%2F950%2Fdepositphotos_40025057-stock-photo-winter-swimming-man-in-an.jpg&amp;text=%D0%B7%D0%B0%D0%BA%D0%B0%D0%BB%D0%B8%D0%B2%D0%B0%D0%BD%D0%B8%D0%B5+%D0%BF%D1%80%D0%BE%D1%80%D1%83%D0%B1%D1%8C&amp;rpt=sim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6C49-DE68-4DC8-BD20-E0D07966A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закаливания </a:t>
            </a:r>
            <a:r>
              <a:rPr lang="ru-RU" dirty="0" err="1"/>
              <a:t>п.к</a:t>
            </a:r>
            <a:r>
              <a:rPr lang="ru-RU" dirty="0"/>
              <a:t>. Иванова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8EE207-481A-49D1-8586-B0A30CCE5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Гарасев Н.А. ИУ7-12Б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Что нужно взять с собой для купания в проруби? ">
            <a:hlinkClick r:id="rId2"/>
            <a:extLst>
              <a:ext uri="{FF2B5EF4-FFF2-40B4-BE49-F238E27FC236}">
                <a16:creationId xmlns:a16="http://schemas.microsoft.com/office/drawing/2014/main" id="{F1F95557-D62C-4F60-9D3B-110E35FB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69" y="643467"/>
            <a:ext cx="956406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7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im0-tub-ru.yandex.net/i?id=f15b3da60fc5ae058950a41ea76b2550-l&amp;n=13">
            <a:extLst>
              <a:ext uri="{FF2B5EF4-FFF2-40B4-BE49-F238E27FC236}">
                <a16:creationId xmlns:a16="http://schemas.microsoft.com/office/drawing/2014/main" id="{F6CD0152-E3C5-4F8E-AF93-BF2A862C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80" y="643467"/>
            <a:ext cx="781904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im0-tub-ru.yandex.net/i?id=8de96c07ab0a365ecbad11158988f928-l&amp;n=13">
            <a:extLst>
              <a:ext uri="{FF2B5EF4-FFF2-40B4-BE49-F238E27FC236}">
                <a16:creationId xmlns:a16="http://schemas.microsoft.com/office/drawing/2014/main" id="{A79A8B37-98E4-4909-A28D-188B06A7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89" y="643467"/>
            <a:ext cx="790222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im0-tub-ru.yandex.net/i?id=84cfb3a48cb2c0c8db6f21ba2143dc77-l&amp;n=13">
            <a:extLst>
              <a:ext uri="{FF2B5EF4-FFF2-40B4-BE49-F238E27FC236}">
                <a16:creationId xmlns:a16="http://schemas.microsoft.com/office/drawing/2014/main" id="{3E7F8EA1-ABCA-4EA2-A6E0-E4FD1349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59" y="643467"/>
            <a:ext cx="757968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5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im0-tub-ru.yandex.net/i?id=683cafed02a29d8d7121a15256ce001e-l&amp;n=13">
            <a:extLst>
              <a:ext uri="{FF2B5EF4-FFF2-40B4-BE49-F238E27FC236}">
                <a16:creationId xmlns:a16="http://schemas.microsoft.com/office/drawing/2014/main" id="{8D3D85D2-7AD5-4B4D-960C-CF104556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5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Интеграл</vt:lpstr>
      <vt:lpstr>Система закаливания п.к. Иванова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закаливания п.к. Иванова </dc:title>
  <dc:creator>Никита Гарасев</dc:creator>
  <cp:lastModifiedBy>Никита Гарасев</cp:lastModifiedBy>
  <cp:revision>1</cp:revision>
  <dcterms:created xsi:type="dcterms:W3CDTF">2018-12-26T17:57:26Z</dcterms:created>
  <dcterms:modified xsi:type="dcterms:W3CDTF">2018-12-26T17:57:45Z</dcterms:modified>
</cp:coreProperties>
</file>