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24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34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69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1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2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9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7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3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9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8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1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49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5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90F6-484C-4A11-A98F-7DEF8D6307A5}" type="datetimeFigureOut">
              <a:rPr lang="ru-RU" smtClean="0"/>
              <a:t>31.05.2019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37F6D1-5380-4816-8A62-77FB81861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4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EF208-1ABC-458F-B859-C3F882222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History of digital watches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62D27-B4A2-4376-8F3B-86F2BBF17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Garasev</a:t>
            </a:r>
            <a:r>
              <a:rPr lang="en-US" dirty="0"/>
              <a:t> Nikita</a:t>
            </a:r>
          </a:p>
          <a:p>
            <a:pPr algn="r"/>
            <a:r>
              <a:rPr lang="en-US" dirty="0"/>
              <a:t> ui7-22b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99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7D08B3-A7C6-4FA1-BF95-BDD9215C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3" y="34307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first mention of digital or electronic watches</a:t>
            </a:r>
            <a:endParaRPr lang="ru-RU" sz="3600" dirty="0"/>
          </a:p>
        </p:txBody>
      </p:sp>
      <p:pic>
        <p:nvPicPr>
          <p:cNvPr id="1028" name="Picture 4" descr="Electronic alarms when there">
            <a:extLst>
              <a:ext uri="{FF2B5EF4-FFF2-40B4-BE49-F238E27FC236}">
                <a16:creationId xmlns:a16="http://schemas.microsoft.com/office/drawing/2014/main" id="{8FA82AA1-79E7-435A-B828-BA59A527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11" y="1082874"/>
            <a:ext cx="7057146" cy="469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23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o invented digital watch">
            <a:extLst>
              <a:ext uri="{FF2B5EF4-FFF2-40B4-BE49-F238E27FC236}">
                <a16:creationId xmlns:a16="http://schemas.microsoft.com/office/drawing/2014/main" id="{8267558D-69F0-40BB-8536-42B1E503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38" y="1291135"/>
            <a:ext cx="7481195" cy="49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412DA2-70F1-4B38-8EB4-737F85AF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74133"/>
            <a:ext cx="8596668" cy="1320800"/>
          </a:xfrm>
        </p:spPr>
        <p:txBody>
          <a:bodyPr/>
          <a:lstStyle/>
          <a:p>
            <a:r>
              <a:rPr lang="en-US" dirty="0"/>
              <a:t>Although Hamilton Electric 500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5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story of digital watches">
            <a:extLst>
              <a:ext uri="{FF2B5EF4-FFF2-40B4-BE49-F238E27FC236}">
                <a16:creationId xmlns:a16="http://schemas.microsoft.com/office/drawing/2014/main" id="{1FCDC9E7-8DC3-4128-9185-B945763E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176" y="182129"/>
            <a:ext cx="4317647" cy="649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D5DD54-32A8-4C6E-A75B-9A085A21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45" y="462844"/>
            <a:ext cx="8596668" cy="1320800"/>
          </a:xfrm>
        </p:spPr>
        <p:txBody>
          <a:bodyPr/>
          <a:lstStyle/>
          <a:p>
            <a:r>
              <a:rPr lang="en-US"/>
              <a:t>Seiko Pulsar.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merican electronic watch history">
            <a:extLst>
              <a:ext uri="{FF2B5EF4-FFF2-40B4-BE49-F238E27FC236}">
                <a16:creationId xmlns:a16="http://schemas.microsoft.com/office/drawing/2014/main" id="{94E4DAB1-0BE3-4B81-91A8-5163F99A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39" y="1394084"/>
            <a:ext cx="7852833" cy="522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573586-750E-4F9C-B77C-11B89F7D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39" y="598312"/>
            <a:ext cx="8596668" cy="1320800"/>
          </a:xfrm>
        </p:spPr>
        <p:txBody>
          <a:bodyPr/>
          <a:lstStyle/>
          <a:p>
            <a:r>
              <a:rPr lang="en-US" dirty="0"/>
              <a:t>Pulsar Module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84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When was invented the digital watch?">
            <a:extLst>
              <a:ext uri="{FF2B5EF4-FFF2-40B4-BE49-F238E27FC236}">
                <a16:creationId xmlns:a16="http://schemas.microsoft.com/office/drawing/2014/main" id="{8A33A64D-1CFB-405B-93FA-B5A0CEA2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71" y="1156897"/>
            <a:ext cx="7717367" cy="51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901D31-3DD2-4EB9-B6E9-FCD66AB6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02986"/>
            <a:ext cx="8596668" cy="1320800"/>
          </a:xfrm>
        </p:spPr>
        <p:txBody>
          <a:bodyPr/>
          <a:lstStyle/>
          <a:p>
            <a:r>
              <a:rPr lang="en-US" dirty="0"/>
              <a:t>Casio wv-59de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83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history of the development of the electronic clock">
            <a:extLst>
              <a:ext uri="{FF2B5EF4-FFF2-40B4-BE49-F238E27FC236}">
                <a16:creationId xmlns:a16="http://schemas.microsoft.com/office/drawing/2014/main" id="{D27A7587-A4C5-4E1C-A52B-6FD8CB6B3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10" y="430354"/>
            <a:ext cx="4283780" cy="59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3A2275B-B4D9-4D2D-9D5F-1084EECF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Casio wqv-1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50926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30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History of digital watches </vt:lpstr>
      <vt:lpstr>Презентация PowerPoint</vt:lpstr>
      <vt:lpstr>Although Hamilton Electric 500</vt:lpstr>
      <vt:lpstr>Seiko Pulsar.</vt:lpstr>
      <vt:lpstr>Pulsar Module 1</vt:lpstr>
      <vt:lpstr>Casio wv-59de</vt:lpstr>
      <vt:lpstr>Casio wqv-1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digital watches </dc:title>
  <dc:creator> </dc:creator>
  <cp:lastModifiedBy> </cp:lastModifiedBy>
  <cp:revision>2</cp:revision>
  <dcterms:created xsi:type="dcterms:W3CDTF">2019-05-31T20:30:42Z</dcterms:created>
  <dcterms:modified xsi:type="dcterms:W3CDTF">2019-05-31T21:18:51Z</dcterms:modified>
</cp:coreProperties>
</file>