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59" r:id="rId6"/>
    <p:sldId id="257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84A4-15DD-4DC3-86AB-ED16C2E3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Ultimate Board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E481E-3910-42A5-B1DF-C79ECAF6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Garav Soni</a:t>
            </a:r>
          </a:p>
        </p:txBody>
      </p:sp>
      <p:pic>
        <p:nvPicPr>
          <p:cNvPr id="3078" name="Picture 6" descr="checkers board game 3d model blend 1">
            <a:extLst>
              <a:ext uri="{FF2B5EF4-FFF2-40B4-BE49-F238E27FC236}">
                <a16:creationId xmlns:a16="http://schemas.microsoft.com/office/drawing/2014/main" id="{41E6C2DD-DB87-4981-B103-ABBEBF0B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4" y="3874149"/>
            <a:ext cx="3971925" cy="293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Set Up A Chess Game">
            <a:extLst>
              <a:ext uri="{FF2B5EF4-FFF2-40B4-BE49-F238E27FC236}">
                <a16:creationId xmlns:a16="http://schemas.microsoft.com/office/drawing/2014/main" id="{918886B0-0DD1-41FA-A2CA-EBAFD8B6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17" y="46037"/>
            <a:ext cx="4515583" cy="253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0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ECB6-6A23-49E5-8A8B-285EF64E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C94E-76A7-4C70-8FFC-3D24C328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Diagram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3AB4-15FC-425A-8A13-7C7D903C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1026" name="Picture 2" descr="background, blur, clean">
            <a:extLst>
              <a:ext uri="{FF2B5EF4-FFF2-40B4-BE49-F238E27FC236}">
                <a16:creationId xmlns:a16="http://schemas.microsoft.com/office/drawing/2014/main" id="{DF26E3CF-5727-48FB-AAA0-D5A565C7BE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68" y="2170358"/>
            <a:ext cx="566192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3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C4C9-CE9A-495C-AA5A-242BB263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4F76D-2953-409B-B1E3-D17DABC2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031" y="2183252"/>
            <a:ext cx="8960094" cy="3634164"/>
          </a:xfrm>
        </p:spPr>
      </p:pic>
    </p:spTree>
    <p:extLst>
      <p:ext uri="{BB962C8B-B14F-4D97-AF65-F5344CB8AC3E}">
        <p14:creationId xmlns:p14="http://schemas.microsoft.com/office/powerpoint/2010/main" val="1202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2A4D-A5B9-4612-B321-37ED02B1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2050" name="Picture 2" descr="sales win rate software">
            <a:extLst>
              <a:ext uri="{FF2B5EF4-FFF2-40B4-BE49-F238E27FC236}">
                <a16:creationId xmlns:a16="http://schemas.microsoft.com/office/drawing/2014/main" id="{B07BA353-0BA9-4023-9DC9-6B7FA2AE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09" y="667357"/>
            <a:ext cx="76200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2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5B3-2F37-4A32-AEBF-C00A9BF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3C42-4166-4B97-B761-A7476CCB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JavaScript</a:t>
            </a:r>
          </a:p>
          <a:p>
            <a:r>
              <a:rPr lang="en-US" dirty="0"/>
              <a:t>Adding more features to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74A1-32A2-4846-B24D-FDE7AA1F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109A-1C9E-4604-821F-F63B9340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JavaScript</a:t>
            </a:r>
          </a:p>
          <a:p>
            <a:r>
              <a:rPr lang="en-US" dirty="0"/>
              <a:t>More interactive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67FE-5E04-4E9F-A428-6622874B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1ABC8C85-1C73-4784-B438-3190D9A2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3680757"/>
            <a:ext cx="6648450" cy="3177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590FF-4DC6-4D17-BBA4-984C29E6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0757"/>
            <a:ext cx="5648433" cy="31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4339-9231-478E-A958-6B6ED6AB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8268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2704</TotalTime>
  <Words>39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Ultimate Board Game</vt:lpstr>
      <vt:lpstr>Summary </vt:lpstr>
      <vt:lpstr>Why?</vt:lpstr>
      <vt:lpstr>Diagram</vt:lpstr>
      <vt:lpstr>Demo</vt:lpstr>
      <vt:lpstr>problems</vt:lpstr>
      <vt:lpstr>Next Steps</vt:lpstr>
      <vt:lpstr>Code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Chessboard</dc:title>
  <dc:creator>Garav  Soni</dc:creator>
  <cp:lastModifiedBy>Garav  Soni</cp:lastModifiedBy>
  <cp:revision>9</cp:revision>
  <dcterms:created xsi:type="dcterms:W3CDTF">2018-09-11T23:29:02Z</dcterms:created>
  <dcterms:modified xsi:type="dcterms:W3CDTF">2018-09-13T20:37:10Z</dcterms:modified>
</cp:coreProperties>
</file>